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nva Sans" panose="020B0503030501040103" pitchFamily="34" charset="0"/>
      <p:regular r:id="rId15"/>
    </p:embeddedFont>
    <p:embeddedFont>
      <p:font typeface="Canva Sans Bold" panose="020B0803030501040103" pitchFamily="34" charset="0"/>
      <p:regular r:id="rId16"/>
    </p:embeddedFont>
    <p:embeddedFont>
      <p:font typeface="Times New Roman" panose="02020603050405020304" pitchFamily="18" charset="0"/>
      <p:regular r:id="rId17"/>
    </p:embeddedFont>
    <p:embeddedFont>
      <p:font typeface="Times New Roman Bold" panose="02030802070405020303" pitchFamily="18" charset="0"/>
      <p:regular r:id="rId18"/>
    </p:embeddedFont>
    <p:embeddedFont>
      <p:font typeface="Trebuchet MS" panose="020B0603020202020204" pitchFamily="34" charset="0"/>
      <p:regular r:id="rId19"/>
    </p:embeddedFont>
    <p:embeddedFont>
      <p:font typeface="Trebuchet MS Bold" panose="020B0703020202020204" pitchFamily="34" charset="0"/>
      <p:regular r:id="rId20"/>
    </p:embeddedFont>
    <p:embeddedFont>
      <p:font typeface="TT Rounds Condensed" panose="02000506030000020003"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image" Target="../media/image2.svg"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1243012" y="-49242"/>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3923253" y="5016945"/>
            <a:ext cx="12733020" cy="2714625"/>
          </a:xfrm>
          <a:prstGeom prst="rect">
            <a:avLst/>
          </a:prstGeom>
        </p:spPr>
        <p:txBody>
          <a:bodyPr lIns="0" tIns="0" rIns="0" bIns="0" rtlCol="0" anchor="t">
            <a:spAutoFit/>
          </a:bodyPr>
          <a:lstStyle/>
          <a:p>
            <a:pPr algn="l">
              <a:lnSpc>
                <a:spcPts val="4320"/>
              </a:lnSpc>
            </a:pPr>
            <a:r>
              <a:rPr lang="en-US" sz="3600" spc="33">
                <a:solidFill>
                  <a:srgbClr val="0D0D0D"/>
                </a:solidFill>
                <a:latin typeface="TT Rounds Condensed"/>
                <a:ea typeface="TT Rounds Condensed"/>
                <a:cs typeface="TT Rounds Condensed"/>
                <a:sym typeface="TT Rounds Condensed"/>
              </a:rPr>
              <a:t>STUDENT NAME: SUSHMITHA. E</a:t>
            </a:r>
          </a:p>
          <a:p>
            <a:pPr algn="l">
              <a:lnSpc>
                <a:spcPts val="4320"/>
              </a:lnSpc>
            </a:pPr>
            <a:r>
              <a:rPr lang="en-US" sz="3600" spc="33">
                <a:solidFill>
                  <a:srgbClr val="0D0D0D"/>
                </a:solidFill>
                <a:latin typeface="TT Rounds Condensed"/>
                <a:ea typeface="TT Rounds Condensed"/>
                <a:cs typeface="TT Rounds Condensed"/>
                <a:sym typeface="TT Rounds Condensed"/>
              </a:rPr>
              <a:t>REGISTER NO: 312200210</a:t>
            </a:r>
          </a:p>
          <a:p>
            <a:pPr algn="l">
              <a:lnSpc>
                <a:spcPts val="4320"/>
              </a:lnSpc>
            </a:pPr>
            <a:r>
              <a:rPr lang="en-US" sz="3600" spc="33">
                <a:solidFill>
                  <a:srgbClr val="0D0D0D"/>
                </a:solidFill>
                <a:latin typeface="TT Rounds Condensed"/>
                <a:ea typeface="TT Rounds Condensed"/>
                <a:cs typeface="TT Rounds Condensed"/>
                <a:sym typeface="TT Rounds Condensed"/>
              </a:rPr>
              <a:t>DEPARTMENT:COMMERCE</a:t>
            </a:r>
          </a:p>
          <a:p>
            <a:pPr algn="l">
              <a:lnSpc>
                <a:spcPts val="4320"/>
              </a:lnSpc>
            </a:pPr>
            <a:r>
              <a:rPr lang="en-US" sz="3600" spc="33">
                <a:solidFill>
                  <a:srgbClr val="0D0D0D"/>
                </a:solidFill>
                <a:latin typeface="TT Rounds Condensed"/>
                <a:ea typeface="TT Rounds Condensed"/>
                <a:cs typeface="TT Rounds Condensed"/>
                <a:sym typeface="TT Rounds Condensed"/>
              </a:rPr>
              <a:t>COLLEGE: South Indain Vaniyar Educational Trust</a:t>
            </a:r>
          </a:p>
          <a:p>
            <a:pPr algn="l">
              <a:lnSpc>
                <a:spcPts val="4320"/>
              </a:lnSpc>
            </a:pPr>
            <a:r>
              <a:rPr lang="en-US" sz="3600" spc="33">
                <a:solidFill>
                  <a:srgbClr val="0D0D0D"/>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D0D0D"/>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742950" y="2448242"/>
            <a:ext cx="13030200" cy="4180840"/>
          </a:xfrm>
          <a:prstGeom prst="rect">
            <a:avLst/>
          </a:prstGeom>
        </p:spPr>
        <p:txBody>
          <a:bodyPr lIns="0" tIns="0" rIns="0" bIns="0" rtlCol="0" anchor="t">
            <a:spAutoFit/>
          </a:bodyPr>
          <a:lstStyle/>
          <a:p>
            <a:pPr algn="ctr">
              <a:lnSpc>
                <a:spcPts val="4759"/>
              </a:lnSpc>
            </a:pPr>
            <a:endParaRPr/>
          </a:p>
          <a:p>
            <a:pPr algn="ctr">
              <a:lnSpc>
                <a:spcPts val="4759"/>
              </a:lnSpc>
            </a:pPr>
            <a:r>
              <a:rPr lang="en-US" sz="3399">
                <a:solidFill>
                  <a:srgbClr val="000000"/>
                </a:solidFill>
                <a:latin typeface="Canva Sans"/>
                <a:ea typeface="Canva Sans"/>
                <a:cs typeface="Canva Sans"/>
                <a:sym typeface="Canva Sans"/>
              </a:rPr>
              <a:t>Use Excel to analyze employee performance by collecting data, calculating metrics, and visualizing trends. Evaluate performance against targets and create a rating system. Generate reports and dashboards to summarize findings and recommendations. Regularly update the analysis to track changes and inform data-driven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Freeform 29"/>
          <p:cNvSpPr/>
          <p:nvPr/>
        </p:nvSpPr>
        <p:spPr>
          <a:xfrm>
            <a:off x="899496" y="1887471"/>
            <a:ext cx="14431608" cy="7613147"/>
          </a:xfrm>
          <a:custGeom>
            <a:avLst/>
            <a:gdLst/>
            <a:ahLst/>
            <a:cxnLst/>
            <a:rect l="l" t="t" r="r" b="b"/>
            <a:pathLst>
              <a:path w="14431608" h="7613147">
                <a:moveTo>
                  <a:pt x="0" y="0"/>
                </a:moveTo>
                <a:lnTo>
                  <a:pt x="14431608" y="0"/>
                </a:lnTo>
                <a:lnTo>
                  <a:pt x="14431608" y="7613147"/>
                </a:lnTo>
                <a:lnTo>
                  <a:pt x="0" y="7613147"/>
                </a:lnTo>
                <a:lnTo>
                  <a:pt x="0" y="0"/>
                </a:lnTo>
                <a:close/>
              </a:path>
            </a:pathLst>
          </a:custGeom>
          <a:blipFill>
            <a:blip r:embed="rId3"/>
            <a:stretch>
              <a:fillRect l="-8578" t="-106167" r="-2352" b="-261127"/>
            </a:stretch>
          </a:blipFill>
        </p:spPr>
      </p:sp>
      <p:sp>
        <p:nvSpPr>
          <p:cNvPr id="30" name="TextBox 30"/>
          <p:cNvSpPr txBox="1"/>
          <p:nvPr/>
        </p:nvSpPr>
        <p:spPr>
          <a:xfrm>
            <a:off x="1132998" y="572451"/>
            <a:ext cx="3655695" cy="1114425"/>
          </a:xfrm>
          <a:prstGeom prst="rect">
            <a:avLst/>
          </a:prstGeom>
        </p:spPr>
        <p:txBody>
          <a:bodyPr lIns="0" tIns="0" rIns="0" bIns="0" rtlCol="0" anchor="t">
            <a:spAutoFit/>
          </a:bodyPr>
          <a:lstStyle/>
          <a:p>
            <a:pPr algn="l">
              <a:lnSpc>
                <a:spcPts val="8640"/>
              </a:lnSpc>
            </a:pPr>
            <a:r>
              <a:rPr lang="en-US" sz="7200">
                <a:solidFill>
                  <a:srgbClr val="0D0D0D"/>
                </a:solidFill>
                <a:latin typeface="Trebuchet MS"/>
                <a:ea typeface="Trebuchet MS"/>
                <a:cs typeface="Trebuchet MS"/>
                <a:sym typeface="Trebuchet MS"/>
              </a:rPr>
              <a:t>RESULTS</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D0D0D"/>
                </a:solidFill>
                <a:latin typeface="Times New Roman Bold"/>
                <a:ea typeface="Times New Roman Bold"/>
                <a:cs typeface="Times New Roman Bold"/>
                <a:sym typeface="Times New Roman Bold"/>
              </a:rPr>
              <a:t>conclusion</a:t>
            </a:r>
          </a:p>
        </p:txBody>
      </p:sp>
      <p:sp>
        <p:nvSpPr>
          <p:cNvPr id="23" name="TextBox 23"/>
          <p:cNvSpPr txBox="1"/>
          <p:nvPr/>
        </p:nvSpPr>
        <p:spPr>
          <a:xfrm>
            <a:off x="1584170" y="2648585"/>
            <a:ext cx="9986614" cy="4780915"/>
          </a:xfrm>
          <a:prstGeom prst="rect">
            <a:avLst/>
          </a:prstGeom>
        </p:spPr>
        <p:txBody>
          <a:bodyPr lIns="0" tIns="0" rIns="0" bIns="0" rtlCol="0" anchor="t">
            <a:spAutoFit/>
          </a:bodyPr>
          <a:lstStyle/>
          <a:p>
            <a:pPr algn="ctr">
              <a:lnSpc>
                <a:spcPts val="4759"/>
              </a:lnSpc>
            </a:pPr>
            <a:endParaRPr/>
          </a:p>
          <a:p>
            <a:pPr algn="ctr">
              <a:lnSpc>
                <a:spcPts val="4759"/>
              </a:lnSpc>
            </a:pPr>
            <a:r>
              <a:rPr lang="en-US" sz="3399">
                <a:solidFill>
                  <a:srgbClr val="0D0D0D"/>
                </a:solidFill>
                <a:latin typeface="Canva Sans"/>
                <a:ea typeface="Canva Sans"/>
                <a:cs typeface="Canva Sans"/>
                <a:sym typeface="Canva Sans"/>
              </a:rPr>
              <a:t>"Using Excel for employee performance analysis helps organizations make data-driven decisions, improve performance, and drive business growth. It provides actionable insights, identifies top performers, and informs development programs. This leads to enhanced employee engagement and retention."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D0D0D"/>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21173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D0D0D"/>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D0D0D"/>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1890712" y="2886075"/>
            <a:ext cx="8877300" cy="4518660"/>
          </a:xfrm>
          <a:prstGeom prst="rect">
            <a:avLst/>
          </a:prstGeom>
        </p:spPr>
        <p:txBody>
          <a:bodyPr lIns="0" tIns="0" rIns="0" bIns="0" rtlCol="0" anchor="t">
            <a:spAutoFit/>
          </a:bodyPr>
          <a:lstStyle/>
          <a:p>
            <a:pPr algn="ctr">
              <a:lnSpc>
                <a:spcPts val="5040"/>
              </a:lnSpc>
            </a:pPr>
            <a:r>
              <a:rPr lang="en-US" sz="3600">
                <a:solidFill>
                  <a:srgbClr val="0D0D0D"/>
                </a:solidFill>
                <a:latin typeface="Times New Roman"/>
                <a:ea typeface="Times New Roman"/>
                <a:cs typeface="Times New Roman"/>
                <a:sym typeface="Times New Roman"/>
              </a:rPr>
              <a:t>We need to collect data on things like sales numbers, customer satisfaction, and project completion rates, and then use Excel to help us understand how each employee is doing. Basically, we want to use Excel to make sense of our employee performance data so we can make our team more awesome!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D0D0D"/>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577340" y="3169920"/>
            <a:ext cx="11704320" cy="1231256"/>
          </a:xfrm>
          <a:prstGeom prst="rect">
            <a:avLst/>
          </a:prstGeom>
        </p:spPr>
        <p:txBody>
          <a:bodyPr lIns="0" tIns="0" rIns="0" bIns="0" rtlCol="0" anchor="t">
            <a:spAutoFit/>
          </a:bodyPr>
          <a:lstStyle/>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a:t>
            </a:r>
          </a:p>
          <a:p>
            <a:pPr marL="651510" lvl="1" indent="-325755" algn="l">
              <a:lnSpc>
                <a:spcPts val="4320"/>
              </a:lnSpc>
            </a:pPr>
            <a:endParaRPr lang="en-US" sz="3600">
              <a:solidFill>
                <a:srgbClr val="0D0D0D"/>
              </a:solidFill>
              <a:latin typeface="Times New Roman"/>
              <a:ea typeface="Times New Roman"/>
              <a:cs typeface="Times New Roman"/>
              <a:sym typeface="Times New Roman"/>
            </a:endParaRPr>
          </a:p>
        </p:txBody>
      </p:sp>
      <p:sp>
        <p:nvSpPr>
          <p:cNvPr id="33" name="TextBox 33"/>
          <p:cNvSpPr txBox="1"/>
          <p:nvPr/>
        </p:nvSpPr>
        <p:spPr>
          <a:xfrm>
            <a:off x="1577340" y="3179445"/>
            <a:ext cx="11144250" cy="418084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Collect performance data (sales, customer satisfaction, project completion, etc.) Organize data in Excel (create tables, charts, and formulas) Analyze data to identify top performers and areas for improvement. Visualize data using dashboards and charts.  Use data to inform performance evaluations and drive business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D0D0D"/>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1" name="TextBox 31"/>
          <p:cNvSpPr txBox="1"/>
          <p:nvPr/>
        </p:nvSpPr>
        <p:spPr>
          <a:xfrm>
            <a:off x="-1179165" y="2962275"/>
            <a:ext cx="11223278" cy="35807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1. HR Manager</a:t>
            </a:r>
          </a:p>
          <a:p>
            <a:pPr algn="ctr">
              <a:lnSpc>
                <a:spcPts val="4759"/>
              </a:lnSpc>
            </a:pPr>
            <a:r>
              <a:rPr lang="en-US" sz="3399">
                <a:solidFill>
                  <a:srgbClr val="000000"/>
                </a:solidFill>
                <a:latin typeface="Canva Sans"/>
                <a:ea typeface="Canva Sans"/>
                <a:cs typeface="Canva Sans"/>
                <a:sym typeface="Canva Sans"/>
              </a:rPr>
              <a:t>               2. Supervisor/ Manger</a:t>
            </a:r>
          </a:p>
          <a:p>
            <a:pPr algn="ctr">
              <a:lnSpc>
                <a:spcPts val="4759"/>
              </a:lnSpc>
            </a:pPr>
            <a:r>
              <a:rPr lang="en-US" sz="3399">
                <a:solidFill>
                  <a:srgbClr val="000000"/>
                </a:solidFill>
                <a:latin typeface="Canva Sans"/>
                <a:ea typeface="Canva Sans"/>
                <a:cs typeface="Canva Sans"/>
                <a:sym typeface="Canva Sans"/>
              </a:rPr>
              <a:t>              3. Department Heads</a:t>
            </a:r>
          </a:p>
          <a:p>
            <a:pPr algn="ctr">
              <a:lnSpc>
                <a:spcPts val="4759"/>
              </a:lnSpc>
            </a:pPr>
            <a:r>
              <a:rPr lang="en-US" sz="3399">
                <a:solidFill>
                  <a:srgbClr val="000000"/>
                </a:solidFill>
                <a:latin typeface="Canva Sans"/>
                <a:ea typeface="Canva Sans"/>
                <a:cs typeface="Canva Sans"/>
                <a:sym typeface="Canva Sans"/>
              </a:rPr>
              <a:t>                   4.Executive Leadefrship</a:t>
            </a:r>
          </a:p>
          <a:p>
            <a:pPr algn="ctr">
              <a:lnSpc>
                <a:spcPts val="4759"/>
              </a:lnSpc>
            </a:pPr>
            <a:r>
              <a:rPr lang="en-US" sz="3399">
                <a:solidFill>
                  <a:srgbClr val="000000"/>
                </a:solidFill>
                <a:latin typeface="Canva Sans"/>
                <a:ea typeface="Canva Sans"/>
                <a:cs typeface="Canva Sans"/>
                <a:sym typeface="Canva Sans"/>
              </a:rPr>
              <a:t>                                       5. Training and development team</a:t>
            </a:r>
          </a:p>
          <a:p>
            <a:pPr algn="ctr">
              <a:lnSpc>
                <a:spcPts val="4759"/>
              </a:lnSpc>
            </a:pPr>
            <a:r>
              <a:rPr lang="en-US" sz="3399">
                <a:solidFill>
                  <a:srgbClr val="000000"/>
                </a:solidFill>
                <a:latin typeface="Canva Sans"/>
                <a:ea typeface="Canva Sans"/>
                <a:cs typeface="Canva Sans"/>
                <a:sym typeface="Canva Sans"/>
              </a:rPr>
              <a:t>                               6. Compensation benefit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spc="37">
                <a:solidFill>
                  <a:srgbClr val="0D0D0D"/>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2"/>
          <p:cNvSpPr txBox="1"/>
          <p:nvPr/>
        </p:nvSpPr>
        <p:spPr>
          <a:xfrm>
            <a:off x="4572147" y="2323465"/>
            <a:ext cx="2379985" cy="613410"/>
          </a:xfrm>
          <a:prstGeom prst="rect">
            <a:avLst/>
          </a:prstGeom>
        </p:spPr>
        <p:txBody>
          <a:bodyPr lIns="0" tIns="0" rIns="0" bIns="0" rtlCol="0" anchor="t">
            <a:spAutoFit/>
          </a:bodyPr>
          <a:lstStyle/>
          <a:p>
            <a:pPr algn="ctr">
              <a:lnSpc>
                <a:spcPts val="5040"/>
              </a:lnSpc>
            </a:pPr>
            <a:r>
              <a:rPr lang="en-US" sz="3600">
                <a:solidFill>
                  <a:srgbClr val="000000"/>
                </a:solidFill>
                <a:latin typeface="Canva Sans Bold"/>
                <a:ea typeface="Canva Sans Bold"/>
                <a:cs typeface="Canva Sans Bold"/>
                <a:sym typeface="Canva Sans Bold"/>
              </a:rPr>
              <a:t>SOLUTION</a:t>
            </a:r>
          </a:p>
        </p:txBody>
      </p:sp>
      <p:sp>
        <p:nvSpPr>
          <p:cNvPr id="33" name="TextBox 33"/>
          <p:cNvSpPr txBox="1"/>
          <p:nvPr/>
        </p:nvSpPr>
        <p:spPr>
          <a:xfrm>
            <a:off x="5290284" y="2962275"/>
            <a:ext cx="7707433"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"Excel-based Employee Performance Analysis Toolkit"</a:t>
            </a:r>
          </a:p>
          <a:p>
            <a:pPr algn="ctr">
              <a:lnSpc>
                <a:spcPts val="4759"/>
              </a:lnSpc>
            </a:pPr>
            <a:endParaRPr lang="en-US" sz="3399">
              <a:solidFill>
                <a:srgbClr val="000000"/>
              </a:solidFill>
              <a:latin typeface="Canva Sans"/>
              <a:ea typeface="Canva Sans"/>
              <a:cs typeface="Canva Sans"/>
              <a:sym typeface="Canva Sans"/>
            </a:endParaRPr>
          </a:p>
        </p:txBody>
      </p:sp>
      <p:sp>
        <p:nvSpPr>
          <p:cNvPr id="34" name="TextBox 34"/>
          <p:cNvSpPr txBox="1"/>
          <p:nvPr/>
        </p:nvSpPr>
        <p:spPr>
          <a:xfrm>
            <a:off x="4484041" y="4020661"/>
            <a:ext cx="4936182" cy="629920"/>
          </a:xfrm>
          <a:prstGeom prst="rect">
            <a:avLst/>
          </a:prstGeom>
        </p:spPr>
        <p:txBody>
          <a:bodyPr lIns="0" tIns="0" rIns="0" bIns="0" rtlCol="0" anchor="t">
            <a:spAutoFit/>
          </a:bodyPr>
          <a:lstStyle/>
          <a:p>
            <a:pPr algn="ctr">
              <a:lnSpc>
                <a:spcPts val="5179"/>
              </a:lnSpc>
            </a:pPr>
            <a:r>
              <a:rPr lang="en-US" sz="3699">
                <a:solidFill>
                  <a:srgbClr val="000000"/>
                </a:solidFill>
                <a:latin typeface="Canva Sans Bold"/>
                <a:ea typeface="Canva Sans Bold"/>
                <a:cs typeface="Canva Sans Bold"/>
                <a:sym typeface="Canva Sans Bold"/>
              </a:rPr>
              <a:t>VALUE PROPOSITION</a:t>
            </a:r>
          </a:p>
        </p:txBody>
      </p:sp>
      <p:sp>
        <p:nvSpPr>
          <p:cNvPr id="35" name="TextBox 35"/>
          <p:cNvSpPr txBox="1"/>
          <p:nvPr/>
        </p:nvSpPr>
        <p:spPr>
          <a:xfrm>
            <a:off x="3986212" y="4819967"/>
            <a:ext cx="10315575" cy="478091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Easily track and analyze employee performance data in one place</a:t>
            </a:r>
          </a:p>
          <a:p>
            <a:pPr algn="ctr">
              <a:lnSpc>
                <a:spcPts val="4759"/>
              </a:lnSpc>
            </a:pPr>
            <a:r>
              <a:rPr lang="en-US" sz="3399">
                <a:solidFill>
                  <a:srgbClr val="000000"/>
                </a:solidFill>
                <a:latin typeface="Canva Sans"/>
                <a:ea typeface="Canva Sans"/>
                <a:cs typeface="Canva Sans"/>
                <a:sym typeface="Canva Sans"/>
              </a:rPr>
              <a:t>- Automate calculations and visualizations to save time and reduce errors</a:t>
            </a:r>
          </a:p>
          <a:p>
            <a:pPr algn="ctr">
              <a:lnSpc>
                <a:spcPts val="4759"/>
              </a:lnSpc>
            </a:pPr>
            <a:r>
              <a:rPr lang="en-US" sz="3399">
                <a:solidFill>
                  <a:srgbClr val="000000"/>
                </a:solidFill>
                <a:latin typeface="Canva Sans"/>
                <a:ea typeface="Canva Sans"/>
                <a:cs typeface="Canva Sans"/>
                <a:sym typeface="Canva Sans"/>
              </a:rPr>
              <a:t>- Gain actionable insights to inform performance evaluations, promotions, and development opportunities</a:t>
            </a:r>
          </a:p>
          <a:p>
            <a:pPr algn="ctr">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D0D0D"/>
                </a:solidFill>
                <a:latin typeface="Trebuchet MS Bold"/>
                <a:ea typeface="Trebuchet MS Bold"/>
                <a:cs typeface="Trebuchet MS Bold"/>
                <a:sym typeface="Trebuchet MS Bold"/>
              </a:rPr>
              <a:t>Dataset Description</a:t>
            </a:r>
          </a:p>
        </p:txBody>
      </p:sp>
      <p:sp>
        <p:nvSpPr>
          <p:cNvPr id="23" name="TextBox 23"/>
          <p:cNvSpPr txBox="1"/>
          <p:nvPr/>
        </p:nvSpPr>
        <p:spPr>
          <a:xfrm>
            <a:off x="1574142" y="3323684"/>
            <a:ext cx="12830175" cy="3580765"/>
          </a:xfrm>
          <a:prstGeom prst="rect">
            <a:avLst/>
          </a:prstGeom>
        </p:spPr>
        <p:txBody>
          <a:bodyPr lIns="0" tIns="0" rIns="0" bIns="0" rtlCol="0" anchor="t">
            <a:spAutoFit/>
          </a:bodyPr>
          <a:lstStyle/>
          <a:p>
            <a:pPr algn="ctr">
              <a:lnSpc>
                <a:spcPts val="4759"/>
              </a:lnSpc>
            </a:pPr>
            <a:r>
              <a:rPr lang="en-US" sz="3399">
                <a:solidFill>
                  <a:srgbClr val="0D0D0D"/>
                </a:solidFill>
                <a:latin typeface="Canva Sans"/>
                <a:ea typeface="Canva Sans"/>
                <a:cs typeface="Canva Sans"/>
                <a:sym typeface="Canva Sans"/>
              </a:rPr>
              <a:t>This dataset contains employee performance data, including metrics such as sales numbers, customer satisfaction ratings, project completion rates, and more. The data is organized in an Excel spreadsheet, with each row representing an individual employee and each column representing a specific performance metric.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D0D0D"/>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32" name="TextBox 32"/>
          <p:cNvSpPr txBox="1"/>
          <p:nvPr/>
        </p:nvSpPr>
        <p:spPr>
          <a:xfrm>
            <a:off x="3800475" y="2719387"/>
            <a:ext cx="7423249" cy="59810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1. *Automated Calculations*</a:t>
            </a:r>
          </a:p>
          <a:p>
            <a:pPr algn="ctr">
              <a:lnSpc>
                <a:spcPts val="4759"/>
              </a:lnSpc>
            </a:pPr>
            <a:r>
              <a:rPr lang="en-US" sz="3399">
                <a:solidFill>
                  <a:srgbClr val="000000"/>
                </a:solidFill>
                <a:latin typeface="Canva Sans"/>
                <a:ea typeface="Canva Sans"/>
                <a:cs typeface="Canva Sans"/>
                <a:sym typeface="Canva Sans"/>
              </a:rPr>
              <a:t>2. *Interactive Dashboards* </a:t>
            </a:r>
          </a:p>
          <a:p>
            <a:pPr algn="ctr">
              <a:lnSpc>
                <a:spcPts val="4759"/>
              </a:lnSpc>
            </a:pPr>
            <a:r>
              <a:rPr lang="en-US" sz="3399">
                <a:solidFill>
                  <a:srgbClr val="000000"/>
                </a:solidFill>
                <a:latin typeface="Canva Sans"/>
                <a:ea typeface="Canva Sans"/>
                <a:cs typeface="Canva Sans"/>
                <a:sym typeface="Canva Sans"/>
              </a:rPr>
              <a:t>3. *Customizable Templates*</a:t>
            </a:r>
          </a:p>
          <a:p>
            <a:pPr algn="ctr">
              <a:lnSpc>
                <a:spcPts val="4759"/>
              </a:lnSpc>
            </a:pPr>
            <a:r>
              <a:rPr lang="en-US" sz="3399">
                <a:solidFill>
                  <a:srgbClr val="000000"/>
                </a:solidFill>
                <a:latin typeface="Canva Sans"/>
                <a:ea typeface="Canva Sans"/>
                <a:cs typeface="Canva Sans"/>
                <a:sym typeface="Canva Sans"/>
              </a:rPr>
              <a:t>4. *Rea-time Updates*</a:t>
            </a:r>
          </a:p>
          <a:p>
            <a:pPr algn="ctr">
              <a:lnSpc>
                <a:spcPts val="4759"/>
              </a:lnSpc>
            </a:pPr>
            <a:r>
              <a:rPr lang="en-US" sz="3399">
                <a:solidFill>
                  <a:srgbClr val="000000"/>
                </a:solidFill>
                <a:latin typeface="Canva Sans"/>
                <a:ea typeface="Canva Sans"/>
                <a:cs typeface="Canva Sans"/>
                <a:sym typeface="Canva Sans"/>
              </a:rPr>
              <a:t>5. *Drill-Down Capabilities*</a:t>
            </a:r>
          </a:p>
          <a:p>
            <a:pPr algn="ctr">
              <a:lnSpc>
                <a:spcPts val="4759"/>
              </a:lnSpc>
            </a:pPr>
            <a:r>
              <a:rPr lang="en-US" sz="3399">
                <a:solidFill>
                  <a:srgbClr val="000000"/>
                </a:solidFill>
                <a:latin typeface="Canva Sans"/>
                <a:ea typeface="Canva Sans"/>
                <a:cs typeface="Canva Sans"/>
                <a:sym typeface="Canva Sans"/>
              </a:rPr>
              <a:t>6. *Data-Driven Insights*</a:t>
            </a:r>
          </a:p>
          <a:p>
            <a:pPr algn="ctr">
              <a:lnSpc>
                <a:spcPts val="4759"/>
              </a:lnSpc>
            </a:pPr>
            <a:r>
              <a:rPr lang="en-US" sz="3399">
                <a:solidFill>
                  <a:srgbClr val="000000"/>
                </a:solidFill>
                <a:latin typeface="Canva Sans"/>
                <a:ea typeface="Canva Sans"/>
                <a:cs typeface="Canva Sans"/>
                <a:sym typeface="Canva Sans"/>
              </a:rPr>
              <a:t>7. *Scalability </a:t>
            </a:r>
          </a:p>
          <a:p>
            <a:pPr algn="ctr">
              <a:lnSpc>
                <a:spcPts val="4759"/>
              </a:lnSpc>
            </a:pPr>
            <a:r>
              <a:rPr lang="en-US" sz="3399">
                <a:solidFill>
                  <a:srgbClr val="000000"/>
                </a:solidFill>
                <a:latin typeface="Canva Sans"/>
                <a:ea typeface="Canva Sans"/>
                <a:cs typeface="Canva Sans"/>
                <a:sym typeface="Canva Sans"/>
              </a:rPr>
              <a:t>8. *User-Friendly Interface*</a:t>
            </a:r>
          </a:p>
          <a:p>
            <a:pPr algn="ctr">
              <a:lnSpc>
                <a:spcPts val="4759"/>
              </a:lnSpc>
            </a:pPr>
            <a:r>
              <a:rPr lang="en-US" sz="3399">
                <a:solidFill>
                  <a:srgbClr val="000000"/>
                </a:solidFill>
                <a:latin typeface="Canva Sans"/>
                <a:ea typeface="Canva Sans"/>
                <a:cs typeface="Canva Sans"/>
                <a:sym typeface="Canva Sans"/>
              </a:rPr>
              <a:t>9. Collaboration </a:t>
            </a:r>
          </a:p>
          <a:p>
            <a:pPr algn="ctr">
              <a:lnSpc>
                <a:spcPts val="4759"/>
              </a:lnSpc>
            </a:pPr>
            <a:r>
              <a:rPr lang="en-US" sz="3399">
                <a:solidFill>
                  <a:srgbClr val="000000"/>
                </a:solidFill>
                <a:latin typeface="Canva Sans"/>
                <a:ea typeface="Canva Sans"/>
                <a:cs typeface="Canva Sans"/>
                <a:sym typeface="Canva Sans"/>
              </a:rPr>
              <a:t>10. *Actionable 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Sushmitha -PPT</dc:title>
  <cp:lastModifiedBy>Revathi .V</cp:lastModifiedBy>
  <cp:revision>2</cp:revision>
  <dcterms:created xsi:type="dcterms:W3CDTF">2006-08-16T00:00:00Z</dcterms:created>
  <dcterms:modified xsi:type="dcterms:W3CDTF">2024-08-31T05:54:37Z</dcterms:modified>
  <dc:identifier>DAGPYxyV19I</dc:identifier>
</cp:coreProperties>
</file>