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74" r:id="rId5"/>
    <p:sldId id="276" r:id="rId6"/>
    <p:sldId id="275" r:id="rId7"/>
    <p:sldId id="273" r:id="rId8"/>
    <p:sldId id="268" r:id="rId9"/>
    <p:sldId id="272" r:id="rId10"/>
    <p:sldId id="277" r:id="rId11"/>
    <p:sldId id="270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IN" alt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SCS337- FREENLANCING PLATFORM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IST-02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</a:t>
            </a:r>
            <a:r>
              <a:rPr lang="en-IN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MONISHA GUPTA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PIP4004: University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 Presentation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IN" alt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Bachelor Of Technology 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IN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 Pallavi R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IN" alt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 Monisha Gupta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7000299"/>
              </p:ext>
            </p:extLst>
          </p:nvPr>
        </p:nvGraphicFramePr>
        <p:xfrm>
          <a:off x="122555" y="2629535"/>
          <a:ext cx="5973446" cy="193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23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GB" sz="1600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Roll Number</a:t>
                      </a:r>
                      <a:endParaRPr sz="16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Student Name</a:t>
                      </a:r>
                      <a:endParaRPr sz="16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K SUGUNASHREE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HUZAIFA SHARIFF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SHAMITHA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SUSHMITHA V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D8D1-9B8E-0668-9D78-4733FE01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55467-0728-744D-FC58-74A4CAC7B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Storage: AWS S3, Google Cloud, or Firebase for file management.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Chat: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Firebase for communication.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Management: Task tracking and bidding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SSL encryption, data validation, and user role management.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Hosting: AWS,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DigitalOcean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Firebase for deployment. </a:t>
            </a:r>
          </a:p>
        </p:txBody>
      </p:sp>
    </p:spTree>
    <p:extLst>
      <p:ext uri="{BB962C8B-B14F-4D97-AF65-F5344CB8AC3E}">
        <p14:creationId xmlns:p14="http://schemas.microsoft.com/office/powerpoint/2010/main" val="100821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248696"/>
            <a:ext cx="10668000" cy="484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634B98-4D33-EA0B-118D-F73037B9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15" y="1248696"/>
            <a:ext cx="9659698" cy="44964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96645" y="993058"/>
            <a:ext cx="11284155" cy="51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Please put the link API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ciatation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style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35940" y="1143000"/>
            <a:ext cx="1132141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l">
              <a:spcBef>
                <a:spcPts val="0"/>
              </a:spcBef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IN" sz="2600" dirty="0">
                <a:latin typeface="Cambria" panose="02040503050406030204" pitchFamily="18" charset="0"/>
                <a:ea typeface="Cambria" panose="02040503050406030204" pitchFamily="18" charset="0"/>
              </a:rPr>
              <a:t>Government Of Punjab</a:t>
            </a:r>
            <a:endParaRPr lang="en-IN" alt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l">
              <a:spcBef>
                <a:spcPts val="0"/>
              </a:spcBef>
              <a:buNone/>
            </a:pPr>
            <a:endParaRPr lang="en-IN" alt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</a:t>
            </a:r>
            <a:r>
              <a:rPr lang="en-IN" alt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Software</a:t>
            </a:r>
          </a:p>
          <a:p>
            <a:pPr marL="342900" lvl="0" indent="-190500" algn="l">
              <a:spcBef>
                <a:spcPts val="0"/>
              </a:spcBef>
              <a:buNone/>
            </a:pPr>
            <a:endParaRPr lang="en-IN" alt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 </a:t>
            </a: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1.Freelancing Opportunities for India There is a significant gap in connecting freelancers and gig workers with short-term and project-based job opportunities. </a:t>
            </a: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platform like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upwork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needed to seamlessly connect freelancers with employers and provide tools for managing freelance projects. </a:t>
            </a: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 1. Freelance Job Marketplace: </a:t>
            </a: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Develop a marketplace where freelancers can find short-term jobs, gig work, and project-based opportunities. </a:t>
            </a: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Allow employers to post projects, specify requirements, and invite freelancers to apply. </a:t>
            </a:r>
          </a:p>
          <a:p>
            <a:pPr marL="342900" lvl="0" indent="-190500" algn="l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90500" algn="l">
              <a:spcBef>
                <a:spcPts val="0"/>
              </a:spcBef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90500" algn="l">
              <a:spcBef>
                <a:spcPts val="0"/>
              </a:spcBef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90500" algn="l">
              <a:spcBef>
                <a:spcPts val="0"/>
              </a:spcBef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6C7B-5DAC-867B-B826-B5C406CB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B6080-1EEA-29C9-2C14-BB4BEA41E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190500" algn="l">
              <a:spcBef>
                <a:spcPts val="0"/>
              </a:spcBef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Freelancer Profile and Portfolio Management: </a:t>
            </a: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Enable freelancers to create detailed profiles showcasing their skills, experiences, and portfolio of past work. </a:t>
            </a: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Integrate a rating and review system for feedback on completed projects.</a:t>
            </a:r>
          </a:p>
          <a:p>
            <a:pPr marL="342900" lvl="0" indent="-190500" algn="l">
              <a:spcBef>
                <a:spcPts val="0"/>
              </a:spcBef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90500">
              <a:spcBef>
                <a:spcPts val="0"/>
              </a:spcBef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Extensive Search &amp; Analytics:</a:t>
            </a:r>
          </a:p>
          <a:p>
            <a:pPr marL="342900" indent="-190500">
              <a:spcBef>
                <a:spcPts val="0"/>
              </a:spcBef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Enable Employers/Freelancers to do extensive search in the available data / generated data. </a:t>
            </a:r>
          </a:p>
          <a:p>
            <a:pPr marL="342900" indent="-190500">
              <a:spcBef>
                <a:spcPts val="0"/>
              </a:spcBef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Generation of AI enabled insights into the Data and providing newer ways of information availability for job seekers / employers to engage. </a:t>
            </a:r>
          </a:p>
          <a:p>
            <a:pPr marL="342900" indent="-190500">
              <a:spcBef>
                <a:spcPts val="0"/>
              </a:spcBef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AI based Recommendation Systems for seeking opportunities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4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A365-1928-C05C-0DA0-E53CDF27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A92AA-5F48-0BE9-D5C6-8A01AD695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4.Escrow Account Creation: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provisions for an escrow account that can be used to hold the money until the job is fully delivered.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secure payment gateways to facilitate smooth financial transactions between employers and freelancers. </a:t>
            </a:r>
          </a:p>
          <a:p>
            <a:pPr marL="762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Expected Outcome: The platform will connect freelancers with a wide    range of job opportunities and provide them with tools to manage projects efficiently, leading to better job satisfaction and increased income opportunities.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14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0A2D-F2C8-C353-9741-BD03ABDF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42DD1-2DD8-A3E2-2C3A-C68455E86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190500" algn="l">
              <a:spcBef>
                <a:spcPts val="0"/>
              </a:spcBef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 : This is an innovation opportunity and students are encouraged to think out of the box to develop solutions which can be presented in newer ways + which can address the needs in out of the box ways for a certain industry OR makes the platform generic. Above description serves as a guide to specify essential needs that can be satisfied for the developed solution and is not limited only to the scope described.</a:t>
            </a:r>
          </a:p>
          <a:p>
            <a:pPr marL="342900" lvl="0" indent="-190500" algn="l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Difficulty Level: </a:t>
            </a:r>
            <a:r>
              <a:rPr lang="en-IN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Complicated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09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8196-44AC-8241-5698-7A193318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49BC-DDE1-446F-1640-C94D34B42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provided should have public access permission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https://github.com/Sushmitha2712/Freelance-Platform</a:t>
            </a:r>
          </a:p>
        </p:txBody>
      </p:sp>
    </p:spTree>
    <p:extLst>
      <p:ext uri="{BB962C8B-B14F-4D97-AF65-F5344CB8AC3E}">
        <p14:creationId xmlns:p14="http://schemas.microsoft.com/office/powerpoint/2010/main" val="256475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Technology Stack Components:</a:t>
            </a:r>
            <a:r>
              <a:rPr lang="en-IN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- Web App development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Frontend: HTML/CSS/JavaScript/React 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Backend  : Flask, Node.js.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Database: MySQL, MongoDB.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Hosting &amp; Cloud: AWS ,Google Cloud, Azure.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Security: SSL/TLS encryption.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React, Angular, or Vue.js for a responsive UI.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Node.js, Django, or Laravel for server-side logic.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MySQL, PostgreSQL, or MongoDB for storing user and project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 OAuth, JWT, or Firebase Authentication for secure login.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Gateway: PayPal, Stripe,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Razorpay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transactions.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83*139"/>
  <p:tag name="TABLE_ENDDRAG_RECT" val="9*208*483*139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723</Words>
  <Application>Microsoft Office PowerPoint</Application>
  <PresentationFormat>Widescreen</PresentationFormat>
  <Paragraphs>94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</vt:lpstr>
      <vt:lpstr>Times New Roman</vt:lpstr>
      <vt:lpstr>Verdana</vt:lpstr>
      <vt:lpstr>Wingdings</vt:lpstr>
      <vt:lpstr>Bioinformatics</vt:lpstr>
      <vt:lpstr>PSCS337- FREENLANCING PLATFORM</vt:lpstr>
      <vt:lpstr>Content</vt:lpstr>
      <vt:lpstr>Problem Statement Number: </vt:lpstr>
      <vt:lpstr>PowerPoint Presentation</vt:lpstr>
      <vt:lpstr>PowerPoint Presentation</vt:lpstr>
      <vt:lpstr>PowerPoint Presentation</vt:lpstr>
      <vt:lpstr>Github Link 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HUZAIFA SHARIFF</cp:lastModifiedBy>
  <cp:revision>47</cp:revision>
  <dcterms:created xsi:type="dcterms:W3CDTF">2024-09-17T06:06:33Z</dcterms:created>
  <dcterms:modified xsi:type="dcterms:W3CDTF">2025-02-07T18:57:19Z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06718BA767AC45669CD57B1B443A8B97_12</vt:lpwstr>
  </property>
  <property fmtid="{D5CDD505-2E9C-101B-9397-08002B2CF9AE}" pid="3" name="KSOProductBuildVer">
    <vt:lpwstr>1033-12.2.0.17562</vt:lpwstr>
  </property>
</Properties>
</file>