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E133C-8567-41C7-B155-C894BDDF8354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5518597-0D36-4B2D-821B-44F04CDA32F9}">
      <dgm:prSet phldrT="[Text]"/>
      <dgm:spPr/>
      <dgm:t>
        <a:bodyPr/>
        <a:lstStyle/>
        <a:p>
          <a:r>
            <a:rPr lang="en-IN" dirty="0"/>
            <a:t>Social Science</a:t>
          </a:r>
        </a:p>
      </dgm:t>
    </dgm:pt>
    <dgm:pt modelId="{87F11EA1-08D9-4EBF-98C3-083E8B37F62C}" type="parTrans" cxnId="{5051440C-AD7D-4E0E-B3F7-09481687A4D3}">
      <dgm:prSet/>
      <dgm:spPr/>
      <dgm:t>
        <a:bodyPr/>
        <a:lstStyle/>
        <a:p>
          <a:endParaRPr lang="en-IN"/>
        </a:p>
      </dgm:t>
    </dgm:pt>
    <dgm:pt modelId="{9A6266BF-95DB-426F-A5CE-10F1B5BF25A3}" type="sibTrans" cxnId="{5051440C-AD7D-4E0E-B3F7-09481687A4D3}">
      <dgm:prSet/>
      <dgm:spPr/>
      <dgm:t>
        <a:bodyPr/>
        <a:lstStyle/>
        <a:p>
          <a:endParaRPr lang="en-IN"/>
        </a:p>
      </dgm:t>
    </dgm:pt>
    <dgm:pt modelId="{11477F1C-AEEC-4BE0-AA96-BB39CD817140}">
      <dgm:prSet phldrT="[Text]"/>
      <dgm:spPr/>
      <dgm:t>
        <a:bodyPr/>
        <a:lstStyle/>
        <a:p>
          <a:r>
            <a:rPr lang="en-IN" dirty="0"/>
            <a:t>Economics</a:t>
          </a:r>
        </a:p>
      </dgm:t>
    </dgm:pt>
    <dgm:pt modelId="{9FDBC757-CB30-4CA5-ACBD-6FD076EF0E40}" type="parTrans" cxnId="{78E1C991-0062-4734-8434-D71C77BE2221}">
      <dgm:prSet/>
      <dgm:spPr/>
      <dgm:t>
        <a:bodyPr/>
        <a:lstStyle/>
        <a:p>
          <a:endParaRPr lang="en-IN"/>
        </a:p>
      </dgm:t>
    </dgm:pt>
    <dgm:pt modelId="{694FAE5D-5E0D-44CE-A838-C051A1662BE8}" type="sibTrans" cxnId="{78E1C991-0062-4734-8434-D71C77BE2221}">
      <dgm:prSet/>
      <dgm:spPr/>
      <dgm:t>
        <a:bodyPr/>
        <a:lstStyle/>
        <a:p>
          <a:endParaRPr lang="en-IN"/>
        </a:p>
      </dgm:t>
    </dgm:pt>
    <dgm:pt modelId="{F1527E83-5B70-41AA-A01A-B9939C627C03}">
      <dgm:prSet phldrT="[Text]"/>
      <dgm:spPr/>
      <dgm:t>
        <a:bodyPr/>
        <a:lstStyle/>
        <a:p>
          <a:r>
            <a:rPr lang="en-IN" dirty="0"/>
            <a:t>Mental Health</a:t>
          </a:r>
        </a:p>
      </dgm:t>
    </dgm:pt>
    <dgm:pt modelId="{6FF9553B-2D49-4D3E-BC56-835CF665B4C5}" type="parTrans" cxnId="{D263C52B-9147-4DF2-A2C6-856734706FB5}">
      <dgm:prSet/>
      <dgm:spPr/>
      <dgm:t>
        <a:bodyPr/>
        <a:lstStyle/>
        <a:p>
          <a:endParaRPr lang="en-IN"/>
        </a:p>
      </dgm:t>
    </dgm:pt>
    <dgm:pt modelId="{99BF6382-7816-4372-9C53-62E4512593D0}" type="sibTrans" cxnId="{D263C52B-9147-4DF2-A2C6-856734706FB5}">
      <dgm:prSet/>
      <dgm:spPr/>
      <dgm:t>
        <a:bodyPr/>
        <a:lstStyle/>
        <a:p>
          <a:endParaRPr lang="en-IN"/>
        </a:p>
      </dgm:t>
    </dgm:pt>
    <dgm:pt modelId="{EECF1C07-5F31-41A1-8D16-0393322AD14B}" type="pres">
      <dgm:prSet presAssocID="{0FFE133C-8567-41C7-B155-C894BDDF8354}" presName="linear" presStyleCnt="0">
        <dgm:presLayoutVars>
          <dgm:dir/>
          <dgm:animLvl val="lvl"/>
          <dgm:resizeHandles val="exact"/>
        </dgm:presLayoutVars>
      </dgm:prSet>
      <dgm:spPr/>
    </dgm:pt>
    <dgm:pt modelId="{E76AB221-2A7C-4997-865E-2B79446650EE}" type="pres">
      <dgm:prSet presAssocID="{45518597-0D36-4B2D-821B-44F04CDA32F9}" presName="parentLin" presStyleCnt="0"/>
      <dgm:spPr/>
    </dgm:pt>
    <dgm:pt modelId="{627CB30E-5DEB-41E7-9CAE-699A47F72307}" type="pres">
      <dgm:prSet presAssocID="{45518597-0D36-4B2D-821B-44F04CDA32F9}" presName="parentLeftMargin" presStyleLbl="node1" presStyleIdx="0" presStyleCnt="3"/>
      <dgm:spPr/>
    </dgm:pt>
    <dgm:pt modelId="{2D3632FB-E99E-40C4-A3CD-B9675D02F794}" type="pres">
      <dgm:prSet presAssocID="{45518597-0D36-4B2D-821B-44F04CDA32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8CD6B3-5933-4FAE-828A-20B4F4346DB9}" type="pres">
      <dgm:prSet presAssocID="{45518597-0D36-4B2D-821B-44F04CDA32F9}" presName="negativeSpace" presStyleCnt="0"/>
      <dgm:spPr/>
    </dgm:pt>
    <dgm:pt modelId="{D82AE14D-78C9-4638-9199-F89DCD2FC2C7}" type="pres">
      <dgm:prSet presAssocID="{45518597-0D36-4B2D-821B-44F04CDA32F9}" presName="childText" presStyleLbl="conFgAcc1" presStyleIdx="0" presStyleCnt="3">
        <dgm:presLayoutVars>
          <dgm:bulletEnabled val="1"/>
        </dgm:presLayoutVars>
      </dgm:prSet>
      <dgm:spPr/>
    </dgm:pt>
    <dgm:pt modelId="{F46D35FD-C120-4F21-945C-418B80025EBF}" type="pres">
      <dgm:prSet presAssocID="{9A6266BF-95DB-426F-A5CE-10F1B5BF25A3}" presName="spaceBetweenRectangles" presStyleCnt="0"/>
      <dgm:spPr/>
    </dgm:pt>
    <dgm:pt modelId="{B33C95D0-AC6A-43E6-ACA4-8065B82D73D3}" type="pres">
      <dgm:prSet presAssocID="{11477F1C-AEEC-4BE0-AA96-BB39CD817140}" presName="parentLin" presStyleCnt="0"/>
      <dgm:spPr/>
    </dgm:pt>
    <dgm:pt modelId="{F75C1B58-1170-4F3D-9424-A02481E1A28D}" type="pres">
      <dgm:prSet presAssocID="{11477F1C-AEEC-4BE0-AA96-BB39CD817140}" presName="parentLeftMargin" presStyleLbl="node1" presStyleIdx="0" presStyleCnt="3"/>
      <dgm:spPr/>
    </dgm:pt>
    <dgm:pt modelId="{A7FBCCFA-A60A-4831-8CEA-EE46E874E408}" type="pres">
      <dgm:prSet presAssocID="{11477F1C-AEEC-4BE0-AA96-BB39CD817140}" presName="parentText" presStyleLbl="node1" presStyleIdx="1" presStyleCnt="3" custLinFactNeighborX="-27500" custLinFactNeighborY="-8395">
        <dgm:presLayoutVars>
          <dgm:chMax val="0"/>
          <dgm:bulletEnabled val="1"/>
        </dgm:presLayoutVars>
      </dgm:prSet>
      <dgm:spPr/>
    </dgm:pt>
    <dgm:pt modelId="{339814C3-6AAE-40C0-8C36-F497697F3BA7}" type="pres">
      <dgm:prSet presAssocID="{11477F1C-AEEC-4BE0-AA96-BB39CD817140}" presName="negativeSpace" presStyleCnt="0"/>
      <dgm:spPr/>
    </dgm:pt>
    <dgm:pt modelId="{3AB69730-6968-4271-834D-20CF7ED716F2}" type="pres">
      <dgm:prSet presAssocID="{11477F1C-AEEC-4BE0-AA96-BB39CD817140}" presName="childText" presStyleLbl="conFgAcc1" presStyleIdx="1" presStyleCnt="3">
        <dgm:presLayoutVars>
          <dgm:bulletEnabled val="1"/>
        </dgm:presLayoutVars>
      </dgm:prSet>
      <dgm:spPr/>
    </dgm:pt>
    <dgm:pt modelId="{38D4397E-5677-4C76-ACF0-9ACD09F8F2E6}" type="pres">
      <dgm:prSet presAssocID="{694FAE5D-5E0D-44CE-A838-C051A1662BE8}" presName="spaceBetweenRectangles" presStyleCnt="0"/>
      <dgm:spPr/>
    </dgm:pt>
    <dgm:pt modelId="{9A49F991-B94B-49D6-92C7-51BEE3CE4DAC}" type="pres">
      <dgm:prSet presAssocID="{F1527E83-5B70-41AA-A01A-B9939C627C03}" presName="parentLin" presStyleCnt="0"/>
      <dgm:spPr/>
    </dgm:pt>
    <dgm:pt modelId="{13A4796B-DB0C-4B11-B57E-360E601A7C95}" type="pres">
      <dgm:prSet presAssocID="{F1527E83-5B70-41AA-A01A-B9939C627C03}" presName="parentLeftMargin" presStyleLbl="node1" presStyleIdx="1" presStyleCnt="3"/>
      <dgm:spPr/>
    </dgm:pt>
    <dgm:pt modelId="{75CAD02A-CC78-4222-B5F4-41B6E7B30E22}" type="pres">
      <dgm:prSet presAssocID="{F1527E83-5B70-41AA-A01A-B9939C627C0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6444192-18DB-4283-B9B8-58F9EE660E6D}" type="pres">
      <dgm:prSet presAssocID="{F1527E83-5B70-41AA-A01A-B9939C627C03}" presName="negativeSpace" presStyleCnt="0"/>
      <dgm:spPr/>
    </dgm:pt>
    <dgm:pt modelId="{B2441C8A-02C0-4DF6-A6C3-FCDB116D68CA}" type="pres">
      <dgm:prSet presAssocID="{F1527E83-5B70-41AA-A01A-B9939C627C0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051440C-AD7D-4E0E-B3F7-09481687A4D3}" srcId="{0FFE133C-8567-41C7-B155-C894BDDF8354}" destId="{45518597-0D36-4B2D-821B-44F04CDA32F9}" srcOrd="0" destOrd="0" parTransId="{87F11EA1-08D9-4EBF-98C3-083E8B37F62C}" sibTransId="{9A6266BF-95DB-426F-A5CE-10F1B5BF25A3}"/>
    <dgm:cxn modelId="{D263C52B-9147-4DF2-A2C6-856734706FB5}" srcId="{0FFE133C-8567-41C7-B155-C894BDDF8354}" destId="{F1527E83-5B70-41AA-A01A-B9939C627C03}" srcOrd="2" destOrd="0" parTransId="{6FF9553B-2D49-4D3E-BC56-835CF665B4C5}" sibTransId="{99BF6382-7816-4372-9C53-62E4512593D0}"/>
    <dgm:cxn modelId="{5D74CE5D-613D-427D-B942-93064C45E8B3}" type="presOf" srcId="{11477F1C-AEEC-4BE0-AA96-BB39CD817140}" destId="{F75C1B58-1170-4F3D-9424-A02481E1A28D}" srcOrd="0" destOrd="0" presId="urn:microsoft.com/office/officeart/2005/8/layout/list1"/>
    <dgm:cxn modelId="{EF224C62-00A4-422B-B4BE-A567A1ECE0A0}" type="presOf" srcId="{45518597-0D36-4B2D-821B-44F04CDA32F9}" destId="{2D3632FB-E99E-40C4-A3CD-B9675D02F794}" srcOrd="1" destOrd="0" presId="urn:microsoft.com/office/officeart/2005/8/layout/list1"/>
    <dgm:cxn modelId="{562A9347-3F4D-4268-949F-998E40BE02B3}" type="presOf" srcId="{0FFE133C-8567-41C7-B155-C894BDDF8354}" destId="{EECF1C07-5F31-41A1-8D16-0393322AD14B}" srcOrd="0" destOrd="0" presId="urn:microsoft.com/office/officeart/2005/8/layout/list1"/>
    <dgm:cxn modelId="{0B03FE4B-578E-4830-840F-7A1CDF53736B}" type="presOf" srcId="{11477F1C-AEEC-4BE0-AA96-BB39CD817140}" destId="{A7FBCCFA-A60A-4831-8CEA-EE46E874E408}" srcOrd="1" destOrd="0" presId="urn:microsoft.com/office/officeart/2005/8/layout/list1"/>
    <dgm:cxn modelId="{00782A57-3D52-4EBA-A886-ABAB1338C568}" type="presOf" srcId="{F1527E83-5B70-41AA-A01A-B9939C627C03}" destId="{75CAD02A-CC78-4222-B5F4-41B6E7B30E22}" srcOrd="1" destOrd="0" presId="urn:microsoft.com/office/officeart/2005/8/layout/list1"/>
    <dgm:cxn modelId="{12A20480-D3A8-42CF-B7B1-DC629F7510ED}" type="presOf" srcId="{F1527E83-5B70-41AA-A01A-B9939C627C03}" destId="{13A4796B-DB0C-4B11-B57E-360E601A7C95}" srcOrd="0" destOrd="0" presId="urn:microsoft.com/office/officeart/2005/8/layout/list1"/>
    <dgm:cxn modelId="{78E1C991-0062-4734-8434-D71C77BE2221}" srcId="{0FFE133C-8567-41C7-B155-C894BDDF8354}" destId="{11477F1C-AEEC-4BE0-AA96-BB39CD817140}" srcOrd="1" destOrd="0" parTransId="{9FDBC757-CB30-4CA5-ACBD-6FD076EF0E40}" sibTransId="{694FAE5D-5E0D-44CE-A838-C051A1662BE8}"/>
    <dgm:cxn modelId="{7FD3FCAE-989C-4FD2-BFE5-7054540BA961}" type="presOf" srcId="{45518597-0D36-4B2D-821B-44F04CDA32F9}" destId="{627CB30E-5DEB-41E7-9CAE-699A47F72307}" srcOrd="0" destOrd="0" presId="urn:microsoft.com/office/officeart/2005/8/layout/list1"/>
    <dgm:cxn modelId="{916010C0-6E46-4333-88F2-1C2BF9084F20}" type="presParOf" srcId="{EECF1C07-5F31-41A1-8D16-0393322AD14B}" destId="{E76AB221-2A7C-4997-865E-2B79446650EE}" srcOrd="0" destOrd="0" presId="urn:microsoft.com/office/officeart/2005/8/layout/list1"/>
    <dgm:cxn modelId="{952A0DDA-C97D-4025-8D98-5577AC7E67C8}" type="presParOf" srcId="{E76AB221-2A7C-4997-865E-2B79446650EE}" destId="{627CB30E-5DEB-41E7-9CAE-699A47F72307}" srcOrd="0" destOrd="0" presId="urn:microsoft.com/office/officeart/2005/8/layout/list1"/>
    <dgm:cxn modelId="{0AA8FCEF-5B15-422D-A083-D604E9881440}" type="presParOf" srcId="{E76AB221-2A7C-4997-865E-2B79446650EE}" destId="{2D3632FB-E99E-40C4-A3CD-B9675D02F794}" srcOrd="1" destOrd="0" presId="urn:microsoft.com/office/officeart/2005/8/layout/list1"/>
    <dgm:cxn modelId="{51E20CBC-8053-4978-8735-D7307C00E7D9}" type="presParOf" srcId="{EECF1C07-5F31-41A1-8D16-0393322AD14B}" destId="{318CD6B3-5933-4FAE-828A-20B4F4346DB9}" srcOrd="1" destOrd="0" presId="urn:microsoft.com/office/officeart/2005/8/layout/list1"/>
    <dgm:cxn modelId="{C72B3656-446E-47BC-A41B-5413F42159BB}" type="presParOf" srcId="{EECF1C07-5F31-41A1-8D16-0393322AD14B}" destId="{D82AE14D-78C9-4638-9199-F89DCD2FC2C7}" srcOrd="2" destOrd="0" presId="urn:microsoft.com/office/officeart/2005/8/layout/list1"/>
    <dgm:cxn modelId="{F14201AA-2F46-4BC2-A75D-457CE4867A97}" type="presParOf" srcId="{EECF1C07-5F31-41A1-8D16-0393322AD14B}" destId="{F46D35FD-C120-4F21-945C-418B80025EBF}" srcOrd="3" destOrd="0" presId="urn:microsoft.com/office/officeart/2005/8/layout/list1"/>
    <dgm:cxn modelId="{A28C0383-8E92-4DCD-8636-E5E4BD114395}" type="presParOf" srcId="{EECF1C07-5F31-41A1-8D16-0393322AD14B}" destId="{B33C95D0-AC6A-43E6-ACA4-8065B82D73D3}" srcOrd="4" destOrd="0" presId="urn:microsoft.com/office/officeart/2005/8/layout/list1"/>
    <dgm:cxn modelId="{5CB6CC79-712A-45C5-AD1F-B6A67910F1DC}" type="presParOf" srcId="{B33C95D0-AC6A-43E6-ACA4-8065B82D73D3}" destId="{F75C1B58-1170-4F3D-9424-A02481E1A28D}" srcOrd="0" destOrd="0" presId="urn:microsoft.com/office/officeart/2005/8/layout/list1"/>
    <dgm:cxn modelId="{5ADD53C2-D09F-4BE8-9252-2937C44F2B53}" type="presParOf" srcId="{B33C95D0-AC6A-43E6-ACA4-8065B82D73D3}" destId="{A7FBCCFA-A60A-4831-8CEA-EE46E874E408}" srcOrd="1" destOrd="0" presId="urn:microsoft.com/office/officeart/2005/8/layout/list1"/>
    <dgm:cxn modelId="{22C1857F-2F15-46BB-AFA3-7879539559E7}" type="presParOf" srcId="{EECF1C07-5F31-41A1-8D16-0393322AD14B}" destId="{339814C3-6AAE-40C0-8C36-F497697F3BA7}" srcOrd="5" destOrd="0" presId="urn:microsoft.com/office/officeart/2005/8/layout/list1"/>
    <dgm:cxn modelId="{EC215937-7981-42A9-A02B-4D8F65B05B25}" type="presParOf" srcId="{EECF1C07-5F31-41A1-8D16-0393322AD14B}" destId="{3AB69730-6968-4271-834D-20CF7ED716F2}" srcOrd="6" destOrd="0" presId="urn:microsoft.com/office/officeart/2005/8/layout/list1"/>
    <dgm:cxn modelId="{8D258176-011A-4266-8D7D-ED21768EAC07}" type="presParOf" srcId="{EECF1C07-5F31-41A1-8D16-0393322AD14B}" destId="{38D4397E-5677-4C76-ACF0-9ACD09F8F2E6}" srcOrd="7" destOrd="0" presId="urn:microsoft.com/office/officeart/2005/8/layout/list1"/>
    <dgm:cxn modelId="{63B4FD12-992B-4BDB-8BE1-20CB428D499A}" type="presParOf" srcId="{EECF1C07-5F31-41A1-8D16-0393322AD14B}" destId="{9A49F991-B94B-49D6-92C7-51BEE3CE4DAC}" srcOrd="8" destOrd="0" presId="urn:microsoft.com/office/officeart/2005/8/layout/list1"/>
    <dgm:cxn modelId="{EDE23897-0685-43D6-850D-CF03D56794D2}" type="presParOf" srcId="{9A49F991-B94B-49D6-92C7-51BEE3CE4DAC}" destId="{13A4796B-DB0C-4B11-B57E-360E601A7C95}" srcOrd="0" destOrd="0" presId="urn:microsoft.com/office/officeart/2005/8/layout/list1"/>
    <dgm:cxn modelId="{B7367CE3-55AA-497E-9683-36BAA1707B87}" type="presParOf" srcId="{9A49F991-B94B-49D6-92C7-51BEE3CE4DAC}" destId="{75CAD02A-CC78-4222-B5F4-41B6E7B30E22}" srcOrd="1" destOrd="0" presId="urn:microsoft.com/office/officeart/2005/8/layout/list1"/>
    <dgm:cxn modelId="{472E515D-B553-4FAD-96C0-16A08873B324}" type="presParOf" srcId="{EECF1C07-5F31-41A1-8D16-0393322AD14B}" destId="{66444192-18DB-4283-B9B8-58F9EE660E6D}" srcOrd="9" destOrd="0" presId="urn:microsoft.com/office/officeart/2005/8/layout/list1"/>
    <dgm:cxn modelId="{1EEB7525-AED2-4BE6-92C4-5A4687D0FB12}" type="presParOf" srcId="{EECF1C07-5F31-41A1-8D16-0393322AD14B}" destId="{B2441C8A-02C0-4DF6-A6C3-FCDB116D68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E14D-78C9-4638-9199-F89DCD2FC2C7}">
      <dsp:nvSpPr>
        <dsp:cNvPr id="0" name=""/>
        <dsp:cNvSpPr/>
      </dsp:nvSpPr>
      <dsp:spPr>
        <a:xfrm>
          <a:off x="0" y="412340"/>
          <a:ext cx="7945120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632FB-E99E-40C4-A3CD-B9675D02F794}">
      <dsp:nvSpPr>
        <dsp:cNvPr id="0" name=""/>
        <dsp:cNvSpPr/>
      </dsp:nvSpPr>
      <dsp:spPr>
        <a:xfrm>
          <a:off x="397256" y="13820"/>
          <a:ext cx="5561584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15" tIns="0" rIns="21021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Social Science</a:t>
          </a:r>
        </a:p>
      </dsp:txBody>
      <dsp:txXfrm>
        <a:off x="436164" y="52728"/>
        <a:ext cx="5483768" cy="719224"/>
      </dsp:txXfrm>
    </dsp:sp>
    <dsp:sp modelId="{3AB69730-6968-4271-834D-20CF7ED716F2}">
      <dsp:nvSpPr>
        <dsp:cNvPr id="0" name=""/>
        <dsp:cNvSpPr/>
      </dsp:nvSpPr>
      <dsp:spPr>
        <a:xfrm>
          <a:off x="0" y="1637060"/>
          <a:ext cx="7945120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BCCFA-A60A-4831-8CEA-EE46E874E408}">
      <dsp:nvSpPr>
        <dsp:cNvPr id="0" name=""/>
        <dsp:cNvSpPr/>
      </dsp:nvSpPr>
      <dsp:spPr>
        <a:xfrm>
          <a:off x="288010" y="1171628"/>
          <a:ext cx="5561584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15" tIns="0" rIns="21021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Economics</a:t>
          </a:r>
        </a:p>
      </dsp:txBody>
      <dsp:txXfrm>
        <a:off x="326918" y="1210536"/>
        <a:ext cx="5483768" cy="719224"/>
      </dsp:txXfrm>
    </dsp:sp>
    <dsp:sp modelId="{B2441C8A-02C0-4DF6-A6C3-FCDB116D68CA}">
      <dsp:nvSpPr>
        <dsp:cNvPr id="0" name=""/>
        <dsp:cNvSpPr/>
      </dsp:nvSpPr>
      <dsp:spPr>
        <a:xfrm>
          <a:off x="0" y="2861780"/>
          <a:ext cx="7945120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AD02A-CC78-4222-B5F4-41B6E7B30E22}">
      <dsp:nvSpPr>
        <dsp:cNvPr id="0" name=""/>
        <dsp:cNvSpPr/>
      </dsp:nvSpPr>
      <dsp:spPr>
        <a:xfrm>
          <a:off x="397256" y="2463260"/>
          <a:ext cx="5561584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15" tIns="0" rIns="21021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Mental Health</a:t>
          </a:r>
        </a:p>
      </dsp:txBody>
      <dsp:txXfrm>
        <a:off x="436164" y="2502168"/>
        <a:ext cx="5483768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video" Target="../media/media1.mp4" /><Relationship Id="rId1" Type="http://schemas.microsoft.com/office/2007/relationships/media" Target="../media/media1.mp4" /><Relationship Id="rId4" Type="http://schemas.openxmlformats.org/officeDocument/2006/relationships/image" Target="../media/image7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1132" y="1763485"/>
            <a:ext cx="6647302" cy="1750424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ANALAYSIS AND VISUALIZATION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1690" y="3592932"/>
            <a:ext cx="325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Review-0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963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04B-E8A9-B6F8-A08C-A8D3DE9C6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Suicide Etiology</a:t>
            </a:r>
          </a:p>
        </p:txBody>
      </p:sp>
    </p:spTree>
    <p:extLst>
      <p:ext uri="{BB962C8B-B14F-4D97-AF65-F5344CB8AC3E}">
        <p14:creationId xmlns:p14="http://schemas.microsoft.com/office/powerpoint/2010/main" val="3612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79563"/>
              </p:ext>
            </p:extLst>
          </p:nvPr>
        </p:nvGraphicFramePr>
        <p:xfrm>
          <a:off x="2122311" y="2088442"/>
          <a:ext cx="8222884" cy="278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442">
                  <a:extLst>
                    <a:ext uri="{9D8B030D-6E8A-4147-A177-3AD203B41FA5}">
                      <a16:colId xmlns:a16="http://schemas.microsoft.com/office/drawing/2014/main" val="3893786344"/>
                    </a:ext>
                  </a:extLst>
                </a:gridCol>
                <a:gridCol w="4111442">
                  <a:extLst>
                    <a:ext uri="{9D8B030D-6E8A-4147-A177-3AD203B41FA5}">
                      <a16:colId xmlns:a16="http://schemas.microsoft.com/office/drawing/2014/main" val="2494998715"/>
                    </a:ext>
                  </a:extLst>
                </a:gridCol>
              </a:tblGrid>
              <a:tr h="6956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5551"/>
                  </a:ext>
                </a:extLst>
              </a:tr>
              <a:tr h="69567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Hitesh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6390"/>
                  </a:ext>
                </a:extLst>
              </a:tr>
              <a:tr h="69567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Shamitha 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93750"/>
                  </a:ext>
                </a:extLst>
              </a:tr>
              <a:tr h="69567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Sushmitha V 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2449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67" y="1243492"/>
            <a:ext cx="1109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3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068" y="802640"/>
            <a:ext cx="1380405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841" y="1501420"/>
            <a:ext cx="106950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Deaths or suicide cased through different causes all around the world.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700 000 people die due to suicide every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suicide there are many more people who attempt suicide. A prior suicide attempt is an important risk factor for suicide in the general population.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Suicide is the fourth leading cause of death among 15–29-year-olds.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Seventy-seven per cent of global suicides occur in low- and middle-income countries.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2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A106E0-11C5-122D-D38B-DEC0788FB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102725"/>
              </p:ext>
            </p:extLst>
          </p:nvPr>
        </p:nvGraphicFramePr>
        <p:xfrm>
          <a:off x="2214880" y="1706879"/>
          <a:ext cx="7945120" cy="3556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447E29-B2FB-E693-BEAA-771D7735865B}"/>
              </a:ext>
            </a:extLst>
          </p:cNvPr>
          <p:cNvSpPr txBox="1"/>
          <p:nvPr/>
        </p:nvSpPr>
        <p:spPr>
          <a:xfrm>
            <a:off x="1127760" y="690880"/>
            <a:ext cx="450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0553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5378" y="1061155"/>
            <a:ext cx="1053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880533" y="2032000"/>
            <a:ext cx="104873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know the cause of deaths and help to reduce.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information available on social media, sentiment analysis can identify early signs of suicidal ideation and prevent attempts at suicide.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techniques to be effective tools in describing suicidal thoughts or behaviour, identifying individual risk factors and predicting outcomes.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41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E5DE9-EE42-9208-D1B0-324AA0CFF805}"/>
              </a:ext>
            </a:extLst>
          </p:cNvPr>
          <p:cNvSpPr txBox="1"/>
          <p:nvPr/>
        </p:nvSpPr>
        <p:spPr>
          <a:xfrm>
            <a:off x="701040" y="538480"/>
            <a:ext cx="483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41C69-8E45-7709-4697-370F62497521}"/>
              </a:ext>
            </a:extLst>
          </p:cNvPr>
          <p:cNvSpPr txBox="1"/>
          <p:nvPr/>
        </p:nvSpPr>
        <p:spPr>
          <a:xfrm>
            <a:off x="1188720" y="1615440"/>
            <a:ext cx="9428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Updating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39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eo 2024-03-21 at 7.03.39 PM (1)">
            <a:hlinkClick r:id="" action="ppaction://media"/>
            <a:extLst>
              <a:ext uri="{FF2B5EF4-FFF2-40B4-BE49-F238E27FC236}">
                <a16:creationId xmlns:a16="http://schemas.microsoft.com/office/drawing/2014/main" id="{816ACEEE-47EB-32CD-895B-F8DEF768C6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03115" y="1447800"/>
            <a:ext cx="87991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3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4178" y="1871131"/>
            <a:ext cx="6843889" cy="1752602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78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</TotalTime>
  <Words>189</Words>
  <Application>Microsoft Office PowerPoint</Application>
  <PresentationFormat>Widescreen</PresentationFormat>
  <Paragraphs>46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Organic</vt:lpstr>
      <vt:lpstr>DATA  ANALAYSIS AND VISUALIZATION</vt:lpstr>
      <vt:lpstr>Analysis on Suicide Etiology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ANALAYSIS AND VISUALIZATION</dc:title>
  <dc:creator>Akshatha</dc:creator>
  <cp:lastModifiedBy>Sushmitha V.M</cp:lastModifiedBy>
  <cp:revision>12</cp:revision>
  <dcterms:created xsi:type="dcterms:W3CDTF">2024-03-17T14:19:19Z</dcterms:created>
  <dcterms:modified xsi:type="dcterms:W3CDTF">2024-03-22T04:17:34Z</dcterms:modified>
</cp:coreProperties>
</file>