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7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3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132" y="1763485"/>
            <a:ext cx="6647302" cy="1750424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ANALAYSIS AND VISUALIZATION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1690" y="3592932"/>
            <a:ext cx="325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Review-1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9636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D671F8-3E06-3958-6E41-8C5CFC54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980440"/>
            <a:ext cx="7254240" cy="4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7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F138D-3E35-D9DC-59E6-83ABD110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894080"/>
            <a:ext cx="7701279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4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013B-65EC-5D2A-667A-DF2A2895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05840"/>
            <a:ext cx="8869680" cy="48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41BFE-05EE-390C-C47C-17267A44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00" y="924811"/>
            <a:ext cx="7194920" cy="50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CCC-EB38-FC44-AE46-0EC7B7DC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1DF5-C162-22E1-7E8B-94AEA84D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inference of the insights found has not been implemented.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kinds of charts are not used to visualize the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suicide rates is like real-time data ,so analysis results need to be performed regularly.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6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0FEB3-6C55-D393-CACD-5FCA481EE298}"/>
              </a:ext>
            </a:extLst>
          </p:cNvPr>
          <p:cNvSpPr txBox="1"/>
          <p:nvPr/>
        </p:nvSpPr>
        <p:spPr>
          <a:xfrm>
            <a:off x="957532" y="879895"/>
            <a:ext cx="104810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achieved a cleaned dataset of the Suicide etiology data which can be used for visualization.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discovered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which has maximum Suicide rates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recorded highest suicide rate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causes for suicide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causes for suicide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gender which recorded highest suicide rate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Suicide rate cause –wise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suicides that happened each year.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6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178" y="1871131"/>
            <a:ext cx="6843889" cy="1752602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7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04B-E8A9-B6F8-A08C-A8D3DE9C6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Suicide Etiology</a:t>
            </a:r>
          </a:p>
        </p:txBody>
      </p:sp>
    </p:spTree>
    <p:extLst>
      <p:ext uri="{BB962C8B-B14F-4D97-AF65-F5344CB8AC3E}">
        <p14:creationId xmlns:p14="http://schemas.microsoft.com/office/powerpoint/2010/main" val="3612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79563"/>
              </p:ext>
            </p:extLst>
          </p:nvPr>
        </p:nvGraphicFramePr>
        <p:xfrm>
          <a:off x="2122311" y="2088442"/>
          <a:ext cx="8222884" cy="278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442">
                  <a:extLst>
                    <a:ext uri="{9D8B030D-6E8A-4147-A177-3AD203B41FA5}">
                      <a16:colId xmlns:a16="http://schemas.microsoft.com/office/drawing/2014/main" val="3893786344"/>
                    </a:ext>
                  </a:extLst>
                </a:gridCol>
                <a:gridCol w="4111442">
                  <a:extLst>
                    <a:ext uri="{9D8B030D-6E8A-4147-A177-3AD203B41FA5}">
                      <a16:colId xmlns:a16="http://schemas.microsoft.com/office/drawing/2014/main" val="2494998715"/>
                    </a:ext>
                  </a:extLst>
                </a:gridCol>
              </a:tblGrid>
              <a:tr h="6956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5551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Hitesh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6390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Shamitha 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93750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Sushmitha V 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2449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67" y="1243492"/>
            <a:ext cx="110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3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068" y="802640"/>
            <a:ext cx="1380405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45" y="1501419"/>
            <a:ext cx="106301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 remains a complex and multifaceted phenomenon with devastating consequences for individuals, families, and communities worldwide.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700 000 people die due to suicide every year.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 is the fourth leading cause of death among 15–29-year-olds.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Seventy-seven per cent of global suicides occur in low- and middle-income countries.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F341-5EF2-7CFF-F19A-84979DF3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7016-39A0-C232-0CFA-DA3D50F6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Software: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Google Collab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Libraries: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NumPy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Pandas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Seaborn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Matplotlib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Dataset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Suicide rate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86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04B5-F383-D0ED-8EEA-DF8C2CB1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C8D-D6A1-FE72-6DF6-168BD025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the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and Visualization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52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7FBFC-F034-C437-834C-EB9CB6EEFDF7}"/>
              </a:ext>
            </a:extLst>
          </p:cNvPr>
          <p:cNvSpPr txBox="1"/>
          <p:nvPr/>
        </p:nvSpPr>
        <p:spPr>
          <a:xfrm>
            <a:off x="822960" y="772160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FC175-4F9E-7B83-BC1E-3CCFE6A3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7" y="1467376"/>
            <a:ext cx="7836303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3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FEDBB7-E83C-30CE-A572-CEBEBC39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229360"/>
            <a:ext cx="8686800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E31649-B0BB-B209-A60E-73B25626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1" y="782320"/>
            <a:ext cx="8249920" cy="52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9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</TotalTime>
  <Words>240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Times New Roman</vt:lpstr>
      <vt:lpstr>Wingdings</vt:lpstr>
      <vt:lpstr>Organic</vt:lpstr>
      <vt:lpstr>DATA  ANALAYSIS AND VISUALIZATION</vt:lpstr>
      <vt:lpstr>Analysis on Suicide Etiology</vt:lpstr>
      <vt:lpstr>PowerPoint Presentation</vt:lpstr>
      <vt:lpstr>PowerPoint Presentation</vt:lpstr>
      <vt:lpstr>Tools used:</vt:lpstr>
      <vt:lpstr>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and Future Scope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ANALAYSIS AND VISUALIZATION</dc:title>
  <dc:creator>Akshatha</dc:creator>
  <cp:lastModifiedBy>Hitesh Gowda</cp:lastModifiedBy>
  <cp:revision>21</cp:revision>
  <dcterms:created xsi:type="dcterms:W3CDTF">2024-03-17T14:19:19Z</dcterms:created>
  <dcterms:modified xsi:type="dcterms:W3CDTF">2024-05-16T06:34:33Z</dcterms:modified>
</cp:coreProperties>
</file>