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95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2798304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 SUSHMITHA .D.R.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 Unm110312201407</a:t>
            </a:r>
          </a:p>
          <a:p>
            <a:r>
              <a:rPr lang="en-IN" sz="2400"/>
              <a:t>                           F8C1A203E5BF5EA819C48F27B80AE79C</a:t>
            </a:r>
            <a:endParaRPr lang="en-IN" sz="2400" dirty="0"/>
          </a:p>
          <a:p>
            <a:r>
              <a:rPr lang="en-IN" sz="2400" dirty="0"/>
              <a:t>                          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 B.COM (commerce)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 DRBCCC HINDU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90632-292E-3442-D411-80D0C3D94479}"/>
              </a:ext>
            </a:extLst>
          </p:cNvPr>
          <p:cNvSpPr txBox="1"/>
          <p:nvPr/>
        </p:nvSpPr>
        <p:spPr>
          <a:xfrm>
            <a:off x="1666876" y="1305341"/>
            <a:ext cx="66815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1.Regression Analysis: Utilize regression models to identify relationships between various factors like experience, education, and performance, helping predict salary ranges accurately.</a:t>
            </a:r>
            <a:endParaRPr lang="en-IN" b="1" dirty="0"/>
          </a:p>
          <a:p>
            <a:r>
              <a:rPr lang="en-US" b="1" dirty="0"/>
              <a:t>2.Cluster Analysis</a:t>
            </a:r>
            <a:r>
              <a:rPr lang="en-IN" b="1" dirty="0"/>
              <a:t>:</a:t>
            </a:r>
            <a:r>
              <a:rPr lang="en-US" b="1" dirty="0"/>
              <a:t> Apply cluster modeling to group employees with similar salary characteristics, enabling targeted salary strategies based on these clusters.</a:t>
            </a:r>
            <a:endParaRPr lang="en-IN" b="1" dirty="0"/>
          </a:p>
          <a:p>
            <a:r>
              <a:rPr lang="en-US" b="1" dirty="0"/>
              <a:t>3.Decision Trees: Implement decision tree models to visualize different salary paths based on variables like job role, tenure, and skills, aiding in understanding salary determinants.</a:t>
            </a:r>
            <a:endParaRPr lang="en-IN" b="1" dirty="0"/>
          </a:p>
          <a:p>
            <a:r>
              <a:rPr lang="en-US" b="1" dirty="0"/>
              <a:t>4.Time Series Forecasting: Use time series models to predict salary trends over time, allowing for proactive adjustments and planning based on historical data patterns.</a:t>
            </a:r>
            <a:endParaRPr lang="en-IN" b="1" dirty="0"/>
          </a:p>
          <a:p>
            <a:r>
              <a:rPr lang="en-US" b="1" dirty="0"/>
              <a:t>5.Machine Learning Algorithms: Employ machine learning algorithms like Random Forest or Gradient Boosting to enhance salary predictions and optimize salary structures based on complex data relationships.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130E7-A546-7FC2-60AE-5DC3EDD03F19}"/>
              </a:ext>
            </a:extLst>
          </p:cNvPr>
          <p:cNvSpPr txBox="1"/>
          <p:nvPr/>
        </p:nvSpPr>
        <p:spPr>
          <a:xfrm>
            <a:off x="353036" y="1266398"/>
            <a:ext cx="69711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</a:t>
            </a:r>
            <a:r>
              <a:rPr lang="en-US" b="1" dirty="0"/>
              <a:t>Salary Discrepancies: Identify any significant salary gaps within the organization based on factors like gender, tenure, or department, highlighting areas for potential salary adjustments or equity improvements.</a:t>
            </a:r>
            <a:endParaRPr lang="en-IN" b="1" dirty="0"/>
          </a:p>
          <a:p>
            <a:r>
              <a:rPr lang="en-US" b="1" dirty="0"/>
              <a:t>2.Performance Correlation: Determine the correlation between employee performance metrics and salary levels to assess the effectiveness of the current compensation structure in rewarding high performers and motivating others.</a:t>
            </a:r>
            <a:endParaRPr lang="en-IN" b="1" dirty="0"/>
          </a:p>
          <a:p>
            <a:r>
              <a:rPr lang="en-US" b="1" dirty="0"/>
              <a:t>3.Market Competitiveness: Evaluate how the organization's salaries compare to industry benchmarks and market rates, ensuring that the company remains competitive in attracting and retaining top talent.</a:t>
            </a:r>
            <a:endParaRPr lang="en-IN" b="1" dirty="0"/>
          </a:p>
          <a:p>
            <a:r>
              <a:rPr lang="en-US" b="1" dirty="0"/>
              <a:t>4.Cost Analysis: Analyze the overall cost implications of the current salary structure, including benefits and bonuses, to optimize budget allocation and ensure cost-effectiveness in salary management.</a:t>
            </a:r>
            <a:endParaRPr lang="en-IN" b="1" dirty="0"/>
          </a:p>
          <a:p>
            <a:r>
              <a:rPr lang="en-US" b="1" dirty="0"/>
              <a:t>5.Employee Satisfaction: Measure employee satisfaction levels with their salaries through surveys or feedback mechanisms, gauging the impact of compensation on employee morale, engagement, and </a:t>
            </a:r>
            <a:r>
              <a:rPr lang="en-US" b="1" dirty="0" err="1"/>
              <a:t>retentio</a:t>
            </a:r>
            <a:r>
              <a:rPr lang="en-IN" b="1" dirty="0"/>
              <a:t>n rates.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B9EC82-5575-206E-5E92-9B45C49A436C}"/>
              </a:ext>
            </a:extLst>
          </p:cNvPr>
          <p:cNvSpPr txBox="1"/>
          <p:nvPr/>
        </p:nvSpPr>
        <p:spPr>
          <a:xfrm>
            <a:off x="1217248" y="1493440"/>
            <a:ext cx="7445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Addressing salary gaps can enhance fairness and equity among employees</a:t>
            </a:r>
            <a:r>
              <a:rPr lang="en-IN" b="1" dirty="0"/>
              <a:t>.</a:t>
            </a:r>
          </a:p>
          <a:p>
            <a:r>
              <a:rPr lang="en-US" b="1" dirty="0"/>
              <a:t>2. Aligning performance with salaries can boost motivation and productivity.</a:t>
            </a:r>
            <a:endParaRPr lang="en-IN" b="1" dirty="0"/>
          </a:p>
          <a:p>
            <a:r>
              <a:rPr lang="en-US" b="1" dirty="0"/>
              <a:t>3. Staying competitive in the market ensures talent acquisition and retention.</a:t>
            </a:r>
            <a:endParaRPr lang="en-IN" b="1" dirty="0"/>
          </a:p>
          <a:p>
            <a:r>
              <a:rPr lang="en-US" b="1" dirty="0"/>
              <a:t>4. Managing costs effectively maintains financial sustainability.</a:t>
            </a:r>
            <a:endParaRPr lang="en-IN" b="1" dirty="0"/>
          </a:p>
          <a:p>
            <a:r>
              <a:rPr lang="en-US" b="1" dirty="0"/>
              <a:t>5. Prioritizing employee satisfaction fosters a positive work environment and reduces turnover rates.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105C7-1C76-B1B8-6345-5D4B5E141FCC}"/>
              </a:ext>
            </a:extLst>
          </p:cNvPr>
          <p:cNvSpPr txBox="1"/>
          <p:nvPr/>
        </p:nvSpPr>
        <p:spPr>
          <a:xfrm>
            <a:off x="1217248" y="3709226"/>
            <a:ext cx="7445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6. Implementing transparent communication about salary decisions fosters trust and transparency within the organization.</a:t>
            </a:r>
            <a:endParaRPr lang="en-IN" b="1" dirty="0"/>
          </a:p>
          <a:p>
            <a:r>
              <a:rPr lang="en-US" b="1" dirty="0"/>
              <a:t>7. Continuously monitoring and adjusting salary structures based on data insights ensures ongoing alignment with organizational goals and employee needs.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D81D6-9AF0-2C6F-8B76-01AA0B884D9A}"/>
              </a:ext>
            </a:extLst>
          </p:cNvPr>
          <p:cNvSpPr txBox="1"/>
          <p:nvPr/>
        </p:nvSpPr>
        <p:spPr>
          <a:xfrm>
            <a:off x="5185149" y="25228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BF2C56-1D3C-B4FD-C69F-315E624C76A9}"/>
              </a:ext>
            </a:extLst>
          </p:cNvPr>
          <p:cNvSpPr txBox="1"/>
          <p:nvPr/>
        </p:nvSpPr>
        <p:spPr>
          <a:xfrm rot="10800000" flipV="1">
            <a:off x="3999318" y="5832884"/>
            <a:ext cx="11034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effectLst/>
                <a:latin typeface="Google Sans"/>
              </a:rPr>
              <a:t>"Thank you"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A7954-48E1-51A9-A7C3-76AC52D311A0}"/>
              </a:ext>
            </a:extLst>
          </p:cNvPr>
          <p:cNvSpPr txBox="1"/>
          <p:nvPr/>
        </p:nvSpPr>
        <p:spPr>
          <a:xfrm>
            <a:off x="949956" y="1603755"/>
            <a:ext cx="5146044" cy="4587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*Inaccurate salary data*: Current salary analysis methods rely on incomplete or outdated data, leading to inaccurate conclusions</a:t>
            </a:r>
            <a:r>
              <a:rPr lang="en-IN" b="1" dirty="0"/>
              <a:t>.</a:t>
            </a:r>
          </a:p>
          <a:p>
            <a:r>
              <a:rPr lang="en-US" b="1" dirty="0"/>
              <a:t>2. *Lack of market benchmarking*: Insufficient comparison with industry standards and market rates hinders competitive salary offerings.</a:t>
            </a:r>
            <a:endParaRPr lang="en-IN" b="1" dirty="0"/>
          </a:p>
          <a:p>
            <a:r>
              <a:rPr lang="en-US" b="1" dirty="0"/>
              <a:t>3. *Inefficient salary structure*: Poorly designed salary structures lead to internal pay disparities and inequities.</a:t>
            </a:r>
            <a:endParaRPr lang="en-IN" b="1" dirty="0"/>
          </a:p>
          <a:p>
            <a:r>
              <a:rPr lang="en-US" b="1" dirty="0"/>
              <a:t>4. *Insufficient employee segmentation*: Failure to consider employee roles, performance, and qualifications in salary analysis leads to unfair compensation.</a:t>
            </a:r>
            <a:endParaRPr lang="en-IN" b="1" dirty="0"/>
          </a:p>
          <a:p>
            <a:r>
              <a:rPr lang="en-US" b="1" dirty="0"/>
              <a:t>5. *Limited predictive analytics*: Inability to forecast salary trends and needs hinders proactive talent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74B80B-6BC3-30F6-BEE1-118D8B34D795}"/>
              </a:ext>
            </a:extLst>
          </p:cNvPr>
          <p:cNvSpPr txBox="1"/>
          <p:nvPr/>
        </p:nvSpPr>
        <p:spPr>
          <a:xfrm>
            <a:off x="806545" y="1829633"/>
            <a:ext cx="55418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1.Objective:Develop a comprehensive salary analysis framework to ensure fair,</a:t>
            </a:r>
            <a:r>
              <a:rPr lang="en-IN" b="1" dirty="0"/>
              <a:t> </a:t>
            </a:r>
            <a:r>
              <a:rPr lang="en-US" b="1" dirty="0"/>
              <a:t>and data-driven compensation practices.</a:t>
            </a:r>
            <a:endParaRPr lang="en-IN" b="1" dirty="0"/>
          </a:p>
          <a:p>
            <a:r>
              <a:rPr lang="en-US" b="1" dirty="0"/>
              <a:t>2.Scope:Analyze current salary structures, market rates, and employee data to identify areas for improvement.</a:t>
            </a:r>
            <a:endParaRPr lang="en-IN" b="1" dirty="0"/>
          </a:p>
          <a:p>
            <a:r>
              <a:rPr lang="en-US" b="1" dirty="0"/>
              <a:t>3.Methodology</a:t>
            </a:r>
            <a:r>
              <a:rPr lang="en-IN" b="1" dirty="0"/>
              <a:t>:</a:t>
            </a:r>
            <a:r>
              <a:rPr lang="en-US" b="1" dirty="0"/>
              <a:t> </a:t>
            </a:r>
            <a:endParaRPr lang="en-IN" b="1" dirty="0"/>
          </a:p>
          <a:p>
            <a:r>
              <a:rPr lang="en-IN" b="1" dirty="0"/>
              <a:t>-</a:t>
            </a:r>
            <a:r>
              <a:rPr lang="en-US" b="1" dirty="0"/>
              <a:t>Collect and integrate salary data from various sources </a:t>
            </a:r>
            <a:endParaRPr lang="en-IN" b="1" dirty="0"/>
          </a:p>
          <a:p>
            <a:r>
              <a:rPr lang="en-IN" b="1" dirty="0"/>
              <a:t>-</a:t>
            </a:r>
            <a:r>
              <a:rPr lang="en-US" b="1" dirty="0"/>
              <a:t>Conduct market research and benchmarking   </a:t>
            </a:r>
            <a:endParaRPr lang="en-IN" b="1" dirty="0"/>
          </a:p>
          <a:p>
            <a:r>
              <a:rPr lang="en-US" b="1" dirty="0"/>
              <a:t>4.Key Deliverables: </a:t>
            </a:r>
            <a:endParaRPr lang="en-IN" b="1" dirty="0"/>
          </a:p>
          <a:p>
            <a:r>
              <a:rPr lang="en-IN" b="1" dirty="0"/>
              <a:t>-</a:t>
            </a:r>
            <a:r>
              <a:rPr lang="en-US" b="1" dirty="0"/>
              <a:t>Accurate salary ranges and recommendations   </a:t>
            </a:r>
            <a:endParaRPr lang="en-IN" b="1" dirty="0"/>
          </a:p>
          <a:p>
            <a:r>
              <a:rPr lang="en-IN" b="1" dirty="0"/>
              <a:t>-</a:t>
            </a:r>
            <a:r>
              <a:rPr lang="en-US" b="1" dirty="0"/>
              <a:t>Optimized salary structures and grades    </a:t>
            </a:r>
            <a:endParaRPr lang="en-IN" b="1" dirty="0"/>
          </a:p>
          <a:p>
            <a:r>
              <a:rPr lang="en-IN" b="1" dirty="0"/>
              <a:t>-</a:t>
            </a:r>
            <a:r>
              <a:rPr lang="en-US" b="1" dirty="0"/>
              <a:t>Data-driven insights for talent management</a:t>
            </a:r>
            <a:endParaRPr lang="en-IN" b="1" dirty="0"/>
          </a:p>
          <a:p>
            <a:r>
              <a:rPr lang="en-US" b="1" dirty="0"/>
              <a:t>5. Benefits:</a:t>
            </a:r>
            <a:endParaRPr lang="en-IN" b="1" dirty="0"/>
          </a:p>
          <a:p>
            <a:r>
              <a:rPr lang="en-US" b="1" dirty="0"/>
              <a:t>- Improved employee satisfaction and retention   </a:t>
            </a:r>
            <a:endParaRPr lang="en-IN" b="1" dirty="0"/>
          </a:p>
          <a:p>
            <a:r>
              <a:rPr lang="en-IN" b="1" dirty="0"/>
              <a:t>-</a:t>
            </a:r>
            <a:r>
              <a:rPr lang="en-US" b="1" dirty="0"/>
              <a:t>Enhanced competitiveness in the job market</a:t>
            </a:r>
            <a:r>
              <a:rPr lang="en-IN" b="1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CF39A-4A59-658C-87E7-4B168EA9D4D3}"/>
              </a:ext>
            </a:extLst>
          </p:cNvPr>
          <p:cNvSpPr txBox="1"/>
          <p:nvPr/>
        </p:nvSpPr>
        <p:spPr>
          <a:xfrm>
            <a:off x="972379" y="1857375"/>
            <a:ext cx="55472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</a:t>
            </a:r>
            <a:r>
              <a:rPr lang="en-US" b="1" dirty="0"/>
              <a:t>*HR and Compensation Teams*: Responsible for designing and implementing salary structures, conducting market research, and ensuring compliance with regulations.</a:t>
            </a:r>
            <a:endParaRPr lang="en-IN" b="1" dirty="0"/>
          </a:p>
          <a:p>
            <a:r>
              <a:rPr lang="en-IN" b="1" dirty="0"/>
              <a:t>2.</a:t>
            </a:r>
            <a:r>
              <a:rPr lang="en-US" b="1" dirty="0"/>
              <a:t> *Business Leaders and Managers*: Make informed decisions about talent management, budgeting, and resource allocation using data-driven salary insights.</a:t>
            </a:r>
            <a:endParaRPr lang="en-IN" b="1" dirty="0"/>
          </a:p>
          <a:p>
            <a:r>
              <a:rPr lang="en-US" b="1" dirty="0"/>
              <a:t>3. *Recruiters and Talent Acquisition Teams*: Utilize salary analysis to develop competitive job offers, attract top talent, and negotiate salaries.</a:t>
            </a:r>
            <a:endParaRPr lang="en-IN" b="1" dirty="0"/>
          </a:p>
          <a:p>
            <a:r>
              <a:rPr lang="en-US" b="1" dirty="0"/>
              <a:t>4. *Employee Relations and Communications Teams*: Communicate salary decisions, policies, and changes to employees, ensuring transparency and understanding.</a:t>
            </a:r>
            <a:endParaRPr lang="en-IN" b="1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A8E62-A280-613E-D569-FE8B9028DC2A}"/>
              </a:ext>
            </a:extLst>
          </p:cNvPr>
          <p:cNvSpPr txBox="1"/>
          <p:nvPr/>
        </p:nvSpPr>
        <p:spPr>
          <a:xfrm>
            <a:off x="2973221" y="2220158"/>
            <a:ext cx="59128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</a:t>
            </a:r>
            <a:r>
              <a:rPr lang="en-US" b="1" dirty="0"/>
              <a:t>Data Collection: The solution should gather comprehensive data</a:t>
            </a:r>
            <a:r>
              <a:rPr lang="en-IN" b="1" dirty="0"/>
              <a:t> </a:t>
            </a:r>
            <a:r>
              <a:rPr lang="en-US" b="1" dirty="0"/>
              <a:t>o</a:t>
            </a:r>
            <a:r>
              <a:rPr lang="en-IN" b="1" dirty="0"/>
              <a:t>n </a:t>
            </a:r>
            <a:r>
              <a:rPr lang="en-US" b="1" dirty="0"/>
              <a:t>employee salaries, including base pay, bonuses, benefits, and any other compensation components.</a:t>
            </a:r>
            <a:endParaRPr lang="en-IN" b="1" dirty="0"/>
          </a:p>
          <a:p>
            <a:r>
              <a:rPr lang="en-US" b="1" dirty="0"/>
              <a:t>2. Data Analysis: It should provide tools to analyze the data effectively, such as identifying salary trends, comparing salaries across departments or positions, and benchmarking against industry standards.</a:t>
            </a:r>
            <a:endParaRPr lang="en-IN" b="1" dirty="0"/>
          </a:p>
          <a:p>
            <a:r>
              <a:rPr lang="en-US" b="1" dirty="0"/>
              <a:t>3. Transparency: The solution should promote transparency by clearly presenting salary information to employees, helping them understand how their pay is determined and fostering trust within the organization.</a:t>
            </a:r>
            <a:endParaRPr lang="en-IN" b="1" dirty="0"/>
          </a:p>
          <a:p>
            <a:r>
              <a:rPr lang="en-US" b="1" dirty="0"/>
              <a:t>4. Fairness: It should help ensure fairness in salary decisions by highlighting any potential disparities or biases in compensation practices, ultimately promoting equality and equity among employees.</a:t>
            </a:r>
            <a:endParaRPr lang="en-IN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C4827-2AD8-B6CA-B90E-93A8389575E6}"/>
              </a:ext>
            </a:extLst>
          </p:cNvPr>
          <p:cNvSpPr txBox="1"/>
          <p:nvPr/>
        </p:nvSpPr>
        <p:spPr>
          <a:xfrm>
            <a:off x="1526367" y="1408344"/>
            <a:ext cx="62356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1.Effective Time Period: Ensure the data covers a relevant time span, such as a fiscal year or a specific quarter, to capture salary changes and trends accurately.</a:t>
            </a:r>
            <a:endParaRPr lang="en-IN" b="1" dirty="0"/>
          </a:p>
          <a:p>
            <a:r>
              <a:rPr lang="en-US" b="1" dirty="0"/>
              <a:t>2. Consistency: Maintain consistency in the date format used across the analysis to avoid confusion and ensure accurate comparisons between different time periods.</a:t>
            </a:r>
            <a:endParaRPr lang="en-IN" b="1" dirty="0"/>
          </a:p>
          <a:p>
            <a:r>
              <a:rPr lang="en-US" b="1" dirty="0"/>
              <a:t>3. Data Integrity: Verify the accuracy and integrity of the dates associated with salary information to prevent errors in calculations or analysis.</a:t>
            </a:r>
            <a:endParaRPr lang="en-IN" b="1" dirty="0"/>
          </a:p>
          <a:p>
            <a:r>
              <a:rPr lang="en-US" b="1" dirty="0"/>
              <a:t>4.Historical Comparison: Utilize historical dates to compare salary data over time, enabling insights into salary growth, fluctuations, or patterns within the organization.</a:t>
            </a:r>
            <a:endParaRPr lang="en-IN" b="1" dirty="0"/>
          </a:p>
          <a:p>
            <a:r>
              <a:rPr lang="en-US" b="1" dirty="0"/>
              <a:t>5.Real-Time Updates: Consider incorporating real-time data updates to provide the most current salary information, allowing for dynamic and up-to-date analysis for informed decision-ma</a:t>
            </a:r>
            <a:r>
              <a:rPr lang="en-IN" b="1" dirty="0"/>
              <a:t>king</a:t>
            </a:r>
            <a:r>
              <a:rPr lang="en-US" b="1" dirty="0"/>
              <a:t>.</a:t>
            </a:r>
            <a:r>
              <a:rPr lang="en-IN" b="1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E215A3-35C1-2AE4-6CF6-ABDBF1E7D749}"/>
              </a:ext>
            </a:extLst>
          </p:cNvPr>
          <p:cNvSpPr txBox="1"/>
          <p:nvPr/>
        </p:nvSpPr>
        <p:spPr>
          <a:xfrm>
            <a:off x="2445900" y="2136011"/>
            <a:ext cx="661567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</a:t>
            </a:r>
            <a:r>
              <a:rPr lang="en-US" b="1" dirty="0"/>
              <a:t>Interactive Visualizations: Implement visually appealing graphs and charts that allow users to easily interpret and explore salary data, making the analysis engaging and insightful.</a:t>
            </a:r>
            <a:endParaRPr lang="en-IN" b="1" dirty="0"/>
          </a:p>
          <a:p>
            <a:r>
              <a:rPr lang="en-US" b="1" dirty="0"/>
              <a:t>2. Personalized Dashboards: Offer customizable dashboards for employees and managers to view their individual salary details, performance metrics, and comparisons, enhancing user experience and engagement.</a:t>
            </a:r>
            <a:endParaRPr lang="en-IN" b="1" dirty="0"/>
          </a:p>
          <a:p>
            <a:r>
              <a:rPr lang="en-US" b="1" dirty="0"/>
              <a:t>3.Predictive Analytics: Integrate predictive analytics to forecast future salary trends and identify potential areas for salary adjustments, empowering proactive decision-making and strategic planning.</a:t>
            </a:r>
            <a:endParaRPr lang="en-IN" b="1" dirty="0"/>
          </a:p>
          <a:p>
            <a:r>
              <a:rPr lang="en-US" b="1" dirty="0"/>
              <a:t>4.Feedback Mechanism: Incorporate a feedback mechanism where employees can provide input on their salary satisfaction and suggestions for improvement, fostering a culture of transparency and continuous improvement in salary practices</a:t>
            </a:r>
            <a:r>
              <a:rPr lang="en-IN" b="1" dirty="0"/>
              <a:t>.</a:t>
            </a:r>
          </a:p>
          <a:p>
            <a:endParaRPr lang="en-IN" b="1" dirty="0"/>
          </a:p>
          <a:p>
            <a:endParaRPr lang="en-IN" b="1" dirty="0"/>
          </a:p>
          <a:p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thisissushmitha309@gmail.com</cp:lastModifiedBy>
  <cp:revision>23</cp:revision>
  <dcterms:created xsi:type="dcterms:W3CDTF">2024-03-29T15:07:22Z</dcterms:created>
  <dcterms:modified xsi:type="dcterms:W3CDTF">2024-09-03T06:13:05Z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