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6858000" cx="12192000"/>
  <p:notesSz cx="6858000" cy="9144000"/>
  <p:embeddedFontLst>
    <p:embeddedFont>
      <p:font typeface="Questrial"/>
      <p:regular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86A7593-9D56-4BC3-86C6-B1DFA6F1445A}">
  <a:tblStyle styleId="{C86A7593-9D56-4BC3-86C6-B1DFA6F1445A}"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F0FC"/>
          </a:solidFill>
        </a:fill>
      </a:tcStyle>
    </a:wholeTbl>
    <a:band1H>
      <a:tcTxStyle/>
      <a:tcStyle>
        <a:fill>
          <a:solidFill>
            <a:srgbClr val="CCE0F8"/>
          </a:solidFill>
        </a:fill>
      </a:tcStyle>
    </a:band1H>
    <a:band2H>
      <a:tcTxStyle/>
    </a:band2H>
    <a:band1V>
      <a:tcTxStyle/>
      <a:tcStyle>
        <a:fill>
          <a:solidFill>
            <a:srgbClr val="CCE0F8"/>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Questrial-regular.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78" name="Shape 2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85" name="Shape 2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91" name="Shape 2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96" name="Shape 2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02" name="Shape 3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07" name="Shape 3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13" name="Shape 3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18" name="Shape 3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24" name="Shape 3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41" name="Shape 3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46" name="Shape 3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65" name="Shape 3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71" name="Shape 3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77" name="Shape 3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12" name="Shape 4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18" name="Shape 4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26" name="Shape 4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64" name="Shape 4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94" name="Shape 4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500" name="Shape 5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506" name="Shape 5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516" name="Shape 5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530" name="Shape 5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558" name="Shape 5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585" name="Shape 5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Shape 61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617" name="Shape 6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Shape 62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623" name="Shape 6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Shape 63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631" name="Shape 6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Shape 64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645" name="Shape 6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673" name="Shape 6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708" name="Shape 7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Shape 73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734" name="Shape 7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Shape 7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739" name="Shape 7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Shape 74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744" name="Shape 7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Shape 74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749" name="Shape 7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Shape 7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759" name="Shape 7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Shape 79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797" name="Shape 7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Shape 82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27" name="Shape 8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Shape 83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33" name="Shape 8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Shape 8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39" name="Shape 8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Shape 84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46" name="Shape 8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Shape 85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54" name="Shape 8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Shape 86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61" name="Shape 8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Shape 86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68" name="Shape 8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Shape 87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75" name="Shape 8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Shape 8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82" name="Shape 8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Shape 88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89" name="Shape 8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Shape 89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95" name="Shape 8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Shape 90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901" name="Shape 9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5" name="Shape 905"/>
        <p:cNvGrpSpPr/>
        <p:nvPr/>
      </p:nvGrpSpPr>
      <p:grpSpPr>
        <a:xfrm>
          <a:off x="0" y="0"/>
          <a:ext cx="0" cy="0"/>
          <a:chOff x="0" y="0"/>
          <a:chExt cx="0" cy="0"/>
        </a:xfrm>
      </p:grpSpPr>
      <p:sp>
        <p:nvSpPr>
          <p:cNvPr id="906" name="Shape 9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907" name="Shape 9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2" name="Shape 12"/>
        <p:cNvGrpSpPr/>
        <p:nvPr/>
      </p:nvGrpSpPr>
      <p:grpSpPr>
        <a:xfrm>
          <a:off x="0" y="0"/>
          <a:ext cx="0" cy="0"/>
          <a:chOff x="0" y="0"/>
          <a:chExt cx="0" cy="0"/>
        </a:xfrm>
      </p:grpSpPr>
      <p:pic>
        <p:nvPicPr>
          <p:cNvPr descr="Droplets-HD-Title-R1d.png" id="13" name="Shape 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Shape 14"/>
          <p:cNvSpPr txBox="1"/>
          <p:nvPr>
            <p:ph type="ctrTitle"/>
          </p:nvPr>
        </p:nvSpPr>
        <p:spPr>
          <a:xfrm>
            <a:off x="1751012" y="1300785"/>
            <a:ext cx="8689976" cy="2509213"/>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4800"/>
              <a:buFont typeface="Questrial"/>
              <a:buNone/>
              <a:defRPr b="0" i="0" sz="48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5" name="Shape 15"/>
          <p:cNvSpPr txBox="1"/>
          <p:nvPr>
            <p:ph idx="1" type="subTitle"/>
          </p:nvPr>
        </p:nvSpPr>
        <p:spPr>
          <a:xfrm>
            <a:off x="1751012" y="3886200"/>
            <a:ext cx="8689976" cy="1371599"/>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2200"/>
              <a:buFont typeface="Arial"/>
              <a:buNone/>
              <a:defRPr b="0" i="0" sz="2200" u="none" cap="none" strike="noStrike">
                <a:solidFill>
                  <a:srgbClr val="7F7F7F"/>
                </a:solidFill>
                <a:latin typeface="Questrial"/>
                <a:ea typeface="Questrial"/>
                <a:cs typeface="Questrial"/>
                <a:sym typeface="Questrial"/>
              </a:defRPr>
            </a:lvl1pPr>
            <a:lvl2pPr indent="0" lvl="1" marL="457200" marR="0" rtl="0" algn="ctr">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2pPr>
            <a:lvl3pPr indent="0" lvl="2" marL="914400" marR="0" rtl="0" algn="ctr">
              <a:lnSpc>
                <a:spcPct val="120000"/>
              </a:lnSpc>
              <a:spcBef>
                <a:spcPts val="500"/>
              </a:spcBef>
              <a:buClr>
                <a:schemeClr val="dk1"/>
              </a:buClr>
              <a:buSzPts val="1800"/>
              <a:buFont typeface="Arial"/>
              <a:buNone/>
              <a:defRPr b="0" i="0" sz="1800" u="none" cap="none" strike="noStrike">
                <a:solidFill>
                  <a:schemeClr val="dk1"/>
                </a:solidFill>
                <a:latin typeface="Questrial"/>
                <a:ea typeface="Questrial"/>
                <a:cs typeface="Questrial"/>
                <a:sym typeface="Questrial"/>
              </a:defRPr>
            </a:lvl3pPr>
            <a:lvl4pPr indent="0" lvl="3" marL="1371600" marR="0" rtl="0" algn="ctr">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indent="0" lvl="4" marL="1828800" marR="0" rtl="0" algn="ctr">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indent="0" lvl="5" marL="2286000" marR="0" rtl="0" algn="ctr">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indent="0" lvl="6" marL="2743200" marR="0" rtl="0" algn="ctr">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indent="0" lvl="7" marL="3200400" marR="0" rtl="0" algn="ctr">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indent="0" lvl="8" marL="3657600" marR="0" rtl="0" algn="ctr">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6" name="Shape 16"/>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1000" u="none" cap="none" strike="noStrike">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7" name="Shape 17"/>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8" name="Shape 18"/>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78" name="Shape 78"/>
        <p:cNvGrpSpPr/>
        <p:nvPr/>
      </p:nvGrpSpPr>
      <p:grpSpPr>
        <a:xfrm>
          <a:off x="0" y="0"/>
          <a:ext cx="0" cy="0"/>
          <a:chOff x="0" y="0"/>
          <a:chExt cx="0" cy="0"/>
        </a:xfrm>
      </p:grpSpPr>
      <p:pic>
        <p:nvPicPr>
          <p:cNvPr descr="Droplets-HD-Content-R1d.png" id="79" name="Shape 7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0" name="Shape 80"/>
          <p:cNvSpPr txBox="1"/>
          <p:nvPr>
            <p:ph type="title"/>
          </p:nvPr>
        </p:nvSpPr>
        <p:spPr>
          <a:xfrm>
            <a:off x="913794" y="4289374"/>
            <a:ext cx="10364432" cy="81161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1" name="Shape 81"/>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med" w="med" type="none"/>
            <a:tailEnd len="med" w="med" type="none"/>
          </a:ln>
        </p:spPr>
        <p:txBody>
          <a:bodyPr anchorCtr="0" anchor="t" bIns="91425" lIns="91425" rIns="91425" wrap="square" tIns="91425"/>
          <a:lstStyle>
            <a:lvl1pPr indent="0" lvl="0" marL="0" marR="0" rtl="0" algn="ctr">
              <a:lnSpc>
                <a:spcPct val="120000"/>
              </a:lnSpc>
              <a:spcBef>
                <a:spcPts val="1000"/>
              </a:spcBef>
              <a:buClr>
                <a:schemeClr val="dk1"/>
              </a:buClr>
              <a:buSzPts val="3200"/>
              <a:buFont typeface="Arial"/>
              <a:buNone/>
              <a:defRPr b="0" i="0" sz="32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2800"/>
              <a:buFont typeface="Arial"/>
              <a:buNone/>
              <a:defRPr b="0" i="0" sz="28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2400"/>
              <a:buFont typeface="Arial"/>
              <a:buNone/>
              <a:defRPr b="0" i="0" sz="24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9pPr>
          </a:lstStyle>
          <a:p/>
        </p:txBody>
      </p:sp>
      <p:sp>
        <p:nvSpPr>
          <p:cNvPr id="82" name="Shape 82"/>
          <p:cNvSpPr txBox="1"/>
          <p:nvPr>
            <p:ph idx="1" type="body"/>
          </p:nvPr>
        </p:nvSpPr>
        <p:spPr>
          <a:xfrm>
            <a:off x="913774" y="5108728"/>
            <a:ext cx="10364452" cy="682472"/>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83" name="Shape 83"/>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84" name="Shape 84"/>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85" name="Shape 85"/>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86" name="Shape 86"/>
        <p:cNvGrpSpPr/>
        <p:nvPr/>
      </p:nvGrpSpPr>
      <p:grpSpPr>
        <a:xfrm>
          <a:off x="0" y="0"/>
          <a:ext cx="0" cy="0"/>
          <a:chOff x="0" y="0"/>
          <a:chExt cx="0" cy="0"/>
        </a:xfrm>
      </p:grpSpPr>
      <p:pic>
        <p:nvPicPr>
          <p:cNvPr descr="Droplets-HD-Content-R1d.png" id="87" name="Shape 8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8" name="Shape 88"/>
          <p:cNvSpPr txBox="1"/>
          <p:nvPr>
            <p:ph type="title"/>
          </p:nvPr>
        </p:nvSpPr>
        <p:spPr>
          <a:xfrm>
            <a:off x="913774" y="609599"/>
            <a:ext cx="10364452" cy="3427245"/>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9" name="Shape 89"/>
          <p:cNvSpPr txBox="1"/>
          <p:nvPr>
            <p:ph idx="1" type="body"/>
          </p:nvPr>
        </p:nvSpPr>
        <p:spPr>
          <a:xfrm>
            <a:off x="913775" y="4204821"/>
            <a:ext cx="10364452" cy="1586380"/>
          </a:xfrm>
          <a:prstGeom prst="rect">
            <a:avLst/>
          </a:prstGeom>
          <a:noFill/>
          <a:ln>
            <a:noFill/>
          </a:ln>
        </p:spPr>
        <p:txBody>
          <a:bodyPr anchorCtr="0" anchor="ctr" bIns="91425" lIns="91425" rIns="91425" wrap="square" tIns="91425"/>
          <a:lstStyle>
            <a:lvl1pPr indent="0" lvl="0" marL="0" marR="0" rtl="0" algn="ctr">
              <a:lnSpc>
                <a:spcPct val="120000"/>
              </a:lnSpc>
              <a:spcBef>
                <a:spcPts val="10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0" name="Shape 90"/>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91" name="Shape 91"/>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92" name="Shape 92"/>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3" name="Shape 93"/>
        <p:cNvGrpSpPr/>
        <p:nvPr/>
      </p:nvGrpSpPr>
      <p:grpSpPr>
        <a:xfrm>
          <a:off x="0" y="0"/>
          <a:ext cx="0" cy="0"/>
          <a:chOff x="0" y="0"/>
          <a:chExt cx="0" cy="0"/>
        </a:xfrm>
      </p:grpSpPr>
      <p:pic>
        <p:nvPicPr>
          <p:cNvPr descr="Droplets-HD-Content-R1d.png" id="94" name="Shape 9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Shape 95"/>
          <p:cNvSpPr txBox="1"/>
          <p:nvPr>
            <p:ph type="title"/>
          </p:nvPr>
        </p:nvSpPr>
        <p:spPr>
          <a:xfrm>
            <a:off x="1446212" y="609600"/>
            <a:ext cx="9302752" cy="2992904"/>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96" name="Shape 96"/>
          <p:cNvSpPr txBox="1"/>
          <p:nvPr>
            <p:ph idx="1" type="body"/>
          </p:nvPr>
        </p:nvSpPr>
        <p:spPr>
          <a:xfrm>
            <a:off x="1720644" y="3610032"/>
            <a:ext cx="8752299" cy="594788"/>
          </a:xfrm>
          <a:prstGeom prst="rect">
            <a:avLst/>
          </a:prstGeom>
          <a:noFill/>
          <a:ln>
            <a:noFill/>
          </a:ln>
        </p:spPr>
        <p:txBody>
          <a:bodyPr anchorCtr="0" anchor="t" bIns="91425" lIns="91425" rIns="91425" wrap="square" tIns="91425"/>
          <a:lstStyle>
            <a:lvl1pPr indent="0" lvl="0" marL="0" marR="0" rtl="0" algn="l">
              <a:lnSpc>
                <a:spcPct val="120000"/>
              </a:lnSpc>
              <a:spcBef>
                <a:spcPts val="10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7" name="Shape 97"/>
          <p:cNvSpPr txBox="1"/>
          <p:nvPr>
            <p:ph idx="2" type="body"/>
          </p:nvPr>
        </p:nvSpPr>
        <p:spPr>
          <a:xfrm>
            <a:off x="913774" y="4372796"/>
            <a:ext cx="10364452" cy="1421053"/>
          </a:xfrm>
          <a:prstGeom prst="rect">
            <a:avLst/>
          </a:prstGeom>
          <a:noFill/>
          <a:ln>
            <a:noFill/>
          </a:ln>
        </p:spPr>
        <p:txBody>
          <a:bodyPr anchorCtr="0" anchor="ctr" bIns="91425" lIns="91425" rIns="91425" wrap="square" tIns="91425"/>
          <a:lstStyle>
            <a:lvl1pPr indent="0" lvl="0" marL="0" marR="0" rtl="0" algn="ctr">
              <a:lnSpc>
                <a:spcPct val="120000"/>
              </a:lnSpc>
              <a:spcBef>
                <a:spcPts val="10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98" name="Shape 98"/>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99" name="Shape 99"/>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00" name="Shape 100"/>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
        <p:nvSpPr>
          <p:cNvPr id="101" name="Shape 101"/>
          <p:cNvSpPr txBox="1"/>
          <p:nvPr/>
        </p:nvSpPr>
        <p:spPr>
          <a:xfrm>
            <a:off x="1001488" y="754166"/>
            <a:ext cx="609600" cy="584776"/>
          </a:xfrm>
          <a:prstGeom prst="rect">
            <a:avLst/>
          </a:prstGeom>
          <a:noFill/>
          <a:ln>
            <a:noFill/>
          </a:ln>
        </p:spPr>
        <p:txBody>
          <a:bodyPr anchorCtr="0" anchor="ctr" bIns="45700" lIns="91425" rIns="91425" wrap="square" tIns="45700">
            <a:noAutofit/>
          </a:bodyPr>
          <a:lstStyle/>
          <a:p>
            <a:pPr indent="-508000" lvl="0" marL="0" marR="0" rtl="0" algn="l">
              <a:spcBef>
                <a:spcPts val="0"/>
              </a:spcBef>
              <a:buClr>
                <a:schemeClr val="dk1"/>
              </a:buClr>
              <a:buSzPts val="8000"/>
              <a:buFont typeface="Questrial"/>
              <a:buNone/>
            </a:pPr>
            <a:r>
              <a:rPr b="0" lang="en-US" sz="8000" cap="none">
                <a:solidFill>
                  <a:schemeClr val="dk1"/>
                </a:solidFill>
                <a:latin typeface="Questrial"/>
                <a:ea typeface="Questrial"/>
                <a:cs typeface="Questrial"/>
                <a:sym typeface="Questrial"/>
              </a:rPr>
              <a:t>“</a:t>
            </a:r>
          </a:p>
        </p:txBody>
      </p:sp>
      <p:sp>
        <p:nvSpPr>
          <p:cNvPr id="102" name="Shape 102"/>
          <p:cNvSpPr txBox="1"/>
          <p:nvPr/>
        </p:nvSpPr>
        <p:spPr>
          <a:xfrm>
            <a:off x="10557558" y="2993578"/>
            <a:ext cx="609600" cy="584776"/>
          </a:xfrm>
          <a:prstGeom prst="rect">
            <a:avLst/>
          </a:prstGeom>
          <a:noFill/>
          <a:ln>
            <a:noFill/>
          </a:ln>
        </p:spPr>
        <p:txBody>
          <a:bodyPr anchorCtr="0" anchor="ctr" bIns="45700" lIns="91425" rIns="91425" wrap="square" tIns="45700">
            <a:noAutofit/>
          </a:bodyPr>
          <a:lstStyle/>
          <a:p>
            <a:pPr indent="-508000" lvl="0" marL="0" marR="0" rtl="0" algn="r">
              <a:spcBef>
                <a:spcPts val="0"/>
              </a:spcBef>
              <a:buClr>
                <a:schemeClr val="dk1"/>
              </a:buClr>
              <a:buSzPts val="8000"/>
              <a:buFont typeface="Questrial"/>
              <a:buNone/>
            </a:pPr>
            <a:r>
              <a:rPr b="0" lang="en-US" sz="8000" cap="none">
                <a:solidFill>
                  <a:schemeClr val="dk1"/>
                </a:solidFill>
                <a:latin typeface="Questrial"/>
                <a:ea typeface="Questrial"/>
                <a:cs typeface="Questrial"/>
                <a:sym typeface="Quest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3" name="Shape 103"/>
        <p:cNvGrpSpPr/>
        <p:nvPr/>
      </p:nvGrpSpPr>
      <p:grpSpPr>
        <a:xfrm>
          <a:off x="0" y="0"/>
          <a:ext cx="0" cy="0"/>
          <a:chOff x="0" y="0"/>
          <a:chExt cx="0" cy="0"/>
        </a:xfrm>
      </p:grpSpPr>
      <p:pic>
        <p:nvPicPr>
          <p:cNvPr descr="Droplets-HD-Content-R1d.png" id="104" name="Shape 10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Shape 105"/>
          <p:cNvSpPr txBox="1"/>
          <p:nvPr>
            <p:ph type="title"/>
          </p:nvPr>
        </p:nvSpPr>
        <p:spPr>
          <a:xfrm>
            <a:off x="913775" y="2138721"/>
            <a:ext cx="10364452" cy="2511835"/>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06" name="Shape 106"/>
          <p:cNvSpPr txBox="1"/>
          <p:nvPr>
            <p:ph idx="1" type="body"/>
          </p:nvPr>
        </p:nvSpPr>
        <p:spPr>
          <a:xfrm>
            <a:off x="913775" y="4662335"/>
            <a:ext cx="10364452" cy="1140644"/>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107" name="Shape 107"/>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08" name="Shape 108"/>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09" name="Shape 109"/>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lumn">
    <p:spTree>
      <p:nvGrpSpPr>
        <p:cNvPr id="110" name="Shape 110"/>
        <p:cNvGrpSpPr/>
        <p:nvPr/>
      </p:nvGrpSpPr>
      <p:grpSpPr>
        <a:xfrm>
          <a:off x="0" y="0"/>
          <a:ext cx="0" cy="0"/>
          <a:chOff x="0" y="0"/>
          <a:chExt cx="0" cy="0"/>
        </a:xfrm>
      </p:grpSpPr>
      <p:pic>
        <p:nvPicPr>
          <p:cNvPr descr="Droplets-HD-Content-R1d.png" id="111" name="Shape 1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Shape 112"/>
          <p:cNvSpPr txBox="1"/>
          <p:nvPr>
            <p:ph type="title"/>
          </p:nvPr>
        </p:nvSpPr>
        <p:spPr>
          <a:xfrm>
            <a:off x="913774" y="609600"/>
            <a:ext cx="10364452" cy="1605094"/>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13" name="Shape 113"/>
          <p:cNvSpPr txBox="1"/>
          <p:nvPr>
            <p:ph idx="1" type="body"/>
          </p:nvPr>
        </p:nvSpPr>
        <p:spPr>
          <a:xfrm>
            <a:off x="913774" y="2367093"/>
            <a:ext cx="3298976" cy="576262"/>
          </a:xfrm>
          <a:prstGeom prst="rect">
            <a:avLst/>
          </a:prstGeom>
          <a:noFill/>
          <a:ln>
            <a:noFill/>
          </a:ln>
        </p:spPr>
        <p:txBody>
          <a:bodyPr anchorCtr="0" anchor="b" bIns="91425" lIns="91425" rIns="91425" wrap="square" tIns="91425"/>
          <a:lstStyle>
            <a:lvl1pPr indent="0" lvl="0" marL="0" marR="0" rtl="0" algn="ctr">
              <a:lnSpc>
                <a:spcPct val="85000"/>
              </a:lnSpc>
              <a:spcBef>
                <a:spcPts val="1000"/>
              </a:spcBef>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4" name="Shape 114"/>
          <p:cNvSpPr txBox="1"/>
          <p:nvPr>
            <p:ph idx="2" type="body"/>
          </p:nvPr>
        </p:nvSpPr>
        <p:spPr>
          <a:xfrm>
            <a:off x="913774" y="2943355"/>
            <a:ext cx="3298976" cy="2847845"/>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5" name="Shape 115"/>
          <p:cNvSpPr txBox="1"/>
          <p:nvPr>
            <p:ph idx="3" type="body"/>
          </p:nvPr>
        </p:nvSpPr>
        <p:spPr>
          <a:xfrm>
            <a:off x="4452389" y="2367093"/>
            <a:ext cx="3291521" cy="576262"/>
          </a:xfrm>
          <a:prstGeom prst="rect">
            <a:avLst/>
          </a:prstGeom>
          <a:noFill/>
          <a:ln>
            <a:noFill/>
          </a:ln>
        </p:spPr>
        <p:txBody>
          <a:bodyPr anchorCtr="0" anchor="b" bIns="91425" lIns="91425" rIns="91425" wrap="square" tIns="91425"/>
          <a:lstStyle>
            <a:lvl1pPr indent="0" lvl="0" marL="0" marR="0" rtl="0" algn="ctr">
              <a:lnSpc>
                <a:spcPct val="85000"/>
              </a:lnSpc>
              <a:spcBef>
                <a:spcPts val="1000"/>
              </a:spcBef>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6" name="Shape 116"/>
          <p:cNvSpPr txBox="1"/>
          <p:nvPr>
            <p:ph idx="4" type="body"/>
          </p:nvPr>
        </p:nvSpPr>
        <p:spPr>
          <a:xfrm>
            <a:off x="4441348" y="2943355"/>
            <a:ext cx="3303351" cy="2847845"/>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7" name="Shape 117"/>
          <p:cNvSpPr txBox="1"/>
          <p:nvPr>
            <p:ph idx="5" type="body"/>
          </p:nvPr>
        </p:nvSpPr>
        <p:spPr>
          <a:xfrm>
            <a:off x="7973298" y="2367093"/>
            <a:ext cx="3304928" cy="576262"/>
          </a:xfrm>
          <a:prstGeom prst="rect">
            <a:avLst/>
          </a:prstGeom>
          <a:noFill/>
          <a:ln>
            <a:noFill/>
          </a:ln>
        </p:spPr>
        <p:txBody>
          <a:bodyPr anchorCtr="0" anchor="b" bIns="91425" lIns="91425" rIns="91425" wrap="square" tIns="91425"/>
          <a:lstStyle>
            <a:lvl1pPr indent="0" lvl="0" marL="0" marR="0" rtl="0" algn="ctr">
              <a:lnSpc>
                <a:spcPct val="85000"/>
              </a:lnSpc>
              <a:spcBef>
                <a:spcPts val="1000"/>
              </a:spcBef>
              <a:buClr>
                <a:schemeClr val="dk1"/>
              </a:buClr>
              <a:buSzPts val="2400"/>
              <a:buFont typeface="Arial"/>
              <a:buNone/>
              <a:defRPr b="0" i="0" sz="24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18" name="Shape 118"/>
          <p:cNvSpPr txBox="1"/>
          <p:nvPr>
            <p:ph idx="6" type="body"/>
          </p:nvPr>
        </p:nvSpPr>
        <p:spPr>
          <a:xfrm>
            <a:off x="7973298" y="2943355"/>
            <a:ext cx="3304928" cy="2847845"/>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19" name="Shape 119"/>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20" name="Shape 120"/>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21" name="Shape 121"/>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Picture Column">
    <p:spTree>
      <p:nvGrpSpPr>
        <p:cNvPr id="122" name="Shape 122"/>
        <p:cNvGrpSpPr/>
        <p:nvPr/>
      </p:nvGrpSpPr>
      <p:grpSpPr>
        <a:xfrm>
          <a:off x="0" y="0"/>
          <a:ext cx="0" cy="0"/>
          <a:chOff x="0" y="0"/>
          <a:chExt cx="0" cy="0"/>
        </a:xfrm>
      </p:grpSpPr>
      <p:pic>
        <p:nvPicPr>
          <p:cNvPr descr="Droplets-HD-Content-R1d.png" id="123" name="Shape 1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4" name="Shape 124"/>
          <p:cNvSpPr txBox="1"/>
          <p:nvPr>
            <p:ph type="title"/>
          </p:nvPr>
        </p:nvSpPr>
        <p:spPr>
          <a:xfrm>
            <a:off x="913774" y="610772"/>
            <a:ext cx="10364452" cy="1603922"/>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25" name="Shape 125"/>
          <p:cNvSpPr txBox="1"/>
          <p:nvPr>
            <p:ph idx="1" type="body"/>
          </p:nvPr>
        </p:nvSpPr>
        <p:spPr>
          <a:xfrm>
            <a:off x="913774" y="4204820"/>
            <a:ext cx="3296409" cy="576262"/>
          </a:xfrm>
          <a:prstGeom prst="rect">
            <a:avLst/>
          </a:prstGeom>
          <a:noFill/>
          <a:ln>
            <a:noFill/>
          </a:ln>
        </p:spPr>
        <p:txBody>
          <a:bodyPr anchorCtr="0" anchor="b" bIns="91425" lIns="91425" rIns="91425" wrap="square" tIns="91425"/>
          <a:lstStyle>
            <a:lvl1pPr indent="0" lvl="0" marL="0" marR="0" rtl="0" algn="ctr">
              <a:lnSpc>
                <a:spcPct val="85000"/>
              </a:lnSpc>
              <a:spcBef>
                <a:spcPts val="1000"/>
              </a:spcBef>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26" name="Shape 126"/>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med" w="med" type="none"/>
            <a:tailEnd len="med" w="med" type="none"/>
          </a:ln>
        </p:spPr>
        <p:txBody>
          <a:bodyPr anchorCtr="0" anchor="t" bIns="91425" lIns="91425" rIns="91425" wrap="square" tIns="91425"/>
          <a:lstStyle>
            <a:lvl1pPr indent="0" lvl="0" marL="0" marR="0" rtl="0" algn="ctr">
              <a:lnSpc>
                <a:spcPct val="120000"/>
              </a:lnSpc>
              <a:spcBef>
                <a:spcPts val="10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27" name="Shape 127"/>
          <p:cNvSpPr txBox="1"/>
          <p:nvPr>
            <p:ph idx="3" type="body"/>
          </p:nvPr>
        </p:nvSpPr>
        <p:spPr>
          <a:xfrm>
            <a:off x="913774" y="4781082"/>
            <a:ext cx="3296409" cy="1010118"/>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28" name="Shape 128"/>
          <p:cNvSpPr txBox="1"/>
          <p:nvPr>
            <p:ph idx="4" type="body"/>
          </p:nvPr>
        </p:nvSpPr>
        <p:spPr>
          <a:xfrm>
            <a:off x="4442759" y="4204820"/>
            <a:ext cx="3301828" cy="576262"/>
          </a:xfrm>
          <a:prstGeom prst="rect">
            <a:avLst/>
          </a:prstGeom>
          <a:noFill/>
          <a:ln>
            <a:noFill/>
          </a:ln>
        </p:spPr>
        <p:txBody>
          <a:bodyPr anchorCtr="0" anchor="b" bIns="91425" lIns="91425" rIns="91425" wrap="square" tIns="91425"/>
          <a:lstStyle>
            <a:lvl1pPr indent="0" lvl="0" marL="0" marR="0" rtl="0" algn="ctr">
              <a:lnSpc>
                <a:spcPct val="85000"/>
              </a:lnSpc>
              <a:spcBef>
                <a:spcPts val="1000"/>
              </a:spcBef>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29" name="Shape 129"/>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med" w="med" type="none"/>
            <a:tailEnd len="med" w="med" type="none"/>
          </a:ln>
        </p:spPr>
        <p:txBody>
          <a:bodyPr anchorCtr="0" anchor="t" bIns="91425" lIns="91425" rIns="91425" wrap="square" tIns="91425"/>
          <a:lstStyle>
            <a:lvl1pPr indent="0" lvl="0" marL="0" marR="0" rtl="0" algn="ctr">
              <a:lnSpc>
                <a:spcPct val="120000"/>
              </a:lnSpc>
              <a:spcBef>
                <a:spcPts val="10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30" name="Shape 130"/>
          <p:cNvSpPr txBox="1"/>
          <p:nvPr>
            <p:ph idx="6" type="body"/>
          </p:nvPr>
        </p:nvSpPr>
        <p:spPr>
          <a:xfrm>
            <a:off x="4441348" y="4781080"/>
            <a:ext cx="3303352" cy="1010119"/>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31" name="Shape 131"/>
          <p:cNvSpPr txBox="1"/>
          <p:nvPr>
            <p:ph idx="7" type="body"/>
          </p:nvPr>
        </p:nvSpPr>
        <p:spPr>
          <a:xfrm>
            <a:off x="7973298" y="4204820"/>
            <a:ext cx="3300681" cy="576262"/>
          </a:xfrm>
          <a:prstGeom prst="rect">
            <a:avLst/>
          </a:prstGeom>
          <a:noFill/>
          <a:ln>
            <a:noFill/>
          </a:ln>
        </p:spPr>
        <p:txBody>
          <a:bodyPr anchorCtr="0" anchor="b" bIns="91425" lIns="91425" rIns="91425" wrap="square" tIns="91425"/>
          <a:lstStyle>
            <a:lvl1pPr indent="0" lvl="0" marL="0" marR="0" rtl="0" algn="ctr">
              <a:lnSpc>
                <a:spcPct val="85000"/>
              </a:lnSpc>
              <a:spcBef>
                <a:spcPts val="1000"/>
              </a:spcBef>
              <a:buClr>
                <a:schemeClr val="dk1"/>
              </a:buClr>
              <a:buSzPts val="2200"/>
              <a:buFont typeface="Arial"/>
              <a:buNone/>
              <a:defRPr b="0" i="0" sz="22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132" name="Shape 132"/>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med" w="med" type="none"/>
            <a:tailEnd len="med" w="med" type="none"/>
          </a:ln>
        </p:spPr>
        <p:txBody>
          <a:bodyPr anchorCtr="0" anchor="t" bIns="91425" lIns="91425" rIns="91425" wrap="square" tIns="91425"/>
          <a:lstStyle>
            <a:lvl1pPr indent="0" lvl="0" marL="0" marR="0" rtl="0" algn="ctr">
              <a:lnSpc>
                <a:spcPct val="120000"/>
              </a:lnSpc>
              <a:spcBef>
                <a:spcPts val="10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9pPr>
          </a:lstStyle>
          <a:p/>
        </p:txBody>
      </p:sp>
      <p:sp>
        <p:nvSpPr>
          <p:cNvPr id="133" name="Shape 133"/>
          <p:cNvSpPr txBox="1"/>
          <p:nvPr>
            <p:ph idx="9" type="body"/>
          </p:nvPr>
        </p:nvSpPr>
        <p:spPr>
          <a:xfrm>
            <a:off x="7973173" y="4781078"/>
            <a:ext cx="3305053" cy="1010121"/>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900"/>
              <a:buFont typeface="Arial"/>
              <a:buNone/>
              <a:defRPr b="0" i="0" sz="900" u="none" cap="none" strike="noStrike">
                <a:solidFill>
                  <a:schemeClr val="dk1"/>
                </a:solidFill>
                <a:latin typeface="Questrial"/>
                <a:ea typeface="Questrial"/>
                <a:cs typeface="Questrial"/>
                <a:sym typeface="Questrial"/>
              </a:defRPr>
            </a:lvl9pPr>
          </a:lstStyle>
          <a:p/>
        </p:txBody>
      </p:sp>
      <p:sp>
        <p:nvSpPr>
          <p:cNvPr id="134" name="Shape 134"/>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35" name="Shape 135"/>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36" name="Shape 136"/>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7" name="Shape 137"/>
        <p:cNvGrpSpPr/>
        <p:nvPr/>
      </p:nvGrpSpPr>
      <p:grpSpPr>
        <a:xfrm>
          <a:off x="0" y="0"/>
          <a:ext cx="0" cy="0"/>
          <a:chOff x="0" y="0"/>
          <a:chExt cx="0" cy="0"/>
        </a:xfrm>
      </p:grpSpPr>
      <p:pic>
        <p:nvPicPr>
          <p:cNvPr descr="Droplets-HD-Content-R1d.png" id="138" name="Shape 13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9" name="Shape 139"/>
          <p:cNvSpPr txBox="1"/>
          <p:nvPr>
            <p:ph type="title"/>
          </p:nvPr>
        </p:nvSpPr>
        <p:spPr>
          <a:xfrm>
            <a:off x="913775" y="618517"/>
            <a:ext cx="10364451" cy="1596177"/>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40" name="Shape 140"/>
          <p:cNvSpPr txBox="1"/>
          <p:nvPr>
            <p:ph idx="1" type="body"/>
          </p:nvPr>
        </p:nvSpPr>
        <p:spPr>
          <a:xfrm rot="5400000">
            <a:off x="4383948" y="-1103079"/>
            <a:ext cx="3424107" cy="10364452"/>
          </a:xfrm>
          <a:prstGeom prst="rect">
            <a:avLst/>
          </a:prstGeom>
          <a:noFill/>
          <a:ln>
            <a:noFill/>
          </a:ln>
        </p:spPr>
        <p:txBody>
          <a:bodyPr anchorCtr="0" anchor="t" bIns="91425" lIns="91425" rIns="91425" wrap="square" tIns="91425"/>
          <a:lstStyle>
            <a:lvl1pPr indent="-101600" lvl="0" marL="228600" marR="0" rtl="0" algn="l">
              <a:lnSpc>
                <a:spcPct val="120000"/>
              </a:lnSpc>
              <a:spcBef>
                <a:spcPts val="10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114300" lvl="1" marL="685800" marR="0" rtl="0" algn="l">
              <a:lnSpc>
                <a:spcPct val="120000"/>
              </a:lnSpc>
              <a:spcBef>
                <a:spcPts val="50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127000" lvl="2" marL="1143000" marR="0" rtl="0" algn="l">
              <a:lnSpc>
                <a:spcPct val="120000"/>
              </a:lnSpc>
              <a:spcBef>
                <a:spcPts val="50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139700" lvl="3" marL="1600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139700" lvl="4" marL="20574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139700" lvl="5" marL="25146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139700" lvl="6" marL="29718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139700" lvl="7" marL="34290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139700" lvl="8" marL="3886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141" name="Shape 141"/>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42" name="Shape 142"/>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43" name="Shape 143"/>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4" name="Shape 144"/>
        <p:cNvGrpSpPr/>
        <p:nvPr/>
      </p:nvGrpSpPr>
      <p:grpSpPr>
        <a:xfrm>
          <a:off x="0" y="0"/>
          <a:ext cx="0" cy="0"/>
          <a:chOff x="0" y="0"/>
          <a:chExt cx="0" cy="0"/>
        </a:xfrm>
      </p:grpSpPr>
      <p:pic>
        <p:nvPicPr>
          <p:cNvPr descr="Droplets-HD-Content-R1d.png" id="145" name="Shape 14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6" name="Shape 146"/>
          <p:cNvSpPr txBox="1"/>
          <p:nvPr>
            <p:ph type="title"/>
          </p:nvPr>
        </p:nvSpPr>
        <p:spPr>
          <a:xfrm rot="5400000">
            <a:off x="7410763" y="1923737"/>
            <a:ext cx="5181599" cy="2553326"/>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47" name="Shape 147"/>
          <p:cNvSpPr txBox="1"/>
          <p:nvPr>
            <p:ph idx="1" type="body"/>
          </p:nvPr>
        </p:nvSpPr>
        <p:spPr>
          <a:xfrm rot="5400000">
            <a:off x="2152338" y="-628961"/>
            <a:ext cx="5181599" cy="7658724"/>
          </a:xfrm>
          <a:prstGeom prst="rect">
            <a:avLst/>
          </a:prstGeom>
          <a:noFill/>
          <a:ln>
            <a:noFill/>
          </a:ln>
        </p:spPr>
        <p:txBody>
          <a:bodyPr anchorCtr="0" anchor="t" bIns="91425" lIns="91425" rIns="91425" wrap="square" tIns="91425"/>
          <a:lstStyle>
            <a:lvl1pPr indent="-101600" lvl="0" marL="228600" marR="0" rtl="0" algn="l">
              <a:lnSpc>
                <a:spcPct val="120000"/>
              </a:lnSpc>
              <a:spcBef>
                <a:spcPts val="10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114300" lvl="1" marL="685800" marR="0" rtl="0" algn="l">
              <a:lnSpc>
                <a:spcPct val="120000"/>
              </a:lnSpc>
              <a:spcBef>
                <a:spcPts val="50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127000" lvl="2" marL="1143000" marR="0" rtl="0" algn="l">
              <a:lnSpc>
                <a:spcPct val="120000"/>
              </a:lnSpc>
              <a:spcBef>
                <a:spcPts val="50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139700" lvl="3" marL="1600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139700" lvl="4" marL="20574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139700" lvl="5" marL="25146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139700" lvl="6" marL="29718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139700" lvl="7" marL="34290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139700" lvl="8" marL="3886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148" name="Shape 148"/>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49" name="Shape 149"/>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50" name="Shape 150"/>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9" name="Shape 19"/>
        <p:cNvGrpSpPr/>
        <p:nvPr/>
      </p:nvGrpSpPr>
      <p:grpSpPr>
        <a:xfrm>
          <a:off x="0" y="0"/>
          <a:ext cx="0" cy="0"/>
          <a:chOff x="0" y="0"/>
          <a:chExt cx="0" cy="0"/>
        </a:xfrm>
      </p:grpSpPr>
      <p:pic>
        <p:nvPicPr>
          <p:cNvPr descr="Droplets-HD-Content-R1d.png" id="20" name="Shape 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 name="Shape 21"/>
          <p:cNvSpPr txBox="1"/>
          <p:nvPr>
            <p:ph type="title"/>
          </p:nvPr>
        </p:nvSpPr>
        <p:spPr>
          <a:xfrm>
            <a:off x="913775" y="618517"/>
            <a:ext cx="10364451" cy="1596177"/>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2" name="Shape 22"/>
          <p:cNvSpPr txBox="1"/>
          <p:nvPr>
            <p:ph idx="1" type="body"/>
          </p:nvPr>
        </p:nvSpPr>
        <p:spPr>
          <a:xfrm>
            <a:off x="913774" y="2367092"/>
            <a:ext cx="10363826" cy="3424107"/>
          </a:xfrm>
          <a:prstGeom prst="rect">
            <a:avLst/>
          </a:prstGeom>
          <a:noFill/>
          <a:ln>
            <a:noFill/>
          </a:ln>
        </p:spPr>
        <p:txBody>
          <a:bodyPr anchorCtr="0" anchor="t" bIns="91425" lIns="91425" rIns="91425" wrap="square" tIns="91425"/>
          <a:lstStyle>
            <a:lvl1pPr indent="-101600" lvl="0" marL="228600" marR="0" rtl="0" algn="l">
              <a:lnSpc>
                <a:spcPct val="120000"/>
              </a:lnSpc>
              <a:spcBef>
                <a:spcPts val="10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114300" lvl="1" marL="685800" marR="0" rtl="0" algn="l">
              <a:lnSpc>
                <a:spcPct val="120000"/>
              </a:lnSpc>
              <a:spcBef>
                <a:spcPts val="50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127000" lvl="2" marL="1143000" marR="0" rtl="0" algn="l">
              <a:lnSpc>
                <a:spcPct val="120000"/>
              </a:lnSpc>
              <a:spcBef>
                <a:spcPts val="50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139700" lvl="3" marL="1600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139700" lvl="4" marL="20574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139700" lvl="5" marL="25146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139700" lvl="6" marL="29718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139700" lvl="7" marL="34290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139700" lvl="8" marL="3886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23" name="Shape 23"/>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1000" u="none" cap="none" strike="noStrike">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24" name="Shape 24"/>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25" name="Shape 25"/>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00" u="none" cap="none" strike="noStrike">
                <a:solidFill>
                  <a:schemeClr val="dk1"/>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6" name="Shape 26"/>
        <p:cNvGrpSpPr/>
        <p:nvPr/>
      </p:nvGrpSpPr>
      <p:grpSpPr>
        <a:xfrm>
          <a:off x="0" y="0"/>
          <a:ext cx="0" cy="0"/>
          <a:chOff x="0" y="0"/>
          <a:chExt cx="0" cy="0"/>
        </a:xfrm>
      </p:grpSpPr>
      <p:pic>
        <p:nvPicPr>
          <p:cNvPr descr="Droplets-HD-Content-R1d.png" id="27" name="Shape 2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 name="Shape 28"/>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29" name="Shape 29"/>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30" name="Shape 30"/>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pic>
        <p:nvPicPr>
          <p:cNvPr descr="Droplets-HD-Content-R1d.png" id="32" name="Shape 3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3" name="Shape 33"/>
          <p:cNvSpPr txBox="1"/>
          <p:nvPr>
            <p:ph type="title"/>
          </p:nvPr>
        </p:nvSpPr>
        <p:spPr>
          <a:xfrm>
            <a:off x="913774" y="828563"/>
            <a:ext cx="10351752" cy="2736819"/>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4000"/>
              <a:buFont typeface="Questrial"/>
              <a:buNone/>
              <a:defRPr b="0" i="0" sz="40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4" name="Shape 34"/>
          <p:cNvSpPr txBox="1"/>
          <p:nvPr>
            <p:ph idx="1" type="body"/>
          </p:nvPr>
        </p:nvSpPr>
        <p:spPr>
          <a:xfrm>
            <a:off x="913774" y="3657457"/>
            <a:ext cx="10351752" cy="1368183"/>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2000"/>
              <a:buFont typeface="Arial"/>
              <a:buNone/>
              <a:defRPr b="0" i="0" sz="2000" u="none" cap="none" strike="noStrike">
                <a:solidFill>
                  <a:srgbClr val="7F7F7F"/>
                </a:solidFill>
                <a:latin typeface="Questrial"/>
                <a:ea typeface="Questrial"/>
                <a:cs typeface="Questrial"/>
                <a:sym typeface="Questrial"/>
              </a:defRPr>
            </a:lvl1pPr>
            <a:lvl2pPr indent="0" lvl="1" marL="457200" marR="0" rtl="0" algn="l">
              <a:lnSpc>
                <a:spcPct val="120000"/>
              </a:lnSpc>
              <a:spcBef>
                <a:spcPts val="500"/>
              </a:spcBef>
              <a:buClr>
                <a:schemeClr val="dk1"/>
              </a:buClr>
              <a:buSzPts val="2000"/>
              <a:buFont typeface="Arial"/>
              <a:buNone/>
              <a:defRPr b="0" i="0" sz="2000" u="none" cap="none" strike="noStrike">
                <a:solidFill>
                  <a:srgbClr val="888888"/>
                </a:solidFill>
                <a:latin typeface="Questrial"/>
                <a:ea typeface="Questrial"/>
                <a:cs typeface="Questrial"/>
                <a:sym typeface="Questrial"/>
              </a:defRPr>
            </a:lvl2pPr>
            <a:lvl3pPr indent="0" lvl="2" marL="914400" marR="0" rtl="0" algn="l">
              <a:lnSpc>
                <a:spcPct val="120000"/>
              </a:lnSpc>
              <a:spcBef>
                <a:spcPts val="500"/>
              </a:spcBef>
              <a:buClr>
                <a:schemeClr val="dk1"/>
              </a:buClr>
              <a:buSzPts val="1800"/>
              <a:buFont typeface="Arial"/>
              <a:buNone/>
              <a:defRPr b="0" i="0" sz="1800" u="none" cap="none" strike="noStrike">
                <a:solidFill>
                  <a:srgbClr val="888888"/>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0" i="0" sz="1600" u="none" cap="none" strike="noStrike">
                <a:solidFill>
                  <a:srgbClr val="888888"/>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0" i="0" sz="1600" u="none" cap="none" strike="noStrike">
                <a:solidFill>
                  <a:srgbClr val="888888"/>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0" i="0" sz="1600" u="none" cap="none" strike="noStrike">
                <a:solidFill>
                  <a:srgbClr val="888888"/>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0" i="0" sz="1600" u="none" cap="none" strike="noStrike">
                <a:solidFill>
                  <a:srgbClr val="888888"/>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0" i="0" sz="1600" u="none" cap="none" strike="noStrike">
                <a:solidFill>
                  <a:srgbClr val="888888"/>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0" i="0" sz="1600" u="none" cap="none" strike="noStrike">
                <a:solidFill>
                  <a:srgbClr val="888888"/>
                </a:solidFill>
                <a:latin typeface="Questrial"/>
                <a:ea typeface="Questrial"/>
                <a:cs typeface="Questrial"/>
                <a:sym typeface="Questrial"/>
              </a:defRPr>
            </a:lvl9pPr>
          </a:lstStyle>
          <a:p/>
        </p:txBody>
      </p:sp>
      <p:sp>
        <p:nvSpPr>
          <p:cNvPr id="35" name="Shape 35"/>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36" name="Shape 36"/>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37" name="Shape 37"/>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pic>
        <p:nvPicPr>
          <p:cNvPr descr="Droplets-HD-Content-R1d.png" id="39" name="Shape 3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0" name="Shape 40"/>
          <p:cNvSpPr txBox="1"/>
          <p:nvPr>
            <p:ph type="title"/>
          </p:nvPr>
        </p:nvSpPr>
        <p:spPr>
          <a:xfrm>
            <a:off x="913775" y="618517"/>
            <a:ext cx="10364451" cy="1596177"/>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1" name="Shape 41"/>
          <p:cNvSpPr txBox="1"/>
          <p:nvPr>
            <p:ph idx="1" type="body"/>
          </p:nvPr>
        </p:nvSpPr>
        <p:spPr>
          <a:xfrm>
            <a:off x="913774" y="2367092"/>
            <a:ext cx="5106026" cy="3424107"/>
          </a:xfrm>
          <a:prstGeom prst="rect">
            <a:avLst/>
          </a:prstGeom>
          <a:noFill/>
          <a:ln>
            <a:noFill/>
          </a:ln>
        </p:spPr>
        <p:txBody>
          <a:bodyPr anchorCtr="0" anchor="t" bIns="91425" lIns="91425" rIns="91425" wrap="square" tIns="91425"/>
          <a:lstStyle>
            <a:lvl1pPr indent="-101600" lvl="0" marL="228600" marR="0" rtl="0" algn="l">
              <a:lnSpc>
                <a:spcPct val="120000"/>
              </a:lnSpc>
              <a:spcBef>
                <a:spcPts val="10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114300" lvl="1" marL="685800" marR="0" rtl="0" algn="l">
              <a:lnSpc>
                <a:spcPct val="120000"/>
              </a:lnSpc>
              <a:spcBef>
                <a:spcPts val="50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127000" lvl="2" marL="1143000" marR="0" rtl="0" algn="l">
              <a:lnSpc>
                <a:spcPct val="120000"/>
              </a:lnSpc>
              <a:spcBef>
                <a:spcPts val="50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139700" lvl="3" marL="1600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139700" lvl="4" marL="20574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139700" lvl="5" marL="25146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139700" lvl="6" marL="29718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139700" lvl="7" marL="34290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139700" lvl="8" marL="3886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42" name="Shape 42"/>
          <p:cNvSpPr txBox="1"/>
          <p:nvPr>
            <p:ph idx="2" type="body"/>
          </p:nvPr>
        </p:nvSpPr>
        <p:spPr>
          <a:xfrm>
            <a:off x="6172200" y="2367092"/>
            <a:ext cx="5105400" cy="3424107"/>
          </a:xfrm>
          <a:prstGeom prst="rect">
            <a:avLst/>
          </a:prstGeom>
          <a:noFill/>
          <a:ln>
            <a:noFill/>
          </a:ln>
        </p:spPr>
        <p:txBody>
          <a:bodyPr anchorCtr="0" anchor="t" bIns="91425" lIns="91425" rIns="91425" wrap="square" tIns="91425"/>
          <a:lstStyle>
            <a:lvl1pPr indent="-101600" lvl="0" marL="228600" marR="0" rtl="0" algn="l">
              <a:lnSpc>
                <a:spcPct val="120000"/>
              </a:lnSpc>
              <a:spcBef>
                <a:spcPts val="10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114300" lvl="1" marL="685800" marR="0" rtl="0" algn="l">
              <a:lnSpc>
                <a:spcPct val="120000"/>
              </a:lnSpc>
              <a:spcBef>
                <a:spcPts val="50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127000" lvl="2" marL="1143000" marR="0" rtl="0" algn="l">
              <a:lnSpc>
                <a:spcPct val="120000"/>
              </a:lnSpc>
              <a:spcBef>
                <a:spcPts val="50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139700" lvl="3" marL="1600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139700" lvl="4" marL="20574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139700" lvl="5" marL="25146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139700" lvl="6" marL="29718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139700" lvl="7" marL="34290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139700" lvl="8" marL="3886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43" name="Shape 43"/>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44" name="Shape 44"/>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45" name="Shape 45"/>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pic>
        <p:nvPicPr>
          <p:cNvPr descr="Droplets-HD-Content-R1d.png" id="47" name="Shape 4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8" name="Shape 48"/>
          <p:cNvSpPr txBox="1"/>
          <p:nvPr>
            <p:ph type="title"/>
          </p:nvPr>
        </p:nvSpPr>
        <p:spPr>
          <a:xfrm>
            <a:off x="913775" y="618517"/>
            <a:ext cx="10364451" cy="1596177"/>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9" name="Shape 49"/>
          <p:cNvSpPr txBox="1"/>
          <p:nvPr>
            <p:ph idx="1" type="body"/>
          </p:nvPr>
        </p:nvSpPr>
        <p:spPr>
          <a:xfrm>
            <a:off x="1146328" y="2371018"/>
            <a:ext cx="4873474" cy="679994"/>
          </a:xfrm>
          <a:prstGeom prst="rect">
            <a:avLst/>
          </a:prstGeom>
          <a:noFill/>
          <a:ln>
            <a:noFill/>
          </a:ln>
        </p:spPr>
        <p:txBody>
          <a:bodyPr anchorCtr="0" anchor="b" bIns="91425" lIns="91425" rIns="91425" wrap="square" tIns="91425"/>
          <a:lstStyle>
            <a:lvl1pPr indent="0" lvl="0" marL="0" marR="0" rtl="0" algn="l">
              <a:lnSpc>
                <a:spcPct val="85000"/>
              </a:lnSpc>
              <a:spcBef>
                <a:spcPts val="1000"/>
              </a:spcBef>
              <a:buClr>
                <a:schemeClr val="dk1"/>
              </a:buClr>
              <a:buSzPts val="2600"/>
              <a:buFont typeface="Arial"/>
              <a:buNone/>
              <a:defRPr b="0" i="0" sz="26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50" name="Shape 50"/>
          <p:cNvSpPr txBox="1"/>
          <p:nvPr>
            <p:ph idx="2" type="body"/>
          </p:nvPr>
        </p:nvSpPr>
        <p:spPr>
          <a:xfrm>
            <a:off x="913774" y="3051012"/>
            <a:ext cx="5106027" cy="2740187"/>
          </a:xfrm>
          <a:prstGeom prst="rect">
            <a:avLst/>
          </a:prstGeom>
          <a:noFill/>
          <a:ln>
            <a:noFill/>
          </a:ln>
        </p:spPr>
        <p:txBody>
          <a:bodyPr anchorCtr="0" anchor="t" bIns="91425" lIns="91425" rIns="91425" wrap="square" tIns="91425"/>
          <a:lstStyle>
            <a:lvl1pPr indent="-101600" lvl="0" marL="228600" marR="0" rtl="0" algn="l">
              <a:lnSpc>
                <a:spcPct val="120000"/>
              </a:lnSpc>
              <a:spcBef>
                <a:spcPts val="10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114300" lvl="1" marL="685800" marR="0" rtl="0" algn="l">
              <a:lnSpc>
                <a:spcPct val="120000"/>
              </a:lnSpc>
              <a:spcBef>
                <a:spcPts val="50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127000" lvl="2" marL="1143000" marR="0" rtl="0" algn="l">
              <a:lnSpc>
                <a:spcPct val="120000"/>
              </a:lnSpc>
              <a:spcBef>
                <a:spcPts val="50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139700" lvl="3" marL="1600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139700" lvl="4" marL="20574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139700" lvl="5" marL="25146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139700" lvl="6" marL="29718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139700" lvl="7" marL="34290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139700" lvl="8" marL="3886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51" name="Shape 51"/>
          <p:cNvSpPr txBox="1"/>
          <p:nvPr>
            <p:ph idx="3" type="body"/>
          </p:nvPr>
        </p:nvSpPr>
        <p:spPr>
          <a:xfrm>
            <a:off x="6396423" y="2371018"/>
            <a:ext cx="4881804" cy="679994"/>
          </a:xfrm>
          <a:prstGeom prst="rect">
            <a:avLst/>
          </a:prstGeom>
          <a:noFill/>
          <a:ln>
            <a:noFill/>
          </a:ln>
        </p:spPr>
        <p:txBody>
          <a:bodyPr anchorCtr="0" anchor="b" bIns="91425" lIns="91425" rIns="91425" wrap="square" tIns="91425"/>
          <a:lstStyle>
            <a:lvl1pPr indent="0" lvl="0" marL="0" marR="0" rtl="0" algn="l">
              <a:lnSpc>
                <a:spcPct val="85000"/>
              </a:lnSpc>
              <a:spcBef>
                <a:spcPts val="1000"/>
              </a:spcBef>
              <a:buClr>
                <a:schemeClr val="dk1"/>
              </a:buClr>
              <a:buSzPts val="2600"/>
              <a:buFont typeface="Arial"/>
              <a:buNone/>
              <a:defRPr b="0" i="0" sz="26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2000"/>
              <a:buFont typeface="Arial"/>
              <a:buNone/>
              <a:defRPr b="1" i="0" sz="20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800"/>
              <a:buFont typeface="Arial"/>
              <a:buNone/>
              <a:defRPr b="1" i="0" sz="18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600"/>
              <a:buFont typeface="Arial"/>
              <a:buNone/>
              <a:defRPr b="1" i="0" sz="1600" u="none" cap="none" strike="noStrike">
                <a:solidFill>
                  <a:schemeClr val="dk1"/>
                </a:solidFill>
                <a:latin typeface="Questrial"/>
                <a:ea typeface="Questrial"/>
                <a:cs typeface="Questrial"/>
                <a:sym typeface="Questrial"/>
              </a:defRPr>
            </a:lvl9pPr>
          </a:lstStyle>
          <a:p/>
        </p:txBody>
      </p:sp>
      <p:sp>
        <p:nvSpPr>
          <p:cNvPr id="52" name="Shape 52"/>
          <p:cNvSpPr txBox="1"/>
          <p:nvPr>
            <p:ph idx="4" type="body"/>
          </p:nvPr>
        </p:nvSpPr>
        <p:spPr>
          <a:xfrm>
            <a:off x="6172200" y="3051012"/>
            <a:ext cx="5105401" cy="2740187"/>
          </a:xfrm>
          <a:prstGeom prst="rect">
            <a:avLst/>
          </a:prstGeom>
          <a:noFill/>
          <a:ln>
            <a:noFill/>
          </a:ln>
        </p:spPr>
        <p:txBody>
          <a:bodyPr anchorCtr="0" anchor="t" bIns="91425" lIns="91425" rIns="91425" wrap="square" tIns="91425"/>
          <a:lstStyle>
            <a:lvl1pPr indent="-101600" lvl="0" marL="228600" marR="0" rtl="0" algn="l">
              <a:lnSpc>
                <a:spcPct val="120000"/>
              </a:lnSpc>
              <a:spcBef>
                <a:spcPts val="10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114300" lvl="1" marL="685800" marR="0" rtl="0" algn="l">
              <a:lnSpc>
                <a:spcPct val="120000"/>
              </a:lnSpc>
              <a:spcBef>
                <a:spcPts val="50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127000" lvl="2" marL="1143000" marR="0" rtl="0" algn="l">
              <a:lnSpc>
                <a:spcPct val="120000"/>
              </a:lnSpc>
              <a:spcBef>
                <a:spcPts val="50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139700" lvl="3" marL="1600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139700" lvl="4" marL="20574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139700" lvl="5" marL="25146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139700" lvl="6" marL="29718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139700" lvl="7" marL="34290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139700" lvl="8" marL="3886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53" name="Shape 53"/>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54" name="Shape 54"/>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55" name="Shape 55"/>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pic>
        <p:nvPicPr>
          <p:cNvPr descr="Droplets-HD-Content-R1d.png" id="57" name="Shape 5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8" name="Shape 58"/>
          <p:cNvSpPr txBox="1"/>
          <p:nvPr>
            <p:ph type="title"/>
          </p:nvPr>
        </p:nvSpPr>
        <p:spPr>
          <a:xfrm>
            <a:off x="913775" y="618517"/>
            <a:ext cx="10364451" cy="1596177"/>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9" name="Shape 59"/>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60" name="Shape 60"/>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61" name="Shape 61"/>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2" name="Shape 62"/>
        <p:cNvGrpSpPr/>
        <p:nvPr/>
      </p:nvGrpSpPr>
      <p:grpSpPr>
        <a:xfrm>
          <a:off x="0" y="0"/>
          <a:ext cx="0" cy="0"/>
          <a:chOff x="0" y="0"/>
          <a:chExt cx="0" cy="0"/>
        </a:xfrm>
      </p:grpSpPr>
      <p:pic>
        <p:nvPicPr>
          <p:cNvPr descr="Droplets-HD-Content-R1d.png" id="63" name="Shape 6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4" name="Shape 64"/>
          <p:cNvSpPr txBox="1"/>
          <p:nvPr>
            <p:ph type="title"/>
          </p:nvPr>
        </p:nvSpPr>
        <p:spPr>
          <a:xfrm>
            <a:off x="913775" y="609600"/>
            <a:ext cx="3935688" cy="2023252"/>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5" name="Shape 65"/>
          <p:cNvSpPr txBox="1"/>
          <p:nvPr>
            <p:ph idx="1" type="body"/>
          </p:nvPr>
        </p:nvSpPr>
        <p:spPr>
          <a:xfrm>
            <a:off x="5078062" y="609600"/>
            <a:ext cx="6200163" cy="5181599"/>
          </a:xfrm>
          <a:prstGeom prst="rect">
            <a:avLst/>
          </a:prstGeom>
          <a:noFill/>
          <a:ln>
            <a:noFill/>
          </a:ln>
        </p:spPr>
        <p:txBody>
          <a:bodyPr anchorCtr="0" anchor="t" bIns="91425" lIns="91425" rIns="91425" wrap="square" tIns="91425"/>
          <a:lstStyle>
            <a:lvl1pPr indent="-101600" lvl="0" marL="228600" marR="0" rtl="0" algn="l">
              <a:lnSpc>
                <a:spcPct val="120000"/>
              </a:lnSpc>
              <a:spcBef>
                <a:spcPts val="10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114300" lvl="1" marL="685800" marR="0" rtl="0" algn="l">
              <a:lnSpc>
                <a:spcPct val="120000"/>
              </a:lnSpc>
              <a:spcBef>
                <a:spcPts val="50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127000" lvl="2" marL="1143000" marR="0" rtl="0" algn="l">
              <a:lnSpc>
                <a:spcPct val="120000"/>
              </a:lnSpc>
              <a:spcBef>
                <a:spcPts val="50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139700" lvl="3" marL="1600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139700" lvl="4" marL="20574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139700" lvl="5" marL="25146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139700" lvl="6" marL="29718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139700" lvl="7" marL="34290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139700" lvl="8" marL="3886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66" name="Shape 66"/>
          <p:cNvSpPr txBox="1"/>
          <p:nvPr>
            <p:ph idx="2" type="body"/>
          </p:nvPr>
        </p:nvSpPr>
        <p:spPr>
          <a:xfrm>
            <a:off x="913774" y="2632852"/>
            <a:ext cx="3935689" cy="3158348"/>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67" name="Shape 67"/>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68" name="Shape 68"/>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69" name="Shape 69"/>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0" name="Shape 70"/>
        <p:cNvGrpSpPr/>
        <p:nvPr/>
      </p:nvGrpSpPr>
      <p:grpSpPr>
        <a:xfrm>
          <a:off x="0" y="0"/>
          <a:ext cx="0" cy="0"/>
          <a:chOff x="0" y="0"/>
          <a:chExt cx="0" cy="0"/>
        </a:xfrm>
      </p:grpSpPr>
      <p:pic>
        <p:nvPicPr>
          <p:cNvPr descr="Droplets-HD-Content-R1d.png" id="71" name="Shape 7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 name="Shape 72"/>
          <p:cNvSpPr txBox="1"/>
          <p:nvPr>
            <p:ph type="title"/>
          </p:nvPr>
        </p:nvSpPr>
        <p:spPr>
          <a:xfrm>
            <a:off x="913774" y="609600"/>
            <a:ext cx="5934969" cy="2023254"/>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3200"/>
              <a:buFont typeface="Questrial"/>
              <a:buNone/>
              <a:defRPr b="0" i="0" sz="32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3" name="Shape 73"/>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med" w="med" type="none"/>
            <a:tailEnd len="med" w="med" type="none"/>
          </a:ln>
        </p:spPr>
        <p:txBody>
          <a:bodyPr anchorCtr="0" anchor="t" bIns="91425" lIns="91425" rIns="91425" wrap="square" tIns="91425"/>
          <a:lstStyle>
            <a:lvl1pPr indent="0" lvl="0" marL="0" marR="0" rtl="0" algn="l">
              <a:lnSpc>
                <a:spcPct val="120000"/>
              </a:lnSpc>
              <a:spcBef>
                <a:spcPts val="1000"/>
              </a:spcBef>
              <a:buClr>
                <a:schemeClr val="dk1"/>
              </a:buClr>
              <a:buSzPts val="3200"/>
              <a:buFont typeface="Arial"/>
              <a:buNone/>
              <a:defRPr b="0" i="0" sz="32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2800"/>
              <a:buFont typeface="Arial"/>
              <a:buNone/>
              <a:defRPr b="0" i="0" sz="28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2400"/>
              <a:buFont typeface="Arial"/>
              <a:buNone/>
              <a:defRPr b="0" i="0" sz="24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2000"/>
              <a:buFont typeface="Arial"/>
              <a:buNone/>
              <a:defRPr b="0" i="0" sz="2000" u="none" cap="none" strike="noStrike">
                <a:solidFill>
                  <a:schemeClr val="dk1"/>
                </a:solidFill>
                <a:latin typeface="Questrial"/>
                <a:ea typeface="Questrial"/>
                <a:cs typeface="Questrial"/>
                <a:sym typeface="Questrial"/>
              </a:defRPr>
            </a:lvl9pPr>
          </a:lstStyle>
          <a:p/>
        </p:txBody>
      </p:sp>
      <p:sp>
        <p:nvSpPr>
          <p:cNvPr id="74" name="Shape 74"/>
          <p:cNvSpPr txBox="1"/>
          <p:nvPr>
            <p:ph idx="1" type="body"/>
          </p:nvPr>
        </p:nvSpPr>
        <p:spPr>
          <a:xfrm>
            <a:off x="913794" y="2632852"/>
            <a:ext cx="5934949" cy="3158347"/>
          </a:xfrm>
          <a:prstGeom prst="rect">
            <a:avLst/>
          </a:prstGeom>
          <a:noFill/>
          <a:ln>
            <a:noFill/>
          </a:ln>
        </p:spPr>
        <p:txBody>
          <a:bodyPr anchorCtr="0" anchor="t" bIns="91425" lIns="91425" rIns="91425" wrap="square" tIns="91425"/>
          <a:lstStyle>
            <a:lvl1pPr indent="0" lvl="0" marL="0" marR="0" rtl="0" algn="ctr">
              <a:lnSpc>
                <a:spcPct val="120000"/>
              </a:lnSpc>
              <a:spcBef>
                <a:spcPts val="1000"/>
              </a:spcBef>
              <a:buClr>
                <a:schemeClr val="dk1"/>
              </a:buClr>
              <a:buSzPts val="1600"/>
              <a:buFont typeface="Arial"/>
              <a:buNone/>
              <a:defRPr b="0" i="0" sz="1600" u="none" cap="none" strike="noStrike">
                <a:solidFill>
                  <a:schemeClr val="dk1"/>
                </a:solidFill>
                <a:latin typeface="Questrial"/>
                <a:ea typeface="Questrial"/>
                <a:cs typeface="Questrial"/>
                <a:sym typeface="Questrial"/>
              </a:defRPr>
            </a:lvl1pPr>
            <a:lvl2pPr indent="0" lvl="1" marL="457200" marR="0" rtl="0" algn="l">
              <a:lnSpc>
                <a:spcPct val="120000"/>
              </a:lnSpc>
              <a:spcBef>
                <a:spcPts val="500"/>
              </a:spcBef>
              <a:buClr>
                <a:schemeClr val="dk1"/>
              </a:buClr>
              <a:buSzPts val="1400"/>
              <a:buFont typeface="Arial"/>
              <a:buNone/>
              <a:defRPr b="0" i="0" sz="1400" u="none" cap="none" strike="noStrike">
                <a:solidFill>
                  <a:schemeClr val="dk1"/>
                </a:solidFill>
                <a:latin typeface="Questrial"/>
                <a:ea typeface="Questrial"/>
                <a:cs typeface="Questrial"/>
                <a:sym typeface="Questrial"/>
              </a:defRPr>
            </a:lvl2pPr>
            <a:lvl3pPr indent="0" lvl="2" marL="914400" marR="0" rtl="0" algn="l">
              <a:lnSpc>
                <a:spcPct val="120000"/>
              </a:lnSpc>
              <a:spcBef>
                <a:spcPts val="500"/>
              </a:spcBef>
              <a:buClr>
                <a:schemeClr val="dk1"/>
              </a:buClr>
              <a:buSzPts val="1200"/>
              <a:buFont typeface="Arial"/>
              <a:buNone/>
              <a:defRPr b="0" i="0" sz="1200" u="none" cap="none" strike="noStrike">
                <a:solidFill>
                  <a:schemeClr val="dk1"/>
                </a:solidFill>
                <a:latin typeface="Questrial"/>
                <a:ea typeface="Questrial"/>
                <a:cs typeface="Questrial"/>
                <a:sym typeface="Questrial"/>
              </a:defRPr>
            </a:lvl3pPr>
            <a:lvl4pPr indent="0" lvl="3" marL="1371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4pPr>
            <a:lvl5pPr indent="0" lvl="4" marL="18288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5pPr>
            <a:lvl6pPr indent="0" lvl="5" marL="22860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6pPr>
            <a:lvl7pPr indent="0" lvl="6" marL="27432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7pPr>
            <a:lvl8pPr indent="0" lvl="7" marL="32004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8pPr>
            <a:lvl9pPr indent="0" lvl="8" marL="3657600" marR="0" rtl="0" algn="l">
              <a:lnSpc>
                <a:spcPct val="120000"/>
              </a:lnSpc>
              <a:spcBef>
                <a:spcPts val="500"/>
              </a:spcBef>
              <a:buClr>
                <a:schemeClr val="dk1"/>
              </a:buClr>
              <a:buSzPts val="1000"/>
              <a:buFont typeface="Arial"/>
              <a:buNone/>
              <a:defRPr b="0" i="0" sz="1000" u="none" cap="none" strike="noStrike">
                <a:solidFill>
                  <a:schemeClr val="dk1"/>
                </a:solidFill>
                <a:latin typeface="Questrial"/>
                <a:ea typeface="Questrial"/>
                <a:cs typeface="Questrial"/>
                <a:sym typeface="Questrial"/>
              </a:defRPr>
            </a:lvl9pPr>
          </a:lstStyle>
          <a:p/>
        </p:txBody>
      </p:sp>
      <p:sp>
        <p:nvSpPr>
          <p:cNvPr id="75" name="Shape 75"/>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76" name="Shape 76"/>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000">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77" name="Shape 77"/>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000">
                <a:solidFill>
                  <a:schemeClr val="dk1"/>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Shape 6"/>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7" name="Shape 7"/>
          <p:cNvSpPr txBox="1"/>
          <p:nvPr>
            <p:ph type="title"/>
          </p:nvPr>
        </p:nvSpPr>
        <p:spPr>
          <a:xfrm>
            <a:off x="913775" y="618517"/>
            <a:ext cx="10364451" cy="1596177"/>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ts val="3600"/>
              <a:buFont typeface="Questrial"/>
              <a:buNone/>
              <a:defRPr b="0" i="0" sz="3600" u="none" cap="none" strike="noStrike">
                <a:solidFill>
                  <a:schemeClr val="dk1"/>
                </a:solidFill>
                <a:latin typeface="Questrial"/>
                <a:ea typeface="Questrial"/>
                <a:cs typeface="Questrial"/>
                <a:sym typeface="Quest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 name="Shape 8"/>
          <p:cNvSpPr txBox="1"/>
          <p:nvPr>
            <p:ph idx="1" type="body"/>
          </p:nvPr>
        </p:nvSpPr>
        <p:spPr>
          <a:xfrm>
            <a:off x="913775" y="2367093"/>
            <a:ext cx="10364452" cy="3424107"/>
          </a:xfrm>
          <a:prstGeom prst="rect">
            <a:avLst/>
          </a:prstGeom>
          <a:noFill/>
          <a:ln>
            <a:noFill/>
          </a:ln>
        </p:spPr>
        <p:txBody>
          <a:bodyPr anchorCtr="0" anchor="t" bIns="91425" lIns="91425" rIns="91425" wrap="square" tIns="91425"/>
          <a:lstStyle>
            <a:lvl1pPr indent="-101600" lvl="0" marL="228600" marR="0" rtl="0" algn="l">
              <a:lnSpc>
                <a:spcPct val="120000"/>
              </a:lnSpc>
              <a:spcBef>
                <a:spcPts val="1000"/>
              </a:spcBef>
              <a:buClr>
                <a:schemeClr val="dk1"/>
              </a:buClr>
              <a:buSzPts val="2000"/>
              <a:buFont typeface="Arial"/>
              <a:buChar char="•"/>
              <a:defRPr b="0" i="0" sz="2000" u="none" cap="none" strike="noStrike">
                <a:solidFill>
                  <a:schemeClr val="dk1"/>
                </a:solidFill>
                <a:latin typeface="Questrial"/>
                <a:ea typeface="Questrial"/>
                <a:cs typeface="Questrial"/>
                <a:sym typeface="Questrial"/>
              </a:defRPr>
            </a:lvl1pPr>
            <a:lvl2pPr indent="-114300" lvl="1" marL="685800" marR="0" rtl="0" algn="l">
              <a:lnSpc>
                <a:spcPct val="120000"/>
              </a:lnSpc>
              <a:spcBef>
                <a:spcPts val="500"/>
              </a:spcBef>
              <a:buClr>
                <a:schemeClr val="dk1"/>
              </a:buClr>
              <a:buSzPts val="1800"/>
              <a:buFont typeface="Arial"/>
              <a:buChar char="•"/>
              <a:defRPr b="0" i="0" sz="1800" u="none" cap="none" strike="noStrike">
                <a:solidFill>
                  <a:schemeClr val="dk1"/>
                </a:solidFill>
                <a:latin typeface="Questrial"/>
                <a:ea typeface="Questrial"/>
                <a:cs typeface="Questrial"/>
                <a:sym typeface="Questrial"/>
              </a:defRPr>
            </a:lvl2pPr>
            <a:lvl3pPr indent="-127000" lvl="2" marL="1143000" marR="0" rtl="0" algn="l">
              <a:lnSpc>
                <a:spcPct val="120000"/>
              </a:lnSpc>
              <a:spcBef>
                <a:spcPts val="500"/>
              </a:spcBef>
              <a:buClr>
                <a:schemeClr val="dk1"/>
              </a:buClr>
              <a:buSzPts val="1600"/>
              <a:buFont typeface="Arial"/>
              <a:buChar char="•"/>
              <a:defRPr b="0" i="0" sz="1600" u="none" cap="none" strike="noStrike">
                <a:solidFill>
                  <a:schemeClr val="dk1"/>
                </a:solidFill>
                <a:latin typeface="Questrial"/>
                <a:ea typeface="Questrial"/>
                <a:cs typeface="Questrial"/>
                <a:sym typeface="Questrial"/>
              </a:defRPr>
            </a:lvl3pPr>
            <a:lvl4pPr indent="-139700" lvl="3" marL="1600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4pPr>
            <a:lvl5pPr indent="-139700" lvl="4" marL="20574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5pPr>
            <a:lvl6pPr indent="-139700" lvl="5" marL="25146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6pPr>
            <a:lvl7pPr indent="-139700" lvl="6" marL="29718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7pPr>
            <a:lvl8pPr indent="-139700" lvl="7" marL="34290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8pPr>
            <a:lvl9pPr indent="-139700" lvl="8" marL="3886200" marR="0" rtl="0" algn="l">
              <a:lnSpc>
                <a:spcPct val="120000"/>
              </a:lnSpc>
              <a:spcBef>
                <a:spcPts val="500"/>
              </a:spcBef>
              <a:buClr>
                <a:schemeClr val="dk1"/>
              </a:buClr>
              <a:buSzPts val="1400"/>
              <a:buFont typeface="Arial"/>
              <a:buChar char="•"/>
              <a:defRPr b="0" i="0" sz="1400" u="none" cap="none" strike="noStrike">
                <a:solidFill>
                  <a:schemeClr val="dk1"/>
                </a:solidFill>
                <a:latin typeface="Questrial"/>
                <a:ea typeface="Questrial"/>
                <a:cs typeface="Questrial"/>
                <a:sym typeface="Questrial"/>
              </a:defRPr>
            </a:lvl9pPr>
          </a:lstStyle>
          <a:p/>
        </p:txBody>
      </p:sp>
      <p:sp>
        <p:nvSpPr>
          <p:cNvPr id="9" name="Shape 9"/>
          <p:cNvSpPr txBox="1"/>
          <p:nvPr>
            <p:ph idx="10" type="dt"/>
          </p:nvPr>
        </p:nvSpPr>
        <p:spPr>
          <a:xfrm>
            <a:off x="7678737" y="5883275"/>
            <a:ext cx="2743200"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1000" u="none" cap="none" strike="noStrike">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0" name="Shape 10"/>
          <p:cNvSpPr txBox="1"/>
          <p:nvPr>
            <p:ph idx="11" type="ftr"/>
          </p:nvPr>
        </p:nvSpPr>
        <p:spPr>
          <a:xfrm>
            <a:off x="913774" y="5883275"/>
            <a:ext cx="6672887"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000" u="none" cap="none" strike="noStrike">
                <a:solidFill>
                  <a:schemeClr val="dk1"/>
                </a:solidFill>
                <a:latin typeface="Questrial"/>
                <a:ea typeface="Questrial"/>
                <a:cs typeface="Questrial"/>
                <a:sym typeface="Questrial"/>
              </a:defRPr>
            </a:lvl1pPr>
            <a:lvl2pPr indent="0" lvl="1" marL="457200" marR="0" rtl="0" algn="l">
              <a:spcBef>
                <a:spcPts val="0"/>
              </a:spcBef>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SzPts val="1400"/>
              <a:buNone/>
              <a:defRPr b="0" i="0" sz="1800" u="none" cap="none" strike="noStrike">
                <a:solidFill>
                  <a:schemeClr val="dk1"/>
                </a:solidFill>
                <a:latin typeface="Questrial"/>
                <a:ea typeface="Questrial"/>
                <a:cs typeface="Questrial"/>
                <a:sym typeface="Questrial"/>
              </a:defRPr>
            </a:lvl9pPr>
          </a:lstStyle>
          <a:p/>
        </p:txBody>
      </p:sp>
      <p:sp>
        <p:nvSpPr>
          <p:cNvPr id="11" name="Shape 11"/>
          <p:cNvSpPr txBox="1"/>
          <p:nvPr>
            <p:ph idx="12" type="sldNum"/>
          </p:nvPr>
        </p:nvSpPr>
        <p:spPr>
          <a:xfrm>
            <a:off x="10514011" y="5883275"/>
            <a:ext cx="764215"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000" u="none" cap="none" strike="noStrike">
                <a:solidFill>
                  <a:schemeClr val="dk1"/>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9.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8.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jp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ctrTitle"/>
          </p:nvPr>
        </p:nvSpPr>
        <p:spPr>
          <a:xfrm>
            <a:off x="990600" y="0"/>
            <a:ext cx="9448800" cy="1447800"/>
          </a:xfrm>
          <a:prstGeom prst="rect">
            <a:avLst/>
          </a:prstGeom>
          <a:noFill/>
          <a:ln>
            <a:noFill/>
          </a:ln>
        </p:spPr>
        <p:txBody>
          <a:bodyPr anchorCtr="0" anchor="b" bIns="45700" lIns="91425" rIns="91425" wrap="square" tIns="45700">
            <a:noAutofit/>
          </a:bodyPr>
          <a:lstStyle/>
          <a:p>
            <a:pPr indent="-114300" lvl="0" marL="0" marR="0" rtl="0" algn="ctr">
              <a:lnSpc>
                <a:spcPct val="90000"/>
              </a:lnSpc>
              <a:spcBef>
                <a:spcPts val="0"/>
              </a:spcBef>
              <a:buClr>
                <a:srgbClr val="2F4865"/>
              </a:buClr>
              <a:buSzPts val="1800"/>
              <a:buFont typeface="Arial"/>
              <a:buNone/>
            </a:pPr>
            <a:r>
              <a:rPr b="0" i="0" lang="en-US" sz="1800" u="none" cap="none" strike="noStrike">
                <a:solidFill>
                  <a:srgbClr val="2F4865"/>
                </a:solidFill>
                <a:latin typeface="Arial"/>
                <a:ea typeface="Arial"/>
                <a:cs typeface="Arial"/>
                <a:sym typeface="Arial"/>
              </a:rPr>
              <a:t>JAWAHARLAL NEHRU NATIONAL COLLEGE OF ENGINEERING</a:t>
            </a:r>
            <a:br>
              <a:rPr b="0" i="0" lang="en-US" sz="1800" u="none" cap="none" strike="noStrike">
                <a:solidFill>
                  <a:srgbClr val="2F4865"/>
                </a:solidFill>
                <a:latin typeface="Arial"/>
                <a:ea typeface="Arial"/>
                <a:cs typeface="Arial"/>
                <a:sym typeface="Arial"/>
              </a:rPr>
            </a:br>
            <a:br>
              <a:rPr b="0" i="0" lang="en-US" sz="1800" u="none" cap="none" strike="noStrike">
                <a:solidFill>
                  <a:srgbClr val="2F4865"/>
                </a:solidFill>
                <a:latin typeface="Arial"/>
                <a:ea typeface="Arial"/>
                <a:cs typeface="Arial"/>
                <a:sym typeface="Arial"/>
              </a:rPr>
            </a:br>
            <a:br>
              <a:rPr b="0" i="0" lang="en-US" sz="1800" u="none" cap="none" strike="noStrike">
                <a:solidFill>
                  <a:srgbClr val="2F4865"/>
                </a:solidFill>
                <a:latin typeface="Arial"/>
                <a:ea typeface="Arial"/>
                <a:cs typeface="Arial"/>
                <a:sym typeface="Arial"/>
              </a:rPr>
            </a:br>
          </a:p>
        </p:txBody>
      </p:sp>
      <p:pic>
        <p:nvPicPr>
          <p:cNvPr descr="jnnc" id="156" name="Shape 156"/>
          <p:cNvPicPr preferRelativeResize="0"/>
          <p:nvPr/>
        </p:nvPicPr>
        <p:blipFill rotWithShape="1">
          <a:blip r:embed="rId3">
            <a:alphaModFix/>
          </a:blip>
          <a:srcRect b="0" l="0" r="0" t="0"/>
          <a:stretch/>
        </p:blipFill>
        <p:spPr>
          <a:xfrm>
            <a:off x="295275" y="141288"/>
            <a:ext cx="933450" cy="1066800"/>
          </a:xfrm>
          <a:prstGeom prst="rect">
            <a:avLst/>
          </a:prstGeom>
          <a:noFill/>
          <a:ln>
            <a:noFill/>
          </a:ln>
        </p:spPr>
      </p:pic>
      <p:sp>
        <p:nvSpPr>
          <p:cNvPr id="157" name="Shape 157"/>
          <p:cNvSpPr txBox="1"/>
          <p:nvPr/>
        </p:nvSpPr>
        <p:spPr>
          <a:xfrm>
            <a:off x="1578428" y="892629"/>
            <a:ext cx="8458200" cy="369888"/>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i="0" lang="en-US" sz="1800" u="none" cap="none" strike="noStrike">
                <a:solidFill>
                  <a:srgbClr val="2F4865"/>
                </a:solidFill>
                <a:latin typeface="Questrial"/>
                <a:ea typeface="Questrial"/>
                <a:cs typeface="Questrial"/>
                <a:sym typeface="Questrial"/>
              </a:rPr>
              <a:t>DEPARTMENT OF COMPUTER SCIENCE AND ENGINEERING</a:t>
            </a:r>
          </a:p>
        </p:txBody>
      </p:sp>
      <p:sp>
        <p:nvSpPr>
          <p:cNvPr id="158" name="Shape 158"/>
          <p:cNvSpPr txBox="1"/>
          <p:nvPr/>
        </p:nvSpPr>
        <p:spPr>
          <a:xfrm>
            <a:off x="4800600" y="1447800"/>
            <a:ext cx="3371850" cy="646331"/>
          </a:xfrm>
          <a:prstGeom prst="rect">
            <a:avLst/>
          </a:prstGeom>
          <a:noFill/>
          <a:ln cap="flat" cmpd="sng" w="9525">
            <a:solidFill>
              <a:schemeClr val="lt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b="1" i="0" lang="en-US" sz="1800" u="none" cap="none" strike="noStrike">
                <a:solidFill>
                  <a:srgbClr val="2F4865"/>
                </a:solidFill>
                <a:latin typeface="Questrial"/>
                <a:ea typeface="Questrial"/>
                <a:cs typeface="Questrial"/>
                <a:sym typeface="Questrial"/>
              </a:rPr>
              <a:t>Final phase presentation </a:t>
            </a:r>
          </a:p>
          <a:p>
            <a:pPr indent="0" lvl="0" marL="0" marR="0" rtl="0" algn="l">
              <a:spcBef>
                <a:spcPts val="0"/>
              </a:spcBef>
              <a:buNone/>
            </a:pPr>
            <a:r>
              <a:rPr b="1" i="0" lang="en-US" sz="1800" u="none" cap="none" strike="noStrike">
                <a:solidFill>
                  <a:srgbClr val="107EC5"/>
                </a:solidFill>
                <a:latin typeface="Questrial"/>
                <a:ea typeface="Questrial"/>
                <a:cs typeface="Questrial"/>
                <a:sym typeface="Questrial"/>
              </a:rPr>
              <a:t>           On</a:t>
            </a:r>
          </a:p>
        </p:txBody>
      </p:sp>
      <p:sp>
        <p:nvSpPr>
          <p:cNvPr id="159" name="Shape 159"/>
          <p:cNvSpPr txBox="1"/>
          <p:nvPr/>
        </p:nvSpPr>
        <p:spPr>
          <a:xfrm>
            <a:off x="2236418" y="2017838"/>
            <a:ext cx="7162800" cy="769441"/>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i="0" lang="en-US" sz="1800" u="none" cap="none" strike="noStrike">
                <a:solidFill>
                  <a:srgbClr val="FF0000"/>
                </a:solidFill>
                <a:latin typeface="Arial"/>
                <a:ea typeface="Arial"/>
                <a:cs typeface="Arial"/>
                <a:sym typeface="Arial"/>
              </a:rPr>
              <a:t>“</a:t>
            </a:r>
            <a:r>
              <a:rPr b="1" i="0" lang="en-US" sz="2400" u="none" cap="none" strike="noStrike">
                <a:solidFill>
                  <a:srgbClr val="FF0000"/>
                </a:solidFill>
                <a:latin typeface="Arial"/>
                <a:ea typeface="Arial"/>
                <a:cs typeface="Arial"/>
                <a:sym typeface="Arial"/>
              </a:rPr>
              <a:t>COLLEGE WALLET - </a:t>
            </a:r>
            <a:r>
              <a:rPr b="1" i="0" lang="en-US" sz="2000" u="none" cap="none" strike="noStrike">
                <a:solidFill>
                  <a:srgbClr val="FF0000"/>
                </a:solidFill>
                <a:latin typeface="Times New Roman"/>
                <a:ea typeface="Times New Roman"/>
                <a:cs typeface="Times New Roman"/>
                <a:sym typeface="Times New Roman"/>
              </a:rPr>
              <a:t>A mobile based smart cashless assistant for a student in the college scenario”</a:t>
            </a:r>
          </a:p>
        </p:txBody>
      </p:sp>
      <p:sp>
        <p:nvSpPr>
          <p:cNvPr id="160" name="Shape 160"/>
          <p:cNvSpPr txBox="1"/>
          <p:nvPr/>
        </p:nvSpPr>
        <p:spPr>
          <a:xfrm>
            <a:off x="5486400" y="2765776"/>
            <a:ext cx="762000" cy="369888"/>
          </a:xfrm>
          <a:prstGeom prst="rect">
            <a:avLst/>
          </a:prstGeom>
          <a:noFill/>
          <a:ln cap="flat" cmpd="sng" w="9525">
            <a:solidFill>
              <a:schemeClr val="lt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b="1" i="0" lang="en-US" sz="1800" u="none" cap="none" strike="noStrike">
                <a:solidFill>
                  <a:schemeClr val="accent1"/>
                </a:solidFill>
                <a:latin typeface="Questrial"/>
                <a:ea typeface="Questrial"/>
                <a:cs typeface="Questrial"/>
                <a:sym typeface="Questrial"/>
              </a:rPr>
              <a:t>By</a:t>
            </a:r>
          </a:p>
        </p:txBody>
      </p:sp>
      <p:sp>
        <p:nvSpPr>
          <p:cNvPr id="161" name="Shape 161"/>
          <p:cNvSpPr txBox="1"/>
          <p:nvPr/>
        </p:nvSpPr>
        <p:spPr>
          <a:xfrm>
            <a:off x="2209800" y="3200401"/>
            <a:ext cx="7162800" cy="120032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i="0" lang="en-US" sz="1800" u="none" cap="none" strike="noStrike">
                <a:solidFill>
                  <a:srgbClr val="7E32B0"/>
                </a:solidFill>
                <a:latin typeface="Questrial"/>
                <a:ea typeface="Questrial"/>
                <a:cs typeface="Questrial"/>
                <a:sym typeface="Questrial"/>
              </a:rPr>
              <a:t>RASHMI S J                                              4JN12CS077       </a:t>
            </a:r>
          </a:p>
          <a:p>
            <a:pPr indent="0" lvl="0" marL="0" marR="0" rtl="0" algn="l">
              <a:spcBef>
                <a:spcPts val="0"/>
              </a:spcBef>
              <a:buNone/>
            </a:pPr>
            <a:r>
              <a:rPr b="1" i="0" lang="en-US" sz="1800" u="none" cap="none" strike="noStrike">
                <a:solidFill>
                  <a:srgbClr val="7E32B0"/>
                </a:solidFill>
                <a:latin typeface="Questrial"/>
                <a:ea typeface="Questrial"/>
                <a:cs typeface="Questrial"/>
                <a:sym typeface="Questrial"/>
              </a:rPr>
              <a:t>SUSHMITHA MANJUNATH                        4JN12CS108</a:t>
            </a:r>
          </a:p>
          <a:p>
            <a:pPr indent="0" lvl="0" marL="0" marR="0" rtl="0" algn="l">
              <a:spcBef>
                <a:spcPts val="0"/>
              </a:spcBef>
              <a:buNone/>
            </a:pPr>
            <a:r>
              <a:rPr b="1" i="0" lang="en-US" sz="1800" u="none" cap="none" strike="noStrike">
                <a:solidFill>
                  <a:srgbClr val="7E32B0"/>
                </a:solidFill>
                <a:latin typeface="Questrial"/>
                <a:ea typeface="Questrial"/>
                <a:cs typeface="Questrial"/>
                <a:sym typeface="Questrial"/>
              </a:rPr>
              <a:t>SHWETHA I P                                            4JN12CS121</a:t>
            </a:r>
          </a:p>
          <a:p>
            <a:pPr indent="0" lvl="0" marL="0" marR="0" rtl="0" algn="l">
              <a:spcBef>
                <a:spcPts val="0"/>
              </a:spcBef>
              <a:buNone/>
            </a:pPr>
            <a:r>
              <a:rPr b="1" i="0" lang="en-US" sz="1800" u="none" cap="none" strike="noStrike">
                <a:solidFill>
                  <a:srgbClr val="7E32B0"/>
                </a:solidFill>
                <a:latin typeface="Questrial"/>
                <a:ea typeface="Questrial"/>
                <a:cs typeface="Questrial"/>
                <a:sym typeface="Questrial"/>
              </a:rPr>
              <a:t>SRIDEVI M                                                4JN12CS123</a:t>
            </a:r>
          </a:p>
        </p:txBody>
      </p:sp>
      <p:sp>
        <p:nvSpPr>
          <p:cNvPr id="162" name="Shape 162"/>
          <p:cNvSpPr txBox="1"/>
          <p:nvPr/>
        </p:nvSpPr>
        <p:spPr>
          <a:xfrm>
            <a:off x="1524000" y="4495801"/>
            <a:ext cx="9448800" cy="2739211"/>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i="0" lang="en-US" sz="2000" u="none" cap="none" strike="noStrike">
                <a:solidFill>
                  <a:srgbClr val="FF0000"/>
                </a:solidFill>
                <a:latin typeface="Times New Roman"/>
                <a:ea typeface="Times New Roman"/>
                <a:cs typeface="Times New Roman"/>
                <a:sym typeface="Times New Roman"/>
              </a:rPr>
              <a:t>Project Co-ordinators</a:t>
            </a:r>
            <a:r>
              <a:rPr b="0" i="0" lang="en-US" sz="2000" u="none" cap="none" strike="noStrike">
                <a:solidFill>
                  <a:srgbClr val="2F4865"/>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rgbClr val="2F4865"/>
                </a:solidFill>
                <a:latin typeface="Times New Roman"/>
                <a:ea typeface="Times New Roman"/>
                <a:cs typeface="Times New Roman"/>
                <a:sym typeface="Times New Roman"/>
              </a:rPr>
              <a:t>  </a:t>
            </a:r>
            <a:r>
              <a:rPr b="1" i="0" lang="en-US" sz="2000" u="none" cap="none" strike="noStrike">
                <a:solidFill>
                  <a:srgbClr val="FFFF00"/>
                </a:solidFill>
                <a:latin typeface="Times New Roman"/>
                <a:ea typeface="Times New Roman"/>
                <a:cs typeface="Times New Roman"/>
                <a:sym typeface="Times New Roman"/>
              </a:rPr>
              <a:t> </a:t>
            </a:r>
            <a:r>
              <a:rPr b="1" i="0" lang="en-US" sz="2000" u="none" cap="none" strike="noStrike">
                <a:solidFill>
                  <a:srgbClr val="FF0000"/>
                </a:solidFill>
                <a:latin typeface="Times New Roman"/>
                <a:ea typeface="Times New Roman"/>
                <a:cs typeface="Times New Roman"/>
                <a:sym typeface="Times New Roman"/>
              </a:rPr>
              <a:t>Under the guidance of</a:t>
            </a:r>
            <a:r>
              <a:rPr b="1" i="0" lang="en-US" sz="2000" u="none" cap="none" strike="noStrike">
                <a:solidFill>
                  <a:schemeClr val="dk1"/>
                </a:solidFill>
                <a:latin typeface="Times New Roman"/>
                <a:ea typeface="Times New Roman"/>
                <a:cs typeface="Times New Roman"/>
                <a:sym typeface="Times New Roman"/>
              </a:rPr>
              <a:t>	</a:t>
            </a:r>
          </a:p>
          <a:p>
            <a:pPr indent="0" lvl="0" marL="0" marR="0" rtl="0" algn="l">
              <a:spcBef>
                <a:spcPts val="0"/>
              </a:spcBef>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buNone/>
            </a:pPr>
            <a:r>
              <a:rPr b="0" i="0" lang="en-US" sz="1400" u="none" cap="none" strike="noStrike">
                <a:solidFill>
                  <a:schemeClr val="dk1"/>
                </a:solidFill>
                <a:latin typeface="Times New Roman"/>
                <a:ea typeface="Times New Roman"/>
                <a:cs typeface="Times New Roman"/>
                <a:sym typeface="Times New Roman"/>
              </a:rPr>
              <a:t>                     </a:t>
            </a:r>
          </a:p>
          <a:p>
            <a:pPr indent="0" lvl="0" marL="0" marR="0" rtl="0" algn="l">
              <a:spcBef>
                <a:spcPts val="0"/>
              </a:spcBef>
              <a:buNone/>
            </a:pPr>
            <a:r>
              <a:rPr b="0" i="0" lang="en-US" sz="1400" u="none" cap="none" strike="noStrike">
                <a:solidFill>
                  <a:schemeClr val="dk1"/>
                </a:solidFill>
                <a:latin typeface="Times New Roman"/>
                <a:ea typeface="Times New Roman"/>
                <a:cs typeface="Times New Roman"/>
                <a:sym typeface="Times New Roman"/>
              </a:rPr>
              <a:t>                     2.Mr.Ravindra </a:t>
            </a:r>
            <a:r>
              <a:rPr b="0" baseline="-25000" i="0" lang="en-US" sz="1400" u="none" cap="none" strike="noStrike">
                <a:solidFill>
                  <a:schemeClr val="dk1"/>
                </a:solidFill>
                <a:latin typeface="Times New Roman"/>
                <a:ea typeface="Times New Roman"/>
                <a:cs typeface="Times New Roman"/>
                <a:sym typeface="Times New Roman"/>
              </a:rPr>
              <a:t>B.E, M.Tech </a:t>
            </a:r>
          </a:p>
          <a:p>
            <a:pPr indent="0" lvl="0" marL="0" marR="0" rtl="0" algn="l">
              <a:spcBef>
                <a:spcPts val="0"/>
              </a:spcBef>
              <a:buNone/>
            </a:pPr>
            <a:r>
              <a:rPr b="0" i="0" lang="en-US" sz="1400" u="none" cap="none" strike="noStrike">
                <a:solidFill>
                  <a:schemeClr val="dk1"/>
                </a:solidFill>
                <a:latin typeface="Times New Roman"/>
                <a:ea typeface="Times New Roman"/>
                <a:cs typeface="Times New Roman"/>
                <a:sym typeface="Times New Roman"/>
              </a:rPr>
              <a:t>                         Asst. Prof, Dept. of CSE</a:t>
            </a:r>
          </a:p>
          <a:p>
            <a:pPr indent="0" lvl="0" marL="0" marR="0" rtl="0" algn="l">
              <a:spcBef>
                <a:spcPts val="0"/>
              </a:spcBef>
              <a:buNone/>
            </a:pPr>
            <a:r>
              <a:rPr b="0" i="0" lang="en-US" sz="1400" u="none" cap="none" strike="noStrike">
                <a:solidFill>
                  <a:schemeClr val="dk1"/>
                </a:solidFill>
                <a:latin typeface="Times New Roman"/>
                <a:ea typeface="Times New Roman"/>
                <a:cs typeface="Times New Roman"/>
                <a:sym typeface="Times New Roman"/>
              </a:rPr>
              <a:t>                     3.Dr.Poornima K M </a:t>
            </a:r>
            <a:r>
              <a:rPr b="0" baseline="-25000" i="0" lang="en-US" sz="1400" u="none" cap="none" strike="noStrike">
                <a:solidFill>
                  <a:schemeClr val="dk1"/>
                </a:solidFill>
                <a:latin typeface="Times New Roman"/>
                <a:ea typeface="Times New Roman"/>
                <a:cs typeface="Times New Roman"/>
                <a:sym typeface="Times New Roman"/>
              </a:rPr>
              <a:t>B.E, M.Tech .,Ph..D</a:t>
            </a:r>
          </a:p>
          <a:p>
            <a:pPr indent="0" lvl="0" marL="0" marR="0" rtl="0" algn="l">
              <a:spcBef>
                <a:spcPts val="0"/>
              </a:spcBef>
              <a:buNone/>
            </a:pPr>
            <a:r>
              <a:rPr b="0" baseline="-25000" i="0"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Professor, Dept. of CSE</a:t>
            </a:r>
          </a:p>
          <a:p>
            <a:pPr indent="0" lvl="0" marL="0" marR="0" rtl="0" algn="l">
              <a:spcBef>
                <a:spcPts val="0"/>
              </a:spcBef>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spcBef>
                <a:spcPts val="0"/>
              </a:spcBef>
              <a:buNone/>
            </a:pPr>
            <a:r>
              <a:rPr b="1" i="0" lang="en-US" sz="1400" u="none" cap="none" strike="noStrike">
                <a:solidFill>
                  <a:schemeClr val="dk1"/>
                </a:solidFill>
                <a:latin typeface="Times New Roman"/>
                <a:ea typeface="Times New Roman"/>
                <a:cs typeface="Times New Roman"/>
                <a:sym typeface="Times New Roman"/>
              </a:rPr>
              <a:t>                                                          </a:t>
            </a:r>
          </a:p>
          <a:p>
            <a:pPr indent="0" lvl="0" marL="0" marR="0" rtl="0" algn="l">
              <a:spcBef>
                <a:spcPts val="0"/>
              </a:spcBef>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l">
              <a:spcBef>
                <a:spcPts val="0"/>
              </a:spcBef>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163" name="Shape 163"/>
          <p:cNvSpPr/>
          <p:nvPr/>
        </p:nvSpPr>
        <p:spPr>
          <a:xfrm>
            <a:off x="1952382" y="4846506"/>
            <a:ext cx="6510628" cy="523220"/>
          </a:xfrm>
          <a:prstGeom prst="rect">
            <a:avLst/>
          </a:prstGeom>
          <a:noFill/>
          <a:ln>
            <a:noFill/>
          </a:ln>
        </p:spPr>
        <p:txBody>
          <a:bodyPr anchorCtr="0" anchor="t" bIns="45700" lIns="91425" rIns="91425" wrap="square" tIns="45700">
            <a:noAutofit/>
          </a:bodyPr>
          <a:lstStyle/>
          <a:p>
            <a:pPr indent="0" lvl="1" marL="457200" marR="0" rtl="0" algn="ctr">
              <a:spcBef>
                <a:spcPts val="0"/>
              </a:spcBef>
              <a:buNone/>
            </a:pPr>
            <a:r>
              <a:rPr b="0" i="0" lang="en-US" sz="1400" u="none" cap="none" strike="noStrike">
                <a:solidFill>
                  <a:schemeClr val="dk1"/>
                </a:solidFill>
                <a:latin typeface="Times New Roman"/>
                <a:ea typeface="Times New Roman"/>
                <a:cs typeface="Times New Roman"/>
                <a:sym typeface="Times New Roman"/>
              </a:rPr>
              <a:t>1.Mr.Narendra Kumar S </a:t>
            </a:r>
            <a:r>
              <a:rPr b="0" baseline="-25000" i="0" lang="en-US" sz="1400" u="none" cap="none" strike="noStrike">
                <a:solidFill>
                  <a:schemeClr val="dk1"/>
                </a:solidFill>
                <a:latin typeface="Times New Roman"/>
                <a:ea typeface="Times New Roman"/>
                <a:cs typeface="Times New Roman"/>
                <a:sym typeface="Times New Roman"/>
              </a:rPr>
              <a:t>B.E, M.Tech </a:t>
            </a:r>
            <a:r>
              <a:rPr b="0" i="0" lang="en-US" sz="1400" u="none" cap="none" strike="noStrike">
                <a:solidFill>
                  <a:schemeClr val="dk1"/>
                </a:solidFill>
                <a:latin typeface="Times New Roman"/>
                <a:ea typeface="Times New Roman"/>
                <a:cs typeface="Times New Roman"/>
                <a:sym typeface="Times New Roman"/>
              </a:rPr>
              <a:t>                              Mr. Chethan K R  </a:t>
            </a:r>
            <a:r>
              <a:rPr b="0" baseline="-25000" i="0" lang="en-US" sz="1400" u="none" cap="none" strike="noStrike">
                <a:solidFill>
                  <a:schemeClr val="dk1"/>
                </a:solidFill>
                <a:latin typeface="Times New Roman"/>
                <a:ea typeface="Times New Roman"/>
                <a:cs typeface="Times New Roman"/>
                <a:sym typeface="Times New Roman"/>
              </a:rPr>
              <a:t> B.E, M.Tech</a:t>
            </a:r>
          </a:p>
          <a:p>
            <a:pPr indent="-342900" lvl="1" marL="800100" marR="0" rtl="0" algn="ctr">
              <a:spcBef>
                <a:spcPts val="0"/>
              </a:spcBef>
              <a:buNone/>
            </a:pPr>
            <a:r>
              <a:rPr b="0" i="0" lang="en-US" sz="1400" u="none" cap="none" strike="noStrike">
                <a:solidFill>
                  <a:schemeClr val="dk1"/>
                </a:solidFill>
                <a:latin typeface="Times New Roman"/>
                <a:ea typeface="Times New Roman"/>
                <a:cs typeface="Times New Roman"/>
                <a:sym typeface="Times New Roman"/>
              </a:rPr>
              <a:t>  Asst. Prof, Dept. of CSE	                                   Asst. Prof, Dept. of CSE</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p:nvPr/>
        </p:nvSpPr>
        <p:spPr>
          <a:xfrm>
            <a:off x="1578279" y="416303"/>
            <a:ext cx="10058400" cy="3129062"/>
          </a:xfrm>
          <a:prstGeom prst="rect">
            <a:avLst/>
          </a:prstGeom>
          <a:noFill/>
          <a:ln>
            <a:noFill/>
          </a:ln>
        </p:spPr>
        <p:txBody>
          <a:bodyPr anchorCtr="0" anchor="t" bIns="45700" lIns="91425" rIns="91425" wrap="square" tIns="45700">
            <a:noAutofit/>
          </a:bodyPr>
          <a:lstStyle/>
          <a:p>
            <a:pPr indent="0" lvl="0" marL="0" marR="0" rtl="0" algn="just">
              <a:lnSpc>
                <a:spcPct val="150000"/>
              </a:lnSpc>
              <a:spcBef>
                <a:spcPts val="0"/>
              </a:spcBef>
              <a:spcAft>
                <a:spcPts val="0"/>
              </a:spcAft>
              <a:buNone/>
            </a:pPr>
            <a:r>
              <a:rPr lang="en-US" sz="1800">
                <a:solidFill>
                  <a:schemeClr val="dk1"/>
                </a:solidFill>
                <a:latin typeface="Verdana"/>
                <a:ea typeface="Verdana"/>
                <a:cs typeface="Verdana"/>
                <a:sym typeface="Verdana"/>
              </a:rPr>
              <a:t>This project is proposed to be implemented using a modular architecture with the following modules:</a:t>
            </a:r>
          </a:p>
          <a:p>
            <a:pPr indent="-342900" lvl="0" marL="342900" marR="0" rtl="0" algn="just">
              <a:lnSpc>
                <a:spcPct val="150000"/>
              </a:lnSpc>
              <a:spcBef>
                <a:spcPts val="100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User Interface : </a:t>
            </a:r>
            <a:r>
              <a:rPr lang="en-US" sz="1800">
                <a:solidFill>
                  <a:schemeClr val="dk1"/>
                </a:solidFill>
                <a:latin typeface="Verdana"/>
                <a:ea typeface="Verdana"/>
                <a:cs typeface="Verdana"/>
                <a:sym typeface="Verdana"/>
              </a:rPr>
              <a:t>This module is intended to develop easy to use and attractive UI for both students and server side operators/administrators</a:t>
            </a:r>
          </a:p>
          <a:p>
            <a:pPr indent="-342900" lvl="0" marL="342900" marR="0" rtl="0" algn="just">
              <a:lnSpc>
                <a:spcPct val="150000"/>
              </a:lnSpc>
              <a:spcBef>
                <a:spcPts val="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Business Logic: </a:t>
            </a:r>
            <a:r>
              <a:rPr lang="en-US" sz="1800">
                <a:solidFill>
                  <a:schemeClr val="dk1"/>
                </a:solidFill>
                <a:latin typeface="Verdana"/>
                <a:ea typeface="Verdana"/>
                <a:cs typeface="Verdana"/>
                <a:sym typeface="Verdana"/>
              </a:rPr>
              <a:t>This module implements all the cashless payment functionalities interacting with client and server side components. It includes provisioning both wallet amount deductions and recharging facilities</a:t>
            </a:r>
          </a:p>
        </p:txBody>
      </p:sp>
      <p:sp>
        <p:nvSpPr>
          <p:cNvPr id="281" name="Shape 281"/>
          <p:cNvSpPr/>
          <p:nvPr/>
        </p:nvSpPr>
        <p:spPr>
          <a:xfrm>
            <a:off x="1578279" y="3545365"/>
            <a:ext cx="9945666" cy="1338828"/>
          </a:xfrm>
          <a:prstGeom prst="rect">
            <a:avLst/>
          </a:prstGeom>
          <a:noFill/>
          <a:ln>
            <a:noFill/>
          </a:ln>
        </p:spPr>
        <p:txBody>
          <a:bodyPr anchorCtr="0" anchor="t" bIns="45700" lIns="91425" rIns="91425" wrap="square" tIns="45700">
            <a:noAutofit/>
          </a:bodyPr>
          <a:lstStyle/>
          <a:p>
            <a:pPr indent="-342900" lvl="0" marL="342900" marR="0" rtl="0" algn="just">
              <a:lnSpc>
                <a:spcPct val="150000"/>
              </a:lnSpc>
              <a:spcBef>
                <a:spcPts val="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Security: </a:t>
            </a:r>
            <a:r>
              <a:rPr lang="en-US" sz="1800">
                <a:solidFill>
                  <a:schemeClr val="dk1"/>
                </a:solidFill>
                <a:latin typeface="Verdana"/>
                <a:ea typeface="Verdana"/>
                <a:cs typeface="Verdana"/>
                <a:sym typeface="Verdana"/>
              </a:rPr>
              <a:t>Most of the transactions exchanged in this project are sensitive and this module implements security functionalities using encryption, digest and One Time Passwords (OTP) schemes</a:t>
            </a:r>
          </a:p>
        </p:txBody>
      </p:sp>
      <p:sp>
        <p:nvSpPr>
          <p:cNvPr id="282" name="Shape 282"/>
          <p:cNvSpPr/>
          <p:nvPr/>
        </p:nvSpPr>
        <p:spPr>
          <a:xfrm>
            <a:off x="1578279" y="4884193"/>
            <a:ext cx="9945666" cy="1338828"/>
          </a:xfrm>
          <a:prstGeom prst="rect">
            <a:avLst/>
          </a:prstGeom>
          <a:noFill/>
          <a:ln>
            <a:noFill/>
          </a:ln>
        </p:spPr>
        <p:txBody>
          <a:bodyPr anchorCtr="0" anchor="t" bIns="45700" lIns="91425" rIns="91425" wrap="square" tIns="45700">
            <a:noAutofit/>
          </a:bodyPr>
          <a:lstStyle/>
          <a:p>
            <a:pPr indent="-342900" lvl="0" marL="342900" marR="0" rtl="0" algn="just">
              <a:lnSpc>
                <a:spcPct val="150000"/>
              </a:lnSpc>
              <a:spcBef>
                <a:spcPts val="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Database: </a:t>
            </a:r>
            <a:r>
              <a:rPr lang="en-US" sz="1800">
                <a:solidFill>
                  <a:schemeClr val="dk1"/>
                </a:solidFill>
                <a:latin typeface="Verdana"/>
                <a:ea typeface="Verdana"/>
                <a:cs typeface="Verdana"/>
                <a:sym typeface="Verdana"/>
              </a:rPr>
              <a:t>This module is intended to develop a core database to store all billing, auditing, and each service modules data like Exam, Library, Canteen and others</a:t>
            </a:r>
            <a:r>
              <a:rPr b="1" lang="en-US" sz="1800">
                <a:solidFill>
                  <a:schemeClr val="dk1"/>
                </a:solidFill>
                <a:latin typeface="Verdana"/>
                <a:ea typeface="Verdana"/>
                <a:cs typeface="Verdana"/>
                <a:sym typeface="Verdana"/>
              </a:rPr>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p:nvPr/>
        </p:nvSpPr>
        <p:spPr>
          <a:xfrm>
            <a:off x="643003" y="319896"/>
            <a:ext cx="11123112" cy="1338828"/>
          </a:xfrm>
          <a:prstGeom prst="rect">
            <a:avLst/>
          </a:prstGeom>
          <a:noFill/>
          <a:ln>
            <a:noFill/>
          </a:ln>
        </p:spPr>
        <p:txBody>
          <a:bodyPr anchorCtr="0" anchor="t" bIns="45700" lIns="91425" rIns="91425" wrap="square" tIns="45700">
            <a:noAutofit/>
          </a:bodyPr>
          <a:lstStyle/>
          <a:p>
            <a:pPr indent="-342900" lvl="0" marL="342900" marR="0" rtl="0" algn="just">
              <a:lnSpc>
                <a:spcPct val="150000"/>
              </a:lnSpc>
              <a:spcBef>
                <a:spcPts val="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Receipts/Reports: </a:t>
            </a:r>
            <a:r>
              <a:rPr lang="en-US" sz="1800">
                <a:solidFill>
                  <a:schemeClr val="dk1"/>
                </a:solidFill>
                <a:latin typeface="Verdana"/>
                <a:ea typeface="Verdana"/>
                <a:cs typeface="Verdana"/>
                <a:sym typeface="Verdana"/>
              </a:rPr>
              <a:t>The module that performs post processing of various transactions and allows generation of frequently needed report by organizations/institutions for auditing purpose. </a:t>
            </a:r>
          </a:p>
        </p:txBody>
      </p:sp>
      <p:sp>
        <p:nvSpPr>
          <p:cNvPr id="288" name="Shape 288"/>
          <p:cNvSpPr/>
          <p:nvPr/>
        </p:nvSpPr>
        <p:spPr>
          <a:xfrm>
            <a:off x="643003" y="1952923"/>
            <a:ext cx="11123112" cy="3693319"/>
          </a:xfrm>
          <a:prstGeom prst="rect">
            <a:avLst/>
          </a:prstGeom>
          <a:noFill/>
          <a:ln>
            <a:noFill/>
          </a:ln>
        </p:spPr>
        <p:txBody>
          <a:bodyPr anchorCtr="0" anchor="t" bIns="45700" lIns="91425" rIns="91425" wrap="square" tIns="45700">
            <a:noAutofit/>
          </a:bodyPr>
          <a:lstStyle/>
          <a:p>
            <a:pPr indent="-285750" lvl="0" marL="285750" marR="0" rtl="0" algn="just">
              <a:spcBef>
                <a:spcPts val="0"/>
              </a:spcBef>
              <a:buClr>
                <a:schemeClr val="dk1"/>
              </a:buClr>
              <a:buSzPts val="1800"/>
              <a:buFont typeface="Noto Sans Symbols"/>
              <a:buChar char="❑"/>
            </a:pPr>
            <a:r>
              <a:rPr b="1" lang="en-US" sz="1800">
                <a:solidFill>
                  <a:schemeClr val="dk1"/>
                </a:solidFill>
                <a:latin typeface="Verdana"/>
                <a:ea typeface="Verdana"/>
                <a:cs typeface="Verdana"/>
                <a:sym typeface="Verdana"/>
              </a:rPr>
              <a:t>Student:</a:t>
            </a:r>
            <a:r>
              <a:rPr lang="en-US" sz="1800">
                <a:solidFill>
                  <a:schemeClr val="dk1"/>
                </a:solidFill>
                <a:latin typeface="Verdana"/>
                <a:ea typeface="Verdana"/>
                <a:cs typeface="Verdana"/>
                <a:sym typeface="Verdana"/>
              </a:rPr>
              <a:t> It is the user of the application. Submodules of student are library, canteen, account section, hostel section.</a:t>
            </a:r>
          </a:p>
          <a:p>
            <a:pPr indent="-285750" lvl="0" marL="285750" marR="0" rtl="0" algn="just">
              <a:spcBef>
                <a:spcPts val="0"/>
              </a:spcBef>
              <a:buClr>
                <a:schemeClr val="dk1"/>
              </a:buClr>
              <a:buSzPts val="1800"/>
              <a:buFont typeface="Noto Sans Symbols"/>
              <a:buNone/>
            </a:pPr>
            <a:r>
              <a:t/>
            </a:r>
            <a:endParaRPr sz="1800">
              <a:solidFill>
                <a:schemeClr val="dk1"/>
              </a:solidFill>
              <a:latin typeface="Verdana"/>
              <a:ea typeface="Verdana"/>
              <a:cs typeface="Verdana"/>
              <a:sym typeface="Verdana"/>
            </a:endParaRPr>
          </a:p>
          <a:p>
            <a:pPr indent="0" lvl="0" marL="0" marR="0" rtl="0" algn="just">
              <a:spcBef>
                <a:spcPts val="0"/>
              </a:spcBef>
              <a:buNone/>
            </a:pPr>
            <a:r>
              <a:rPr lang="en-US" sz="1800">
                <a:solidFill>
                  <a:schemeClr val="dk1"/>
                </a:solidFill>
                <a:latin typeface="Verdana"/>
                <a:ea typeface="Verdana"/>
                <a:cs typeface="Verdana"/>
                <a:sym typeface="Verdana"/>
              </a:rPr>
              <a:t> </a:t>
            </a:r>
          </a:p>
          <a:p>
            <a:pPr indent="-285750" lvl="0" marL="285750" marR="0" rtl="0" algn="just">
              <a:spcBef>
                <a:spcPts val="0"/>
              </a:spcBef>
              <a:buClr>
                <a:schemeClr val="dk1"/>
              </a:buClr>
              <a:buSzPts val="1800"/>
              <a:buFont typeface="Noto Sans Symbols"/>
              <a:buChar char="❑"/>
            </a:pPr>
            <a:r>
              <a:rPr lang="en-US" sz="1800">
                <a:solidFill>
                  <a:schemeClr val="dk1"/>
                </a:solidFill>
                <a:latin typeface="Verdana"/>
                <a:ea typeface="Verdana"/>
                <a:cs typeface="Verdana"/>
                <a:sym typeface="Verdana"/>
              </a:rPr>
              <a:t> </a:t>
            </a:r>
            <a:r>
              <a:rPr b="1" lang="en-US" sz="1800">
                <a:solidFill>
                  <a:schemeClr val="dk1"/>
                </a:solidFill>
                <a:latin typeface="Verdana"/>
                <a:ea typeface="Verdana"/>
                <a:cs typeface="Verdana"/>
                <a:sym typeface="Verdana"/>
              </a:rPr>
              <a:t>Maintenance personnel</a:t>
            </a:r>
            <a:r>
              <a:rPr lang="en-US" sz="1800">
                <a:solidFill>
                  <a:schemeClr val="dk1"/>
                </a:solidFill>
                <a:latin typeface="Verdana"/>
                <a:ea typeface="Verdana"/>
                <a:cs typeface="Verdana"/>
                <a:sym typeface="Verdana"/>
              </a:rPr>
              <a:t>: It is the database administrator who is responsible for creation,    updation and maintenance of database.  Rather than storing all the information manually or in a single computer, we store it in on a server for fast and better retrieval of information effectively.</a:t>
            </a:r>
          </a:p>
          <a:p>
            <a:pPr indent="-285750" lvl="0" marL="285750" marR="0" rtl="0" algn="just">
              <a:spcBef>
                <a:spcPts val="0"/>
              </a:spcBef>
              <a:buClr>
                <a:schemeClr val="dk1"/>
              </a:buClr>
              <a:buSzPts val="1800"/>
              <a:buFont typeface="Noto Sans Symbols"/>
              <a:buNone/>
            </a:pPr>
            <a:r>
              <a:t/>
            </a:r>
            <a:endParaRPr sz="1800">
              <a:solidFill>
                <a:schemeClr val="dk1"/>
              </a:solidFill>
              <a:latin typeface="Verdana"/>
              <a:ea typeface="Verdana"/>
              <a:cs typeface="Verdana"/>
              <a:sym typeface="Verdana"/>
            </a:endParaRPr>
          </a:p>
          <a:p>
            <a:pPr indent="0" lvl="0" marL="0" marR="0" rtl="0" algn="just">
              <a:spcBef>
                <a:spcPts val="0"/>
              </a:spcBef>
              <a:buNone/>
            </a:pPr>
            <a:r>
              <a:t/>
            </a:r>
            <a:endParaRPr sz="1800">
              <a:solidFill>
                <a:schemeClr val="dk1"/>
              </a:solidFill>
              <a:latin typeface="Verdana"/>
              <a:ea typeface="Verdana"/>
              <a:cs typeface="Verdana"/>
              <a:sym typeface="Verdana"/>
            </a:endParaRPr>
          </a:p>
          <a:p>
            <a:pPr indent="0" lvl="0" marL="0" marR="0" rtl="0" algn="just">
              <a:spcBef>
                <a:spcPts val="0"/>
              </a:spcBef>
              <a:buNone/>
            </a:pPr>
            <a:r>
              <a:rPr lang="en-US" sz="1800">
                <a:solidFill>
                  <a:schemeClr val="dk1"/>
                </a:solidFill>
                <a:latin typeface="Verdana"/>
                <a:ea typeface="Verdana"/>
                <a:cs typeface="Verdana"/>
                <a:sym typeface="Verdana"/>
              </a:rPr>
              <a:t>     Network is an interface that connects student and the server. Student can access the server   either through the internet or through sms. </a:t>
            </a:r>
          </a:p>
          <a:p>
            <a:pPr indent="-285750" lvl="0" marL="285750" marR="0" rtl="0" algn="just">
              <a:spcBef>
                <a:spcPts val="0"/>
              </a:spcBef>
              <a:buClr>
                <a:schemeClr val="dk1"/>
              </a:buClr>
              <a:buSzPts val="1800"/>
              <a:buFont typeface="Noto Sans Symbols"/>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p:nvPr/>
        </p:nvSpPr>
        <p:spPr>
          <a:xfrm>
            <a:off x="522514" y="1002310"/>
            <a:ext cx="10769600" cy="4032835"/>
          </a:xfrm>
          <a:prstGeom prst="rect">
            <a:avLst/>
          </a:prstGeom>
          <a:noFill/>
          <a:ln>
            <a:noFill/>
          </a:ln>
        </p:spPr>
        <p:txBody>
          <a:bodyPr anchorCtr="0" anchor="t" bIns="45700" lIns="91425" rIns="91425" wrap="square" tIns="45700">
            <a:noAutofit/>
          </a:bodyPr>
          <a:lstStyle/>
          <a:p>
            <a:pPr indent="-285750" lvl="0" marL="285750" marR="0" rtl="0" algn="just">
              <a:lnSpc>
                <a:spcPct val="107000"/>
              </a:lnSpc>
              <a:spcBef>
                <a:spcPts val="0"/>
              </a:spcBef>
              <a:spcAft>
                <a:spcPts val="0"/>
              </a:spcAft>
              <a:buClr>
                <a:srgbClr val="252525"/>
              </a:buClr>
              <a:buSzPts val="1800"/>
              <a:buFont typeface="Noto Sans Symbols"/>
              <a:buChar char="❑"/>
            </a:pPr>
            <a:r>
              <a:rPr b="1" lang="en-US" sz="1800">
                <a:solidFill>
                  <a:srgbClr val="252525"/>
                </a:solidFill>
                <a:latin typeface="Verdana"/>
                <a:ea typeface="Verdana"/>
                <a:cs typeface="Verdana"/>
                <a:sym typeface="Verdana"/>
              </a:rPr>
              <a:t>Server Dispatchers : </a:t>
            </a:r>
            <a:r>
              <a:rPr lang="en-US" sz="1800">
                <a:solidFill>
                  <a:srgbClr val="252525"/>
                </a:solidFill>
                <a:latin typeface="Verdana"/>
                <a:ea typeface="Verdana"/>
                <a:cs typeface="Verdana"/>
                <a:sym typeface="Verdana"/>
              </a:rPr>
              <a:t>Server</a:t>
            </a:r>
            <a:r>
              <a:rPr b="1" lang="en-US" sz="1800">
                <a:solidFill>
                  <a:srgbClr val="252525"/>
                </a:solidFill>
                <a:latin typeface="Verdana"/>
                <a:ea typeface="Verdana"/>
                <a:cs typeface="Verdana"/>
                <a:sym typeface="Verdana"/>
              </a:rPr>
              <a:t> </a:t>
            </a:r>
            <a:r>
              <a:rPr lang="en-US" sz="1800">
                <a:solidFill>
                  <a:srgbClr val="252525"/>
                </a:solidFill>
                <a:latin typeface="Verdana"/>
                <a:ea typeface="Verdana"/>
                <a:cs typeface="Verdana"/>
                <a:sym typeface="Verdana"/>
              </a:rPr>
              <a:t>dispatchers are communications personnel responsible for receiving and transmitting pure and reliable messages and recording other important information. Essentially, the dispatcher is the “</a:t>
            </a:r>
            <a:r>
              <a:rPr lang="en-US" sz="1800">
                <a:solidFill>
                  <a:schemeClr val="dk1"/>
                </a:solidFill>
                <a:latin typeface="Verdana"/>
                <a:ea typeface="Verdana"/>
                <a:cs typeface="Verdana"/>
                <a:sym typeface="Verdana"/>
              </a:rPr>
              <a:t>conductor</a:t>
            </a:r>
            <a:r>
              <a:rPr lang="en-US" sz="1800">
                <a:solidFill>
                  <a:srgbClr val="252525"/>
                </a:solidFill>
                <a:latin typeface="Verdana"/>
                <a:ea typeface="Verdana"/>
                <a:cs typeface="Verdana"/>
                <a:sym typeface="Verdana"/>
              </a:rPr>
              <a:t>" of the force, and is responsible for the direction of all units within it.</a:t>
            </a:r>
          </a:p>
          <a:p>
            <a:pPr indent="0" lvl="0" marL="0" marR="0" rtl="0" algn="l">
              <a:lnSpc>
                <a:spcPct val="107000"/>
              </a:lnSpc>
              <a:spcBef>
                <a:spcPts val="800"/>
              </a:spcBef>
              <a:spcAft>
                <a:spcPts val="0"/>
              </a:spcAft>
              <a:buNone/>
            </a:pPr>
            <a:r>
              <a:t/>
            </a:r>
            <a:endParaRPr sz="1800">
              <a:solidFill>
                <a:schemeClr val="dk1"/>
              </a:solidFill>
              <a:latin typeface="Verdana"/>
              <a:ea typeface="Verdana"/>
              <a:cs typeface="Verdana"/>
              <a:sym typeface="Verdana"/>
            </a:endParaRPr>
          </a:p>
          <a:p>
            <a:pPr indent="-285750" lvl="0" marL="285750" marR="0" rtl="0" algn="just">
              <a:lnSpc>
                <a:spcPct val="107000"/>
              </a:lnSpc>
              <a:spcBef>
                <a:spcPts val="800"/>
              </a:spcBef>
              <a:spcAft>
                <a:spcPts val="0"/>
              </a:spcAft>
              <a:buClr>
                <a:srgbClr val="000000"/>
              </a:buClr>
              <a:buSzPts val="1800"/>
              <a:buFont typeface="Noto Sans Symbols"/>
              <a:buChar char="❑"/>
            </a:pPr>
            <a:r>
              <a:rPr b="1" lang="en-US" sz="1800">
                <a:solidFill>
                  <a:srgbClr val="000000"/>
                </a:solidFill>
                <a:latin typeface="Verdana"/>
                <a:ea typeface="Verdana"/>
                <a:cs typeface="Verdana"/>
                <a:sym typeface="Verdana"/>
              </a:rPr>
              <a:t>Internet processor</a:t>
            </a:r>
            <a:r>
              <a:rPr lang="en-US" sz="1800">
                <a:solidFill>
                  <a:srgbClr val="000000"/>
                </a:solidFill>
                <a:latin typeface="Verdana"/>
                <a:ea typeface="Verdana"/>
                <a:cs typeface="Verdana"/>
                <a:sym typeface="Verdana"/>
              </a:rPr>
              <a:t>: A processor is the logic circuitry that responds to and processes the basics instructions that drive a computer. Internet processor processes the instructions from server dispatcher and sends it to the wallet database. </a:t>
            </a:r>
          </a:p>
          <a:p>
            <a:pPr indent="0" lvl="0" marL="0" marR="0" rtl="0" algn="just">
              <a:lnSpc>
                <a:spcPct val="107000"/>
              </a:lnSpc>
              <a:spcBef>
                <a:spcPts val="800"/>
              </a:spcBef>
              <a:spcAft>
                <a:spcPts val="0"/>
              </a:spcAft>
              <a:buNone/>
            </a:pPr>
            <a:r>
              <a:rPr lang="en-US" sz="1800">
                <a:solidFill>
                  <a:srgbClr val="000000"/>
                </a:solidFill>
                <a:latin typeface="Verdana"/>
                <a:ea typeface="Verdana"/>
                <a:cs typeface="Verdana"/>
                <a:sym typeface="Verdana"/>
              </a:rPr>
              <a:t> </a:t>
            </a:r>
          </a:p>
          <a:p>
            <a:pPr indent="-285750" lvl="0" marL="285750" marR="0" rtl="0" algn="just">
              <a:lnSpc>
                <a:spcPct val="107000"/>
              </a:lnSpc>
              <a:spcBef>
                <a:spcPts val="800"/>
              </a:spcBef>
              <a:spcAft>
                <a:spcPts val="0"/>
              </a:spcAft>
              <a:buClr>
                <a:schemeClr val="dk1"/>
              </a:buClr>
              <a:buSzPts val="1800"/>
              <a:buFont typeface="Noto Sans Symbols"/>
              <a:buChar char="❑"/>
            </a:pPr>
            <a:r>
              <a:rPr b="1" lang="en-US" sz="1800">
                <a:solidFill>
                  <a:schemeClr val="dk1"/>
                </a:solidFill>
                <a:latin typeface="Verdana"/>
                <a:ea typeface="Verdana"/>
                <a:cs typeface="Verdana"/>
                <a:sym typeface="Verdana"/>
              </a:rPr>
              <a:t>SMS Processor: </a:t>
            </a:r>
            <a:r>
              <a:rPr lang="en-US" sz="1800">
                <a:solidFill>
                  <a:schemeClr val="dk1"/>
                </a:solidFill>
                <a:latin typeface="Verdana"/>
                <a:ea typeface="Verdana"/>
                <a:cs typeface="Verdana"/>
                <a:sym typeface="Verdana"/>
              </a:rPr>
              <a:t>The SMS Processor monitors an SMS Queue and is monitoring the Inbox folder for new files and when one is detected it is read and written into the  database via Server.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1078875" y="2180617"/>
            <a:ext cx="10364451" cy="1596177"/>
          </a:xfrm>
          <a:prstGeom prst="rect">
            <a:avLst/>
          </a:prstGeom>
          <a:noFill/>
          <a:ln>
            <a:noFill/>
          </a:ln>
        </p:spPr>
        <p:txBody>
          <a:bodyPr anchorCtr="0" anchor="ctr" bIns="45700" lIns="91425" rIns="91425" wrap="square" tIns="45700">
            <a:noAutofit/>
          </a:bodyPr>
          <a:lstStyle/>
          <a:p>
            <a:pPr indent="-457200" lvl="0" marL="0" marR="0" rtl="0" algn="ctr">
              <a:lnSpc>
                <a:spcPct val="90000"/>
              </a:lnSpc>
              <a:spcBef>
                <a:spcPts val="0"/>
              </a:spcBef>
              <a:buClr>
                <a:srgbClr val="FF0000"/>
              </a:buClr>
              <a:buSzPts val="7200"/>
              <a:buFont typeface="Questrial"/>
              <a:buNone/>
            </a:pPr>
            <a:r>
              <a:rPr b="0" i="0" lang="en-US" sz="7200" u="none" cap="none" strike="noStrike">
                <a:solidFill>
                  <a:srgbClr val="FF0000"/>
                </a:solidFill>
                <a:latin typeface="Questrial"/>
                <a:ea typeface="Questrial"/>
                <a:cs typeface="Questrial"/>
                <a:sym typeface="Questrial"/>
              </a:rPr>
              <a:t>REQUIREMENT ANALYSIS</a:t>
            </a:r>
          </a:p>
        </p:txBody>
      </p:sp>
      <p:sp>
        <p:nvSpPr>
          <p:cNvPr id="299" name="Shape 299"/>
          <p:cNvSpPr txBox="1"/>
          <p:nvPr>
            <p:ph idx="1" type="body"/>
          </p:nvPr>
        </p:nvSpPr>
        <p:spPr>
          <a:xfrm>
            <a:off x="913774" y="2367092"/>
            <a:ext cx="10363826" cy="3424107"/>
          </a:xfrm>
          <a:prstGeom prst="rect">
            <a:avLst/>
          </a:prstGeom>
          <a:noFill/>
          <a:ln>
            <a:noFill/>
          </a:ln>
        </p:spPr>
        <p:txBody>
          <a:bodyPr anchorCtr="0" anchor="t" bIns="45700" lIns="91425" rIns="91425" wrap="square" tIns="45700">
            <a:noAutofit/>
          </a:bodyPr>
          <a:lstStyle/>
          <a:p>
            <a:pPr indent="-355600" lvl="0" marL="228600" marR="0" rtl="0" algn="l">
              <a:lnSpc>
                <a:spcPct val="120000"/>
              </a:lnSpc>
              <a:spcBef>
                <a:spcPts val="0"/>
              </a:spcBef>
              <a:spcAft>
                <a:spcPts val="0"/>
              </a:spcAft>
              <a:buClr>
                <a:schemeClr val="dk1"/>
              </a:buClr>
              <a:buSzPts val="2000"/>
              <a:buFont typeface="Arial"/>
              <a:buNone/>
            </a:pPr>
            <a:r>
              <a:t/>
            </a:r>
            <a:endParaRPr b="0" i="0" sz="2000" u="none" cap="none" strike="noStrike">
              <a:solidFill>
                <a:schemeClr val="dk1"/>
              </a:solidFill>
              <a:latin typeface="Questrial"/>
              <a:ea typeface="Questrial"/>
              <a:cs typeface="Questrial"/>
              <a:sym typeface="Questrial"/>
            </a:endParaRPr>
          </a:p>
          <a:p>
            <a:pPr indent="-355600" lvl="0" marL="228600" marR="0" rtl="0" algn="l">
              <a:lnSpc>
                <a:spcPct val="120000"/>
              </a:lnSpc>
              <a:spcBef>
                <a:spcPts val="1000"/>
              </a:spcBef>
              <a:spcAft>
                <a:spcPts val="0"/>
              </a:spcAft>
              <a:buClr>
                <a:schemeClr val="dk1"/>
              </a:buClr>
              <a:buSzPts val="2000"/>
              <a:buFont typeface="Arial"/>
              <a:buNone/>
            </a:pPr>
            <a:r>
              <a:t/>
            </a:r>
            <a:endParaRPr b="0" i="0" sz="2000" u="none" cap="none" strike="noStrike">
              <a:solidFill>
                <a:schemeClr val="dk1"/>
              </a:solidFill>
              <a:latin typeface="Questrial"/>
              <a:ea typeface="Questrial"/>
              <a:cs typeface="Questrial"/>
              <a:sym typeface="Questrial"/>
            </a:endParaRPr>
          </a:p>
          <a:p>
            <a:pPr indent="-355600" lvl="0" marL="228600" marR="0" rtl="0" algn="l">
              <a:lnSpc>
                <a:spcPct val="120000"/>
              </a:lnSpc>
              <a:spcBef>
                <a:spcPts val="1000"/>
              </a:spcBef>
              <a:buClr>
                <a:schemeClr val="dk1"/>
              </a:buClr>
              <a:buSzPts val="2000"/>
              <a:buFont typeface="Arial"/>
              <a:buNone/>
            </a:pPr>
            <a:r>
              <a:t/>
            </a:r>
            <a:endParaRPr b="0" i="0" sz="2000" u="none" cap="none" strike="noStrike">
              <a:solidFill>
                <a:schemeClr val="dk1"/>
              </a:solidFill>
              <a:latin typeface="Questrial"/>
              <a:ea typeface="Questrial"/>
              <a:cs typeface="Questrial"/>
              <a:sym typeface="Quest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p:nvPr/>
        </p:nvSpPr>
        <p:spPr>
          <a:xfrm>
            <a:off x="1282700" y="482600"/>
            <a:ext cx="9702800" cy="5232202"/>
          </a:xfrm>
          <a:prstGeom prst="rect">
            <a:avLst/>
          </a:prstGeom>
          <a:noFill/>
          <a:ln>
            <a:noFill/>
          </a:ln>
        </p:spPr>
        <p:txBody>
          <a:bodyPr anchorCtr="0" anchor="t" bIns="45700" lIns="91425" rIns="91425" wrap="square" tIns="45700">
            <a:noAutofit/>
          </a:bodyPr>
          <a:lstStyle/>
          <a:p>
            <a:pPr indent="-177800" lvl="0" marL="0" marR="0" rtl="0" algn="l">
              <a:spcBef>
                <a:spcPts val="0"/>
              </a:spcBef>
              <a:buClr>
                <a:srgbClr val="FF0000"/>
              </a:buClr>
              <a:buSzPts val="2800"/>
              <a:buFont typeface="Questrial"/>
              <a:buNone/>
            </a:pPr>
            <a:r>
              <a:rPr lang="en-US" sz="2800">
                <a:solidFill>
                  <a:srgbClr val="FF0000"/>
                </a:solidFill>
                <a:latin typeface="Questrial"/>
                <a:ea typeface="Questrial"/>
                <a:cs typeface="Questrial"/>
                <a:sym typeface="Questrial"/>
              </a:rPr>
              <a:t>FUNCTIONAL REQUIREMENT</a:t>
            </a:r>
          </a:p>
          <a:p>
            <a:pPr indent="-114300" lvl="0" marL="0" marR="0" rtl="0" algn="l">
              <a:spcBef>
                <a:spcPts val="0"/>
              </a:spcBef>
              <a:buClr>
                <a:schemeClr val="dk1"/>
              </a:buClr>
              <a:buSzPts val="1800"/>
              <a:buFont typeface="Questrial"/>
              <a:buNone/>
            </a:pPr>
            <a:r>
              <a:t/>
            </a:r>
            <a:endParaRPr sz="1800">
              <a:solidFill>
                <a:srgbClr val="FF0000"/>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A functional requirement defines functions of the software system or its components. A function is described as a set of inputs, the behavior, and outputs. The College Wallet services for a student must have two major functionalities. </a:t>
            </a:r>
          </a:p>
          <a:p>
            <a:pPr indent="0" lvl="0" marL="0" marR="0" rtl="0" algn="l">
              <a:spcBef>
                <a:spcPts val="0"/>
              </a:spcBef>
              <a:buNone/>
            </a:pPr>
            <a:r>
              <a:rPr lang="en-US" sz="2400">
                <a:solidFill>
                  <a:schemeClr val="dk1"/>
                </a:solidFill>
                <a:latin typeface="Questrial"/>
                <a:ea typeface="Questrial"/>
                <a:cs typeface="Questrial"/>
                <a:sym typeface="Questrial"/>
              </a:rPr>
              <a:t>They are: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Clr>
                <a:schemeClr val="dk1"/>
              </a:buClr>
              <a:buSzPts val="2400"/>
              <a:buFont typeface="Arial"/>
              <a:buChar char="•"/>
            </a:pPr>
            <a:r>
              <a:rPr lang="en-US" sz="2400">
                <a:solidFill>
                  <a:schemeClr val="dk1"/>
                </a:solidFill>
                <a:latin typeface="Questrial"/>
                <a:ea typeface="Questrial"/>
                <a:cs typeface="Questrial"/>
                <a:sym typeface="Questrial"/>
              </a:rPr>
              <a:t>Register</a:t>
            </a:r>
          </a:p>
          <a:p>
            <a:pPr indent="0" lvl="0" marL="0" marR="0" rtl="0" algn="l">
              <a:spcBef>
                <a:spcPts val="0"/>
              </a:spcBef>
              <a:buClr>
                <a:schemeClr val="dk1"/>
              </a:buClr>
              <a:buSzPts val="2400"/>
              <a:buFont typeface="Arial"/>
              <a:buChar char="•"/>
            </a:pPr>
            <a:r>
              <a:rPr lang="en-US" sz="2400">
                <a:solidFill>
                  <a:schemeClr val="dk1"/>
                </a:solidFill>
                <a:latin typeface="Questrial"/>
                <a:ea typeface="Questrial"/>
                <a:cs typeface="Questrial"/>
                <a:sym typeface="Questrial"/>
              </a:rPr>
              <a:t>Login</a:t>
            </a:r>
          </a:p>
          <a:p>
            <a:pPr indent="0" lvl="0" marL="0" marR="0" rtl="0" algn="l">
              <a:spcBef>
                <a:spcPts val="0"/>
              </a:spcBef>
              <a:buClr>
                <a:schemeClr val="dk1"/>
              </a:buClr>
              <a:buSzPts val="2400"/>
              <a:buFont typeface="Arial"/>
              <a:buChar char="•"/>
            </a:pPr>
            <a:r>
              <a:rPr lang="en-US" sz="2400">
                <a:solidFill>
                  <a:schemeClr val="dk1"/>
                </a:solidFill>
                <a:latin typeface="Questrial"/>
                <a:ea typeface="Questrial"/>
                <a:cs typeface="Questrial"/>
                <a:sym typeface="Questrial"/>
              </a:rPr>
              <a:t>Exam section</a:t>
            </a:r>
          </a:p>
          <a:p>
            <a:pPr indent="0" lvl="0" marL="0" marR="0" rtl="0" algn="l">
              <a:spcBef>
                <a:spcPts val="0"/>
              </a:spcBef>
              <a:buClr>
                <a:schemeClr val="dk1"/>
              </a:buClr>
              <a:buSzPts val="2400"/>
              <a:buFont typeface="Arial"/>
              <a:buChar char="•"/>
            </a:pPr>
            <a:r>
              <a:rPr lang="en-US" sz="2400">
                <a:solidFill>
                  <a:schemeClr val="dk1"/>
                </a:solidFill>
                <a:latin typeface="Questrial"/>
                <a:ea typeface="Questrial"/>
                <a:cs typeface="Questrial"/>
                <a:sym typeface="Questrial"/>
              </a:rPr>
              <a:t>Canteen</a:t>
            </a:r>
          </a:p>
          <a:p>
            <a:pPr indent="0" lvl="0" marL="0" marR="0" rtl="0" algn="l">
              <a:spcBef>
                <a:spcPts val="0"/>
              </a:spcBef>
              <a:buClr>
                <a:schemeClr val="dk1"/>
              </a:buClr>
              <a:buSzPts val="2400"/>
              <a:buFont typeface="Arial"/>
              <a:buChar char="•"/>
            </a:pPr>
            <a:r>
              <a:rPr lang="en-US" sz="2400">
                <a:solidFill>
                  <a:schemeClr val="dk1"/>
                </a:solidFill>
                <a:latin typeface="Questrial"/>
                <a:ea typeface="Questrial"/>
                <a:cs typeface="Questrial"/>
                <a:sym typeface="Questrial"/>
              </a:rPr>
              <a:t>Society</a:t>
            </a:r>
          </a:p>
          <a:p>
            <a:pPr indent="-152400" lvl="0" marL="0" marR="0" rtl="0" algn="l">
              <a:spcBef>
                <a:spcPts val="0"/>
              </a:spcBef>
              <a:buClr>
                <a:schemeClr val="dk1"/>
              </a:buClr>
              <a:buSzPts val="2400"/>
              <a:buFont typeface="Questrial"/>
              <a:buNone/>
            </a:pPr>
            <a:r>
              <a:t/>
            </a:r>
            <a:endParaRPr sz="2400">
              <a:solidFill>
                <a:schemeClr val="dk1"/>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p:nvPr/>
        </p:nvSpPr>
        <p:spPr>
          <a:xfrm>
            <a:off x="1511300" y="266700"/>
            <a:ext cx="6164611" cy="523220"/>
          </a:xfrm>
          <a:prstGeom prst="rect">
            <a:avLst/>
          </a:prstGeom>
          <a:noFill/>
          <a:ln>
            <a:noFill/>
          </a:ln>
        </p:spPr>
        <p:txBody>
          <a:bodyPr anchorCtr="0" anchor="t" bIns="45700" lIns="91425" rIns="91425" wrap="square" tIns="45700">
            <a:noAutofit/>
          </a:bodyPr>
          <a:lstStyle/>
          <a:p>
            <a:pPr indent="-177800" lvl="0" marL="0" marR="0" rtl="0" algn="l">
              <a:spcBef>
                <a:spcPts val="0"/>
              </a:spcBef>
              <a:buClr>
                <a:srgbClr val="FF0000"/>
              </a:buClr>
              <a:buSzPts val="2800"/>
              <a:buFont typeface="Questrial"/>
              <a:buNone/>
            </a:pPr>
            <a:r>
              <a:rPr lang="en-US" sz="2800">
                <a:solidFill>
                  <a:srgbClr val="FF0000"/>
                </a:solidFill>
                <a:latin typeface="Questrial"/>
                <a:ea typeface="Questrial"/>
                <a:cs typeface="Questrial"/>
                <a:sym typeface="Questrial"/>
              </a:rPr>
              <a:t>NON FUNCTIONAL REQUIREMENT</a:t>
            </a:r>
          </a:p>
        </p:txBody>
      </p:sp>
      <p:sp>
        <p:nvSpPr>
          <p:cNvPr id="310" name="Shape 310"/>
          <p:cNvSpPr/>
          <p:nvPr/>
        </p:nvSpPr>
        <p:spPr>
          <a:xfrm>
            <a:off x="0" y="825500"/>
            <a:ext cx="12192000" cy="6278642"/>
          </a:xfrm>
          <a:prstGeom prst="rect">
            <a:avLst/>
          </a:prstGeom>
          <a:noFill/>
          <a:ln>
            <a:noFill/>
          </a:ln>
        </p:spPr>
        <p:txBody>
          <a:bodyPr anchorCtr="0" anchor="ctr" bIns="45700" lIns="91425" rIns="91425" wrap="square" tIns="45700">
            <a:noAutofit/>
          </a:bodyPr>
          <a:lstStyle/>
          <a:p>
            <a:pPr indent="30480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There are a number of constraints that need to be satisfied. A few of them may be stated as follows:  </a:t>
            </a:r>
          </a:p>
          <a:p>
            <a:pPr indent="304800" lvl="0" marL="0" marR="0" rtl="0" algn="l">
              <a:lnSpc>
                <a:spcPct val="100000"/>
              </a:lnSpc>
              <a:spcBef>
                <a:spcPts val="0"/>
              </a:spcBef>
              <a:spcAft>
                <a:spcPts val="0"/>
              </a:spcAft>
              <a:buClr>
                <a:schemeClr val="dk1"/>
              </a:buClr>
              <a:buSzPts val="2400"/>
              <a:buFont typeface="Quest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phone should have internet connection.</a:t>
            </a: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a:t>
            </a:r>
          </a:p>
          <a:p>
            <a:pPr indent="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platform used must need to be Android only. </a:t>
            </a:r>
          </a:p>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balance has to be checked before every transaction. . </a:t>
            </a:r>
          </a:p>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application must be user friendly for the user to understand it. </a:t>
            </a:r>
          </a:p>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application must be updated with the addition of new items in the canteen.</a:t>
            </a:r>
          </a:p>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Android versions must support the application. </a:t>
            </a:r>
          </a:p>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user’s phone should be GPS connected. </a:t>
            </a:r>
          </a:p>
          <a:p>
            <a:pPr indent="-114300" lvl="0" marL="0" marR="0" rtl="0" algn="l">
              <a:lnSpc>
                <a:spcPct val="100000"/>
              </a:lnSpc>
              <a:spcBef>
                <a:spcPts val="0"/>
              </a:spcBef>
              <a:spcAft>
                <a:spcPts val="0"/>
              </a:spcAft>
              <a:buClr>
                <a:schemeClr val="dk1"/>
              </a:buClr>
              <a:buSzPts val="1800"/>
              <a:buFont typeface="Quest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888723" y="2046484"/>
            <a:ext cx="10364451" cy="2500464"/>
          </a:xfrm>
          <a:prstGeom prst="rect">
            <a:avLst/>
          </a:prstGeom>
          <a:noFill/>
          <a:ln>
            <a:noFill/>
          </a:ln>
        </p:spPr>
        <p:txBody>
          <a:bodyPr anchorCtr="0" anchor="ctr" bIns="45700" lIns="91425" rIns="91425" wrap="square" tIns="45700">
            <a:noAutofit/>
          </a:bodyPr>
          <a:lstStyle/>
          <a:p>
            <a:pPr indent="-457200" lvl="0" marL="0" marR="0" rtl="0" algn="ctr">
              <a:lnSpc>
                <a:spcPct val="90000"/>
              </a:lnSpc>
              <a:spcBef>
                <a:spcPts val="0"/>
              </a:spcBef>
              <a:buClr>
                <a:srgbClr val="FF0000"/>
              </a:buClr>
              <a:buSzPts val="7200"/>
              <a:buFont typeface="Questrial"/>
              <a:buNone/>
            </a:pPr>
            <a:r>
              <a:rPr b="0" i="0" lang="en-US" sz="7200" u="none" cap="none" strike="noStrike">
                <a:solidFill>
                  <a:srgbClr val="FF0000"/>
                </a:solidFill>
                <a:latin typeface="Questrial"/>
                <a:ea typeface="Questrial"/>
                <a:cs typeface="Questrial"/>
                <a:sym typeface="Questrial"/>
              </a:rPr>
              <a:t>IMPLEMENTATION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p:nvPr/>
        </p:nvSpPr>
        <p:spPr>
          <a:xfrm>
            <a:off x="0" y="425885"/>
            <a:ext cx="2861874" cy="646331"/>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3600">
                <a:solidFill>
                  <a:schemeClr val="accent1"/>
                </a:solidFill>
                <a:latin typeface="Questrial"/>
                <a:ea typeface="Questrial"/>
                <a:cs typeface="Questrial"/>
                <a:sym typeface="Questrial"/>
              </a:rPr>
              <a:t>WALLET TABLE</a:t>
            </a:r>
          </a:p>
        </p:txBody>
      </p:sp>
      <p:graphicFrame>
        <p:nvGraphicFramePr>
          <p:cNvPr id="321" name="Shape 321"/>
          <p:cNvGraphicFramePr/>
          <p:nvPr/>
        </p:nvGraphicFramePr>
        <p:xfrm>
          <a:off x="1282700" y="1761066"/>
          <a:ext cx="3000000" cy="3000000"/>
        </p:xfrm>
        <a:graphic>
          <a:graphicData uri="http://schemas.openxmlformats.org/drawingml/2006/table">
            <a:tbl>
              <a:tblPr bandRow="1" firstRow="1">
                <a:noFill/>
                <a:tableStyleId>{C86A7593-9D56-4BC3-86C6-B1DFA6F1445A}</a:tableStyleId>
              </a:tblPr>
              <a:tblGrid>
                <a:gridCol w="4064000"/>
                <a:gridCol w="4064000"/>
              </a:tblGrid>
              <a:tr h="840325">
                <a:tc>
                  <a:txBody>
                    <a:bodyPr>
                      <a:noAutofit/>
                    </a:bodyPr>
                    <a:lstStyle/>
                    <a:p>
                      <a:pPr indent="0" lvl="0" marL="0" marR="0" rtl="0" algn="l">
                        <a:spcBef>
                          <a:spcPts val="0"/>
                        </a:spcBef>
                        <a:buNone/>
                      </a:pPr>
                      <a:r>
                        <a:rPr lang="en-US" sz="1800"/>
                        <a:t>                             USN</a:t>
                      </a:r>
                    </a:p>
                  </a:txBody>
                  <a:tcPr marT="45725" marB="45725" marR="91450" marL="91450"/>
                </a:tc>
                <a:tc>
                  <a:txBody>
                    <a:bodyPr>
                      <a:noAutofit/>
                    </a:bodyPr>
                    <a:lstStyle/>
                    <a:p>
                      <a:pPr indent="0" lvl="0" marL="0" marR="0" rtl="0" algn="l">
                        <a:spcBef>
                          <a:spcPts val="0"/>
                        </a:spcBef>
                        <a:buNone/>
                      </a:pPr>
                      <a:r>
                        <a:rPr lang="en-US" sz="1800"/>
                        <a:t>                          BALANCE</a:t>
                      </a:r>
                    </a:p>
                  </a:txBody>
                  <a:tcPr marT="45725" marB="45725" marR="91450" marL="91450"/>
                </a:tc>
              </a:tr>
              <a:tr h="840325">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p:nvPr/>
        </p:nvSpPr>
        <p:spPr>
          <a:xfrm>
            <a:off x="5257800" y="228600"/>
            <a:ext cx="1157288" cy="600075"/>
          </a:xfrm>
          <a:prstGeom prst="ellipse">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start</a:t>
            </a:r>
          </a:p>
        </p:txBody>
      </p:sp>
      <p:sp>
        <p:nvSpPr>
          <p:cNvPr id="327" name="Shape 327"/>
          <p:cNvSpPr/>
          <p:nvPr/>
        </p:nvSpPr>
        <p:spPr>
          <a:xfrm>
            <a:off x="4673600" y="1219200"/>
            <a:ext cx="2412999" cy="915987"/>
          </a:xfrm>
          <a:prstGeom prst="parallelogram">
            <a:avLst>
              <a:gd fmla="val 25000" name="adj"/>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Name, Pwd,Phno, EmailId, Branch, Semester</a:t>
            </a:r>
          </a:p>
        </p:txBody>
      </p:sp>
      <p:sp>
        <p:nvSpPr>
          <p:cNvPr id="328" name="Shape 328"/>
          <p:cNvSpPr/>
          <p:nvPr/>
        </p:nvSpPr>
        <p:spPr>
          <a:xfrm>
            <a:off x="4648200" y="2497137"/>
            <a:ext cx="2400300" cy="528637"/>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Send to server side registration script</a:t>
            </a:r>
          </a:p>
        </p:txBody>
      </p:sp>
      <p:sp>
        <p:nvSpPr>
          <p:cNvPr id="329" name="Shape 329"/>
          <p:cNvSpPr/>
          <p:nvPr/>
        </p:nvSpPr>
        <p:spPr>
          <a:xfrm>
            <a:off x="5133975" y="3311523"/>
            <a:ext cx="1543050" cy="1028700"/>
          </a:xfrm>
          <a:prstGeom prst="diamond">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Status</a:t>
            </a:r>
          </a:p>
        </p:txBody>
      </p:sp>
      <p:sp>
        <p:nvSpPr>
          <p:cNvPr id="330" name="Shape 330"/>
          <p:cNvSpPr/>
          <p:nvPr/>
        </p:nvSpPr>
        <p:spPr>
          <a:xfrm>
            <a:off x="4891086" y="5154613"/>
            <a:ext cx="2043113" cy="671512"/>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login</a:t>
            </a:r>
          </a:p>
        </p:txBody>
      </p:sp>
      <p:cxnSp>
        <p:nvCxnSpPr>
          <p:cNvPr id="331" name="Shape 331"/>
          <p:cNvCxnSpPr>
            <a:stCxn id="329" idx="2"/>
            <a:endCxn id="330" idx="0"/>
          </p:cNvCxnSpPr>
          <p:nvPr/>
        </p:nvCxnSpPr>
        <p:spPr>
          <a:xfrm>
            <a:off x="5905500" y="4340223"/>
            <a:ext cx="7200" cy="814500"/>
          </a:xfrm>
          <a:prstGeom prst="straightConnector1">
            <a:avLst/>
          </a:prstGeom>
          <a:noFill/>
          <a:ln cap="flat" cmpd="sng" w="9525">
            <a:solidFill>
              <a:srgbClr val="2581BC"/>
            </a:solidFill>
            <a:prstDash val="solid"/>
            <a:round/>
            <a:headEnd len="med" w="med" type="none"/>
            <a:tailEnd len="lg" w="lg" type="triangle"/>
          </a:ln>
        </p:spPr>
      </p:cxnSp>
      <p:sp>
        <p:nvSpPr>
          <p:cNvPr id="332" name="Shape 332"/>
          <p:cNvSpPr txBox="1"/>
          <p:nvPr/>
        </p:nvSpPr>
        <p:spPr>
          <a:xfrm>
            <a:off x="6718375" y="2939295"/>
            <a:ext cx="815031"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Failure</a:t>
            </a:r>
          </a:p>
        </p:txBody>
      </p:sp>
      <p:sp>
        <p:nvSpPr>
          <p:cNvPr id="333" name="Shape 333"/>
          <p:cNvSpPr txBox="1"/>
          <p:nvPr/>
        </p:nvSpPr>
        <p:spPr>
          <a:xfrm>
            <a:off x="5969793" y="4747418"/>
            <a:ext cx="886781"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success</a:t>
            </a:r>
          </a:p>
        </p:txBody>
      </p:sp>
      <p:sp>
        <p:nvSpPr>
          <p:cNvPr id="334" name="Shape 334"/>
          <p:cNvSpPr/>
          <p:nvPr/>
        </p:nvSpPr>
        <p:spPr>
          <a:xfrm>
            <a:off x="1262399" y="476845"/>
            <a:ext cx="2077813"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5400">
                <a:solidFill>
                  <a:srgbClr val="FF0000"/>
                </a:solidFill>
                <a:latin typeface="Questrial"/>
                <a:ea typeface="Questrial"/>
                <a:cs typeface="Questrial"/>
                <a:sym typeface="Questrial"/>
              </a:rPr>
              <a:t>Signup</a:t>
            </a:r>
          </a:p>
        </p:txBody>
      </p:sp>
      <p:cxnSp>
        <p:nvCxnSpPr>
          <p:cNvPr id="335" name="Shape 335"/>
          <p:cNvCxnSpPr/>
          <p:nvPr/>
        </p:nvCxnSpPr>
        <p:spPr>
          <a:xfrm flipH="1">
            <a:off x="5836443" y="828674"/>
            <a:ext cx="1" cy="357188"/>
          </a:xfrm>
          <a:prstGeom prst="straightConnector1">
            <a:avLst/>
          </a:prstGeom>
          <a:noFill/>
          <a:ln cap="flat" cmpd="sng" w="9525">
            <a:solidFill>
              <a:srgbClr val="2581BC"/>
            </a:solidFill>
            <a:prstDash val="solid"/>
            <a:round/>
            <a:headEnd len="med" w="med" type="none"/>
            <a:tailEnd len="lg" w="lg" type="triangle"/>
          </a:ln>
        </p:spPr>
      </p:cxnSp>
      <p:cxnSp>
        <p:nvCxnSpPr>
          <p:cNvPr id="336" name="Shape 336"/>
          <p:cNvCxnSpPr>
            <a:stCxn id="327" idx="4"/>
            <a:endCxn id="328" idx="0"/>
          </p:cNvCxnSpPr>
          <p:nvPr/>
        </p:nvCxnSpPr>
        <p:spPr>
          <a:xfrm flipH="1">
            <a:off x="5848299" y="2135187"/>
            <a:ext cx="31800" cy="361800"/>
          </a:xfrm>
          <a:prstGeom prst="straightConnector1">
            <a:avLst/>
          </a:prstGeom>
          <a:noFill/>
          <a:ln cap="flat" cmpd="sng" w="9525">
            <a:solidFill>
              <a:srgbClr val="2581BC"/>
            </a:solidFill>
            <a:prstDash val="solid"/>
            <a:round/>
            <a:headEnd len="med" w="med" type="none"/>
            <a:tailEnd len="lg" w="lg" type="triangle"/>
          </a:ln>
        </p:spPr>
      </p:cxnSp>
      <p:cxnSp>
        <p:nvCxnSpPr>
          <p:cNvPr id="337" name="Shape 337"/>
          <p:cNvCxnSpPr/>
          <p:nvPr/>
        </p:nvCxnSpPr>
        <p:spPr>
          <a:xfrm>
            <a:off x="5969793" y="3025774"/>
            <a:ext cx="0" cy="285749"/>
          </a:xfrm>
          <a:prstGeom prst="straightConnector1">
            <a:avLst/>
          </a:prstGeom>
          <a:noFill/>
          <a:ln cap="flat" cmpd="sng" w="9525">
            <a:solidFill>
              <a:srgbClr val="2581BC"/>
            </a:solidFill>
            <a:prstDash val="solid"/>
            <a:round/>
            <a:headEnd len="med" w="med" type="none"/>
            <a:tailEnd len="lg" w="lg" type="triangle"/>
          </a:ln>
        </p:spPr>
      </p:cxnSp>
      <p:cxnSp>
        <p:nvCxnSpPr>
          <p:cNvPr id="338" name="Shape 338"/>
          <p:cNvCxnSpPr/>
          <p:nvPr/>
        </p:nvCxnSpPr>
        <p:spPr>
          <a:xfrm flipH="1" rot="5400000">
            <a:off x="4897425" y="2173273"/>
            <a:ext cx="3297300" cy="261900"/>
          </a:xfrm>
          <a:prstGeom prst="bentConnector3">
            <a:avLst>
              <a:gd fmla="val 0" name="adj1"/>
            </a:avLst>
          </a:prstGeom>
          <a:noFill/>
          <a:ln cap="flat" cmpd="sng" w="9525">
            <a:solidFill>
              <a:srgbClr val="2581BC"/>
            </a:solidFill>
            <a:prstDash val="solid"/>
            <a:round/>
            <a:headEnd len="med" w="med" type="none"/>
            <a:tailEnd len="lg" w="lg"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p:nvPr/>
        </p:nvSpPr>
        <p:spPr>
          <a:xfrm>
            <a:off x="3172663" y="0"/>
            <a:ext cx="6096000" cy="6001643"/>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rgbClr val="FF0000"/>
                </a:solidFill>
                <a:latin typeface="Questrial"/>
                <a:ea typeface="Questrial"/>
                <a:cs typeface="Questrial"/>
                <a:sym typeface="Questrial"/>
              </a:rPr>
              <a:t>Algorithm for server side "registration script"</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1: Receive input (usn, name, password, phone no, email, branch, sem,parentno)</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2: If any of the field is invalid, send failure message(some fields are invalid). goto step1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3: Check if usn exist</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4: If yes send failure message(usn already exists). stop</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5: Insert information into registration table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6: Send message(registration successful)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nvSpPr>
        <p:spPr>
          <a:xfrm>
            <a:off x="1320801" y="1701799"/>
            <a:ext cx="9373703" cy="3785652"/>
          </a:xfrm>
          <a:prstGeom prst="rect">
            <a:avLst/>
          </a:prstGeom>
          <a:noFill/>
          <a:ln>
            <a:noFill/>
          </a:ln>
        </p:spPr>
        <p:txBody>
          <a:bodyPr anchorCtr="0" anchor="t" bIns="45700" lIns="91425" rIns="91425" wrap="square" tIns="45700">
            <a:noAutofit/>
          </a:bodyPr>
          <a:lstStyle/>
          <a:p>
            <a:pPr indent="0" lvl="0" marL="0" marR="0" rtl="0" algn="just">
              <a:spcBef>
                <a:spcPts val="0"/>
              </a:spcBef>
              <a:buNone/>
            </a:pPr>
            <a:r>
              <a:rPr b="0" i="0" lang="en-US" sz="1800" u="none" cap="none" strike="noStrike">
                <a:solidFill>
                  <a:schemeClr val="dk1"/>
                </a:solidFill>
                <a:latin typeface="Questrial"/>
                <a:ea typeface="Questrial"/>
                <a:cs typeface="Questrial"/>
                <a:sym typeface="Questrial"/>
              </a:rPr>
              <a:t>   	  </a:t>
            </a:r>
            <a:r>
              <a:rPr b="0" i="0" lang="en-US" sz="2000" u="none" cap="none" strike="noStrike">
                <a:solidFill>
                  <a:schemeClr val="dk1"/>
                </a:solidFill>
                <a:latin typeface="Times New Roman"/>
                <a:ea typeface="Times New Roman"/>
                <a:cs typeface="Times New Roman"/>
                <a:sym typeface="Times New Roman"/>
              </a:rPr>
              <a:t>The project aims to “replace the physical wallets in the hands of students by digital wallets”. Instead of following the traditional payment mechanism which is tedious and time consuming , all the payments like of library, hostel fee ,college fee ,fees related to examination ,payment for canteen coupons  could  be done easily under  one single application  which is most appropriate for students.</a:t>
            </a:r>
          </a:p>
          <a:p>
            <a:pPr indent="0" lvl="0" marL="0" marR="0" rtl="0" algn="just">
              <a:spcBef>
                <a:spcPts val="0"/>
              </a:spcBef>
              <a:buNone/>
            </a:pPr>
            <a:r>
              <a:rPr b="0" i="0" lang="en-US" sz="2000" u="none" cap="none" strike="noStrike">
                <a:solidFill>
                  <a:schemeClr val="dk1"/>
                </a:solidFill>
                <a:latin typeface="Times New Roman"/>
                <a:ea typeface="Times New Roman"/>
                <a:cs typeface="Times New Roman"/>
                <a:sym typeface="Times New Roman"/>
              </a:rPr>
              <a:t> </a:t>
            </a:r>
          </a:p>
          <a:p>
            <a:pPr indent="0" lvl="0" marL="0" marR="0" rtl="0" algn="just">
              <a:spcBef>
                <a:spcPts val="0"/>
              </a:spcBef>
              <a:buNone/>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This project can be applied in any educational institutions as well as organizations where day to day money transactions are involved. The reduction in the unwanted queues during operations of the institutions and taking care of the theft of cash is also another important application of this wallete. Digitization is an important trending factor and this project is one product that aims at complete paperless and cashless product. </a:t>
            </a:r>
          </a:p>
          <a:p>
            <a:pPr indent="0" lvl="0" marL="0" marR="0" rtl="0" algn="l">
              <a:spcBef>
                <a:spcPts val="0"/>
              </a:spcBef>
              <a:buNone/>
            </a:pPr>
            <a:r>
              <a:t/>
            </a:r>
            <a:endParaRPr sz="2000">
              <a:solidFill>
                <a:schemeClr val="dk1"/>
              </a:solidFill>
              <a:latin typeface="Times New Roman"/>
              <a:ea typeface="Times New Roman"/>
              <a:cs typeface="Times New Roman"/>
              <a:sym typeface="Times New Roman"/>
            </a:endParaRPr>
          </a:p>
        </p:txBody>
      </p:sp>
      <p:sp>
        <p:nvSpPr>
          <p:cNvPr id="169" name="Shape 169"/>
          <p:cNvSpPr/>
          <p:nvPr/>
        </p:nvSpPr>
        <p:spPr>
          <a:xfrm>
            <a:off x="3787167" y="338435"/>
            <a:ext cx="3271217"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5400" cap="none">
                <a:solidFill>
                  <a:srgbClr val="FF0000"/>
                </a:solidFill>
                <a:latin typeface="Questrial"/>
                <a:ea typeface="Questrial"/>
                <a:cs typeface="Questrial"/>
                <a:sym typeface="Questrial"/>
              </a:rPr>
              <a:t>ABSTRACT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p:nvPr/>
        </p:nvSpPr>
        <p:spPr>
          <a:xfrm>
            <a:off x="4684734" y="0"/>
            <a:ext cx="1515649" cy="739036"/>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Start</a:t>
            </a:r>
          </a:p>
        </p:txBody>
      </p:sp>
      <p:cxnSp>
        <p:nvCxnSpPr>
          <p:cNvPr id="349" name="Shape 349"/>
          <p:cNvCxnSpPr>
            <a:stCxn id="348" idx="4"/>
          </p:cNvCxnSpPr>
          <p:nvPr/>
        </p:nvCxnSpPr>
        <p:spPr>
          <a:xfrm>
            <a:off x="5442559" y="739036"/>
            <a:ext cx="0" cy="200400"/>
          </a:xfrm>
          <a:prstGeom prst="straightConnector1">
            <a:avLst/>
          </a:prstGeom>
          <a:noFill/>
          <a:ln cap="flat" cmpd="sng" w="9525">
            <a:solidFill>
              <a:srgbClr val="2581BC"/>
            </a:solidFill>
            <a:prstDash val="solid"/>
            <a:round/>
            <a:headEnd len="med" w="med" type="none"/>
            <a:tailEnd len="lg" w="lg" type="triangle"/>
          </a:ln>
        </p:spPr>
      </p:cxnSp>
      <p:sp>
        <p:nvSpPr>
          <p:cNvPr id="350" name="Shape 350"/>
          <p:cNvSpPr/>
          <p:nvPr/>
        </p:nvSpPr>
        <p:spPr>
          <a:xfrm>
            <a:off x="3582444" y="939452"/>
            <a:ext cx="3482235" cy="1002082"/>
          </a:xfrm>
          <a:prstGeom prst="flowChartInputOutpu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USN, password</a:t>
            </a:r>
          </a:p>
        </p:txBody>
      </p:sp>
      <p:cxnSp>
        <p:nvCxnSpPr>
          <p:cNvPr id="351" name="Shape 351"/>
          <p:cNvCxnSpPr>
            <a:stCxn id="350" idx="4"/>
          </p:cNvCxnSpPr>
          <p:nvPr/>
        </p:nvCxnSpPr>
        <p:spPr>
          <a:xfrm>
            <a:off x="5323562" y="1941534"/>
            <a:ext cx="0" cy="250500"/>
          </a:xfrm>
          <a:prstGeom prst="straightConnector1">
            <a:avLst/>
          </a:prstGeom>
          <a:noFill/>
          <a:ln cap="flat" cmpd="sng" w="9525">
            <a:solidFill>
              <a:srgbClr val="2581BC"/>
            </a:solidFill>
            <a:prstDash val="solid"/>
            <a:round/>
            <a:headEnd len="med" w="med" type="none"/>
            <a:tailEnd len="lg" w="lg" type="triangle"/>
          </a:ln>
        </p:spPr>
      </p:cxnSp>
      <p:sp>
        <p:nvSpPr>
          <p:cNvPr id="352" name="Shape 352"/>
          <p:cNvSpPr/>
          <p:nvPr/>
        </p:nvSpPr>
        <p:spPr>
          <a:xfrm>
            <a:off x="3657599" y="2192055"/>
            <a:ext cx="3331923" cy="1002082"/>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Send to server side login</a:t>
            </a:r>
          </a:p>
          <a:p>
            <a:pPr indent="0" lvl="0" marL="0" marR="0" rtl="0" algn="ctr">
              <a:spcBef>
                <a:spcPts val="0"/>
              </a:spcBef>
              <a:buNone/>
            </a:pPr>
            <a:r>
              <a:rPr lang="en-US" sz="1800">
                <a:solidFill>
                  <a:schemeClr val="dk1"/>
                </a:solidFill>
                <a:latin typeface="Questrial"/>
                <a:ea typeface="Questrial"/>
                <a:cs typeface="Questrial"/>
                <a:sym typeface="Questrial"/>
              </a:rPr>
              <a:t>script</a:t>
            </a:r>
          </a:p>
        </p:txBody>
      </p:sp>
      <p:cxnSp>
        <p:nvCxnSpPr>
          <p:cNvPr id="353" name="Shape 353"/>
          <p:cNvCxnSpPr>
            <a:stCxn id="352" idx="2"/>
          </p:cNvCxnSpPr>
          <p:nvPr/>
        </p:nvCxnSpPr>
        <p:spPr>
          <a:xfrm>
            <a:off x="5323560" y="3194137"/>
            <a:ext cx="0" cy="350700"/>
          </a:xfrm>
          <a:prstGeom prst="straightConnector1">
            <a:avLst/>
          </a:prstGeom>
          <a:noFill/>
          <a:ln cap="flat" cmpd="sng" w="9525">
            <a:solidFill>
              <a:srgbClr val="2581BC"/>
            </a:solidFill>
            <a:prstDash val="solid"/>
            <a:round/>
            <a:headEnd len="med" w="med" type="none"/>
            <a:tailEnd len="lg" w="lg" type="triangle"/>
          </a:ln>
        </p:spPr>
      </p:cxnSp>
      <p:sp>
        <p:nvSpPr>
          <p:cNvPr id="354" name="Shape 354"/>
          <p:cNvSpPr/>
          <p:nvPr/>
        </p:nvSpPr>
        <p:spPr>
          <a:xfrm>
            <a:off x="3657598" y="3544866"/>
            <a:ext cx="3331923" cy="1377863"/>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Status</a:t>
            </a:r>
          </a:p>
        </p:txBody>
      </p:sp>
      <p:cxnSp>
        <p:nvCxnSpPr>
          <p:cNvPr id="355" name="Shape 355"/>
          <p:cNvCxnSpPr>
            <a:stCxn id="354" idx="2"/>
          </p:cNvCxnSpPr>
          <p:nvPr/>
        </p:nvCxnSpPr>
        <p:spPr>
          <a:xfrm>
            <a:off x="5323560" y="4922729"/>
            <a:ext cx="0" cy="313200"/>
          </a:xfrm>
          <a:prstGeom prst="straightConnector1">
            <a:avLst/>
          </a:prstGeom>
          <a:noFill/>
          <a:ln cap="flat" cmpd="sng" w="9525">
            <a:solidFill>
              <a:srgbClr val="2581BC"/>
            </a:solidFill>
            <a:prstDash val="solid"/>
            <a:round/>
            <a:headEnd len="med" w="med" type="none"/>
            <a:tailEnd len="lg" w="lg" type="triangle"/>
          </a:ln>
        </p:spPr>
      </p:cxnSp>
      <p:sp>
        <p:nvSpPr>
          <p:cNvPr id="356" name="Shape 356"/>
          <p:cNvSpPr/>
          <p:nvPr/>
        </p:nvSpPr>
        <p:spPr>
          <a:xfrm>
            <a:off x="3657598" y="5235879"/>
            <a:ext cx="3331923" cy="989556"/>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Login</a:t>
            </a:r>
          </a:p>
        </p:txBody>
      </p:sp>
      <p:cxnSp>
        <p:nvCxnSpPr>
          <p:cNvPr id="357" name="Shape 357"/>
          <p:cNvCxnSpPr/>
          <p:nvPr/>
        </p:nvCxnSpPr>
        <p:spPr>
          <a:xfrm>
            <a:off x="7014573" y="4233797"/>
            <a:ext cx="3081405" cy="56368"/>
          </a:xfrm>
          <a:prstGeom prst="straightConnector1">
            <a:avLst/>
          </a:prstGeom>
          <a:noFill/>
          <a:ln cap="flat" cmpd="sng" w="9525">
            <a:solidFill>
              <a:srgbClr val="2581BC"/>
            </a:solidFill>
            <a:prstDash val="solid"/>
            <a:round/>
            <a:headEnd len="med" w="med" type="none"/>
            <a:tailEnd len="med" w="med" type="none"/>
          </a:ln>
        </p:spPr>
      </p:cxnSp>
      <p:cxnSp>
        <p:nvCxnSpPr>
          <p:cNvPr id="358" name="Shape 358"/>
          <p:cNvCxnSpPr>
            <a:endCxn id="348" idx="6"/>
          </p:cNvCxnSpPr>
          <p:nvPr/>
        </p:nvCxnSpPr>
        <p:spPr>
          <a:xfrm rot="10800000">
            <a:off x="6200383" y="369518"/>
            <a:ext cx="3870600" cy="0"/>
          </a:xfrm>
          <a:prstGeom prst="straightConnector1">
            <a:avLst/>
          </a:prstGeom>
          <a:noFill/>
          <a:ln cap="flat" cmpd="sng" w="9525">
            <a:solidFill>
              <a:srgbClr val="2581BC"/>
            </a:solidFill>
            <a:prstDash val="solid"/>
            <a:round/>
            <a:headEnd len="med" w="med" type="none"/>
            <a:tailEnd len="lg" w="lg" type="triangle"/>
          </a:ln>
        </p:spPr>
      </p:cxnSp>
      <p:sp>
        <p:nvSpPr>
          <p:cNvPr id="359" name="Shape 359"/>
          <p:cNvSpPr/>
          <p:nvPr/>
        </p:nvSpPr>
        <p:spPr>
          <a:xfrm>
            <a:off x="7939340" y="3815339"/>
            <a:ext cx="805990" cy="369332"/>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1800" cap="none">
                <a:solidFill>
                  <a:schemeClr val="dk1"/>
                </a:solidFill>
                <a:latin typeface="Questrial"/>
                <a:ea typeface="Questrial"/>
                <a:cs typeface="Questrial"/>
                <a:sym typeface="Questrial"/>
              </a:rPr>
              <a:t>Failure</a:t>
            </a:r>
          </a:p>
        </p:txBody>
      </p:sp>
      <p:sp>
        <p:nvSpPr>
          <p:cNvPr id="360" name="Shape 360"/>
          <p:cNvSpPr/>
          <p:nvPr/>
        </p:nvSpPr>
        <p:spPr>
          <a:xfrm>
            <a:off x="1077949" y="369518"/>
            <a:ext cx="2125583"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5400" cap="none">
                <a:solidFill>
                  <a:srgbClr val="FF0000"/>
                </a:solidFill>
                <a:latin typeface="Questrial"/>
                <a:ea typeface="Questrial"/>
                <a:cs typeface="Questrial"/>
                <a:sym typeface="Questrial"/>
              </a:rPr>
              <a:t>LOGIN</a:t>
            </a:r>
          </a:p>
        </p:txBody>
      </p:sp>
      <p:cxnSp>
        <p:nvCxnSpPr>
          <p:cNvPr id="361" name="Shape 361"/>
          <p:cNvCxnSpPr/>
          <p:nvPr/>
        </p:nvCxnSpPr>
        <p:spPr>
          <a:xfrm>
            <a:off x="10070926" y="369518"/>
            <a:ext cx="25052" cy="3864279"/>
          </a:xfrm>
          <a:prstGeom prst="straightConnector1">
            <a:avLst/>
          </a:prstGeom>
          <a:noFill/>
          <a:ln cap="flat" cmpd="sng" w="9525">
            <a:solidFill>
              <a:srgbClr val="2581BC"/>
            </a:solidFill>
            <a:prstDash val="solid"/>
            <a:round/>
            <a:headEnd len="med" w="med" type="none"/>
            <a:tailEnd len="med" w="med" type="none"/>
          </a:ln>
        </p:spPr>
      </p:cxnSp>
      <p:sp>
        <p:nvSpPr>
          <p:cNvPr id="362" name="Shape 362"/>
          <p:cNvSpPr txBox="1"/>
          <p:nvPr/>
        </p:nvSpPr>
        <p:spPr>
          <a:xfrm>
            <a:off x="5613739" y="4904126"/>
            <a:ext cx="808235"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success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p:nvPr/>
        </p:nvSpPr>
        <p:spPr>
          <a:xfrm>
            <a:off x="3519427" y="0"/>
            <a:ext cx="3504741" cy="1292662"/>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2400">
                <a:solidFill>
                  <a:srgbClr val="FF0000"/>
                </a:solidFill>
                <a:latin typeface="Questrial"/>
                <a:ea typeface="Questrial"/>
                <a:cs typeface="Questrial"/>
                <a:sym typeface="Questrial"/>
              </a:rPr>
              <a:t>Algorithm for “login script”</a:t>
            </a:r>
          </a:p>
          <a:p>
            <a:pPr indent="0" lvl="0" marL="0" marR="0" rtl="0" algn="ctr">
              <a:spcBef>
                <a:spcPts val="0"/>
              </a:spcBef>
              <a:buNone/>
            </a:pPr>
            <a:r>
              <a:rPr b="0" lang="en-US" sz="5400" cap="none">
                <a:solidFill>
                  <a:schemeClr val="dk1"/>
                </a:solidFill>
                <a:latin typeface="Questrial"/>
                <a:ea typeface="Questrial"/>
                <a:cs typeface="Questrial"/>
                <a:sym typeface="Questrial"/>
              </a:rPr>
              <a:t> </a:t>
            </a:r>
          </a:p>
        </p:txBody>
      </p:sp>
      <p:sp>
        <p:nvSpPr>
          <p:cNvPr id="368" name="Shape 368"/>
          <p:cNvSpPr/>
          <p:nvPr/>
        </p:nvSpPr>
        <p:spPr>
          <a:xfrm>
            <a:off x="1085291" y="627102"/>
            <a:ext cx="10350972" cy="63709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1"/>
                </a:solidFill>
                <a:latin typeface="Calibri"/>
                <a:ea typeface="Calibri"/>
                <a:cs typeface="Calibri"/>
                <a:sym typeface="Calibri"/>
              </a:rPr>
              <a:t>Step 1:Receive USN and Password from user mobile devices.</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rPr lang="en-US" sz="2400">
                <a:solidFill>
                  <a:schemeClr val="dk1"/>
                </a:solidFill>
                <a:latin typeface="Calibri"/>
                <a:ea typeface="Calibri"/>
                <a:cs typeface="Calibri"/>
                <a:sym typeface="Calibri"/>
              </a:rPr>
              <a:t>Step 2:If USN or Password is invalid send failure message "STOP".</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rPr lang="en-US" sz="2400">
                <a:solidFill>
                  <a:schemeClr val="dk1"/>
                </a:solidFill>
                <a:latin typeface="Calibri"/>
                <a:ea typeface="Calibri"/>
                <a:cs typeface="Calibri"/>
                <a:sym typeface="Calibri"/>
              </a:rPr>
              <a:t>Step 3. Check if USN exists in database, if yes goto 6.</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rPr lang="en-US" sz="2400">
                <a:solidFill>
                  <a:schemeClr val="dk1"/>
                </a:solidFill>
                <a:latin typeface="Calibri"/>
                <a:ea typeface="Calibri"/>
                <a:cs typeface="Calibri"/>
                <a:sym typeface="Calibri"/>
              </a:rPr>
              <a:t>Step 4. If no send failure message as "Invalid username or password".</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rPr lang="en-US" sz="2400">
                <a:solidFill>
                  <a:schemeClr val="dk1"/>
                </a:solidFill>
                <a:latin typeface="Calibri"/>
                <a:ea typeface="Calibri"/>
                <a:cs typeface="Calibri"/>
                <a:sym typeface="Calibri"/>
              </a:rPr>
              <a:t>Step 5. Check if password matches with username if yes goto 9.</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rPr lang="en-US" sz="2400">
                <a:solidFill>
                  <a:schemeClr val="dk1"/>
                </a:solidFill>
                <a:latin typeface="Calibri"/>
                <a:ea typeface="Calibri"/>
                <a:cs typeface="Calibri"/>
                <a:sym typeface="Calibri"/>
              </a:rPr>
              <a:t>Step 6. If no send failure message "Invalid password" and display  message "Forgot password".</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rPr lang="en-US" sz="2400">
                <a:solidFill>
                  <a:schemeClr val="dk1"/>
                </a:solidFill>
                <a:latin typeface="Calibri"/>
                <a:ea typeface="Calibri"/>
                <a:cs typeface="Calibri"/>
                <a:sym typeface="Calibri"/>
              </a:rPr>
              <a:t>Step 7. Send "Change password" link to the registered email id by fetching it from the registration table then goto1.</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rPr lang="en-US" sz="2400">
                <a:solidFill>
                  <a:schemeClr val="dk1"/>
                </a:solidFill>
                <a:latin typeface="Calibri"/>
                <a:ea typeface="Calibri"/>
                <a:cs typeface="Calibri"/>
                <a:sym typeface="Calibri"/>
              </a:rPr>
              <a:t>Step 8. Login successful.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nvSpPr>
        <p:spPr>
          <a:xfrm>
            <a:off x="150312" y="175364"/>
            <a:ext cx="4378122" cy="646331"/>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3600">
                <a:solidFill>
                  <a:schemeClr val="accent1"/>
                </a:solidFill>
                <a:latin typeface="Questrial"/>
                <a:ea typeface="Questrial"/>
                <a:cs typeface="Questrial"/>
                <a:sym typeface="Questrial"/>
              </a:rPr>
              <a:t>Login and signup table</a:t>
            </a:r>
          </a:p>
        </p:txBody>
      </p:sp>
      <p:graphicFrame>
        <p:nvGraphicFramePr>
          <p:cNvPr id="374" name="Shape 374"/>
          <p:cNvGraphicFramePr/>
          <p:nvPr/>
        </p:nvGraphicFramePr>
        <p:xfrm>
          <a:off x="406397" y="1206500"/>
          <a:ext cx="3000000" cy="3000000"/>
        </p:xfrm>
        <a:graphic>
          <a:graphicData uri="http://schemas.openxmlformats.org/drawingml/2006/table">
            <a:tbl>
              <a:tblPr bandRow="1" firstRow="1">
                <a:noFill/>
                <a:tableStyleId>{C86A7593-9D56-4BC3-86C6-B1DFA6F1445A}</a:tableStyleId>
              </a:tblPr>
              <a:tblGrid>
                <a:gridCol w="1273175"/>
                <a:gridCol w="1273175"/>
                <a:gridCol w="1350575"/>
                <a:gridCol w="1273175"/>
                <a:gridCol w="1273175"/>
                <a:gridCol w="1273175"/>
                <a:gridCol w="1273175"/>
                <a:gridCol w="1273175"/>
              </a:tblGrid>
              <a:tr h="567500">
                <a:tc>
                  <a:txBody>
                    <a:bodyPr>
                      <a:noAutofit/>
                    </a:bodyPr>
                    <a:lstStyle/>
                    <a:p>
                      <a:pPr indent="0" lvl="0" marL="0" marR="0" rtl="0" algn="l">
                        <a:spcBef>
                          <a:spcPts val="0"/>
                        </a:spcBef>
                        <a:buNone/>
                      </a:pPr>
                      <a:r>
                        <a:rPr lang="en-US" sz="1800"/>
                        <a:t>     USN</a:t>
                      </a:r>
                    </a:p>
                  </a:txBody>
                  <a:tcPr marT="45725" marB="45725" marR="91450" marL="91450">
                    <a:solidFill>
                      <a:schemeClr val="accent1"/>
                    </a:solidFill>
                  </a:tcPr>
                </a:tc>
                <a:tc>
                  <a:txBody>
                    <a:bodyPr>
                      <a:noAutofit/>
                    </a:bodyPr>
                    <a:lstStyle/>
                    <a:p>
                      <a:pPr indent="0" lvl="0" marL="0" marR="0" rtl="0" algn="l">
                        <a:spcBef>
                          <a:spcPts val="0"/>
                        </a:spcBef>
                        <a:buNone/>
                      </a:pPr>
                      <a:r>
                        <a:rPr lang="en-US" sz="1800"/>
                        <a:t>    NAME</a:t>
                      </a:r>
                    </a:p>
                  </a:txBody>
                  <a:tcPr marT="45725" marB="45725" marR="91450" marL="91450">
                    <a:solidFill>
                      <a:schemeClr val="accent1"/>
                    </a:solidFill>
                  </a:tcPr>
                </a:tc>
                <a:tc>
                  <a:txBody>
                    <a:bodyPr>
                      <a:noAutofit/>
                    </a:bodyPr>
                    <a:lstStyle/>
                    <a:p>
                      <a:pPr indent="0" lvl="0" marL="0" marR="0" rtl="0" algn="l">
                        <a:spcBef>
                          <a:spcPts val="0"/>
                        </a:spcBef>
                        <a:buNone/>
                      </a:pPr>
                      <a:r>
                        <a:rPr lang="en-US" sz="1800"/>
                        <a:t>PASSWORD</a:t>
                      </a:r>
                    </a:p>
                  </a:txBody>
                  <a:tcPr marT="45725" marB="45725" marR="91450" marL="91450">
                    <a:solidFill>
                      <a:schemeClr val="accent1"/>
                    </a:solidFill>
                  </a:tcPr>
                </a:tc>
                <a:tc>
                  <a:txBody>
                    <a:bodyPr>
                      <a:noAutofit/>
                    </a:bodyPr>
                    <a:lstStyle/>
                    <a:p>
                      <a:pPr indent="0" lvl="0" marL="0" marR="0" rtl="0" algn="l">
                        <a:spcBef>
                          <a:spcPts val="0"/>
                        </a:spcBef>
                        <a:buNone/>
                      </a:pPr>
                      <a:r>
                        <a:rPr lang="en-US" sz="1800"/>
                        <a:t>PHONE NO</a:t>
                      </a:r>
                    </a:p>
                  </a:txBody>
                  <a:tcPr marT="45725" marB="45725" marR="91450" marL="91450">
                    <a:solidFill>
                      <a:schemeClr val="accent1"/>
                    </a:solidFill>
                  </a:tcPr>
                </a:tc>
                <a:tc>
                  <a:txBody>
                    <a:bodyPr>
                      <a:noAutofit/>
                    </a:bodyPr>
                    <a:lstStyle/>
                    <a:p>
                      <a:pPr indent="0" lvl="0" marL="0" marR="0" rtl="0" algn="l">
                        <a:spcBef>
                          <a:spcPts val="0"/>
                        </a:spcBef>
                        <a:buNone/>
                      </a:pPr>
                      <a:r>
                        <a:rPr lang="en-US" sz="1800"/>
                        <a:t>EMAIL ID</a:t>
                      </a:r>
                    </a:p>
                  </a:txBody>
                  <a:tcPr marT="45725" marB="45725" marR="91450" marL="91450">
                    <a:solidFill>
                      <a:schemeClr val="accent1"/>
                    </a:solidFill>
                  </a:tcPr>
                </a:tc>
                <a:tc>
                  <a:txBody>
                    <a:bodyPr>
                      <a:noAutofit/>
                    </a:bodyPr>
                    <a:lstStyle/>
                    <a:p>
                      <a:pPr indent="0" lvl="0" marL="0" marR="0" rtl="0" algn="l">
                        <a:spcBef>
                          <a:spcPts val="0"/>
                        </a:spcBef>
                        <a:buNone/>
                      </a:pPr>
                      <a:r>
                        <a:rPr lang="en-US" sz="1800"/>
                        <a:t>BRANCH</a:t>
                      </a:r>
                    </a:p>
                  </a:txBody>
                  <a:tcPr marT="45725" marB="45725" marR="91450" marL="91450">
                    <a:solidFill>
                      <a:schemeClr val="accent1"/>
                    </a:solidFill>
                  </a:tcPr>
                </a:tc>
                <a:tc>
                  <a:txBody>
                    <a:bodyPr>
                      <a:noAutofit/>
                    </a:bodyPr>
                    <a:lstStyle/>
                    <a:p>
                      <a:pPr indent="0" lvl="0" marL="0" marR="0" rtl="0" algn="l">
                        <a:spcBef>
                          <a:spcPts val="0"/>
                        </a:spcBef>
                        <a:buNone/>
                      </a:pPr>
                      <a:r>
                        <a:rPr lang="en-US" sz="1800"/>
                        <a:t>SEMESTER</a:t>
                      </a:r>
                    </a:p>
                  </a:txBody>
                  <a:tcPr marT="45725" marB="45725" marR="91450" marL="91450">
                    <a:solidFill>
                      <a:schemeClr val="accent1"/>
                    </a:solidFill>
                  </a:tcPr>
                </a:tc>
                <a:tc>
                  <a:txBody>
                    <a:bodyPr>
                      <a:noAutofit/>
                    </a:bodyPr>
                    <a:lstStyle/>
                    <a:p>
                      <a:pPr indent="0" lvl="0" marL="0" marR="0" rtl="0" algn="l">
                        <a:spcBef>
                          <a:spcPts val="0"/>
                        </a:spcBef>
                        <a:buNone/>
                      </a:pPr>
                      <a:r>
                        <a:rPr lang="en-US" sz="1800"/>
                        <a:t>PANRENT_PHONENO</a:t>
                      </a:r>
                    </a:p>
                  </a:txBody>
                  <a:tcPr marT="45725" marB="45725" marR="91450" marL="91450">
                    <a:solidFill>
                      <a:schemeClr val="accent1"/>
                    </a:solidFill>
                  </a:tcPr>
                </a:tc>
              </a:tr>
              <a:tr h="1322400">
                <a:tc>
                  <a:txBody>
                    <a:bodyPr>
                      <a:noAutofit/>
                    </a:bodyPr>
                    <a:lstStyle/>
                    <a:p>
                      <a:pPr indent="0" lvl="0" marL="0" marR="0" rtl="0" algn="l">
                        <a:spcBef>
                          <a:spcPts val="0"/>
                        </a:spcBef>
                        <a:buNone/>
                      </a:pPr>
                      <a:r>
                        <a:t/>
                      </a:r>
                      <a:endParaRPr sz="1800"/>
                    </a:p>
                  </a:txBody>
                  <a:tcPr marT="45725" marB="45725" marR="91450" marL="91450">
                    <a:solidFill>
                      <a:srgbClr val="D4ECFB"/>
                    </a:solidFill>
                  </a:tcPr>
                </a:tc>
                <a:tc>
                  <a:txBody>
                    <a:bodyPr>
                      <a:noAutofit/>
                    </a:bodyPr>
                    <a:lstStyle/>
                    <a:p>
                      <a:pPr indent="0" lvl="0" marL="0" marR="0" rtl="0" algn="l">
                        <a:spcBef>
                          <a:spcPts val="0"/>
                        </a:spcBef>
                        <a:buNone/>
                      </a:pPr>
                      <a:r>
                        <a:t/>
                      </a:r>
                      <a:endParaRPr sz="1800"/>
                    </a:p>
                  </a:txBody>
                  <a:tcPr marT="45725" marB="45725" marR="91450" marL="91450">
                    <a:solidFill>
                      <a:srgbClr val="D4ECFB"/>
                    </a:solidFill>
                  </a:tcPr>
                </a:tc>
                <a:tc>
                  <a:txBody>
                    <a:bodyPr>
                      <a:noAutofit/>
                    </a:bodyPr>
                    <a:lstStyle/>
                    <a:p>
                      <a:pPr indent="0" lvl="0" marL="0" marR="0" rtl="0" algn="l">
                        <a:spcBef>
                          <a:spcPts val="0"/>
                        </a:spcBef>
                        <a:buNone/>
                      </a:pPr>
                      <a:r>
                        <a:t/>
                      </a:r>
                      <a:endParaRPr sz="1800"/>
                    </a:p>
                  </a:txBody>
                  <a:tcPr marT="45725" marB="45725" marR="91450" marL="91450">
                    <a:solidFill>
                      <a:srgbClr val="D4ECFB"/>
                    </a:solidFill>
                  </a:tcPr>
                </a:tc>
                <a:tc>
                  <a:txBody>
                    <a:bodyPr>
                      <a:noAutofit/>
                    </a:bodyPr>
                    <a:lstStyle/>
                    <a:p>
                      <a:pPr indent="0" lvl="0" marL="0" marR="0" rtl="0" algn="l">
                        <a:spcBef>
                          <a:spcPts val="0"/>
                        </a:spcBef>
                        <a:buNone/>
                      </a:pPr>
                      <a:r>
                        <a:t/>
                      </a:r>
                      <a:endParaRPr sz="1800"/>
                    </a:p>
                  </a:txBody>
                  <a:tcPr marT="45725" marB="45725" marR="91450" marL="91450">
                    <a:solidFill>
                      <a:srgbClr val="D4ECFB"/>
                    </a:solidFill>
                  </a:tcPr>
                </a:tc>
                <a:tc>
                  <a:txBody>
                    <a:bodyPr>
                      <a:noAutofit/>
                    </a:bodyPr>
                    <a:lstStyle/>
                    <a:p>
                      <a:pPr indent="0" lvl="0" marL="0" marR="0" rtl="0" algn="l">
                        <a:spcBef>
                          <a:spcPts val="0"/>
                        </a:spcBef>
                        <a:buNone/>
                      </a:pPr>
                      <a:r>
                        <a:t/>
                      </a:r>
                      <a:endParaRPr sz="1800"/>
                    </a:p>
                  </a:txBody>
                  <a:tcPr marT="45725" marB="45725" marR="91450" marL="91450">
                    <a:solidFill>
                      <a:srgbClr val="D4ECFB"/>
                    </a:solidFill>
                  </a:tcPr>
                </a:tc>
                <a:tc>
                  <a:txBody>
                    <a:bodyPr>
                      <a:noAutofit/>
                    </a:bodyPr>
                    <a:lstStyle/>
                    <a:p>
                      <a:pPr indent="0" lvl="0" marL="0" marR="0" rtl="0" algn="l">
                        <a:spcBef>
                          <a:spcPts val="0"/>
                        </a:spcBef>
                        <a:buNone/>
                      </a:pPr>
                      <a:r>
                        <a:t/>
                      </a:r>
                      <a:endParaRPr sz="1800"/>
                    </a:p>
                  </a:txBody>
                  <a:tcPr marT="45725" marB="45725" marR="91450" marL="91450">
                    <a:solidFill>
                      <a:srgbClr val="D4ECFB"/>
                    </a:solidFill>
                  </a:tcPr>
                </a:tc>
                <a:tc>
                  <a:txBody>
                    <a:bodyPr>
                      <a:noAutofit/>
                    </a:bodyPr>
                    <a:lstStyle/>
                    <a:p>
                      <a:pPr indent="0" lvl="0" marL="0" marR="0" rtl="0" algn="l">
                        <a:spcBef>
                          <a:spcPts val="0"/>
                        </a:spcBef>
                        <a:buNone/>
                      </a:pPr>
                      <a:r>
                        <a:t/>
                      </a:r>
                      <a:endParaRPr sz="1800"/>
                    </a:p>
                  </a:txBody>
                  <a:tcPr marT="45725" marB="45725" marR="91450" marL="91450">
                    <a:solidFill>
                      <a:srgbClr val="D4ECFB"/>
                    </a:solidFill>
                  </a:tcPr>
                </a:tc>
                <a:tc>
                  <a:txBody>
                    <a:bodyPr>
                      <a:noAutofit/>
                    </a:bodyPr>
                    <a:lstStyle/>
                    <a:p>
                      <a:pPr indent="0" lvl="0" marL="0" marR="0" rtl="0" algn="l">
                        <a:spcBef>
                          <a:spcPts val="0"/>
                        </a:spcBef>
                        <a:buNone/>
                      </a:pPr>
                      <a:r>
                        <a:t/>
                      </a:r>
                      <a:endParaRPr sz="1800"/>
                    </a:p>
                  </a:txBody>
                  <a:tcPr marT="45725" marB="45725" marR="91450" marL="91450">
                    <a:solidFill>
                      <a:srgbClr val="D4ECFB"/>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p:nvPr/>
        </p:nvSpPr>
        <p:spPr>
          <a:xfrm>
            <a:off x="4947781" y="0"/>
            <a:ext cx="1352811" cy="613776"/>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Start</a:t>
            </a:r>
          </a:p>
        </p:txBody>
      </p:sp>
      <p:cxnSp>
        <p:nvCxnSpPr>
          <p:cNvPr id="380" name="Shape 380"/>
          <p:cNvCxnSpPr>
            <a:stCxn id="379" idx="4"/>
          </p:cNvCxnSpPr>
          <p:nvPr/>
        </p:nvCxnSpPr>
        <p:spPr>
          <a:xfrm>
            <a:off x="5624186" y="613776"/>
            <a:ext cx="0" cy="225600"/>
          </a:xfrm>
          <a:prstGeom prst="straightConnector1">
            <a:avLst/>
          </a:prstGeom>
          <a:noFill/>
          <a:ln cap="flat" cmpd="sng" w="9525">
            <a:solidFill>
              <a:srgbClr val="2581BC"/>
            </a:solidFill>
            <a:prstDash val="solid"/>
            <a:round/>
            <a:headEnd len="med" w="med" type="none"/>
            <a:tailEnd len="lg" w="lg" type="triangle"/>
          </a:ln>
        </p:spPr>
      </p:cxnSp>
      <p:sp>
        <p:nvSpPr>
          <p:cNvPr id="381" name="Shape 381"/>
          <p:cNvSpPr/>
          <p:nvPr/>
        </p:nvSpPr>
        <p:spPr>
          <a:xfrm>
            <a:off x="4446739" y="839244"/>
            <a:ext cx="2354893" cy="801666"/>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Select category monthly/annual fee</a:t>
            </a:r>
          </a:p>
        </p:txBody>
      </p:sp>
      <p:cxnSp>
        <p:nvCxnSpPr>
          <p:cNvPr id="382" name="Shape 382"/>
          <p:cNvCxnSpPr/>
          <p:nvPr/>
        </p:nvCxnSpPr>
        <p:spPr>
          <a:xfrm rot="10800000">
            <a:off x="3118981" y="1835063"/>
            <a:ext cx="1490597" cy="0"/>
          </a:xfrm>
          <a:prstGeom prst="straightConnector1">
            <a:avLst/>
          </a:prstGeom>
          <a:noFill/>
          <a:ln cap="flat" cmpd="sng" w="9525">
            <a:solidFill>
              <a:srgbClr val="2581BC"/>
            </a:solidFill>
            <a:prstDash val="solid"/>
            <a:round/>
            <a:headEnd len="med" w="med" type="none"/>
            <a:tailEnd len="med" w="med" type="none"/>
          </a:ln>
        </p:spPr>
      </p:cxnSp>
      <p:cxnSp>
        <p:nvCxnSpPr>
          <p:cNvPr id="383" name="Shape 383"/>
          <p:cNvCxnSpPr/>
          <p:nvPr/>
        </p:nvCxnSpPr>
        <p:spPr>
          <a:xfrm rot="10800000">
            <a:off x="6617918" y="1835063"/>
            <a:ext cx="1490597" cy="0"/>
          </a:xfrm>
          <a:prstGeom prst="straightConnector1">
            <a:avLst/>
          </a:prstGeom>
          <a:noFill/>
          <a:ln cap="flat" cmpd="sng" w="9525">
            <a:solidFill>
              <a:srgbClr val="2581BC"/>
            </a:solidFill>
            <a:prstDash val="solid"/>
            <a:round/>
            <a:headEnd len="med" w="med" type="none"/>
            <a:tailEnd len="med" w="med" type="none"/>
          </a:ln>
        </p:spPr>
      </p:cxnSp>
      <p:sp>
        <p:nvSpPr>
          <p:cNvPr id="384" name="Shape 384"/>
          <p:cNvSpPr/>
          <p:nvPr/>
        </p:nvSpPr>
        <p:spPr>
          <a:xfrm>
            <a:off x="2154477" y="2029214"/>
            <a:ext cx="1929008" cy="751561"/>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Mess bill</a:t>
            </a:r>
          </a:p>
        </p:txBody>
      </p:sp>
      <p:sp>
        <p:nvSpPr>
          <p:cNvPr id="385" name="Shape 385"/>
          <p:cNvSpPr/>
          <p:nvPr/>
        </p:nvSpPr>
        <p:spPr>
          <a:xfrm>
            <a:off x="7144011" y="2020862"/>
            <a:ext cx="1929008" cy="751561"/>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Room rent+others</a:t>
            </a:r>
          </a:p>
        </p:txBody>
      </p:sp>
      <p:cxnSp>
        <p:nvCxnSpPr>
          <p:cNvPr id="386" name="Shape 386"/>
          <p:cNvCxnSpPr/>
          <p:nvPr/>
        </p:nvCxnSpPr>
        <p:spPr>
          <a:xfrm>
            <a:off x="4609578" y="1640910"/>
            <a:ext cx="0" cy="194153"/>
          </a:xfrm>
          <a:prstGeom prst="straightConnector1">
            <a:avLst/>
          </a:prstGeom>
          <a:noFill/>
          <a:ln cap="flat" cmpd="sng" w="9525">
            <a:solidFill>
              <a:srgbClr val="2581BC"/>
            </a:solidFill>
            <a:prstDash val="solid"/>
            <a:round/>
            <a:headEnd len="med" w="med" type="none"/>
            <a:tailEnd len="med" w="med" type="none"/>
          </a:ln>
        </p:spPr>
      </p:cxnSp>
      <p:cxnSp>
        <p:nvCxnSpPr>
          <p:cNvPr id="387" name="Shape 387"/>
          <p:cNvCxnSpPr/>
          <p:nvPr/>
        </p:nvCxnSpPr>
        <p:spPr>
          <a:xfrm>
            <a:off x="6617918" y="1640910"/>
            <a:ext cx="0" cy="194153"/>
          </a:xfrm>
          <a:prstGeom prst="straightConnector1">
            <a:avLst/>
          </a:prstGeom>
          <a:noFill/>
          <a:ln cap="flat" cmpd="sng" w="9525">
            <a:solidFill>
              <a:srgbClr val="2581BC"/>
            </a:solidFill>
            <a:prstDash val="solid"/>
            <a:round/>
            <a:headEnd len="med" w="med" type="none"/>
            <a:tailEnd len="med" w="med" type="none"/>
          </a:ln>
        </p:spPr>
      </p:cxnSp>
      <p:cxnSp>
        <p:nvCxnSpPr>
          <p:cNvPr id="388" name="Shape 388"/>
          <p:cNvCxnSpPr/>
          <p:nvPr/>
        </p:nvCxnSpPr>
        <p:spPr>
          <a:xfrm>
            <a:off x="3118981" y="1835063"/>
            <a:ext cx="0" cy="206679"/>
          </a:xfrm>
          <a:prstGeom prst="straightConnector1">
            <a:avLst/>
          </a:prstGeom>
          <a:noFill/>
          <a:ln cap="flat" cmpd="sng" w="9525">
            <a:solidFill>
              <a:srgbClr val="2581BC"/>
            </a:solidFill>
            <a:prstDash val="solid"/>
            <a:round/>
            <a:headEnd len="med" w="med" type="none"/>
            <a:tailEnd len="lg" w="lg" type="triangle"/>
          </a:ln>
        </p:spPr>
      </p:cxnSp>
      <p:cxnSp>
        <p:nvCxnSpPr>
          <p:cNvPr id="389" name="Shape 389"/>
          <p:cNvCxnSpPr/>
          <p:nvPr/>
        </p:nvCxnSpPr>
        <p:spPr>
          <a:xfrm>
            <a:off x="8108515" y="1818360"/>
            <a:ext cx="0" cy="206679"/>
          </a:xfrm>
          <a:prstGeom prst="straightConnector1">
            <a:avLst/>
          </a:prstGeom>
          <a:noFill/>
          <a:ln cap="flat" cmpd="sng" w="9525">
            <a:solidFill>
              <a:srgbClr val="2581BC"/>
            </a:solidFill>
            <a:prstDash val="solid"/>
            <a:round/>
            <a:headEnd len="med" w="med" type="none"/>
            <a:tailEnd len="lg" w="lg" type="triangle"/>
          </a:ln>
        </p:spPr>
      </p:cxnSp>
      <p:sp>
        <p:nvSpPr>
          <p:cNvPr id="390" name="Shape 390"/>
          <p:cNvSpPr/>
          <p:nvPr/>
        </p:nvSpPr>
        <p:spPr>
          <a:xfrm>
            <a:off x="4592878" y="2974925"/>
            <a:ext cx="1929008" cy="1202499"/>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Confirmation</a:t>
            </a:r>
          </a:p>
        </p:txBody>
      </p:sp>
      <p:cxnSp>
        <p:nvCxnSpPr>
          <p:cNvPr id="391" name="Shape 391"/>
          <p:cNvCxnSpPr>
            <a:stCxn id="385" idx="2"/>
            <a:endCxn id="390" idx="3"/>
          </p:cNvCxnSpPr>
          <p:nvPr/>
        </p:nvCxnSpPr>
        <p:spPr>
          <a:xfrm rot="5400000">
            <a:off x="6913315" y="2380923"/>
            <a:ext cx="803700" cy="1586700"/>
          </a:xfrm>
          <a:prstGeom prst="bentConnector2">
            <a:avLst/>
          </a:prstGeom>
          <a:noFill/>
          <a:ln cap="flat" cmpd="sng" w="9525">
            <a:solidFill>
              <a:srgbClr val="2581BC"/>
            </a:solidFill>
            <a:prstDash val="solid"/>
            <a:round/>
            <a:headEnd len="med" w="med" type="none"/>
            <a:tailEnd len="lg" w="lg" type="triangle"/>
          </a:ln>
        </p:spPr>
      </p:cxnSp>
      <p:cxnSp>
        <p:nvCxnSpPr>
          <p:cNvPr id="392" name="Shape 392"/>
          <p:cNvCxnSpPr>
            <a:stCxn id="390" idx="2"/>
          </p:cNvCxnSpPr>
          <p:nvPr/>
        </p:nvCxnSpPr>
        <p:spPr>
          <a:xfrm>
            <a:off x="5557382" y="4177424"/>
            <a:ext cx="0" cy="194100"/>
          </a:xfrm>
          <a:prstGeom prst="straightConnector1">
            <a:avLst/>
          </a:prstGeom>
          <a:noFill/>
          <a:ln cap="flat" cmpd="sng" w="9525">
            <a:solidFill>
              <a:srgbClr val="2581BC"/>
            </a:solidFill>
            <a:prstDash val="solid"/>
            <a:round/>
            <a:headEnd len="med" w="med" type="none"/>
            <a:tailEnd len="lg" w="lg" type="triangle"/>
          </a:ln>
        </p:spPr>
      </p:cxnSp>
      <p:sp>
        <p:nvSpPr>
          <p:cNvPr id="393" name="Shape 393"/>
          <p:cNvSpPr/>
          <p:nvPr/>
        </p:nvSpPr>
        <p:spPr>
          <a:xfrm>
            <a:off x="4592877" y="4379926"/>
            <a:ext cx="1929008" cy="563671"/>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OTP</a:t>
            </a:r>
          </a:p>
        </p:txBody>
      </p:sp>
      <p:cxnSp>
        <p:nvCxnSpPr>
          <p:cNvPr id="394" name="Shape 394"/>
          <p:cNvCxnSpPr>
            <a:stCxn id="393" idx="2"/>
          </p:cNvCxnSpPr>
          <p:nvPr/>
        </p:nvCxnSpPr>
        <p:spPr>
          <a:xfrm>
            <a:off x="5557381" y="4943597"/>
            <a:ext cx="0" cy="192000"/>
          </a:xfrm>
          <a:prstGeom prst="straightConnector1">
            <a:avLst/>
          </a:prstGeom>
          <a:noFill/>
          <a:ln cap="flat" cmpd="sng" w="9525">
            <a:solidFill>
              <a:srgbClr val="2581BC"/>
            </a:solidFill>
            <a:prstDash val="solid"/>
            <a:round/>
            <a:headEnd len="med" w="med" type="none"/>
            <a:tailEnd len="lg" w="lg" type="triangle"/>
          </a:ln>
        </p:spPr>
      </p:cxnSp>
      <p:sp>
        <p:nvSpPr>
          <p:cNvPr id="395" name="Shape 395"/>
          <p:cNvSpPr/>
          <p:nvPr/>
        </p:nvSpPr>
        <p:spPr>
          <a:xfrm>
            <a:off x="4411250" y="5188907"/>
            <a:ext cx="2292262" cy="964504"/>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Validation</a:t>
            </a:r>
          </a:p>
        </p:txBody>
      </p:sp>
      <p:sp>
        <p:nvSpPr>
          <p:cNvPr id="396" name="Shape 396"/>
          <p:cNvSpPr/>
          <p:nvPr/>
        </p:nvSpPr>
        <p:spPr>
          <a:xfrm>
            <a:off x="4592877" y="6294329"/>
            <a:ext cx="1929008" cy="563671"/>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Successfull</a:t>
            </a:r>
          </a:p>
        </p:txBody>
      </p:sp>
      <p:cxnSp>
        <p:nvCxnSpPr>
          <p:cNvPr id="397" name="Shape 397"/>
          <p:cNvCxnSpPr>
            <a:stCxn id="395" idx="2"/>
            <a:endCxn id="396" idx="0"/>
          </p:cNvCxnSpPr>
          <p:nvPr/>
        </p:nvCxnSpPr>
        <p:spPr>
          <a:xfrm>
            <a:off x="5557381" y="6153411"/>
            <a:ext cx="0" cy="141000"/>
          </a:xfrm>
          <a:prstGeom prst="straightConnector1">
            <a:avLst/>
          </a:prstGeom>
          <a:noFill/>
          <a:ln cap="flat" cmpd="sng" w="9525">
            <a:solidFill>
              <a:srgbClr val="2581BC"/>
            </a:solidFill>
            <a:prstDash val="solid"/>
            <a:round/>
            <a:headEnd len="med" w="med" type="none"/>
            <a:tailEnd len="lg" w="lg" type="triangle"/>
          </a:ln>
        </p:spPr>
      </p:cxnSp>
      <p:sp>
        <p:nvSpPr>
          <p:cNvPr id="398" name="Shape 398"/>
          <p:cNvSpPr/>
          <p:nvPr/>
        </p:nvSpPr>
        <p:spPr>
          <a:xfrm>
            <a:off x="7931411" y="6106439"/>
            <a:ext cx="1929008" cy="751561"/>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Script update</a:t>
            </a:r>
          </a:p>
        </p:txBody>
      </p:sp>
      <p:cxnSp>
        <p:nvCxnSpPr>
          <p:cNvPr id="399" name="Shape 399"/>
          <p:cNvCxnSpPr>
            <a:stCxn id="396" idx="3"/>
          </p:cNvCxnSpPr>
          <p:nvPr/>
        </p:nvCxnSpPr>
        <p:spPr>
          <a:xfrm>
            <a:off x="6521885" y="6576164"/>
            <a:ext cx="1415700" cy="27900"/>
          </a:xfrm>
          <a:prstGeom prst="straightConnector1">
            <a:avLst/>
          </a:prstGeom>
          <a:noFill/>
          <a:ln cap="flat" cmpd="sng" w="9525">
            <a:solidFill>
              <a:srgbClr val="2581BC"/>
            </a:solidFill>
            <a:prstDash val="solid"/>
            <a:round/>
            <a:headEnd len="med" w="med" type="none"/>
            <a:tailEnd len="lg" w="lg" type="triangle"/>
          </a:ln>
        </p:spPr>
      </p:cxnSp>
      <p:sp>
        <p:nvSpPr>
          <p:cNvPr id="400" name="Shape 400"/>
          <p:cNvSpPr/>
          <p:nvPr/>
        </p:nvSpPr>
        <p:spPr>
          <a:xfrm>
            <a:off x="96553" y="264845"/>
            <a:ext cx="1952779" cy="769441"/>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4400" cap="none">
                <a:solidFill>
                  <a:srgbClr val="673218"/>
                </a:solidFill>
                <a:latin typeface="Questrial"/>
                <a:ea typeface="Questrial"/>
                <a:cs typeface="Questrial"/>
                <a:sym typeface="Questrial"/>
              </a:rPr>
              <a:t>HOSTEL</a:t>
            </a:r>
          </a:p>
        </p:txBody>
      </p:sp>
      <p:sp>
        <p:nvSpPr>
          <p:cNvPr id="401" name="Shape 401"/>
          <p:cNvSpPr txBox="1"/>
          <p:nvPr/>
        </p:nvSpPr>
        <p:spPr>
          <a:xfrm>
            <a:off x="4692829" y="5855121"/>
            <a:ext cx="485197"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402" name="Shape 402"/>
          <p:cNvSpPr txBox="1"/>
          <p:nvPr/>
        </p:nvSpPr>
        <p:spPr>
          <a:xfrm>
            <a:off x="4216491" y="5219036"/>
            <a:ext cx="45397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403" name="Shape 403"/>
          <p:cNvSpPr txBox="1"/>
          <p:nvPr/>
        </p:nvSpPr>
        <p:spPr>
          <a:xfrm>
            <a:off x="4687093" y="3968500"/>
            <a:ext cx="485197"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cxnSp>
        <p:nvCxnSpPr>
          <p:cNvPr id="404" name="Shape 404"/>
          <p:cNvCxnSpPr>
            <a:stCxn id="395" idx="1"/>
            <a:endCxn id="393" idx="1"/>
          </p:cNvCxnSpPr>
          <p:nvPr/>
        </p:nvCxnSpPr>
        <p:spPr>
          <a:xfrm flipH="1" rot="10800000">
            <a:off x="4411250" y="4661659"/>
            <a:ext cx="181500" cy="1009500"/>
          </a:xfrm>
          <a:prstGeom prst="bentConnector3">
            <a:avLst>
              <a:gd fmla="val -125951" name="adj1"/>
            </a:avLst>
          </a:prstGeom>
          <a:noFill/>
          <a:ln cap="flat" cmpd="sng" w="9525">
            <a:solidFill>
              <a:srgbClr val="2581BC"/>
            </a:solidFill>
            <a:prstDash val="solid"/>
            <a:round/>
            <a:headEnd len="med" w="med" type="none"/>
            <a:tailEnd len="lg" w="lg" type="triangle"/>
          </a:ln>
        </p:spPr>
      </p:cxnSp>
      <p:cxnSp>
        <p:nvCxnSpPr>
          <p:cNvPr id="405" name="Shape 405"/>
          <p:cNvCxnSpPr>
            <a:stCxn id="390" idx="1"/>
            <a:endCxn id="379" idx="2"/>
          </p:cNvCxnSpPr>
          <p:nvPr/>
        </p:nvCxnSpPr>
        <p:spPr>
          <a:xfrm flipH="1" rot="10800000">
            <a:off x="4592878" y="306775"/>
            <a:ext cx="354900" cy="3269400"/>
          </a:xfrm>
          <a:prstGeom prst="bentConnector3">
            <a:avLst>
              <a:gd fmla="val -826627" name="adj1"/>
            </a:avLst>
          </a:prstGeom>
          <a:noFill/>
          <a:ln cap="flat" cmpd="sng" w="9525">
            <a:solidFill>
              <a:srgbClr val="2581BC"/>
            </a:solidFill>
            <a:prstDash val="solid"/>
            <a:round/>
            <a:headEnd len="med" w="med" type="none"/>
            <a:tailEnd len="lg" w="lg" type="triangle"/>
          </a:ln>
        </p:spPr>
      </p:cxnSp>
      <p:sp>
        <p:nvSpPr>
          <p:cNvPr id="406" name="Shape 406"/>
          <p:cNvSpPr txBox="1"/>
          <p:nvPr/>
        </p:nvSpPr>
        <p:spPr>
          <a:xfrm>
            <a:off x="4069964" y="3192320"/>
            <a:ext cx="45397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407" name="Shape 407"/>
          <p:cNvSpPr txBox="1"/>
          <p:nvPr/>
        </p:nvSpPr>
        <p:spPr>
          <a:xfrm>
            <a:off x="3118981" y="1439113"/>
            <a:ext cx="128112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Monthly fee</a:t>
            </a:r>
          </a:p>
        </p:txBody>
      </p:sp>
      <p:sp>
        <p:nvSpPr>
          <p:cNvPr id="408" name="Shape 408"/>
          <p:cNvSpPr txBox="1"/>
          <p:nvPr/>
        </p:nvSpPr>
        <p:spPr>
          <a:xfrm>
            <a:off x="6958467" y="1435010"/>
            <a:ext cx="1176925"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Annual fee</a:t>
            </a:r>
          </a:p>
        </p:txBody>
      </p:sp>
      <p:cxnSp>
        <p:nvCxnSpPr>
          <p:cNvPr id="409" name="Shape 409"/>
          <p:cNvCxnSpPr>
            <a:stCxn id="384" idx="2"/>
            <a:endCxn id="390" idx="0"/>
          </p:cNvCxnSpPr>
          <p:nvPr/>
        </p:nvCxnSpPr>
        <p:spPr>
          <a:xfrm flipH="1" rot="-5400000">
            <a:off x="4241131" y="1658625"/>
            <a:ext cx="194100" cy="2438400"/>
          </a:xfrm>
          <a:prstGeom prst="bentConnector3">
            <a:avLst>
              <a:gd fmla="val 50013" name="adj1"/>
            </a:avLst>
          </a:prstGeom>
          <a:noFill/>
          <a:ln cap="flat" cmpd="sng" w="9525">
            <a:solidFill>
              <a:srgbClr val="2581BC"/>
            </a:solidFill>
            <a:prstDash val="solid"/>
            <a:round/>
            <a:headEnd len="med" w="med" type="none"/>
            <a:tailEnd len="lg" w="lg" type="stealth"/>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nvSpPr>
        <p:spPr>
          <a:xfrm>
            <a:off x="1766170" y="989556"/>
            <a:ext cx="9695145" cy="378565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1"/>
                </a:solidFill>
                <a:latin typeface="Questrial"/>
                <a:ea typeface="Questrial"/>
                <a:cs typeface="Questrial"/>
                <a:sym typeface="Questrial"/>
              </a:rPr>
              <a:t>STEP 1: Receive category input(monthly or annual)</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2: Calculate amount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3: Ask for confirmation, If no goto 1.</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4: Successful [Deduct calculated amount from user valid] show remaining balance.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5: Add transaction details to the monthly/ yearly hostel table </a:t>
            </a:r>
          </a:p>
        </p:txBody>
      </p:sp>
      <p:sp>
        <p:nvSpPr>
          <p:cNvPr id="415" name="Shape 415"/>
          <p:cNvSpPr txBox="1"/>
          <p:nvPr/>
        </p:nvSpPr>
        <p:spPr>
          <a:xfrm>
            <a:off x="375781" y="354677"/>
            <a:ext cx="2573397" cy="46166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rgbClr val="FF0000"/>
                </a:solidFill>
                <a:latin typeface="Questrial"/>
                <a:ea typeface="Questrial"/>
                <a:cs typeface="Questrial"/>
                <a:sym typeface="Questrial"/>
              </a:rPr>
              <a:t>Algorithm for hostel</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graphicFrame>
        <p:nvGraphicFramePr>
          <p:cNvPr id="420" name="Shape 420"/>
          <p:cNvGraphicFramePr/>
          <p:nvPr/>
        </p:nvGraphicFramePr>
        <p:xfrm>
          <a:off x="2024035" y="1397000"/>
          <a:ext cx="3000000" cy="3000000"/>
        </p:xfrm>
        <a:graphic>
          <a:graphicData uri="http://schemas.openxmlformats.org/drawingml/2006/table">
            <a:tbl>
              <a:tblPr bandRow="1" firstRow="1">
                <a:noFill/>
                <a:tableStyleId>{C86A7593-9D56-4BC3-86C6-B1DFA6F1445A}</a:tableStyleId>
              </a:tblPr>
              <a:tblGrid>
                <a:gridCol w="1643075"/>
                <a:gridCol w="1643075"/>
                <a:gridCol w="1643075"/>
                <a:gridCol w="1643075"/>
                <a:gridCol w="1643075"/>
              </a:tblGrid>
              <a:tr h="370850">
                <a:tc>
                  <a:txBody>
                    <a:bodyPr>
                      <a:noAutofit/>
                    </a:bodyPr>
                    <a:lstStyle/>
                    <a:p>
                      <a:pPr indent="0" lvl="0" marL="0" marR="0" rtl="0" algn="l">
                        <a:spcBef>
                          <a:spcPts val="0"/>
                        </a:spcBef>
                        <a:buNone/>
                      </a:pPr>
                      <a:r>
                        <a:rPr lang="en-US" sz="1800"/>
                        <a:t>USN</a:t>
                      </a:r>
                    </a:p>
                  </a:txBody>
                  <a:tcPr marT="45725" marB="45725" marR="91450" marL="91450"/>
                </a:tc>
                <a:tc>
                  <a:txBody>
                    <a:bodyPr>
                      <a:noAutofit/>
                    </a:bodyPr>
                    <a:lstStyle/>
                    <a:p>
                      <a:pPr indent="0" lvl="0" marL="0" marR="0" rtl="0" algn="l">
                        <a:spcBef>
                          <a:spcPts val="0"/>
                        </a:spcBef>
                        <a:buNone/>
                      </a:pPr>
                      <a:r>
                        <a:rPr lang="en-US" sz="1800"/>
                        <a:t>MESS BILL</a:t>
                      </a:r>
                    </a:p>
                  </a:txBody>
                  <a:tcPr marT="45725" marB="45725" marR="91450" marL="91450"/>
                </a:tc>
                <a:tc>
                  <a:txBody>
                    <a:bodyPr>
                      <a:noAutofit/>
                    </a:bodyPr>
                    <a:lstStyle/>
                    <a:p>
                      <a:pPr indent="0" lvl="0" marL="0" marR="0" rtl="0" algn="l">
                        <a:spcBef>
                          <a:spcPts val="0"/>
                        </a:spcBef>
                        <a:buNone/>
                      </a:pPr>
                      <a:r>
                        <a:rPr lang="en-US" sz="1800"/>
                        <a:t>MONTH</a:t>
                      </a:r>
                    </a:p>
                  </a:txBody>
                  <a:tcPr marT="45725" marB="45725" marR="91450" marL="91450"/>
                </a:tc>
                <a:tc>
                  <a:txBody>
                    <a:bodyPr>
                      <a:noAutofit/>
                    </a:bodyPr>
                    <a:lstStyle/>
                    <a:p>
                      <a:pPr indent="0" lvl="0" marL="0" marR="0" rtl="0" algn="l">
                        <a:spcBef>
                          <a:spcPts val="0"/>
                        </a:spcBef>
                        <a:buNone/>
                      </a:pPr>
                      <a:r>
                        <a:rPr lang="en-US" sz="1800"/>
                        <a:t>YEAR</a:t>
                      </a:r>
                    </a:p>
                  </a:txBody>
                  <a:tcPr marT="45725" marB="45725" marR="91450" marL="91450"/>
                </a:tc>
                <a:tc>
                  <a:txBody>
                    <a:bodyPr>
                      <a:noAutofit/>
                    </a:bodyPr>
                    <a:lstStyle/>
                    <a:p>
                      <a:pPr indent="0" lvl="0" marL="0" marR="0" rtl="0" algn="l">
                        <a:spcBef>
                          <a:spcPts val="0"/>
                        </a:spcBef>
                        <a:buNone/>
                      </a:pPr>
                      <a:r>
                        <a:rPr lang="en-US" sz="1800"/>
                        <a:t>DATE &amp; TIME</a:t>
                      </a:r>
                    </a:p>
                  </a:txBody>
                  <a:tcPr marT="45725" marB="45725" marR="91450" marL="91450"/>
                </a:tc>
              </a:tr>
              <a:tr h="370850">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sp>
        <p:nvSpPr>
          <p:cNvPr id="421" name="Shape 421"/>
          <p:cNvSpPr txBox="1"/>
          <p:nvPr/>
        </p:nvSpPr>
        <p:spPr>
          <a:xfrm>
            <a:off x="2855935" y="688932"/>
            <a:ext cx="2529795"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MONTHLY HOSTEL TABLE</a:t>
            </a:r>
          </a:p>
        </p:txBody>
      </p:sp>
      <p:graphicFrame>
        <p:nvGraphicFramePr>
          <p:cNvPr id="422" name="Shape 422"/>
          <p:cNvGraphicFramePr/>
          <p:nvPr/>
        </p:nvGraphicFramePr>
        <p:xfrm>
          <a:off x="2044526" y="3178247"/>
          <a:ext cx="3000000" cy="3000000"/>
        </p:xfrm>
        <a:graphic>
          <a:graphicData uri="http://schemas.openxmlformats.org/drawingml/2006/table">
            <a:tbl>
              <a:tblPr bandRow="1" firstRow="1">
                <a:noFill/>
                <a:tableStyleId>{C86A7593-9D56-4BC3-86C6-B1DFA6F1445A}</a:tableStyleId>
              </a:tblPr>
              <a:tblGrid>
                <a:gridCol w="2032000"/>
                <a:gridCol w="2032000"/>
                <a:gridCol w="2032000"/>
                <a:gridCol w="2032000"/>
              </a:tblGrid>
              <a:tr h="228600">
                <a:tc>
                  <a:txBody>
                    <a:bodyPr>
                      <a:noAutofit/>
                    </a:bodyPr>
                    <a:lstStyle/>
                    <a:p>
                      <a:pPr indent="0" lvl="0" marL="0" marR="0" rtl="0" algn="l">
                        <a:spcBef>
                          <a:spcPts val="0"/>
                        </a:spcBef>
                        <a:buNone/>
                      </a:pPr>
                      <a:r>
                        <a:rPr lang="en-US" sz="1800"/>
                        <a:t>USN</a:t>
                      </a:r>
                    </a:p>
                  </a:txBody>
                  <a:tcPr marT="45725" marB="45725" marR="91450" marL="91450"/>
                </a:tc>
                <a:tc>
                  <a:txBody>
                    <a:bodyPr>
                      <a:noAutofit/>
                    </a:bodyPr>
                    <a:lstStyle/>
                    <a:p>
                      <a:pPr indent="0" lvl="0" marL="0" marR="0" rtl="0" algn="l">
                        <a:spcBef>
                          <a:spcPts val="0"/>
                        </a:spcBef>
                        <a:buNone/>
                      </a:pPr>
                      <a:r>
                        <a:rPr lang="en-US" sz="1800"/>
                        <a:t>RENT</a:t>
                      </a:r>
                    </a:p>
                  </a:txBody>
                  <a:tcPr marT="45725" marB="45725" marR="91450" marL="91450"/>
                </a:tc>
                <a:tc>
                  <a:txBody>
                    <a:bodyPr>
                      <a:noAutofit/>
                    </a:bodyPr>
                    <a:lstStyle/>
                    <a:p>
                      <a:pPr indent="0" lvl="0" marL="0" marR="0" rtl="0" algn="l">
                        <a:spcBef>
                          <a:spcPts val="0"/>
                        </a:spcBef>
                        <a:buNone/>
                      </a:pPr>
                      <a:r>
                        <a:rPr lang="en-US" sz="1800"/>
                        <a:t>YEAR</a:t>
                      </a:r>
                    </a:p>
                  </a:txBody>
                  <a:tcPr marT="45725" marB="45725" marR="91450" marL="91450"/>
                </a:tc>
                <a:tc>
                  <a:txBody>
                    <a:bodyPr>
                      <a:noAutofit/>
                    </a:bodyPr>
                    <a:lstStyle/>
                    <a:p>
                      <a:pPr indent="0" lvl="0" marL="0" marR="0" rtl="0" algn="l">
                        <a:spcBef>
                          <a:spcPts val="0"/>
                        </a:spcBef>
                        <a:buNone/>
                      </a:pPr>
                      <a:r>
                        <a:rPr lang="en-US" sz="1800"/>
                        <a:t>DATE &amp; TIME</a:t>
                      </a:r>
                    </a:p>
                  </a:txBody>
                  <a:tcPr marT="45725" marB="45725" marR="91450" marL="91450"/>
                </a:tc>
              </a:tr>
              <a:tr h="370850">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sp>
        <p:nvSpPr>
          <p:cNvPr id="423" name="Shape 423"/>
          <p:cNvSpPr txBox="1"/>
          <p:nvPr/>
        </p:nvSpPr>
        <p:spPr>
          <a:xfrm>
            <a:off x="2855935" y="2680569"/>
            <a:ext cx="226209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YEARLY HOSTEL TABLE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p:nvPr/>
        </p:nvSpPr>
        <p:spPr>
          <a:xfrm>
            <a:off x="4978400" y="0"/>
            <a:ext cx="1336583" cy="585787"/>
          </a:xfrm>
          <a:prstGeom prst="ellipse">
            <a:avLst/>
          </a:prstGeom>
          <a:solidFill>
            <a:schemeClr val="lt1"/>
          </a:solidFill>
          <a:ln cap="flat" cmpd="sng" w="15875">
            <a:solidFill>
              <a:srgbClr val="0C0C0C"/>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Canteen</a:t>
            </a:r>
          </a:p>
        </p:txBody>
      </p:sp>
      <p:sp>
        <p:nvSpPr>
          <p:cNvPr id="429" name="Shape 429"/>
          <p:cNvSpPr/>
          <p:nvPr/>
        </p:nvSpPr>
        <p:spPr>
          <a:xfrm>
            <a:off x="4662159" y="2190586"/>
            <a:ext cx="1943100" cy="285750"/>
          </a:xfrm>
          <a:prstGeom prst="parallelogram">
            <a:avLst>
              <a:gd fmla="val 25000" name="adj"/>
            </a:avLst>
          </a:prstGeom>
          <a:solidFill>
            <a:schemeClr val="lt1"/>
          </a:solidFill>
          <a:ln cap="flat" cmpd="sng" w="15875">
            <a:solidFill>
              <a:srgbClr val="0C0C0C"/>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Order/Cancel</a:t>
            </a:r>
          </a:p>
        </p:txBody>
      </p:sp>
      <p:sp>
        <p:nvSpPr>
          <p:cNvPr id="430" name="Shape 430"/>
          <p:cNvSpPr/>
          <p:nvPr/>
        </p:nvSpPr>
        <p:spPr>
          <a:xfrm>
            <a:off x="2552677" y="3961080"/>
            <a:ext cx="1514475" cy="600075"/>
          </a:xfrm>
          <a:prstGeom prst="parallelogram">
            <a:avLst>
              <a:gd fmla="val 25000" name="adj"/>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Items,</a:t>
            </a:r>
          </a:p>
          <a:p>
            <a:pPr indent="0" lvl="0" marL="0" marR="0" rtl="0" algn="ctr">
              <a:spcBef>
                <a:spcPts val="0"/>
              </a:spcBef>
              <a:buNone/>
            </a:pPr>
            <a:r>
              <a:rPr lang="en-US" sz="1800">
                <a:solidFill>
                  <a:schemeClr val="dk1"/>
                </a:solidFill>
                <a:latin typeface="Questrial"/>
                <a:ea typeface="Questrial"/>
                <a:cs typeface="Questrial"/>
                <a:sym typeface="Questrial"/>
              </a:rPr>
              <a:t>Quantity</a:t>
            </a:r>
          </a:p>
        </p:txBody>
      </p:sp>
      <p:sp>
        <p:nvSpPr>
          <p:cNvPr id="431" name="Shape 431"/>
          <p:cNvSpPr/>
          <p:nvPr/>
        </p:nvSpPr>
        <p:spPr>
          <a:xfrm>
            <a:off x="2028725" y="4878955"/>
            <a:ext cx="2600325" cy="400050"/>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Calculate price</a:t>
            </a:r>
          </a:p>
        </p:txBody>
      </p:sp>
      <p:sp>
        <p:nvSpPr>
          <p:cNvPr id="432" name="Shape 432"/>
          <p:cNvSpPr/>
          <p:nvPr/>
        </p:nvSpPr>
        <p:spPr>
          <a:xfrm>
            <a:off x="1820767" y="5456544"/>
            <a:ext cx="2995298" cy="793421"/>
          </a:xfrm>
          <a:prstGeom prst="diamond">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Confirmation</a:t>
            </a:r>
          </a:p>
        </p:txBody>
      </p:sp>
      <p:sp>
        <p:nvSpPr>
          <p:cNvPr id="433" name="Shape 433"/>
          <p:cNvSpPr/>
          <p:nvPr/>
        </p:nvSpPr>
        <p:spPr>
          <a:xfrm>
            <a:off x="6962446" y="2847812"/>
            <a:ext cx="2486025" cy="900113"/>
          </a:xfrm>
          <a:prstGeom prst="diamond">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If items ordered</a:t>
            </a:r>
          </a:p>
        </p:txBody>
      </p:sp>
      <p:sp>
        <p:nvSpPr>
          <p:cNvPr id="434" name="Shape 434"/>
          <p:cNvSpPr/>
          <p:nvPr/>
        </p:nvSpPr>
        <p:spPr>
          <a:xfrm>
            <a:off x="7131779" y="4678727"/>
            <a:ext cx="2214563" cy="514350"/>
          </a:xfrm>
          <a:prstGeom prst="parallelogram">
            <a:avLst>
              <a:gd fmla="val 25000" name="adj"/>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Display ordered items</a:t>
            </a:r>
          </a:p>
        </p:txBody>
      </p:sp>
      <p:cxnSp>
        <p:nvCxnSpPr>
          <p:cNvPr id="435" name="Shape 435"/>
          <p:cNvCxnSpPr>
            <a:stCxn id="429" idx="2"/>
            <a:endCxn id="433" idx="0"/>
          </p:cNvCxnSpPr>
          <p:nvPr/>
        </p:nvCxnSpPr>
        <p:spPr>
          <a:xfrm>
            <a:off x="6569540" y="2333461"/>
            <a:ext cx="1635900" cy="514500"/>
          </a:xfrm>
          <a:prstGeom prst="straightConnector1">
            <a:avLst/>
          </a:prstGeom>
          <a:noFill/>
          <a:ln cap="flat" cmpd="sng" w="9525">
            <a:solidFill>
              <a:srgbClr val="2581BC"/>
            </a:solidFill>
            <a:prstDash val="solid"/>
            <a:round/>
            <a:headEnd len="med" w="med" type="none"/>
            <a:tailEnd len="lg" w="lg" type="triangle"/>
          </a:ln>
        </p:spPr>
      </p:cxnSp>
      <p:cxnSp>
        <p:nvCxnSpPr>
          <p:cNvPr id="436" name="Shape 436"/>
          <p:cNvCxnSpPr>
            <a:stCxn id="434" idx="4"/>
          </p:cNvCxnSpPr>
          <p:nvPr/>
        </p:nvCxnSpPr>
        <p:spPr>
          <a:xfrm>
            <a:off x="8239060" y="5193077"/>
            <a:ext cx="0" cy="257100"/>
          </a:xfrm>
          <a:prstGeom prst="straightConnector1">
            <a:avLst/>
          </a:prstGeom>
          <a:noFill/>
          <a:ln cap="flat" cmpd="sng" w="9525">
            <a:solidFill>
              <a:srgbClr val="2581BC"/>
            </a:solidFill>
            <a:prstDash val="solid"/>
            <a:round/>
            <a:headEnd len="med" w="med" type="none"/>
            <a:tailEnd len="lg" w="lg" type="triangle"/>
          </a:ln>
        </p:spPr>
      </p:cxnSp>
      <p:sp>
        <p:nvSpPr>
          <p:cNvPr id="437" name="Shape 437"/>
          <p:cNvSpPr/>
          <p:nvPr/>
        </p:nvSpPr>
        <p:spPr>
          <a:xfrm>
            <a:off x="10420021" y="2847812"/>
            <a:ext cx="1214438" cy="850106"/>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No items in list</a:t>
            </a:r>
          </a:p>
        </p:txBody>
      </p:sp>
      <p:cxnSp>
        <p:nvCxnSpPr>
          <p:cNvPr id="438" name="Shape 438"/>
          <p:cNvCxnSpPr>
            <a:stCxn id="433" idx="3"/>
            <a:endCxn id="437" idx="1"/>
          </p:cNvCxnSpPr>
          <p:nvPr/>
        </p:nvCxnSpPr>
        <p:spPr>
          <a:xfrm flipH="1" rot="10800000">
            <a:off x="9448471" y="3272968"/>
            <a:ext cx="971700" cy="24900"/>
          </a:xfrm>
          <a:prstGeom prst="straightConnector1">
            <a:avLst/>
          </a:prstGeom>
          <a:noFill/>
          <a:ln cap="flat" cmpd="sng" w="9525">
            <a:solidFill>
              <a:srgbClr val="2581BC"/>
            </a:solidFill>
            <a:prstDash val="solid"/>
            <a:round/>
            <a:headEnd len="med" w="med" type="none"/>
            <a:tailEnd len="lg" w="lg" type="triangle"/>
          </a:ln>
        </p:spPr>
      </p:cxnSp>
      <p:sp>
        <p:nvSpPr>
          <p:cNvPr id="439" name="Shape 439"/>
          <p:cNvSpPr txBox="1"/>
          <p:nvPr/>
        </p:nvSpPr>
        <p:spPr>
          <a:xfrm rot="1326310">
            <a:off x="7083891" y="2163084"/>
            <a:ext cx="953691"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Cancel</a:t>
            </a:r>
          </a:p>
        </p:txBody>
      </p:sp>
      <p:sp>
        <p:nvSpPr>
          <p:cNvPr id="440" name="Shape 440"/>
          <p:cNvSpPr txBox="1"/>
          <p:nvPr/>
        </p:nvSpPr>
        <p:spPr>
          <a:xfrm rot="-1748998">
            <a:off x="3523389" y="2193370"/>
            <a:ext cx="73135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Order</a:t>
            </a:r>
          </a:p>
        </p:txBody>
      </p:sp>
      <p:sp>
        <p:nvSpPr>
          <p:cNvPr id="441" name="Shape 441"/>
          <p:cNvSpPr txBox="1"/>
          <p:nvPr/>
        </p:nvSpPr>
        <p:spPr>
          <a:xfrm>
            <a:off x="4635785" y="5912244"/>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442" name="Shape 442"/>
          <p:cNvSpPr txBox="1"/>
          <p:nvPr/>
        </p:nvSpPr>
        <p:spPr>
          <a:xfrm>
            <a:off x="8502310" y="3643984"/>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443" name="Shape 443"/>
          <p:cNvSpPr txBox="1"/>
          <p:nvPr/>
        </p:nvSpPr>
        <p:spPr>
          <a:xfrm>
            <a:off x="9560826" y="2963183"/>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444" name="Shape 444"/>
          <p:cNvSpPr/>
          <p:nvPr/>
        </p:nvSpPr>
        <p:spPr>
          <a:xfrm>
            <a:off x="4366528" y="997758"/>
            <a:ext cx="2571750" cy="781050"/>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Proximity?</a:t>
            </a:r>
          </a:p>
        </p:txBody>
      </p:sp>
      <p:cxnSp>
        <p:nvCxnSpPr>
          <p:cNvPr id="445" name="Shape 445"/>
          <p:cNvCxnSpPr>
            <a:stCxn id="444" idx="3"/>
            <a:endCxn id="428" idx="6"/>
          </p:cNvCxnSpPr>
          <p:nvPr/>
        </p:nvCxnSpPr>
        <p:spPr>
          <a:xfrm rot="10800000">
            <a:off x="6314878" y="292983"/>
            <a:ext cx="623400" cy="1095300"/>
          </a:xfrm>
          <a:prstGeom prst="bentConnector3">
            <a:avLst>
              <a:gd fmla="val -36670" name="adj1"/>
            </a:avLst>
          </a:prstGeom>
          <a:noFill/>
          <a:ln cap="flat" cmpd="sng" w="9525">
            <a:solidFill>
              <a:srgbClr val="2581BC"/>
            </a:solidFill>
            <a:prstDash val="solid"/>
            <a:round/>
            <a:headEnd len="med" w="med" type="none"/>
            <a:tailEnd len="lg" w="lg" type="stealth"/>
          </a:ln>
        </p:spPr>
      </p:cxnSp>
      <p:sp>
        <p:nvSpPr>
          <p:cNvPr id="446" name="Shape 446"/>
          <p:cNvSpPr txBox="1"/>
          <p:nvPr/>
        </p:nvSpPr>
        <p:spPr>
          <a:xfrm>
            <a:off x="5609896" y="1871499"/>
            <a:ext cx="485197"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447" name="Shape 447"/>
          <p:cNvSpPr txBox="1"/>
          <p:nvPr/>
        </p:nvSpPr>
        <p:spPr>
          <a:xfrm>
            <a:off x="7152946" y="938049"/>
            <a:ext cx="45397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cxnSp>
        <p:nvCxnSpPr>
          <p:cNvPr id="448" name="Shape 448"/>
          <p:cNvCxnSpPr>
            <a:stCxn id="433" idx="2"/>
            <a:endCxn id="434" idx="1"/>
          </p:cNvCxnSpPr>
          <p:nvPr/>
        </p:nvCxnSpPr>
        <p:spPr>
          <a:xfrm>
            <a:off x="8205459" y="3747925"/>
            <a:ext cx="97800" cy="930900"/>
          </a:xfrm>
          <a:prstGeom prst="straightConnector1">
            <a:avLst/>
          </a:prstGeom>
          <a:noFill/>
          <a:ln cap="flat" cmpd="sng" w="9525">
            <a:solidFill>
              <a:srgbClr val="2581BC"/>
            </a:solidFill>
            <a:prstDash val="solid"/>
            <a:round/>
            <a:headEnd len="med" w="med" type="none"/>
            <a:tailEnd len="lg" w="lg" type="stealth"/>
          </a:ln>
        </p:spPr>
      </p:cxnSp>
      <p:sp>
        <p:nvSpPr>
          <p:cNvPr id="449" name="Shape 449"/>
          <p:cNvSpPr/>
          <p:nvPr/>
        </p:nvSpPr>
        <p:spPr>
          <a:xfrm>
            <a:off x="7870496" y="5456426"/>
            <a:ext cx="733778" cy="496712"/>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B</a:t>
            </a:r>
          </a:p>
        </p:txBody>
      </p:sp>
      <p:sp>
        <p:nvSpPr>
          <p:cNvPr id="450" name="Shape 450"/>
          <p:cNvSpPr/>
          <p:nvPr/>
        </p:nvSpPr>
        <p:spPr>
          <a:xfrm>
            <a:off x="4846838" y="6222435"/>
            <a:ext cx="841023" cy="457200"/>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A</a:t>
            </a:r>
          </a:p>
        </p:txBody>
      </p:sp>
      <p:sp>
        <p:nvSpPr>
          <p:cNvPr id="451" name="Shape 451"/>
          <p:cNvSpPr/>
          <p:nvPr/>
        </p:nvSpPr>
        <p:spPr>
          <a:xfrm>
            <a:off x="2208810" y="3051960"/>
            <a:ext cx="2375065" cy="510638"/>
          </a:xfrm>
          <a:prstGeom prst="parallelogram">
            <a:avLst>
              <a:gd fmla="val 25000" name="adj"/>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Display items from server</a:t>
            </a:r>
          </a:p>
        </p:txBody>
      </p:sp>
      <p:cxnSp>
        <p:nvCxnSpPr>
          <p:cNvPr id="452" name="Shape 452"/>
          <p:cNvCxnSpPr>
            <a:stCxn id="429" idx="5"/>
            <a:endCxn id="451" idx="1"/>
          </p:cNvCxnSpPr>
          <p:nvPr/>
        </p:nvCxnSpPr>
        <p:spPr>
          <a:xfrm flipH="1">
            <a:off x="3460078" y="2333461"/>
            <a:ext cx="1237800" cy="718500"/>
          </a:xfrm>
          <a:prstGeom prst="straightConnector1">
            <a:avLst/>
          </a:prstGeom>
          <a:noFill/>
          <a:ln cap="flat" cmpd="sng" w="9525">
            <a:solidFill>
              <a:srgbClr val="2581BC"/>
            </a:solidFill>
            <a:prstDash val="solid"/>
            <a:round/>
            <a:headEnd len="med" w="med" type="none"/>
            <a:tailEnd len="lg" w="lg" type="stealth"/>
          </a:ln>
        </p:spPr>
      </p:cxnSp>
      <p:cxnSp>
        <p:nvCxnSpPr>
          <p:cNvPr id="453" name="Shape 453"/>
          <p:cNvCxnSpPr>
            <a:stCxn id="444" idx="2"/>
            <a:endCxn id="429" idx="0"/>
          </p:cNvCxnSpPr>
          <p:nvPr/>
        </p:nvCxnSpPr>
        <p:spPr>
          <a:xfrm flipH="1">
            <a:off x="5633803" y="1778808"/>
            <a:ext cx="18600" cy="411900"/>
          </a:xfrm>
          <a:prstGeom prst="straightConnector1">
            <a:avLst/>
          </a:prstGeom>
          <a:noFill/>
          <a:ln cap="flat" cmpd="sng" w="9525">
            <a:solidFill>
              <a:srgbClr val="2581BC"/>
            </a:solidFill>
            <a:prstDash val="solid"/>
            <a:round/>
            <a:headEnd len="med" w="med" type="none"/>
            <a:tailEnd len="lg" w="lg" type="stealth"/>
          </a:ln>
        </p:spPr>
      </p:cxnSp>
      <p:cxnSp>
        <p:nvCxnSpPr>
          <p:cNvPr id="454" name="Shape 454"/>
          <p:cNvCxnSpPr>
            <a:stCxn id="432" idx="3"/>
            <a:endCxn id="450" idx="0"/>
          </p:cNvCxnSpPr>
          <p:nvPr/>
        </p:nvCxnSpPr>
        <p:spPr>
          <a:xfrm>
            <a:off x="4816065" y="5853255"/>
            <a:ext cx="451200" cy="369300"/>
          </a:xfrm>
          <a:prstGeom prst="bentConnector2">
            <a:avLst/>
          </a:prstGeom>
          <a:noFill/>
          <a:ln cap="flat" cmpd="sng" w="9525">
            <a:solidFill>
              <a:srgbClr val="2581BC"/>
            </a:solidFill>
            <a:prstDash val="solid"/>
            <a:round/>
            <a:headEnd len="med" w="med" type="none"/>
            <a:tailEnd len="lg" w="lg" type="stealth"/>
          </a:ln>
        </p:spPr>
      </p:cxnSp>
      <p:cxnSp>
        <p:nvCxnSpPr>
          <p:cNvPr id="455" name="Shape 455"/>
          <p:cNvCxnSpPr>
            <a:stCxn id="432" idx="1"/>
            <a:endCxn id="451" idx="5"/>
          </p:cNvCxnSpPr>
          <p:nvPr/>
        </p:nvCxnSpPr>
        <p:spPr>
          <a:xfrm flipH="1" rot="10800000">
            <a:off x="1820767" y="3307155"/>
            <a:ext cx="451800" cy="2546100"/>
          </a:xfrm>
          <a:prstGeom prst="bentConnector3">
            <a:avLst>
              <a:gd fmla="val -50597" name="adj1"/>
            </a:avLst>
          </a:prstGeom>
          <a:noFill/>
          <a:ln cap="flat" cmpd="sng" w="9525">
            <a:solidFill>
              <a:srgbClr val="2581BC"/>
            </a:solidFill>
            <a:prstDash val="solid"/>
            <a:round/>
            <a:headEnd len="med" w="med" type="none"/>
            <a:tailEnd len="lg" w="lg" type="stealth"/>
          </a:ln>
        </p:spPr>
      </p:cxnSp>
      <p:sp>
        <p:nvSpPr>
          <p:cNvPr id="456" name="Shape 456"/>
          <p:cNvSpPr txBox="1"/>
          <p:nvPr/>
        </p:nvSpPr>
        <p:spPr>
          <a:xfrm>
            <a:off x="1105469" y="5445457"/>
            <a:ext cx="45397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cxnSp>
        <p:nvCxnSpPr>
          <p:cNvPr id="457" name="Shape 457"/>
          <p:cNvCxnSpPr>
            <a:stCxn id="451" idx="3"/>
            <a:endCxn id="430" idx="1"/>
          </p:cNvCxnSpPr>
          <p:nvPr/>
        </p:nvCxnSpPr>
        <p:spPr>
          <a:xfrm>
            <a:off x="3332513" y="3562598"/>
            <a:ext cx="52500" cy="398400"/>
          </a:xfrm>
          <a:prstGeom prst="straightConnector1">
            <a:avLst/>
          </a:prstGeom>
          <a:noFill/>
          <a:ln cap="flat" cmpd="sng" w="9525">
            <a:solidFill>
              <a:srgbClr val="2581BC"/>
            </a:solidFill>
            <a:prstDash val="solid"/>
            <a:round/>
            <a:headEnd len="med" w="med" type="none"/>
            <a:tailEnd len="lg" w="lg" type="stealth"/>
          </a:ln>
        </p:spPr>
      </p:cxnSp>
      <p:cxnSp>
        <p:nvCxnSpPr>
          <p:cNvPr id="458" name="Shape 458"/>
          <p:cNvCxnSpPr>
            <a:stCxn id="431" idx="2"/>
            <a:endCxn id="432" idx="0"/>
          </p:cNvCxnSpPr>
          <p:nvPr/>
        </p:nvCxnSpPr>
        <p:spPr>
          <a:xfrm flipH="1">
            <a:off x="3318387" y="5279005"/>
            <a:ext cx="10500" cy="177600"/>
          </a:xfrm>
          <a:prstGeom prst="straightConnector1">
            <a:avLst/>
          </a:prstGeom>
          <a:noFill/>
          <a:ln cap="flat" cmpd="sng" w="9525">
            <a:solidFill>
              <a:srgbClr val="2581BC"/>
            </a:solidFill>
            <a:prstDash val="solid"/>
            <a:round/>
            <a:headEnd len="med" w="med" type="none"/>
            <a:tailEnd len="lg" w="lg" type="stealth"/>
          </a:ln>
        </p:spPr>
      </p:cxnSp>
      <p:cxnSp>
        <p:nvCxnSpPr>
          <p:cNvPr id="459" name="Shape 459"/>
          <p:cNvCxnSpPr>
            <a:stCxn id="430" idx="4"/>
            <a:endCxn id="431" idx="0"/>
          </p:cNvCxnSpPr>
          <p:nvPr/>
        </p:nvCxnSpPr>
        <p:spPr>
          <a:xfrm>
            <a:off x="3309914" y="4561155"/>
            <a:ext cx="18900" cy="317700"/>
          </a:xfrm>
          <a:prstGeom prst="straightConnector1">
            <a:avLst/>
          </a:prstGeom>
          <a:noFill/>
          <a:ln cap="flat" cmpd="sng" w="9525">
            <a:solidFill>
              <a:srgbClr val="2581BC"/>
            </a:solidFill>
            <a:prstDash val="solid"/>
            <a:round/>
            <a:headEnd len="med" w="med" type="none"/>
            <a:tailEnd len="lg" w="lg" type="stealth"/>
          </a:ln>
        </p:spPr>
      </p:cxnSp>
      <p:cxnSp>
        <p:nvCxnSpPr>
          <p:cNvPr id="460" name="Shape 460"/>
          <p:cNvCxnSpPr>
            <a:stCxn id="428" idx="4"/>
            <a:endCxn id="444" idx="0"/>
          </p:cNvCxnSpPr>
          <p:nvPr/>
        </p:nvCxnSpPr>
        <p:spPr>
          <a:xfrm>
            <a:off x="5646692" y="585787"/>
            <a:ext cx="5700" cy="411900"/>
          </a:xfrm>
          <a:prstGeom prst="straightConnector1">
            <a:avLst/>
          </a:prstGeom>
          <a:noFill/>
          <a:ln cap="flat" cmpd="sng" w="9525">
            <a:solidFill>
              <a:srgbClr val="2581BC"/>
            </a:solidFill>
            <a:prstDash val="solid"/>
            <a:round/>
            <a:headEnd len="med" w="med" type="none"/>
            <a:tailEnd len="lg" w="lg" type="stealth"/>
          </a:ln>
        </p:spPr>
      </p:cxnSp>
      <p:sp>
        <p:nvSpPr>
          <p:cNvPr id="461" name="Shape 461"/>
          <p:cNvSpPr/>
          <p:nvPr/>
        </p:nvSpPr>
        <p:spPr>
          <a:xfrm>
            <a:off x="397974" y="497089"/>
            <a:ext cx="2069797" cy="646331"/>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3600" cap="none">
                <a:solidFill>
                  <a:srgbClr val="FF0000"/>
                </a:solidFill>
                <a:latin typeface="Questrial"/>
                <a:ea typeface="Questrial"/>
                <a:cs typeface="Questrial"/>
                <a:sym typeface="Questrial"/>
              </a:rPr>
              <a:t>CANTEEN</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p:nvPr/>
        </p:nvSpPr>
        <p:spPr>
          <a:xfrm>
            <a:off x="1169111" y="2175122"/>
            <a:ext cx="2718198" cy="442912"/>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Send usn,item,qty to script</a:t>
            </a:r>
          </a:p>
        </p:txBody>
      </p:sp>
      <p:sp>
        <p:nvSpPr>
          <p:cNvPr id="467" name="Shape 467"/>
          <p:cNvSpPr/>
          <p:nvPr/>
        </p:nvSpPr>
        <p:spPr>
          <a:xfrm>
            <a:off x="1914342" y="3157432"/>
            <a:ext cx="1230511" cy="300037"/>
          </a:xfrm>
          <a:prstGeom prst="parallelogram">
            <a:avLst>
              <a:gd fmla="val 25000" name="adj"/>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OTP</a:t>
            </a:r>
          </a:p>
        </p:txBody>
      </p:sp>
      <p:sp>
        <p:nvSpPr>
          <p:cNvPr id="468" name="Shape 468"/>
          <p:cNvSpPr/>
          <p:nvPr/>
        </p:nvSpPr>
        <p:spPr>
          <a:xfrm>
            <a:off x="1531415" y="3870837"/>
            <a:ext cx="1985972" cy="471488"/>
          </a:xfrm>
          <a:prstGeom prst="diamond">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Validate</a:t>
            </a:r>
          </a:p>
        </p:txBody>
      </p:sp>
      <p:sp>
        <p:nvSpPr>
          <p:cNvPr id="469" name="Shape 469"/>
          <p:cNvSpPr/>
          <p:nvPr/>
        </p:nvSpPr>
        <p:spPr>
          <a:xfrm>
            <a:off x="4090288" y="3945978"/>
            <a:ext cx="1357312" cy="328614"/>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Successful</a:t>
            </a:r>
          </a:p>
        </p:txBody>
      </p:sp>
      <p:cxnSp>
        <p:nvCxnSpPr>
          <p:cNvPr id="470" name="Shape 470"/>
          <p:cNvCxnSpPr>
            <a:stCxn id="468" idx="3"/>
            <a:endCxn id="469" idx="1"/>
          </p:cNvCxnSpPr>
          <p:nvPr/>
        </p:nvCxnSpPr>
        <p:spPr>
          <a:xfrm>
            <a:off x="3517387" y="4106581"/>
            <a:ext cx="573000" cy="3600"/>
          </a:xfrm>
          <a:prstGeom prst="straightConnector1">
            <a:avLst/>
          </a:prstGeom>
          <a:noFill/>
          <a:ln cap="flat" cmpd="sng" w="9525">
            <a:solidFill>
              <a:srgbClr val="2581BC"/>
            </a:solidFill>
            <a:prstDash val="solid"/>
            <a:round/>
            <a:headEnd len="med" w="med" type="none"/>
            <a:tailEnd len="lg" w="lg" type="triangle"/>
          </a:ln>
        </p:spPr>
      </p:cxnSp>
      <p:sp>
        <p:nvSpPr>
          <p:cNvPr id="471" name="Shape 471"/>
          <p:cNvSpPr txBox="1"/>
          <p:nvPr/>
        </p:nvSpPr>
        <p:spPr>
          <a:xfrm>
            <a:off x="3543831" y="3758478"/>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472" name="Shape 472"/>
          <p:cNvSpPr txBox="1"/>
          <p:nvPr/>
        </p:nvSpPr>
        <p:spPr>
          <a:xfrm>
            <a:off x="930901" y="3660078"/>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cxnSp>
        <p:nvCxnSpPr>
          <p:cNvPr id="473" name="Shape 473"/>
          <p:cNvCxnSpPr>
            <a:stCxn id="466" idx="2"/>
            <a:endCxn id="467" idx="0"/>
          </p:cNvCxnSpPr>
          <p:nvPr/>
        </p:nvCxnSpPr>
        <p:spPr>
          <a:xfrm>
            <a:off x="2528210" y="2618034"/>
            <a:ext cx="1500" cy="539400"/>
          </a:xfrm>
          <a:prstGeom prst="straightConnector1">
            <a:avLst/>
          </a:prstGeom>
          <a:noFill/>
          <a:ln cap="flat" cmpd="sng" w="9525">
            <a:solidFill>
              <a:srgbClr val="2581BC"/>
            </a:solidFill>
            <a:prstDash val="solid"/>
            <a:round/>
            <a:headEnd len="med" w="med" type="none"/>
            <a:tailEnd len="lg" w="lg" type="stealth"/>
          </a:ln>
        </p:spPr>
      </p:cxnSp>
      <p:cxnSp>
        <p:nvCxnSpPr>
          <p:cNvPr id="474" name="Shape 474"/>
          <p:cNvCxnSpPr>
            <a:stCxn id="467" idx="4"/>
            <a:endCxn id="468" idx="0"/>
          </p:cNvCxnSpPr>
          <p:nvPr/>
        </p:nvCxnSpPr>
        <p:spPr>
          <a:xfrm flipH="1">
            <a:off x="2524498" y="3457469"/>
            <a:ext cx="5100" cy="413400"/>
          </a:xfrm>
          <a:prstGeom prst="straightConnector1">
            <a:avLst/>
          </a:prstGeom>
          <a:noFill/>
          <a:ln cap="flat" cmpd="sng" w="9525">
            <a:solidFill>
              <a:srgbClr val="2581BC"/>
            </a:solidFill>
            <a:prstDash val="solid"/>
            <a:round/>
            <a:headEnd len="med" w="med" type="none"/>
            <a:tailEnd len="lg" w="lg" type="stealth"/>
          </a:ln>
        </p:spPr>
      </p:cxnSp>
      <p:cxnSp>
        <p:nvCxnSpPr>
          <p:cNvPr id="475" name="Shape 475"/>
          <p:cNvCxnSpPr>
            <a:stCxn id="468" idx="1"/>
            <a:endCxn id="467" idx="5"/>
          </p:cNvCxnSpPr>
          <p:nvPr/>
        </p:nvCxnSpPr>
        <p:spPr>
          <a:xfrm flipH="1" rot="10800000">
            <a:off x="1531415" y="3307381"/>
            <a:ext cx="420300" cy="799200"/>
          </a:xfrm>
          <a:prstGeom prst="bentConnector3">
            <a:avLst>
              <a:gd fmla="val -54390" name="adj1"/>
            </a:avLst>
          </a:prstGeom>
          <a:noFill/>
          <a:ln cap="flat" cmpd="sng" w="9525">
            <a:solidFill>
              <a:srgbClr val="2581BC"/>
            </a:solidFill>
            <a:prstDash val="solid"/>
            <a:round/>
            <a:headEnd len="med" w="med" type="none"/>
            <a:tailEnd len="lg" w="lg" type="stealth"/>
          </a:ln>
        </p:spPr>
      </p:cxnSp>
      <p:sp>
        <p:nvSpPr>
          <p:cNvPr id="476" name="Shape 476"/>
          <p:cNvSpPr/>
          <p:nvPr/>
        </p:nvSpPr>
        <p:spPr>
          <a:xfrm>
            <a:off x="6973209" y="2283447"/>
            <a:ext cx="2014537" cy="528637"/>
          </a:xfrm>
          <a:prstGeom prst="parallelogram">
            <a:avLst>
              <a:gd fmla="val 25000" name="adj"/>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Select items to cancel</a:t>
            </a:r>
          </a:p>
        </p:txBody>
      </p:sp>
      <p:sp>
        <p:nvSpPr>
          <p:cNvPr id="477" name="Shape 477"/>
          <p:cNvSpPr/>
          <p:nvPr/>
        </p:nvSpPr>
        <p:spPr>
          <a:xfrm>
            <a:off x="6973209" y="3097835"/>
            <a:ext cx="2114550" cy="800100"/>
          </a:xfrm>
          <a:prstGeom prst="diamond">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If items selected</a:t>
            </a:r>
          </a:p>
        </p:txBody>
      </p:sp>
      <p:cxnSp>
        <p:nvCxnSpPr>
          <p:cNvPr id="478" name="Shape 478"/>
          <p:cNvCxnSpPr>
            <a:stCxn id="476" idx="4"/>
          </p:cNvCxnSpPr>
          <p:nvPr/>
        </p:nvCxnSpPr>
        <p:spPr>
          <a:xfrm>
            <a:off x="7980478" y="2812084"/>
            <a:ext cx="0" cy="285900"/>
          </a:xfrm>
          <a:prstGeom prst="straightConnector1">
            <a:avLst/>
          </a:prstGeom>
          <a:noFill/>
          <a:ln cap="flat" cmpd="sng" w="9525">
            <a:solidFill>
              <a:srgbClr val="2581BC"/>
            </a:solidFill>
            <a:prstDash val="solid"/>
            <a:round/>
            <a:headEnd len="med" w="med" type="none"/>
            <a:tailEnd len="lg" w="lg" type="triangle"/>
          </a:ln>
        </p:spPr>
      </p:cxnSp>
      <p:cxnSp>
        <p:nvCxnSpPr>
          <p:cNvPr id="479" name="Shape 479"/>
          <p:cNvCxnSpPr>
            <a:stCxn id="477" idx="2"/>
          </p:cNvCxnSpPr>
          <p:nvPr/>
        </p:nvCxnSpPr>
        <p:spPr>
          <a:xfrm>
            <a:off x="8030484" y="3897935"/>
            <a:ext cx="7200" cy="500100"/>
          </a:xfrm>
          <a:prstGeom prst="straightConnector1">
            <a:avLst/>
          </a:prstGeom>
          <a:noFill/>
          <a:ln cap="flat" cmpd="sng" w="9525">
            <a:solidFill>
              <a:srgbClr val="2581BC"/>
            </a:solidFill>
            <a:prstDash val="solid"/>
            <a:round/>
            <a:headEnd len="med" w="med" type="none"/>
            <a:tailEnd len="lg" w="lg" type="triangle"/>
          </a:ln>
        </p:spPr>
      </p:cxnSp>
      <p:sp>
        <p:nvSpPr>
          <p:cNvPr id="480" name="Shape 480"/>
          <p:cNvSpPr txBox="1"/>
          <p:nvPr/>
        </p:nvSpPr>
        <p:spPr>
          <a:xfrm>
            <a:off x="8137639" y="4028665"/>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481" name="Shape 481"/>
          <p:cNvSpPr txBox="1"/>
          <p:nvPr/>
        </p:nvSpPr>
        <p:spPr>
          <a:xfrm>
            <a:off x="9608054" y="3114905"/>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482" name="Shape 482"/>
          <p:cNvSpPr/>
          <p:nvPr/>
        </p:nvSpPr>
        <p:spPr>
          <a:xfrm>
            <a:off x="7058756" y="4400644"/>
            <a:ext cx="2065867" cy="50800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Delete items</a:t>
            </a:r>
          </a:p>
        </p:txBody>
      </p:sp>
      <p:sp>
        <p:nvSpPr>
          <p:cNvPr id="483" name="Shape 483"/>
          <p:cNvSpPr/>
          <p:nvPr/>
        </p:nvSpPr>
        <p:spPr>
          <a:xfrm>
            <a:off x="3958525" y="4737964"/>
            <a:ext cx="1591734" cy="60960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Script Update</a:t>
            </a:r>
          </a:p>
        </p:txBody>
      </p:sp>
      <p:cxnSp>
        <p:nvCxnSpPr>
          <p:cNvPr id="484" name="Shape 484"/>
          <p:cNvCxnSpPr>
            <a:stCxn id="469" idx="2"/>
            <a:endCxn id="483" idx="0"/>
          </p:cNvCxnSpPr>
          <p:nvPr/>
        </p:nvCxnSpPr>
        <p:spPr>
          <a:xfrm flipH="1">
            <a:off x="4754244" y="4274592"/>
            <a:ext cx="14700" cy="463500"/>
          </a:xfrm>
          <a:prstGeom prst="straightConnector1">
            <a:avLst/>
          </a:prstGeom>
          <a:noFill/>
          <a:ln cap="flat" cmpd="sng" w="9525">
            <a:solidFill>
              <a:srgbClr val="2581BC"/>
            </a:solidFill>
            <a:prstDash val="solid"/>
            <a:round/>
            <a:headEnd len="med" w="med" type="none"/>
            <a:tailEnd len="lg" w="lg" type="stealth"/>
          </a:ln>
        </p:spPr>
      </p:cxnSp>
      <p:sp>
        <p:nvSpPr>
          <p:cNvPr id="485" name="Shape 485"/>
          <p:cNvSpPr/>
          <p:nvPr/>
        </p:nvSpPr>
        <p:spPr>
          <a:xfrm>
            <a:off x="2046014" y="1008196"/>
            <a:ext cx="959556" cy="598312"/>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A</a:t>
            </a:r>
          </a:p>
        </p:txBody>
      </p:sp>
      <p:sp>
        <p:nvSpPr>
          <p:cNvPr id="486" name="Shape 486"/>
          <p:cNvSpPr/>
          <p:nvPr/>
        </p:nvSpPr>
        <p:spPr>
          <a:xfrm>
            <a:off x="7576651" y="1077847"/>
            <a:ext cx="959556" cy="598312"/>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B</a:t>
            </a:r>
          </a:p>
        </p:txBody>
      </p:sp>
      <p:sp>
        <p:nvSpPr>
          <p:cNvPr id="487" name="Shape 487"/>
          <p:cNvSpPr/>
          <p:nvPr/>
        </p:nvSpPr>
        <p:spPr>
          <a:xfrm>
            <a:off x="9567080" y="341192"/>
            <a:ext cx="1514901" cy="627797"/>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Canteen</a:t>
            </a:r>
          </a:p>
        </p:txBody>
      </p:sp>
      <p:cxnSp>
        <p:nvCxnSpPr>
          <p:cNvPr id="488" name="Shape 488"/>
          <p:cNvCxnSpPr>
            <a:stCxn id="485" idx="4"/>
            <a:endCxn id="466" idx="0"/>
          </p:cNvCxnSpPr>
          <p:nvPr/>
        </p:nvCxnSpPr>
        <p:spPr>
          <a:xfrm>
            <a:off x="2525792" y="1606508"/>
            <a:ext cx="2400" cy="568500"/>
          </a:xfrm>
          <a:prstGeom prst="straightConnector1">
            <a:avLst/>
          </a:prstGeom>
          <a:noFill/>
          <a:ln cap="flat" cmpd="sng" w="9525">
            <a:solidFill>
              <a:srgbClr val="2581BC"/>
            </a:solidFill>
            <a:prstDash val="solid"/>
            <a:round/>
            <a:headEnd len="med" w="med" type="none"/>
            <a:tailEnd len="lg" w="lg" type="stealth"/>
          </a:ln>
        </p:spPr>
      </p:cxnSp>
      <p:cxnSp>
        <p:nvCxnSpPr>
          <p:cNvPr id="489" name="Shape 489"/>
          <p:cNvCxnSpPr>
            <a:stCxn id="486" idx="4"/>
            <a:endCxn id="476" idx="1"/>
          </p:cNvCxnSpPr>
          <p:nvPr/>
        </p:nvCxnSpPr>
        <p:spPr>
          <a:xfrm flipH="1">
            <a:off x="8046529" y="1676159"/>
            <a:ext cx="9900" cy="607200"/>
          </a:xfrm>
          <a:prstGeom prst="straightConnector1">
            <a:avLst/>
          </a:prstGeom>
          <a:noFill/>
          <a:ln cap="flat" cmpd="sng" w="9525">
            <a:solidFill>
              <a:srgbClr val="2581BC"/>
            </a:solidFill>
            <a:prstDash val="solid"/>
            <a:round/>
            <a:headEnd len="med" w="med" type="none"/>
            <a:tailEnd len="lg" w="lg" type="stealth"/>
          </a:ln>
        </p:spPr>
      </p:cxnSp>
      <p:cxnSp>
        <p:nvCxnSpPr>
          <p:cNvPr id="490" name="Shape 490"/>
          <p:cNvCxnSpPr>
            <a:stCxn id="477" idx="3"/>
            <a:endCxn id="487" idx="4"/>
          </p:cNvCxnSpPr>
          <p:nvPr/>
        </p:nvCxnSpPr>
        <p:spPr>
          <a:xfrm flipH="1" rot="10800000">
            <a:off x="9087759" y="968885"/>
            <a:ext cx="1236900" cy="2529000"/>
          </a:xfrm>
          <a:prstGeom prst="bentConnector2">
            <a:avLst/>
          </a:prstGeom>
          <a:noFill/>
          <a:ln cap="flat" cmpd="sng" w="9525">
            <a:solidFill>
              <a:srgbClr val="2581BC"/>
            </a:solidFill>
            <a:prstDash val="solid"/>
            <a:round/>
            <a:headEnd len="med" w="med" type="none"/>
            <a:tailEnd len="lg" w="lg" type="stealth"/>
          </a:ln>
        </p:spPr>
      </p:cxnSp>
      <p:sp>
        <p:nvSpPr>
          <p:cNvPr id="491" name="Shape 491"/>
          <p:cNvSpPr/>
          <p:nvPr/>
        </p:nvSpPr>
        <p:spPr>
          <a:xfrm>
            <a:off x="234200" y="278726"/>
            <a:ext cx="3041217" cy="646331"/>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3600" cap="none">
                <a:solidFill>
                  <a:srgbClr val="FF0000"/>
                </a:solidFill>
                <a:latin typeface="Questrial"/>
                <a:ea typeface="Questrial"/>
                <a:cs typeface="Questrial"/>
                <a:sym typeface="Questrial"/>
              </a:rPr>
              <a:t>CONTINUED</a:t>
            </a:r>
            <a:r>
              <a:rPr b="1" lang="en-US" sz="3600" cap="none">
                <a:solidFill>
                  <a:srgbClr val="9D5600"/>
                </a:solidFill>
                <a:latin typeface="Questrial"/>
                <a:ea typeface="Questrial"/>
                <a:cs typeface="Questrial"/>
                <a:sym typeface="Questrial"/>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p:nvPr/>
        </p:nvSpPr>
        <p:spPr>
          <a:xfrm>
            <a:off x="1427967" y="880883"/>
            <a:ext cx="11022903" cy="4893647"/>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1"/>
                </a:solidFill>
                <a:latin typeface="Questrial"/>
                <a:ea typeface="Questrial"/>
                <a:cs typeface="Questrial"/>
                <a:sym typeface="Questrial"/>
              </a:rPr>
              <a:t>Step 1:Available items list and price is fetched from server and displayed to user</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2: Receive input(usn,item, quantity) from user's mobile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3: Calculate total amount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4: Ask for confirmation. if no goto step1</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5: Deduct calculated amount from wallet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6: Send confirmation message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7: Stop</a:t>
            </a:r>
          </a:p>
        </p:txBody>
      </p:sp>
      <p:sp>
        <p:nvSpPr>
          <p:cNvPr id="497" name="Shape 497"/>
          <p:cNvSpPr/>
          <p:nvPr/>
        </p:nvSpPr>
        <p:spPr>
          <a:xfrm>
            <a:off x="187711" y="185874"/>
            <a:ext cx="3150478" cy="46166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rgbClr val="FF0000"/>
                </a:solidFill>
                <a:latin typeface="Questrial"/>
                <a:ea typeface="Questrial"/>
                <a:cs typeface="Questrial"/>
                <a:sym typeface="Questrial"/>
              </a:rPr>
              <a:t>Algorithm for "ordering"</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p:nvPr/>
        </p:nvSpPr>
        <p:spPr>
          <a:xfrm>
            <a:off x="3085577" y="505103"/>
            <a:ext cx="6096000" cy="4893647"/>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1: Receive input(items to be cancelled) from user's mobile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2: Calculate new total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3: Ask for confirmation. if no goto step1</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4: Add cancelled items amount into wallet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5: Send confirmation message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6: Stop</a:t>
            </a:r>
          </a:p>
        </p:txBody>
      </p:sp>
      <p:sp>
        <p:nvSpPr>
          <p:cNvPr id="503" name="Shape 503"/>
          <p:cNvSpPr/>
          <p:nvPr/>
        </p:nvSpPr>
        <p:spPr>
          <a:xfrm>
            <a:off x="388307" y="274270"/>
            <a:ext cx="3749083" cy="46166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rgbClr val="FF0000"/>
                </a:solidFill>
                <a:latin typeface="Questrial"/>
                <a:ea typeface="Questrial"/>
                <a:cs typeface="Questrial"/>
                <a:sym typeface="Questrial"/>
              </a:rPr>
              <a:t>Algorithm for "cancel order"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p:nvPr/>
        </p:nvSpPr>
        <p:spPr>
          <a:xfrm>
            <a:off x="249485" y="0"/>
            <a:ext cx="2974917" cy="83099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4800" cap="none">
                <a:solidFill>
                  <a:srgbClr val="FF0000"/>
                </a:solidFill>
                <a:latin typeface="Questrial"/>
                <a:ea typeface="Questrial"/>
                <a:cs typeface="Questrial"/>
                <a:sym typeface="Questrial"/>
              </a:rPr>
              <a:t>OVERVIEW</a:t>
            </a:r>
          </a:p>
        </p:txBody>
      </p:sp>
      <p:sp>
        <p:nvSpPr>
          <p:cNvPr id="175" name="Shape 175"/>
          <p:cNvSpPr/>
          <p:nvPr/>
        </p:nvSpPr>
        <p:spPr>
          <a:xfrm>
            <a:off x="2169440" y="830997"/>
            <a:ext cx="2517035" cy="52322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2800" cap="none">
                <a:solidFill>
                  <a:schemeClr val="dk1"/>
                </a:solidFill>
                <a:latin typeface="Questrial"/>
                <a:ea typeface="Questrial"/>
                <a:cs typeface="Questrial"/>
                <a:sym typeface="Questrial"/>
              </a:rPr>
              <a:t>INTRODUCTION</a:t>
            </a:r>
          </a:p>
        </p:txBody>
      </p:sp>
      <p:sp>
        <p:nvSpPr>
          <p:cNvPr id="176" name="Shape 176"/>
          <p:cNvSpPr/>
          <p:nvPr/>
        </p:nvSpPr>
        <p:spPr>
          <a:xfrm>
            <a:off x="2169440" y="1877437"/>
            <a:ext cx="3050579" cy="52322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2800" cap="none">
                <a:solidFill>
                  <a:schemeClr val="dk1"/>
                </a:solidFill>
                <a:latin typeface="Questrial"/>
                <a:ea typeface="Questrial"/>
                <a:cs typeface="Questrial"/>
                <a:sym typeface="Questrial"/>
              </a:rPr>
              <a:t>LITERATURE REVIEW</a:t>
            </a:r>
          </a:p>
        </p:txBody>
      </p:sp>
      <p:sp>
        <p:nvSpPr>
          <p:cNvPr id="177" name="Shape 177"/>
          <p:cNvSpPr/>
          <p:nvPr/>
        </p:nvSpPr>
        <p:spPr>
          <a:xfrm>
            <a:off x="2169440" y="1354217"/>
            <a:ext cx="3631122" cy="52322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2800" cap="none">
                <a:solidFill>
                  <a:schemeClr val="dk1"/>
                </a:solidFill>
                <a:latin typeface="Questrial"/>
                <a:ea typeface="Questrial"/>
                <a:cs typeface="Questrial"/>
                <a:sym typeface="Questrial"/>
              </a:rPr>
              <a:t>PROBLEM DESCRIPTION</a:t>
            </a:r>
          </a:p>
        </p:txBody>
      </p:sp>
      <p:sp>
        <p:nvSpPr>
          <p:cNvPr id="178" name="Shape 178"/>
          <p:cNvSpPr/>
          <p:nvPr/>
        </p:nvSpPr>
        <p:spPr>
          <a:xfrm>
            <a:off x="2169440" y="2400657"/>
            <a:ext cx="1762021" cy="52322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2800" cap="none">
                <a:solidFill>
                  <a:schemeClr val="dk1"/>
                </a:solidFill>
                <a:latin typeface="Questrial"/>
                <a:ea typeface="Questrial"/>
                <a:cs typeface="Questrial"/>
                <a:sym typeface="Questrial"/>
              </a:rPr>
              <a:t>OBJECTIVE</a:t>
            </a:r>
          </a:p>
        </p:txBody>
      </p:sp>
      <p:sp>
        <p:nvSpPr>
          <p:cNvPr id="179" name="Shape 179"/>
          <p:cNvSpPr/>
          <p:nvPr/>
        </p:nvSpPr>
        <p:spPr>
          <a:xfrm>
            <a:off x="2169440" y="2923877"/>
            <a:ext cx="2332690" cy="52322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2800" cap="none">
                <a:solidFill>
                  <a:schemeClr val="dk1"/>
                </a:solidFill>
                <a:latin typeface="Questrial"/>
                <a:ea typeface="Questrial"/>
                <a:cs typeface="Questrial"/>
                <a:sym typeface="Questrial"/>
              </a:rPr>
              <a:t>ARCHITECTURE</a:t>
            </a:r>
          </a:p>
        </p:txBody>
      </p:sp>
      <p:sp>
        <p:nvSpPr>
          <p:cNvPr id="180" name="Shape 180"/>
          <p:cNvSpPr/>
          <p:nvPr/>
        </p:nvSpPr>
        <p:spPr>
          <a:xfrm>
            <a:off x="2169440" y="3447097"/>
            <a:ext cx="2788520" cy="52322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2800" cap="none">
                <a:solidFill>
                  <a:schemeClr val="dk1"/>
                </a:solidFill>
                <a:latin typeface="Questrial"/>
                <a:ea typeface="Questrial"/>
                <a:cs typeface="Questrial"/>
                <a:sym typeface="Questrial"/>
              </a:rPr>
              <a:t>IMPLEMENTATION</a:t>
            </a:r>
          </a:p>
        </p:txBody>
      </p:sp>
      <p:sp>
        <p:nvSpPr>
          <p:cNvPr id="181" name="Shape 181"/>
          <p:cNvSpPr/>
          <p:nvPr/>
        </p:nvSpPr>
        <p:spPr>
          <a:xfrm>
            <a:off x="2146997" y="3922652"/>
            <a:ext cx="1806905" cy="52322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2800" cap="none">
                <a:solidFill>
                  <a:schemeClr val="dk1"/>
                </a:solidFill>
                <a:latin typeface="Questrial"/>
                <a:ea typeface="Questrial"/>
                <a:cs typeface="Questrial"/>
                <a:sym typeface="Questrial"/>
              </a:rPr>
              <a:t>REFRENCES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graphicFrame>
        <p:nvGraphicFramePr>
          <p:cNvPr id="508" name="Shape 508"/>
          <p:cNvGraphicFramePr/>
          <p:nvPr/>
        </p:nvGraphicFramePr>
        <p:xfrm>
          <a:off x="1209429" y="1208255"/>
          <a:ext cx="3000000" cy="3000000"/>
        </p:xfrm>
        <a:graphic>
          <a:graphicData uri="http://schemas.openxmlformats.org/drawingml/2006/table">
            <a:tbl>
              <a:tblPr bandRow="1" firstRow="1">
                <a:noFill/>
                <a:tableStyleId>{C86A7593-9D56-4BC3-86C6-B1DFA6F1445A}</a:tableStyleId>
              </a:tblPr>
              <a:tblGrid>
                <a:gridCol w="2032000"/>
                <a:gridCol w="2032000"/>
                <a:gridCol w="2032000"/>
                <a:gridCol w="2032000"/>
              </a:tblGrid>
              <a:tr h="624175">
                <a:tc>
                  <a:txBody>
                    <a:bodyPr>
                      <a:noAutofit/>
                    </a:bodyPr>
                    <a:lstStyle/>
                    <a:p>
                      <a:pPr indent="0" lvl="0" marL="0" marR="0" rtl="0" algn="l">
                        <a:spcBef>
                          <a:spcPts val="0"/>
                        </a:spcBef>
                        <a:buNone/>
                      </a:pPr>
                      <a:r>
                        <a:rPr lang="en-US" sz="1800"/>
                        <a:t>Item_name</a:t>
                      </a:r>
                    </a:p>
                  </a:txBody>
                  <a:tcPr marT="45725" marB="45725" marR="91450" marL="91450"/>
                </a:tc>
                <a:tc>
                  <a:txBody>
                    <a:bodyPr>
                      <a:noAutofit/>
                    </a:bodyPr>
                    <a:lstStyle/>
                    <a:p>
                      <a:pPr indent="0" lvl="0" marL="0" marR="0" rtl="0" algn="l">
                        <a:spcBef>
                          <a:spcPts val="0"/>
                        </a:spcBef>
                        <a:buNone/>
                      </a:pPr>
                      <a:r>
                        <a:rPr lang="en-US" sz="1800"/>
                        <a:t>Available_no</a:t>
                      </a:r>
                    </a:p>
                  </a:txBody>
                  <a:tcPr marT="45725" marB="45725" marR="91450" marL="91450"/>
                </a:tc>
                <a:tc>
                  <a:txBody>
                    <a:bodyPr>
                      <a:noAutofit/>
                    </a:bodyPr>
                    <a:lstStyle/>
                    <a:p>
                      <a:pPr indent="0" lvl="0" marL="0" marR="0" rtl="0" algn="l">
                        <a:spcBef>
                          <a:spcPts val="0"/>
                        </a:spcBef>
                        <a:buNone/>
                      </a:pPr>
                      <a:r>
                        <a:rPr lang="en-US" sz="1800"/>
                        <a:t>Price</a:t>
                      </a:r>
                    </a:p>
                  </a:txBody>
                  <a:tcPr marT="45725" marB="45725" marR="91450" marL="91450"/>
                </a:tc>
                <a:tc>
                  <a:txBody>
                    <a:bodyPr>
                      <a:noAutofit/>
                    </a:bodyPr>
                    <a:lstStyle/>
                    <a:p>
                      <a:pPr indent="0" lvl="0" marL="0" marR="0" rtl="0" algn="l">
                        <a:spcBef>
                          <a:spcPts val="0"/>
                        </a:spcBef>
                        <a:buNone/>
                      </a:pPr>
                      <a:r>
                        <a:rPr lang="en-US" sz="1800"/>
                        <a:t>Type</a:t>
                      </a:r>
                    </a:p>
                  </a:txBody>
                  <a:tcPr marT="45725" marB="45725" marR="91450" marL="91450"/>
                </a:tc>
              </a:tr>
              <a:tr h="624175">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graphicFrame>
        <p:nvGraphicFramePr>
          <p:cNvPr id="509" name="Shape 509"/>
          <p:cNvGraphicFramePr/>
          <p:nvPr/>
        </p:nvGraphicFramePr>
        <p:xfrm>
          <a:off x="1348832" y="3511998"/>
          <a:ext cx="3000000" cy="3000000"/>
        </p:xfrm>
        <a:graphic>
          <a:graphicData uri="http://schemas.openxmlformats.org/drawingml/2006/table">
            <a:tbl>
              <a:tblPr bandRow="1" firstRow="1">
                <a:noFill/>
                <a:tableStyleId>{C86A7593-9D56-4BC3-86C6-B1DFA6F1445A}</a:tableStyleId>
              </a:tblPr>
              <a:tblGrid>
                <a:gridCol w="2032000"/>
                <a:gridCol w="2032000"/>
                <a:gridCol w="2032000"/>
                <a:gridCol w="2032000"/>
              </a:tblGrid>
              <a:tr h="370850">
                <a:tc>
                  <a:txBody>
                    <a:bodyPr>
                      <a:noAutofit/>
                    </a:bodyPr>
                    <a:lstStyle/>
                    <a:p>
                      <a:pPr indent="0" lvl="0" marL="0" marR="0" rtl="0" algn="l">
                        <a:spcBef>
                          <a:spcPts val="0"/>
                        </a:spcBef>
                        <a:buNone/>
                      </a:pPr>
                      <a:r>
                        <a:rPr lang="en-US" sz="1800"/>
                        <a:t>Usn</a:t>
                      </a:r>
                    </a:p>
                  </a:txBody>
                  <a:tcPr marT="45725" marB="45725" marR="91450" marL="91450"/>
                </a:tc>
                <a:tc>
                  <a:txBody>
                    <a:bodyPr>
                      <a:noAutofit/>
                    </a:bodyPr>
                    <a:lstStyle/>
                    <a:p>
                      <a:pPr indent="0" lvl="0" marL="0" marR="0" rtl="0" algn="l">
                        <a:spcBef>
                          <a:spcPts val="0"/>
                        </a:spcBef>
                        <a:buNone/>
                      </a:pPr>
                      <a:r>
                        <a:rPr lang="en-US" sz="1800"/>
                        <a:t>Item_name</a:t>
                      </a:r>
                    </a:p>
                  </a:txBody>
                  <a:tcPr marT="45725" marB="45725" marR="91450" marL="91450"/>
                </a:tc>
                <a:tc>
                  <a:txBody>
                    <a:bodyPr>
                      <a:noAutofit/>
                    </a:bodyPr>
                    <a:lstStyle/>
                    <a:p>
                      <a:pPr indent="0" lvl="0" marL="0" marR="0" rtl="0" algn="l">
                        <a:spcBef>
                          <a:spcPts val="0"/>
                        </a:spcBef>
                        <a:buNone/>
                      </a:pPr>
                      <a:r>
                        <a:rPr lang="en-US" sz="1800"/>
                        <a:t>Quantity_ordered</a:t>
                      </a:r>
                    </a:p>
                  </a:txBody>
                  <a:tcPr marT="45725" marB="45725" marR="91450" marL="91450"/>
                </a:tc>
                <a:tc>
                  <a:txBody>
                    <a:bodyPr>
                      <a:noAutofit/>
                    </a:bodyPr>
                    <a:lstStyle/>
                    <a:p>
                      <a:pPr indent="0" lvl="0" marL="0" marR="0" rtl="0" algn="l">
                        <a:spcBef>
                          <a:spcPts val="0"/>
                        </a:spcBef>
                        <a:buNone/>
                      </a:pPr>
                      <a:r>
                        <a:rPr lang="en-US" sz="1800"/>
                        <a:t>Date_Time</a:t>
                      </a:r>
                    </a:p>
                  </a:txBody>
                  <a:tcPr marT="45725" marB="45725" marR="91450" marL="91450"/>
                </a:tc>
              </a:tr>
              <a:tr h="370850">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graphicFrame>
        <p:nvGraphicFramePr>
          <p:cNvPr id="510" name="Shape 510"/>
          <p:cNvGraphicFramePr/>
          <p:nvPr/>
        </p:nvGraphicFramePr>
        <p:xfrm>
          <a:off x="1370863" y="5349962"/>
          <a:ext cx="3000000" cy="3000000"/>
        </p:xfrm>
        <a:graphic>
          <a:graphicData uri="http://schemas.openxmlformats.org/drawingml/2006/table">
            <a:tbl>
              <a:tblPr bandRow="1" firstRow="1">
                <a:noFill/>
                <a:tableStyleId>{C86A7593-9D56-4BC3-86C6-B1DFA6F1445A}</a:tableStyleId>
              </a:tblPr>
              <a:tblGrid>
                <a:gridCol w="2709325"/>
                <a:gridCol w="2709325"/>
                <a:gridCol w="2709325"/>
              </a:tblGrid>
              <a:tr h="370850">
                <a:tc>
                  <a:txBody>
                    <a:bodyPr>
                      <a:noAutofit/>
                    </a:bodyPr>
                    <a:lstStyle/>
                    <a:p>
                      <a:pPr indent="0" lvl="0" marL="0" marR="0" rtl="0" algn="l">
                        <a:spcBef>
                          <a:spcPts val="0"/>
                        </a:spcBef>
                        <a:buNone/>
                      </a:pPr>
                      <a:r>
                        <a:rPr lang="en-US" sz="1800"/>
                        <a:t>Usn</a:t>
                      </a:r>
                    </a:p>
                  </a:txBody>
                  <a:tcPr marT="45725" marB="45725" marR="91450" marL="91450"/>
                </a:tc>
                <a:tc>
                  <a:txBody>
                    <a:bodyPr>
                      <a:noAutofit/>
                    </a:bodyPr>
                    <a:lstStyle/>
                    <a:p>
                      <a:pPr indent="0" lvl="0" marL="0" marR="0" rtl="0" algn="l">
                        <a:spcBef>
                          <a:spcPts val="0"/>
                        </a:spcBef>
                        <a:buNone/>
                      </a:pPr>
                      <a:r>
                        <a:rPr lang="en-US" sz="1800"/>
                        <a:t>Date_Time</a:t>
                      </a:r>
                    </a:p>
                  </a:txBody>
                  <a:tcPr marT="45725" marB="45725" marR="91450" marL="91450"/>
                </a:tc>
                <a:tc>
                  <a:txBody>
                    <a:bodyPr>
                      <a:noAutofit/>
                    </a:bodyPr>
                    <a:lstStyle/>
                    <a:p>
                      <a:pPr indent="0" lvl="0" marL="0" marR="0" rtl="0" algn="l">
                        <a:spcBef>
                          <a:spcPts val="0"/>
                        </a:spcBef>
                        <a:buNone/>
                      </a:pPr>
                      <a:r>
                        <a:rPr lang="en-US" sz="1800"/>
                        <a:t>Amount_paid</a:t>
                      </a:r>
                    </a:p>
                  </a:txBody>
                  <a:tcPr marT="45725" marB="45725" marR="91450" marL="91450"/>
                </a:tc>
              </a:tr>
              <a:tr h="370850">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sp>
        <p:nvSpPr>
          <p:cNvPr id="511" name="Shape 511"/>
          <p:cNvSpPr/>
          <p:nvPr/>
        </p:nvSpPr>
        <p:spPr>
          <a:xfrm>
            <a:off x="1080360" y="469795"/>
            <a:ext cx="3498073" cy="646331"/>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3600" cap="none">
                <a:solidFill>
                  <a:srgbClr val="5AA7F3"/>
                </a:solidFill>
                <a:latin typeface="Questrial"/>
                <a:ea typeface="Questrial"/>
                <a:cs typeface="Questrial"/>
                <a:sym typeface="Questrial"/>
              </a:rPr>
              <a:t>CANTEEN_FOOD</a:t>
            </a:r>
          </a:p>
        </p:txBody>
      </p:sp>
      <p:sp>
        <p:nvSpPr>
          <p:cNvPr id="512" name="Shape 512"/>
          <p:cNvSpPr/>
          <p:nvPr/>
        </p:nvSpPr>
        <p:spPr>
          <a:xfrm>
            <a:off x="1232717" y="2776266"/>
            <a:ext cx="3304110" cy="646331"/>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3600" cap="none">
                <a:solidFill>
                  <a:srgbClr val="5AA7F3"/>
                </a:solidFill>
                <a:latin typeface="Questrial"/>
                <a:ea typeface="Questrial"/>
                <a:cs typeface="Questrial"/>
                <a:sym typeface="Questrial"/>
              </a:rPr>
              <a:t>USER_CANTEEN</a:t>
            </a:r>
          </a:p>
        </p:txBody>
      </p:sp>
      <p:sp>
        <p:nvSpPr>
          <p:cNvPr id="513" name="Shape 513"/>
          <p:cNvSpPr/>
          <p:nvPr/>
        </p:nvSpPr>
        <p:spPr>
          <a:xfrm>
            <a:off x="1380611" y="4591418"/>
            <a:ext cx="5209503" cy="646331"/>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3600" cap="none">
                <a:solidFill>
                  <a:srgbClr val="5AA7F3"/>
                </a:solidFill>
                <a:latin typeface="Questrial"/>
                <a:ea typeface="Questrial"/>
                <a:cs typeface="Questrial"/>
                <a:sym typeface="Questrial"/>
              </a:rPr>
              <a:t>CANTEEN_TRANSACTION</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p:nvPr/>
        </p:nvSpPr>
        <p:spPr>
          <a:xfrm>
            <a:off x="4891668" y="1365202"/>
            <a:ext cx="1500188" cy="728663"/>
          </a:xfrm>
          <a:prstGeom prst="ellipse">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1" lang="en-US" sz="1800">
                <a:solidFill>
                  <a:schemeClr val="dk1"/>
                </a:solidFill>
                <a:latin typeface="Questrial"/>
                <a:ea typeface="Questrial"/>
                <a:cs typeface="Questrial"/>
                <a:sym typeface="Questrial"/>
              </a:rPr>
              <a:t>Library</a:t>
            </a:r>
          </a:p>
        </p:txBody>
      </p:sp>
      <p:sp>
        <p:nvSpPr>
          <p:cNvPr id="519" name="Shape 519"/>
          <p:cNvSpPr/>
          <p:nvPr/>
        </p:nvSpPr>
        <p:spPr>
          <a:xfrm>
            <a:off x="4427324" y="2653458"/>
            <a:ext cx="2428875" cy="1071563"/>
          </a:xfrm>
          <a:prstGeom prst="parallelogram">
            <a:avLst>
              <a:gd fmla="val 25000" name="adj"/>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1" lang="en-US" sz="1800">
                <a:solidFill>
                  <a:schemeClr val="dk1"/>
                </a:solidFill>
                <a:latin typeface="Questrial"/>
                <a:ea typeface="Questrial"/>
                <a:cs typeface="Questrial"/>
                <a:sym typeface="Questrial"/>
              </a:rPr>
              <a:t>Select options</a:t>
            </a:r>
          </a:p>
          <a:p>
            <a:pPr indent="0" lvl="0" marL="0" marR="0" rtl="0" algn="ctr">
              <a:spcBef>
                <a:spcPts val="0"/>
              </a:spcBef>
              <a:buNone/>
            </a:pPr>
            <a:r>
              <a:t/>
            </a:r>
            <a:endParaRPr sz="1800">
              <a:solidFill>
                <a:schemeClr val="dk1"/>
              </a:solidFill>
              <a:latin typeface="Questrial"/>
              <a:ea typeface="Questrial"/>
              <a:cs typeface="Questrial"/>
              <a:sym typeface="Questrial"/>
            </a:endParaRPr>
          </a:p>
        </p:txBody>
      </p:sp>
      <p:sp>
        <p:nvSpPr>
          <p:cNvPr id="520" name="Shape 520"/>
          <p:cNvSpPr/>
          <p:nvPr/>
        </p:nvSpPr>
        <p:spPr>
          <a:xfrm>
            <a:off x="2358018" y="4260802"/>
            <a:ext cx="1500188" cy="728663"/>
          </a:xfrm>
          <a:prstGeom prst="ellipse">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1" lang="en-US" sz="1800">
                <a:solidFill>
                  <a:schemeClr val="dk1"/>
                </a:solidFill>
                <a:latin typeface="Questrial"/>
                <a:ea typeface="Questrial"/>
                <a:cs typeface="Questrial"/>
                <a:sym typeface="Questrial"/>
              </a:rPr>
              <a:t>GBB</a:t>
            </a:r>
          </a:p>
        </p:txBody>
      </p:sp>
      <p:sp>
        <p:nvSpPr>
          <p:cNvPr id="521" name="Shape 521"/>
          <p:cNvSpPr/>
          <p:nvPr/>
        </p:nvSpPr>
        <p:spPr>
          <a:xfrm>
            <a:off x="4839281" y="4284614"/>
            <a:ext cx="1400175" cy="742950"/>
          </a:xfrm>
          <a:prstGeom prst="ellipse">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1" lang="en-US" sz="1800">
                <a:solidFill>
                  <a:schemeClr val="dk1"/>
                </a:solidFill>
                <a:latin typeface="Questrial"/>
                <a:ea typeface="Questrial"/>
                <a:cs typeface="Questrial"/>
                <a:sym typeface="Questrial"/>
              </a:rPr>
              <a:t>Lending</a:t>
            </a:r>
          </a:p>
        </p:txBody>
      </p:sp>
      <p:sp>
        <p:nvSpPr>
          <p:cNvPr id="522" name="Shape 522"/>
          <p:cNvSpPr/>
          <p:nvPr/>
        </p:nvSpPr>
        <p:spPr>
          <a:xfrm>
            <a:off x="7220531" y="4322714"/>
            <a:ext cx="1371600" cy="742950"/>
          </a:xfrm>
          <a:prstGeom prst="ellipse">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1" lang="en-US" sz="1800">
                <a:solidFill>
                  <a:schemeClr val="dk1"/>
                </a:solidFill>
                <a:latin typeface="Questrial"/>
                <a:ea typeface="Questrial"/>
                <a:cs typeface="Questrial"/>
                <a:sym typeface="Questrial"/>
              </a:rPr>
              <a:t>Others</a:t>
            </a:r>
          </a:p>
        </p:txBody>
      </p:sp>
      <p:cxnSp>
        <p:nvCxnSpPr>
          <p:cNvPr id="523" name="Shape 523"/>
          <p:cNvCxnSpPr>
            <a:stCxn id="518" idx="4"/>
            <a:endCxn id="519" idx="0"/>
          </p:cNvCxnSpPr>
          <p:nvPr/>
        </p:nvCxnSpPr>
        <p:spPr>
          <a:xfrm>
            <a:off x="5641762" y="2093865"/>
            <a:ext cx="0" cy="559500"/>
          </a:xfrm>
          <a:prstGeom prst="straightConnector1">
            <a:avLst/>
          </a:prstGeom>
          <a:noFill/>
          <a:ln cap="flat" cmpd="sng" w="9525">
            <a:solidFill>
              <a:schemeClr val="dk1"/>
            </a:solidFill>
            <a:prstDash val="solid"/>
            <a:round/>
            <a:headEnd len="med" w="med" type="none"/>
            <a:tailEnd len="lg" w="lg" type="triangle"/>
          </a:ln>
        </p:spPr>
      </p:cxnSp>
      <p:cxnSp>
        <p:nvCxnSpPr>
          <p:cNvPr id="524" name="Shape 524"/>
          <p:cNvCxnSpPr>
            <a:stCxn id="519" idx="3"/>
          </p:cNvCxnSpPr>
          <p:nvPr/>
        </p:nvCxnSpPr>
        <p:spPr>
          <a:xfrm flipH="1">
            <a:off x="3534416" y="3725021"/>
            <a:ext cx="1973400" cy="535800"/>
          </a:xfrm>
          <a:prstGeom prst="straightConnector1">
            <a:avLst/>
          </a:prstGeom>
          <a:noFill/>
          <a:ln cap="flat" cmpd="sng" w="9525">
            <a:solidFill>
              <a:schemeClr val="dk1"/>
            </a:solidFill>
            <a:prstDash val="solid"/>
            <a:round/>
            <a:headEnd len="med" w="med" type="none"/>
            <a:tailEnd len="lg" w="lg" type="triangle"/>
          </a:ln>
        </p:spPr>
      </p:cxnSp>
      <p:cxnSp>
        <p:nvCxnSpPr>
          <p:cNvPr id="525" name="Shape 525"/>
          <p:cNvCxnSpPr>
            <a:stCxn id="519" idx="3"/>
          </p:cNvCxnSpPr>
          <p:nvPr/>
        </p:nvCxnSpPr>
        <p:spPr>
          <a:xfrm>
            <a:off x="5507816" y="3725021"/>
            <a:ext cx="0" cy="535800"/>
          </a:xfrm>
          <a:prstGeom prst="straightConnector1">
            <a:avLst/>
          </a:prstGeom>
          <a:noFill/>
          <a:ln cap="flat" cmpd="sng" w="9525">
            <a:solidFill>
              <a:schemeClr val="dk1"/>
            </a:solidFill>
            <a:prstDash val="solid"/>
            <a:round/>
            <a:headEnd len="med" w="med" type="none"/>
            <a:tailEnd len="lg" w="lg" type="triangle"/>
          </a:ln>
        </p:spPr>
      </p:cxnSp>
      <p:cxnSp>
        <p:nvCxnSpPr>
          <p:cNvPr id="526" name="Shape 526"/>
          <p:cNvCxnSpPr>
            <a:stCxn id="519" idx="3"/>
          </p:cNvCxnSpPr>
          <p:nvPr/>
        </p:nvCxnSpPr>
        <p:spPr>
          <a:xfrm>
            <a:off x="5507816" y="3725021"/>
            <a:ext cx="2012700" cy="597600"/>
          </a:xfrm>
          <a:prstGeom prst="straightConnector1">
            <a:avLst/>
          </a:prstGeom>
          <a:noFill/>
          <a:ln cap="flat" cmpd="sng" w="9525">
            <a:solidFill>
              <a:schemeClr val="dk1"/>
            </a:solidFill>
            <a:prstDash val="solid"/>
            <a:round/>
            <a:headEnd len="med" w="med" type="none"/>
            <a:tailEnd len="lg" w="lg" type="triangle"/>
          </a:ln>
        </p:spPr>
      </p:cxnSp>
      <p:sp>
        <p:nvSpPr>
          <p:cNvPr id="527" name="Shape 527"/>
          <p:cNvSpPr/>
          <p:nvPr/>
        </p:nvSpPr>
        <p:spPr>
          <a:xfrm>
            <a:off x="0" y="119658"/>
            <a:ext cx="2358018"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5400">
                <a:solidFill>
                  <a:srgbClr val="FF0000"/>
                </a:solidFill>
                <a:latin typeface="Questrial"/>
                <a:ea typeface="Questrial"/>
                <a:cs typeface="Questrial"/>
                <a:sym typeface="Questrial"/>
              </a:rPr>
              <a:t>Library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Shape 532"/>
          <p:cNvSpPr/>
          <p:nvPr/>
        </p:nvSpPr>
        <p:spPr>
          <a:xfrm>
            <a:off x="2934870" y="2000264"/>
            <a:ext cx="1821669" cy="714380"/>
          </a:xfrm>
          <a:prstGeom prst="flowChartInputOutput">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No. Of books issued</a:t>
            </a:r>
          </a:p>
        </p:txBody>
      </p:sp>
      <p:sp>
        <p:nvSpPr>
          <p:cNvPr id="533" name="Shape 533"/>
          <p:cNvSpPr/>
          <p:nvPr/>
        </p:nvSpPr>
        <p:spPr>
          <a:xfrm>
            <a:off x="3042027" y="3143272"/>
            <a:ext cx="1393041" cy="642942"/>
          </a:xfrm>
          <a:prstGeom prst="rect">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Total amount</a:t>
            </a:r>
          </a:p>
        </p:txBody>
      </p:sp>
      <p:sp>
        <p:nvSpPr>
          <p:cNvPr id="534" name="Shape 534"/>
          <p:cNvSpPr/>
          <p:nvPr/>
        </p:nvSpPr>
        <p:spPr>
          <a:xfrm>
            <a:off x="2934869" y="4143404"/>
            <a:ext cx="1928826" cy="857256"/>
          </a:xfrm>
          <a:prstGeom prst="flowChartDecision">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600">
                <a:solidFill>
                  <a:schemeClr val="dk1"/>
                </a:solidFill>
                <a:latin typeface="Questrial"/>
                <a:ea typeface="Questrial"/>
                <a:cs typeface="Questrial"/>
                <a:sym typeface="Questrial"/>
              </a:rPr>
              <a:t>Confirmation</a:t>
            </a:r>
          </a:p>
        </p:txBody>
      </p:sp>
      <p:sp>
        <p:nvSpPr>
          <p:cNvPr id="535" name="Shape 535"/>
          <p:cNvSpPr/>
          <p:nvPr/>
        </p:nvSpPr>
        <p:spPr>
          <a:xfrm>
            <a:off x="2881290" y="5857892"/>
            <a:ext cx="1875248" cy="785794"/>
          </a:xfrm>
          <a:prstGeom prst="flowChartDecision">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Validation</a:t>
            </a:r>
          </a:p>
        </p:txBody>
      </p:sp>
      <p:sp>
        <p:nvSpPr>
          <p:cNvPr id="536" name="Shape 536"/>
          <p:cNvSpPr/>
          <p:nvPr/>
        </p:nvSpPr>
        <p:spPr>
          <a:xfrm>
            <a:off x="3202762" y="5143536"/>
            <a:ext cx="1178727" cy="571504"/>
          </a:xfrm>
          <a:prstGeom prst="flowChartInputOutput">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OTP</a:t>
            </a:r>
          </a:p>
        </p:txBody>
      </p:sp>
      <p:sp>
        <p:nvSpPr>
          <p:cNvPr id="537" name="Shape 537"/>
          <p:cNvSpPr/>
          <p:nvPr/>
        </p:nvSpPr>
        <p:spPr>
          <a:xfrm>
            <a:off x="5238744" y="5857892"/>
            <a:ext cx="1500198" cy="714356"/>
          </a:xfrm>
          <a:prstGeom prst="rect">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Successful</a:t>
            </a:r>
          </a:p>
        </p:txBody>
      </p:sp>
      <p:cxnSp>
        <p:nvCxnSpPr>
          <p:cNvPr id="538" name="Shape 538"/>
          <p:cNvCxnSpPr>
            <a:stCxn id="532" idx="4"/>
          </p:cNvCxnSpPr>
          <p:nvPr/>
        </p:nvCxnSpPr>
        <p:spPr>
          <a:xfrm flipH="1">
            <a:off x="3844504" y="2714644"/>
            <a:ext cx="1200" cy="428700"/>
          </a:xfrm>
          <a:prstGeom prst="straightConnector1">
            <a:avLst/>
          </a:prstGeom>
          <a:noFill/>
          <a:ln cap="flat" cmpd="sng" w="9525">
            <a:solidFill>
              <a:srgbClr val="2581BC"/>
            </a:solidFill>
            <a:prstDash val="solid"/>
            <a:round/>
            <a:headEnd len="med" w="med" type="none"/>
            <a:tailEnd len="lg" w="lg" type="stealth"/>
          </a:ln>
        </p:spPr>
      </p:cxnSp>
      <p:cxnSp>
        <p:nvCxnSpPr>
          <p:cNvPr id="539" name="Shape 539"/>
          <p:cNvCxnSpPr>
            <a:stCxn id="534" idx="3"/>
            <a:endCxn id="536" idx="5"/>
          </p:cNvCxnSpPr>
          <p:nvPr/>
        </p:nvCxnSpPr>
        <p:spPr>
          <a:xfrm flipH="1">
            <a:off x="4263695" y="4572032"/>
            <a:ext cx="600000" cy="857400"/>
          </a:xfrm>
          <a:prstGeom prst="bentConnector3">
            <a:avLst>
              <a:gd fmla="val -28575" name="adj1"/>
            </a:avLst>
          </a:prstGeom>
          <a:noFill/>
          <a:ln cap="flat" cmpd="sng" w="9525">
            <a:solidFill>
              <a:srgbClr val="2581BC"/>
            </a:solidFill>
            <a:prstDash val="solid"/>
            <a:round/>
            <a:headEnd len="med" w="med" type="none"/>
            <a:tailEnd len="lg" w="lg" type="stealth"/>
          </a:ln>
        </p:spPr>
      </p:cxnSp>
      <p:cxnSp>
        <p:nvCxnSpPr>
          <p:cNvPr id="540" name="Shape 540"/>
          <p:cNvCxnSpPr/>
          <p:nvPr/>
        </p:nvCxnSpPr>
        <p:spPr>
          <a:xfrm flipH="1" rot="-5400000">
            <a:off x="3734676" y="5773680"/>
            <a:ext cx="142876" cy="25598"/>
          </a:xfrm>
          <a:prstGeom prst="straightConnector1">
            <a:avLst/>
          </a:prstGeom>
          <a:noFill/>
          <a:ln cap="flat" cmpd="sng" w="9525">
            <a:solidFill>
              <a:srgbClr val="2581BC"/>
            </a:solidFill>
            <a:prstDash val="solid"/>
            <a:round/>
            <a:headEnd len="med" w="med" type="none"/>
            <a:tailEnd len="lg" w="lg" type="stealth"/>
          </a:ln>
        </p:spPr>
      </p:cxnSp>
      <p:cxnSp>
        <p:nvCxnSpPr>
          <p:cNvPr id="541" name="Shape 541"/>
          <p:cNvCxnSpPr>
            <a:endCxn id="536" idx="2"/>
          </p:cNvCxnSpPr>
          <p:nvPr/>
        </p:nvCxnSpPr>
        <p:spPr>
          <a:xfrm rot="-5400000">
            <a:off x="2690335" y="5620388"/>
            <a:ext cx="821400" cy="439200"/>
          </a:xfrm>
          <a:prstGeom prst="bentConnector3">
            <a:avLst>
              <a:gd fmla="val -16" name="adj1"/>
            </a:avLst>
          </a:prstGeom>
          <a:noFill/>
          <a:ln cap="flat" cmpd="sng" w="9525">
            <a:solidFill>
              <a:srgbClr val="2581BC"/>
            </a:solidFill>
            <a:prstDash val="solid"/>
            <a:round/>
            <a:headEnd len="med" w="med" type="none"/>
            <a:tailEnd len="lg" w="lg" type="stealth"/>
          </a:ln>
        </p:spPr>
      </p:cxnSp>
      <p:cxnSp>
        <p:nvCxnSpPr>
          <p:cNvPr id="542" name="Shape 542"/>
          <p:cNvCxnSpPr/>
          <p:nvPr/>
        </p:nvCxnSpPr>
        <p:spPr>
          <a:xfrm>
            <a:off x="4756538" y="6250816"/>
            <a:ext cx="482207" cy="35719"/>
          </a:xfrm>
          <a:prstGeom prst="straightConnector1">
            <a:avLst/>
          </a:prstGeom>
          <a:noFill/>
          <a:ln cap="flat" cmpd="sng" w="9525">
            <a:solidFill>
              <a:srgbClr val="2581BC"/>
            </a:solidFill>
            <a:prstDash val="solid"/>
            <a:round/>
            <a:headEnd len="med" w="med" type="none"/>
            <a:tailEnd len="lg" w="lg" type="stealth"/>
          </a:ln>
        </p:spPr>
      </p:cxnSp>
      <p:cxnSp>
        <p:nvCxnSpPr>
          <p:cNvPr id="543" name="Shape 543"/>
          <p:cNvCxnSpPr/>
          <p:nvPr/>
        </p:nvCxnSpPr>
        <p:spPr>
          <a:xfrm rot="5400000">
            <a:off x="3648653" y="4035652"/>
            <a:ext cx="500066" cy="1191"/>
          </a:xfrm>
          <a:prstGeom prst="straightConnector1">
            <a:avLst/>
          </a:prstGeom>
          <a:noFill/>
          <a:ln cap="flat" cmpd="sng" w="9525">
            <a:solidFill>
              <a:srgbClr val="2581BC"/>
            </a:solidFill>
            <a:prstDash val="solid"/>
            <a:round/>
            <a:headEnd len="med" w="med" type="none"/>
            <a:tailEnd len="lg" w="lg" type="stealth"/>
          </a:ln>
        </p:spPr>
      </p:cxnSp>
      <p:cxnSp>
        <p:nvCxnSpPr>
          <p:cNvPr id="544" name="Shape 544"/>
          <p:cNvCxnSpPr>
            <a:stCxn id="534" idx="2"/>
            <a:endCxn id="536" idx="0"/>
          </p:cNvCxnSpPr>
          <p:nvPr/>
        </p:nvCxnSpPr>
        <p:spPr>
          <a:xfrm>
            <a:off x="3899282" y="5000660"/>
            <a:ext cx="10800" cy="142800"/>
          </a:xfrm>
          <a:prstGeom prst="straightConnector1">
            <a:avLst/>
          </a:prstGeom>
          <a:noFill/>
          <a:ln cap="flat" cmpd="sng" w="9525">
            <a:solidFill>
              <a:srgbClr val="2581BC"/>
            </a:solidFill>
            <a:prstDash val="solid"/>
            <a:round/>
            <a:headEnd len="med" w="med" type="none"/>
            <a:tailEnd len="lg" w="lg" type="stealth"/>
          </a:ln>
        </p:spPr>
      </p:cxnSp>
      <p:sp>
        <p:nvSpPr>
          <p:cNvPr id="545" name="Shape 545"/>
          <p:cNvSpPr txBox="1"/>
          <p:nvPr/>
        </p:nvSpPr>
        <p:spPr>
          <a:xfrm>
            <a:off x="3952860" y="4857784"/>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546" name="Shape 546"/>
          <p:cNvSpPr txBox="1"/>
          <p:nvPr/>
        </p:nvSpPr>
        <p:spPr>
          <a:xfrm>
            <a:off x="4810116" y="5929354"/>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547" name="Shape 547"/>
          <p:cNvSpPr txBox="1"/>
          <p:nvPr/>
        </p:nvSpPr>
        <p:spPr>
          <a:xfrm>
            <a:off x="2667000" y="6000768"/>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548" name="Shape 548"/>
          <p:cNvSpPr txBox="1"/>
          <p:nvPr/>
        </p:nvSpPr>
        <p:spPr>
          <a:xfrm>
            <a:off x="2827711" y="4143404"/>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549" name="Shape 549"/>
          <p:cNvSpPr/>
          <p:nvPr/>
        </p:nvSpPr>
        <p:spPr>
          <a:xfrm>
            <a:off x="1402804" y="183635"/>
            <a:ext cx="1988045" cy="584775"/>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3200">
                <a:solidFill>
                  <a:srgbClr val="673218"/>
                </a:solidFill>
                <a:latin typeface="Questrial"/>
                <a:ea typeface="Questrial"/>
                <a:cs typeface="Questrial"/>
                <a:sym typeface="Questrial"/>
              </a:rPr>
              <a:t>Continued..</a:t>
            </a:r>
          </a:p>
        </p:txBody>
      </p:sp>
      <p:sp>
        <p:nvSpPr>
          <p:cNvPr id="550" name="Shape 550"/>
          <p:cNvSpPr/>
          <p:nvPr/>
        </p:nvSpPr>
        <p:spPr>
          <a:xfrm>
            <a:off x="3438525" y="723900"/>
            <a:ext cx="952500" cy="812800"/>
          </a:xfrm>
          <a:prstGeom prst="flowChartConnector">
            <a:avLst/>
          </a:prstGeom>
          <a:solidFill>
            <a:schemeClr val="lt1"/>
          </a:solidFill>
          <a:ln cap="flat" cmpd="sng" w="15875">
            <a:solidFill>
              <a:srgbClr val="2276AD"/>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GBB </a:t>
            </a:r>
          </a:p>
        </p:txBody>
      </p:sp>
      <p:cxnSp>
        <p:nvCxnSpPr>
          <p:cNvPr id="551" name="Shape 551"/>
          <p:cNvCxnSpPr>
            <a:stCxn id="550" idx="4"/>
          </p:cNvCxnSpPr>
          <p:nvPr/>
        </p:nvCxnSpPr>
        <p:spPr>
          <a:xfrm flipH="1">
            <a:off x="3913575" y="1536700"/>
            <a:ext cx="1200" cy="393600"/>
          </a:xfrm>
          <a:prstGeom prst="straightConnector1">
            <a:avLst/>
          </a:prstGeom>
          <a:noFill/>
          <a:ln cap="flat" cmpd="sng" w="9525">
            <a:solidFill>
              <a:srgbClr val="2581BC"/>
            </a:solidFill>
            <a:prstDash val="solid"/>
            <a:round/>
            <a:headEnd len="med" w="med" type="none"/>
            <a:tailEnd len="lg" w="lg" type="stealth"/>
          </a:ln>
        </p:spPr>
      </p:cxnSp>
      <p:sp>
        <p:nvSpPr>
          <p:cNvPr id="552" name="Shape 552"/>
          <p:cNvSpPr/>
          <p:nvPr/>
        </p:nvSpPr>
        <p:spPr>
          <a:xfrm>
            <a:off x="7221148" y="5878774"/>
            <a:ext cx="1219200" cy="642894"/>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Script </a:t>
            </a:r>
          </a:p>
          <a:p>
            <a:pPr indent="0" lvl="0" marL="0" marR="0" rtl="0" algn="ctr">
              <a:spcBef>
                <a:spcPts val="0"/>
              </a:spcBef>
              <a:buNone/>
            </a:pPr>
            <a:r>
              <a:rPr lang="en-US" sz="1800">
                <a:solidFill>
                  <a:schemeClr val="dk1"/>
                </a:solidFill>
                <a:latin typeface="Questrial"/>
                <a:ea typeface="Questrial"/>
                <a:cs typeface="Questrial"/>
                <a:sym typeface="Questrial"/>
              </a:rPr>
              <a:t>Update</a:t>
            </a:r>
          </a:p>
        </p:txBody>
      </p:sp>
      <p:cxnSp>
        <p:nvCxnSpPr>
          <p:cNvPr id="553" name="Shape 553"/>
          <p:cNvCxnSpPr>
            <a:stCxn id="537" idx="3"/>
            <a:endCxn id="552" idx="1"/>
          </p:cNvCxnSpPr>
          <p:nvPr/>
        </p:nvCxnSpPr>
        <p:spPr>
          <a:xfrm flipH="1" rot="10800000">
            <a:off x="6738942" y="6200370"/>
            <a:ext cx="482100" cy="14700"/>
          </a:xfrm>
          <a:prstGeom prst="straightConnector1">
            <a:avLst/>
          </a:prstGeom>
          <a:noFill/>
          <a:ln cap="flat" cmpd="sng" w="9525">
            <a:solidFill>
              <a:srgbClr val="2581BC"/>
            </a:solidFill>
            <a:prstDash val="solid"/>
            <a:round/>
            <a:headEnd len="med" w="med" type="none"/>
            <a:tailEnd len="lg" w="lg" type="triangle"/>
          </a:ln>
        </p:spPr>
      </p:cxnSp>
      <p:cxnSp>
        <p:nvCxnSpPr>
          <p:cNvPr id="554" name="Shape 554"/>
          <p:cNvCxnSpPr>
            <a:stCxn id="534" idx="1"/>
          </p:cNvCxnSpPr>
          <p:nvPr/>
        </p:nvCxnSpPr>
        <p:spPr>
          <a:xfrm rot="10800000">
            <a:off x="1727069" y="4572032"/>
            <a:ext cx="1207800" cy="0"/>
          </a:xfrm>
          <a:prstGeom prst="straightConnector1">
            <a:avLst/>
          </a:prstGeom>
          <a:noFill/>
          <a:ln cap="flat" cmpd="sng" w="9525">
            <a:solidFill>
              <a:srgbClr val="2581BC"/>
            </a:solidFill>
            <a:prstDash val="solid"/>
            <a:round/>
            <a:headEnd len="med" w="med" type="none"/>
            <a:tailEnd len="lg" w="lg" type="triangle"/>
          </a:ln>
        </p:spPr>
      </p:cxnSp>
      <p:sp>
        <p:nvSpPr>
          <p:cNvPr id="555" name="Shape 555"/>
          <p:cNvSpPr/>
          <p:nvPr/>
        </p:nvSpPr>
        <p:spPr>
          <a:xfrm>
            <a:off x="533400" y="4155546"/>
            <a:ext cx="1184529" cy="714380"/>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Library</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p:nvPr/>
        </p:nvSpPr>
        <p:spPr>
          <a:xfrm>
            <a:off x="4513943" y="158366"/>
            <a:ext cx="1422400" cy="798286"/>
          </a:xfrm>
          <a:prstGeom prst="ellipse">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Lending</a:t>
            </a:r>
          </a:p>
        </p:txBody>
      </p:sp>
      <p:sp>
        <p:nvSpPr>
          <p:cNvPr id="561" name="Shape 561"/>
          <p:cNvSpPr/>
          <p:nvPr/>
        </p:nvSpPr>
        <p:spPr>
          <a:xfrm>
            <a:off x="4266287" y="1313048"/>
            <a:ext cx="1886857" cy="595086"/>
          </a:xfrm>
          <a:prstGeom prst="parallelogram">
            <a:avLst>
              <a:gd fmla="val 25000" name="adj"/>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No of days delayed</a:t>
            </a:r>
          </a:p>
        </p:txBody>
      </p:sp>
      <p:sp>
        <p:nvSpPr>
          <p:cNvPr id="562" name="Shape 562"/>
          <p:cNvSpPr/>
          <p:nvPr/>
        </p:nvSpPr>
        <p:spPr>
          <a:xfrm>
            <a:off x="4464957" y="2534648"/>
            <a:ext cx="1538515" cy="711200"/>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Calculate amount</a:t>
            </a:r>
          </a:p>
        </p:txBody>
      </p:sp>
      <p:sp>
        <p:nvSpPr>
          <p:cNvPr id="563" name="Shape 563"/>
          <p:cNvSpPr/>
          <p:nvPr/>
        </p:nvSpPr>
        <p:spPr>
          <a:xfrm>
            <a:off x="4221045" y="3798308"/>
            <a:ext cx="1928826" cy="857256"/>
          </a:xfrm>
          <a:prstGeom prst="flowChartDecision">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600">
                <a:solidFill>
                  <a:schemeClr val="dk1"/>
                </a:solidFill>
                <a:latin typeface="Questrial"/>
                <a:ea typeface="Questrial"/>
                <a:cs typeface="Questrial"/>
                <a:sym typeface="Questrial"/>
              </a:rPr>
              <a:t>Confirmation</a:t>
            </a:r>
          </a:p>
        </p:txBody>
      </p:sp>
      <p:sp>
        <p:nvSpPr>
          <p:cNvPr id="564" name="Shape 564"/>
          <p:cNvSpPr/>
          <p:nvPr/>
        </p:nvSpPr>
        <p:spPr>
          <a:xfrm>
            <a:off x="4167465" y="5703906"/>
            <a:ext cx="1875248" cy="785794"/>
          </a:xfrm>
          <a:prstGeom prst="flowChartDecision">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Validation</a:t>
            </a:r>
          </a:p>
        </p:txBody>
      </p:sp>
      <p:sp>
        <p:nvSpPr>
          <p:cNvPr id="565" name="Shape 565"/>
          <p:cNvSpPr/>
          <p:nvPr/>
        </p:nvSpPr>
        <p:spPr>
          <a:xfrm>
            <a:off x="4488938" y="4798440"/>
            <a:ext cx="1178727" cy="571504"/>
          </a:xfrm>
          <a:prstGeom prst="flowChartInputOutpu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OTP</a:t>
            </a:r>
          </a:p>
        </p:txBody>
      </p:sp>
      <p:sp>
        <p:nvSpPr>
          <p:cNvPr id="566" name="Shape 566"/>
          <p:cNvSpPr/>
          <p:nvPr/>
        </p:nvSpPr>
        <p:spPr>
          <a:xfrm>
            <a:off x="6575720" y="5779496"/>
            <a:ext cx="1500198" cy="714356"/>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Successful</a:t>
            </a:r>
          </a:p>
        </p:txBody>
      </p:sp>
      <p:cxnSp>
        <p:nvCxnSpPr>
          <p:cNvPr id="567" name="Shape 567"/>
          <p:cNvCxnSpPr>
            <a:stCxn id="563" idx="3"/>
            <a:endCxn id="565" idx="5"/>
          </p:cNvCxnSpPr>
          <p:nvPr/>
        </p:nvCxnSpPr>
        <p:spPr>
          <a:xfrm flipH="1">
            <a:off x="5549871" y="4226936"/>
            <a:ext cx="600000" cy="857400"/>
          </a:xfrm>
          <a:prstGeom prst="bentConnector3">
            <a:avLst>
              <a:gd fmla="val -28575" name="adj1"/>
            </a:avLst>
          </a:prstGeom>
          <a:noFill/>
          <a:ln cap="flat" cmpd="sng" w="9525">
            <a:solidFill>
              <a:schemeClr val="dk1"/>
            </a:solidFill>
            <a:prstDash val="solid"/>
            <a:round/>
            <a:headEnd len="med" w="med" type="none"/>
            <a:tailEnd len="lg" w="lg" type="stealth"/>
          </a:ln>
        </p:spPr>
      </p:cxnSp>
      <p:cxnSp>
        <p:nvCxnSpPr>
          <p:cNvPr id="568" name="Shape 568"/>
          <p:cNvCxnSpPr>
            <a:stCxn id="564" idx="1"/>
            <a:endCxn id="565" idx="2"/>
          </p:cNvCxnSpPr>
          <p:nvPr/>
        </p:nvCxnSpPr>
        <p:spPr>
          <a:xfrm flipH="1" rot="10800000">
            <a:off x="4167465" y="5084303"/>
            <a:ext cx="439200" cy="1012500"/>
          </a:xfrm>
          <a:prstGeom prst="bentConnector3">
            <a:avLst>
              <a:gd fmla="val -52049" name="adj1"/>
            </a:avLst>
          </a:prstGeom>
          <a:noFill/>
          <a:ln cap="flat" cmpd="sng" w="9525">
            <a:solidFill>
              <a:schemeClr val="dk1"/>
            </a:solidFill>
            <a:prstDash val="solid"/>
            <a:round/>
            <a:headEnd len="med" w="med" type="none"/>
            <a:tailEnd len="lg" w="lg" type="stealth"/>
          </a:ln>
        </p:spPr>
      </p:cxnSp>
      <p:sp>
        <p:nvSpPr>
          <p:cNvPr id="569" name="Shape 569"/>
          <p:cNvSpPr txBox="1"/>
          <p:nvPr/>
        </p:nvSpPr>
        <p:spPr>
          <a:xfrm>
            <a:off x="6443791" y="4470897"/>
            <a:ext cx="485518" cy="369332"/>
          </a:xfrm>
          <a:prstGeom prst="rect">
            <a:avLst/>
          </a:prstGeom>
          <a:noFill/>
          <a:ln cap="flat" cmpd="sng" w="9525">
            <a:solidFill>
              <a:srgbClr val="F2F2F2"/>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570" name="Shape 570"/>
          <p:cNvSpPr txBox="1"/>
          <p:nvPr/>
        </p:nvSpPr>
        <p:spPr>
          <a:xfrm>
            <a:off x="5993690" y="5649985"/>
            <a:ext cx="485518" cy="369332"/>
          </a:xfrm>
          <a:prstGeom prst="rect">
            <a:avLst/>
          </a:prstGeom>
          <a:noFill/>
          <a:ln cap="flat" cmpd="sng" w="9525">
            <a:solidFill>
              <a:schemeClr val="lt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571" name="Shape 571"/>
          <p:cNvSpPr txBox="1"/>
          <p:nvPr/>
        </p:nvSpPr>
        <p:spPr>
          <a:xfrm>
            <a:off x="3939678" y="3641132"/>
            <a:ext cx="455574" cy="369332"/>
          </a:xfrm>
          <a:prstGeom prst="rect">
            <a:avLst/>
          </a:prstGeom>
          <a:noFill/>
          <a:ln cap="flat" cmpd="sng" w="9525">
            <a:solidFill>
              <a:srgbClr val="F2F2F2"/>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cxnSp>
        <p:nvCxnSpPr>
          <p:cNvPr id="572" name="Shape 572"/>
          <p:cNvCxnSpPr>
            <a:stCxn id="560" idx="4"/>
            <a:endCxn id="561" idx="0"/>
          </p:cNvCxnSpPr>
          <p:nvPr/>
        </p:nvCxnSpPr>
        <p:spPr>
          <a:xfrm flipH="1">
            <a:off x="5209843" y="956652"/>
            <a:ext cx="15300" cy="356400"/>
          </a:xfrm>
          <a:prstGeom prst="straightConnector1">
            <a:avLst/>
          </a:prstGeom>
          <a:noFill/>
          <a:ln cap="flat" cmpd="sng" w="9525">
            <a:solidFill>
              <a:schemeClr val="dk1"/>
            </a:solidFill>
            <a:prstDash val="solid"/>
            <a:round/>
            <a:headEnd len="med" w="med" type="none"/>
            <a:tailEnd len="lg" w="lg" type="triangle"/>
          </a:ln>
        </p:spPr>
      </p:cxnSp>
      <p:sp>
        <p:nvSpPr>
          <p:cNvPr id="573" name="Shape 573"/>
          <p:cNvSpPr/>
          <p:nvPr/>
        </p:nvSpPr>
        <p:spPr>
          <a:xfrm>
            <a:off x="8570825" y="5753100"/>
            <a:ext cx="1306286" cy="676853"/>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sz="1800">
              <a:solidFill>
                <a:schemeClr val="dk1"/>
              </a:solidFill>
              <a:latin typeface="Questrial"/>
              <a:ea typeface="Questrial"/>
              <a:cs typeface="Questrial"/>
              <a:sym typeface="Questrial"/>
            </a:endParaRPr>
          </a:p>
          <a:p>
            <a:pPr indent="0" lvl="0" marL="0" marR="0" rtl="0" algn="ctr">
              <a:spcBef>
                <a:spcPts val="0"/>
              </a:spcBef>
              <a:buNone/>
            </a:pPr>
            <a:r>
              <a:rPr lang="en-US" sz="1800">
                <a:solidFill>
                  <a:schemeClr val="dk1"/>
                </a:solidFill>
                <a:latin typeface="Questrial"/>
                <a:ea typeface="Questrial"/>
                <a:cs typeface="Questrial"/>
                <a:sym typeface="Questrial"/>
              </a:rPr>
              <a:t>Script</a:t>
            </a:r>
          </a:p>
          <a:p>
            <a:pPr indent="0" lvl="0" marL="0" marR="0" rtl="0" algn="ctr">
              <a:spcBef>
                <a:spcPts val="0"/>
              </a:spcBef>
              <a:buNone/>
            </a:pPr>
            <a:r>
              <a:rPr lang="en-US" sz="1800">
                <a:solidFill>
                  <a:schemeClr val="dk1"/>
                </a:solidFill>
                <a:latin typeface="Questrial"/>
                <a:ea typeface="Questrial"/>
                <a:cs typeface="Questrial"/>
                <a:sym typeface="Questrial"/>
              </a:rPr>
              <a:t>Update</a:t>
            </a:r>
          </a:p>
          <a:p>
            <a:pPr indent="0" lvl="0" marL="0" marR="0" rtl="0" algn="ctr">
              <a:spcBef>
                <a:spcPts val="0"/>
              </a:spcBef>
              <a:buNone/>
            </a:pPr>
            <a:r>
              <a:t/>
            </a:r>
            <a:endParaRPr sz="1800">
              <a:solidFill>
                <a:schemeClr val="dk1"/>
              </a:solidFill>
              <a:latin typeface="Questrial"/>
              <a:ea typeface="Questrial"/>
              <a:cs typeface="Questrial"/>
              <a:sym typeface="Questrial"/>
            </a:endParaRPr>
          </a:p>
        </p:txBody>
      </p:sp>
      <p:cxnSp>
        <p:nvCxnSpPr>
          <p:cNvPr id="574" name="Shape 574"/>
          <p:cNvCxnSpPr>
            <a:stCxn id="566" idx="3"/>
          </p:cNvCxnSpPr>
          <p:nvPr/>
        </p:nvCxnSpPr>
        <p:spPr>
          <a:xfrm>
            <a:off x="8075918" y="6136674"/>
            <a:ext cx="482100" cy="0"/>
          </a:xfrm>
          <a:prstGeom prst="straightConnector1">
            <a:avLst/>
          </a:prstGeom>
          <a:noFill/>
          <a:ln cap="flat" cmpd="sng" w="9525">
            <a:solidFill>
              <a:schemeClr val="dk1"/>
            </a:solidFill>
            <a:prstDash val="solid"/>
            <a:round/>
            <a:headEnd len="med" w="med" type="none"/>
            <a:tailEnd len="lg" w="lg" type="triangle"/>
          </a:ln>
        </p:spPr>
      </p:cxnSp>
      <p:sp>
        <p:nvSpPr>
          <p:cNvPr id="575" name="Shape 575"/>
          <p:cNvSpPr/>
          <p:nvPr/>
        </p:nvSpPr>
        <p:spPr>
          <a:xfrm>
            <a:off x="2349500" y="3941979"/>
            <a:ext cx="1184729" cy="713584"/>
          </a:xfrm>
          <a:prstGeom prst="ellipse">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Library</a:t>
            </a:r>
          </a:p>
        </p:txBody>
      </p:sp>
      <p:cxnSp>
        <p:nvCxnSpPr>
          <p:cNvPr id="576" name="Shape 576"/>
          <p:cNvCxnSpPr>
            <a:stCxn id="563" idx="1"/>
          </p:cNvCxnSpPr>
          <p:nvPr/>
        </p:nvCxnSpPr>
        <p:spPr>
          <a:xfrm rot="10800000">
            <a:off x="3534345" y="4226936"/>
            <a:ext cx="686700" cy="0"/>
          </a:xfrm>
          <a:prstGeom prst="straightConnector1">
            <a:avLst/>
          </a:prstGeom>
          <a:noFill/>
          <a:ln cap="flat" cmpd="sng" w="9525">
            <a:solidFill>
              <a:srgbClr val="2581BC"/>
            </a:solidFill>
            <a:prstDash val="solid"/>
            <a:round/>
            <a:headEnd len="med" w="med" type="none"/>
            <a:tailEnd len="lg" w="lg" type="triangle"/>
          </a:ln>
        </p:spPr>
      </p:cxnSp>
      <p:sp>
        <p:nvSpPr>
          <p:cNvPr id="577" name="Shape 577"/>
          <p:cNvSpPr/>
          <p:nvPr/>
        </p:nvSpPr>
        <p:spPr>
          <a:xfrm>
            <a:off x="456257" y="389718"/>
            <a:ext cx="3230372"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5400" cap="none">
                <a:solidFill>
                  <a:srgbClr val="53575C"/>
                </a:solidFill>
                <a:latin typeface="Questrial"/>
                <a:ea typeface="Questrial"/>
                <a:cs typeface="Questrial"/>
                <a:sym typeface="Questrial"/>
              </a:rPr>
              <a:t>Continued..</a:t>
            </a:r>
          </a:p>
        </p:txBody>
      </p:sp>
      <p:sp>
        <p:nvSpPr>
          <p:cNvPr id="578" name="Shape 578"/>
          <p:cNvSpPr txBox="1"/>
          <p:nvPr/>
        </p:nvSpPr>
        <p:spPr>
          <a:xfrm>
            <a:off x="3401786" y="5462814"/>
            <a:ext cx="51648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cxnSp>
        <p:nvCxnSpPr>
          <p:cNvPr id="579" name="Shape 579"/>
          <p:cNvCxnSpPr>
            <a:stCxn id="564" idx="3"/>
            <a:endCxn id="566" idx="1"/>
          </p:cNvCxnSpPr>
          <p:nvPr/>
        </p:nvCxnSpPr>
        <p:spPr>
          <a:xfrm>
            <a:off x="6042713" y="6096803"/>
            <a:ext cx="533100" cy="39900"/>
          </a:xfrm>
          <a:prstGeom prst="straightConnector1">
            <a:avLst/>
          </a:prstGeom>
          <a:noFill/>
          <a:ln cap="flat" cmpd="sng" w="9525">
            <a:solidFill>
              <a:srgbClr val="2581BC"/>
            </a:solidFill>
            <a:prstDash val="solid"/>
            <a:round/>
            <a:headEnd len="med" w="med" type="none"/>
            <a:tailEnd len="lg" w="lg" type="stealth"/>
          </a:ln>
        </p:spPr>
      </p:cxnSp>
      <p:cxnSp>
        <p:nvCxnSpPr>
          <p:cNvPr id="580" name="Shape 580"/>
          <p:cNvCxnSpPr>
            <a:stCxn id="565" idx="4"/>
            <a:endCxn id="564" idx="0"/>
          </p:cNvCxnSpPr>
          <p:nvPr/>
        </p:nvCxnSpPr>
        <p:spPr>
          <a:xfrm>
            <a:off x="5078301" y="5369944"/>
            <a:ext cx="26700" cy="333900"/>
          </a:xfrm>
          <a:prstGeom prst="straightConnector1">
            <a:avLst/>
          </a:prstGeom>
          <a:noFill/>
          <a:ln cap="flat" cmpd="sng" w="9525">
            <a:solidFill>
              <a:srgbClr val="2581BC"/>
            </a:solidFill>
            <a:prstDash val="solid"/>
            <a:round/>
            <a:headEnd len="med" w="med" type="none"/>
            <a:tailEnd len="lg" w="lg" type="stealth"/>
          </a:ln>
        </p:spPr>
      </p:cxnSp>
      <p:cxnSp>
        <p:nvCxnSpPr>
          <p:cNvPr id="581" name="Shape 581"/>
          <p:cNvCxnSpPr>
            <a:stCxn id="561" idx="4"/>
            <a:endCxn id="562" idx="0"/>
          </p:cNvCxnSpPr>
          <p:nvPr/>
        </p:nvCxnSpPr>
        <p:spPr>
          <a:xfrm>
            <a:off x="5209716" y="1908134"/>
            <a:ext cx="24600" cy="626400"/>
          </a:xfrm>
          <a:prstGeom prst="straightConnector1">
            <a:avLst/>
          </a:prstGeom>
          <a:noFill/>
          <a:ln cap="flat" cmpd="sng" w="9525">
            <a:solidFill>
              <a:srgbClr val="2581BC"/>
            </a:solidFill>
            <a:prstDash val="solid"/>
            <a:round/>
            <a:headEnd len="med" w="med" type="none"/>
            <a:tailEnd len="lg" w="lg" type="stealth"/>
          </a:ln>
        </p:spPr>
      </p:cxnSp>
      <p:cxnSp>
        <p:nvCxnSpPr>
          <p:cNvPr id="582" name="Shape 582"/>
          <p:cNvCxnSpPr>
            <a:stCxn id="562" idx="2"/>
          </p:cNvCxnSpPr>
          <p:nvPr/>
        </p:nvCxnSpPr>
        <p:spPr>
          <a:xfrm flipH="1">
            <a:off x="5207214" y="3245848"/>
            <a:ext cx="27000" cy="563400"/>
          </a:xfrm>
          <a:prstGeom prst="straightConnector1">
            <a:avLst/>
          </a:prstGeom>
          <a:noFill/>
          <a:ln cap="flat" cmpd="sng" w="9525">
            <a:solidFill>
              <a:srgbClr val="2581BC"/>
            </a:solidFill>
            <a:prstDash val="solid"/>
            <a:round/>
            <a:headEnd len="med" w="med" type="none"/>
            <a:tailEnd len="lg" w="lg" type="stealth"/>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Shape 587"/>
          <p:cNvSpPr/>
          <p:nvPr/>
        </p:nvSpPr>
        <p:spPr>
          <a:xfrm>
            <a:off x="4401749" y="1073164"/>
            <a:ext cx="2143140" cy="785818"/>
          </a:xfrm>
          <a:prstGeom prst="flowChartInputOutput">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Select</a:t>
            </a:r>
          </a:p>
          <a:p>
            <a:pPr indent="0" lvl="0" marL="0" marR="0" rtl="0" algn="ctr">
              <a:spcBef>
                <a:spcPts val="0"/>
              </a:spcBef>
              <a:buNone/>
            </a:pPr>
            <a:r>
              <a:rPr lang="en-US" sz="1800">
                <a:solidFill>
                  <a:schemeClr val="dk1"/>
                </a:solidFill>
                <a:latin typeface="Questrial"/>
                <a:ea typeface="Questrial"/>
                <a:cs typeface="Questrial"/>
                <a:sym typeface="Questrial"/>
              </a:rPr>
              <a:t>ID/Book misplaced</a:t>
            </a:r>
          </a:p>
        </p:txBody>
      </p:sp>
      <p:sp>
        <p:nvSpPr>
          <p:cNvPr id="588" name="Shape 588"/>
          <p:cNvSpPr/>
          <p:nvPr/>
        </p:nvSpPr>
        <p:spPr>
          <a:xfrm>
            <a:off x="4524376" y="2203472"/>
            <a:ext cx="1810961" cy="642942"/>
          </a:xfrm>
          <a:prstGeom prst="flowChartInputOutput">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No. Of books</a:t>
            </a:r>
          </a:p>
        </p:txBody>
      </p:sp>
      <p:sp>
        <p:nvSpPr>
          <p:cNvPr id="589" name="Shape 589"/>
          <p:cNvSpPr/>
          <p:nvPr/>
        </p:nvSpPr>
        <p:spPr>
          <a:xfrm>
            <a:off x="4579153" y="3140108"/>
            <a:ext cx="1553777" cy="642942"/>
          </a:xfrm>
          <a:prstGeom prst="rect">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Calculate amount</a:t>
            </a:r>
          </a:p>
        </p:txBody>
      </p:sp>
      <p:sp>
        <p:nvSpPr>
          <p:cNvPr id="590" name="Shape 590"/>
          <p:cNvSpPr/>
          <p:nvPr/>
        </p:nvSpPr>
        <p:spPr>
          <a:xfrm>
            <a:off x="4392193" y="4105304"/>
            <a:ext cx="1928826" cy="644496"/>
          </a:xfrm>
          <a:prstGeom prst="flowChartDecision">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600">
                <a:solidFill>
                  <a:schemeClr val="dk1"/>
                </a:solidFill>
                <a:latin typeface="Questrial"/>
                <a:ea typeface="Questrial"/>
                <a:cs typeface="Questrial"/>
                <a:sym typeface="Questrial"/>
              </a:rPr>
              <a:t>Confirmation</a:t>
            </a:r>
          </a:p>
        </p:txBody>
      </p:sp>
      <p:sp>
        <p:nvSpPr>
          <p:cNvPr id="591" name="Shape 591"/>
          <p:cNvSpPr/>
          <p:nvPr/>
        </p:nvSpPr>
        <p:spPr>
          <a:xfrm>
            <a:off x="4310040" y="5894406"/>
            <a:ext cx="1875248" cy="785794"/>
          </a:xfrm>
          <a:prstGeom prst="flowChartDecision">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Validation</a:t>
            </a:r>
          </a:p>
        </p:txBody>
      </p:sp>
      <p:sp>
        <p:nvSpPr>
          <p:cNvPr id="592" name="Shape 592"/>
          <p:cNvSpPr/>
          <p:nvPr/>
        </p:nvSpPr>
        <p:spPr>
          <a:xfrm>
            <a:off x="4650562" y="5067336"/>
            <a:ext cx="1178727" cy="571504"/>
          </a:xfrm>
          <a:prstGeom prst="flowChartInputOutput">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OTP</a:t>
            </a:r>
          </a:p>
        </p:txBody>
      </p:sp>
      <p:sp>
        <p:nvSpPr>
          <p:cNvPr id="593" name="Shape 593"/>
          <p:cNvSpPr/>
          <p:nvPr/>
        </p:nvSpPr>
        <p:spPr>
          <a:xfrm>
            <a:off x="6562719" y="5946792"/>
            <a:ext cx="1500198" cy="714356"/>
          </a:xfrm>
          <a:prstGeom prst="rect">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Successful</a:t>
            </a:r>
          </a:p>
        </p:txBody>
      </p:sp>
      <p:sp>
        <p:nvSpPr>
          <p:cNvPr id="594" name="Shape 594"/>
          <p:cNvSpPr/>
          <p:nvPr/>
        </p:nvSpPr>
        <p:spPr>
          <a:xfrm>
            <a:off x="8440350" y="6005530"/>
            <a:ext cx="1393041" cy="642942"/>
          </a:xfrm>
          <a:prstGeom prst="rect">
            <a:avLst/>
          </a:prstGeom>
          <a:solidFill>
            <a:schemeClr val="lt1"/>
          </a:solidFill>
          <a:ln cap="flat" cmpd="sng" w="15875">
            <a:solidFill>
              <a:schemeClr val="accent4"/>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Script update</a:t>
            </a:r>
          </a:p>
        </p:txBody>
      </p:sp>
      <p:sp>
        <p:nvSpPr>
          <p:cNvPr id="595" name="Shape 595"/>
          <p:cNvSpPr/>
          <p:nvPr/>
        </p:nvSpPr>
        <p:spPr>
          <a:xfrm>
            <a:off x="4905375" y="0"/>
            <a:ext cx="1181100" cy="800100"/>
          </a:xfrm>
          <a:prstGeom prst="ellipse">
            <a:avLst/>
          </a:prstGeom>
          <a:solidFill>
            <a:schemeClr val="lt1"/>
          </a:solidFill>
          <a:ln cap="flat" cmpd="sng" w="15875">
            <a:solidFill>
              <a:srgbClr val="2276AD"/>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Others</a:t>
            </a:r>
          </a:p>
        </p:txBody>
      </p:sp>
      <p:cxnSp>
        <p:nvCxnSpPr>
          <p:cNvPr id="596" name="Shape 596"/>
          <p:cNvCxnSpPr>
            <a:stCxn id="595" idx="4"/>
          </p:cNvCxnSpPr>
          <p:nvPr/>
        </p:nvCxnSpPr>
        <p:spPr>
          <a:xfrm>
            <a:off x="5495925" y="800100"/>
            <a:ext cx="9600" cy="279300"/>
          </a:xfrm>
          <a:prstGeom prst="straightConnector1">
            <a:avLst/>
          </a:prstGeom>
          <a:noFill/>
          <a:ln cap="flat" cmpd="sng" w="9525">
            <a:solidFill>
              <a:srgbClr val="2581BC"/>
            </a:solidFill>
            <a:prstDash val="solid"/>
            <a:round/>
            <a:headEnd len="med" w="med" type="none"/>
            <a:tailEnd len="lg" w="lg" type="stealth"/>
          </a:ln>
        </p:spPr>
      </p:cxnSp>
      <p:cxnSp>
        <p:nvCxnSpPr>
          <p:cNvPr id="597" name="Shape 597"/>
          <p:cNvCxnSpPr>
            <a:endCxn id="588" idx="1"/>
          </p:cNvCxnSpPr>
          <p:nvPr/>
        </p:nvCxnSpPr>
        <p:spPr>
          <a:xfrm flipH="1">
            <a:off x="5429857" y="1833572"/>
            <a:ext cx="33900" cy="369900"/>
          </a:xfrm>
          <a:prstGeom prst="straightConnector1">
            <a:avLst/>
          </a:prstGeom>
          <a:noFill/>
          <a:ln cap="flat" cmpd="sng" w="9525">
            <a:solidFill>
              <a:srgbClr val="2581BC"/>
            </a:solidFill>
            <a:prstDash val="solid"/>
            <a:round/>
            <a:headEnd len="med" w="med" type="none"/>
            <a:tailEnd len="lg" w="lg" type="stealth"/>
          </a:ln>
        </p:spPr>
      </p:cxnSp>
      <p:cxnSp>
        <p:nvCxnSpPr>
          <p:cNvPr id="598" name="Shape 598"/>
          <p:cNvCxnSpPr>
            <a:stCxn id="588" idx="4"/>
          </p:cNvCxnSpPr>
          <p:nvPr/>
        </p:nvCxnSpPr>
        <p:spPr>
          <a:xfrm>
            <a:off x="5429857" y="2846414"/>
            <a:ext cx="9000" cy="227100"/>
          </a:xfrm>
          <a:prstGeom prst="straightConnector1">
            <a:avLst/>
          </a:prstGeom>
          <a:noFill/>
          <a:ln cap="flat" cmpd="sng" w="9525">
            <a:solidFill>
              <a:srgbClr val="2581BC"/>
            </a:solidFill>
            <a:prstDash val="solid"/>
            <a:round/>
            <a:headEnd len="med" w="med" type="none"/>
            <a:tailEnd len="lg" w="lg" type="stealth"/>
          </a:ln>
        </p:spPr>
      </p:cxnSp>
      <p:cxnSp>
        <p:nvCxnSpPr>
          <p:cNvPr id="599" name="Shape 599"/>
          <p:cNvCxnSpPr>
            <a:stCxn id="589" idx="2"/>
            <a:endCxn id="590" idx="0"/>
          </p:cNvCxnSpPr>
          <p:nvPr/>
        </p:nvCxnSpPr>
        <p:spPr>
          <a:xfrm>
            <a:off x="5356042" y="3783050"/>
            <a:ext cx="600" cy="322200"/>
          </a:xfrm>
          <a:prstGeom prst="straightConnector1">
            <a:avLst/>
          </a:prstGeom>
          <a:noFill/>
          <a:ln cap="flat" cmpd="sng" w="9525">
            <a:solidFill>
              <a:srgbClr val="2581BC"/>
            </a:solidFill>
            <a:prstDash val="solid"/>
            <a:round/>
            <a:headEnd len="med" w="med" type="none"/>
            <a:tailEnd len="lg" w="lg" type="stealth"/>
          </a:ln>
        </p:spPr>
      </p:cxnSp>
      <p:cxnSp>
        <p:nvCxnSpPr>
          <p:cNvPr id="600" name="Shape 600"/>
          <p:cNvCxnSpPr>
            <a:stCxn id="590" idx="2"/>
            <a:endCxn id="592" idx="0"/>
          </p:cNvCxnSpPr>
          <p:nvPr/>
        </p:nvCxnSpPr>
        <p:spPr>
          <a:xfrm>
            <a:off x="5356606" y="4749800"/>
            <a:ext cx="1200" cy="317400"/>
          </a:xfrm>
          <a:prstGeom prst="straightConnector1">
            <a:avLst/>
          </a:prstGeom>
          <a:noFill/>
          <a:ln cap="flat" cmpd="sng" w="9525">
            <a:solidFill>
              <a:srgbClr val="2581BC"/>
            </a:solidFill>
            <a:prstDash val="solid"/>
            <a:round/>
            <a:headEnd len="med" w="med" type="none"/>
            <a:tailEnd len="lg" w="lg" type="stealth"/>
          </a:ln>
        </p:spPr>
      </p:cxnSp>
      <p:cxnSp>
        <p:nvCxnSpPr>
          <p:cNvPr id="601" name="Shape 601"/>
          <p:cNvCxnSpPr>
            <a:stCxn id="592" idx="4"/>
            <a:endCxn id="591" idx="0"/>
          </p:cNvCxnSpPr>
          <p:nvPr/>
        </p:nvCxnSpPr>
        <p:spPr>
          <a:xfrm>
            <a:off x="5239926" y="5638840"/>
            <a:ext cx="7800" cy="255600"/>
          </a:xfrm>
          <a:prstGeom prst="straightConnector1">
            <a:avLst/>
          </a:prstGeom>
          <a:noFill/>
          <a:ln cap="flat" cmpd="sng" w="9525">
            <a:solidFill>
              <a:srgbClr val="2581BC"/>
            </a:solidFill>
            <a:prstDash val="solid"/>
            <a:round/>
            <a:headEnd len="med" w="med" type="none"/>
            <a:tailEnd len="lg" w="lg" type="stealth"/>
          </a:ln>
        </p:spPr>
      </p:cxnSp>
      <p:cxnSp>
        <p:nvCxnSpPr>
          <p:cNvPr id="602" name="Shape 602"/>
          <p:cNvCxnSpPr>
            <a:stCxn id="591" idx="3"/>
            <a:endCxn id="593" idx="1"/>
          </p:cNvCxnSpPr>
          <p:nvPr/>
        </p:nvCxnSpPr>
        <p:spPr>
          <a:xfrm>
            <a:off x="6185288" y="6287303"/>
            <a:ext cx="377400" cy="16800"/>
          </a:xfrm>
          <a:prstGeom prst="straightConnector1">
            <a:avLst/>
          </a:prstGeom>
          <a:noFill/>
          <a:ln cap="flat" cmpd="sng" w="9525">
            <a:solidFill>
              <a:srgbClr val="2581BC"/>
            </a:solidFill>
            <a:prstDash val="solid"/>
            <a:round/>
            <a:headEnd len="med" w="med" type="none"/>
            <a:tailEnd len="lg" w="lg" type="stealth"/>
          </a:ln>
        </p:spPr>
      </p:cxnSp>
      <p:cxnSp>
        <p:nvCxnSpPr>
          <p:cNvPr id="603" name="Shape 603"/>
          <p:cNvCxnSpPr>
            <a:stCxn id="593" idx="3"/>
            <a:endCxn id="594" idx="1"/>
          </p:cNvCxnSpPr>
          <p:nvPr/>
        </p:nvCxnSpPr>
        <p:spPr>
          <a:xfrm>
            <a:off x="8062917" y="6303970"/>
            <a:ext cx="377400" cy="23100"/>
          </a:xfrm>
          <a:prstGeom prst="straightConnector1">
            <a:avLst/>
          </a:prstGeom>
          <a:noFill/>
          <a:ln cap="flat" cmpd="sng" w="9525">
            <a:solidFill>
              <a:srgbClr val="2581BC"/>
            </a:solidFill>
            <a:prstDash val="solid"/>
            <a:round/>
            <a:headEnd len="med" w="med" type="none"/>
            <a:tailEnd len="lg" w="lg" type="stealth"/>
          </a:ln>
        </p:spPr>
      </p:cxnSp>
      <p:sp>
        <p:nvSpPr>
          <p:cNvPr id="604" name="Shape 604"/>
          <p:cNvSpPr txBox="1"/>
          <p:nvPr/>
        </p:nvSpPr>
        <p:spPr>
          <a:xfrm>
            <a:off x="5448301" y="4673600"/>
            <a:ext cx="527709"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605" name="Shape 605"/>
          <p:cNvSpPr/>
          <p:nvPr/>
        </p:nvSpPr>
        <p:spPr>
          <a:xfrm>
            <a:off x="2501901" y="4089400"/>
            <a:ext cx="1298576" cy="647700"/>
          </a:xfrm>
          <a:prstGeom prst="ellipse">
            <a:avLst/>
          </a:prstGeom>
          <a:solidFill>
            <a:schemeClr val="lt1"/>
          </a:solidFill>
          <a:ln cap="flat" cmpd="sng" w="15875">
            <a:solidFill>
              <a:srgbClr val="2276AD"/>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Library</a:t>
            </a:r>
          </a:p>
        </p:txBody>
      </p:sp>
      <p:cxnSp>
        <p:nvCxnSpPr>
          <p:cNvPr id="606" name="Shape 606"/>
          <p:cNvCxnSpPr>
            <a:stCxn id="590" idx="1"/>
            <a:endCxn id="605" idx="6"/>
          </p:cNvCxnSpPr>
          <p:nvPr/>
        </p:nvCxnSpPr>
        <p:spPr>
          <a:xfrm rot="10800000">
            <a:off x="3800593" y="4413152"/>
            <a:ext cx="591600" cy="14400"/>
          </a:xfrm>
          <a:prstGeom prst="straightConnector1">
            <a:avLst/>
          </a:prstGeom>
          <a:noFill/>
          <a:ln cap="flat" cmpd="sng" w="9525">
            <a:solidFill>
              <a:srgbClr val="2581BC"/>
            </a:solidFill>
            <a:prstDash val="solid"/>
            <a:round/>
            <a:headEnd len="med" w="med" type="none"/>
            <a:tailEnd len="lg" w="lg" type="stealth"/>
          </a:ln>
        </p:spPr>
      </p:cxnSp>
      <p:sp>
        <p:nvSpPr>
          <p:cNvPr id="607" name="Shape 607"/>
          <p:cNvSpPr txBox="1"/>
          <p:nvPr/>
        </p:nvSpPr>
        <p:spPr>
          <a:xfrm>
            <a:off x="3876676" y="4064001"/>
            <a:ext cx="640895"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608" name="Shape 608"/>
          <p:cNvSpPr txBox="1"/>
          <p:nvPr/>
        </p:nvSpPr>
        <p:spPr>
          <a:xfrm>
            <a:off x="6076951" y="5918200"/>
            <a:ext cx="527709"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609" name="Shape 609"/>
          <p:cNvSpPr/>
          <p:nvPr/>
        </p:nvSpPr>
        <p:spPr>
          <a:xfrm>
            <a:off x="4216392" y="5771634"/>
            <a:ext cx="51648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cxnSp>
        <p:nvCxnSpPr>
          <p:cNvPr id="610" name="Shape 610"/>
          <p:cNvCxnSpPr>
            <a:stCxn id="591" idx="1"/>
            <a:endCxn id="592" idx="2"/>
          </p:cNvCxnSpPr>
          <p:nvPr/>
        </p:nvCxnSpPr>
        <p:spPr>
          <a:xfrm flipH="1" rot="10800000">
            <a:off x="4310040" y="5353103"/>
            <a:ext cx="458400" cy="934200"/>
          </a:xfrm>
          <a:prstGeom prst="bentConnector3">
            <a:avLst>
              <a:gd fmla="val -37402" name="adj1"/>
            </a:avLst>
          </a:prstGeom>
          <a:noFill/>
          <a:ln cap="flat" cmpd="sng" w="9525">
            <a:solidFill>
              <a:srgbClr val="2581BC"/>
            </a:solidFill>
            <a:prstDash val="solid"/>
            <a:round/>
            <a:headEnd len="med" w="med" type="none"/>
            <a:tailEnd len="lg" w="lg" type="stealth"/>
          </a:ln>
        </p:spPr>
      </p:cxnSp>
      <p:sp>
        <p:nvSpPr>
          <p:cNvPr id="611" name="Shape 611"/>
          <p:cNvSpPr/>
          <p:nvPr/>
        </p:nvSpPr>
        <p:spPr>
          <a:xfrm>
            <a:off x="646304" y="49847"/>
            <a:ext cx="3230372"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5400" cap="none">
                <a:solidFill>
                  <a:srgbClr val="53575C"/>
                </a:solidFill>
                <a:latin typeface="Questrial"/>
                <a:ea typeface="Questrial"/>
                <a:cs typeface="Questrial"/>
                <a:sym typeface="Questrial"/>
              </a:rPr>
              <a:t>Continued..</a:t>
            </a:r>
          </a:p>
        </p:txBody>
      </p:sp>
      <p:sp>
        <p:nvSpPr>
          <p:cNvPr id="612" name="Shape 612"/>
          <p:cNvSpPr txBox="1"/>
          <p:nvPr/>
        </p:nvSpPr>
        <p:spPr>
          <a:xfrm>
            <a:off x="5486400" y="1807028"/>
            <a:ext cx="70884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Books</a:t>
            </a:r>
          </a:p>
        </p:txBody>
      </p:sp>
      <p:cxnSp>
        <p:nvCxnSpPr>
          <p:cNvPr id="613" name="Shape 613"/>
          <p:cNvCxnSpPr>
            <a:stCxn id="587" idx="2"/>
            <a:endCxn id="589" idx="1"/>
          </p:cNvCxnSpPr>
          <p:nvPr/>
        </p:nvCxnSpPr>
        <p:spPr>
          <a:xfrm flipH="1">
            <a:off x="4579163" y="1466073"/>
            <a:ext cx="36900" cy="1995600"/>
          </a:xfrm>
          <a:prstGeom prst="bentConnector3">
            <a:avLst>
              <a:gd fmla="val 1200309" name="adj1"/>
            </a:avLst>
          </a:prstGeom>
          <a:noFill/>
          <a:ln cap="flat" cmpd="sng" w="9525">
            <a:solidFill>
              <a:srgbClr val="2581BC"/>
            </a:solidFill>
            <a:prstDash val="solid"/>
            <a:round/>
            <a:headEnd len="med" w="med" type="none"/>
            <a:tailEnd len="lg" w="lg" type="stealth"/>
          </a:ln>
        </p:spPr>
      </p:cxnSp>
      <p:sp>
        <p:nvSpPr>
          <p:cNvPr id="614" name="Shape 614"/>
          <p:cNvSpPr txBox="1"/>
          <p:nvPr/>
        </p:nvSpPr>
        <p:spPr>
          <a:xfrm>
            <a:off x="3853543" y="2231571"/>
            <a:ext cx="37542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ID</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Shape 619"/>
          <p:cNvSpPr/>
          <p:nvPr/>
        </p:nvSpPr>
        <p:spPr>
          <a:xfrm>
            <a:off x="751562" y="302359"/>
            <a:ext cx="8630433" cy="6247864"/>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2000">
              <a:solidFill>
                <a:schemeClr val="dk1"/>
              </a:solidFill>
              <a:latin typeface="Questrial"/>
              <a:ea typeface="Questrial"/>
              <a:cs typeface="Questrial"/>
              <a:sym typeface="Questrial"/>
            </a:endParaRPr>
          </a:p>
          <a:p>
            <a:pPr indent="0" lvl="0" marL="0" marR="0" rtl="0" algn="l">
              <a:spcBef>
                <a:spcPts val="0"/>
              </a:spcBef>
              <a:buNone/>
            </a:pPr>
            <a:r>
              <a:rPr lang="en-US" sz="2000">
                <a:solidFill>
                  <a:schemeClr val="dk1"/>
                </a:solidFill>
                <a:latin typeface="Questrial"/>
                <a:ea typeface="Questrial"/>
                <a:cs typeface="Questrial"/>
                <a:sym typeface="Questrial"/>
              </a:rPr>
              <a:t>Step 1: Receive input(GBB, lending or others) if "lending" goto step6 if "others" goto step7</a:t>
            </a:r>
          </a:p>
          <a:p>
            <a:pPr indent="0" lvl="0" marL="0" marR="0" rtl="0" algn="l">
              <a:spcBef>
                <a:spcPts val="0"/>
              </a:spcBef>
              <a:buNone/>
            </a:pPr>
            <a:r>
              <a:t/>
            </a:r>
            <a:endParaRPr sz="2000">
              <a:solidFill>
                <a:schemeClr val="dk1"/>
              </a:solidFill>
              <a:latin typeface="Questrial"/>
              <a:ea typeface="Questrial"/>
              <a:cs typeface="Questrial"/>
              <a:sym typeface="Questrial"/>
            </a:endParaRPr>
          </a:p>
          <a:p>
            <a:pPr indent="0" lvl="0" marL="0" marR="0" rtl="0" algn="l">
              <a:spcBef>
                <a:spcPts val="0"/>
              </a:spcBef>
              <a:buNone/>
            </a:pPr>
            <a:r>
              <a:rPr lang="en-US" sz="2000">
                <a:solidFill>
                  <a:schemeClr val="dk1"/>
                </a:solidFill>
                <a:latin typeface="Questrial"/>
                <a:ea typeface="Questrial"/>
                <a:cs typeface="Questrial"/>
                <a:sym typeface="Questrial"/>
              </a:rPr>
              <a:t>Step 2: Fetch number of books issued in GBB</a:t>
            </a:r>
          </a:p>
          <a:p>
            <a:pPr indent="0" lvl="0" marL="0" marR="0" rtl="0" algn="l">
              <a:spcBef>
                <a:spcPts val="0"/>
              </a:spcBef>
              <a:buNone/>
            </a:pPr>
            <a:r>
              <a:t/>
            </a:r>
            <a:endParaRPr sz="2000">
              <a:solidFill>
                <a:schemeClr val="dk1"/>
              </a:solidFill>
              <a:latin typeface="Questrial"/>
              <a:ea typeface="Questrial"/>
              <a:cs typeface="Questrial"/>
              <a:sym typeface="Questrial"/>
            </a:endParaRPr>
          </a:p>
          <a:p>
            <a:pPr indent="0" lvl="0" marL="0" marR="0" rtl="0" algn="l">
              <a:spcBef>
                <a:spcPts val="0"/>
              </a:spcBef>
              <a:buNone/>
            </a:pPr>
            <a:r>
              <a:rPr lang="en-US" sz="2000">
                <a:solidFill>
                  <a:schemeClr val="dk1"/>
                </a:solidFill>
                <a:latin typeface="Questrial"/>
                <a:ea typeface="Questrial"/>
                <a:cs typeface="Questrial"/>
                <a:sym typeface="Questrial"/>
              </a:rPr>
              <a:t>Step 3: Calculate total amount</a:t>
            </a:r>
          </a:p>
          <a:p>
            <a:pPr indent="0" lvl="0" marL="0" marR="0" rtl="0" algn="l">
              <a:spcBef>
                <a:spcPts val="0"/>
              </a:spcBef>
              <a:buNone/>
            </a:pPr>
            <a:r>
              <a:t/>
            </a:r>
            <a:endParaRPr sz="2000">
              <a:solidFill>
                <a:schemeClr val="dk1"/>
              </a:solidFill>
              <a:latin typeface="Questrial"/>
              <a:ea typeface="Questrial"/>
              <a:cs typeface="Questrial"/>
              <a:sym typeface="Questrial"/>
            </a:endParaRPr>
          </a:p>
          <a:p>
            <a:pPr indent="0" lvl="0" marL="0" marR="0" rtl="0" algn="l">
              <a:spcBef>
                <a:spcPts val="0"/>
              </a:spcBef>
              <a:buNone/>
            </a:pPr>
            <a:r>
              <a:rPr lang="en-US" sz="2000">
                <a:solidFill>
                  <a:schemeClr val="dk1"/>
                </a:solidFill>
                <a:latin typeface="Questrial"/>
                <a:ea typeface="Questrial"/>
                <a:cs typeface="Questrial"/>
                <a:sym typeface="Questrial"/>
              </a:rPr>
              <a:t>Step 4: Ask for confirmation, If NO goto step1</a:t>
            </a:r>
          </a:p>
          <a:p>
            <a:pPr indent="0" lvl="0" marL="0" marR="0" rtl="0" algn="l">
              <a:spcBef>
                <a:spcPts val="0"/>
              </a:spcBef>
              <a:buNone/>
            </a:pPr>
            <a:r>
              <a:t/>
            </a:r>
            <a:endParaRPr sz="2000">
              <a:solidFill>
                <a:schemeClr val="dk1"/>
              </a:solidFill>
              <a:latin typeface="Questrial"/>
              <a:ea typeface="Questrial"/>
              <a:cs typeface="Questrial"/>
              <a:sym typeface="Questrial"/>
            </a:endParaRPr>
          </a:p>
          <a:p>
            <a:pPr indent="0" lvl="0" marL="0" marR="0" rtl="0" algn="l">
              <a:spcBef>
                <a:spcPts val="0"/>
              </a:spcBef>
              <a:buNone/>
            </a:pPr>
            <a:r>
              <a:rPr lang="en-US" sz="2000">
                <a:solidFill>
                  <a:schemeClr val="dk1"/>
                </a:solidFill>
                <a:latin typeface="Questrial"/>
                <a:ea typeface="Questrial"/>
                <a:cs typeface="Questrial"/>
                <a:sym typeface="Questrial"/>
              </a:rPr>
              <a:t>Step 5: Deduct calculated amount from user's wallet.</a:t>
            </a:r>
          </a:p>
          <a:p>
            <a:pPr indent="0" lvl="0" marL="0" marR="0" rtl="0" algn="l">
              <a:spcBef>
                <a:spcPts val="0"/>
              </a:spcBef>
              <a:buNone/>
            </a:pPr>
            <a:r>
              <a:t/>
            </a:r>
            <a:endParaRPr sz="2000">
              <a:solidFill>
                <a:schemeClr val="dk1"/>
              </a:solidFill>
              <a:latin typeface="Questrial"/>
              <a:ea typeface="Questrial"/>
              <a:cs typeface="Questrial"/>
              <a:sym typeface="Questrial"/>
            </a:endParaRPr>
          </a:p>
          <a:p>
            <a:pPr indent="0" lvl="0" marL="0" marR="0" rtl="0" algn="l">
              <a:spcBef>
                <a:spcPts val="0"/>
              </a:spcBef>
              <a:buNone/>
            </a:pPr>
            <a:r>
              <a:rPr lang="en-US" sz="2000">
                <a:solidFill>
                  <a:schemeClr val="dk1"/>
                </a:solidFill>
                <a:latin typeface="Questrial"/>
                <a:ea typeface="Questrial"/>
                <a:cs typeface="Questrial"/>
                <a:sym typeface="Questrial"/>
              </a:rPr>
              <a:t>Step 6: Calculate number of days delayed goto step3</a:t>
            </a:r>
          </a:p>
          <a:p>
            <a:pPr indent="0" lvl="0" marL="0" marR="0" rtl="0" algn="l">
              <a:spcBef>
                <a:spcPts val="0"/>
              </a:spcBef>
              <a:buNone/>
            </a:pPr>
            <a:r>
              <a:t/>
            </a:r>
            <a:endParaRPr sz="2000">
              <a:solidFill>
                <a:schemeClr val="dk1"/>
              </a:solidFill>
              <a:latin typeface="Questrial"/>
              <a:ea typeface="Questrial"/>
              <a:cs typeface="Questrial"/>
              <a:sym typeface="Questrial"/>
            </a:endParaRPr>
          </a:p>
          <a:p>
            <a:pPr indent="0" lvl="0" marL="0" marR="0" rtl="0" algn="l">
              <a:spcBef>
                <a:spcPts val="0"/>
              </a:spcBef>
              <a:buNone/>
            </a:pPr>
            <a:r>
              <a:rPr lang="en-US" sz="2000">
                <a:solidFill>
                  <a:schemeClr val="dk1"/>
                </a:solidFill>
                <a:latin typeface="Questrial"/>
                <a:ea typeface="Questrial"/>
                <a:cs typeface="Questrial"/>
                <a:sym typeface="Questrial"/>
              </a:rPr>
              <a:t>Step 7: Receive input(id lost or book misplaced) if "id lost" goto step3</a:t>
            </a:r>
          </a:p>
          <a:p>
            <a:pPr indent="0" lvl="0" marL="0" marR="0" rtl="0" algn="l">
              <a:spcBef>
                <a:spcPts val="0"/>
              </a:spcBef>
              <a:buNone/>
            </a:pPr>
            <a:r>
              <a:t/>
            </a:r>
            <a:endParaRPr sz="2000">
              <a:solidFill>
                <a:schemeClr val="dk1"/>
              </a:solidFill>
              <a:latin typeface="Questrial"/>
              <a:ea typeface="Questrial"/>
              <a:cs typeface="Questrial"/>
              <a:sym typeface="Questrial"/>
            </a:endParaRPr>
          </a:p>
          <a:p>
            <a:pPr indent="0" lvl="0" marL="0" marR="0" rtl="0" algn="l">
              <a:spcBef>
                <a:spcPts val="0"/>
              </a:spcBef>
              <a:buNone/>
            </a:pPr>
            <a:r>
              <a:rPr lang="en-US" sz="2000">
                <a:solidFill>
                  <a:schemeClr val="dk1"/>
                </a:solidFill>
                <a:latin typeface="Questrial"/>
                <a:ea typeface="Questrial"/>
                <a:cs typeface="Questrial"/>
                <a:sym typeface="Questrial"/>
              </a:rPr>
              <a:t>Step 8: Receive input(no of books misplaced) goto step3</a:t>
            </a:r>
          </a:p>
          <a:p>
            <a:pPr indent="0" lvl="0" marL="0" marR="0" rtl="0" algn="l">
              <a:spcBef>
                <a:spcPts val="0"/>
              </a:spcBef>
              <a:buNone/>
            </a:pPr>
            <a:r>
              <a:t/>
            </a:r>
            <a:endParaRPr sz="2000">
              <a:solidFill>
                <a:schemeClr val="dk1"/>
              </a:solidFill>
              <a:latin typeface="Questrial"/>
              <a:ea typeface="Questrial"/>
              <a:cs typeface="Questrial"/>
              <a:sym typeface="Questrial"/>
            </a:endParaRPr>
          </a:p>
          <a:p>
            <a:pPr indent="0" lvl="0" marL="0" marR="0" rtl="0" algn="l">
              <a:spcBef>
                <a:spcPts val="0"/>
              </a:spcBef>
              <a:buNone/>
            </a:pPr>
            <a:r>
              <a:rPr lang="en-US" sz="2000">
                <a:solidFill>
                  <a:schemeClr val="dk1"/>
                </a:solidFill>
                <a:latin typeface="Questrial"/>
                <a:ea typeface="Questrial"/>
                <a:cs typeface="Questrial"/>
                <a:sym typeface="Questrial"/>
              </a:rPr>
              <a:t>Step 9: Stop</a:t>
            </a:r>
          </a:p>
          <a:p>
            <a:pPr indent="0" lvl="0" marL="0" marR="0" rtl="0" algn="l">
              <a:spcBef>
                <a:spcPts val="0"/>
              </a:spcBef>
              <a:buNone/>
            </a:pPr>
            <a:r>
              <a:t/>
            </a:r>
            <a:endParaRPr sz="2000">
              <a:solidFill>
                <a:schemeClr val="dk1"/>
              </a:solidFill>
              <a:latin typeface="Questrial"/>
              <a:ea typeface="Questrial"/>
              <a:cs typeface="Questrial"/>
              <a:sym typeface="Questrial"/>
            </a:endParaRPr>
          </a:p>
        </p:txBody>
      </p:sp>
      <p:sp>
        <p:nvSpPr>
          <p:cNvPr id="620" name="Shape 620"/>
          <p:cNvSpPr/>
          <p:nvPr/>
        </p:nvSpPr>
        <p:spPr>
          <a:xfrm>
            <a:off x="152725" y="0"/>
            <a:ext cx="2708242" cy="46166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rgbClr val="FF0000"/>
                </a:solidFill>
                <a:latin typeface="Questrial"/>
                <a:ea typeface="Questrial"/>
                <a:cs typeface="Questrial"/>
                <a:sym typeface="Questrial"/>
              </a:rPr>
              <a:t>Algorithm for library</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graphicFrame>
        <p:nvGraphicFramePr>
          <p:cNvPr id="625" name="Shape 625"/>
          <p:cNvGraphicFramePr/>
          <p:nvPr/>
        </p:nvGraphicFramePr>
        <p:xfrm>
          <a:off x="2006600" y="1113366"/>
          <a:ext cx="3000000" cy="3000000"/>
        </p:xfrm>
        <a:graphic>
          <a:graphicData uri="http://schemas.openxmlformats.org/drawingml/2006/table">
            <a:tbl>
              <a:tblPr bandRow="1" firstRow="1">
                <a:noFill/>
                <a:tableStyleId>{C86A7593-9D56-4BC3-86C6-B1DFA6F1445A}</a:tableStyleId>
              </a:tblPr>
              <a:tblGrid>
                <a:gridCol w="2032000"/>
                <a:gridCol w="2032000"/>
                <a:gridCol w="2032000"/>
                <a:gridCol w="2032000"/>
              </a:tblGrid>
              <a:tr h="370850">
                <a:tc>
                  <a:txBody>
                    <a:bodyPr>
                      <a:noAutofit/>
                    </a:bodyPr>
                    <a:lstStyle/>
                    <a:p>
                      <a:pPr indent="0" lvl="0" marL="0" marR="0" rtl="0" algn="l">
                        <a:spcBef>
                          <a:spcPts val="0"/>
                        </a:spcBef>
                        <a:buNone/>
                      </a:pPr>
                      <a:r>
                        <a:rPr lang="en-US" sz="1800"/>
                        <a:t>USN</a:t>
                      </a:r>
                    </a:p>
                  </a:txBody>
                  <a:tcPr marT="45725" marB="45725" marR="91450" marL="91450"/>
                </a:tc>
                <a:tc>
                  <a:txBody>
                    <a:bodyPr>
                      <a:noAutofit/>
                    </a:bodyPr>
                    <a:lstStyle/>
                    <a:p>
                      <a:pPr indent="0" lvl="0" marL="0" marR="0" rtl="0" algn="l">
                        <a:spcBef>
                          <a:spcPts val="0"/>
                        </a:spcBef>
                        <a:buNone/>
                      </a:pPr>
                      <a:r>
                        <a:rPr lang="en-US" sz="1800"/>
                        <a:t>No</a:t>
                      </a:r>
                      <a:r>
                        <a:rPr lang="en-US" sz="1800"/>
                        <a:t> of books issued</a:t>
                      </a:r>
                    </a:p>
                  </a:txBody>
                  <a:tcPr marT="45725" marB="45725" marR="91450" marL="91450"/>
                </a:tc>
                <a:tc>
                  <a:txBody>
                    <a:bodyPr>
                      <a:noAutofit/>
                    </a:bodyPr>
                    <a:lstStyle/>
                    <a:p>
                      <a:pPr indent="0" lvl="0" marL="0" marR="0" rtl="0" algn="l">
                        <a:spcBef>
                          <a:spcPts val="0"/>
                        </a:spcBef>
                        <a:buNone/>
                      </a:pPr>
                      <a:r>
                        <a:rPr lang="en-US" sz="1800"/>
                        <a:t>Amount</a:t>
                      </a:r>
                    </a:p>
                  </a:txBody>
                  <a:tcPr marT="45725" marB="45725" marR="91450" marL="91450"/>
                </a:tc>
                <a:tc>
                  <a:txBody>
                    <a:bodyPr>
                      <a:noAutofit/>
                    </a:bodyPr>
                    <a:lstStyle/>
                    <a:p>
                      <a:pPr indent="0" lvl="0" marL="0" marR="0" rtl="0" algn="l">
                        <a:spcBef>
                          <a:spcPts val="0"/>
                        </a:spcBef>
                        <a:buNone/>
                      </a:pPr>
                      <a:r>
                        <a:rPr lang="en-US" sz="1800"/>
                        <a:t>Date &amp; Time</a:t>
                      </a:r>
                    </a:p>
                  </a:txBody>
                  <a:tcPr marT="45725" marB="45725" marR="91450" marL="91450"/>
                </a:tc>
              </a:tr>
              <a:tr h="1538400">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graphicFrame>
        <p:nvGraphicFramePr>
          <p:cNvPr id="626" name="Shape 626"/>
          <p:cNvGraphicFramePr/>
          <p:nvPr/>
        </p:nvGraphicFramePr>
        <p:xfrm>
          <a:off x="2019300" y="4262154"/>
          <a:ext cx="3000000" cy="3000000"/>
        </p:xfrm>
        <a:graphic>
          <a:graphicData uri="http://schemas.openxmlformats.org/drawingml/2006/table">
            <a:tbl>
              <a:tblPr bandRow="1" firstRow="1">
                <a:noFill/>
                <a:tableStyleId>{C86A7593-9D56-4BC3-86C6-B1DFA6F1445A}</a:tableStyleId>
              </a:tblPr>
              <a:tblGrid>
                <a:gridCol w="1974925"/>
                <a:gridCol w="1974925"/>
                <a:gridCol w="1974925"/>
                <a:gridCol w="1974925"/>
              </a:tblGrid>
              <a:tr h="183550">
                <a:tc>
                  <a:txBody>
                    <a:bodyPr>
                      <a:noAutofit/>
                    </a:bodyPr>
                    <a:lstStyle/>
                    <a:p>
                      <a:pPr indent="0" lvl="0" marL="0" marR="0" rtl="0" algn="l">
                        <a:spcBef>
                          <a:spcPts val="0"/>
                        </a:spcBef>
                        <a:buNone/>
                      </a:pPr>
                      <a:r>
                        <a:rPr lang="en-US" sz="1800"/>
                        <a:t>USN</a:t>
                      </a:r>
                    </a:p>
                  </a:txBody>
                  <a:tcPr marT="45725" marB="45725" marR="91450" marL="91450"/>
                </a:tc>
                <a:tc>
                  <a:txBody>
                    <a:bodyPr>
                      <a:noAutofit/>
                    </a:bodyPr>
                    <a:lstStyle/>
                    <a:p>
                      <a:pPr indent="0" lvl="0" marL="0" marR="0" rtl="0" algn="l">
                        <a:spcBef>
                          <a:spcPts val="0"/>
                        </a:spcBef>
                        <a:buNone/>
                      </a:pPr>
                      <a:r>
                        <a:rPr lang="en-US" sz="1800"/>
                        <a:t>Return date</a:t>
                      </a:r>
                    </a:p>
                  </a:txBody>
                  <a:tcPr marT="45725" marB="45725" marR="91450" marL="91450"/>
                </a:tc>
                <a:tc>
                  <a:txBody>
                    <a:bodyPr>
                      <a:noAutofit/>
                    </a:bodyPr>
                    <a:lstStyle/>
                    <a:p>
                      <a:pPr indent="0" lvl="0" marL="0" marR="0" rtl="0" algn="l">
                        <a:spcBef>
                          <a:spcPts val="0"/>
                        </a:spcBef>
                        <a:buNone/>
                      </a:pPr>
                      <a:r>
                        <a:rPr lang="en-US" sz="1800"/>
                        <a:t>No of books</a:t>
                      </a:r>
                    </a:p>
                  </a:txBody>
                  <a:tcPr marT="45725" marB="45725" marR="91450" marL="91450"/>
                </a:tc>
                <a:tc>
                  <a:txBody>
                    <a:bodyPr>
                      <a:noAutofit/>
                    </a:bodyPr>
                    <a:lstStyle/>
                    <a:p>
                      <a:pPr indent="0" lvl="0" marL="0" marR="0" rtl="0" algn="l">
                        <a:spcBef>
                          <a:spcPts val="0"/>
                        </a:spcBef>
                        <a:buNone/>
                      </a:pPr>
                      <a:r>
                        <a:rPr lang="en-US" sz="1800"/>
                        <a:t>Amount</a:t>
                      </a:r>
                    </a:p>
                  </a:txBody>
                  <a:tcPr marT="45725" marB="45725" marR="91450" marL="91450"/>
                </a:tc>
              </a:tr>
              <a:tr h="1468075">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sp>
        <p:nvSpPr>
          <p:cNvPr id="627" name="Shape 627"/>
          <p:cNvSpPr txBox="1"/>
          <p:nvPr/>
        </p:nvSpPr>
        <p:spPr>
          <a:xfrm>
            <a:off x="2718147" y="212943"/>
            <a:ext cx="2847254" cy="46166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1"/>
                </a:solidFill>
                <a:latin typeface="Questrial"/>
                <a:ea typeface="Questrial"/>
                <a:cs typeface="Questrial"/>
                <a:sym typeface="Questrial"/>
              </a:rPr>
              <a:t>Lending  section table</a:t>
            </a:r>
          </a:p>
        </p:txBody>
      </p:sp>
      <p:sp>
        <p:nvSpPr>
          <p:cNvPr id="628" name="Shape 628"/>
          <p:cNvSpPr txBox="1"/>
          <p:nvPr/>
        </p:nvSpPr>
        <p:spPr>
          <a:xfrm>
            <a:off x="2460327" y="3393384"/>
            <a:ext cx="2710387" cy="52322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800">
                <a:solidFill>
                  <a:schemeClr val="dk1"/>
                </a:solidFill>
                <a:latin typeface="Questrial"/>
                <a:ea typeface="Questrial"/>
                <a:cs typeface="Questrial"/>
                <a:sym typeface="Questrial"/>
              </a:rPr>
              <a:t>GBB table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Shape 633"/>
          <p:cNvSpPr/>
          <p:nvPr/>
        </p:nvSpPr>
        <p:spPr>
          <a:xfrm>
            <a:off x="4810116" y="714356"/>
            <a:ext cx="1857388" cy="714356"/>
          </a:xfrm>
          <a:prstGeom prst="ellipse">
            <a:avLst/>
          </a:prstGeom>
          <a:solidFill>
            <a:schemeClr val="lt1"/>
          </a:solidFill>
          <a:ln cap="flat" cmpd="sng" w="15875">
            <a:solidFill>
              <a:schemeClr val="accent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Accounts</a:t>
            </a:r>
          </a:p>
        </p:txBody>
      </p:sp>
      <p:sp>
        <p:nvSpPr>
          <p:cNvPr id="634" name="Shape 634"/>
          <p:cNvSpPr/>
          <p:nvPr/>
        </p:nvSpPr>
        <p:spPr>
          <a:xfrm>
            <a:off x="3452794" y="2285992"/>
            <a:ext cx="4572032" cy="642942"/>
          </a:xfrm>
          <a:prstGeom prst="flowChartInputOutpu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Select category</a:t>
            </a:r>
          </a:p>
          <a:p>
            <a:pPr indent="0" lvl="0" marL="0" marR="0" rtl="0" algn="ctr">
              <a:spcBef>
                <a:spcPts val="0"/>
              </a:spcBef>
              <a:buNone/>
            </a:pPr>
            <a:r>
              <a:rPr lang="en-US" sz="1800">
                <a:solidFill>
                  <a:schemeClr val="dk1"/>
                </a:solidFill>
                <a:latin typeface="Questrial"/>
                <a:ea typeface="Questrial"/>
                <a:cs typeface="Questrial"/>
                <a:sym typeface="Questrial"/>
              </a:rPr>
              <a:t>RV/Exam/Others</a:t>
            </a:r>
          </a:p>
        </p:txBody>
      </p:sp>
      <p:cxnSp>
        <p:nvCxnSpPr>
          <p:cNvPr id="635" name="Shape 635"/>
          <p:cNvCxnSpPr>
            <a:stCxn id="633" idx="4"/>
            <a:endCxn id="634" idx="1"/>
          </p:cNvCxnSpPr>
          <p:nvPr/>
        </p:nvCxnSpPr>
        <p:spPr>
          <a:xfrm>
            <a:off x="5738810" y="1428712"/>
            <a:ext cx="0" cy="857400"/>
          </a:xfrm>
          <a:prstGeom prst="straightConnector1">
            <a:avLst/>
          </a:prstGeom>
          <a:noFill/>
          <a:ln cap="flat" cmpd="sng" w="9525">
            <a:solidFill>
              <a:srgbClr val="2581BC"/>
            </a:solidFill>
            <a:prstDash val="solid"/>
            <a:round/>
            <a:headEnd len="med" w="med" type="none"/>
            <a:tailEnd len="lg" w="lg" type="stealth"/>
          </a:ln>
        </p:spPr>
      </p:cxnSp>
      <p:sp>
        <p:nvSpPr>
          <p:cNvPr id="636" name="Shape 636"/>
          <p:cNvSpPr/>
          <p:nvPr/>
        </p:nvSpPr>
        <p:spPr>
          <a:xfrm>
            <a:off x="2809852" y="4071942"/>
            <a:ext cx="1785950" cy="71438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RV</a:t>
            </a:r>
          </a:p>
        </p:txBody>
      </p:sp>
      <p:sp>
        <p:nvSpPr>
          <p:cNvPr id="637" name="Shape 637"/>
          <p:cNvSpPr/>
          <p:nvPr/>
        </p:nvSpPr>
        <p:spPr>
          <a:xfrm>
            <a:off x="4738678" y="4071942"/>
            <a:ext cx="1785950" cy="71438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Exam</a:t>
            </a:r>
          </a:p>
        </p:txBody>
      </p:sp>
      <p:sp>
        <p:nvSpPr>
          <p:cNvPr id="638" name="Shape 638"/>
          <p:cNvSpPr/>
          <p:nvPr/>
        </p:nvSpPr>
        <p:spPr>
          <a:xfrm>
            <a:off x="6667504" y="4071942"/>
            <a:ext cx="1785950" cy="71438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others</a:t>
            </a:r>
          </a:p>
        </p:txBody>
      </p:sp>
      <p:cxnSp>
        <p:nvCxnSpPr>
          <p:cNvPr id="639" name="Shape 639"/>
          <p:cNvCxnSpPr>
            <a:endCxn id="636" idx="0"/>
          </p:cNvCxnSpPr>
          <p:nvPr/>
        </p:nvCxnSpPr>
        <p:spPr>
          <a:xfrm rot="5400000">
            <a:off x="3506327" y="3125442"/>
            <a:ext cx="1143000" cy="750000"/>
          </a:xfrm>
          <a:prstGeom prst="bentConnector3">
            <a:avLst>
              <a:gd fmla="val 50000" name="adj1"/>
            </a:avLst>
          </a:prstGeom>
          <a:noFill/>
          <a:ln cap="flat" cmpd="sng" w="9525">
            <a:solidFill>
              <a:srgbClr val="2581BC"/>
            </a:solidFill>
            <a:prstDash val="solid"/>
            <a:round/>
            <a:headEnd len="med" w="med" type="none"/>
            <a:tailEnd len="lg" w="lg" type="stealth"/>
          </a:ln>
        </p:spPr>
      </p:cxnSp>
      <p:cxnSp>
        <p:nvCxnSpPr>
          <p:cNvPr id="640" name="Shape 640"/>
          <p:cNvCxnSpPr>
            <a:stCxn id="634" idx="4"/>
          </p:cNvCxnSpPr>
          <p:nvPr/>
        </p:nvCxnSpPr>
        <p:spPr>
          <a:xfrm flipH="1">
            <a:off x="5737310" y="2928934"/>
            <a:ext cx="1500" cy="1143000"/>
          </a:xfrm>
          <a:prstGeom prst="straightConnector1">
            <a:avLst/>
          </a:prstGeom>
          <a:noFill/>
          <a:ln cap="flat" cmpd="sng" w="9525">
            <a:solidFill>
              <a:srgbClr val="2581BC"/>
            </a:solidFill>
            <a:prstDash val="solid"/>
            <a:round/>
            <a:headEnd len="med" w="med" type="none"/>
            <a:tailEnd len="lg" w="lg" type="stealth"/>
          </a:ln>
        </p:spPr>
      </p:cxnSp>
      <p:cxnSp>
        <p:nvCxnSpPr>
          <p:cNvPr id="641" name="Shape 641"/>
          <p:cNvCxnSpPr/>
          <p:nvPr/>
        </p:nvCxnSpPr>
        <p:spPr>
          <a:xfrm flipH="1" rot="-5400000">
            <a:off x="6346052" y="2964634"/>
            <a:ext cx="1143000" cy="1071600"/>
          </a:xfrm>
          <a:prstGeom prst="bentConnector3">
            <a:avLst>
              <a:gd fmla="val 50000" name="adj1"/>
            </a:avLst>
          </a:prstGeom>
          <a:noFill/>
          <a:ln cap="flat" cmpd="sng" w="9525">
            <a:solidFill>
              <a:srgbClr val="2581BC"/>
            </a:solidFill>
            <a:prstDash val="solid"/>
            <a:round/>
            <a:headEnd len="med" w="med" type="none"/>
            <a:tailEnd len="lg" w="lg" type="stealth"/>
          </a:ln>
        </p:spPr>
      </p:cxnSp>
      <p:sp>
        <p:nvSpPr>
          <p:cNvPr id="642" name="Shape 642"/>
          <p:cNvSpPr/>
          <p:nvPr/>
        </p:nvSpPr>
        <p:spPr>
          <a:xfrm>
            <a:off x="169079" y="609869"/>
            <a:ext cx="4413388"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5400">
                <a:solidFill>
                  <a:srgbClr val="673218"/>
                </a:solidFill>
                <a:latin typeface="Questrial"/>
                <a:ea typeface="Questrial"/>
                <a:cs typeface="Questrial"/>
                <a:sym typeface="Questrial"/>
              </a:rPr>
              <a:t>Account Section</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Shape 647"/>
          <p:cNvSpPr/>
          <p:nvPr/>
        </p:nvSpPr>
        <p:spPr>
          <a:xfrm>
            <a:off x="2871766" y="1487475"/>
            <a:ext cx="2500330" cy="571504"/>
          </a:xfrm>
          <a:prstGeom prst="flowChartInputOutpu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Display possible subs</a:t>
            </a:r>
          </a:p>
        </p:txBody>
      </p:sp>
      <p:sp>
        <p:nvSpPr>
          <p:cNvPr id="648" name="Shape 648"/>
          <p:cNvSpPr/>
          <p:nvPr/>
        </p:nvSpPr>
        <p:spPr>
          <a:xfrm>
            <a:off x="2703490" y="3681414"/>
            <a:ext cx="2500330" cy="642942"/>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calculate amount</a:t>
            </a:r>
          </a:p>
        </p:txBody>
      </p:sp>
      <p:sp>
        <p:nvSpPr>
          <p:cNvPr id="649" name="Shape 649"/>
          <p:cNvSpPr/>
          <p:nvPr/>
        </p:nvSpPr>
        <p:spPr>
          <a:xfrm>
            <a:off x="6388104" y="3487738"/>
            <a:ext cx="2928958" cy="1000132"/>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Confirmation</a:t>
            </a:r>
          </a:p>
        </p:txBody>
      </p:sp>
      <p:sp>
        <p:nvSpPr>
          <p:cNvPr id="650" name="Shape 650"/>
          <p:cNvSpPr/>
          <p:nvPr/>
        </p:nvSpPr>
        <p:spPr>
          <a:xfrm>
            <a:off x="6932618" y="4857760"/>
            <a:ext cx="1857388" cy="500066"/>
          </a:xfrm>
          <a:prstGeom prst="flowChartInputOutpu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OTP</a:t>
            </a:r>
          </a:p>
        </p:txBody>
      </p:sp>
      <p:sp>
        <p:nvSpPr>
          <p:cNvPr id="651" name="Shape 651"/>
          <p:cNvSpPr/>
          <p:nvPr/>
        </p:nvSpPr>
        <p:spPr>
          <a:xfrm>
            <a:off x="6810380" y="5786454"/>
            <a:ext cx="2071702" cy="500066"/>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Validate</a:t>
            </a:r>
          </a:p>
        </p:txBody>
      </p:sp>
      <p:sp>
        <p:nvSpPr>
          <p:cNvPr id="652" name="Shape 652"/>
          <p:cNvSpPr/>
          <p:nvPr/>
        </p:nvSpPr>
        <p:spPr>
          <a:xfrm>
            <a:off x="4692640" y="5702316"/>
            <a:ext cx="1643074" cy="571504"/>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success</a:t>
            </a:r>
          </a:p>
        </p:txBody>
      </p:sp>
      <p:sp>
        <p:nvSpPr>
          <p:cNvPr id="653" name="Shape 653"/>
          <p:cNvSpPr/>
          <p:nvPr/>
        </p:nvSpPr>
        <p:spPr>
          <a:xfrm>
            <a:off x="2452662" y="5643578"/>
            <a:ext cx="1571636" cy="642918"/>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Add to script</a:t>
            </a:r>
          </a:p>
        </p:txBody>
      </p:sp>
      <p:cxnSp>
        <p:nvCxnSpPr>
          <p:cNvPr id="654" name="Shape 654"/>
          <p:cNvCxnSpPr>
            <a:stCxn id="651" idx="1"/>
            <a:endCxn id="652" idx="3"/>
          </p:cNvCxnSpPr>
          <p:nvPr/>
        </p:nvCxnSpPr>
        <p:spPr>
          <a:xfrm rot="10800000">
            <a:off x="6335780" y="5988187"/>
            <a:ext cx="474600" cy="48300"/>
          </a:xfrm>
          <a:prstGeom prst="straightConnector1">
            <a:avLst/>
          </a:prstGeom>
          <a:noFill/>
          <a:ln cap="flat" cmpd="sng" w="9525">
            <a:solidFill>
              <a:srgbClr val="2581BC"/>
            </a:solidFill>
            <a:prstDash val="solid"/>
            <a:round/>
            <a:headEnd len="med" w="med" type="none"/>
            <a:tailEnd len="lg" w="lg" type="stealth"/>
          </a:ln>
        </p:spPr>
      </p:cxnSp>
      <p:cxnSp>
        <p:nvCxnSpPr>
          <p:cNvPr id="655" name="Shape 655"/>
          <p:cNvCxnSpPr>
            <a:stCxn id="652" idx="1"/>
            <a:endCxn id="653" idx="3"/>
          </p:cNvCxnSpPr>
          <p:nvPr/>
        </p:nvCxnSpPr>
        <p:spPr>
          <a:xfrm rot="10800000">
            <a:off x="4024240" y="5964968"/>
            <a:ext cx="668400" cy="23100"/>
          </a:xfrm>
          <a:prstGeom prst="straightConnector1">
            <a:avLst/>
          </a:prstGeom>
          <a:noFill/>
          <a:ln cap="flat" cmpd="sng" w="9525">
            <a:solidFill>
              <a:srgbClr val="2581BC"/>
            </a:solidFill>
            <a:prstDash val="solid"/>
            <a:round/>
            <a:headEnd len="med" w="med" type="none"/>
            <a:tailEnd len="lg" w="lg" type="stealth"/>
          </a:ln>
        </p:spPr>
      </p:cxnSp>
      <p:cxnSp>
        <p:nvCxnSpPr>
          <p:cNvPr id="656" name="Shape 656"/>
          <p:cNvCxnSpPr>
            <a:stCxn id="650" idx="4"/>
            <a:endCxn id="651" idx="0"/>
          </p:cNvCxnSpPr>
          <p:nvPr/>
        </p:nvCxnSpPr>
        <p:spPr>
          <a:xfrm flipH="1">
            <a:off x="7846312" y="5357826"/>
            <a:ext cx="15000" cy="428700"/>
          </a:xfrm>
          <a:prstGeom prst="straightConnector1">
            <a:avLst/>
          </a:prstGeom>
          <a:noFill/>
          <a:ln cap="flat" cmpd="sng" w="9525">
            <a:solidFill>
              <a:srgbClr val="2581BC"/>
            </a:solidFill>
            <a:prstDash val="solid"/>
            <a:round/>
            <a:headEnd len="med" w="med" type="none"/>
            <a:tailEnd len="lg" w="lg" type="stealth"/>
          </a:ln>
        </p:spPr>
      </p:cxnSp>
      <p:sp>
        <p:nvSpPr>
          <p:cNvPr id="657" name="Shape 657"/>
          <p:cNvSpPr txBox="1"/>
          <p:nvPr/>
        </p:nvSpPr>
        <p:spPr>
          <a:xfrm>
            <a:off x="6453190" y="5572140"/>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cxnSp>
        <p:nvCxnSpPr>
          <p:cNvPr id="658" name="Shape 658"/>
          <p:cNvCxnSpPr>
            <a:stCxn id="651" idx="3"/>
            <a:endCxn id="650" idx="5"/>
          </p:cNvCxnSpPr>
          <p:nvPr/>
        </p:nvCxnSpPr>
        <p:spPr>
          <a:xfrm rot="10800000">
            <a:off x="8604282" y="5107687"/>
            <a:ext cx="277800" cy="928800"/>
          </a:xfrm>
          <a:prstGeom prst="bentConnector3">
            <a:avLst>
              <a:gd fmla="val -82289" name="adj1"/>
            </a:avLst>
          </a:prstGeom>
          <a:noFill/>
          <a:ln cap="flat" cmpd="sng" w="9525">
            <a:solidFill>
              <a:srgbClr val="2581BC"/>
            </a:solidFill>
            <a:prstDash val="solid"/>
            <a:round/>
            <a:headEnd len="med" w="med" type="none"/>
            <a:tailEnd len="lg" w="lg" type="stealth"/>
          </a:ln>
        </p:spPr>
      </p:cxnSp>
      <p:sp>
        <p:nvSpPr>
          <p:cNvPr id="659" name="Shape 659"/>
          <p:cNvSpPr/>
          <p:nvPr/>
        </p:nvSpPr>
        <p:spPr>
          <a:xfrm>
            <a:off x="3219432" y="311128"/>
            <a:ext cx="2071702" cy="71438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Exam</a:t>
            </a:r>
          </a:p>
        </p:txBody>
      </p:sp>
      <p:cxnSp>
        <p:nvCxnSpPr>
          <p:cNvPr id="660" name="Shape 660"/>
          <p:cNvCxnSpPr>
            <a:stCxn id="649" idx="2"/>
            <a:endCxn id="650" idx="1"/>
          </p:cNvCxnSpPr>
          <p:nvPr/>
        </p:nvCxnSpPr>
        <p:spPr>
          <a:xfrm>
            <a:off x="7852583" y="4487870"/>
            <a:ext cx="8700" cy="369900"/>
          </a:xfrm>
          <a:prstGeom prst="straightConnector1">
            <a:avLst/>
          </a:prstGeom>
          <a:noFill/>
          <a:ln cap="flat" cmpd="sng" w="9525">
            <a:solidFill>
              <a:srgbClr val="2581BC"/>
            </a:solidFill>
            <a:prstDash val="solid"/>
            <a:round/>
            <a:headEnd len="med" w="med" type="none"/>
            <a:tailEnd len="lg" w="lg" type="stealth"/>
          </a:ln>
        </p:spPr>
      </p:cxnSp>
      <p:sp>
        <p:nvSpPr>
          <p:cNvPr id="661" name="Shape 661"/>
          <p:cNvSpPr/>
          <p:nvPr/>
        </p:nvSpPr>
        <p:spPr>
          <a:xfrm>
            <a:off x="2719366" y="2559044"/>
            <a:ext cx="2357454" cy="642942"/>
          </a:xfrm>
          <a:prstGeom prst="flowChartInputOutpu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Select subjects</a:t>
            </a:r>
          </a:p>
        </p:txBody>
      </p:sp>
      <p:cxnSp>
        <p:nvCxnSpPr>
          <p:cNvPr id="662" name="Shape 662"/>
          <p:cNvCxnSpPr>
            <a:stCxn id="648" idx="3"/>
            <a:endCxn id="649" idx="1"/>
          </p:cNvCxnSpPr>
          <p:nvPr/>
        </p:nvCxnSpPr>
        <p:spPr>
          <a:xfrm flipH="1" rot="10800000">
            <a:off x="5203820" y="3987885"/>
            <a:ext cx="1184400" cy="15000"/>
          </a:xfrm>
          <a:prstGeom prst="straightConnector1">
            <a:avLst/>
          </a:prstGeom>
          <a:noFill/>
          <a:ln cap="flat" cmpd="sng" w="9525">
            <a:solidFill>
              <a:srgbClr val="2581BC"/>
            </a:solidFill>
            <a:prstDash val="solid"/>
            <a:round/>
            <a:headEnd len="med" w="med" type="none"/>
            <a:tailEnd len="lg" w="lg" type="stealth"/>
          </a:ln>
        </p:spPr>
      </p:cxnSp>
      <p:sp>
        <p:nvSpPr>
          <p:cNvPr id="663" name="Shape 663"/>
          <p:cNvSpPr txBox="1"/>
          <p:nvPr/>
        </p:nvSpPr>
        <p:spPr>
          <a:xfrm>
            <a:off x="9167834" y="5715016"/>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664" name="Shape 664"/>
          <p:cNvSpPr txBox="1"/>
          <p:nvPr/>
        </p:nvSpPr>
        <p:spPr>
          <a:xfrm>
            <a:off x="8167702" y="4500570"/>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cxnSp>
        <p:nvCxnSpPr>
          <p:cNvPr id="665" name="Shape 665"/>
          <p:cNvCxnSpPr>
            <a:stCxn id="649" idx="3"/>
            <a:endCxn id="659" idx="3"/>
          </p:cNvCxnSpPr>
          <p:nvPr/>
        </p:nvCxnSpPr>
        <p:spPr>
          <a:xfrm rot="10800000">
            <a:off x="5291062" y="668304"/>
            <a:ext cx="4026000" cy="3319500"/>
          </a:xfrm>
          <a:prstGeom prst="bentConnector3">
            <a:avLst>
              <a:gd fmla="val -5678" name="adj1"/>
            </a:avLst>
          </a:prstGeom>
          <a:noFill/>
          <a:ln cap="flat" cmpd="sng" w="9525">
            <a:solidFill>
              <a:srgbClr val="2581BC"/>
            </a:solidFill>
            <a:prstDash val="solid"/>
            <a:round/>
            <a:headEnd len="med" w="med" type="none"/>
            <a:tailEnd len="lg" w="lg" type="stealth"/>
          </a:ln>
        </p:spPr>
      </p:cxnSp>
      <p:sp>
        <p:nvSpPr>
          <p:cNvPr id="666" name="Shape 666"/>
          <p:cNvSpPr txBox="1"/>
          <p:nvPr/>
        </p:nvSpPr>
        <p:spPr>
          <a:xfrm>
            <a:off x="9596462" y="4000504"/>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667" name="Shape 667"/>
          <p:cNvSpPr/>
          <p:nvPr/>
        </p:nvSpPr>
        <p:spPr>
          <a:xfrm>
            <a:off x="342943" y="266101"/>
            <a:ext cx="3217007" cy="83099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4800">
                <a:solidFill>
                  <a:srgbClr val="53575C"/>
                </a:solidFill>
                <a:latin typeface="Questrial"/>
                <a:ea typeface="Questrial"/>
                <a:cs typeface="Questrial"/>
                <a:sym typeface="Questrial"/>
              </a:rPr>
              <a:t>Continued..</a:t>
            </a:r>
          </a:p>
        </p:txBody>
      </p:sp>
      <p:cxnSp>
        <p:nvCxnSpPr>
          <p:cNvPr id="668" name="Shape 668"/>
          <p:cNvCxnSpPr>
            <a:stCxn id="659" idx="2"/>
          </p:cNvCxnSpPr>
          <p:nvPr/>
        </p:nvCxnSpPr>
        <p:spPr>
          <a:xfrm flipH="1">
            <a:off x="4254383" y="1025508"/>
            <a:ext cx="900" cy="485700"/>
          </a:xfrm>
          <a:prstGeom prst="straightConnector1">
            <a:avLst/>
          </a:prstGeom>
          <a:noFill/>
          <a:ln cap="flat" cmpd="sng" w="9525">
            <a:solidFill>
              <a:srgbClr val="2581BC"/>
            </a:solidFill>
            <a:prstDash val="solid"/>
            <a:round/>
            <a:headEnd len="med" w="med" type="none"/>
            <a:tailEnd len="lg" w="lg" type="stealth"/>
          </a:ln>
        </p:spPr>
      </p:cxnSp>
      <p:cxnSp>
        <p:nvCxnSpPr>
          <p:cNvPr id="669" name="Shape 669"/>
          <p:cNvCxnSpPr>
            <a:stCxn id="647" idx="4"/>
            <a:endCxn id="661" idx="0"/>
          </p:cNvCxnSpPr>
          <p:nvPr/>
        </p:nvCxnSpPr>
        <p:spPr>
          <a:xfrm>
            <a:off x="4121931" y="2058979"/>
            <a:ext cx="12000" cy="500100"/>
          </a:xfrm>
          <a:prstGeom prst="straightConnector1">
            <a:avLst/>
          </a:prstGeom>
          <a:noFill/>
          <a:ln cap="flat" cmpd="sng" w="9525">
            <a:solidFill>
              <a:srgbClr val="2581BC"/>
            </a:solidFill>
            <a:prstDash val="solid"/>
            <a:round/>
            <a:headEnd len="med" w="med" type="none"/>
            <a:tailEnd len="lg" w="lg" type="stealth"/>
          </a:ln>
        </p:spPr>
      </p:cxnSp>
      <p:cxnSp>
        <p:nvCxnSpPr>
          <p:cNvPr id="670" name="Shape 670"/>
          <p:cNvCxnSpPr/>
          <p:nvPr/>
        </p:nvCxnSpPr>
        <p:spPr>
          <a:xfrm rot="5400000">
            <a:off x="3829050" y="3473450"/>
            <a:ext cx="520700" cy="1588"/>
          </a:xfrm>
          <a:prstGeom prst="straightConnector1">
            <a:avLst/>
          </a:prstGeom>
          <a:noFill/>
          <a:ln cap="flat" cmpd="sng" w="9525">
            <a:solidFill>
              <a:srgbClr val="2581BC"/>
            </a:solidFill>
            <a:prstDash val="solid"/>
            <a:round/>
            <a:headEnd len="med" w="med" type="none"/>
            <a:tailEnd len="lg" w="lg" type="stealth"/>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p:nvPr/>
        </p:nvSpPr>
        <p:spPr>
          <a:xfrm>
            <a:off x="2554514" y="1820621"/>
            <a:ext cx="2662915" cy="571504"/>
          </a:xfrm>
          <a:prstGeom prst="flowChartInputOutpu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select sub codes to apply</a:t>
            </a:r>
          </a:p>
        </p:txBody>
      </p:sp>
      <p:sp>
        <p:nvSpPr>
          <p:cNvPr id="676" name="Shape 676"/>
          <p:cNvSpPr/>
          <p:nvPr/>
        </p:nvSpPr>
        <p:spPr>
          <a:xfrm>
            <a:off x="3028704" y="2606439"/>
            <a:ext cx="1714512" cy="1143008"/>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Check</a:t>
            </a:r>
          </a:p>
          <a:p>
            <a:pPr indent="0" lvl="0" marL="0" marR="0" rtl="0" algn="ctr">
              <a:spcBef>
                <a:spcPts val="0"/>
              </a:spcBef>
              <a:buNone/>
            </a:pPr>
            <a:r>
              <a:rPr lang="en-US" sz="1800">
                <a:solidFill>
                  <a:schemeClr val="dk1"/>
                </a:solidFill>
                <a:latin typeface="Questrial"/>
                <a:ea typeface="Questrial"/>
                <a:cs typeface="Questrial"/>
                <a:sym typeface="Questrial"/>
              </a:rPr>
              <a:t>For</a:t>
            </a:r>
          </a:p>
          <a:p>
            <a:pPr indent="0" lvl="0" marL="0" marR="0" rtl="0" algn="ctr">
              <a:spcBef>
                <a:spcPts val="0"/>
              </a:spcBef>
              <a:buNone/>
            </a:pPr>
            <a:r>
              <a:rPr lang="en-US" sz="1800">
                <a:solidFill>
                  <a:schemeClr val="dk1"/>
                </a:solidFill>
                <a:latin typeface="Questrial"/>
                <a:ea typeface="Questrial"/>
                <a:cs typeface="Questrial"/>
                <a:sym typeface="Questrial"/>
              </a:rPr>
              <a:t>fine</a:t>
            </a:r>
          </a:p>
        </p:txBody>
      </p:sp>
      <p:sp>
        <p:nvSpPr>
          <p:cNvPr id="677" name="Shape 677"/>
          <p:cNvSpPr/>
          <p:nvPr/>
        </p:nvSpPr>
        <p:spPr>
          <a:xfrm>
            <a:off x="2502785" y="4035199"/>
            <a:ext cx="3071834" cy="642942"/>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Total amount=fees+fine</a:t>
            </a:r>
          </a:p>
        </p:txBody>
      </p:sp>
      <p:sp>
        <p:nvSpPr>
          <p:cNvPr id="678" name="Shape 678"/>
          <p:cNvSpPr/>
          <p:nvPr/>
        </p:nvSpPr>
        <p:spPr>
          <a:xfrm>
            <a:off x="6331409" y="2820753"/>
            <a:ext cx="2500330" cy="642942"/>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Total amount=fees</a:t>
            </a:r>
          </a:p>
        </p:txBody>
      </p:sp>
      <p:sp>
        <p:nvSpPr>
          <p:cNvPr id="679" name="Shape 679"/>
          <p:cNvSpPr/>
          <p:nvPr/>
        </p:nvSpPr>
        <p:spPr>
          <a:xfrm>
            <a:off x="6115961" y="3835399"/>
            <a:ext cx="2928958" cy="1000132"/>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Confirmation</a:t>
            </a:r>
          </a:p>
        </p:txBody>
      </p:sp>
      <p:sp>
        <p:nvSpPr>
          <p:cNvPr id="680" name="Shape 680"/>
          <p:cNvSpPr/>
          <p:nvPr/>
        </p:nvSpPr>
        <p:spPr>
          <a:xfrm>
            <a:off x="6431875" y="5249645"/>
            <a:ext cx="1857388" cy="500066"/>
          </a:xfrm>
          <a:prstGeom prst="flowChartInputOutpu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OTP</a:t>
            </a:r>
          </a:p>
        </p:txBody>
      </p:sp>
      <p:sp>
        <p:nvSpPr>
          <p:cNvPr id="681" name="Shape 681"/>
          <p:cNvSpPr/>
          <p:nvPr/>
        </p:nvSpPr>
        <p:spPr>
          <a:xfrm>
            <a:off x="6360437" y="6127539"/>
            <a:ext cx="2071702" cy="500066"/>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Validate</a:t>
            </a:r>
          </a:p>
        </p:txBody>
      </p:sp>
      <p:sp>
        <p:nvSpPr>
          <p:cNvPr id="682" name="Shape 682"/>
          <p:cNvSpPr/>
          <p:nvPr/>
        </p:nvSpPr>
        <p:spPr>
          <a:xfrm>
            <a:off x="4217297" y="6106901"/>
            <a:ext cx="1643074" cy="571504"/>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success</a:t>
            </a:r>
          </a:p>
        </p:txBody>
      </p:sp>
      <p:sp>
        <p:nvSpPr>
          <p:cNvPr id="683" name="Shape 683"/>
          <p:cNvSpPr/>
          <p:nvPr/>
        </p:nvSpPr>
        <p:spPr>
          <a:xfrm>
            <a:off x="2002719" y="6035463"/>
            <a:ext cx="1571636" cy="642918"/>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Add to script</a:t>
            </a:r>
          </a:p>
        </p:txBody>
      </p:sp>
      <p:cxnSp>
        <p:nvCxnSpPr>
          <p:cNvPr id="684" name="Shape 684"/>
          <p:cNvCxnSpPr>
            <a:stCxn id="675" idx="4"/>
            <a:endCxn id="676" idx="0"/>
          </p:cNvCxnSpPr>
          <p:nvPr/>
        </p:nvCxnSpPr>
        <p:spPr>
          <a:xfrm>
            <a:off x="3885972" y="2392125"/>
            <a:ext cx="0" cy="214200"/>
          </a:xfrm>
          <a:prstGeom prst="straightConnector1">
            <a:avLst/>
          </a:prstGeom>
          <a:noFill/>
          <a:ln cap="flat" cmpd="sng" w="9525">
            <a:solidFill>
              <a:srgbClr val="2581BC"/>
            </a:solidFill>
            <a:prstDash val="solid"/>
            <a:round/>
            <a:headEnd len="med" w="med" type="none"/>
            <a:tailEnd len="lg" w="lg" type="stealth"/>
          </a:ln>
        </p:spPr>
      </p:cxnSp>
      <p:cxnSp>
        <p:nvCxnSpPr>
          <p:cNvPr id="685" name="Shape 685"/>
          <p:cNvCxnSpPr>
            <a:stCxn id="676" idx="2"/>
          </p:cNvCxnSpPr>
          <p:nvPr/>
        </p:nvCxnSpPr>
        <p:spPr>
          <a:xfrm flipH="1">
            <a:off x="3884460" y="3749447"/>
            <a:ext cx="1500" cy="285900"/>
          </a:xfrm>
          <a:prstGeom prst="straightConnector1">
            <a:avLst/>
          </a:prstGeom>
          <a:noFill/>
          <a:ln cap="flat" cmpd="sng" w="9525">
            <a:solidFill>
              <a:srgbClr val="2581BC"/>
            </a:solidFill>
            <a:prstDash val="solid"/>
            <a:round/>
            <a:headEnd len="med" w="med" type="none"/>
            <a:tailEnd len="lg" w="lg" type="stealth"/>
          </a:ln>
        </p:spPr>
      </p:cxnSp>
      <p:cxnSp>
        <p:nvCxnSpPr>
          <p:cNvPr id="686" name="Shape 686"/>
          <p:cNvCxnSpPr>
            <a:stCxn id="676" idx="3"/>
          </p:cNvCxnSpPr>
          <p:nvPr/>
        </p:nvCxnSpPr>
        <p:spPr>
          <a:xfrm flipH="1" rot="10800000">
            <a:off x="4743216" y="3164143"/>
            <a:ext cx="1492500" cy="13800"/>
          </a:xfrm>
          <a:prstGeom prst="straightConnector1">
            <a:avLst/>
          </a:prstGeom>
          <a:noFill/>
          <a:ln cap="flat" cmpd="sng" w="9525">
            <a:solidFill>
              <a:srgbClr val="2581BC"/>
            </a:solidFill>
            <a:prstDash val="solid"/>
            <a:round/>
            <a:headEnd len="med" w="med" type="none"/>
            <a:tailEnd len="lg" w="lg" type="stealth"/>
          </a:ln>
        </p:spPr>
      </p:cxnSp>
      <p:cxnSp>
        <p:nvCxnSpPr>
          <p:cNvPr id="687" name="Shape 687"/>
          <p:cNvCxnSpPr>
            <a:stCxn id="677" idx="3"/>
            <a:endCxn id="679" idx="1"/>
          </p:cNvCxnSpPr>
          <p:nvPr/>
        </p:nvCxnSpPr>
        <p:spPr>
          <a:xfrm flipH="1" rot="10800000">
            <a:off x="5574619" y="4335370"/>
            <a:ext cx="541200" cy="21300"/>
          </a:xfrm>
          <a:prstGeom prst="straightConnector1">
            <a:avLst/>
          </a:prstGeom>
          <a:noFill/>
          <a:ln cap="flat" cmpd="sng" w="9525">
            <a:solidFill>
              <a:srgbClr val="2581BC"/>
            </a:solidFill>
            <a:prstDash val="solid"/>
            <a:round/>
            <a:headEnd len="med" w="med" type="none"/>
            <a:tailEnd len="lg" w="lg" type="stealth"/>
          </a:ln>
        </p:spPr>
      </p:cxnSp>
      <p:cxnSp>
        <p:nvCxnSpPr>
          <p:cNvPr id="688" name="Shape 688"/>
          <p:cNvCxnSpPr>
            <a:stCxn id="681" idx="1"/>
            <a:endCxn id="682" idx="3"/>
          </p:cNvCxnSpPr>
          <p:nvPr/>
        </p:nvCxnSpPr>
        <p:spPr>
          <a:xfrm flipH="1">
            <a:off x="5860337" y="6377572"/>
            <a:ext cx="500100" cy="15000"/>
          </a:xfrm>
          <a:prstGeom prst="straightConnector1">
            <a:avLst/>
          </a:prstGeom>
          <a:noFill/>
          <a:ln cap="flat" cmpd="sng" w="9525">
            <a:solidFill>
              <a:srgbClr val="2581BC"/>
            </a:solidFill>
            <a:prstDash val="solid"/>
            <a:round/>
            <a:headEnd len="med" w="med" type="none"/>
            <a:tailEnd len="lg" w="lg" type="stealth"/>
          </a:ln>
        </p:spPr>
      </p:cxnSp>
      <p:cxnSp>
        <p:nvCxnSpPr>
          <p:cNvPr id="689" name="Shape 689"/>
          <p:cNvCxnSpPr>
            <a:stCxn id="682" idx="1"/>
            <a:endCxn id="683" idx="3"/>
          </p:cNvCxnSpPr>
          <p:nvPr/>
        </p:nvCxnSpPr>
        <p:spPr>
          <a:xfrm rot="10800000">
            <a:off x="3574397" y="6356953"/>
            <a:ext cx="642900" cy="35700"/>
          </a:xfrm>
          <a:prstGeom prst="straightConnector1">
            <a:avLst/>
          </a:prstGeom>
          <a:noFill/>
          <a:ln cap="flat" cmpd="sng" w="9525">
            <a:solidFill>
              <a:srgbClr val="2581BC"/>
            </a:solidFill>
            <a:prstDash val="solid"/>
            <a:round/>
            <a:headEnd len="med" w="med" type="none"/>
            <a:tailEnd len="lg" w="lg" type="stealth"/>
          </a:ln>
        </p:spPr>
      </p:cxnSp>
      <p:sp>
        <p:nvSpPr>
          <p:cNvPr id="690" name="Shape 690"/>
          <p:cNvSpPr txBox="1"/>
          <p:nvPr/>
        </p:nvSpPr>
        <p:spPr>
          <a:xfrm>
            <a:off x="3931545" y="3678009"/>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691" name="Shape 691"/>
          <p:cNvSpPr txBox="1"/>
          <p:nvPr/>
        </p:nvSpPr>
        <p:spPr>
          <a:xfrm>
            <a:off x="4645925" y="2749315"/>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cxnSp>
        <p:nvCxnSpPr>
          <p:cNvPr id="692" name="Shape 692"/>
          <p:cNvCxnSpPr>
            <a:stCxn id="680" idx="4"/>
            <a:endCxn id="681" idx="0"/>
          </p:cNvCxnSpPr>
          <p:nvPr/>
        </p:nvCxnSpPr>
        <p:spPr>
          <a:xfrm>
            <a:off x="7360569" y="5749711"/>
            <a:ext cx="35700" cy="377700"/>
          </a:xfrm>
          <a:prstGeom prst="straightConnector1">
            <a:avLst/>
          </a:prstGeom>
          <a:noFill/>
          <a:ln cap="flat" cmpd="sng" w="9525">
            <a:solidFill>
              <a:srgbClr val="2581BC"/>
            </a:solidFill>
            <a:prstDash val="solid"/>
            <a:round/>
            <a:headEnd len="med" w="med" type="none"/>
            <a:tailEnd len="lg" w="lg" type="stealth"/>
          </a:ln>
        </p:spPr>
      </p:cxnSp>
      <p:sp>
        <p:nvSpPr>
          <p:cNvPr id="693" name="Shape 693"/>
          <p:cNvSpPr txBox="1"/>
          <p:nvPr/>
        </p:nvSpPr>
        <p:spPr>
          <a:xfrm>
            <a:off x="6146123" y="5964025"/>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cxnSp>
        <p:nvCxnSpPr>
          <p:cNvPr id="694" name="Shape 694"/>
          <p:cNvCxnSpPr>
            <a:stCxn id="681" idx="3"/>
            <a:endCxn id="680" idx="5"/>
          </p:cNvCxnSpPr>
          <p:nvPr/>
        </p:nvCxnSpPr>
        <p:spPr>
          <a:xfrm rot="10800000">
            <a:off x="8103639" y="5499772"/>
            <a:ext cx="328500" cy="877800"/>
          </a:xfrm>
          <a:prstGeom prst="bentConnector3">
            <a:avLst>
              <a:gd fmla="val -69589" name="adj1"/>
            </a:avLst>
          </a:prstGeom>
          <a:noFill/>
          <a:ln cap="flat" cmpd="sng" w="9525">
            <a:solidFill>
              <a:srgbClr val="2581BC"/>
            </a:solidFill>
            <a:prstDash val="solid"/>
            <a:round/>
            <a:headEnd len="med" w="med" type="none"/>
            <a:tailEnd len="lg" w="lg" type="stealth"/>
          </a:ln>
        </p:spPr>
      </p:cxnSp>
      <p:sp>
        <p:nvSpPr>
          <p:cNvPr id="695" name="Shape 695"/>
          <p:cNvSpPr/>
          <p:nvPr/>
        </p:nvSpPr>
        <p:spPr>
          <a:xfrm>
            <a:off x="3348927" y="0"/>
            <a:ext cx="2071702" cy="71438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RV</a:t>
            </a:r>
          </a:p>
        </p:txBody>
      </p:sp>
      <p:cxnSp>
        <p:nvCxnSpPr>
          <p:cNvPr id="696" name="Shape 696"/>
          <p:cNvCxnSpPr/>
          <p:nvPr/>
        </p:nvCxnSpPr>
        <p:spPr>
          <a:xfrm rot="5400000">
            <a:off x="3875359" y="1653213"/>
            <a:ext cx="364236" cy="15975"/>
          </a:xfrm>
          <a:prstGeom prst="straightConnector1">
            <a:avLst/>
          </a:prstGeom>
          <a:noFill/>
          <a:ln cap="flat" cmpd="sng" w="9525">
            <a:solidFill>
              <a:srgbClr val="2581BC"/>
            </a:solidFill>
            <a:prstDash val="solid"/>
            <a:round/>
            <a:headEnd len="med" w="med" type="none"/>
            <a:tailEnd len="lg" w="lg" type="stealth"/>
          </a:ln>
        </p:spPr>
      </p:cxnSp>
      <p:cxnSp>
        <p:nvCxnSpPr>
          <p:cNvPr id="697" name="Shape 697"/>
          <p:cNvCxnSpPr>
            <a:stCxn id="679" idx="2"/>
          </p:cNvCxnSpPr>
          <p:nvPr/>
        </p:nvCxnSpPr>
        <p:spPr>
          <a:xfrm>
            <a:off x="7580440" y="4835531"/>
            <a:ext cx="35700" cy="428700"/>
          </a:xfrm>
          <a:prstGeom prst="straightConnector1">
            <a:avLst/>
          </a:prstGeom>
          <a:noFill/>
          <a:ln cap="flat" cmpd="sng" w="9525">
            <a:solidFill>
              <a:srgbClr val="2581BC"/>
            </a:solidFill>
            <a:prstDash val="solid"/>
            <a:round/>
            <a:headEnd len="med" w="med" type="none"/>
            <a:tailEnd len="lg" w="lg" type="stealth"/>
          </a:ln>
        </p:spPr>
      </p:cxnSp>
      <p:cxnSp>
        <p:nvCxnSpPr>
          <p:cNvPr id="698" name="Shape 698"/>
          <p:cNvCxnSpPr>
            <a:stCxn id="678" idx="2"/>
            <a:endCxn id="679" idx="0"/>
          </p:cNvCxnSpPr>
          <p:nvPr/>
        </p:nvCxnSpPr>
        <p:spPr>
          <a:xfrm flipH="1">
            <a:off x="7580374" y="3463695"/>
            <a:ext cx="1200" cy="371700"/>
          </a:xfrm>
          <a:prstGeom prst="straightConnector1">
            <a:avLst/>
          </a:prstGeom>
          <a:noFill/>
          <a:ln cap="flat" cmpd="sng" w="9525">
            <a:solidFill>
              <a:srgbClr val="2581BC"/>
            </a:solidFill>
            <a:prstDash val="solid"/>
            <a:round/>
            <a:headEnd len="med" w="med" type="none"/>
            <a:tailEnd len="lg" w="lg" type="stealth"/>
          </a:ln>
        </p:spPr>
      </p:cxnSp>
      <p:cxnSp>
        <p:nvCxnSpPr>
          <p:cNvPr id="699" name="Shape 699"/>
          <p:cNvCxnSpPr>
            <a:stCxn id="679" idx="3"/>
            <a:endCxn id="695" idx="3"/>
          </p:cNvCxnSpPr>
          <p:nvPr/>
        </p:nvCxnSpPr>
        <p:spPr>
          <a:xfrm rot="10800000">
            <a:off x="5420619" y="357165"/>
            <a:ext cx="3624300" cy="3978300"/>
          </a:xfrm>
          <a:prstGeom prst="bentConnector3">
            <a:avLst>
              <a:gd fmla="val -6307" name="adj1"/>
            </a:avLst>
          </a:prstGeom>
          <a:noFill/>
          <a:ln cap="flat" cmpd="sng" w="9525">
            <a:solidFill>
              <a:srgbClr val="2581BC"/>
            </a:solidFill>
            <a:prstDash val="solid"/>
            <a:round/>
            <a:headEnd len="med" w="med" type="none"/>
            <a:tailEnd len="lg" w="lg" type="stealth"/>
          </a:ln>
        </p:spPr>
      </p:cxnSp>
      <p:sp>
        <p:nvSpPr>
          <p:cNvPr id="700" name="Shape 700"/>
          <p:cNvSpPr txBox="1"/>
          <p:nvPr/>
        </p:nvSpPr>
        <p:spPr>
          <a:xfrm>
            <a:off x="7789197" y="4892455"/>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701" name="Shape 701"/>
          <p:cNvSpPr txBox="1"/>
          <p:nvPr/>
        </p:nvSpPr>
        <p:spPr>
          <a:xfrm>
            <a:off x="9075081" y="4320951"/>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702" name="Shape 702"/>
          <p:cNvSpPr txBox="1"/>
          <p:nvPr/>
        </p:nvSpPr>
        <p:spPr>
          <a:xfrm>
            <a:off x="8717891" y="5964025"/>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703" name="Shape 703"/>
          <p:cNvSpPr/>
          <p:nvPr/>
        </p:nvSpPr>
        <p:spPr>
          <a:xfrm>
            <a:off x="79546" y="285728"/>
            <a:ext cx="3230372"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5400">
                <a:solidFill>
                  <a:srgbClr val="53575C"/>
                </a:solidFill>
                <a:latin typeface="Questrial"/>
                <a:ea typeface="Questrial"/>
                <a:cs typeface="Questrial"/>
                <a:sym typeface="Questrial"/>
              </a:rPr>
              <a:t>Continued..</a:t>
            </a:r>
          </a:p>
        </p:txBody>
      </p:sp>
      <p:sp>
        <p:nvSpPr>
          <p:cNvPr id="704" name="Shape 704"/>
          <p:cNvSpPr/>
          <p:nvPr/>
        </p:nvSpPr>
        <p:spPr>
          <a:xfrm>
            <a:off x="2975428" y="913479"/>
            <a:ext cx="2844343" cy="571504"/>
          </a:xfrm>
          <a:prstGeom prst="flowChartInputOutpu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Display possible subject </a:t>
            </a:r>
          </a:p>
        </p:txBody>
      </p:sp>
      <p:cxnSp>
        <p:nvCxnSpPr>
          <p:cNvPr id="705" name="Shape 705"/>
          <p:cNvCxnSpPr>
            <a:stCxn id="695" idx="2"/>
            <a:endCxn id="704" idx="1"/>
          </p:cNvCxnSpPr>
          <p:nvPr/>
        </p:nvCxnSpPr>
        <p:spPr>
          <a:xfrm>
            <a:off x="4384778" y="714380"/>
            <a:ext cx="12900" cy="199200"/>
          </a:xfrm>
          <a:prstGeom prst="straightConnector1">
            <a:avLst/>
          </a:prstGeom>
          <a:noFill/>
          <a:ln cap="flat" cmpd="sng" w="9525">
            <a:solidFill>
              <a:srgbClr val="2581BC"/>
            </a:solidFill>
            <a:prstDash val="solid"/>
            <a:round/>
            <a:headEnd len="med" w="med" type="none"/>
            <a:tailEnd len="lg" w="lg"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p:nvPr/>
        </p:nvSpPr>
        <p:spPr>
          <a:xfrm>
            <a:off x="852073" y="976211"/>
            <a:ext cx="10537923" cy="5324536"/>
          </a:xfrm>
          <a:prstGeom prst="rect">
            <a:avLst/>
          </a:prstGeom>
          <a:noFill/>
          <a:ln>
            <a:noFill/>
          </a:ln>
        </p:spPr>
        <p:txBody>
          <a:bodyPr anchorCtr="0" anchor="t" bIns="45700" lIns="91425" rIns="91425" wrap="square" tIns="45700">
            <a:noAutofit/>
          </a:bodyPr>
          <a:lstStyle/>
          <a:p>
            <a:pPr indent="-342900" lvl="0" marL="342900" marR="0" rtl="0" algn="just">
              <a:spcBef>
                <a:spcPts val="0"/>
              </a:spcBef>
              <a:buClr>
                <a:schemeClr val="dk1"/>
              </a:buClr>
              <a:buSzPts val="2000"/>
              <a:buFont typeface="Noto Sans Symbols"/>
              <a:buChar char="❑"/>
            </a:pPr>
            <a:r>
              <a:rPr lang="en-US" sz="2000">
                <a:solidFill>
                  <a:schemeClr val="dk1"/>
                </a:solidFill>
                <a:latin typeface="Questrial"/>
                <a:ea typeface="Questrial"/>
                <a:cs typeface="Questrial"/>
                <a:sym typeface="Questrial"/>
              </a:rPr>
              <a:t> The manual accounting system in colleges is time and energy consuming, students need to wait in queues for hours. Power cuts and fake notes are also the major issue. </a:t>
            </a:r>
          </a:p>
          <a:p>
            <a:pPr indent="-342900" lvl="0" marL="342900" marR="0" rtl="0" algn="just">
              <a:spcBef>
                <a:spcPts val="0"/>
              </a:spcBef>
              <a:buClr>
                <a:schemeClr val="dk1"/>
              </a:buClr>
              <a:buSzPts val="2000"/>
              <a:buFont typeface="Noto Sans Symbols"/>
              <a:buChar char="❑"/>
            </a:pPr>
            <a:r>
              <a:rPr lang="en-US" sz="2000">
                <a:solidFill>
                  <a:schemeClr val="dk1"/>
                </a:solidFill>
                <a:latin typeface="Questrial"/>
                <a:ea typeface="Questrial"/>
                <a:cs typeface="Questrial"/>
                <a:sym typeface="Questrial"/>
              </a:rPr>
              <a:t>Existing library management system maintains students database of all semesters. Beginning of each semester books will be issued to students depending upon their branches and semesters by general book bank section. Present library system contains mainly 2 sections GBB and Lending sections.</a:t>
            </a:r>
          </a:p>
          <a:p>
            <a:pPr indent="-342900" lvl="0" marL="342900" marR="0" rtl="0" algn="just">
              <a:spcBef>
                <a:spcPts val="0"/>
              </a:spcBef>
              <a:buClr>
                <a:schemeClr val="dk1"/>
              </a:buClr>
              <a:buSzPts val="2000"/>
              <a:buFont typeface="Noto Sans Symbols"/>
              <a:buChar char="❑"/>
            </a:pPr>
            <a:r>
              <a:rPr lang="en-US" sz="2000">
                <a:solidFill>
                  <a:schemeClr val="dk1"/>
                </a:solidFill>
                <a:latin typeface="Questrial"/>
                <a:ea typeface="Questrial"/>
                <a:cs typeface="Questrial"/>
                <a:sym typeface="Questrial"/>
              </a:rPr>
              <a:t> Payments at account section includes college fee (yearly basis),examination fee and revaluation fee(semester basis). In addition to this study certificate fee, fee for obtaining duplicate marks card and if any due charges</a:t>
            </a:r>
          </a:p>
          <a:p>
            <a:pPr indent="-342900" lvl="0" marL="342900" marR="0" rtl="0" algn="just">
              <a:spcBef>
                <a:spcPts val="0"/>
              </a:spcBef>
              <a:buClr>
                <a:schemeClr val="dk1"/>
              </a:buClr>
              <a:buSzPts val="2000"/>
              <a:buFont typeface="Noto Sans Symbols"/>
              <a:buChar char="❑"/>
            </a:pPr>
            <a:r>
              <a:rPr lang="en-US" sz="2000">
                <a:solidFill>
                  <a:schemeClr val="dk1"/>
                </a:solidFill>
                <a:latin typeface="Questrial"/>
                <a:ea typeface="Questrial"/>
                <a:cs typeface="Questrial"/>
                <a:sym typeface="Questrial"/>
              </a:rPr>
              <a:t> Existing hostel fee payment is done at hostel office on yearly basis. There are four schemes like single seater (Rs.23000), double seater (Rs.20000), three seater (Rs.18000) and four seater (Rs.17000). Mess fee payment is done on monthly basis (Rs.1200)</a:t>
            </a:r>
          </a:p>
          <a:p>
            <a:pPr indent="-342900" lvl="0" marL="342900" marR="0" rtl="0" algn="just">
              <a:spcBef>
                <a:spcPts val="0"/>
              </a:spcBef>
              <a:buClr>
                <a:schemeClr val="dk1"/>
              </a:buClr>
              <a:buSzPts val="2000"/>
              <a:buFont typeface="Noto Sans Symbols"/>
              <a:buChar char="❑"/>
            </a:pPr>
            <a:r>
              <a:rPr lang="en-US" sz="2000">
                <a:solidFill>
                  <a:schemeClr val="dk1"/>
                </a:solidFill>
                <a:latin typeface="Questrial"/>
                <a:ea typeface="Questrial"/>
                <a:cs typeface="Questrial"/>
                <a:sym typeface="Questrial"/>
              </a:rPr>
              <a:t> Students have to stand in queue to buy coupons using which students can get desired food. Hence to overcome these corns COLLEGE WALLET is a solution which overcomes traditional manual money transactions.</a:t>
            </a:r>
          </a:p>
          <a:p>
            <a:pPr indent="-342900" lvl="0" marL="342900" marR="0" rtl="0" algn="l">
              <a:spcBef>
                <a:spcPts val="0"/>
              </a:spcBef>
              <a:buClr>
                <a:schemeClr val="dk1"/>
              </a:buClr>
              <a:buSzPts val="2000"/>
              <a:buFont typeface="Noto Sans Symbols"/>
              <a:buChar char="❑"/>
            </a:pPr>
            <a:r>
              <a:t/>
            </a:r>
            <a:endParaRPr b="1" sz="2000">
              <a:solidFill>
                <a:schemeClr val="dk1"/>
              </a:solidFill>
              <a:latin typeface="Questrial"/>
              <a:ea typeface="Questrial"/>
              <a:cs typeface="Questrial"/>
              <a:sym typeface="Questrial"/>
            </a:endParaRPr>
          </a:p>
          <a:p>
            <a:pPr indent="-285750" lvl="0" marL="285750" marR="0" rtl="0" algn="l">
              <a:spcBef>
                <a:spcPts val="0"/>
              </a:spcBef>
              <a:buClr>
                <a:srgbClr val="FEFEFE"/>
              </a:buClr>
              <a:buSzPts val="2000"/>
              <a:buFont typeface="Arial"/>
              <a:buChar char="•"/>
            </a:pPr>
            <a:r>
              <a:t/>
            </a:r>
            <a:endParaRPr b="1" sz="2000">
              <a:solidFill>
                <a:srgbClr val="FEFEFE"/>
              </a:solidFill>
              <a:latin typeface="Questrial"/>
              <a:ea typeface="Questrial"/>
              <a:cs typeface="Questrial"/>
              <a:sym typeface="Questrial"/>
            </a:endParaRPr>
          </a:p>
        </p:txBody>
      </p:sp>
      <p:sp>
        <p:nvSpPr>
          <p:cNvPr id="187" name="Shape 187"/>
          <p:cNvSpPr/>
          <p:nvPr/>
        </p:nvSpPr>
        <p:spPr>
          <a:xfrm>
            <a:off x="420470" y="249657"/>
            <a:ext cx="4185761" cy="83099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4800">
                <a:solidFill>
                  <a:srgbClr val="FF0000"/>
                </a:solidFill>
                <a:latin typeface="Questrial"/>
                <a:ea typeface="Questrial"/>
                <a:cs typeface="Questrial"/>
                <a:sym typeface="Questrial"/>
              </a:rPr>
              <a:t>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p:nvPr/>
        </p:nvSpPr>
        <p:spPr>
          <a:xfrm>
            <a:off x="3259118" y="344466"/>
            <a:ext cx="1643074" cy="785818"/>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Others</a:t>
            </a:r>
          </a:p>
        </p:txBody>
      </p:sp>
      <p:sp>
        <p:nvSpPr>
          <p:cNvPr id="711" name="Shape 711"/>
          <p:cNvSpPr/>
          <p:nvPr/>
        </p:nvSpPr>
        <p:spPr>
          <a:xfrm>
            <a:off x="1809720" y="1571612"/>
            <a:ext cx="4572032" cy="642942"/>
          </a:xfrm>
          <a:prstGeom prst="flowChartInputOutpu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Select</a:t>
            </a:r>
          </a:p>
          <a:p>
            <a:pPr indent="0" lvl="0" marL="0" marR="0" rtl="0" algn="ctr">
              <a:spcBef>
                <a:spcPts val="0"/>
              </a:spcBef>
              <a:buNone/>
            </a:pPr>
            <a:r>
              <a:rPr lang="en-US" sz="1800">
                <a:solidFill>
                  <a:schemeClr val="dk1"/>
                </a:solidFill>
                <a:latin typeface="Questrial"/>
                <a:ea typeface="Questrial"/>
                <a:cs typeface="Questrial"/>
                <a:sym typeface="Questrial"/>
              </a:rPr>
              <a:t>ID/convocation/certificate</a:t>
            </a:r>
          </a:p>
        </p:txBody>
      </p:sp>
      <p:sp>
        <p:nvSpPr>
          <p:cNvPr id="712" name="Shape 712"/>
          <p:cNvSpPr/>
          <p:nvPr/>
        </p:nvSpPr>
        <p:spPr>
          <a:xfrm>
            <a:off x="2809852" y="2714620"/>
            <a:ext cx="2571768" cy="785818"/>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Calculate amount</a:t>
            </a:r>
          </a:p>
        </p:txBody>
      </p:sp>
      <p:sp>
        <p:nvSpPr>
          <p:cNvPr id="713" name="Shape 713"/>
          <p:cNvSpPr/>
          <p:nvPr/>
        </p:nvSpPr>
        <p:spPr>
          <a:xfrm>
            <a:off x="6445252" y="5000636"/>
            <a:ext cx="1857388" cy="500066"/>
          </a:xfrm>
          <a:prstGeom prst="flowChartInputOutpu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OTP</a:t>
            </a:r>
          </a:p>
        </p:txBody>
      </p:sp>
      <p:sp>
        <p:nvSpPr>
          <p:cNvPr id="714" name="Shape 714"/>
          <p:cNvSpPr/>
          <p:nvPr/>
        </p:nvSpPr>
        <p:spPr>
          <a:xfrm>
            <a:off x="6323014" y="5865830"/>
            <a:ext cx="2071702" cy="500066"/>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Validate</a:t>
            </a:r>
          </a:p>
        </p:txBody>
      </p:sp>
      <p:sp>
        <p:nvSpPr>
          <p:cNvPr id="715" name="Shape 715"/>
          <p:cNvSpPr/>
          <p:nvPr/>
        </p:nvSpPr>
        <p:spPr>
          <a:xfrm>
            <a:off x="4167174" y="5857892"/>
            <a:ext cx="1643074" cy="571504"/>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success</a:t>
            </a:r>
          </a:p>
        </p:txBody>
      </p:sp>
      <p:sp>
        <p:nvSpPr>
          <p:cNvPr id="716" name="Shape 716"/>
          <p:cNvSpPr/>
          <p:nvPr/>
        </p:nvSpPr>
        <p:spPr>
          <a:xfrm>
            <a:off x="1952596" y="5786454"/>
            <a:ext cx="1571636" cy="642918"/>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Add to script</a:t>
            </a:r>
          </a:p>
        </p:txBody>
      </p:sp>
      <p:cxnSp>
        <p:nvCxnSpPr>
          <p:cNvPr id="717" name="Shape 717"/>
          <p:cNvCxnSpPr>
            <a:stCxn id="714" idx="1"/>
            <a:endCxn id="715" idx="3"/>
          </p:cNvCxnSpPr>
          <p:nvPr/>
        </p:nvCxnSpPr>
        <p:spPr>
          <a:xfrm flipH="1">
            <a:off x="5810314" y="6115863"/>
            <a:ext cx="512700" cy="27900"/>
          </a:xfrm>
          <a:prstGeom prst="straightConnector1">
            <a:avLst/>
          </a:prstGeom>
          <a:noFill/>
          <a:ln cap="flat" cmpd="sng" w="9525">
            <a:solidFill>
              <a:srgbClr val="2581BC"/>
            </a:solidFill>
            <a:prstDash val="solid"/>
            <a:round/>
            <a:headEnd len="med" w="med" type="none"/>
            <a:tailEnd len="lg" w="lg" type="stealth"/>
          </a:ln>
        </p:spPr>
      </p:cxnSp>
      <p:cxnSp>
        <p:nvCxnSpPr>
          <p:cNvPr id="718" name="Shape 718"/>
          <p:cNvCxnSpPr>
            <a:stCxn id="715" idx="1"/>
            <a:endCxn id="716" idx="3"/>
          </p:cNvCxnSpPr>
          <p:nvPr/>
        </p:nvCxnSpPr>
        <p:spPr>
          <a:xfrm rot="10800000">
            <a:off x="3524274" y="6107944"/>
            <a:ext cx="642900" cy="35700"/>
          </a:xfrm>
          <a:prstGeom prst="straightConnector1">
            <a:avLst/>
          </a:prstGeom>
          <a:noFill/>
          <a:ln cap="flat" cmpd="sng" w="9525">
            <a:solidFill>
              <a:srgbClr val="2581BC"/>
            </a:solidFill>
            <a:prstDash val="solid"/>
            <a:round/>
            <a:headEnd len="med" w="med" type="none"/>
            <a:tailEnd len="lg" w="lg" type="stealth"/>
          </a:ln>
        </p:spPr>
      </p:cxnSp>
      <p:cxnSp>
        <p:nvCxnSpPr>
          <p:cNvPr id="719" name="Shape 719"/>
          <p:cNvCxnSpPr>
            <a:stCxn id="713" idx="4"/>
            <a:endCxn id="714" idx="0"/>
          </p:cNvCxnSpPr>
          <p:nvPr/>
        </p:nvCxnSpPr>
        <p:spPr>
          <a:xfrm flipH="1">
            <a:off x="7358946" y="5500702"/>
            <a:ext cx="15000" cy="365100"/>
          </a:xfrm>
          <a:prstGeom prst="straightConnector1">
            <a:avLst/>
          </a:prstGeom>
          <a:noFill/>
          <a:ln cap="flat" cmpd="sng" w="9525">
            <a:solidFill>
              <a:srgbClr val="2581BC"/>
            </a:solidFill>
            <a:prstDash val="solid"/>
            <a:round/>
            <a:headEnd len="med" w="med" type="none"/>
            <a:tailEnd len="lg" w="lg" type="stealth"/>
          </a:ln>
        </p:spPr>
      </p:cxnSp>
      <p:sp>
        <p:nvSpPr>
          <p:cNvPr id="720" name="Shape 720"/>
          <p:cNvSpPr txBox="1"/>
          <p:nvPr/>
        </p:nvSpPr>
        <p:spPr>
          <a:xfrm>
            <a:off x="5953124" y="5715016"/>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cxnSp>
        <p:nvCxnSpPr>
          <p:cNvPr id="721" name="Shape 721"/>
          <p:cNvCxnSpPr>
            <a:stCxn id="714" idx="3"/>
            <a:endCxn id="713" idx="5"/>
          </p:cNvCxnSpPr>
          <p:nvPr/>
        </p:nvCxnSpPr>
        <p:spPr>
          <a:xfrm rot="10800000">
            <a:off x="8116916" y="5250663"/>
            <a:ext cx="277800" cy="865200"/>
          </a:xfrm>
          <a:prstGeom prst="bentConnector3">
            <a:avLst>
              <a:gd fmla="val -82289" name="adj1"/>
            </a:avLst>
          </a:prstGeom>
          <a:noFill/>
          <a:ln cap="flat" cmpd="sng" w="9525">
            <a:solidFill>
              <a:srgbClr val="2581BC"/>
            </a:solidFill>
            <a:prstDash val="solid"/>
            <a:round/>
            <a:headEnd len="med" w="med" type="none"/>
            <a:tailEnd len="lg" w="lg" type="stealth"/>
          </a:ln>
        </p:spPr>
      </p:cxnSp>
      <p:sp>
        <p:nvSpPr>
          <p:cNvPr id="722" name="Shape 722"/>
          <p:cNvSpPr txBox="1"/>
          <p:nvPr/>
        </p:nvSpPr>
        <p:spPr>
          <a:xfrm>
            <a:off x="8667768" y="5857892"/>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723" name="Shape 723"/>
          <p:cNvSpPr/>
          <p:nvPr/>
        </p:nvSpPr>
        <p:spPr>
          <a:xfrm>
            <a:off x="2595538" y="3929066"/>
            <a:ext cx="3000396" cy="1000132"/>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confirmation</a:t>
            </a:r>
          </a:p>
        </p:txBody>
      </p:sp>
      <p:cxnSp>
        <p:nvCxnSpPr>
          <p:cNvPr id="724" name="Shape 724"/>
          <p:cNvCxnSpPr>
            <a:stCxn id="711" idx="4"/>
            <a:endCxn id="712" idx="0"/>
          </p:cNvCxnSpPr>
          <p:nvPr/>
        </p:nvCxnSpPr>
        <p:spPr>
          <a:xfrm>
            <a:off x="4095736" y="2214554"/>
            <a:ext cx="0" cy="500100"/>
          </a:xfrm>
          <a:prstGeom prst="straightConnector1">
            <a:avLst/>
          </a:prstGeom>
          <a:noFill/>
          <a:ln cap="flat" cmpd="sng" w="9525">
            <a:solidFill>
              <a:srgbClr val="2581BC"/>
            </a:solidFill>
            <a:prstDash val="solid"/>
            <a:round/>
            <a:headEnd len="med" w="med" type="none"/>
            <a:tailEnd len="lg" w="lg" type="stealth"/>
          </a:ln>
        </p:spPr>
      </p:cxnSp>
      <p:cxnSp>
        <p:nvCxnSpPr>
          <p:cNvPr id="725" name="Shape 725"/>
          <p:cNvCxnSpPr>
            <a:stCxn id="712" idx="2"/>
            <a:endCxn id="723" idx="0"/>
          </p:cNvCxnSpPr>
          <p:nvPr/>
        </p:nvCxnSpPr>
        <p:spPr>
          <a:xfrm>
            <a:off x="4095736" y="3500438"/>
            <a:ext cx="0" cy="428700"/>
          </a:xfrm>
          <a:prstGeom prst="straightConnector1">
            <a:avLst/>
          </a:prstGeom>
          <a:noFill/>
          <a:ln cap="flat" cmpd="sng" w="9525">
            <a:solidFill>
              <a:srgbClr val="2581BC"/>
            </a:solidFill>
            <a:prstDash val="solid"/>
            <a:round/>
            <a:headEnd len="med" w="med" type="none"/>
            <a:tailEnd len="lg" w="lg" type="stealth"/>
          </a:ln>
        </p:spPr>
      </p:cxnSp>
      <p:cxnSp>
        <p:nvCxnSpPr>
          <p:cNvPr id="726" name="Shape 726"/>
          <p:cNvCxnSpPr>
            <a:stCxn id="723" idx="3"/>
            <a:endCxn id="713" idx="0"/>
          </p:cNvCxnSpPr>
          <p:nvPr/>
        </p:nvCxnSpPr>
        <p:spPr>
          <a:xfrm>
            <a:off x="5595934" y="4429132"/>
            <a:ext cx="1963800" cy="571500"/>
          </a:xfrm>
          <a:prstGeom prst="bentConnector2">
            <a:avLst/>
          </a:prstGeom>
          <a:noFill/>
          <a:ln cap="flat" cmpd="sng" w="9525">
            <a:solidFill>
              <a:srgbClr val="2581BC"/>
            </a:solidFill>
            <a:prstDash val="solid"/>
            <a:round/>
            <a:headEnd len="med" w="med" type="none"/>
            <a:tailEnd len="lg" w="lg" type="stealth"/>
          </a:ln>
        </p:spPr>
      </p:cxnSp>
      <p:cxnSp>
        <p:nvCxnSpPr>
          <p:cNvPr id="727" name="Shape 727"/>
          <p:cNvCxnSpPr>
            <a:stCxn id="723" idx="1"/>
            <a:endCxn id="710" idx="1"/>
          </p:cNvCxnSpPr>
          <p:nvPr/>
        </p:nvCxnSpPr>
        <p:spPr>
          <a:xfrm flipH="1" rot="10800000">
            <a:off x="2595538" y="737332"/>
            <a:ext cx="663600" cy="3691800"/>
          </a:xfrm>
          <a:prstGeom prst="bentConnector3">
            <a:avLst>
              <a:gd fmla="val -153104" name="adj1"/>
            </a:avLst>
          </a:prstGeom>
          <a:noFill/>
          <a:ln cap="flat" cmpd="sng" w="9525">
            <a:solidFill>
              <a:srgbClr val="2581BC"/>
            </a:solidFill>
            <a:prstDash val="solid"/>
            <a:round/>
            <a:headEnd len="med" w="med" type="none"/>
            <a:tailEnd len="lg" w="lg" type="stealth"/>
          </a:ln>
        </p:spPr>
      </p:cxnSp>
      <p:sp>
        <p:nvSpPr>
          <p:cNvPr id="728" name="Shape 728"/>
          <p:cNvSpPr txBox="1"/>
          <p:nvPr/>
        </p:nvSpPr>
        <p:spPr>
          <a:xfrm>
            <a:off x="2309786" y="4357694"/>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729" name="Shape 729"/>
          <p:cNvSpPr txBox="1"/>
          <p:nvPr/>
        </p:nvSpPr>
        <p:spPr>
          <a:xfrm>
            <a:off x="5524496" y="4500570"/>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730" name="Shape 730"/>
          <p:cNvSpPr/>
          <p:nvPr/>
        </p:nvSpPr>
        <p:spPr>
          <a:xfrm>
            <a:off x="218172" y="-20158"/>
            <a:ext cx="2520242" cy="769441"/>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4400">
                <a:solidFill>
                  <a:srgbClr val="53575C"/>
                </a:solidFill>
                <a:latin typeface="Questrial"/>
                <a:ea typeface="Questrial"/>
                <a:cs typeface="Questrial"/>
                <a:sym typeface="Questrial"/>
              </a:rPr>
              <a:t>Continued</a:t>
            </a:r>
            <a:r>
              <a:rPr lang="en-US" sz="1800">
                <a:solidFill>
                  <a:srgbClr val="53575C"/>
                </a:solidFill>
                <a:latin typeface="Questrial"/>
                <a:ea typeface="Questrial"/>
                <a:cs typeface="Questrial"/>
                <a:sym typeface="Questrial"/>
              </a:rPr>
              <a:t>..</a:t>
            </a:r>
          </a:p>
        </p:txBody>
      </p:sp>
      <p:cxnSp>
        <p:nvCxnSpPr>
          <p:cNvPr id="731" name="Shape 731"/>
          <p:cNvCxnSpPr>
            <a:stCxn id="710" idx="2"/>
            <a:endCxn id="711" idx="1"/>
          </p:cNvCxnSpPr>
          <p:nvPr/>
        </p:nvCxnSpPr>
        <p:spPr>
          <a:xfrm>
            <a:off x="4080655" y="1130284"/>
            <a:ext cx="15000" cy="441300"/>
          </a:xfrm>
          <a:prstGeom prst="straightConnector1">
            <a:avLst/>
          </a:prstGeom>
          <a:noFill/>
          <a:ln cap="flat" cmpd="sng" w="9525">
            <a:solidFill>
              <a:srgbClr val="2581BC"/>
            </a:solidFill>
            <a:prstDash val="solid"/>
            <a:round/>
            <a:headEnd len="med" w="med" type="none"/>
            <a:tailEnd len="lg" w="lg" type="stealth"/>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Shape 736"/>
          <p:cNvSpPr/>
          <p:nvPr/>
        </p:nvSpPr>
        <p:spPr>
          <a:xfrm>
            <a:off x="2917371" y="210026"/>
            <a:ext cx="6096000" cy="7017306"/>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rgbClr val="FF0000"/>
                </a:solidFill>
                <a:latin typeface="Questrial"/>
                <a:ea typeface="Questrial"/>
                <a:cs typeface="Questrial"/>
                <a:sym typeface="Questrial"/>
              </a:rPr>
              <a:t>Algorithm exam</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1: display the sub codes of possible subjects for the user based on his current semester, also including back subjects from previous semester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2: receive input ( selected subject code that user wants to apply)</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3: calculate total amount</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4: ask for confirmation, if no goto step1</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5: deduct amount from user's wallet and send confirmation message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6: end</a:t>
            </a:r>
          </a:p>
          <a:p>
            <a:pPr indent="0" lvl="0" marL="0" marR="0" rtl="0" algn="l">
              <a:spcBef>
                <a:spcPts val="0"/>
              </a:spcBef>
              <a:buNone/>
            </a:pPr>
            <a:r>
              <a:rPr lang="en-US" sz="1800">
                <a:solidFill>
                  <a:schemeClr val="dk1"/>
                </a:solidFill>
                <a:latin typeface="Questrial"/>
                <a:ea typeface="Questrial"/>
                <a:cs typeface="Questrial"/>
                <a:sym typeface="Questrial"/>
              </a:rPr>
              <a:t> </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Shape 741"/>
          <p:cNvSpPr/>
          <p:nvPr/>
        </p:nvSpPr>
        <p:spPr>
          <a:xfrm>
            <a:off x="3774510" y="340838"/>
            <a:ext cx="6096000" cy="627864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rgbClr val="FF0000"/>
                </a:solidFill>
                <a:latin typeface="Questrial"/>
                <a:ea typeface="Questrial"/>
                <a:cs typeface="Questrial"/>
                <a:sym typeface="Questrial"/>
              </a:rPr>
              <a:t>Algorithm RV</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Step1: display list of subject codes that user attempted in last exam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2: receive  input (selected subject codes that user wants  to apply for RV)</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3: calculate total amount</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4: ask for confirmation, if no goto step1</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5: deduct amount from user's wallet and send confirmation message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6: end</a:t>
            </a:r>
          </a:p>
          <a:p>
            <a:pPr indent="0" lvl="0" marL="0" marR="0" rtl="0" algn="l">
              <a:spcBef>
                <a:spcPts val="0"/>
              </a:spcBef>
              <a:buNone/>
            </a:pPr>
            <a:r>
              <a:rPr lang="en-US" sz="1800">
                <a:solidFill>
                  <a:schemeClr val="dk1"/>
                </a:solidFill>
                <a:latin typeface="Questrial"/>
                <a:ea typeface="Questrial"/>
                <a:cs typeface="Questrial"/>
                <a:sym typeface="Questrial"/>
              </a:rPr>
              <a:t> </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Shape 746"/>
          <p:cNvSpPr/>
          <p:nvPr/>
        </p:nvSpPr>
        <p:spPr>
          <a:xfrm>
            <a:off x="2975428" y="681228"/>
            <a:ext cx="6096000" cy="5170646"/>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rgbClr val="FF0000"/>
                </a:solidFill>
                <a:latin typeface="Questrial"/>
                <a:ea typeface="Questrial"/>
                <a:cs typeface="Questrial"/>
                <a:sym typeface="Questrial"/>
              </a:rPr>
              <a:t>Algorithm “Others”</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1: receive input(ID, Convocation or certificate)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2: calculate total amount</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3: ask for confirmation, if no goto step1</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4: deduct amount from user's wallet and send confirmation message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5: end</a:t>
            </a:r>
          </a:p>
          <a:p>
            <a:pPr indent="0" lvl="0" marL="0" marR="0" rtl="0" algn="l">
              <a:spcBef>
                <a:spcPts val="0"/>
              </a:spcBef>
              <a:buNone/>
            </a:pPr>
            <a:r>
              <a:rPr lang="en-US" sz="1800">
                <a:solidFill>
                  <a:schemeClr val="dk1"/>
                </a:solidFill>
                <a:latin typeface="Questrial"/>
                <a:ea typeface="Questrial"/>
                <a:cs typeface="Questrial"/>
                <a:sym typeface="Questrial"/>
              </a:rPr>
              <a:t> </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graphicFrame>
        <p:nvGraphicFramePr>
          <p:cNvPr id="751" name="Shape 751"/>
          <p:cNvGraphicFramePr/>
          <p:nvPr/>
        </p:nvGraphicFramePr>
        <p:xfrm>
          <a:off x="2032000" y="719664"/>
          <a:ext cx="3000000" cy="3000000"/>
        </p:xfrm>
        <a:graphic>
          <a:graphicData uri="http://schemas.openxmlformats.org/drawingml/2006/table">
            <a:tbl>
              <a:tblPr bandRow="1" firstRow="1">
                <a:noFill/>
                <a:tableStyleId>{C86A7593-9D56-4BC3-86C6-B1DFA6F1445A}</a:tableStyleId>
              </a:tblPr>
              <a:tblGrid>
                <a:gridCol w="2032000"/>
                <a:gridCol w="2032000"/>
                <a:gridCol w="2032000"/>
                <a:gridCol w="2032000"/>
              </a:tblGrid>
              <a:tr h="660075">
                <a:tc>
                  <a:txBody>
                    <a:bodyPr>
                      <a:noAutofit/>
                    </a:bodyPr>
                    <a:lstStyle/>
                    <a:p>
                      <a:pPr indent="0" lvl="0" marL="0" marR="0" rtl="0" algn="l">
                        <a:spcBef>
                          <a:spcPts val="0"/>
                        </a:spcBef>
                        <a:buNone/>
                      </a:pPr>
                      <a:r>
                        <a:rPr lang="en-US" sz="1800"/>
                        <a:t>         USN</a:t>
                      </a:r>
                    </a:p>
                  </a:txBody>
                  <a:tcPr marT="45725" marB="45725" marR="91450" marL="91450"/>
                </a:tc>
                <a:tc>
                  <a:txBody>
                    <a:bodyPr>
                      <a:noAutofit/>
                    </a:bodyPr>
                    <a:lstStyle/>
                    <a:p>
                      <a:pPr indent="0" lvl="0" marL="0" marR="0" rtl="0" algn="l">
                        <a:spcBef>
                          <a:spcPts val="0"/>
                        </a:spcBef>
                        <a:buNone/>
                      </a:pPr>
                      <a:r>
                        <a:rPr lang="en-US" sz="1800"/>
                        <a:t>       SUBCODE</a:t>
                      </a:r>
                    </a:p>
                  </a:txBody>
                  <a:tcPr marT="45725" marB="45725" marR="91450" marL="91450"/>
                </a:tc>
                <a:tc>
                  <a:txBody>
                    <a:bodyPr>
                      <a:noAutofit/>
                    </a:bodyPr>
                    <a:lstStyle/>
                    <a:p>
                      <a:pPr indent="0" lvl="0" marL="0" marR="0" rtl="0" algn="l">
                        <a:spcBef>
                          <a:spcPts val="0"/>
                        </a:spcBef>
                        <a:buNone/>
                      </a:pPr>
                      <a:r>
                        <a:rPr lang="en-US" sz="1800"/>
                        <a:t>      FEES_PAID </a:t>
                      </a:r>
                    </a:p>
                  </a:txBody>
                  <a:tcPr marT="45725" marB="45725" marR="91450" marL="91450"/>
                </a:tc>
                <a:tc>
                  <a:txBody>
                    <a:bodyPr>
                      <a:noAutofit/>
                    </a:bodyPr>
                    <a:lstStyle/>
                    <a:p>
                      <a:pPr indent="0" lvl="0" marL="0" marR="0" rtl="0" algn="l">
                        <a:spcBef>
                          <a:spcPts val="0"/>
                        </a:spcBef>
                        <a:buNone/>
                      </a:pPr>
                      <a:r>
                        <a:rPr lang="en-US" sz="1800"/>
                        <a:t>  DATE _TIME</a:t>
                      </a:r>
                    </a:p>
                  </a:txBody>
                  <a:tcPr marT="45725" marB="45725" marR="91450" marL="91450"/>
                </a:tc>
              </a:tr>
              <a:tr h="660075">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graphicFrame>
        <p:nvGraphicFramePr>
          <p:cNvPr id="752" name="Shape 752"/>
          <p:cNvGraphicFramePr/>
          <p:nvPr/>
        </p:nvGraphicFramePr>
        <p:xfrm>
          <a:off x="2032000" y="2843885"/>
          <a:ext cx="3000000" cy="3000000"/>
        </p:xfrm>
        <a:graphic>
          <a:graphicData uri="http://schemas.openxmlformats.org/drawingml/2006/table">
            <a:tbl>
              <a:tblPr bandRow="1" firstRow="1">
                <a:noFill/>
                <a:tableStyleId>{C86A7593-9D56-4BC3-86C6-B1DFA6F1445A}</a:tableStyleId>
              </a:tblPr>
              <a:tblGrid>
                <a:gridCol w="2032000"/>
                <a:gridCol w="2032000"/>
                <a:gridCol w="2032000"/>
                <a:gridCol w="2032000"/>
              </a:tblGrid>
              <a:tr h="709300">
                <a:tc>
                  <a:txBody>
                    <a:bodyPr>
                      <a:noAutofit/>
                    </a:bodyPr>
                    <a:lstStyle/>
                    <a:p>
                      <a:pPr indent="-114300" lvl="0" marL="0" marR="0" rtl="0" algn="l">
                        <a:lnSpc>
                          <a:spcPct val="100000"/>
                        </a:lnSpc>
                        <a:spcBef>
                          <a:spcPts val="0"/>
                        </a:spcBef>
                        <a:spcAft>
                          <a:spcPts val="0"/>
                        </a:spcAft>
                        <a:buClr>
                          <a:schemeClr val="dk1"/>
                        </a:buClr>
                        <a:buSzPts val="1800"/>
                        <a:buFont typeface="Questrial"/>
                        <a:buNone/>
                      </a:pPr>
                      <a:r>
                        <a:rPr lang="en-US" sz="1800"/>
                        <a:t>USN</a:t>
                      </a:r>
                    </a:p>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rPr lang="en-US" sz="1800"/>
                        <a:t> SUBCODE</a:t>
                      </a:r>
                    </a:p>
                  </a:txBody>
                  <a:tcPr marT="45725" marB="45725" marR="91450" marL="91450"/>
                </a:tc>
                <a:tc>
                  <a:txBody>
                    <a:bodyPr>
                      <a:noAutofit/>
                    </a:bodyPr>
                    <a:lstStyle/>
                    <a:p>
                      <a:pPr indent="0" lvl="0" marL="0" marR="0" rtl="0" algn="l">
                        <a:spcBef>
                          <a:spcPts val="0"/>
                        </a:spcBef>
                        <a:buNone/>
                      </a:pPr>
                      <a:r>
                        <a:rPr lang="en-US" sz="1800"/>
                        <a:t>  FEES_PAID </a:t>
                      </a:r>
                    </a:p>
                  </a:txBody>
                  <a:tcPr marT="45725" marB="45725" marR="91450" marL="91450"/>
                </a:tc>
                <a:tc>
                  <a:txBody>
                    <a:bodyPr>
                      <a:noAutofit/>
                    </a:bodyPr>
                    <a:lstStyle/>
                    <a:p>
                      <a:pPr indent="0" lvl="0" marL="0" marR="0" rtl="0" algn="l">
                        <a:spcBef>
                          <a:spcPts val="0"/>
                        </a:spcBef>
                        <a:buNone/>
                      </a:pPr>
                      <a:r>
                        <a:rPr lang="en-US" sz="1800"/>
                        <a:t> DATE_TIME</a:t>
                      </a:r>
                    </a:p>
                  </a:txBody>
                  <a:tcPr marT="45725" marB="45725" marR="91450" marL="91450"/>
                </a:tc>
              </a:tr>
              <a:tr h="709300">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graphicFrame>
        <p:nvGraphicFramePr>
          <p:cNvPr id="753" name="Shape 753"/>
          <p:cNvGraphicFramePr/>
          <p:nvPr/>
        </p:nvGraphicFramePr>
        <p:xfrm>
          <a:off x="2046068" y="4965949"/>
          <a:ext cx="3000000" cy="3000000"/>
        </p:xfrm>
        <a:graphic>
          <a:graphicData uri="http://schemas.openxmlformats.org/drawingml/2006/table">
            <a:tbl>
              <a:tblPr bandRow="1" firstRow="1">
                <a:noFill/>
                <a:tableStyleId>{C86A7593-9D56-4BC3-86C6-B1DFA6F1445A}</a:tableStyleId>
              </a:tblPr>
              <a:tblGrid>
                <a:gridCol w="2032000"/>
                <a:gridCol w="2032000"/>
                <a:gridCol w="1992925"/>
                <a:gridCol w="2071075"/>
              </a:tblGrid>
              <a:tr h="855900">
                <a:tc>
                  <a:txBody>
                    <a:bodyPr>
                      <a:noAutofit/>
                    </a:bodyPr>
                    <a:lstStyle/>
                    <a:p>
                      <a:pPr indent="-114300" lvl="0" marL="0" marR="0" rtl="0" algn="l">
                        <a:lnSpc>
                          <a:spcPct val="100000"/>
                        </a:lnSpc>
                        <a:spcBef>
                          <a:spcPts val="0"/>
                        </a:spcBef>
                        <a:spcAft>
                          <a:spcPts val="0"/>
                        </a:spcAft>
                        <a:buClr>
                          <a:schemeClr val="dk1"/>
                        </a:buClr>
                        <a:buSzPts val="1800"/>
                        <a:buFont typeface="Questrial"/>
                        <a:buNone/>
                      </a:pPr>
                      <a:r>
                        <a:rPr lang="en-US" sz="1800"/>
                        <a:t>USN</a:t>
                      </a:r>
                    </a:p>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rPr lang="en-US" sz="1800"/>
                        <a:t>CERTIFICATE_TYPE</a:t>
                      </a:r>
                    </a:p>
                  </a:txBody>
                  <a:tcPr marT="45725" marB="45725" marR="91450" marL="91450"/>
                </a:tc>
                <a:tc>
                  <a:txBody>
                    <a:bodyPr>
                      <a:noAutofit/>
                    </a:bodyPr>
                    <a:lstStyle/>
                    <a:p>
                      <a:pPr indent="0" lvl="0" marL="0" marR="0" rtl="0" algn="l">
                        <a:spcBef>
                          <a:spcPts val="0"/>
                        </a:spcBef>
                        <a:buNone/>
                      </a:pPr>
                      <a:r>
                        <a:rPr lang="en-US" sz="1800"/>
                        <a:t> FEES_PAID </a:t>
                      </a:r>
                    </a:p>
                  </a:txBody>
                  <a:tcPr marT="45725" marB="45725" marR="91450" marL="91450"/>
                </a:tc>
                <a:tc>
                  <a:txBody>
                    <a:bodyPr>
                      <a:noAutofit/>
                    </a:bodyPr>
                    <a:lstStyle/>
                    <a:p>
                      <a:pPr indent="0" lvl="0" marL="0" marR="0" rtl="0" algn="l">
                        <a:spcBef>
                          <a:spcPts val="0"/>
                        </a:spcBef>
                        <a:buNone/>
                      </a:pPr>
                      <a:r>
                        <a:rPr lang="en-US" sz="1800"/>
                        <a:t>DATE_TIME</a:t>
                      </a:r>
                    </a:p>
                  </a:txBody>
                  <a:tcPr marT="45725" marB="45725" marR="91450" marL="91450"/>
                </a:tc>
              </a:tr>
              <a:tr h="665300">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c>
                  <a:txBody>
                    <a:bodyPr>
                      <a:noAutofit/>
                    </a:bodyPr>
                    <a:lstStyle/>
                    <a:p>
                      <a:pPr indent="0" lvl="0" marL="0" marR="0" rtl="0" algn="l">
                        <a:spcBef>
                          <a:spcPts val="0"/>
                        </a:spcBef>
                        <a:buNone/>
                      </a:pPr>
                      <a:r>
                        <a:t/>
                      </a:r>
                      <a:endParaRPr sz="1800"/>
                    </a:p>
                  </a:txBody>
                  <a:tcPr marT="45725" marB="45725" marR="91450" marL="91450"/>
                </a:tc>
              </a:tr>
            </a:tbl>
          </a:graphicData>
        </a:graphic>
      </p:graphicFrame>
      <p:sp>
        <p:nvSpPr>
          <p:cNvPr id="754" name="Shape 754"/>
          <p:cNvSpPr/>
          <p:nvPr/>
        </p:nvSpPr>
        <p:spPr>
          <a:xfrm>
            <a:off x="319368" y="0"/>
            <a:ext cx="3253327" cy="83099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4800" cap="none">
                <a:solidFill>
                  <a:srgbClr val="673218"/>
                </a:solidFill>
                <a:latin typeface="Questrial"/>
                <a:ea typeface="Questrial"/>
                <a:cs typeface="Questrial"/>
                <a:sym typeface="Questrial"/>
              </a:rPr>
              <a:t>TABLE EXAM</a:t>
            </a:r>
          </a:p>
        </p:txBody>
      </p:sp>
      <p:sp>
        <p:nvSpPr>
          <p:cNvPr id="755" name="Shape 755"/>
          <p:cNvSpPr/>
          <p:nvPr/>
        </p:nvSpPr>
        <p:spPr>
          <a:xfrm>
            <a:off x="319368" y="1954461"/>
            <a:ext cx="2465162" cy="83099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4800" cap="none">
                <a:solidFill>
                  <a:srgbClr val="673218"/>
                </a:solidFill>
                <a:latin typeface="Questrial"/>
                <a:ea typeface="Questrial"/>
                <a:cs typeface="Questrial"/>
                <a:sym typeface="Questrial"/>
              </a:rPr>
              <a:t>TABLE RV</a:t>
            </a:r>
          </a:p>
        </p:txBody>
      </p:sp>
      <p:sp>
        <p:nvSpPr>
          <p:cNvPr id="756" name="Shape 756"/>
          <p:cNvSpPr/>
          <p:nvPr/>
        </p:nvSpPr>
        <p:spPr>
          <a:xfrm>
            <a:off x="319368" y="4134953"/>
            <a:ext cx="4806444" cy="83099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4800" cap="none">
                <a:solidFill>
                  <a:srgbClr val="673218"/>
                </a:solidFill>
                <a:latin typeface="Questrial"/>
                <a:ea typeface="Questrial"/>
                <a:cs typeface="Questrial"/>
                <a:sym typeface="Questrial"/>
              </a:rPr>
              <a:t>TABLE CERTIFICATE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Shape 761"/>
          <p:cNvSpPr/>
          <p:nvPr/>
        </p:nvSpPr>
        <p:spPr>
          <a:xfrm>
            <a:off x="4978400" y="0"/>
            <a:ext cx="1336583" cy="585787"/>
          </a:xfrm>
          <a:prstGeom prst="ellipse">
            <a:avLst/>
          </a:prstGeom>
          <a:solidFill>
            <a:schemeClr val="lt1"/>
          </a:solidFill>
          <a:ln cap="flat" cmpd="sng" w="15875">
            <a:solidFill>
              <a:srgbClr val="0C0C0C"/>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Society</a:t>
            </a:r>
          </a:p>
        </p:txBody>
      </p:sp>
      <p:sp>
        <p:nvSpPr>
          <p:cNvPr id="762" name="Shape 762"/>
          <p:cNvSpPr/>
          <p:nvPr/>
        </p:nvSpPr>
        <p:spPr>
          <a:xfrm>
            <a:off x="4662159" y="2190586"/>
            <a:ext cx="1943100" cy="285750"/>
          </a:xfrm>
          <a:prstGeom prst="parallelogram">
            <a:avLst>
              <a:gd fmla="val 25000" name="adj"/>
            </a:avLst>
          </a:prstGeom>
          <a:solidFill>
            <a:schemeClr val="lt1"/>
          </a:solidFill>
          <a:ln cap="flat" cmpd="sng" w="15875">
            <a:solidFill>
              <a:srgbClr val="0C0C0C"/>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Order/Cancel</a:t>
            </a:r>
          </a:p>
        </p:txBody>
      </p:sp>
      <p:sp>
        <p:nvSpPr>
          <p:cNvPr id="763" name="Shape 763"/>
          <p:cNvSpPr/>
          <p:nvPr/>
        </p:nvSpPr>
        <p:spPr>
          <a:xfrm>
            <a:off x="2552677" y="3961080"/>
            <a:ext cx="1514475" cy="600075"/>
          </a:xfrm>
          <a:prstGeom prst="parallelogram">
            <a:avLst>
              <a:gd fmla="val 25000" name="adj"/>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Items,</a:t>
            </a:r>
          </a:p>
          <a:p>
            <a:pPr indent="0" lvl="0" marL="0" marR="0" rtl="0" algn="ctr">
              <a:spcBef>
                <a:spcPts val="0"/>
              </a:spcBef>
              <a:buNone/>
            </a:pPr>
            <a:r>
              <a:rPr lang="en-US" sz="1800">
                <a:solidFill>
                  <a:schemeClr val="dk1"/>
                </a:solidFill>
                <a:latin typeface="Questrial"/>
                <a:ea typeface="Questrial"/>
                <a:cs typeface="Questrial"/>
                <a:sym typeface="Questrial"/>
              </a:rPr>
              <a:t>Quantity</a:t>
            </a:r>
          </a:p>
        </p:txBody>
      </p:sp>
      <p:sp>
        <p:nvSpPr>
          <p:cNvPr id="764" name="Shape 764"/>
          <p:cNvSpPr/>
          <p:nvPr/>
        </p:nvSpPr>
        <p:spPr>
          <a:xfrm>
            <a:off x="2028725" y="4878955"/>
            <a:ext cx="2600325" cy="400050"/>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Calculate price</a:t>
            </a:r>
          </a:p>
        </p:txBody>
      </p:sp>
      <p:sp>
        <p:nvSpPr>
          <p:cNvPr id="765" name="Shape 765"/>
          <p:cNvSpPr/>
          <p:nvPr/>
        </p:nvSpPr>
        <p:spPr>
          <a:xfrm>
            <a:off x="1820767" y="5456544"/>
            <a:ext cx="2995298" cy="793421"/>
          </a:xfrm>
          <a:prstGeom prst="diamond">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Confirmation</a:t>
            </a:r>
          </a:p>
        </p:txBody>
      </p:sp>
      <p:sp>
        <p:nvSpPr>
          <p:cNvPr id="766" name="Shape 766"/>
          <p:cNvSpPr/>
          <p:nvPr/>
        </p:nvSpPr>
        <p:spPr>
          <a:xfrm>
            <a:off x="6962446" y="2847812"/>
            <a:ext cx="2486025" cy="900113"/>
          </a:xfrm>
          <a:prstGeom prst="diamond">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If products ordered</a:t>
            </a:r>
          </a:p>
        </p:txBody>
      </p:sp>
      <p:sp>
        <p:nvSpPr>
          <p:cNvPr id="767" name="Shape 767"/>
          <p:cNvSpPr/>
          <p:nvPr/>
        </p:nvSpPr>
        <p:spPr>
          <a:xfrm>
            <a:off x="7131779" y="4678727"/>
            <a:ext cx="2214563" cy="514350"/>
          </a:xfrm>
          <a:prstGeom prst="parallelogram">
            <a:avLst>
              <a:gd fmla="val 25000" name="adj"/>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Display ordered items</a:t>
            </a:r>
          </a:p>
        </p:txBody>
      </p:sp>
      <p:cxnSp>
        <p:nvCxnSpPr>
          <p:cNvPr id="768" name="Shape 768"/>
          <p:cNvCxnSpPr>
            <a:stCxn id="762" idx="2"/>
            <a:endCxn id="766" idx="0"/>
          </p:cNvCxnSpPr>
          <p:nvPr/>
        </p:nvCxnSpPr>
        <p:spPr>
          <a:xfrm>
            <a:off x="6569540" y="2333461"/>
            <a:ext cx="1635900" cy="514500"/>
          </a:xfrm>
          <a:prstGeom prst="straightConnector1">
            <a:avLst/>
          </a:prstGeom>
          <a:noFill/>
          <a:ln cap="flat" cmpd="sng" w="9525">
            <a:solidFill>
              <a:srgbClr val="2581BC"/>
            </a:solidFill>
            <a:prstDash val="solid"/>
            <a:round/>
            <a:headEnd len="med" w="med" type="none"/>
            <a:tailEnd len="lg" w="lg" type="triangle"/>
          </a:ln>
        </p:spPr>
      </p:cxnSp>
      <p:cxnSp>
        <p:nvCxnSpPr>
          <p:cNvPr id="769" name="Shape 769"/>
          <p:cNvCxnSpPr>
            <a:stCxn id="767" idx="4"/>
          </p:cNvCxnSpPr>
          <p:nvPr/>
        </p:nvCxnSpPr>
        <p:spPr>
          <a:xfrm>
            <a:off x="8239060" y="5193077"/>
            <a:ext cx="0" cy="257100"/>
          </a:xfrm>
          <a:prstGeom prst="straightConnector1">
            <a:avLst/>
          </a:prstGeom>
          <a:noFill/>
          <a:ln cap="flat" cmpd="sng" w="9525">
            <a:solidFill>
              <a:srgbClr val="2581BC"/>
            </a:solidFill>
            <a:prstDash val="solid"/>
            <a:round/>
            <a:headEnd len="med" w="med" type="none"/>
            <a:tailEnd len="lg" w="lg" type="triangle"/>
          </a:ln>
        </p:spPr>
      </p:cxnSp>
      <p:sp>
        <p:nvSpPr>
          <p:cNvPr id="770" name="Shape 770"/>
          <p:cNvSpPr/>
          <p:nvPr/>
        </p:nvSpPr>
        <p:spPr>
          <a:xfrm>
            <a:off x="10420021" y="2847812"/>
            <a:ext cx="1214438" cy="850106"/>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No items in list</a:t>
            </a:r>
          </a:p>
        </p:txBody>
      </p:sp>
      <p:cxnSp>
        <p:nvCxnSpPr>
          <p:cNvPr id="771" name="Shape 771"/>
          <p:cNvCxnSpPr>
            <a:stCxn id="766" idx="3"/>
            <a:endCxn id="770" idx="1"/>
          </p:cNvCxnSpPr>
          <p:nvPr/>
        </p:nvCxnSpPr>
        <p:spPr>
          <a:xfrm flipH="1" rot="10800000">
            <a:off x="9448471" y="3272968"/>
            <a:ext cx="971700" cy="24900"/>
          </a:xfrm>
          <a:prstGeom prst="straightConnector1">
            <a:avLst/>
          </a:prstGeom>
          <a:noFill/>
          <a:ln cap="flat" cmpd="sng" w="9525">
            <a:solidFill>
              <a:srgbClr val="2581BC"/>
            </a:solidFill>
            <a:prstDash val="solid"/>
            <a:round/>
            <a:headEnd len="med" w="med" type="none"/>
            <a:tailEnd len="lg" w="lg" type="triangle"/>
          </a:ln>
        </p:spPr>
      </p:cxnSp>
      <p:sp>
        <p:nvSpPr>
          <p:cNvPr id="772" name="Shape 772"/>
          <p:cNvSpPr txBox="1"/>
          <p:nvPr/>
        </p:nvSpPr>
        <p:spPr>
          <a:xfrm rot="1326310">
            <a:off x="7083891" y="2163084"/>
            <a:ext cx="953691"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Cancel</a:t>
            </a:r>
          </a:p>
        </p:txBody>
      </p:sp>
      <p:sp>
        <p:nvSpPr>
          <p:cNvPr id="773" name="Shape 773"/>
          <p:cNvSpPr txBox="1"/>
          <p:nvPr/>
        </p:nvSpPr>
        <p:spPr>
          <a:xfrm rot="-1748998">
            <a:off x="3523389" y="2193370"/>
            <a:ext cx="73135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Order</a:t>
            </a:r>
          </a:p>
        </p:txBody>
      </p:sp>
      <p:sp>
        <p:nvSpPr>
          <p:cNvPr id="774" name="Shape 774"/>
          <p:cNvSpPr txBox="1"/>
          <p:nvPr/>
        </p:nvSpPr>
        <p:spPr>
          <a:xfrm>
            <a:off x="4635785" y="5912244"/>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775" name="Shape 775"/>
          <p:cNvSpPr txBox="1"/>
          <p:nvPr/>
        </p:nvSpPr>
        <p:spPr>
          <a:xfrm>
            <a:off x="8502310" y="3643984"/>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776" name="Shape 776"/>
          <p:cNvSpPr txBox="1"/>
          <p:nvPr/>
        </p:nvSpPr>
        <p:spPr>
          <a:xfrm>
            <a:off x="9560826" y="2963183"/>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777" name="Shape 777"/>
          <p:cNvSpPr/>
          <p:nvPr/>
        </p:nvSpPr>
        <p:spPr>
          <a:xfrm>
            <a:off x="4366528" y="997758"/>
            <a:ext cx="2571750" cy="781050"/>
          </a:xfrm>
          <a:prstGeom prst="flowChartDecision">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Proximity?</a:t>
            </a:r>
          </a:p>
        </p:txBody>
      </p:sp>
      <p:cxnSp>
        <p:nvCxnSpPr>
          <p:cNvPr id="778" name="Shape 778"/>
          <p:cNvCxnSpPr>
            <a:stCxn id="777" idx="3"/>
            <a:endCxn id="761" idx="6"/>
          </p:cNvCxnSpPr>
          <p:nvPr/>
        </p:nvCxnSpPr>
        <p:spPr>
          <a:xfrm rot="10800000">
            <a:off x="6314878" y="292983"/>
            <a:ext cx="623400" cy="1095300"/>
          </a:xfrm>
          <a:prstGeom prst="bentConnector3">
            <a:avLst>
              <a:gd fmla="val -36670" name="adj1"/>
            </a:avLst>
          </a:prstGeom>
          <a:noFill/>
          <a:ln cap="flat" cmpd="sng" w="9525">
            <a:solidFill>
              <a:srgbClr val="2581BC"/>
            </a:solidFill>
            <a:prstDash val="solid"/>
            <a:round/>
            <a:headEnd len="med" w="med" type="none"/>
            <a:tailEnd len="lg" w="lg" type="stealth"/>
          </a:ln>
        </p:spPr>
      </p:cxnSp>
      <p:sp>
        <p:nvSpPr>
          <p:cNvPr id="779" name="Shape 779"/>
          <p:cNvSpPr txBox="1"/>
          <p:nvPr/>
        </p:nvSpPr>
        <p:spPr>
          <a:xfrm>
            <a:off x="5609896" y="1871499"/>
            <a:ext cx="485197"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780" name="Shape 780"/>
          <p:cNvSpPr txBox="1"/>
          <p:nvPr/>
        </p:nvSpPr>
        <p:spPr>
          <a:xfrm>
            <a:off x="7152946" y="938049"/>
            <a:ext cx="45397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cxnSp>
        <p:nvCxnSpPr>
          <p:cNvPr id="781" name="Shape 781"/>
          <p:cNvCxnSpPr>
            <a:stCxn id="766" idx="2"/>
            <a:endCxn id="767" idx="1"/>
          </p:cNvCxnSpPr>
          <p:nvPr/>
        </p:nvCxnSpPr>
        <p:spPr>
          <a:xfrm>
            <a:off x="8205459" y="3747925"/>
            <a:ext cx="97800" cy="930900"/>
          </a:xfrm>
          <a:prstGeom prst="straightConnector1">
            <a:avLst/>
          </a:prstGeom>
          <a:noFill/>
          <a:ln cap="flat" cmpd="sng" w="9525">
            <a:solidFill>
              <a:srgbClr val="2581BC"/>
            </a:solidFill>
            <a:prstDash val="solid"/>
            <a:round/>
            <a:headEnd len="med" w="med" type="none"/>
            <a:tailEnd len="lg" w="lg" type="stealth"/>
          </a:ln>
        </p:spPr>
      </p:cxnSp>
      <p:sp>
        <p:nvSpPr>
          <p:cNvPr id="782" name="Shape 782"/>
          <p:cNvSpPr/>
          <p:nvPr/>
        </p:nvSpPr>
        <p:spPr>
          <a:xfrm>
            <a:off x="7870496" y="5456426"/>
            <a:ext cx="733778" cy="496712"/>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B</a:t>
            </a:r>
          </a:p>
        </p:txBody>
      </p:sp>
      <p:sp>
        <p:nvSpPr>
          <p:cNvPr id="783" name="Shape 783"/>
          <p:cNvSpPr/>
          <p:nvPr/>
        </p:nvSpPr>
        <p:spPr>
          <a:xfrm>
            <a:off x="4846838" y="6222435"/>
            <a:ext cx="841023" cy="457200"/>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A</a:t>
            </a:r>
          </a:p>
        </p:txBody>
      </p:sp>
      <p:sp>
        <p:nvSpPr>
          <p:cNvPr id="784" name="Shape 784"/>
          <p:cNvSpPr/>
          <p:nvPr/>
        </p:nvSpPr>
        <p:spPr>
          <a:xfrm>
            <a:off x="2208810" y="3051960"/>
            <a:ext cx="2375065" cy="510638"/>
          </a:xfrm>
          <a:prstGeom prst="parallelogram">
            <a:avLst>
              <a:gd fmla="val 25000" name="adj"/>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Display products from server</a:t>
            </a:r>
          </a:p>
        </p:txBody>
      </p:sp>
      <p:cxnSp>
        <p:nvCxnSpPr>
          <p:cNvPr id="785" name="Shape 785"/>
          <p:cNvCxnSpPr>
            <a:stCxn id="762" idx="5"/>
            <a:endCxn id="784" idx="1"/>
          </p:cNvCxnSpPr>
          <p:nvPr/>
        </p:nvCxnSpPr>
        <p:spPr>
          <a:xfrm flipH="1">
            <a:off x="3460078" y="2333461"/>
            <a:ext cx="1237800" cy="718500"/>
          </a:xfrm>
          <a:prstGeom prst="straightConnector1">
            <a:avLst/>
          </a:prstGeom>
          <a:noFill/>
          <a:ln cap="flat" cmpd="sng" w="9525">
            <a:solidFill>
              <a:srgbClr val="2581BC"/>
            </a:solidFill>
            <a:prstDash val="solid"/>
            <a:round/>
            <a:headEnd len="med" w="med" type="none"/>
            <a:tailEnd len="lg" w="lg" type="stealth"/>
          </a:ln>
        </p:spPr>
      </p:cxnSp>
      <p:cxnSp>
        <p:nvCxnSpPr>
          <p:cNvPr id="786" name="Shape 786"/>
          <p:cNvCxnSpPr>
            <a:stCxn id="777" idx="2"/>
            <a:endCxn id="762" idx="0"/>
          </p:cNvCxnSpPr>
          <p:nvPr/>
        </p:nvCxnSpPr>
        <p:spPr>
          <a:xfrm flipH="1">
            <a:off x="5633803" y="1778808"/>
            <a:ext cx="18600" cy="411900"/>
          </a:xfrm>
          <a:prstGeom prst="straightConnector1">
            <a:avLst/>
          </a:prstGeom>
          <a:noFill/>
          <a:ln cap="flat" cmpd="sng" w="9525">
            <a:solidFill>
              <a:srgbClr val="2581BC"/>
            </a:solidFill>
            <a:prstDash val="solid"/>
            <a:round/>
            <a:headEnd len="med" w="med" type="none"/>
            <a:tailEnd len="lg" w="lg" type="stealth"/>
          </a:ln>
        </p:spPr>
      </p:cxnSp>
      <p:cxnSp>
        <p:nvCxnSpPr>
          <p:cNvPr id="787" name="Shape 787"/>
          <p:cNvCxnSpPr>
            <a:stCxn id="765" idx="3"/>
            <a:endCxn id="783" idx="0"/>
          </p:cNvCxnSpPr>
          <p:nvPr/>
        </p:nvCxnSpPr>
        <p:spPr>
          <a:xfrm>
            <a:off x="4816065" y="5853255"/>
            <a:ext cx="451200" cy="369300"/>
          </a:xfrm>
          <a:prstGeom prst="bentConnector2">
            <a:avLst/>
          </a:prstGeom>
          <a:noFill/>
          <a:ln cap="flat" cmpd="sng" w="9525">
            <a:solidFill>
              <a:srgbClr val="2581BC"/>
            </a:solidFill>
            <a:prstDash val="solid"/>
            <a:round/>
            <a:headEnd len="med" w="med" type="none"/>
            <a:tailEnd len="lg" w="lg" type="stealth"/>
          </a:ln>
        </p:spPr>
      </p:cxnSp>
      <p:cxnSp>
        <p:nvCxnSpPr>
          <p:cNvPr id="788" name="Shape 788"/>
          <p:cNvCxnSpPr>
            <a:stCxn id="765" idx="1"/>
            <a:endCxn id="784" idx="5"/>
          </p:cNvCxnSpPr>
          <p:nvPr/>
        </p:nvCxnSpPr>
        <p:spPr>
          <a:xfrm flipH="1" rot="10800000">
            <a:off x="1820767" y="3307155"/>
            <a:ext cx="451800" cy="2546100"/>
          </a:xfrm>
          <a:prstGeom prst="bentConnector3">
            <a:avLst>
              <a:gd fmla="val -50597" name="adj1"/>
            </a:avLst>
          </a:prstGeom>
          <a:noFill/>
          <a:ln cap="flat" cmpd="sng" w="9525">
            <a:solidFill>
              <a:srgbClr val="2581BC"/>
            </a:solidFill>
            <a:prstDash val="solid"/>
            <a:round/>
            <a:headEnd len="med" w="med" type="none"/>
            <a:tailEnd len="lg" w="lg" type="stealth"/>
          </a:ln>
        </p:spPr>
      </p:cxnSp>
      <p:sp>
        <p:nvSpPr>
          <p:cNvPr id="789" name="Shape 789"/>
          <p:cNvSpPr txBox="1"/>
          <p:nvPr/>
        </p:nvSpPr>
        <p:spPr>
          <a:xfrm>
            <a:off x="1105469" y="5445457"/>
            <a:ext cx="453970"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cxnSp>
        <p:nvCxnSpPr>
          <p:cNvPr id="790" name="Shape 790"/>
          <p:cNvCxnSpPr>
            <a:stCxn id="784" idx="3"/>
            <a:endCxn id="763" idx="1"/>
          </p:cNvCxnSpPr>
          <p:nvPr/>
        </p:nvCxnSpPr>
        <p:spPr>
          <a:xfrm>
            <a:off x="3332513" y="3562598"/>
            <a:ext cx="52500" cy="398400"/>
          </a:xfrm>
          <a:prstGeom prst="straightConnector1">
            <a:avLst/>
          </a:prstGeom>
          <a:noFill/>
          <a:ln cap="flat" cmpd="sng" w="9525">
            <a:solidFill>
              <a:srgbClr val="2581BC"/>
            </a:solidFill>
            <a:prstDash val="solid"/>
            <a:round/>
            <a:headEnd len="med" w="med" type="none"/>
            <a:tailEnd len="lg" w="lg" type="stealth"/>
          </a:ln>
        </p:spPr>
      </p:cxnSp>
      <p:cxnSp>
        <p:nvCxnSpPr>
          <p:cNvPr id="791" name="Shape 791"/>
          <p:cNvCxnSpPr>
            <a:stCxn id="764" idx="2"/>
            <a:endCxn id="765" idx="0"/>
          </p:cNvCxnSpPr>
          <p:nvPr/>
        </p:nvCxnSpPr>
        <p:spPr>
          <a:xfrm flipH="1">
            <a:off x="3318387" y="5279005"/>
            <a:ext cx="10500" cy="177600"/>
          </a:xfrm>
          <a:prstGeom prst="straightConnector1">
            <a:avLst/>
          </a:prstGeom>
          <a:noFill/>
          <a:ln cap="flat" cmpd="sng" w="9525">
            <a:solidFill>
              <a:srgbClr val="2581BC"/>
            </a:solidFill>
            <a:prstDash val="solid"/>
            <a:round/>
            <a:headEnd len="med" w="med" type="none"/>
            <a:tailEnd len="lg" w="lg" type="stealth"/>
          </a:ln>
        </p:spPr>
      </p:cxnSp>
      <p:cxnSp>
        <p:nvCxnSpPr>
          <p:cNvPr id="792" name="Shape 792"/>
          <p:cNvCxnSpPr>
            <a:stCxn id="763" idx="4"/>
            <a:endCxn id="764" idx="0"/>
          </p:cNvCxnSpPr>
          <p:nvPr/>
        </p:nvCxnSpPr>
        <p:spPr>
          <a:xfrm>
            <a:off x="3309914" y="4561155"/>
            <a:ext cx="18900" cy="317700"/>
          </a:xfrm>
          <a:prstGeom prst="straightConnector1">
            <a:avLst/>
          </a:prstGeom>
          <a:noFill/>
          <a:ln cap="flat" cmpd="sng" w="9525">
            <a:solidFill>
              <a:srgbClr val="2581BC"/>
            </a:solidFill>
            <a:prstDash val="solid"/>
            <a:round/>
            <a:headEnd len="med" w="med" type="none"/>
            <a:tailEnd len="lg" w="lg" type="stealth"/>
          </a:ln>
        </p:spPr>
      </p:cxnSp>
      <p:cxnSp>
        <p:nvCxnSpPr>
          <p:cNvPr id="793" name="Shape 793"/>
          <p:cNvCxnSpPr>
            <a:stCxn id="761" idx="4"/>
            <a:endCxn id="777" idx="0"/>
          </p:cNvCxnSpPr>
          <p:nvPr/>
        </p:nvCxnSpPr>
        <p:spPr>
          <a:xfrm>
            <a:off x="5646692" y="585787"/>
            <a:ext cx="5700" cy="411900"/>
          </a:xfrm>
          <a:prstGeom prst="straightConnector1">
            <a:avLst/>
          </a:prstGeom>
          <a:noFill/>
          <a:ln cap="flat" cmpd="sng" w="9525">
            <a:solidFill>
              <a:srgbClr val="2581BC"/>
            </a:solidFill>
            <a:prstDash val="solid"/>
            <a:round/>
            <a:headEnd len="med" w="med" type="none"/>
            <a:tailEnd len="lg" w="lg" type="stealth"/>
          </a:ln>
        </p:spPr>
      </p:cxnSp>
      <p:sp>
        <p:nvSpPr>
          <p:cNvPr id="794" name="Shape 794"/>
          <p:cNvSpPr/>
          <p:nvPr/>
        </p:nvSpPr>
        <p:spPr>
          <a:xfrm>
            <a:off x="397974" y="497089"/>
            <a:ext cx="1846980" cy="646331"/>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3600" cap="none">
                <a:solidFill>
                  <a:srgbClr val="FF0000"/>
                </a:solidFill>
                <a:latin typeface="Questrial"/>
                <a:ea typeface="Questrial"/>
                <a:cs typeface="Questrial"/>
                <a:sym typeface="Questrial"/>
              </a:rPr>
              <a:t>SOCIETY</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Shape 799"/>
          <p:cNvSpPr/>
          <p:nvPr/>
        </p:nvSpPr>
        <p:spPr>
          <a:xfrm>
            <a:off x="1169111" y="2175122"/>
            <a:ext cx="2718198" cy="442912"/>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Send usn,product,qty to script</a:t>
            </a:r>
          </a:p>
        </p:txBody>
      </p:sp>
      <p:sp>
        <p:nvSpPr>
          <p:cNvPr id="800" name="Shape 800"/>
          <p:cNvSpPr/>
          <p:nvPr/>
        </p:nvSpPr>
        <p:spPr>
          <a:xfrm>
            <a:off x="1914342" y="3157432"/>
            <a:ext cx="1230511" cy="300037"/>
          </a:xfrm>
          <a:prstGeom prst="parallelogram">
            <a:avLst>
              <a:gd fmla="val 25000" name="adj"/>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OTP</a:t>
            </a:r>
          </a:p>
        </p:txBody>
      </p:sp>
      <p:sp>
        <p:nvSpPr>
          <p:cNvPr id="801" name="Shape 801"/>
          <p:cNvSpPr/>
          <p:nvPr/>
        </p:nvSpPr>
        <p:spPr>
          <a:xfrm>
            <a:off x="1531415" y="3870837"/>
            <a:ext cx="1985972" cy="471488"/>
          </a:xfrm>
          <a:prstGeom prst="diamond">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Validate</a:t>
            </a:r>
          </a:p>
        </p:txBody>
      </p:sp>
      <p:sp>
        <p:nvSpPr>
          <p:cNvPr id="802" name="Shape 802"/>
          <p:cNvSpPr/>
          <p:nvPr/>
        </p:nvSpPr>
        <p:spPr>
          <a:xfrm>
            <a:off x="4090288" y="3945978"/>
            <a:ext cx="1357312" cy="328614"/>
          </a:xfrm>
          <a:prstGeom prst="rect">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Successful</a:t>
            </a:r>
          </a:p>
        </p:txBody>
      </p:sp>
      <p:cxnSp>
        <p:nvCxnSpPr>
          <p:cNvPr id="803" name="Shape 803"/>
          <p:cNvCxnSpPr>
            <a:stCxn id="801" idx="3"/>
            <a:endCxn id="802" idx="1"/>
          </p:cNvCxnSpPr>
          <p:nvPr/>
        </p:nvCxnSpPr>
        <p:spPr>
          <a:xfrm>
            <a:off x="3517387" y="4106581"/>
            <a:ext cx="573000" cy="3600"/>
          </a:xfrm>
          <a:prstGeom prst="straightConnector1">
            <a:avLst/>
          </a:prstGeom>
          <a:noFill/>
          <a:ln cap="flat" cmpd="sng" w="9525">
            <a:solidFill>
              <a:srgbClr val="2581BC"/>
            </a:solidFill>
            <a:prstDash val="solid"/>
            <a:round/>
            <a:headEnd len="med" w="med" type="none"/>
            <a:tailEnd len="lg" w="lg" type="triangle"/>
          </a:ln>
        </p:spPr>
      </p:cxnSp>
      <p:sp>
        <p:nvSpPr>
          <p:cNvPr id="804" name="Shape 804"/>
          <p:cNvSpPr txBox="1"/>
          <p:nvPr/>
        </p:nvSpPr>
        <p:spPr>
          <a:xfrm>
            <a:off x="3543831" y="3758478"/>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805" name="Shape 805"/>
          <p:cNvSpPr txBox="1"/>
          <p:nvPr/>
        </p:nvSpPr>
        <p:spPr>
          <a:xfrm>
            <a:off x="930901" y="3660078"/>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cxnSp>
        <p:nvCxnSpPr>
          <p:cNvPr id="806" name="Shape 806"/>
          <p:cNvCxnSpPr>
            <a:stCxn id="799" idx="2"/>
            <a:endCxn id="800" idx="0"/>
          </p:cNvCxnSpPr>
          <p:nvPr/>
        </p:nvCxnSpPr>
        <p:spPr>
          <a:xfrm>
            <a:off x="2528210" y="2618034"/>
            <a:ext cx="1500" cy="539400"/>
          </a:xfrm>
          <a:prstGeom prst="straightConnector1">
            <a:avLst/>
          </a:prstGeom>
          <a:noFill/>
          <a:ln cap="flat" cmpd="sng" w="9525">
            <a:solidFill>
              <a:srgbClr val="2581BC"/>
            </a:solidFill>
            <a:prstDash val="solid"/>
            <a:round/>
            <a:headEnd len="med" w="med" type="none"/>
            <a:tailEnd len="lg" w="lg" type="stealth"/>
          </a:ln>
        </p:spPr>
      </p:cxnSp>
      <p:cxnSp>
        <p:nvCxnSpPr>
          <p:cNvPr id="807" name="Shape 807"/>
          <p:cNvCxnSpPr>
            <a:stCxn id="800" idx="4"/>
            <a:endCxn id="801" idx="0"/>
          </p:cNvCxnSpPr>
          <p:nvPr/>
        </p:nvCxnSpPr>
        <p:spPr>
          <a:xfrm flipH="1">
            <a:off x="2524498" y="3457469"/>
            <a:ext cx="5100" cy="413400"/>
          </a:xfrm>
          <a:prstGeom prst="straightConnector1">
            <a:avLst/>
          </a:prstGeom>
          <a:noFill/>
          <a:ln cap="flat" cmpd="sng" w="9525">
            <a:solidFill>
              <a:srgbClr val="2581BC"/>
            </a:solidFill>
            <a:prstDash val="solid"/>
            <a:round/>
            <a:headEnd len="med" w="med" type="none"/>
            <a:tailEnd len="lg" w="lg" type="stealth"/>
          </a:ln>
        </p:spPr>
      </p:cxnSp>
      <p:cxnSp>
        <p:nvCxnSpPr>
          <p:cNvPr id="808" name="Shape 808"/>
          <p:cNvCxnSpPr>
            <a:stCxn id="801" idx="1"/>
            <a:endCxn id="800" idx="5"/>
          </p:cNvCxnSpPr>
          <p:nvPr/>
        </p:nvCxnSpPr>
        <p:spPr>
          <a:xfrm flipH="1" rot="10800000">
            <a:off x="1531415" y="3307381"/>
            <a:ext cx="420300" cy="799200"/>
          </a:xfrm>
          <a:prstGeom prst="bentConnector3">
            <a:avLst>
              <a:gd fmla="val -54390" name="adj1"/>
            </a:avLst>
          </a:prstGeom>
          <a:noFill/>
          <a:ln cap="flat" cmpd="sng" w="9525">
            <a:solidFill>
              <a:srgbClr val="2581BC"/>
            </a:solidFill>
            <a:prstDash val="solid"/>
            <a:round/>
            <a:headEnd len="med" w="med" type="none"/>
            <a:tailEnd len="lg" w="lg" type="stealth"/>
          </a:ln>
        </p:spPr>
      </p:cxnSp>
      <p:sp>
        <p:nvSpPr>
          <p:cNvPr id="809" name="Shape 809"/>
          <p:cNvSpPr/>
          <p:nvPr/>
        </p:nvSpPr>
        <p:spPr>
          <a:xfrm>
            <a:off x="6973209" y="2283447"/>
            <a:ext cx="2014537" cy="528637"/>
          </a:xfrm>
          <a:prstGeom prst="parallelogram">
            <a:avLst>
              <a:gd fmla="val 25000" name="adj"/>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Select products to cancel</a:t>
            </a:r>
          </a:p>
        </p:txBody>
      </p:sp>
      <p:sp>
        <p:nvSpPr>
          <p:cNvPr id="810" name="Shape 810"/>
          <p:cNvSpPr/>
          <p:nvPr/>
        </p:nvSpPr>
        <p:spPr>
          <a:xfrm>
            <a:off x="6973209" y="3097835"/>
            <a:ext cx="2114550" cy="800100"/>
          </a:xfrm>
          <a:prstGeom prst="diamond">
            <a:avLst/>
          </a:prstGeom>
          <a:solidFill>
            <a:schemeClr val="lt1"/>
          </a:solidFill>
          <a:ln cap="flat" cmpd="sng" w="15875">
            <a:solidFill>
              <a:schemeClr val="dk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If products selected</a:t>
            </a:r>
          </a:p>
        </p:txBody>
      </p:sp>
      <p:cxnSp>
        <p:nvCxnSpPr>
          <p:cNvPr id="811" name="Shape 811"/>
          <p:cNvCxnSpPr>
            <a:stCxn id="809" idx="4"/>
          </p:cNvCxnSpPr>
          <p:nvPr/>
        </p:nvCxnSpPr>
        <p:spPr>
          <a:xfrm>
            <a:off x="7980478" y="2812084"/>
            <a:ext cx="0" cy="285900"/>
          </a:xfrm>
          <a:prstGeom prst="straightConnector1">
            <a:avLst/>
          </a:prstGeom>
          <a:noFill/>
          <a:ln cap="flat" cmpd="sng" w="9525">
            <a:solidFill>
              <a:srgbClr val="2581BC"/>
            </a:solidFill>
            <a:prstDash val="solid"/>
            <a:round/>
            <a:headEnd len="med" w="med" type="none"/>
            <a:tailEnd len="lg" w="lg" type="triangle"/>
          </a:ln>
        </p:spPr>
      </p:cxnSp>
      <p:cxnSp>
        <p:nvCxnSpPr>
          <p:cNvPr id="812" name="Shape 812"/>
          <p:cNvCxnSpPr>
            <a:stCxn id="810" idx="2"/>
          </p:cNvCxnSpPr>
          <p:nvPr/>
        </p:nvCxnSpPr>
        <p:spPr>
          <a:xfrm>
            <a:off x="8030484" y="3897935"/>
            <a:ext cx="7200" cy="500100"/>
          </a:xfrm>
          <a:prstGeom prst="straightConnector1">
            <a:avLst/>
          </a:prstGeom>
          <a:noFill/>
          <a:ln cap="flat" cmpd="sng" w="9525">
            <a:solidFill>
              <a:srgbClr val="2581BC"/>
            </a:solidFill>
            <a:prstDash val="solid"/>
            <a:round/>
            <a:headEnd len="med" w="med" type="none"/>
            <a:tailEnd len="lg" w="lg" type="triangle"/>
          </a:ln>
        </p:spPr>
      </p:cxnSp>
      <p:sp>
        <p:nvSpPr>
          <p:cNvPr id="813" name="Shape 813"/>
          <p:cNvSpPr txBox="1"/>
          <p:nvPr/>
        </p:nvSpPr>
        <p:spPr>
          <a:xfrm>
            <a:off x="8137639" y="4028665"/>
            <a:ext cx="485518"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Yes</a:t>
            </a:r>
          </a:p>
        </p:txBody>
      </p:sp>
      <p:sp>
        <p:nvSpPr>
          <p:cNvPr id="814" name="Shape 814"/>
          <p:cNvSpPr txBox="1"/>
          <p:nvPr/>
        </p:nvSpPr>
        <p:spPr>
          <a:xfrm>
            <a:off x="9608054" y="3114905"/>
            <a:ext cx="455574" cy="36933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No</a:t>
            </a:r>
          </a:p>
        </p:txBody>
      </p:sp>
      <p:sp>
        <p:nvSpPr>
          <p:cNvPr id="815" name="Shape 815"/>
          <p:cNvSpPr/>
          <p:nvPr/>
        </p:nvSpPr>
        <p:spPr>
          <a:xfrm>
            <a:off x="7058756" y="4400644"/>
            <a:ext cx="2065867" cy="50800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Delete product</a:t>
            </a:r>
          </a:p>
        </p:txBody>
      </p:sp>
      <p:sp>
        <p:nvSpPr>
          <p:cNvPr id="816" name="Shape 816"/>
          <p:cNvSpPr/>
          <p:nvPr/>
        </p:nvSpPr>
        <p:spPr>
          <a:xfrm>
            <a:off x="3958525" y="4737964"/>
            <a:ext cx="1591734" cy="60960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Script Update</a:t>
            </a:r>
          </a:p>
        </p:txBody>
      </p:sp>
      <p:cxnSp>
        <p:nvCxnSpPr>
          <p:cNvPr id="817" name="Shape 817"/>
          <p:cNvCxnSpPr>
            <a:stCxn id="802" idx="2"/>
            <a:endCxn id="816" idx="0"/>
          </p:cNvCxnSpPr>
          <p:nvPr/>
        </p:nvCxnSpPr>
        <p:spPr>
          <a:xfrm flipH="1">
            <a:off x="4754244" y="4274592"/>
            <a:ext cx="14700" cy="463500"/>
          </a:xfrm>
          <a:prstGeom prst="straightConnector1">
            <a:avLst/>
          </a:prstGeom>
          <a:noFill/>
          <a:ln cap="flat" cmpd="sng" w="9525">
            <a:solidFill>
              <a:srgbClr val="2581BC"/>
            </a:solidFill>
            <a:prstDash val="solid"/>
            <a:round/>
            <a:headEnd len="med" w="med" type="none"/>
            <a:tailEnd len="lg" w="lg" type="stealth"/>
          </a:ln>
        </p:spPr>
      </p:cxnSp>
      <p:sp>
        <p:nvSpPr>
          <p:cNvPr id="818" name="Shape 818"/>
          <p:cNvSpPr/>
          <p:nvPr/>
        </p:nvSpPr>
        <p:spPr>
          <a:xfrm>
            <a:off x="2046014" y="1008196"/>
            <a:ext cx="959556" cy="598312"/>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A</a:t>
            </a:r>
          </a:p>
        </p:txBody>
      </p:sp>
      <p:sp>
        <p:nvSpPr>
          <p:cNvPr id="819" name="Shape 819"/>
          <p:cNvSpPr/>
          <p:nvPr/>
        </p:nvSpPr>
        <p:spPr>
          <a:xfrm>
            <a:off x="7576651" y="1077847"/>
            <a:ext cx="959556" cy="598312"/>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B</a:t>
            </a:r>
          </a:p>
        </p:txBody>
      </p:sp>
      <p:sp>
        <p:nvSpPr>
          <p:cNvPr id="820" name="Shape 820"/>
          <p:cNvSpPr/>
          <p:nvPr/>
        </p:nvSpPr>
        <p:spPr>
          <a:xfrm>
            <a:off x="9567080" y="341192"/>
            <a:ext cx="1514901" cy="627797"/>
          </a:xfrm>
          <a:prstGeom prst="ellipse">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lang="en-US" sz="1800">
                <a:solidFill>
                  <a:schemeClr val="dk1"/>
                </a:solidFill>
                <a:latin typeface="Questrial"/>
                <a:ea typeface="Questrial"/>
                <a:cs typeface="Questrial"/>
                <a:sym typeface="Questrial"/>
              </a:rPr>
              <a:t>Canteen</a:t>
            </a:r>
          </a:p>
        </p:txBody>
      </p:sp>
      <p:cxnSp>
        <p:nvCxnSpPr>
          <p:cNvPr id="821" name="Shape 821"/>
          <p:cNvCxnSpPr>
            <a:stCxn id="818" idx="4"/>
            <a:endCxn id="799" idx="0"/>
          </p:cNvCxnSpPr>
          <p:nvPr/>
        </p:nvCxnSpPr>
        <p:spPr>
          <a:xfrm>
            <a:off x="2525792" y="1606508"/>
            <a:ext cx="2400" cy="568500"/>
          </a:xfrm>
          <a:prstGeom prst="straightConnector1">
            <a:avLst/>
          </a:prstGeom>
          <a:noFill/>
          <a:ln cap="flat" cmpd="sng" w="9525">
            <a:solidFill>
              <a:srgbClr val="2581BC"/>
            </a:solidFill>
            <a:prstDash val="solid"/>
            <a:round/>
            <a:headEnd len="med" w="med" type="none"/>
            <a:tailEnd len="lg" w="lg" type="stealth"/>
          </a:ln>
        </p:spPr>
      </p:cxnSp>
      <p:cxnSp>
        <p:nvCxnSpPr>
          <p:cNvPr id="822" name="Shape 822"/>
          <p:cNvCxnSpPr>
            <a:stCxn id="819" idx="4"/>
            <a:endCxn id="809" idx="1"/>
          </p:cNvCxnSpPr>
          <p:nvPr/>
        </p:nvCxnSpPr>
        <p:spPr>
          <a:xfrm flipH="1">
            <a:off x="8046529" y="1676159"/>
            <a:ext cx="9900" cy="607200"/>
          </a:xfrm>
          <a:prstGeom prst="straightConnector1">
            <a:avLst/>
          </a:prstGeom>
          <a:noFill/>
          <a:ln cap="flat" cmpd="sng" w="9525">
            <a:solidFill>
              <a:srgbClr val="2581BC"/>
            </a:solidFill>
            <a:prstDash val="solid"/>
            <a:round/>
            <a:headEnd len="med" w="med" type="none"/>
            <a:tailEnd len="lg" w="lg" type="stealth"/>
          </a:ln>
        </p:spPr>
      </p:cxnSp>
      <p:cxnSp>
        <p:nvCxnSpPr>
          <p:cNvPr id="823" name="Shape 823"/>
          <p:cNvCxnSpPr>
            <a:stCxn id="810" idx="3"/>
            <a:endCxn id="820" idx="4"/>
          </p:cNvCxnSpPr>
          <p:nvPr/>
        </p:nvCxnSpPr>
        <p:spPr>
          <a:xfrm flipH="1" rot="10800000">
            <a:off x="9087759" y="968885"/>
            <a:ext cx="1236900" cy="2529000"/>
          </a:xfrm>
          <a:prstGeom prst="bentConnector2">
            <a:avLst/>
          </a:prstGeom>
          <a:noFill/>
          <a:ln cap="flat" cmpd="sng" w="9525">
            <a:solidFill>
              <a:srgbClr val="2581BC"/>
            </a:solidFill>
            <a:prstDash val="solid"/>
            <a:round/>
            <a:headEnd len="med" w="med" type="none"/>
            <a:tailEnd len="lg" w="lg" type="stealth"/>
          </a:ln>
        </p:spPr>
      </p:cxnSp>
      <p:sp>
        <p:nvSpPr>
          <p:cNvPr id="824" name="Shape 824"/>
          <p:cNvSpPr/>
          <p:nvPr/>
        </p:nvSpPr>
        <p:spPr>
          <a:xfrm>
            <a:off x="234200" y="278726"/>
            <a:ext cx="3041217" cy="646331"/>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lang="en-US" sz="3600" cap="none">
                <a:solidFill>
                  <a:srgbClr val="FF0000"/>
                </a:solidFill>
                <a:latin typeface="Questrial"/>
                <a:ea typeface="Questrial"/>
                <a:cs typeface="Questrial"/>
                <a:sym typeface="Questrial"/>
              </a:rPr>
              <a:t>CONTINUED</a:t>
            </a:r>
            <a:r>
              <a:rPr b="1" lang="en-US" sz="3600" cap="none">
                <a:solidFill>
                  <a:srgbClr val="9D5600"/>
                </a:solidFill>
                <a:latin typeface="Questrial"/>
                <a:ea typeface="Questrial"/>
                <a:cs typeface="Questrial"/>
                <a:sym typeface="Questrial"/>
              </a:rPr>
              <a: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Shape 829"/>
          <p:cNvSpPr/>
          <p:nvPr/>
        </p:nvSpPr>
        <p:spPr>
          <a:xfrm>
            <a:off x="1427967" y="880883"/>
            <a:ext cx="11022903" cy="4893647"/>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1"/>
                </a:solidFill>
                <a:latin typeface="Questrial"/>
                <a:ea typeface="Questrial"/>
                <a:cs typeface="Questrial"/>
                <a:sym typeface="Questrial"/>
              </a:rPr>
              <a:t>Step 1:Available items list and price is fetched from server and displayed to user</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2: Receive input(usn,item, quantity) from user's mobile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3: Calculate total amount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4: Ask for confirmation. if no goto step1</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5: Deduct calculated amount from wallet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6: Send confirmation message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7: Stop</a:t>
            </a:r>
          </a:p>
        </p:txBody>
      </p:sp>
      <p:sp>
        <p:nvSpPr>
          <p:cNvPr id="830" name="Shape 830"/>
          <p:cNvSpPr/>
          <p:nvPr/>
        </p:nvSpPr>
        <p:spPr>
          <a:xfrm>
            <a:off x="187711" y="185874"/>
            <a:ext cx="3245056" cy="46166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rgbClr val="FF0000"/>
                </a:solidFill>
                <a:latin typeface="Questrial"/>
                <a:ea typeface="Questrial"/>
                <a:cs typeface="Questrial"/>
                <a:sym typeface="Questrial"/>
              </a:rPr>
              <a:t>Algorithm for "ordering“ </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Shape 835"/>
          <p:cNvSpPr/>
          <p:nvPr/>
        </p:nvSpPr>
        <p:spPr>
          <a:xfrm>
            <a:off x="3085577" y="505103"/>
            <a:ext cx="6096000" cy="4893647"/>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1: Receive input(items to be cancelled) from user's mobile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2: Calculate new total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3: Ask for confirmation. if no goto step1</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4: Add cancelled items amount into wallet </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5: Send confirmation message</a:t>
            </a:r>
          </a:p>
          <a:p>
            <a:pPr indent="0" lvl="0" marL="0" marR="0" rtl="0" algn="l">
              <a:spcBef>
                <a:spcPts val="0"/>
              </a:spcBef>
              <a:buNone/>
            </a:pPr>
            <a:r>
              <a:t/>
            </a:r>
            <a:endParaRPr sz="2400">
              <a:solidFill>
                <a:schemeClr val="dk1"/>
              </a:solidFill>
              <a:latin typeface="Questrial"/>
              <a:ea typeface="Questrial"/>
              <a:cs typeface="Questrial"/>
              <a:sym typeface="Questrial"/>
            </a:endParaRPr>
          </a:p>
          <a:p>
            <a:pPr indent="0" lvl="0" marL="0" marR="0" rtl="0" algn="l">
              <a:spcBef>
                <a:spcPts val="0"/>
              </a:spcBef>
              <a:buNone/>
            </a:pPr>
            <a:r>
              <a:rPr lang="en-US" sz="2400">
                <a:solidFill>
                  <a:schemeClr val="dk1"/>
                </a:solidFill>
                <a:latin typeface="Questrial"/>
                <a:ea typeface="Questrial"/>
                <a:cs typeface="Questrial"/>
                <a:sym typeface="Questrial"/>
              </a:rPr>
              <a:t>Step 6: Stop</a:t>
            </a:r>
          </a:p>
        </p:txBody>
      </p:sp>
      <p:sp>
        <p:nvSpPr>
          <p:cNvPr id="836" name="Shape 836"/>
          <p:cNvSpPr/>
          <p:nvPr/>
        </p:nvSpPr>
        <p:spPr>
          <a:xfrm>
            <a:off x="388307" y="274270"/>
            <a:ext cx="5517193" cy="46166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rgbClr val="FF0000"/>
                </a:solidFill>
                <a:latin typeface="Questrial"/>
                <a:ea typeface="Questrial"/>
                <a:cs typeface="Questrial"/>
                <a:sym typeface="Questrial"/>
              </a:rPr>
              <a:t>Algorithm for "cancel products"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Shape 841"/>
          <p:cNvSpPr/>
          <p:nvPr/>
        </p:nvSpPr>
        <p:spPr>
          <a:xfrm>
            <a:off x="355600" y="266700"/>
            <a:ext cx="4414350" cy="1077218"/>
          </a:xfrm>
          <a:prstGeom prst="rect">
            <a:avLst/>
          </a:prstGeom>
          <a:noFill/>
          <a:ln>
            <a:noFill/>
          </a:ln>
        </p:spPr>
        <p:txBody>
          <a:bodyPr anchorCtr="0" anchor="ctr" bIns="45700" lIns="91425" rIns="91425" wrap="square" tIns="45700">
            <a:noAutofit/>
          </a:bodyPr>
          <a:lstStyle/>
          <a:p>
            <a:pPr indent="-203200" lvl="0" marL="0" marR="0" rtl="0" algn="just">
              <a:lnSpc>
                <a:spcPct val="100000"/>
              </a:lnSpc>
              <a:spcBef>
                <a:spcPts val="0"/>
              </a:spcBef>
              <a:spcAft>
                <a:spcPts val="0"/>
              </a:spcAft>
              <a:buClr>
                <a:srgbClr val="FF0000"/>
              </a:buClr>
              <a:buSzPts val="3200"/>
              <a:buFont typeface="Questrial"/>
              <a:buNone/>
            </a:pPr>
            <a:r>
              <a:rPr b="1" i="0" lang="en-US" sz="3200" u="none" cap="none" strike="noStrike">
                <a:solidFill>
                  <a:srgbClr val="FF0000"/>
                </a:solidFill>
                <a:latin typeface="Questrial"/>
                <a:ea typeface="Questrial"/>
                <a:cs typeface="Questrial"/>
                <a:sym typeface="Questrial"/>
              </a:rPr>
              <a:t>RESULTS AND ANALYSIS</a:t>
            </a:r>
          </a:p>
          <a:p>
            <a:pPr indent="-10160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a:t>
            </a:r>
          </a:p>
          <a:p>
            <a:pPr indent="-10160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a:t>
            </a:r>
          </a:p>
        </p:txBody>
      </p:sp>
      <p:pic>
        <p:nvPicPr>
          <p:cNvPr descr="IMG-20160518-WA0010" id="842" name="Shape 842"/>
          <p:cNvPicPr preferRelativeResize="0"/>
          <p:nvPr/>
        </p:nvPicPr>
        <p:blipFill rotWithShape="1">
          <a:blip r:embed="rId3">
            <a:alphaModFix/>
          </a:blip>
          <a:srcRect b="0" l="0" r="0" t="0"/>
          <a:stretch/>
        </p:blipFill>
        <p:spPr>
          <a:xfrm>
            <a:off x="4737100" y="939800"/>
            <a:ext cx="2438400" cy="4140200"/>
          </a:xfrm>
          <a:prstGeom prst="rect">
            <a:avLst/>
          </a:prstGeom>
          <a:noFill/>
          <a:ln>
            <a:noFill/>
          </a:ln>
        </p:spPr>
      </p:pic>
      <p:sp>
        <p:nvSpPr>
          <p:cNvPr id="843" name="Shape 843"/>
          <p:cNvSpPr/>
          <p:nvPr/>
        </p:nvSpPr>
        <p:spPr>
          <a:xfrm>
            <a:off x="3314700" y="5851525"/>
            <a:ext cx="4428007" cy="400110"/>
          </a:xfrm>
          <a:prstGeom prst="rect">
            <a:avLst/>
          </a:prstGeom>
          <a:noFill/>
          <a:ln>
            <a:noFill/>
          </a:ln>
        </p:spPr>
        <p:txBody>
          <a:bodyPr anchorCtr="0" anchor="ctr" bIns="45700" lIns="91425" rIns="91425" wrap="square" tIns="45700">
            <a:noAutofit/>
          </a:bodyPr>
          <a:lstStyle/>
          <a:p>
            <a:pPr indent="-127000" lvl="0" marL="0" marR="0" rtl="0" algn="just">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snapshot of registration and login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p:nvPr/>
        </p:nvSpPr>
        <p:spPr>
          <a:xfrm>
            <a:off x="734290" y="947578"/>
            <a:ext cx="10820401" cy="3539430"/>
          </a:xfrm>
          <a:prstGeom prst="rect">
            <a:avLst/>
          </a:prstGeom>
          <a:noFill/>
          <a:ln>
            <a:noFill/>
          </a:ln>
        </p:spPr>
        <p:txBody>
          <a:bodyPr anchorCtr="0" anchor="t" bIns="45700" lIns="91425" rIns="91425" wrap="square" tIns="45700">
            <a:noAutofit/>
          </a:bodyPr>
          <a:lstStyle/>
          <a:p>
            <a:pPr indent="0" lvl="0" marL="0" marR="0" rtl="0" algn="just">
              <a:spcBef>
                <a:spcPts val="0"/>
              </a:spcBef>
              <a:buNone/>
            </a:pPr>
            <a:r>
              <a:rPr lang="en-US" sz="3200">
                <a:solidFill>
                  <a:schemeClr val="dk1"/>
                </a:solidFill>
                <a:latin typeface="Arial"/>
                <a:ea typeface="Arial"/>
                <a:cs typeface="Arial"/>
                <a:sym typeface="Arial"/>
              </a:rPr>
              <a:t>Manual systems put pressure on people to be correct in all details of their work at all times. It can be easy to accidentally switch details and end up with inconsistency in data entry or in hand written orders. Manual system is time consuming for students since they will have to spend their precious time waiting in queues for general book bank dues, examination fee, revaluation fee, library due payments, hostel bill payments, canteen bill payments. Reporting and checking these data can be timely and expensive. This is often an area where significant money can be saved by automation. If manual record book is lost data will be completely lost</a:t>
            </a:r>
          </a:p>
        </p:txBody>
      </p:sp>
      <p:sp>
        <p:nvSpPr>
          <p:cNvPr id="193" name="Shape 193"/>
          <p:cNvSpPr/>
          <p:nvPr/>
        </p:nvSpPr>
        <p:spPr>
          <a:xfrm>
            <a:off x="734290" y="116581"/>
            <a:ext cx="6093335" cy="83099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4800">
                <a:solidFill>
                  <a:srgbClr val="FF0000"/>
                </a:solidFill>
                <a:latin typeface="Questrial"/>
                <a:ea typeface="Questrial"/>
                <a:cs typeface="Questrial"/>
                <a:sym typeface="Questrial"/>
              </a:rPr>
              <a:t>PROBLEM DESCRIPTION</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Shape 848"/>
          <p:cNvSpPr/>
          <p:nvPr/>
        </p:nvSpPr>
        <p:spPr>
          <a:xfrm>
            <a:off x="0" y="0"/>
            <a:ext cx="12192000" cy="457200"/>
          </a:xfrm>
          <a:prstGeom prst="rect">
            <a:avLst/>
          </a:prstGeom>
          <a:noFill/>
          <a:ln>
            <a:noFill/>
          </a:ln>
        </p:spPr>
        <p:txBody>
          <a:bodyPr anchorCtr="0" anchor="ctr" bIns="45700" lIns="91425" rIns="91425" wrap="square" tIns="45700">
            <a:noAutofit/>
          </a:bodyPr>
          <a:lstStyle/>
          <a:p>
            <a:pPr indent="-10160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a:t>
            </a:r>
          </a:p>
        </p:txBody>
      </p:sp>
      <p:pic>
        <p:nvPicPr>
          <p:cNvPr descr="Screenshot_2016-05-18-15-58-03" id="849" name="Shape 849"/>
          <p:cNvPicPr preferRelativeResize="0"/>
          <p:nvPr/>
        </p:nvPicPr>
        <p:blipFill rotWithShape="1">
          <a:blip r:embed="rId3">
            <a:alphaModFix/>
          </a:blip>
          <a:srcRect b="0" l="0" r="0" t="0"/>
          <a:stretch/>
        </p:blipFill>
        <p:spPr>
          <a:xfrm>
            <a:off x="4622800" y="596900"/>
            <a:ext cx="2476500" cy="3873500"/>
          </a:xfrm>
          <a:prstGeom prst="rect">
            <a:avLst/>
          </a:prstGeom>
          <a:noFill/>
          <a:ln>
            <a:noFill/>
          </a:ln>
        </p:spPr>
      </p:pic>
      <p:sp>
        <p:nvSpPr>
          <p:cNvPr id="850" name="Shape 850"/>
          <p:cNvSpPr/>
          <p:nvPr/>
        </p:nvSpPr>
        <p:spPr>
          <a:xfrm>
            <a:off x="0" y="3990975"/>
            <a:ext cx="338554" cy="338554"/>
          </a:xfrm>
          <a:prstGeom prst="rect">
            <a:avLst/>
          </a:prstGeom>
          <a:noFill/>
          <a:ln>
            <a:noFill/>
          </a:ln>
        </p:spPr>
        <p:txBody>
          <a:bodyPr anchorCtr="0" anchor="ctr" bIns="45700" lIns="91425" rIns="91425" wrap="square" tIns="45700">
            <a:noAutofit/>
          </a:bodyPr>
          <a:lstStyle/>
          <a:p>
            <a:pPr indent="-10160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a:t>
            </a:r>
          </a:p>
        </p:txBody>
      </p:sp>
      <p:sp>
        <p:nvSpPr>
          <p:cNvPr id="851" name="Shape 851"/>
          <p:cNvSpPr/>
          <p:nvPr/>
        </p:nvSpPr>
        <p:spPr>
          <a:xfrm>
            <a:off x="4445000" y="5017800"/>
            <a:ext cx="4965700" cy="338554"/>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600">
                <a:solidFill>
                  <a:srgbClr val="000000"/>
                </a:solidFill>
                <a:latin typeface="Times New Roman"/>
                <a:ea typeface="Times New Roman"/>
                <a:cs typeface="Times New Roman"/>
                <a:sym typeface="Times New Roman"/>
              </a:rPr>
              <a:t>Snapshot of library module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Shape 856"/>
          <p:cNvSpPr/>
          <p:nvPr/>
        </p:nvSpPr>
        <p:spPr>
          <a:xfrm>
            <a:off x="0" y="0"/>
            <a:ext cx="12192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Questrial"/>
              <a:ea typeface="Questrial"/>
              <a:cs typeface="Questrial"/>
              <a:sym typeface="Questrial"/>
            </a:endParaRPr>
          </a:p>
        </p:txBody>
      </p:sp>
      <p:pic>
        <p:nvPicPr>
          <p:cNvPr descr="Screenshot_2016-05-18-15-58-12" id="857" name="Shape 857"/>
          <p:cNvPicPr preferRelativeResize="0"/>
          <p:nvPr/>
        </p:nvPicPr>
        <p:blipFill rotWithShape="1">
          <a:blip r:embed="rId3">
            <a:alphaModFix/>
          </a:blip>
          <a:srcRect b="0" l="0" r="0" t="0"/>
          <a:stretch/>
        </p:blipFill>
        <p:spPr>
          <a:xfrm>
            <a:off x="4749800" y="723900"/>
            <a:ext cx="2514600" cy="4203700"/>
          </a:xfrm>
          <a:prstGeom prst="rect">
            <a:avLst/>
          </a:prstGeom>
          <a:noFill/>
          <a:ln>
            <a:noFill/>
          </a:ln>
        </p:spPr>
      </p:pic>
      <p:sp>
        <p:nvSpPr>
          <p:cNvPr id="858" name="Shape 858"/>
          <p:cNvSpPr/>
          <p:nvPr/>
        </p:nvSpPr>
        <p:spPr>
          <a:xfrm>
            <a:off x="3708400" y="5476875"/>
            <a:ext cx="4575291" cy="338554"/>
          </a:xfrm>
          <a:prstGeom prst="rect">
            <a:avLst/>
          </a:prstGeom>
          <a:noFill/>
          <a:ln>
            <a:noFill/>
          </a:ln>
        </p:spPr>
        <p:txBody>
          <a:bodyPr anchorCtr="0" anchor="ctr" bIns="45700" lIns="91425" rIns="91425" wrap="square" tIns="45700">
            <a:noAutofit/>
          </a:bodyPr>
          <a:lstStyle/>
          <a:p>
            <a:pPr indent="-10160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Snapshot of general book bank submodule</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Shape 863"/>
          <p:cNvSpPr/>
          <p:nvPr/>
        </p:nvSpPr>
        <p:spPr>
          <a:xfrm>
            <a:off x="0" y="0"/>
            <a:ext cx="12192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Questrial"/>
              <a:ea typeface="Questrial"/>
              <a:cs typeface="Questrial"/>
              <a:sym typeface="Questrial"/>
            </a:endParaRPr>
          </a:p>
        </p:txBody>
      </p:sp>
      <p:pic>
        <p:nvPicPr>
          <p:cNvPr descr="IMG-20160518-WA0014" id="864" name="Shape 864"/>
          <p:cNvPicPr preferRelativeResize="0"/>
          <p:nvPr/>
        </p:nvPicPr>
        <p:blipFill rotWithShape="1">
          <a:blip r:embed="rId3">
            <a:alphaModFix/>
          </a:blip>
          <a:srcRect b="0" l="0" r="0" t="0"/>
          <a:stretch/>
        </p:blipFill>
        <p:spPr>
          <a:xfrm>
            <a:off x="4648200" y="457200"/>
            <a:ext cx="2552700" cy="4533900"/>
          </a:xfrm>
          <a:prstGeom prst="rect">
            <a:avLst/>
          </a:prstGeom>
          <a:noFill/>
          <a:ln>
            <a:noFill/>
          </a:ln>
        </p:spPr>
      </p:pic>
      <p:sp>
        <p:nvSpPr>
          <p:cNvPr id="865" name="Shape 865"/>
          <p:cNvSpPr/>
          <p:nvPr/>
        </p:nvSpPr>
        <p:spPr>
          <a:xfrm>
            <a:off x="3612874" y="5521877"/>
            <a:ext cx="4608954" cy="338554"/>
          </a:xfrm>
          <a:prstGeom prst="rect">
            <a:avLst/>
          </a:prstGeom>
          <a:noFill/>
          <a:ln>
            <a:noFill/>
          </a:ln>
        </p:spPr>
        <p:txBody>
          <a:bodyPr anchorCtr="0" anchor="ctr" bIns="45700" lIns="91425" rIns="91425" wrap="square" tIns="45700">
            <a:noAutofit/>
          </a:bodyPr>
          <a:lstStyle/>
          <a:p>
            <a:pPr indent="-10160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Snapshot of cancelling an item in canteen module</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Shape 870"/>
          <p:cNvSpPr/>
          <p:nvPr/>
        </p:nvSpPr>
        <p:spPr>
          <a:xfrm>
            <a:off x="0" y="0"/>
            <a:ext cx="12192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Questrial"/>
              <a:ea typeface="Questrial"/>
              <a:cs typeface="Questrial"/>
              <a:sym typeface="Questrial"/>
            </a:endParaRPr>
          </a:p>
        </p:txBody>
      </p:sp>
      <p:pic>
        <p:nvPicPr>
          <p:cNvPr descr="Screenshot_2016-05-18-16-03-59" id="871" name="Shape 871"/>
          <p:cNvPicPr preferRelativeResize="0"/>
          <p:nvPr/>
        </p:nvPicPr>
        <p:blipFill rotWithShape="1">
          <a:blip r:embed="rId3">
            <a:alphaModFix/>
          </a:blip>
          <a:srcRect b="0" l="0" r="0" t="0"/>
          <a:stretch/>
        </p:blipFill>
        <p:spPr>
          <a:xfrm>
            <a:off x="4686300" y="762000"/>
            <a:ext cx="2463800" cy="3924300"/>
          </a:xfrm>
          <a:prstGeom prst="rect">
            <a:avLst/>
          </a:prstGeom>
          <a:noFill/>
          <a:ln>
            <a:noFill/>
          </a:ln>
        </p:spPr>
      </p:pic>
      <p:sp>
        <p:nvSpPr>
          <p:cNvPr id="872" name="Shape 872"/>
          <p:cNvSpPr/>
          <p:nvPr/>
        </p:nvSpPr>
        <p:spPr>
          <a:xfrm>
            <a:off x="3403600" y="5013325"/>
            <a:ext cx="3794629" cy="338554"/>
          </a:xfrm>
          <a:prstGeom prst="rect">
            <a:avLst/>
          </a:prstGeom>
          <a:noFill/>
          <a:ln>
            <a:noFill/>
          </a:ln>
        </p:spPr>
        <p:txBody>
          <a:bodyPr anchorCtr="0" anchor="ctr" bIns="45700" lIns="91425" rIns="91425" wrap="square" tIns="45700">
            <a:noAutofit/>
          </a:bodyPr>
          <a:lstStyle/>
          <a:p>
            <a:pPr indent="-10160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Snapshot of exam module</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Shape 877"/>
          <p:cNvSpPr/>
          <p:nvPr/>
        </p:nvSpPr>
        <p:spPr>
          <a:xfrm>
            <a:off x="0" y="0"/>
            <a:ext cx="12192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Questrial"/>
              <a:ea typeface="Questrial"/>
              <a:cs typeface="Questrial"/>
              <a:sym typeface="Questrial"/>
            </a:endParaRPr>
          </a:p>
        </p:txBody>
      </p:sp>
      <p:pic>
        <p:nvPicPr>
          <p:cNvPr descr="IMG-20160518-WA0020" id="878" name="Shape 878"/>
          <p:cNvPicPr preferRelativeResize="0"/>
          <p:nvPr/>
        </p:nvPicPr>
        <p:blipFill rotWithShape="1">
          <a:blip r:embed="rId3">
            <a:alphaModFix/>
          </a:blip>
          <a:srcRect b="0" l="0" r="0" t="0"/>
          <a:stretch/>
        </p:blipFill>
        <p:spPr>
          <a:xfrm>
            <a:off x="4770784" y="901148"/>
            <a:ext cx="2496792" cy="3985177"/>
          </a:xfrm>
          <a:prstGeom prst="rect">
            <a:avLst/>
          </a:prstGeom>
          <a:noFill/>
          <a:ln>
            <a:noFill/>
          </a:ln>
        </p:spPr>
      </p:pic>
      <p:sp>
        <p:nvSpPr>
          <p:cNvPr id="879" name="Shape 879"/>
          <p:cNvSpPr/>
          <p:nvPr/>
        </p:nvSpPr>
        <p:spPr>
          <a:xfrm>
            <a:off x="3377647" y="5439051"/>
            <a:ext cx="3950120" cy="338554"/>
          </a:xfrm>
          <a:prstGeom prst="rect">
            <a:avLst/>
          </a:prstGeom>
          <a:noFill/>
          <a:ln>
            <a:noFill/>
          </a:ln>
        </p:spPr>
        <p:txBody>
          <a:bodyPr anchorCtr="0" anchor="ctr" bIns="45700" lIns="91425" rIns="91425" wrap="square" tIns="45700">
            <a:noAutofit/>
          </a:bodyPr>
          <a:lstStyle/>
          <a:p>
            <a:pPr indent="-10160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Snapshot of society module</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Shape 884"/>
          <p:cNvSpPr/>
          <p:nvPr/>
        </p:nvSpPr>
        <p:spPr>
          <a:xfrm>
            <a:off x="0" y="0"/>
            <a:ext cx="12192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Questrial"/>
              <a:ea typeface="Questrial"/>
              <a:cs typeface="Questrial"/>
              <a:sym typeface="Questrial"/>
            </a:endParaRPr>
          </a:p>
        </p:txBody>
      </p:sp>
      <p:pic>
        <p:nvPicPr>
          <p:cNvPr descr="IMG-20160518-WA0019" id="885" name="Shape 885"/>
          <p:cNvPicPr preferRelativeResize="0"/>
          <p:nvPr/>
        </p:nvPicPr>
        <p:blipFill rotWithShape="1">
          <a:blip r:embed="rId3">
            <a:alphaModFix/>
          </a:blip>
          <a:srcRect b="0" l="0" r="0" t="0"/>
          <a:stretch/>
        </p:blipFill>
        <p:spPr>
          <a:xfrm>
            <a:off x="4787900" y="647700"/>
            <a:ext cx="2451100" cy="4051300"/>
          </a:xfrm>
          <a:prstGeom prst="rect">
            <a:avLst/>
          </a:prstGeom>
          <a:noFill/>
          <a:ln>
            <a:noFill/>
          </a:ln>
        </p:spPr>
      </p:pic>
      <p:sp>
        <p:nvSpPr>
          <p:cNvPr id="886" name="Shape 886"/>
          <p:cNvSpPr/>
          <p:nvPr/>
        </p:nvSpPr>
        <p:spPr>
          <a:xfrm>
            <a:off x="3429000" y="4981575"/>
            <a:ext cx="12192000" cy="457200"/>
          </a:xfrm>
          <a:prstGeom prst="rect">
            <a:avLst/>
          </a:prstGeom>
          <a:noFill/>
          <a:ln>
            <a:noFill/>
          </a:ln>
        </p:spPr>
        <p:txBody>
          <a:bodyPr anchorCtr="0" anchor="ctr" bIns="45700" lIns="91425" rIns="91425" wrap="square" tIns="45700">
            <a:noAutofit/>
          </a:bodyPr>
          <a:lstStyle/>
          <a:p>
            <a:pPr indent="-10160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Fig8. Snapshot of admin messages sent to student</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pic>
        <p:nvPicPr>
          <p:cNvPr descr="C:\Users\Shwetha\Desktop\PROJECT REPORT\screenshots\Screenshot_2016-05-18-15-58-25.png" id="891" name="Shape 891"/>
          <p:cNvPicPr preferRelativeResize="0"/>
          <p:nvPr/>
        </p:nvPicPr>
        <p:blipFill rotWithShape="1">
          <a:blip r:embed="rId3">
            <a:alphaModFix/>
          </a:blip>
          <a:srcRect b="0" l="0" r="0" t="0"/>
          <a:stretch/>
        </p:blipFill>
        <p:spPr>
          <a:xfrm>
            <a:off x="4495801" y="1320800"/>
            <a:ext cx="2501900" cy="3926367"/>
          </a:xfrm>
          <a:prstGeom prst="rect">
            <a:avLst/>
          </a:prstGeom>
          <a:noFill/>
          <a:ln>
            <a:noFill/>
          </a:ln>
        </p:spPr>
      </p:pic>
      <p:sp>
        <p:nvSpPr>
          <p:cNvPr id="892" name="Shape 892"/>
          <p:cNvSpPr txBox="1"/>
          <p:nvPr/>
        </p:nvSpPr>
        <p:spPr>
          <a:xfrm>
            <a:off x="4813300" y="5600700"/>
            <a:ext cx="1895968" cy="40011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000">
                <a:solidFill>
                  <a:schemeClr val="dk1"/>
                </a:solidFill>
                <a:latin typeface="Questrial"/>
                <a:ea typeface="Questrial"/>
                <a:cs typeface="Questrial"/>
                <a:sym typeface="Questrial"/>
              </a:rPr>
              <a:t>Snapshot of OTP</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Shape 897"/>
          <p:cNvSpPr/>
          <p:nvPr/>
        </p:nvSpPr>
        <p:spPr>
          <a:xfrm>
            <a:off x="503583" y="2014330"/>
            <a:ext cx="11317357" cy="2923877"/>
          </a:xfrm>
          <a:prstGeom prst="rect">
            <a:avLst/>
          </a:prstGeom>
          <a:noFill/>
          <a:ln>
            <a:noFill/>
          </a:ln>
        </p:spPr>
        <p:txBody>
          <a:bodyPr anchorCtr="0" anchor="ctr" bIns="45700" lIns="91425" rIns="91425" wrap="square" tIns="45700">
            <a:noAutofit/>
          </a:bodyPr>
          <a:lstStyle/>
          <a:p>
            <a:pPr indent="-10160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a:t>
            </a:r>
          </a:p>
          <a:p>
            <a:pPr indent="-10160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This project can be applied in any educational instituions as well as organizations where day to day money transactions are involved. The reduction in the unwanted queues during operations of the institutions and taking care of the theft of cash is also another important application of this wallete. Digitization is an important trending factor and this project is one product that aims at complete paperless and cashless product.</a:t>
            </a:r>
          </a:p>
        </p:txBody>
      </p:sp>
      <p:sp>
        <p:nvSpPr>
          <p:cNvPr id="898" name="Shape 898"/>
          <p:cNvSpPr/>
          <p:nvPr/>
        </p:nvSpPr>
        <p:spPr>
          <a:xfrm>
            <a:off x="4573819" y="513834"/>
            <a:ext cx="2805255" cy="646331"/>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3600">
                <a:solidFill>
                  <a:srgbClr val="FF0000"/>
                </a:solidFill>
                <a:latin typeface="Times New Roman"/>
                <a:ea typeface="Times New Roman"/>
                <a:cs typeface="Times New Roman"/>
                <a:sym typeface="Times New Roman"/>
              </a:rPr>
              <a:t>Future Scope</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Shape 903"/>
          <p:cNvSpPr/>
          <p:nvPr/>
        </p:nvSpPr>
        <p:spPr>
          <a:xfrm>
            <a:off x="517824" y="322051"/>
            <a:ext cx="3236784" cy="83099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4800" cap="none">
                <a:solidFill>
                  <a:srgbClr val="FF0000"/>
                </a:solidFill>
                <a:latin typeface="Questrial"/>
                <a:ea typeface="Questrial"/>
                <a:cs typeface="Questrial"/>
                <a:sym typeface="Questrial"/>
              </a:rPr>
              <a:t>REFERENCES</a:t>
            </a:r>
          </a:p>
        </p:txBody>
      </p:sp>
      <p:sp>
        <p:nvSpPr>
          <p:cNvPr id="904" name="Shape 904"/>
          <p:cNvSpPr/>
          <p:nvPr/>
        </p:nvSpPr>
        <p:spPr>
          <a:xfrm>
            <a:off x="1382004" y="1610407"/>
            <a:ext cx="6096000" cy="618630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1800">
                <a:solidFill>
                  <a:schemeClr val="dk1"/>
                </a:solidFill>
                <a:latin typeface="Questrial"/>
                <a:ea typeface="Questrial"/>
                <a:cs typeface="Questrial"/>
                <a:sym typeface="Questrial"/>
              </a:rPr>
              <a:t>[1]  “Cashless” transactions: perceptions of money in mobile payments by Jashim Khan and Margaret Craig</a:t>
            </a:r>
          </a:p>
          <a:p>
            <a:pPr indent="0" lvl="0" marL="0" marR="0" rtl="0" algn="l">
              <a:spcBef>
                <a:spcPts val="0"/>
              </a:spcBef>
              <a:buNone/>
            </a:pPr>
            <a:r>
              <a:t/>
            </a:r>
            <a:endParaRPr sz="1800">
              <a:solidFill>
                <a:schemeClr val="dk1"/>
              </a:solidFill>
              <a:latin typeface="Questrial"/>
              <a:ea typeface="Questrial"/>
              <a:cs typeface="Questrial"/>
              <a:sym typeface="Questrial"/>
            </a:endParaRPr>
          </a:p>
          <a:p>
            <a:pPr indent="0" lvl="0" marL="0" marR="0" rtl="0" algn="l">
              <a:spcBef>
                <a:spcPts val="0"/>
              </a:spcBef>
              <a:buNone/>
            </a:pPr>
            <a:r>
              <a:rPr lang="en-US" sz="1800">
                <a:solidFill>
                  <a:schemeClr val="dk1"/>
                </a:solidFill>
                <a:latin typeface="Questrial"/>
                <a:ea typeface="Questrial"/>
                <a:cs typeface="Questrial"/>
                <a:sym typeface="Questrial"/>
              </a:rPr>
              <a:t>[2]  WHITE PAPER – Banking on the Mobile Wallet by Anjani  Kumar and Sai Prasad Seri</a:t>
            </a:r>
          </a:p>
          <a:p>
            <a:pPr indent="0" lvl="0" marL="0" marR="0" rtl="0" algn="l">
              <a:spcBef>
                <a:spcPts val="0"/>
              </a:spcBef>
              <a:buNone/>
            </a:pPr>
            <a:r>
              <a:t/>
            </a:r>
            <a:endParaRPr sz="1800">
              <a:solidFill>
                <a:schemeClr val="dk1"/>
              </a:solidFill>
              <a:latin typeface="Questrial"/>
              <a:ea typeface="Questrial"/>
              <a:cs typeface="Questrial"/>
              <a:sym typeface="Questrial"/>
            </a:endParaRPr>
          </a:p>
          <a:p>
            <a:pPr indent="0" lvl="0" marL="0" marR="0" rtl="0" algn="l">
              <a:spcBef>
                <a:spcPts val="0"/>
              </a:spcBef>
              <a:buNone/>
            </a:pPr>
            <a:r>
              <a:rPr lang="en-US" sz="1800">
                <a:solidFill>
                  <a:schemeClr val="dk1"/>
                </a:solidFill>
                <a:latin typeface="Questrial"/>
                <a:ea typeface="Questrial"/>
                <a:cs typeface="Questrial"/>
                <a:sym typeface="Questrial"/>
              </a:rPr>
              <a:t>[3] The Future Of Mobile Wallets Lies Beyond Payments by Thomas Husson</a:t>
            </a:r>
          </a:p>
          <a:p>
            <a:pPr indent="0" lvl="0" marL="0" marR="0" rtl="0" algn="l">
              <a:spcBef>
                <a:spcPts val="0"/>
              </a:spcBef>
              <a:buNone/>
            </a:pPr>
            <a:r>
              <a:t/>
            </a:r>
            <a:endParaRPr sz="1800">
              <a:solidFill>
                <a:schemeClr val="dk1"/>
              </a:solidFill>
              <a:latin typeface="Questrial"/>
              <a:ea typeface="Questrial"/>
              <a:cs typeface="Questrial"/>
              <a:sym typeface="Questrial"/>
            </a:endParaRPr>
          </a:p>
          <a:p>
            <a:pPr indent="0" lvl="0" marL="0" marR="0" rtl="0" algn="l">
              <a:spcBef>
                <a:spcPts val="0"/>
              </a:spcBef>
              <a:buNone/>
            </a:pPr>
            <a:r>
              <a:rPr lang="en-US" sz="1800">
                <a:solidFill>
                  <a:schemeClr val="dk1"/>
                </a:solidFill>
                <a:latin typeface="Questrial"/>
                <a:ea typeface="Questrial"/>
                <a:cs typeface="Questrial"/>
                <a:sym typeface="Questrial"/>
              </a:rPr>
              <a:t>[4] CASHLESS SOCIETY: DRIVE’S AND CHALLENGES IN NIGERIA by Maitanmi Olusola ,Awodele Oludele , Ogbonna Chibueze,and Osundina Samuel</a:t>
            </a:r>
          </a:p>
          <a:p>
            <a:pPr indent="0" lvl="0" marL="0" marR="0" rtl="0" algn="l">
              <a:spcBef>
                <a:spcPts val="0"/>
              </a:spcBef>
              <a:buNone/>
            </a:pPr>
            <a:r>
              <a:t/>
            </a:r>
            <a:endParaRPr sz="1800">
              <a:solidFill>
                <a:schemeClr val="dk1"/>
              </a:solidFill>
              <a:latin typeface="Questrial"/>
              <a:ea typeface="Questrial"/>
              <a:cs typeface="Questrial"/>
              <a:sym typeface="Questrial"/>
            </a:endParaRPr>
          </a:p>
          <a:p>
            <a:pPr indent="0" lvl="0" marL="0" marR="0" rtl="0" algn="l">
              <a:spcBef>
                <a:spcPts val="0"/>
              </a:spcBef>
              <a:buNone/>
            </a:pPr>
            <a:r>
              <a:rPr lang="en-US" sz="1800">
                <a:solidFill>
                  <a:schemeClr val="dk1"/>
                </a:solidFill>
                <a:latin typeface="Questrial"/>
                <a:ea typeface="Questrial"/>
                <a:cs typeface="Questrial"/>
                <a:sym typeface="Questrial"/>
              </a:rPr>
              <a:t>[5]android basics at  http://www.tutorialspoint.com/android/</a:t>
            </a:r>
          </a:p>
          <a:p>
            <a:pPr indent="0" lvl="0" marL="0" marR="0" rtl="0" algn="l">
              <a:spcBef>
                <a:spcPts val="0"/>
              </a:spcBef>
              <a:buNone/>
            </a:pPr>
            <a:r>
              <a:t/>
            </a:r>
            <a:endParaRPr sz="1800">
              <a:solidFill>
                <a:schemeClr val="dk1"/>
              </a:solidFill>
              <a:latin typeface="Questrial"/>
              <a:ea typeface="Questrial"/>
              <a:cs typeface="Questrial"/>
              <a:sym typeface="Questrial"/>
            </a:endParaRPr>
          </a:p>
          <a:p>
            <a:pPr indent="0" lvl="0" marL="0" marR="0" rtl="0" algn="l">
              <a:spcBef>
                <a:spcPts val="0"/>
              </a:spcBef>
              <a:buNone/>
            </a:pPr>
            <a:r>
              <a:t/>
            </a:r>
            <a:endParaRPr sz="1800">
              <a:solidFill>
                <a:schemeClr val="dk1"/>
              </a:solidFill>
              <a:latin typeface="Questrial"/>
              <a:ea typeface="Questrial"/>
              <a:cs typeface="Questrial"/>
              <a:sym typeface="Questrial"/>
            </a:endParaRPr>
          </a:p>
          <a:p>
            <a:pPr indent="0" lvl="0" marL="0" marR="0" rtl="0" algn="l">
              <a:spcBef>
                <a:spcPts val="0"/>
              </a:spcBef>
              <a:buNone/>
            </a:pPr>
            <a:r>
              <a:t/>
            </a:r>
            <a:endParaRPr sz="1800">
              <a:solidFill>
                <a:schemeClr val="dk1"/>
              </a:solidFill>
              <a:latin typeface="Questrial"/>
              <a:ea typeface="Questrial"/>
              <a:cs typeface="Questrial"/>
              <a:sym typeface="Questrial"/>
            </a:endParaRPr>
          </a:p>
          <a:p>
            <a:pPr indent="0" lvl="0" marL="0" marR="0" rtl="0" algn="l">
              <a:spcBef>
                <a:spcPts val="0"/>
              </a:spcBef>
              <a:buNone/>
            </a:pPr>
            <a:r>
              <a:t/>
            </a:r>
            <a:endParaRPr sz="1800">
              <a:solidFill>
                <a:schemeClr val="dk1"/>
              </a:solidFill>
              <a:latin typeface="Questrial"/>
              <a:ea typeface="Questrial"/>
              <a:cs typeface="Questrial"/>
              <a:sym typeface="Questrial"/>
            </a:endParaRPr>
          </a:p>
          <a:p>
            <a:pPr indent="0" lvl="0" marL="0" marR="0" rtl="0" algn="l">
              <a:spcBef>
                <a:spcPts val="0"/>
              </a:spcBef>
              <a:buNone/>
            </a:pPr>
            <a:r>
              <a:t/>
            </a:r>
            <a:endParaRPr sz="1800">
              <a:solidFill>
                <a:schemeClr val="dk1"/>
              </a:solidFill>
              <a:latin typeface="Questrial"/>
              <a:ea typeface="Questrial"/>
              <a:cs typeface="Questrial"/>
              <a:sym typeface="Questrial"/>
            </a:endParaRPr>
          </a:p>
          <a:p>
            <a:pPr indent="0" lvl="0" marL="0" marR="0" rtl="0" algn="l">
              <a:spcBef>
                <a:spcPts val="0"/>
              </a:spcBef>
              <a:buNone/>
            </a:pPr>
            <a:r>
              <a:t/>
            </a:r>
            <a:endParaRPr sz="1800">
              <a:solidFill>
                <a:schemeClr val="dk1"/>
              </a:solidFill>
              <a:latin typeface="Questrial"/>
              <a:ea typeface="Questrial"/>
              <a:cs typeface="Questrial"/>
              <a:sym typeface="Questrial"/>
            </a:endParaRPr>
          </a:p>
          <a:p>
            <a:pPr indent="0" lvl="0" marL="0" marR="0" rtl="0" algn="l">
              <a:spcBef>
                <a:spcPts val="0"/>
              </a:spcBef>
              <a:buNone/>
            </a:pPr>
            <a:r>
              <a:t/>
            </a:r>
            <a:endParaRPr sz="1800">
              <a:solidFill>
                <a:schemeClr val="dk1"/>
              </a:solidFill>
              <a:latin typeface="Questrial"/>
              <a:ea typeface="Questrial"/>
              <a:cs typeface="Questrial"/>
              <a:sym typeface="Questrial"/>
            </a:endParaRPr>
          </a:p>
          <a:p>
            <a:pPr indent="0" lvl="0" marL="0" marR="0" rtl="0" algn="l">
              <a:spcBef>
                <a:spcPts val="0"/>
              </a:spcBef>
              <a:buNone/>
            </a:pPr>
            <a:r>
              <a:t/>
            </a:r>
            <a:endParaRPr sz="1800">
              <a:solidFill>
                <a:schemeClr val="dk1"/>
              </a:solidFill>
              <a:latin typeface="Questrial"/>
              <a:ea typeface="Questrial"/>
              <a:cs typeface="Questrial"/>
              <a:sym typeface="Quest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sp>
        <p:nvSpPr>
          <p:cNvPr id="909" name="Shape 909"/>
          <p:cNvSpPr/>
          <p:nvPr/>
        </p:nvSpPr>
        <p:spPr>
          <a:xfrm>
            <a:off x="3346083" y="2141835"/>
            <a:ext cx="4821834" cy="1015663"/>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6000">
                <a:solidFill>
                  <a:srgbClr val="C00000"/>
                </a:solidFill>
                <a:latin typeface="Questrial"/>
                <a:ea typeface="Questrial"/>
                <a:cs typeface="Questrial"/>
                <a:sym typeface="Questrial"/>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graphicFrame>
        <p:nvGraphicFramePr>
          <p:cNvPr id="198" name="Shape 198"/>
          <p:cNvGraphicFramePr/>
          <p:nvPr/>
        </p:nvGraphicFramePr>
        <p:xfrm>
          <a:off x="622300" y="1320800"/>
          <a:ext cx="3000000" cy="3000000"/>
        </p:xfrm>
        <a:graphic>
          <a:graphicData uri="http://schemas.openxmlformats.org/drawingml/2006/table">
            <a:tbl>
              <a:tblPr bandRow="1" firstRow="1">
                <a:noFill/>
                <a:tableStyleId>{C86A7593-9D56-4BC3-86C6-B1DFA6F1445A}</a:tableStyleId>
              </a:tblPr>
              <a:tblGrid>
                <a:gridCol w="2148850"/>
                <a:gridCol w="2148850"/>
                <a:gridCol w="2148850"/>
                <a:gridCol w="2148850"/>
                <a:gridCol w="2148850"/>
              </a:tblGrid>
              <a:tr h="645950">
                <a:tc>
                  <a:txBody>
                    <a:bodyPr>
                      <a:noAutofit/>
                    </a:bodyPr>
                    <a:lstStyle/>
                    <a:p>
                      <a:pPr indent="0" lvl="0" marL="0" marR="0" rtl="0" algn="ctr">
                        <a:spcBef>
                          <a:spcPts val="0"/>
                        </a:spcBef>
                        <a:buNone/>
                      </a:pPr>
                      <a:r>
                        <a:rPr lang="en-US" sz="1800" u="none" cap="none" strike="noStrike"/>
                        <a:t>TITLE</a:t>
                      </a:r>
                    </a:p>
                  </a:txBody>
                  <a:tcPr marT="45725" marB="45725" marR="91450" marL="91450"/>
                </a:tc>
                <a:tc>
                  <a:txBody>
                    <a:bodyPr>
                      <a:noAutofit/>
                    </a:bodyPr>
                    <a:lstStyle/>
                    <a:p>
                      <a:pPr indent="0" lvl="0" marL="0" marR="0" rtl="0" algn="ctr">
                        <a:spcBef>
                          <a:spcPts val="0"/>
                        </a:spcBef>
                        <a:buNone/>
                      </a:pPr>
                      <a:r>
                        <a:rPr lang="en-US" sz="1800" u="none" cap="none" strike="noStrike"/>
                        <a:t>AUTHOR</a:t>
                      </a:r>
                    </a:p>
                  </a:txBody>
                  <a:tcPr marT="45725" marB="45725" marR="91450" marL="91450"/>
                </a:tc>
                <a:tc>
                  <a:txBody>
                    <a:bodyPr>
                      <a:noAutofit/>
                    </a:bodyPr>
                    <a:lstStyle/>
                    <a:p>
                      <a:pPr indent="0" lvl="0" marL="0" marR="0" rtl="0" algn="l">
                        <a:spcBef>
                          <a:spcPts val="0"/>
                        </a:spcBef>
                        <a:buNone/>
                      </a:pPr>
                      <a:r>
                        <a:rPr lang="en-US" sz="1800" u="none" cap="none" strike="noStrike"/>
                        <a:t> METHODOLOGY</a:t>
                      </a:r>
                    </a:p>
                  </a:txBody>
                  <a:tcPr marT="45725" marB="45725" marR="91450" marL="91450"/>
                </a:tc>
                <a:tc>
                  <a:txBody>
                    <a:bodyPr>
                      <a:noAutofit/>
                    </a:bodyPr>
                    <a:lstStyle/>
                    <a:p>
                      <a:pPr indent="0" lvl="0" marL="0" marR="0" rtl="0" algn="l">
                        <a:spcBef>
                          <a:spcPts val="0"/>
                        </a:spcBef>
                        <a:buNone/>
                      </a:pPr>
                      <a:r>
                        <a:rPr lang="en-US" sz="1800"/>
                        <a:t>ADVANTAGES</a:t>
                      </a:r>
                    </a:p>
                  </a:txBody>
                  <a:tcPr marT="45725" marB="45725" marR="91450" marL="91450"/>
                </a:tc>
                <a:tc>
                  <a:txBody>
                    <a:bodyPr>
                      <a:noAutofit/>
                    </a:bodyPr>
                    <a:lstStyle/>
                    <a:p>
                      <a:pPr indent="0" lvl="0" marL="0" marR="0" rtl="0" algn="l">
                        <a:spcBef>
                          <a:spcPts val="0"/>
                        </a:spcBef>
                        <a:buNone/>
                      </a:pPr>
                      <a:r>
                        <a:rPr lang="en-US" sz="1800"/>
                        <a:t>DISADVANTAGES</a:t>
                      </a:r>
                    </a:p>
                  </a:txBody>
                  <a:tcPr marT="45725" marB="45725" marR="91450" marL="91450"/>
                </a:tc>
              </a:tr>
              <a:tr h="2307925">
                <a:tc>
                  <a:txBody>
                    <a:bodyPr>
                      <a:noAutofit/>
                    </a:bodyPr>
                    <a:lstStyle/>
                    <a:p>
                      <a:pPr indent="0" lvl="0" marL="0" marR="0" rtl="0" algn="l">
                        <a:spcBef>
                          <a:spcPts val="0"/>
                        </a:spcBef>
                        <a:buNone/>
                      </a:pPr>
                      <a:r>
                        <a:rPr lang="en-US" sz="1800"/>
                        <a:t>Cashless transactions</a:t>
                      </a:r>
                    </a:p>
                  </a:txBody>
                  <a:tcPr marT="45725" marB="45725" marR="91450" marL="91450"/>
                </a:tc>
                <a:tc>
                  <a:txBody>
                    <a:bodyPr>
                      <a:noAutofit/>
                    </a:bodyPr>
                    <a:lstStyle/>
                    <a:p>
                      <a:pPr indent="0" lvl="0" marL="0" marR="0" rtl="0" algn="l">
                        <a:spcBef>
                          <a:spcPts val="0"/>
                        </a:spcBef>
                        <a:buNone/>
                      </a:pPr>
                      <a:r>
                        <a:rPr lang="en-US" sz="1800">
                          <a:solidFill>
                            <a:schemeClr val="dk1"/>
                          </a:solidFill>
                          <a:latin typeface="Questrial"/>
                          <a:ea typeface="Questrial"/>
                          <a:cs typeface="Questrial"/>
                          <a:sym typeface="Questrial"/>
                        </a:rPr>
                        <a:t>Jashim Khan</a:t>
                      </a:r>
                    </a:p>
                    <a:p>
                      <a:pPr indent="0" lvl="0" marL="0" marR="0" rtl="0" algn="l">
                        <a:spcBef>
                          <a:spcPts val="0"/>
                        </a:spcBef>
                        <a:buNone/>
                      </a:pPr>
                      <a:r>
                        <a:rPr lang="en-US" sz="1800">
                          <a:solidFill>
                            <a:schemeClr val="dk1"/>
                          </a:solidFill>
                          <a:latin typeface="Questrial"/>
                          <a:ea typeface="Questrial"/>
                          <a:cs typeface="Questrial"/>
                          <a:sym typeface="Questrial"/>
                        </a:rPr>
                        <a:t>Margaret Craig-Lees</a:t>
                      </a:r>
                    </a:p>
                  </a:txBody>
                  <a:tcPr marT="45725" marB="45725" marR="91450" marL="91450"/>
                </a:tc>
                <a:tc>
                  <a:txBody>
                    <a:bodyPr>
                      <a:noAutofit/>
                    </a:bodyPr>
                    <a:lstStyle/>
                    <a:p>
                      <a:pPr indent="0" lvl="0" marL="0" marR="0" rtl="0" algn="l">
                        <a:spcBef>
                          <a:spcPts val="0"/>
                        </a:spcBef>
                        <a:buNone/>
                      </a:pPr>
                      <a:r>
                        <a:rPr lang="en-US" sz="1800"/>
                        <a:t>Cashless</a:t>
                      </a:r>
                      <a:r>
                        <a:rPr lang="en-US" sz="1800"/>
                        <a:t> transactions,</a:t>
                      </a:r>
                    </a:p>
                    <a:p>
                      <a:pPr indent="0" lvl="0" marL="0" marR="0" rtl="0" algn="l">
                        <a:spcBef>
                          <a:spcPts val="0"/>
                        </a:spcBef>
                        <a:buNone/>
                      </a:pPr>
                      <a:r>
                        <a:rPr lang="en-US" sz="1800"/>
                        <a:t>Mobile transactions,</a:t>
                      </a:r>
                    </a:p>
                    <a:p>
                      <a:pPr indent="0" lvl="0" marL="0" marR="0" rtl="0" algn="l">
                        <a:spcBef>
                          <a:spcPts val="0"/>
                        </a:spcBef>
                        <a:buNone/>
                      </a:pPr>
                      <a:r>
                        <a:rPr lang="en-US" sz="1800"/>
                        <a:t>Money , Debit cards, Credit cards </a:t>
                      </a:r>
                    </a:p>
                  </a:txBody>
                  <a:tcPr marT="45725" marB="45725" marR="91450" marL="91450"/>
                </a:tc>
                <a:tc>
                  <a:txBody>
                    <a:bodyPr>
                      <a:noAutofit/>
                    </a:bodyPr>
                    <a:lstStyle/>
                    <a:p>
                      <a:pPr indent="0" lvl="0" marL="0" marR="0" rtl="0" algn="l">
                        <a:spcBef>
                          <a:spcPts val="0"/>
                        </a:spcBef>
                        <a:buNone/>
                      </a:pPr>
                      <a:r>
                        <a:rPr lang="en-US" sz="1800"/>
                        <a:t>Cashless society ,</a:t>
                      </a:r>
                    </a:p>
                    <a:p>
                      <a:pPr indent="0" lvl="0" marL="0" marR="0" rtl="0" algn="l">
                        <a:spcBef>
                          <a:spcPts val="0"/>
                        </a:spcBef>
                        <a:buNone/>
                      </a:pPr>
                      <a:r>
                        <a:rPr lang="en-US" sz="1800"/>
                        <a:t>“unmanned”</a:t>
                      </a:r>
                      <a:r>
                        <a:rPr lang="en-US" sz="1800"/>
                        <a:t> vending machine, PDA, Electronic payment systems.</a:t>
                      </a:r>
                    </a:p>
                  </a:txBody>
                  <a:tcPr marT="45725" marB="45725" marR="91450" marL="91450"/>
                </a:tc>
                <a:tc>
                  <a:txBody>
                    <a:bodyPr>
                      <a:noAutofit/>
                    </a:bodyPr>
                    <a:lstStyle/>
                    <a:p>
                      <a:pPr indent="0" lvl="0" marL="0" marR="0" rtl="0" algn="l">
                        <a:spcBef>
                          <a:spcPts val="0"/>
                        </a:spcBef>
                        <a:buNone/>
                      </a:pPr>
                      <a:r>
                        <a:rPr lang="en-US" sz="1800"/>
                        <a:t>Increase</a:t>
                      </a:r>
                      <a:r>
                        <a:rPr lang="en-US" sz="1800"/>
                        <a:t> in overall consumption, personal debt levels, over-consumption.</a:t>
                      </a:r>
                    </a:p>
                  </a:txBody>
                  <a:tcPr marT="45725" marB="45725" marR="91450" marL="91450"/>
                </a:tc>
              </a:tr>
              <a:tr h="1993200">
                <a:tc>
                  <a:txBody>
                    <a:bodyPr>
                      <a:noAutofit/>
                    </a:bodyPr>
                    <a:lstStyle/>
                    <a:p>
                      <a:pPr indent="0" lvl="0" marL="0" marR="0" rtl="0" algn="l">
                        <a:spcBef>
                          <a:spcPts val="0"/>
                        </a:spcBef>
                        <a:buNone/>
                      </a:pPr>
                      <a:r>
                        <a:rPr lang="en-US" sz="1800"/>
                        <a:t>White paper- banking on mobile wallet</a:t>
                      </a:r>
                    </a:p>
                  </a:txBody>
                  <a:tcPr marT="45725" marB="45725" marR="91450" marL="91450"/>
                </a:tc>
                <a:tc>
                  <a:txBody>
                    <a:bodyPr>
                      <a:noAutofit/>
                    </a:bodyPr>
                    <a:lstStyle/>
                    <a:p>
                      <a:pPr indent="0" lvl="0" marL="0" marR="0" rtl="0" algn="l">
                        <a:spcBef>
                          <a:spcPts val="0"/>
                        </a:spcBef>
                        <a:buNone/>
                      </a:pPr>
                      <a:r>
                        <a:rPr lang="en-US" sz="1800"/>
                        <a:t>Anjani–kumar ,</a:t>
                      </a:r>
                    </a:p>
                    <a:p>
                      <a:pPr indent="0" lvl="0" marL="0" marR="0" rtl="0" algn="l">
                        <a:spcBef>
                          <a:spcPts val="0"/>
                        </a:spcBef>
                        <a:buNone/>
                      </a:pPr>
                      <a:r>
                        <a:rPr lang="en-US" sz="1800"/>
                        <a:t>Sai</a:t>
                      </a:r>
                      <a:r>
                        <a:rPr lang="en-US" sz="1800"/>
                        <a:t> Prasad Seri</a:t>
                      </a:r>
                    </a:p>
                  </a:txBody>
                  <a:tcPr marT="45725" marB="45725" marR="91450" marL="91450"/>
                </a:tc>
                <a:tc>
                  <a:txBody>
                    <a:bodyPr>
                      <a:noAutofit/>
                    </a:bodyPr>
                    <a:lstStyle/>
                    <a:p>
                      <a:pPr indent="0" lvl="0" marL="0" marR="0" rtl="0" algn="l">
                        <a:spcBef>
                          <a:spcPts val="0"/>
                        </a:spcBef>
                        <a:buNone/>
                      </a:pPr>
                      <a:r>
                        <a:rPr lang="en-US" sz="1800"/>
                        <a:t>Saving oriented customer</a:t>
                      </a:r>
                      <a:r>
                        <a:rPr lang="en-US" sz="1800"/>
                        <a:t> segments.</a:t>
                      </a:r>
                    </a:p>
                  </a:txBody>
                  <a:tcPr marT="45725" marB="45725" marR="91450" marL="91450"/>
                </a:tc>
                <a:tc>
                  <a:txBody>
                    <a:bodyPr>
                      <a:noAutofit/>
                    </a:bodyPr>
                    <a:lstStyle/>
                    <a:p>
                      <a:pPr indent="0" lvl="0" marL="0" marR="0" rtl="0" algn="l">
                        <a:spcBef>
                          <a:spcPts val="0"/>
                        </a:spcBef>
                        <a:buNone/>
                      </a:pPr>
                      <a:r>
                        <a:rPr lang="en-US" sz="1800"/>
                        <a:t>Tech savvy, Saving oriented customer segments.</a:t>
                      </a:r>
                      <a:r>
                        <a:rPr lang="en-US" sz="1800"/>
                        <a:t> </a:t>
                      </a:r>
                    </a:p>
                  </a:txBody>
                  <a:tcPr marT="45725" marB="45725" marR="91450" marL="91450"/>
                </a:tc>
                <a:tc>
                  <a:txBody>
                    <a:bodyPr>
                      <a:noAutofit/>
                    </a:bodyPr>
                    <a:lstStyle/>
                    <a:p>
                      <a:pPr indent="0" lvl="0" marL="0" marR="0" rtl="0" algn="l">
                        <a:spcBef>
                          <a:spcPts val="0"/>
                        </a:spcBef>
                        <a:buNone/>
                      </a:pPr>
                      <a:r>
                        <a:rPr lang="en-US" sz="1800"/>
                        <a:t>Appealing to fraudsters,</a:t>
                      </a:r>
                      <a:r>
                        <a:rPr lang="en-US" sz="1800"/>
                        <a:t> Key personal information, Theft during wireless transmission.</a:t>
                      </a:r>
                    </a:p>
                  </a:txBody>
                  <a:tcPr marT="45725" marB="45725" marR="91450" marL="91450"/>
                </a:tc>
              </a:tr>
            </a:tbl>
          </a:graphicData>
        </a:graphic>
      </p:graphicFrame>
      <p:sp>
        <p:nvSpPr>
          <p:cNvPr id="199" name="Shape 199"/>
          <p:cNvSpPr txBox="1"/>
          <p:nvPr/>
        </p:nvSpPr>
        <p:spPr>
          <a:xfrm>
            <a:off x="-160751" y="114996"/>
            <a:ext cx="6108700" cy="83099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4800">
                <a:solidFill>
                  <a:srgbClr val="FF0000"/>
                </a:solidFill>
                <a:latin typeface="Questrial"/>
                <a:ea typeface="Questrial"/>
                <a:cs typeface="Questrial"/>
                <a:sym typeface="Questrial"/>
              </a:rPr>
              <a:t>LITERATURE REVIEW</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aphicFrame>
        <p:nvGraphicFramePr>
          <p:cNvPr id="204" name="Shape 204"/>
          <p:cNvGraphicFramePr/>
          <p:nvPr/>
        </p:nvGraphicFramePr>
        <p:xfrm>
          <a:off x="444500" y="719666"/>
          <a:ext cx="3000000" cy="3000000"/>
        </p:xfrm>
        <a:graphic>
          <a:graphicData uri="http://schemas.openxmlformats.org/drawingml/2006/table">
            <a:tbl>
              <a:tblPr bandRow="1" firstRow="1">
                <a:noFill/>
                <a:tableStyleId>{C86A7593-9D56-4BC3-86C6-B1DFA6F1445A}</a:tableStyleId>
              </a:tblPr>
              <a:tblGrid>
                <a:gridCol w="2270750"/>
                <a:gridCol w="2270750"/>
                <a:gridCol w="2270750"/>
                <a:gridCol w="2270750"/>
                <a:gridCol w="2270750"/>
              </a:tblGrid>
              <a:tr h="893225">
                <a:tc>
                  <a:txBody>
                    <a:bodyPr>
                      <a:noAutofit/>
                    </a:bodyPr>
                    <a:lstStyle/>
                    <a:p>
                      <a:pPr indent="0" lvl="0" marL="0" marR="0" rtl="0" algn="ctr">
                        <a:spcBef>
                          <a:spcPts val="0"/>
                        </a:spcBef>
                        <a:buNone/>
                      </a:pPr>
                      <a:r>
                        <a:rPr lang="en-US" sz="1800"/>
                        <a:t>TITLE</a:t>
                      </a:r>
                      <a:r>
                        <a:rPr lang="en-US" sz="1800"/>
                        <a:t> </a:t>
                      </a:r>
                    </a:p>
                  </a:txBody>
                  <a:tcPr marT="45725" marB="45725" marR="91450" marL="91450"/>
                </a:tc>
                <a:tc>
                  <a:txBody>
                    <a:bodyPr>
                      <a:noAutofit/>
                    </a:bodyPr>
                    <a:lstStyle/>
                    <a:p>
                      <a:pPr indent="0" lvl="0" marL="0" marR="0" rtl="0" algn="ctr">
                        <a:spcBef>
                          <a:spcPts val="0"/>
                        </a:spcBef>
                        <a:buNone/>
                      </a:pPr>
                      <a:r>
                        <a:rPr lang="en-US" sz="1800"/>
                        <a:t>AUTHOR</a:t>
                      </a:r>
                    </a:p>
                  </a:txBody>
                  <a:tcPr marT="45725" marB="45725" marR="91450" marL="91450"/>
                </a:tc>
                <a:tc>
                  <a:txBody>
                    <a:bodyPr>
                      <a:noAutofit/>
                    </a:bodyPr>
                    <a:lstStyle/>
                    <a:p>
                      <a:pPr indent="0" lvl="0" marL="0" marR="0" rtl="0" algn="l">
                        <a:spcBef>
                          <a:spcPts val="0"/>
                        </a:spcBef>
                        <a:buNone/>
                      </a:pPr>
                      <a:r>
                        <a:rPr lang="en-US" sz="1800"/>
                        <a:t>METHODOLOGY</a:t>
                      </a:r>
                    </a:p>
                  </a:txBody>
                  <a:tcPr marT="45725" marB="45725" marR="91450" marL="91450"/>
                </a:tc>
                <a:tc>
                  <a:txBody>
                    <a:bodyPr>
                      <a:noAutofit/>
                    </a:bodyPr>
                    <a:lstStyle/>
                    <a:p>
                      <a:pPr indent="0" lvl="0" marL="0" marR="0" rtl="0" algn="l">
                        <a:spcBef>
                          <a:spcPts val="0"/>
                        </a:spcBef>
                        <a:buNone/>
                      </a:pPr>
                      <a:r>
                        <a:rPr lang="en-US" sz="1800"/>
                        <a:t>ADVANTAGES</a:t>
                      </a:r>
                    </a:p>
                  </a:txBody>
                  <a:tcPr marT="45725" marB="45725" marR="91450" marL="91450"/>
                </a:tc>
                <a:tc>
                  <a:txBody>
                    <a:bodyPr>
                      <a:noAutofit/>
                    </a:bodyPr>
                    <a:lstStyle/>
                    <a:p>
                      <a:pPr indent="0" lvl="0" marL="0" marR="0" rtl="0" algn="l">
                        <a:spcBef>
                          <a:spcPts val="0"/>
                        </a:spcBef>
                        <a:buNone/>
                      </a:pPr>
                      <a:r>
                        <a:rPr lang="en-US" sz="1800"/>
                        <a:t>DISADVANTAGES</a:t>
                      </a:r>
                    </a:p>
                  </a:txBody>
                  <a:tcPr marT="45725" marB="45725" marR="91450" marL="91450"/>
                </a:tc>
              </a:tr>
              <a:tr h="2064450">
                <a:tc>
                  <a:txBody>
                    <a:bodyPr>
                      <a:noAutofit/>
                    </a:bodyPr>
                    <a:lstStyle/>
                    <a:p>
                      <a:pPr indent="0" lvl="0" marL="0" marR="0" rtl="0" algn="l">
                        <a:spcBef>
                          <a:spcPts val="0"/>
                        </a:spcBef>
                        <a:buNone/>
                      </a:pPr>
                      <a:r>
                        <a:rPr lang="en-US" sz="1800"/>
                        <a:t>Cashless</a:t>
                      </a:r>
                      <a:r>
                        <a:rPr lang="en-US" sz="1800"/>
                        <a:t> society : Drives and challenges in Nigeria</a:t>
                      </a:r>
                    </a:p>
                  </a:txBody>
                  <a:tcPr marT="45725" marB="45725" marR="91450" marL="91450"/>
                </a:tc>
                <a:tc>
                  <a:txBody>
                    <a:bodyPr>
                      <a:noAutofit/>
                    </a:bodyPr>
                    <a:lstStyle/>
                    <a:p>
                      <a:pPr indent="0" lvl="0" marL="0" marR="0" rtl="0" algn="l">
                        <a:spcBef>
                          <a:spcPts val="0"/>
                        </a:spcBef>
                        <a:buNone/>
                      </a:pPr>
                      <a:r>
                        <a:rPr lang="en-US" sz="1800">
                          <a:solidFill>
                            <a:schemeClr val="dk1"/>
                          </a:solidFill>
                          <a:latin typeface="Questrial"/>
                          <a:ea typeface="Questrial"/>
                          <a:cs typeface="Questrial"/>
                          <a:sym typeface="Questrial"/>
                        </a:rPr>
                        <a:t> Maitanmi Olusola, Awodele Oludele, Ogbonna  Chibueze and Osundina Samuel </a:t>
                      </a:r>
                    </a:p>
                  </a:txBody>
                  <a:tcPr marT="45725" marB="45725" marR="91450" marL="91450"/>
                </a:tc>
                <a:tc>
                  <a:txBody>
                    <a:bodyPr>
                      <a:noAutofit/>
                    </a:bodyPr>
                    <a:lstStyle/>
                    <a:p>
                      <a:pPr indent="0" lvl="0" marL="0" marR="0" rtl="0" algn="l">
                        <a:spcBef>
                          <a:spcPts val="0"/>
                        </a:spcBef>
                        <a:buNone/>
                      </a:pPr>
                      <a:r>
                        <a:rPr i="1" lang="en-US" sz="1800">
                          <a:solidFill>
                            <a:schemeClr val="dk1"/>
                          </a:solidFill>
                          <a:latin typeface="Questrial"/>
                          <a:ea typeface="Questrial"/>
                          <a:cs typeface="Questrial"/>
                          <a:sym typeface="Questrial"/>
                        </a:rPr>
                        <a:t>ATM, Base Money, Cashlite, Cashless, and POS. </a:t>
                      </a:r>
                    </a:p>
                  </a:txBody>
                  <a:tcPr marT="45725" marB="45725" marR="91450" marL="91450"/>
                </a:tc>
                <a:tc>
                  <a:txBody>
                    <a:bodyPr>
                      <a:noAutofit/>
                    </a:bodyPr>
                    <a:lstStyle/>
                    <a:p>
                      <a:pPr indent="0" lvl="0" marL="0" marR="0" rtl="0" algn="l">
                        <a:spcBef>
                          <a:spcPts val="0"/>
                        </a:spcBef>
                        <a:buNone/>
                      </a:pPr>
                      <a:r>
                        <a:rPr lang="en-US" sz="1800"/>
                        <a:t>Economic uniformity, time, ease of use,  reduction in card</a:t>
                      </a:r>
                      <a:r>
                        <a:rPr lang="en-US" sz="1800"/>
                        <a:t> production cost</a:t>
                      </a:r>
                    </a:p>
                  </a:txBody>
                  <a:tcPr marT="45725" marB="45725" marR="91450" marL="91450"/>
                </a:tc>
                <a:tc>
                  <a:txBody>
                    <a:bodyPr>
                      <a:noAutofit/>
                    </a:bodyPr>
                    <a:lstStyle/>
                    <a:p>
                      <a:pPr indent="0" lvl="0" marL="0" marR="0" rtl="0" algn="l">
                        <a:spcBef>
                          <a:spcPts val="0"/>
                        </a:spcBef>
                        <a:buNone/>
                      </a:pPr>
                      <a:r>
                        <a:rPr lang="en-US" sz="1800"/>
                        <a:t>Remembering</a:t>
                      </a:r>
                      <a:r>
                        <a:rPr lang="en-US" sz="1800"/>
                        <a:t> pin and passwords, unstable electronic value of money, possibility of theft.</a:t>
                      </a:r>
                    </a:p>
                  </a:txBody>
                  <a:tcPr marT="45725" marB="45725" marR="91450" marL="91450"/>
                </a:tc>
              </a:tr>
              <a:tr h="1521175">
                <a:tc>
                  <a:txBody>
                    <a:bodyPr>
                      <a:noAutofit/>
                    </a:bodyPr>
                    <a:lstStyle/>
                    <a:p>
                      <a:pPr indent="0" lvl="0" marL="0" marR="0" rtl="0" algn="l">
                        <a:spcBef>
                          <a:spcPts val="0"/>
                        </a:spcBef>
                        <a:buNone/>
                      </a:pPr>
                      <a:r>
                        <a:rPr lang="en-US" sz="1800">
                          <a:solidFill>
                            <a:schemeClr val="dk1"/>
                          </a:solidFill>
                          <a:latin typeface="Questrial"/>
                          <a:ea typeface="Questrial"/>
                          <a:cs typeface="Questrial"/>
                          <a:sym typeface="Questrial"/>
                        </a:rPr>
                        <a:t>The Future Of Mobile Wallets Lies</a:t>
                      </a:r>
                    </a:p>
                    <a:p>
                      <a:pPr indent="0" lvl="0" marL="0" marR="0" rtl="0" algn="l">
                        <a:spcBef>
                          <a:spcPts val="0"/>
                        </a:spcBef>
                        <a:buNone/>
                      </a:pPr>
                      <a:r>
                        <a:rPr lang="en-US" sz="1800">
                          <a:solidFill>
                            <a:schemeClr val="dk1"/>
                          </a:solidFill>
                          <a:latin typeface="Questrial"/>
                          <a:ea typeface="Questrial"/>
                          <a:cs typeface="Questrial"/>
                          <a:sym typeface="Questrial"/>
                        </a:rPr>
                        <a:t>Beyond Payments</a:t>
                      </a:r>
                    </a:p>
                  </a:txBody>
                  <a:tcPr marT="45725" marB="45725" marR="91450" marL="91450"/>
                </a:tc>
                <a:tc>
                  <a:txBody>
                    <a:bodyPr>
                      <a:noAutofit/>
                    </a:bodyPr>
                    <a:lstStyle/>
                    <a:p>
                      <a:pPr indent="0" lvl="0" marL="0" marR="0" rtl="0" algn="l">
                        <a:spcBef>
                          <a:spcPts val="0"/>
                        </a:spcBef>
                        <a:buNone/>
                      </a:pPr>
                      <a:r>
                        <a:rPr lang="en-US" sz="1800">
                          <a:solidFill>
                            <a:schemeClr val="dk1"/>
                          </a:solidFill>
                          <a:latin typeface="Questrial"/>
                          <a:ea typeface="Questrial"/>
                          <a:cs typeface="Questrial"/>
                          <a:sym typeface="Questrial"/>
                        </a:rPr>
                        <a:t>Thomas Husson</a:t>
                      </a:r>
                    </a:p>
                  </a:txBody>
                  <a:tcPr marT="45725" marB="45725" marR="91450" marL="91450"/>
                </a:tc>
                <a:tc>
                  <a:txBody>
                    <a:bodyPr>
                      <a:noAutofit/>
                    </a:bodyPr>
                    <a:lstStyle/>
                    <a:p>
                      <a:pPr indent="0" lvl="0" marL="0" marR="0" rtl="0" algn="l">
                        <a:spcBef>
                          <a:spcPts val="0"/>
                        </a:spcBef>
                        <a:buNone/>
                      </a:pPr>
                      <a:r>
                        <a:rPr lang="en-US" sz="1800"/>
                        <a:t>Marketing platform, value to marketers, contextual</a:t>
                      </a:r>
                      <a:r>
                        <a:rPr lang="en-US" sz="1800"/>
                        <a:t> offerings.</a:t>
                      </a:r>
                    </a:p>
                  </a:txBody>
                  <a:tcPr marT="45725" marB="45725" marR="91450" marL="91450"/>
                </a:tc>
                <a:tc>
                  <a:txBody>
                    <a:bodyPr>
                      <a:noAutofit/>
                    </a:bodyPr>
                    <a:lstStyle/>
                    <a:p>
                      <a:pPr indent="0" lvl="0" marL="0" marR="0" rtl="0" algn="l">
                        <a:spcBef>
                          <a:spcPts val="0"/>
                        </a:spcBef>
                        <a:buNone/>
                      </a:pPr>
                      <a:r>
                        <a:rPr lang="en-US" sz="1800"/>
                        <a:t>More convinient payment</a:t>
                      </a:r>
                      <a:r>
                        <a:rPr lang="en-US" sz="1800"/>
                        <a:t> solution.</a:t>
                      </a:r>
                    </a:p>
                  </a:txBody>
                  <a:tcPr marT="45725" marB="45725" marR="91450" marL="91450"/>
                </a:tc>
                <a:tc>
                  <a:txBody>
                    <a:bodyPr>
                      <a:noAutofit/>
                    </a:bodyPr>
                    <a:lstStyle/>
                    <a:p>
                      <a:pPr indent="0" lvl="0" marL="0" marR="0" rtl="0" algn="l">
                        <a:spcBef>
                          <a:spcPts val="0"/>
                        </a:spcBef>
                        <a:buNone/>
                      </a:pPr>
                      <a:r>
                        <a:rPr lang="en-US" sz="1800"/>
                        <a:t>Need to win consumers</a:t>
                      </a:r>
                      <a:r>
                        <a:rPr lang="en-US" sz="1800"/>
                        <a:t>’ trust.</a:t>
                      </a: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p:nvPr/>
        </p:nvSpPr>
        <p:spPr>
          <a:xfrm>
            <a:off x="1730682" y="533192"/>
            <a:ext cx="8007927" cy="6324808"/>
          </a:xfrm>
          <a:prstGeom prst="rect">
            <a:avLst/>
          </a:prstGeom>
          <a:noFill/>
          <a:ln>
            <a:noFill/>
          </a:ln>
        </p:spPr>
        <p:txBody>
          <a:bodyPr anchorCtr="0" anchor="t" bIns="45700" lIns="91425" rIns="91425" wrap="square" tIns="45700">
            <a:noAutofit/>
          </a:bodyPr>
          <a:lstStyle/>
          <a:p>
            <a:pPr indent="0" lvl="0" marL="0" marR="0" rtl="0" algn="just">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 </a:t>
            </a:r>
          </a:p>
          <a:p>
            <a:pPr indent="0" lvl="0" marL="0" marR="0" rtl="0" algn="just">
              <a:lnSpc>
                <a:spcPct val="150000"/>
              </a:lnSpc>
              <a:spcBef>
                <a:spcPts val="0"/>
              </a:spcBef>
              <a:spcAft>
                <a:spcPts val="0"/>
              </a:spcAft>
              <a:buNone/>
            </a:pPr>
            <a:r>
              <a:rPr b="1" lang="en-US" sz="1800">
                <a:solidFill>
                  <a:srgbClr val="9B4C25"/>
                </a:solidFill>
                <a:latin typeface="Times New Roman"/>
                <a:ea typeface="Times New Roman"/>
                <a:cs typeface="Times New Roman"/>
                <a:sym typeface="Times New Roman"/>
              </a:rPr>
              <a:t>The following are the objectives of our project – College Wallet:</a:t>
            </a: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To enable the payment for various sections of the college like library, Exam, Accounts, Hostel and Canteen using smart phones</a:t>
            </a: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Generation of appropriate receipts for each billing transaction</a:t>
            </a: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Maintaining accurate accounting of each transactions for each section</a:t>
            </a: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Allowing flexible recharging and lending facilities.</a:t>
            </a: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Ensuring each transaction is secure using authentication and One Time Password (OTP) mechanisms</a:t>
            </a: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Making provisions for speedy and internet free transactions</a:t>
            </a: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Designing an easy to use and attractive interface for the users and providers</a:t>
            </a: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Designing and development of a normalized database for the proper interaction of all the modules involved. </a:t>
            </a: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Allowing location and timing constraints to be incorporated in the billing mechanism</a:t>
            </a:r>
          </a:p>
        </p:txBody>
      </p:sp>
      <p:sp>
        <p:nvSpPr>
          <p:cNvPr id="210" name="Shape 210"/>
          <p:cNvSpPr/>
          <p:nvPr/>
        </p:nvSpPr>
        <p:spPr>
          <a:xfrm>
            <a:off x="515983" y="71527"/>
            <a:ext cx="3575018" cy="92333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5400" cap="none">
                <a:solidFill>
                  <a:srgbClr val="FF0000"/>
                </a:solidFill>
                <a:latin typeface="Questrial"/>
                <a:ea typeface="Questrial"/>
                <a:cs typeface="Questrial"/>
                <a:sym typeface="Questrial"/>
              </a:rPr>
              <a:t>OBJECTIVES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descr="http://40.media.tumblr.com/0cf9eec5a049f3798f5a99b0a9ba311a/tumblr_mjxh1zZ1521s1g0s0o1_1280.png" id="215" name="Shape 215"/>
          <p:cNvPicPr preferRelativeResize="0"/>
          <p:nvPr/>
        </p:nvPicPr>
        <p:blipFill rotWithShape="1">
          <a:blip r:embed="rId3">
            <a:alphaModFix/>
          </a:blip>
          <a:srcRect b="0" l="0" r="0" t="0"/>
          <a:stretch/>
        </p:blipFill>
        <p:spPr>
          <a:xfrm>
            <a:off x="5240111" y="649206"/>
            <a:ext cx="790575" cy="809625"/>
          </a:xfrm>
          <a:prstGeom prst="rect">
            <a:avLst/>
          </a:prstGeom>
          <a:noFill/>
          <a:ln>
            <a:noFill/>
          </a:ln>
        </p:spPr>
      </p:pic>
      <p:sp>
        <p:nvSpPr>
          <p:cNvPr id="216" name="Shape 216"/>
          <p:cNvSpPr/>
          <p:nvPr/>
        </p:nvSpPr>
        <p:spPr>
          <a:xfrm>
            <a:off x="1417165" y="3464607"/>
            <a:ext cx="333375" cy="304800"/>
          </a:xfrm>
          <a:prstGeom prst="ellipse">
            <a:avLst/>
          </a:prstGeom>
          <a:solidFill>
            <a:schemeClr val="accent1"/>
          </a:solidFill>
          <a:ln cap="flat" cmpd="sng" w="15875">
            <a:solidFill>
              <a:srgbClr val="2276AD"/>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None/>
            </a:pPr>
            <a:r>
              <a:t/>
            </a:r>
            <a:endParaRPr sz="1800">
              <a:solidFill>
                <a:schemeClr val="lt1"/>
              </a:solidFill>
              <a:latin typeface="Questrial"/>
              <a:ea typeface="Questrial"/>
              <a:cs typeface="Questrial"/>
              <a:sym typeface="Questrial"/>
            </a:endParaRPr>
          </a:p>
        </p:txBody>
      </p:sp>
      <p:cxnSp>
        <p:nvCxnSpPr>
          <p:cNvPr id="217" name="Shape 217"/>
          <p:cNvCxnSpPr/>
          <p:nvPr/>
        </p:nvCxnSpPr>
        <p:spPr>
          <a:xfrm>
            <a:off x="1602196" y="3726546"/>
            <a:ext cx="9525" cy="581025"/>
          </a:xfrm>
          <a:prstGeom prst="straightConnector1">
            <a:avLst/>
          </a:prstGeom>
          <a:noFill/>
          <a:ln cap="flat" cmpd="sng" w="9525">
            <a:solidFill>
              <a:srgbClr val="2581BC"/>
            </a:solidFill>
            <a:prstDash val="solid"/>
            <a:round/>
            <a:headEnd len="med" w="med" type="none"/>
            <a:tailEnd len="med" w="med" type="none"/>
          </a:ln>
        </p:spPr>
      </p:cxnSp>
      <p:cxnSp>
        <p:nvCxnSpPr>
          <p:cNvPr id="218" name="Shape 218"/>
          <p:cNvCxnSpPr/>
          <p:nvPr/>
        </p:nvCxnSpPr>
        <p:spPr>
          <a:xfrm flipH="1">
            <a:off x="1383121" y="3897996"/>
            <a:ext cx="219075" cy="142875"/>
          </a:xfrm>
          <a:prstGeom prst="straightConnector1">
            <a:avLst/>
          </a:prstGeom>
          <a:noFill/>
          <a:ln cap="flat" cmpd="sng" w="9525">
            <a:solidFill>
              <a:srgbClr val="2581BC"/>
            </a:solidFill>
            <a:prstDash val="solid"/>
            <a:round/>
            <a:headEnd len="med" w="med" type="none"/>
            <a:tailEnd len="med" w="med" type="none"/>
          </a:ln>
        </p:spPr>
      </p:cxnSp>
      <p:cxnSp>
        <p:nvCxnSpPr>
          <p:cNvPr id="219" name="Shape 219"/>
          <p:cNvCxnSpPr/>
          <p:nvPr/>
        </p:nvCxnSpPr>
        <p:spPr>
          <a:xfrm flipH="1">
            <a:off x="1440271" y="4288521"/>
            <a:ext cx="171450" cy="152400"/>
          </a:xfrm>
          <a:prstGeom prst="straightConnector1">
            <a:avLst/>
          </a:prstGeom>
          <a:noFill/>
          <a:ln cap="flat" cmpd="sng" w="9525">
            <a:solidFill>
              <a:srgbClr val="2581BC"/>
            </a:solidFill>
            <a:prstDash val="solid"/>
            <a:round/>
            <a:headEnd len="med" w="med" type="none"/>
            <a:tailEnd len="med" w="med" type="none"/>
          </a:ln>
        </p:spPr>
      </p:cxnSp>
      <p:cxnSp>
        <p:nvCxnSpPr>
          <p:cNvPr id="220" name="Shape 220"/>
          <p:cNvCxnSpPr/>
          <p:nvPr/>
        </p:nvCxnSpPr>
        <p:spPr>
          <a:xfrm>
            <a:off x="1611721" y="3897996"/>
            <a:ext cx="190500" cy="104775"/>
          </a:xfrm>
          <a:prstGeom prst="straightConnector1">
            <a:avLst/>
          </a:prstGeom>
          <a:noFill/>
          <a:ln cap="flat" cmpd="sng" w="9525">
            <a:solidFill>
              <a:srgbClr val="2581BC"/>
            </a:solidFill>
            <a:prstDash val="solid"/>
            <a:round/>
            <a:headEnd len="med" w="med" type="none"/>
            <a:tailEnd len="med" w="med" type="none"/>
          </a:ln>
        </p:spPr>
      </p:cxnSp>
      <p:cxnSp>
        <p:nvCxnSpPr>
          <p:cNvPr id="221" name="Shape 221"/>
          <p:cNvCxnSpPr/>
          <p:nvPr/>
        </p:nvCxnSpPr>
        <p:spPr>
          <a:xfrm>
            <a:off x="1611721" y="4292966"/>
            <a:ext cx="142875" cy="123825"/>
          </a:xfrm>
          <a:prstGeom prst="straightConnector1">
            <a:avLst/>
          </a:prstGeom>
          <a:noFill/>
          <a:ln cap="flat" cmpd="sng" w="9525">
            <a:solidFill>
              <a:srgbClr val="2581BC"/>
            </a:solidFill>
            <a:prstDash val="solid"/>
            <a:round/>
            <a:headEnd len="med" w="med" type="none"/>
            <a:tailEnd len="med" w="med" type="none"/>
          </a:ln>
        </p:spPr>
      </p:cxnSp>
      <p:sp>
        <p:nvSpPr>
          <p:cNvPr id="222" name="Shape 222"/>
          <p:cNvSpPr/>
          <p:nvPr/>
        </p:nvSpPr>
        <p:spPr>
          <a:xfrm>
            <a:off x="1179127" y="2504276"/>
            <a:ext cx="428625" cy="66982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rPr lang="en-US" sz="900">
                <a:solidFill>
                  <a:schemeClr val="dk1"/>
                </a:solidFill>
                <a:latin typeface="Questrial"/>
                <a:ea typeface="Questrial"/>
                <a:cs typeface="Questrial"/>
                <a:sym typeface="Questrial"/>
              </a:rPr>
              <a:t>APP</a:t>
            </a:r>
          </a:p>
        </p:txBody>
      </p:sp>
      <p:cxnSp>
        <p:nvCxnSpPr>
          <p:cNvPr id="223" name="Shape 223"/>
          <p:cNvCxnSpPr/>
          <p:nvPr/>
        </p:nvCxnSpPr>
        <p:spPr>
          <a:xfrm>
            <a:off x="1926046" y="2365106"/>
            <a:ext cx="361950" cy="0"/>
          </a:xfrm>
          <a:prstGeom prst="straightConnector1">
            <a:avLst/>
          </a:prstGeom>
          <a:noFill/>
          <a:ln cap="flat" cmpd="sng" w="9525">
            <a:solidFill>
              <a:srgbClr val="2581BC"/>
            </a:solidFill>
            <a:prstDash val="solid"/>
            <a:round/>
            <a:headEnd len="med" w="med" type="none"/>
            <a:tailEnd len="lg" w="lg" type="triangle"/>
          </a:ln>
        </p:spPr>
      </p:cxnSp>
      <p:sp>
        <p:nvSpPr>
          <p:cNvPr id="224" name="Shape 224"/>
          <p:cNvSpPr/>
          <p:nvPr/>
        </p:nvSpPr>
        <p:spPr>
          <a:xfrm>
            <a:off x="2345146" y="1907271"/>
            <a:ext cx="1828800" cy="2440305"/>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rPr lang="en-US" sz="1400">
                <a:solidFill>
                  <a:schemeClr val="dk1"/>
                </a:solidFill>
                <a:latin typeface="Questrial"/>
                <a:ea typeface="Questrial"/>
                <a:cs typeface="Questrial"/>
                <a:sym typeface="Questrial"/>
              </a:rPr>
              <a:t>PAY FEES</a:t>
            </a:r>
          </a:p>
          <a:p>
            <a:pPr indent="0" lvl="0" marL="0" marR="0" rtl="0" algn="ctr">
              <a:lnSpc>
                <a:spcPct val="115000"/>
              </a:lnSpc>
              <a:spcBef>
                <a:spcPts val="1000"/>
              </a:spcBef>
              <a:spcAft>
                <a:spcPts val="0"/>
              </a:spcAft>
              <a:buNone/>
            </a:pPr>
            <a:r>
              <a:rPr lang="en-US" sz="1400">
                <a:solidFill>
                  <a:schemeClr val="dk1"/>
                </a:solidFill>
                <a:latin typeface="Questrial"/>
                <a:ea typeface="Questrial"/>
                <a:cs typeface="Questrial"/>
                <a:sym typeface="Questrial"/>
              </a:rPr>
              <a:t>PAY RV FEES</a:t>
            </a:r>
          </a:p>
          <a:p>
            <a:pPr indent="0" lvl="0" marL="0" marR="0" rtl="0" algn="ctr">
              <a:lnSpc>
                <a:spcPct val="115000"/>
              </a:lnSpc>
              <a:spcBef>
                <a:spcPts val="1000"/>
              </a:spcBef>
              <a:spcAft>
                <a:spcPts val="0"/>
              </a:spcAft>
              <a:buNone/>
            </a:pPr>
            <a:r>
              <a:rPr lang="en-US" sz="1400">
                <a:solidFill>
                  <a:schemeClr val="dk1"/>
                </a:solidFill>
                <a:latin typeface="Questrial"/>
                <a:ea typeface="Questrial"/>
                <a:cs typeface="Questrial"/>
                <a:sym typeface="Questrial"/>
              </a:rPr>
              <a:t>CANTEEN BILL</a:t>
            </a:r>
          </a:p>
          <a:p>
            <a:pPr indent="0" lvl="0" marL="0" marR="0" rtl="0" algn="ctr">
              <a:lnSpc>
                <a:spcPct val="115000"/>
              </a:lnSpc>
              <a:spcBef>
                <a:spcPts val="1000"/>
              </a:spcBef>
              <a:spcAft>
                <a:spcPts val="0"/>
              </a:spcAft>
              <a:buNone/>
            </a:pPr>
            <a:r>
              <a:rPr lang="en-US" sz="1400">
                <a:solidFill>
                  <a:schemeClr val="dk1"/>
                </a:solidFill>
                <a:latin typeface="Questrial"/>
                <a:ea typeface="Questrial"/>
                <a:cs typeface="Questrial"/>
                <a:sym typeface="Questrial"/>
              </a:rPr>
              <a:t>HOSTEL MESS</a:t>
            </a:r>
          </a:p>
          <a:p>
            <a:pPr indent="0" lvl="0" marL="0" marR="0" rtl="0" algn="ctr">
              <a:lnSpc>
                <a:spcPct val="115000"/>
              </a:lnSpc>
              <a:spcBef>
                <a:spcPts val="1000"/>
              </a:spcBef>
              <a:spcAft>
                <a:spcPts val="0"/>
              </a:spcAft>
              <a:buNone/>
            </a:pPr>
            <a:r>
              <a:rPr lang="en-US" sz="1400">
                <a:solidFill>
                  <a:schemeClr val="dk1"/>
                </a:solidFill>
                <a:latin typeface="Questrial"/>
                <a:ea typeface="Questrial"/>
                <a:cs typeface="Questrial"/>
                <a:sym typeface="Questrial"/>
              </a:rPr>
              <a:t>SOCIETY BILL</a:t>
            </a:r>
          </a:p>
          <a:p>
            <a:pPr indent="0" lvl="0" marL="0" marR="0" rtl="0" algn="ctr">
              <a:lnSpc>
                <a:spcPct val="115000"/>
              </a:lnSpc>
              <a:spcBef>
                <a:spcPts val="1000"/>
              </a:spcBef>
              <a:spcAft>
                <a:spcPts val="0"/>
              </a:spcAft>
              <a:buNone/>
            </a:pPr>
            <a:r>
              <a:rPr lang="en-US" sz="1400">
                <a:solidFill>
                  <a:schemeClr val="dk1"/>
                </a:solidFill>
                <a:latin typeface="Questrial"/>
                <a:ea typeface="Questrial"/>
                <a:cs typeface="Questrial"/>
                <a:sym typeface="Questrial"/>
              </a:rPr>
              <a:t>LIBRARY BILL</a:t>
            </a:r>
          </a:p>
          <a:p>
            <a:pPr indent="0" lvl="0" marL="0" marR="0" rtl="0" algn="ctr">
              <a:lnSpc>
                <a:spcPct val="115000"/>
              </a:lnSpc>
              <a:spcBef>
                <a:spcPts val="1000"/>
              </a:spcBef>
              <a:spcAft>
                <a:spcPts val="0"/>
              </a:spcAft>
              <a:buNone/>
            </a:pPr>
            <a:r>
              <a:rPr lang="en-US" sz="1400">
                <a:solidFill>
                  <a:schemeClr val="dk1"/>
                </a:solidFill>
                <a:latin typeface="Questrial"/>
                <a:ea typeface="Questrial"/>
                <a:cs typeface="Questrial"/>
                <a:sym typeface="Questrial"/>
              </a:rPr>
              <a:t>OTHER BILLS</a:t>
            </a:r>
          </a:p>
        </p:txBody>
      </p:sp>
      <p:cxnSp>
        <p:nvCxnSpPr>
          <p:cNvPr id="225" name="Shape 225"/>
          <p:cNvCxnSpPr/>
          <p:nvPr/>
        </p:nvCxnSpPr>
        <p:spPr>
          <a:xfrm>
            <a:off x="2354036" y="3955146"/>
            <a:ext cx="1819275" cy="9525"/>
          </a:xfrm>
          <a:prstGeom prst="straightConnector1">
            <a:avLst/>
          </a:prstGeom>
          <a:noFill/>
          <a:ln cap="flat" cmpd="sng" w="9525">
            <a:solidFill>
              <a:srgbClr val="2581BC"/>
            </a:solidFill>
            <a:prstDash val="solid"/>
            <a:round/>
            <a:headEnd len="med" w="med" type="none"/>
            <a:tailEnd len="med" w="med" type="none"/>
          </a:ln>
        </p:spPr>
      </p:cxnSp>
      <p:cxnSp>
        <p:nvCxnSpPr>
          <p:cNvPr id="226" name="Shape 226"/>
          <p:cNvCxnSpPr/>
          <p:nvPr/>
        </p:nvCxnSpPr>
        <p:spPr>
          <a:xfrm flipH="1" rot="10800000">
            <a:off x="1621246" y="994776"/>
            <a:ext cx="9525" cy="1038225"/>
          </a:xfrm>
          <a:prstGeom prst="straightConnector1">
            <a:avLst/>
          </a:prstGeom>
          <a:noFill/>
          <a:ln cap="flat" cmpd="sng" w="9525">
            <a:solidFill>
              <a:srgbClr val="2581BC"/>
            </a:solidFill>
            <a:prstDash val="solid"/>
            <a:round/>
            <a:headEnd len="med" w="med" type="none"/>
            <a:tailEnd len="med" w="med" type="none"/>
          </a:ln>
        </p:spPr>
      </p:cxnSp>
      <p:cxnSp>
        <p:nvCxnSpPr>
          <p:cNvPr id="227" name="Shape 227"/>
          <p:cNvCxnSpPr/>
          <p:nvPr/>
        </p:nvCxnSpPr>
        <p:spPr>
          <a:xfrm>
            <a:off x="1639661" y="1004301"/>
            <a:ext cx="3990975" cy="9525"/>
          </a:xfrm>
          <a:prstGeom prst="straightConnector1">
            <a:avLst/>
          </a:prstGeom>
          <a:noFill/>
          <a:ln cap="flat" cmpd="sng" w="9525">
            <a:solidFill>
              <a:srgbClr val="2581BC"/>
            </a:solidFill>
            <a:prstDash val="solid"/>
            <a:round/>
            <a:headEnd len="med" w="med" type="none"/>
            <a:tailEnd len="med" w="med" type="none"/>
          </a:ln>
        </p:spPr>
      </p:cxnSp>
      <p:cxnSp>
        <p:nvCxnSpPr>
          <p:cNvPr id="228" name="Shape 228"/>
          <p:cNvCxnSpPr/>
          <p:nvPr/>
        </p:nvCxnSpPr>
        <p:spPr>
          <a:xfrm>
            <a:off x="5821771" y="994776"/>
            <a:ext cx="400050" cy="9525"/>
          </a:xfrm>
          <a:prstGeom prst="straightConnector1">
            <a:avLst/>
          </a:prstGeom>
          <a:noFill/>
          <a:ln cap="flat" cmpd="sng" w="9525">
            <a:solidFill>
              <a:srgbClr val="2581BC"/>
            </a:solidFill>
            <a:prstDash val="solid"/>
            <a:round/>
            <a:headEnd len="med" w="med" type="none"/>
            <a:tailEnd len="lg" w="lg" type="triangle"/>
          </a:ln>
        </p:spPr>
      </p:cxnSp>
      <p:cxnSp>
        <p:nvCxnSpPr>
          <p:cNvPr id="229" name="Shape 229"/>
          <p:cNvCxnSpPr/>
          <p:nvPr/>
        </p:nvCxnSpPr>
        <p:spPr>
          <a:xfrm rot="10800000">
            <a:off x="1611721" y="3021696"/>
            <a:ext cx="0" cy="457200"/>
          </a:xfrm>
          <a:prstGeom prst="straightConnector1">
            <a:avLst/>
          </a:prstGeom>
          <a:noFill/>
          <a:ln cap="flat" cmpd="sng" w="9525">
            <a:solidFill>
              <a:srgbClr val="2581BC"/>
            </a:solidFill>
            <a:prstDash val="solid"/>
            <a:round/>
            <a:headEnd len="med" w="med" type="none"/>
            <a:tailEnd len="lg" w="lg" type="triangle"/>
          </a:ln>
        </p:spPr>
      </p:cxnSp>
      <p:sp>
        <p:nvSpPr>
          <p:cNvPr id="230" name="Shape 230"/>
          <p:cNvSpPr/>
          <p:nvPr/>
        </p:nvSpPr>
        <p:spPr>
          <a:xfrm>
            <a:off x="5235135" y="2390506"/>
            <a:ext cx="590550" cy="466725"/>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Questrial"/>
              <a:ea typeface="Questrial"/>
              <a:cs typeface="Questrial"/>
              <a:sym typeface="Questrial"/>
            </a:endParaRPr>
          </a:p>
        </p:txBody>
      </p:sp>
      <p:cxnSp>
        <p:nvCxnSpPr>
          <p:cNvPr id="231" name="Shape 231"/>
          <p:cNvCxnSpPr/>
          <p:nvPr/>
        </p:nvCxnSpPr>
        <p:spPr>
          <a:xfrm flipH="1" rot="-5400000">
            <a:off x="4383496" y="1661526"/>
            <a:ext cx="1009800" cy="628800"/>
          </a:xfrm>
          <a:prstGeom prst="bentConnector3">
            <a:avLst>
              <a:gd fmla="val 50000" name="adj1"/>
            </a:avLst>
          </a:prstGeom>
          <a:noFill/>
          <a:ln cap="flat" cmpd="sng" w="9525">
            <a:solidFill>
              <a:srgbClr val="2581BC"/>
            </a:solidFill>
            <a:prstDash val="solid"/>
            <a:round/>
            <a:headEnd len="med" w="med" type="none"/>
            <a:tailEnd len="lg" w="lg" type="triangle"/>
          </a:ln>
        </p:spPr>
      </p:cxnSp>
      <p:sp>
        <p:nvSpPr>
          <p:cNvPr id="232" name="Shape 232"/>
          <p:cNvSpPr/>
          <p:nvPr/>
        </p:nvSpPr>
        <p:spPr>
          <a:xfrm>
            <a:off x="5764621" y="3314114"/>
            <a:ext cx="1162050" cy="620919"/>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rPr lang="en-US" sz="1200">
                <a:solidFill>
                  <a:schemeClr val="dk1"/>
                </a:solidFill>
                <a:latin typeface="Questrial"/>
                <a:ea typeface="Questrial"/>
                <a:cs typeface="Questrial"/>
                <a:sym typeface="Questrial"/>
              </a:rPr>
              <a:t>SMS PROCESSOR</a:t>
            </a:r>
          </a:p>
        </p:txBody>
      </p:sp>
      <p:sp>
        <p:nvSpPr>
          <p:cNvPr id="233" name="Shape 233"/>
          <p:cNvSpPr/>
          <p:nvPr/>
        </p:nvSpPr>
        <p:spPr>
          <a:xfrm>
            <a:off x="6345649" y="4240896"/>
            <a:ext cx="696394" cy="762000"/>
          </a:xfrm>
          <a:prstGeom prst="can">
            <a:avLst>
              <a:gd fmla="val 25000" name="adj"/>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rPr lang="en-US" sz="1200">
                <a:solidFill>
                  <a:schemeClr val="dk1"/>
                </a:solidFill>
                <a:latin typeface="Questrial"/>
                <a:ea typeface="Questrial"/>
                <a:cs typeface="Questrial"/>
                <a:sym typeface="Questrial"/>
              </a:rPr>
              <a:t>WALLETDB</a:t>
            </a:r>
          </a:p>
        </p:txBody>
      </p:sp>
      <p:cxnSp>
        <p:nvCxnSpPr>
          <p:cNvPr id="234" name="Shape 234"/>
          <p:cNvCxnSpPr/>
          <p:nvPr/>
        </p:nvCxnSpPr>
        <p:spPr>
          <a:xfrm>
            <a:off x="1811746" y="1432926"/>
            <a:ext cx="38100" cy="0"/>
          </a:xfrm>
          <a:prstGeom prst="straightConnector1">
            <a:avLst/>
          </a:prstGeom>
          <a:noFill/>
          <a:ln cap="flat" cmpd="sng" w="9525">
            <a:solidFill>
              <a:srgbClr val="2581BC"/>
            </a:solidFill>
            <a:prstDash val="solid"/>
            <a:round/>
            <a:headEnd len="med" w="med" type="none"/>
            <a:tailEnd len="med" w="med" type="none"/>
          </a:ln>
        </p:spPr>
      </p:cxnSp>
      <p:cxnSp>
        <p:nvCxnSpPr>
          <p:cNvPr id="235" name="Shape 235"/>
          <p:cNvCxnSpPr/>
          <p:nvPr/>
        </p:nvCxnSpPr>
        <p:spPr>
          <a:xfrm>
            <a:off x="1811746" y="1432926"/>
            <a:ext cx="2800350" cy="38100"/>
          </a:xfrm>
          <a:prstGeom prst="straightConnector1">
            <a:avLst/>
          </a:prstGeom>
          <a:noFill/>
          <a:ln cap="flat" cmpd="sng" w="9525">
            <a:solidFill>
              <a:srgbClr val="2581BC"/>
            </a:solidFill>
            <a:prstDash val="solid"/>
            <a:round/>
            <a:headEnd len="med" w="med" type="none"/>
            <a:tailEnd len="med" w="med" type="none"/>
          </a:ln>
        </p:spPr>
      </p:cxnSp>
      <p:sp>
        <p:nvSpPr>
          <p:cNvPr id="236" name="Shape 236"/>
          <p:cNvSpPr/>
          <p:nvPr/>
        </p:nvSpPr>
        <p:spPr>
          <a:xfrm>
            <a:off x="6212295" y="547101"/>
            <a:ext cx="1057275" cy="163830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rPr lang="en-US" sz="1400">
                <a:solidFill>
                  <a:schemeClr val="dk1"/>
                </a:solidFill>
                <a:latin typeface="Questrial"/>
                <a:ea typeface="Questrial"/>
                <a:cs typeface="Questrial"/>
                <a:sym typeface="Questrial"/>
              </a:rPr>
              <a:t>SERVER DISPATCHER</a:t>
            </a:r>
          </a:p>
        </p:txBody>
      </p:sp>
      <p:sp>
        <p:nvSpPr>
          <p:cNvPr id="237" name="Shape 237"/>
          <p:cNvSpPr/>
          <p:nvPr/>
        </p:nvSpPr>
        <p:spPr>
          <a:xfrm>
            <a:off x="6926671" y="2309226"/>
            <a:ext cx="1114425" cy="893341"/>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t/>
            </a:r>
            <a:endParaRPr sz="1100">
              <a:solidFill>
                <a:schemeClr val="dk1"/>
              </a:solidFill>
              <a:latin typeface="Questrial"/>
              <a:ea typeface="Questrial"/>
              <a:cs typeface="Questrial"/>
              <a:sym typeface="Questrial"/>
            </a:endParaRPr>
          </a:p>
          <a:p>
            <a:pPr indent="0" lvl="0" marL="0" marR="0" rtl="0" algn="ctr">
              <a:lnSpc>
                <a:spcPct val="115000"/>
              </a:lnSpc>
              <a:spcBef>
                <a:spcPts val="1000"/>
              </a:spcBef>
              <a:spcAft>
                <a:spcPts val="0"/>
              </a:spcAft>
              <a:buNone/>
            </a:pPr>
            <a:r>
              <a:rPr lang="en-US" sz="1200">
                <a:solidFill>
                  <a:schemeClr val="dk1"/>
                </a:solidFill>
                <a:latin typeface="Questrial"/>
                <a:ea typeface="Questrial"/>
                <a:cs typeface="Questrial"/>
                <a:sym typeface="Questrial"/>
              </a:rPr>
              <a:t>INTERNET APP   PROCESSOR</a:t>
            </a:r>
          </a:p>
          <a:p>
            <a:pPr indent="0" lvl="0" marL="0" marR="0" rtl="0" algn="ctr">
              <a:lnSpc>
                <a:spcPct val="115000"/>
              </a:lnSpc>
              <a:spcBef>
                <a:spcPts val="1000"/>
              </a:spcBef>
              <a:spcAft>
                <a:spcPts val="0"/>
              </a:spcAft>
              <a:buNone/>
            </a:pPr>
            <a:r>
              <a:rPr lang="en-US" sz="1100">
                <a:solidFill>
                  <a:schemeClr val="dk1"/>
                </a:solidFill>
                <a:latin typeface="Questrial"/>
                <a:ea typeface="Questrial"/>
                <a:cs typeface="Questrial"/>
                <a:sym typeface="Questrial"/>
              </a:rPr>
              <a:t> </a:t>
            </a:r>
          </a:p>
        </p:txBody>
      </p:sp>
      <p:cxnSp>
        <p:nvCxnSpPr>
          <p:cNvPr id="238" name="Shape 238"/>
          <p:cNvCxnSpPr/>
          <p:nvPr/>
        </p:nvCxnSpPr>
        <p:spPr>
          <a:xfrm>
            <a:off x="7012396" y="985251"/>
            <a:ext cx="0" cy="0"/>
          </a:xfrm>
          <a:prstGeom prst="straightConnector1">
            <a:avLst/>
          </a:prstGeom>
          <a:noFill/>
          <a:ln cap="flat" cmpd="sng" w="9525">
            <a:solidFill>
              <a:srgbClr val="2581BC"/>
            </a:solidFill>
            <a:prstDash val="solid"/>
            <a:round/>
            <a:headEnd len="med" w="med" type="none"/>
            <a:tailEnd len="med" w="med" type="none"/>
          </a:ln>
        </p:spPr>
      </p:cxnSp>
      <p:cxnSp>
        <p:nvCxnSpPr>
          <p:cNvPr id="239" name="Shape 239"/>
          <p:cNvCxnSpPr/>
          <p:nvPr/>
        </p:nvCxnSpPr>
        <p:spPr>
          <a:xfrm flipH="1" rot="10800000">
            <a:off x="7269570" y="1042401"/>
            <a:ext cx="219076" cy="532"/>
          </a:xfrm>
          <a:prstGeom prst="straightConnector1">
            <a:avLst/>
          </a:prstGeom>
          <a:noFill/>
          <a:ln cap="flat" cmpd="sng" w="9525">
            <a:solidFill>
              <a:srgbClr val="2581BC"/>
            </a:solidFill>
            <a:prstDash val="solid"/>
            <a:round/>
            <a:headEnd len="med" w="med" type="none"/>
            <a:tailEnd len="med" w="med" type="none"/>
          </a:ln>
        </p:spPr>
      </p:cxnSp>
      <p:cxnSp>
        <p:nvCxnSpPr>
          <p:cNvPr id="240" name="Shape 240"/>
          <p:cNvCxnSpPr/>
          <p:nvPr/>
        </p:nvCxnSpPr>
        <p:spPr>
          <a:xfrm>
            <a:off x="7488646" y="1042401"/>
            <a:ext cx="0" cy="1247775"/>
          </a:xfrm>
          <a:prstGeom prst="straightConnector1">
            <a:avLst/>
          </a:prstGeom>
          <a:noFill/>
          <a:ln cap="flat" cmpd="sng" w="9525">
            <a:solidFill>
              <a:srgbClr val="2581BC"/>
            </a:solidFill>
            <a:prstDash val="solid"/>
            <a:round/>
            <a:headEnd len="med" w="med" type="none"/>
            <a:tailEnd len="lg" w="lg" type="triangle"/>
          </a:ln>
        </p:spPr>
      </p:cxnSp>
      <p:cxnSp>
        <p:nvCxnSpPr>
          <p:cNvPr id="241" name="Shape 241"/>
          <p:cNvCxnSpPr/>
          <p:nvPr/>
        </p:nvCxnSpPr>
        <p:spPr>
          <a:xfrm flipH="1" rot="-5400000">
            <a:off x="5693070" y="4166286"/>
            <a:ext cx="876600" cy="428700"/>
          </a:xfrm>
          <a:prstGeom prst="bentConnector3">
            <a:avLst>
              <a:gd fmla="val 99731" name="adj1"/>
            </a:avLst>
          </a:prstGeom>
          <a:noFill/>
          <a:ln cap="flat" cmpd="sng" w="9525">
            <a:solidFill>
              <a:srgbClr val="2581BC"/>
            </a:solidFill>
            <a:prstDash val="solid"/>
            <a:round/>
            <a:headEnd len="med" w="med" type="none"/>
            <a:tailEnd len="lg" w="lg" type="triangle"/>
          </a:ln>
        </p:spPr>
      </p:cxnSp>
      <p:cxnSp>
        <p:nvCxnSpPr>
          <p:cNvPr id="242" name="Shape 242"/>
          <p:cNvCxnSpPr/>
          <p:nvPr/>
        </p:nvCxnSpPr>
        <p:spPr>
          <a:xfrm rot="5400000">
            <a:off x="6474196" y="3766906"/>
            <a:ext cx="1495500" cy="419100"/>
          </a:xfrm>
          <a:prstGeom prst="bentConnector3">
            <a:avLst>
              <a:gd fmla="val 0" name="adj1"/>
            </a:avLst>
          </a:prstGeom>
          <a:noFill/>
          <a:ln cap="flat" cmpd="sng" w="9525">
            <a:solidFill>
              <a:srgbClr val="2581BC"/>
            </a:solidFill>
            <a:prstDash val="solid"/>
            <a:round/>
            <a:headEnd len="med" w="med" type="none"/>
            <a:tailEnd len="lg" w="lg" type="triangle"/>
          </a:ln>
        </p:spPr>
      </p:cxnSp>
      <p:cxnSp>
        <p:nvCxnSpPr>
          <p:cNvPr id="243" name="Shape 243"/>
          <p:cNvCxnSpPr/>
          <p:nvPr/>
        </p:nvCxnSpPr>
        <p:spPr>
          <a:xfrm rot="-5400000">
            <a:off x="5607496" y="1913266"/>
            <a:ext cx="838200" cy="428700"/>
          </a:xfrm>
          <a:prstGeom prst="bentConnector3">
            <a:avLst>
              <a:gd fmla="val 50000" name="adj1"/>
            </a:avLst>
          </a:prstGeom>
          <a:noFill/>
          <a:ln cap="flat" cmpd="sng" w="9525">
            <a:solidFill>
              <a:srgbClr val="2581BC"/>
            </a:solidFill>
            <a:prstDash val="solid"/>
            <a:round/>
            <a:headEnd len="med" w="med" type="none"/>
            <a:tailEnd len="lg" w="lg" type="triangle"/>
          </a:ln>
        </p:spPr>
      </p:cxnSp>
      <p:cxnSp>
        <p:nvCxnSpPr>
          <p:cNvPr id="244" name="Shape 244"/>
          <p:cNvCxnSpPr/>
          <p:nvPr/>
        </p:nvCxnSpPr>
        <p:spPr>
          <a:xfrm>
            <a:off x="5469346" y="2878186"/>
            <a:ext cx="0" cy="228600"/>
          </a:xfrm>
          <a:prstGeom prst="straightConnector1">
            <a:avLst/>
          </a:prstGeom>
          <a:noFill/>
          <a:ln cap="flat" cmpd="sng" w="9525">
            <a:solidFill>
              <a:srgbClr val="2581BC"/>
            </a:solidFill>
            <a:prstDash val="solid"/>
            <a:round/>
            <a:headEnd len="med" w="med" type="none"/>
            <a:tailEnd len="med" w="med" type="none"/>
          </a:ln>
        </p:spPr>
      </p:cxnSp>
      <p:cxnSp>
        <p:nvCxnSpPr>
          <p:cNvPr id="245" name="Shape 245"/>
          <p:cNvCxnSpPr/>
          <p:nvPr/>
        </p:nvCxnSpPr>
        <p:spPr>
          <a:xfrm>
            <a:off x="5478871" y="3116311"/>
            <a:ext cx="733425" cy="0"/>
          </a:xfrm>
          <a:prstGeom prst="straightConnector1">
            <a:avLst/>
          </a:prstGeom>
          <a:noFill/>
          <a:ln cap="flat" cmpd="sng" w="9525">
            <a:solidFill>
              <a:srgbClr val="2581BC"/>
            </a:solidFill>
            <a:prstDash val="solid"/>
            <a:round/>
            <a:headEnd len="med" w="med" type="none"/>
            <a:tailEnd len="med" w="med" type="none"/>
          </a:ln>
        </p:spPr>
      </p:cxnSp>
      <p:cxnSp>
        <p:nvCxnSpPr>
          <p:cNvPr id="246" name="Shape 246"/>
          <p:cNvCxnSpPr/>
          <p:nvPr/>
        </p:nvCxnSpPr>
        <p:spPr>
          <a:xfrm>
            <a:off x="6212296" y="3116311"/>
            <a:ext cx="9525" cy="190500"/>
          </a:xfrm>
          <a:prstGeom prst="straightConnector1">
            <a:avLst/>
          </a:prstGeom>
          <a:noFill/>
          <a:ln cap="flat" cmpd="sng" w="9525">
            <a:solidFill>
              <a:srgbClr val="2581BC"/>
            </a:solidFill>
            <a:prstDash val="solid"/>
            <a:round/>
            <a:headEnd len="med" w="med" type="none"/>
            <a:tailEnd len="lg" w="lg" type="triangle"/>
          </a:ln>
        </p:spPr>
      </p:cxnSp>
      <p:sp>
        <p:nvSpPr>
          <p:cNvPr id="247" name="Shape 247"/>
          <p:cNvSpPr/>
          <p:nvPr/>
        </p:nvSpPr>
        <p:spPr>
          <a:xfrm>
            <a:off x="4128817" y="6035565"/>
            <a:ext cx="666750" cy="371475"/>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rPr lang="en-US" sz="1100">
                <a:solidFill>
                  <a:schemeClr val="dk1"/>
                </a:solidFill>
                <a:latin typeface="Questrial"/>
                <a:ea typeface="Questrial"/>
                <a:cs typeface="Questrial"/>
                <a:sym typeface="Questrial"/>
              </a:rPr>
              <a:t>LIBRARY</a:t>
            </a:r>
          </a:p>
        </p:txBody>
      </p:sp>
      <p:sp>
        <p:nvSpPr>
          <p:cNvPr id="248" name="Shape 248"/>
          <p:cNvSpPr/>
          <p:nvPr/>
        </p:nvSpPr>
        <p:spPr>
          <a:xfrm>
            <a:off x="4886610" y="6040328"/>
            <a:ext cx="790575" cy="36195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rPr lang="en-US" sz="1100">
                <a:solidFill>
                  <a:schemeClr val="dk1"/>
                </a:solidFill>
                <a:latin typeface="Questrial"/>
                <a:ea typeface="Questrial"/>
                <a:cs typeface="Questrial"/>
                <a:sym typeface="Questrial"/>
              </a:rPr>
              <a:t>ACCOUNT</a:t>
            </a:r>
          </a:p>
        </p:txBody>
      </p:sp>
      <p:sp>
        <p:nvSpPr>
          <p:cNvPr id="249" name="Shape 249"/>
          <p:cNvSpPr/>
          <p:nvPr/>
        </p:nvSpPr>
        <p:spPr>
          <a:xfrm>
            <a:off x="5770440" y="6025619"/>
            <a:ext cx="685800" cy="34290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rPr lang="en-US" sz="1100">
                <a:solidFill>
                  <a:schemeClr val="dk1"/>
                </a:solidFill>
                <a:latin typeface="Questrial"/>
                <a:ea typeface="Questrial"/>
                <a:cs typeface="Questrial"/>
                <a:sym typeface="Questrial"/>
              </a:rPr>
              <a:t>HOSTEL</a:t>
            </a:r>
          </a:p>
        </p:txBody>
      </p:sp>
      <p:sp>
        <p:nvSpPr>
          <p:cNvPr id="250" name="Shape 250"/>
          <p:cNvSpPr/>
          <p:nvPr/>
        </p:nvSpPr>
        <p:spPr>
          <a:xfrm>
            <a:off x="6549495" y="6023818"/>
            <a:ext cx="685800" cy="323850"/>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rPr lang="en-US" sz="1100">
                <a:solidFill>
                  <a:schemeClr val="dk1"/>
                </a:solidFill>
                <a:latin typeface="Questrial"/>
                <a:ea typeface="Questrial"/>
                <a:cs typeface="Questrial"/>
                <a:sym typeface="Questrial"/>
              </a:rPr>
              <a:t>EXAM</a:t>
            </a:r>
          </a:p>
        </p:txBody>
      </p:sp>
      <p:sp>
        <p:nvSpPr>
          <p:cNvPr id="251" name="Shape 251"/>
          <p:cNvSpPr/>
          <p:nvPr/>
        </p:nvSpPr>
        <p:spPr>
          <a:xfrm>
            <a:off x="7340070" y="6023818"/>
            <a:ext cx="803866" cy="333375"/>
          </a:xfrm>
          <a:prstGeom prst="rect">
            <a:avLst/>
          </a:prstGeom>
          <a:solidFill>
            <a:schemeClr val="lt1"/>
          </a:solidFill>
          <a:ln cap="flat" cmpd="sng" w="15875">
            <a:solidFill>
              <a:schemeClr val="accent6"/>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15000"/>
              </a:lnSpc>
              <a:spcBef>
                <a:spcPts val="0"/>
              </a:spcBef>
              <a:spcAft>
                <a:spcPts val="0"/>
              </a:spcAft>
              <a:buNone/>
            </a:pPr>
            <a:r>
              <a:rPr lang="en-US" sz="1100">
                <a:solidFill>
                  <a:schemeClr val="dk1"/>
                </a:solidFill>
                <a:latin typeface="Questrial"/>
                <a:ea typeface="Questrial"/>
                <a:cs typeface="Questrial"/>
                <a:sym typeface="Questrial"/>
              </a:rPr>
              <a:t>CANTEEN</a:t>
            </a:r>
          </a:p>
        </p:txBody>
      </p:sp>
      <p:cxnSp>
        <p:nvCxnSpPr>
          <p:cNvPr id="252" name="Shape 252"/>
          <p:cNvCxnSpPr/>
          <p:nvPr/>
        </p:nvCxnSpPr>
        <p:spPr>
          <a:xfrm>
            <a:off x="4535896" y="5608051"/>
            <a:ext cx="3162300" cy="28575"/>
          </a:xfrm>
          <a:prstGeom prst="straightConnector1">
            <a:avLst/>
          </a:prstGeom>
          <a:noFill/>
          <a:ln cap="flat" cmpd="sng" w="9525">
            <a:solidFill>
              <a:srgbClr val="2581BC"/>
            </a:solidFill>
            <a:prstDash val="solid"/>
            <a:round/>
            <a:headEnd len="med" w="med" type="none"/>
            <a:tailEnd len="med" w="med" type="none"/>
          </a:ln>
        </p:spPr>
      </p:cxnSp>
      <p:cxnSp>
        <p:nvCxnSpPr>
          <p:cNvPr id="253" name="Shape 253"/>
          <p:cNvCxnSpPr/>
          <p:nvPr/>
        </p:nvCxnSpPr>
        <p:spPr>
          <a:xfrm>
            <a:off x="4535896" y="5569951"/>
            <a:ext cx="19050" cy="447675"/>
          </a:xfrm>
          <a:prstGeom prst="straightConnector1">
            <a:avLst/>
          </a:prstGeom>
          <a:noFill/>
          <a:ln cap="flat" cmpd="sng" w="9525">
            <a:solidFill>
              <a:srgbClr val="2581BC"/>
            </a:solidFill>
            <a:prstDash val="solid"/>
            <a:round/>
            <a:headEnd len="med" w="med" type="none"/>
            <a:tailEnd len="lg" w="lg" type="triangle"/>
          </a:ln>
        </p:spPr>
      </p:cxnSp>
      <p:cxnSp>
        <p:nvCxnSpPr>
          <p:cNvPr id="254" name="Shape 254"/>
          <p:cNvCxnSpPr/>
          <p:nvPr/>
        </p:nvCxnSpPr>
        <p:spPr>
          <a:xfrm>
            <a:off x="5335996" y="5636626"/>
            <a:ext cx="9525" cy="390525"/>
          </a:xfrm>
          <a:prstGeom prst="straightConnector1">
            <a:avLst/>
          </a:prstGeom>
          <a:noFill/>
          <a:ln cap="flat" cmpd="sng" w="9525">
            <a:solidFill>
              <a:srgbClr val="2581BC"/>
            </a:solidFill>
            <a:prstDash val="solid"/>
            <a:round/>
            <a:headEnd len="med" w="med" type="none"/>
            <a:tailEnd len="lg" w="lg" type="triangle"/>
          </a:ln>
        </p:spPr>
      </p:cxnSp>
      <p:cxnSp>
        <p:nvCxnSpPr>
          <p:cNvPr id="255" name="Shape 255"/>
          <p:cNvCxnSpPr/>
          <p:nvPr/>
        </p:nvCxnSpPr>
        <p:spPr>
          <a:xfrm>
            <a:off x="6155146" y="5617576"/>
            <a:ext cx="9525" cy="438150"/>
          </a:xfrm>
          <a:prstGeom prst="straightConnector1">
            <a:avLst/>
          </a:prstGeom>
          <a:noFill/>
          <a:ln cap="flat" cmpd="sng" w="9525">
            <a:solidFill>
              <a:srgbClr val="2581BC"/>
            </a:solidFill>
            <a:prstDash val="solid"/>
            <a:round/>
            <a:headEnd len="med" w="med" type="none"/>
            <a:tailEnd len="lg" w="lg" type="triangle"/>
          </a:ln>
        </p:spPr>
      </p:cxnSp>
      <p:cxnSp>
        <p:nvCxnSpPr>
          <p:cNvPr id="256" name="Shape 256"/>
          <p:cNvCxnSpPr/>
          <p:nvPr/>
        </p:nvCxnSpPr>
        <p:spPr>
          <a:xfrm>
            <a:off x="6993346" y="5627101"/>
            <a:ext cx="0" cy="390525"/>
          </a:xfrm>
          <a:prstGeom prst="straightConnector1">
            <a:avLst/>
          </a:prstGeom>
          <a:noFill/>
          <a:ln cap="flat" cmpd="sng" w="9525">
            <a:solidFill>
              <a:srgbClr val="2581BC"/>
            </a:solidFill>
            <a:prstDash val="solid"/>
            <a:round/>
            <a:headEnd len="med" w="med" type="none"/>
            <a:tailEnd len="lg" w="lg" type="triangle"/>
          </a:ln>
        </p:spPr>
      </p:cxnSp>
      <p:cxnSp>
        <p:nvCxnSpPr>
          <p:cNvPr id="257" name="Shape 257"/>
          <p:cNvCxnSpPr/>
          <p:nvPr/>
        </p:nvCxnSpPr>
        <p:spPr>
          <a:xfrm>
            <a:off x="7688671" y="5627101"/>
            <a:ext cx="28575" cy="428625"/>
          </a:xfrm>
          <a:prstGeom prst="straightConnector1">
            <a:avLst/>
          </a:prstGeom>
          <a:noFill/>
          <a:ln cap="flat" cmpd="sng" w="9525">
            <a:solidFill>
              <a:srgbClr val="2581BC"/>
            </a:solidFill>
            <a:prstDash val="solid"/>
            <a:round/>
            <a:headEnd len="med" w="med" type="none"/>
            <a:tailEnd len="lg" w="lg" type="triangle"/>
          </a:ln>
        </p:spPr>
      </p:cxnSp>
      <p:cxnSp>
        <p:nvCxnSpPr>
          <p:cNvPr id="258" name="Shape 258"/>
          <p:cNvCxnSpPr/>
          <p:nvPr/>
        </p:nvCxnSpPr>
        <p:spPr>
          <a:xfrm>
            <a:off x="6659971" y="5005436"/>
            <a:ext cx="9525" cy="609600"/>
          </a:xfrm>
          <a:prstGeom prst="straightConnector1">
            <a:avLst/>
          </a:prstGeom>
          <a:noFill/>
          <a:ln cap="flat" cmpd="sng" w="9525">
            <a:solidFill>
              <a:srgbClr val="2581BC"/>
            </a:solidFill>
            <a:prstDash val="solid"/>
            <a:round/>
            <a:headEnd len="med" w="med" type="none"/>
            <a:tailEnd len="med" w="med" type="none"/>
          </a:ln>
        </p:spPr>
      </p:cxnSp>
      <p:cxnSp>
        <p:nvCxnSpPr>
          <p:cNvPr id="259" name="Shape 259"/>
          <p:cNvCxnSpPr/>
          <p:nvPr/>
        </p:nvCxnSpPr>
        <p:spPr>
          <a:xfrm>
            <a:off x="1830796" y="1432926"/>
            <a:ext cx="9525" cy="676275"/>
          </a:xfrm>
          <a:prstGeom prst="straightConnector1">
            <a:avLst/>
          </a:prstGeom>
          <a:noFill/>
          <a:ln cap="flat" cmpd="sng" w="9525">
            <a:solidFill>
              <a:srgbClr val="2581BC"/>
            </a:solidFill>
            <a:prstDash val="solid"/>
            <a:round/>
            <a:headEnd len="med" w="med" type="none"/>
            <a:tailEnd len="med" w="med" type="none"/>
          </a:ln>
        </p:spPr>
      </p:cxnSp>
      <p:pic>
        <p:nvPicPr>
          <p:cNvPr descr="http://weareutopia.com/wp-content/uploads/2012/09/kamcord-recording-technology-mobile-game-developers-logo-design-1.jpg" id="260" name="Shape 260"/>
          <p:cNvPicPr preferRelativeResize="0"/>
          <p:nvPr/>
        </p:nvPicPr>
        <p:blipFill rotWithShape="1">
          <a:blip r:embed="rId4">
            <a:alphaModFix/>
          </a:blip>
          <a:srcRect b="0" l="0" r="0" t="0"/>
          <a:stretch/>
        </p:blipFill>
        <p:spPr>
          <a:xfrm>
            <a:off x="773521" y="2094596"/>
            <a:ext cx="1239838" cy="1171575"/>
          </a:xfrm>
          <a:prstGeom prst="rect">
            <a:avLst/>
          </a:prstGeom>
          <a:noFill/>
          <a:ln>
            <a:noFill/>
          </a:ln>
        </p:spPr>
      </p:pic>
      <p:sp>
        <p:nvSpPr>
          <p:cNvPr id="261" name="Shape 261"/>
          <p:cNvSpPr/>
          <p:nvPr/>
        </p:nvSpPr>
        <p:spPr>
          <a:xfrm>
            <a:off x="152400" y="102467"/>
            <a:ext cx="12192000" cy="457200"/>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t/>
            </a:r>
            <a:endParaRPr sz="1800">
              <a:solidFill>
                <a:schemeClr val="dk1"/>
              </a:solidFill>
              <a:latin typeface="Questrial"/>
              <a:ea typeface="Questrial"/>
              <a:cs typeface="Questrial"/>
              <a:sym typeface="Questrial"/>
            </a:endParaRPr>
          </a:p>
        </p:txBody>
      </p:sp>
      <p:sp>
        <p:nvSpPr>
          <p:cNvPr id="262" name="Shape 262"/>
          <p:cNvSpPr/>
          <p:nvPr/>
        </p:nvSpPr>
        <p:spPr>
          <a:xfrm>
            <a:off x="887821" y="110856"/>
            <a:ext cx="0" cy="0"/>
          </a:xfrm>
          <a:prstGeom prst="rect">
            <a:avLst/>
          </a:prstGeom>
          <a:solidFill>
            <a:schemeClr val="accent1"/>
          </a:solidFill>
          <a:ln cap="flat" cmpd="sng" w="9525">
            <a:solidFill>
              <a:schemeClr val="dk1"/>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Questrial"/>
              <a:ea typeface="Questrial"/>
              <a:cs typeface="Questrial"/>
              <a:sym typeface="Questrial"/>
            </a:endParaRPr>
          </a:p>
        </p:txBody>
      </p:sp>
      <p:sp>
        <p:nvSpPr>
          <p:cNvPr id="263" name="Shape 263"/>
          <p:cNvSpPr/>
          <p:nvPr/>
        </p:nvSpPr>
        <p:spPr>
          <a:xfrm>
            <a:off x="901060" y="1142932"/>
            <a:ext cx="184731" cy="538609"/>
          </a:xfrm>
          <a:prstGeom prst="rect">
            <a:avLst/>
          </a:prstGeom>
          <a:noFill/>
          <a:ln>
            <a:noFill/>
          </a:ln>
        </p:spPr>
        <p:txBody>
          <a:bodyPr anchorCtr="0" anchor="ctr" bIns="45700" lIns="91425" rIns="91425" wrap="square" tIns="45700">
            <a:noAutofit/>
          </a:bodyPr>
          <a:lstStyle/>
          <a:p>
            <a:pPr indent="-69850" lvl="0" marL="0" marR="0" rtl="0" algn="l">
              <a:lnSpc>
                <a:spcPct val="100000"/>
              </a:lnSpc>
              <a:spcBef>
                <a:spcPts val="0"/>
              </a:spcBef>
              <a:spcAft>
                <a:spcPts val="0"/>
              </a:spcAft>
              <a:buClr>
                <a:schemeClr val="dk1"/>
              </a:buClr>
              <a:buSzPts val="1100"/>
              <a:buFont typeface="Questrial"/>
              <a:buNone/>
            </a:pPr>
            <a:r>
              <a:t/>
            </a:r>
            <a:endParaRPr b="0" i="0" sz="1100" u="none" cap="none" strike="noStrike">
              <a:solidFill>
                <a:schemeClr val="dk1"/>
              </a:solidFill>
              <a:latin typeface="Questrial"/>
              <a:ea typeface="Questrial"/>
              <a:cs typeface="Questrial"/>
              <a:sym typeface="Questrial"/>
            </a:endParaRPr>
          </a:p>
          <a:p>
            <a:pPr indent="-114300" lvl="0" marL="0" marR="0" rtl="0" algn="l">
              <a:lnSpc>
                <a:spcPct val="100000"/>
              </a:lnSpc>
              <a:spcBef>
                <a:spcPts val="0"/>
              </a:spcBef>
              <a:spcAft>
                <a:spcPts val="0"/>
              </a:spcAft>
              <a:buClr>
                <a:schemeClr val="dk1"/>
              </a:buClr>
              <a:buSzPts val="1800"/>
              <a:buFont typeface="Questrial"/>
              <a:buNone/>
            </a:pPr>
            <a:r>
              <a:t/>
            </a:r>
            <a:endParaRPr b="0" i="0" sz="1800" u="none" cap="none" strike="noStrike">
              <a:solidFill>
                <a:schemeClr val="dk1"/>
              </a:solidFill>
              <a:latin typeface="Arial"/>
              <a:ea typeface="Arial"/>
              <a:cs typeface="Arial"/>
              <a:sym typeface="Arial"/>
            </a:endParaRPr>
          </a:p>
        </p:txBody>
      </p:sp>
      <p:sp>
        <p:nvSpPr>
          <p:cNvPr id="264" name="Shape 264"/>
          <p:cNvSpPr/>
          <p:nvPr/>
        </p:nvSpPr>
        <p:spPr>
          <a:xfrm>
            <a:off x="152400" y="1876425"/>
            <a:ext cx="0" cy="0"/>
          </a:xfrm>
          <a:prstGeom prst="rect">
            <a:avLst/>
          </a:prstGeom>
          <a:solidFill>
            <a:schemeClr val="accent1"/>
          </a:solidFill>
          <a:ln cap="flat" cmpd="sng" w="9525">
            <a:solidFill>
              <a:schemeClr val="dk1"/>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buNone/>
            </a:pPr>
            <a:r>
              <a:t/>
            </a:r>
            <a:endParaRPr sz="1800">
              <a:solidFill>
                <a:schemeClr val="dk1"/>
              </a:solidFill>
              <a:latin typeface="Questrial"/>
              <a:ea typeface="Questrial"/>
              <a:cs typeface="Questrial"/>
              <a:sym typeface="Questrial"/>
            </a:endParaRPr>
          </a:p>
        </p:txBody>
      </p:sp>
      <p:sp>
        <p:nvSpPr>
          <p:cNvPr id="265" name="Shape 265"/>
          <p:cNvSpPr/>
          <p:nvPr/>
        </p:nvSpPr>
        <p:spPr>
          <a:xfrm>
            <a:off x="57858" y="2257425"/>
            <a:ext cx="12192000" cy="0"/>
          </a:xfrm>
          <a:prstGeom prst="rect">
            <a:avLst/>
          </a:prstGeom>
          <a:noFill/>
          <a:ln>
            <a:noFill/>
          </a:ln>
        </p:spPr>
        <p:txBody>
          <a:bodyPr anchorCtr="0" anchor="ctr" bIns="45700" lIns="91425" rIns="91425" wrap="square" tIns="45700">
            <a:noAutofit/>
          </a:bodyPr>
          <a:lstStyle/>
          <a:p>
            <a:pPr indent="-69850" lvl="0" marL="0" marR="0" rtl="0" algn="l">
              <a:lnSpc>
                <a:spcPct val="100000"/>
              </a:lnSpc>
              <a:spcBef>
                <a:spcPts val="0"/>
              </a:spcBef>
              <a:spcAft>
                <a:spcPts val="0"/>
              </a:spcAft>
              <a:buClr>
                <a:schemeClr val="dk1"/>
              </a:buClr>
              <a:buSzPts val="1100"/>
              <a:buFont typeface="Questrial"/>
              <a:buNone/>
            </a:pPr>
            <a:r>
              <a:t/>
            </a:r>
            <a:endParaRPr b="0" i="0" sz="1100" u="none" cap="none" strike="noStrike">
              <a:solidFill>
                <a:schemeClr val="dk1"/>
              </a:solidFill>
              <a:latin typeface="Questrial"/>
              <a:ea typeface="Questrial"/>
              <a:cs typeface="Questrial"/>
              <a:sym typeface="Questrial"/>
            </a:endParaRPr>
          </a:p>
          <a:p>
            <a:pPr indent="-11430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p>
          <a:p>
            <a:pPr indent="-114300" lvl="0" marL="0" marR="0" rtl="0" algn="l">
              <a:lnSpc>
                <a:spcPct val="100000"/>
              </a:lnSpc>
              <a:spcBef>
                <a:spcPts val="0"/>
              </a:spcBef>
              <a:spcAft>
                <a:spcPts val="0"/>
              </a:spcAft>
              <a:buClr>
                <a:schemeClr val="dk1"/>
              </a:buClr>
              <a:buSzPts val="1800"/>
              <a:buFont typeface="Questrial"/>
              <a:buNone/>
            </a:pPr>
            <a:r>
              <a:t/>
            </a:r>
            <a:endParaRPr b="0" i="0" sz="1800" u="none" cap="none" strike="noStrike">
              <a:solidFill>
                <a:schemeClr val="dk1"/>
              </a:solidFill>
              <a:latin typeface="Arial"/>
              <a:ea typeface="Arial"/>
              <a:cs typeface="Arial"/>
              <a:sym typeface="Arial"/>
            </a:endParaRPr>
          </a:p>
        </p:txBody>
      </p:sp>
      <p:sp>
        <p:nvSpPr>
          <p:cNvPr id="266" name="Shape 266"/>
          <p:cNvSpPr/>
          <p:nvPr/>
        </p:nvSpPr>
        <p:spPr>
          <a:xfrm>
            <a:off x="152400" y="2257425"/>
            <a:ext cx="12192000" cy="0"/>
          </a:xfrm>
          <a:prstGeom prst="rect">
            <a:avLst/>
          </a:prstGeom>
          <a:noFill/>
          <a:ln>
            <a:noFill/>
          </a:ln>
        </p:spPr>
        <p:txBody>
          <a:bodyPr anchorCtr="0" anchor="ctr" bIns="45700" lIns="91425" rIns="91425" wrap="square" tIns="45700">
            <a:noAutofit/>
          </a:bodyPr>
          <a:lstStyle/>
          <a:p>
            <a:pPr indent="-114300" lvl="0" marL="0" marR="0" rtl="0" algn="l">
              <a:lnSpc>
                <a:spcPct val="100000"/>
              </a:lnSpc>
              <a:spcBef>
                <a:spcPts val="0"/>
              </a:spcBef>
              <a:spcAft>
                <a:spcPts val="0"/>
              </a:spcAft>
              <a:buClr>
                <a:schemeClr val="dk1"/>
              </a:buClr>
              <a:buSzPts val="1800"/>
              <a:buFont typeface="Questrial"/>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p>
          <a:p>
            <a:pPr indent="-114300" lvl="0" marL="0" marR="0" rtl="0" algn="l">
              <a:lnSpc>
                <a:spcPct val="100000"/>
              </a:lnSpc>
              <a:spcBef>
                <a:spcPts val="0"/>
              </a:spcBef>
              <a:spcAft>
                <a:spcPts val="0"/>
              </a:spcAft>
              <a:buClr>
                <a:schemeClr val="dk1"/>
              </a:buClr>
              <a:buSzPts val="1800"/>
              <a:buFont typeface="Questrial"/>
              <a:buNone/>
            </a:pPr>
            <a:r>
              <a:t/>
            </a:r>
            <a:endParaRPr b="0" i="0" sz="1800" u="none" cap="none" strike="noStrike">
              <a:solidFill>
                <a:schemeClr val="dk1"/>
              </a:solidFill>
              <a:latin typeface="Arial"/>
              <a:ea typeface="Arial"/>
              <a:cs typeface="Arial"/>
              <a:sym typeface="Arial"/>
            </a:endParaRPr>
          </a:p>
        </p:txBody>
      </p:sp>
      <p:pic>
        <p:nvPicPr>
          <p:cNvPr descr="https://cdn3.iconfinder.com/data/icons/metro-tech/512/cell_tower-512.png" id="267" name="Shape 267"/>
          <p:cNvPicPr preferRelativeResize="0"/>
          <p:nvPr/>
        </p:nvPicPr>
        <p:blipFill rotWithShape="1">
          <a:blip r:embed="rId5">
            <a:alphaModFix/>
          </a:blip>
          <a:srcRect b="0" l="0" r="0" t="0"/>
          <a:stretch/>
        </p:blipFill>
        <p:spPr>
          <a:xfrm>
            <a:off x="5344347" y="2450831"/>
            <a:ext cx="382270" cy="382270"/>
          </a:xfrm>
          <a:prstGeom prst="rect">
            <a:avLst/>
          </a:prstGeom>
          <a:noFill/>
          <a:ln>
            <a:noFill/>
          </a:ln>
        </p:spPr>
      </p:pic>
      <p:cxnSp>
        <p:nvCxnSpPr>
          <p:cNvPr id="268" name="Shape 268"/>
          <p:cNvCxnSpPr/>
          <p:nvPr/>
        </p:nvCxnSpPr>
        <p:spPr>
          <a:xfrm>
            <a:off x="5202646" y="547101"/>
            <a:ext cx="0" cy="1119187"/>
          </a:xfrm>
          <a:prstGeom prst="straightConnector1">
            <a:avLst/>
          </a:prstGeom>
          <a:noFill/>
          <a:ln cap="flat" cmpd="sng" w="9525">
            <a:solidFill>
              <a:srgbClr val="7E32B0"/>
            </a:solidFill>
            <a:prstDash val="solid"/>
            <a:round/>
            <a:headEnd len="med" w="med" type="none"/>
            <a:tailEnd len="med" w="med" type="none"/>
          </a:ln>
        </p:spPr>
      </p:cxnSp>
      <p:cxnSp>
        <p:nvCxnSpPr>
          <p:cNvPr id="269" name="Shape 269"/>
          <p:cNvCxnSpPr/>
          <p:nvPr/>
        </p:nvCxnSpPr>
        <p:spPr>
          <a:xfrm>
            <a:off x="5202646" y="547101"/>
            <a:ext cx="819150" cy="0"/>
          </a:xfrm>
          <a:prstGeom prst="straightConnector1">
            <a:avLst/>
          </a:prstGeom>
          <a:noFill/>
          <a:ln cap="flat" cmpd="sng" w="9525">
            <a:solidFill>
              <a:srgbClr val="7E32B0"/>
            </a:solidFill>
            <a:prstDash val="solid"/>
            <a:round/>
            <a:headEnd len="med" w="med" type="none"/>
            <a:tailEnd len="med" w="med" type="none"/>
          </a:ln>
        </p:spPr>
      </p:cxnSp>
      <p:cxnSp>
        <p:nvCxnSpPr>
          <p:cNvPr id="270" name="Shape 270"/>
          <p:cNvCxnSpPr/>
          <p:nvPr/>
        </p:nvCxnSpPr>
        <p:spPr>
          <a:xfrm>
            <a:off x="5202646" y="1666288"/>
            <a:ext cx="819150" cy="0"/>
          </a:xfrm>
          <a:prstGeom prst="straightConnector1">
            <a:avLst/>
          </a:prstGeom>
          <a:noFill/>
          <a:ln cap="flat" cmpd="sng" w="9525">
            <a:solidFill>
              <a:srgbClr val="7E32B0"/>
            </a:solidFill>
            <a:prstDash val="solid"/>
            <a:round/>
            <a:headEnd len="med" w="med" type="none"/>
            <a:tailEnd len="med" w="med" type="none"/>
          </a:ln>
        </p:spPr>
      </p:cxnSp>
      <p:cxnSp>
        <p:nvCxnSpPr>
          <p:cNvPr id="271" name="Shape 271"/>
          <p:cNvCxnSpPr/>
          <p:nvPr/>
        </p:nvCxnSpPr>
        <p:spPr>
          <a:xfrm>
            <a:off x="6021796" y="540701"/>
            <a:ext cx="0" cy="1119187"/>
          </a:xfrm>
          <a:prstGeom prst="straightConnector1">
            <a:avLst/>
          </a:prstGeom>
          <a:noFill/>
          <a:ln cap="flat" cmpd="sng" w="9525">
            <a:solidFill>
              <a:srgbClr val="7E32B0"/>
            </a:solidFill>
            <a:prstDash val="solid"/>
            <a:round/>
            <a:headEnd len="med" w="med" type="none"/>
            <a:tailEnd len="med" w="med" type="none"/>
          </a:ln>
        </p:spPr>
      </p:cxnSp>
      <p:sp>
        <p:nvSpPr>
          <p:cNvPr id="272" name="Shape 272"/>
          <p:cNvSpPr/>
          <p:nvPr/>
        </p:nvSpPr>
        <p:spPr>
          <a:xfrm>
            <a:off x="438478" y="4565075"/>
            <a:ext cx="2175036" cy="26161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1100" cap="none">
                <a:solidFill>
                  <a:schemeClr val="dk1"/>
                </a:solidFill>
                <a:latin typeface="Questrial"/>
                <a:ea typeface="Questrial"/>
                <a:cs typeface="Questrial"/>
                <a:sym typeface="Questrial"/>
              </a:rPr>
              <a:t>STUDENT</a:t>
            </a:r>
          </a:p>
        </p:txBody>
      </p:sp>
      <p:sp>
        <p:nvSpPr>
          <p:cNvPr id="273" name="Shape 273"/>
          <p:cNvSpPr/>
          <p:nvPr/>
        </p:nvSpPr>
        <p:spPr>
          <a:xfrm>
            <a:off x="3753152" y="729669"/>
            <a:ext cx="971676" cy="30777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1400" cap="none">
                <a:solidFill>
                  <a:schemeClr val="dk1"/>
                </a:solidFill>
                <a:latin typeface="Questrial"/>
                <a:ea typeface="Questrial"/>
                <a:cs typeface="Questrial"/>
                <a:sym typeface="Questrial"/>
              </a:rPr>
              <a:t>WEB DATA</a:t>
            </a:r>
          </a:p>
        </p:txBody>
      </p:sp>
      <p:sp>
        <p:nvSpPr>
          <p:cNvPr id="274" name="Shape 274"/>
          <p:cNvSpPr/>
          <p:nvPr/>
        </p:nvSpPr>
        <p:spPr>
          <a:xfrm>
            <a:off x="3376859" y="1176293"/>
            <a:ext cx="502061" cy="30777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1400" cap="none">
                <a:solidFill>
                  <a:schemeClr val="dk1"/>
                </a:solidFill>
                <a:latin typeface="Questrial"/>
                <a:ea typeface="Questrial"/>
                <a:cs typeface="Questrial"/>
                <a:sym typeface="Questrial"/>
              </a:rPr>
              <a:t>SMS</a:t>
            </a:r>
          </a:p>
        </p:txBody>
      </p:sp>
      <p:sp>
        <p:nvSpPr>
          <p:cNvPr id="275" name="Shape 275"/>
          <p:cNvSpPr/>
          <p:nvPr/>
        </p:nvSpPr>
        <p:spPr>
          <a:xfrm>
            <a:off x="123632" y="-101329"/>
            <a:ext cx="3871573" cy="830997"/>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lang="en-US" sz="4800" cap="none">
                <a:solidFill>
                  <a:srgbClr val="FF0000"/>
                </a:solidFill>
                <a:latin typeface="Questrial"/>
                <a:ea typeface="Questrial"/>
                <a:cs typeface="Questrial"/>
                <a:sym typeface="Questrial"/>
              </a:rPr>
              <a:t>ARCHITECTURE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