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58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D13299-5B3F-4D00-9B2A-DA22CDB31211}"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4C1D0C38-6FA7-41FC-BFB0-F72E5F97E44B}">
      <dgm:prSet phldrT="[Text]"/>
      <dgm:spPr/>
      <dgm:t>
        <a:bodyPr/>
        <a:lstStyle/>
        <a:p>
          <a:r>
            <a:rPr lang="en-US" dirty="0"/>
            <a:t>Onboarding Packages</a:t>
          </a:r>
        </a:p>
      </dgm:t>
    </dgm:pt>
    <dgm:pt modelId="{11CDB66D-EA21-49E0-BB8F-45A8651EFFBA}" type="parTrans" cxnId="{BB1032A4-3DA6-4D36-98B0-446A528AE0DB}">
      <dgm:prSet/>
      <dgm:spPr/>
      <dgm:t>
        <a:bodyPr/>
        <a:lstStyle/>
        <a:p>
          <a:endParaRPr lang="en-US"/>
        </a:p>
      </dgm:t>
    </dgm:pt>
    <dgm:pt modelId="{1F9C932F-54C7-4616-BAD1-11570EBD31E9}" type="sibTrans" cxnId="{BB1032A4-3DA6-4D36-98B0-446A528AE0DB}">
      <dgm:prSet/>
      <dgm:spPr/>
      <dgm:t>
        <a:bodyPr/>
        <a:lstStyle/>
        <a:p>
          <a:endParaRPr lang="en-US"/>
        </a:p>
      </dgm:t>
    </dgm:pt>
    <dgm:pt modelId="{053E8933-0311-45C9-B480-742A0C868B97}">
      <dgm:prSet phldrT="[Text]"/>
      <dgm:spPr/>
      <dgm:t>
        <a:bodyPr/>
        <a:lstStyle/>
        <a:p>
          <a:r>
            <a:rPr lang="en-US" dirty="0"/>
            <a:t>Scripts to insert data along with validations</a:t>
          </a:r>
        </a:p>
      </dgm:t>
    </dgm:pt>
    <dgm:pt modelId="{AA121E01-07E1-44FF-A1DF-637186B436D8}" type="parTrans" cxnId="{99A3ED8E-C14A-4818-9185-EE56BCAFE01B}">
      <dgm:prSet/>
      <dgm:spPr/>
      <dgm:t>
        <a:bodyPr/>
        <a:lstStyle/>
        <a:p>
          <a:endParaRPr lang="en-US"/>
        </a:p>
      </dgm:t>
    </dgm:pt>
    <dgm:pt modelId="{507BCE23-800F-4533-9746-F177015D0ACC}" type="sibTrans" cxnId="{99A3ED8E-C14A-4818-9185-EE56BCAFE01B}">
      <dgm:prSet/>
      <dgm:spPr/>
      <dgm:t>
        <a:bodyPr/>
        <a:lstStyle/>
        <a:p>
          <a:endParaRPr lang="en-US"/>
        </a:p>
      </dgm:t>
    </dgm:pt>
    <dgm:pt modelId="{6CFE794A-20B0-46C9-8877-96F2ED26570C}">
      <dgm:prSet phldrT="[Text]"/>
      <dgm:spPr/>
      <dgm:t>
        <a:bodyPr/>
        <a:lstStyle/>
        <a:p>
          <a:r>
            <a:rPr lang="en-US" dirty="0"/>
            <a:t>Scripts to ensure data is updated correctly for different roles</a:t>
          </a:r>
        </a:p>
      </dgm:t>
    </dgm:pt>
    <dgm:pt modelId="{FF56859F-9A04-4454-951B-A629F7883208}" type="parTrans" cxnId="{5B56456F-44DE-4E6B-8803-C7C2B1516101}">
      <dgm:prSet/>
      <dgm:spPr/>
      <dgm:t>
        <a:bodyPr/>
        <a:lstStyle/>
        <a:p>
          <a:endParaRPr lang="en-US"/>
        </a:p>
      </dgm:t>
    </dgm:pt>
    <dgm:pt modelId="{A5741123-24A8-47EC-8E37-C0101BCA2927}" type="sibTrans" cxnId="{5B56456F-44DE-4E6B-8803-C7C2B1516101}">
      <dgm:prSet/>
      <dgm:spPr/>
      <dgm:t>
        <a:bodyPr/>
        <a:lstStyle/>
        <a:p>
          <a:endParaRPr lang="en-US"/>
        </a:p>
      </dgm:t>
    </dgm:pt>
    <dgm:pt modelId="{CA2CA9EA-76DE-43CE-B998-EC0FD6B9CAD6}">
      <dgm:prSet phldrT="[Text]"/>
      <dgm:spPr/>
      <dgm:t>
        <a:bodyPr/>
        <a:lstStyle/>
        <a:p>
          <a:r>
            <a:rPr lang="en-US" dirty="0"/>
            <a:t>Deleting Packages</a:t>
          </a:r>
        </a:p>
      </dgm:t>
    </dgm:pt>
    <dgm:pt modelId="{CE6A6A97-74E7-4B94-A5ED-5BD626D16A75}" type="parTrans" cxnId="{377797B2-F795-4156-8532-F2A0DF46D69C}">
      <dgm:prSet/>
      <dgm:spPr/>
      <dgm:t>
        <a:bodyPr/>
        <a:lstStyle/>
        <a:p>
          <a:endParaRPr lang="en-US"/>
        </a:p>
      </dgm:t>
    </dgm:pt>
    <dgm:pt modelId="{E015CDD0-2194-4F1B-8468-12B430F09B89}" type="sibTrans" cxnId="{377797B2-F795-4156-8532-F2A0DF46D69C}">
      <dgm:prSet/>
      <dgm:spPr/>
      <dgm:t>
        <a:bodyPr/>
        <a:lstStyle/>
        <a:p>
          <a:endParaRPr lang="en-US"/>
        </a:p>
      </dgm:t>
    </dgm:pt>
    <dgm:pt modelId="{12A54ABD-9ED9-45B0-8078-2451592A4A02}">
      <dgm:prSet phldrT="[Text]"/>
      <dgm:spPr/>
      <dgm:t>
        <a:bodyPr/>
        <a:lstStyle/>
        <a:p>
          <a:r>
            <a:rPr lang="en-US" dirty="0"/>
            <a:t>Scripts to delete data in respective tables based on permissions.</a:t>
          </a:r>
        </a:p>
      </dgm:t>
    </dgm:pt>
    <dgm:pt modelId="{2D52C7BC-2922-43B1-935B-BDACECA33610}" type="parTrans" cxnId="{2923601B-08C4-4921-AEF4-7C0B95FB1028}">
      <dgm:prSet/>
      <dgm:spPr/>
      <dgm:t>
        <a:bodyPr/>
        <a:lstStyle/>
        <a:p>
          <a:endParaRPr lang="en-US"/>
        </a:p>
      </dgm:t>
    </dgm:pt>
    <dgm:pt modelId="{12946A2B-DC62-495B-A123-BCC60BBE85F0}" type="sibTrans" cxnId="{2923601B-08C4-4921-AEF4-7C0B95FB1028}">
      <dgm:prSet/>
      <dgm:spPr/>
      <dgm:t>
        <a:bodyPr/>
        <a:lstStyle/>
        <a:p>
          <a:endParaRPr lang="en-US"/>
        </a:p>
      </dgm:t>
    </dgm:pt>
    <dgm:pt modelId="{9D530FBC-020C-4533-BF74-FEEBDBBEBA03}">
      <dgm:prSet phldrT="[Text]"/>
      <dgm:spPr/>
      <dgm:t>
        <a:bodyPr/>
        <a:lstStyle/>
        <a:p>
          <a:r>
            <a:rPr lang="en-US" dirty="0"/>
            <a:t>Roles and permissions</a:t>
          </a:r>
        </a:p>
      </dgm:t>
    </dgm:pt>
    <dgm:pt modelId="{F814D039-2B32-4B5A-9283-B39D0CC9F609}" type="parTrans" cxnId="{1259A4DD-3B96-4211-BC87-3D4268603F99}">
      <dgm:prSet/>
      <dgm:spPr/>
      <dgm:t>
        <a:bodyPr/>
        <a:lstStyle/>
        <a:p>
          <a:endParaRPr lang="en-US"/>
        </a:p>
      </dgm:t>
    </dgm:pt>
    <dgm:pt modelId="{F24FB99D-32A2-4BE8-801F-440CE0E44B4B}" type="sibTrans" cxnId="{1259A4DD-3B96-4211-BC87-3D4268603F99}">
      <dgm:prSet/>
      <dgm:spPr/>
      <dgm:t>
        <a:bodyPr/>
        <a:lstStyle/>
        <a:p>
          <a:endParaRPr lang="en-US"/>
        </a:p>
      </dgm:t>
    </dgm:pt>
    <dgm:pt modelId="{063D2259-56E2-4C82-875D-C70AA1EB490E}">
      <dgm:prSet phldrT="[Text]"/>
      <dgm:spPr/>
      <dgm:t>
        <a:bodyPr/>
        <a:lstStyle/>
        <a:p>
          <a:r>
            <a:rPr lang="en-US" dirty="0"/>
            <a:t>Updating Packages</a:t>
          </a:r>
        </a:p>
      </dgm:t>
    </dgm:pt>
    <dgm:pt modelId="{3E337330-7BFB-41CF-9C86-1D49025C1425}" type="sibTrans" cxnId="{DC1FAA3E-DFC3-4CE8-9F40-56D96F6117C3}">
      <dgm:prSet/>
      <dgm:spPr/>
      <dgm:t>
        <a:bodyPr/>
        <a:lstStyle/>
        <a:p>
          <a:endParaRPr lang="en-US"/>
        </a:p>
      </dgm:t>
    </dgm:pt>
    <dgm:pt modelId="{2A8554B6-4A25-4EE5-900C-15B5F899F23C}" type="parTrans" cxnId="{DC1FAA3E-DFC3-4CE8-9F40-56D96F6117C3}">
      <dgm:prSet/>
      <dgm:spPr/>
      <dgm:t>
        <a:bodyPr/>
        <a:lstStyle/>
        <a:p>
          <a:endParaRPr lang="en-US"/>
        </a:p>
      </dgm:t>
    </dgm:pt>
    <dgm:pt modelId="{EF2078A2-8DC1-4C89-B08D-EEEEB97DE1D0}">
      <dgm:prSet phldrT="[Text]"/>
      <dgm:spPr/>
      <dgm:t>
        <a:bodyPr/>
        <a:lstStyle/>
        <a:p>
          <a:r>
            <a:rPr lang="en-US" dirty="0"/>
            <a:t>Script to create roles and assign permissions.</a:t>
          </a:r>
        </a:p>
      </dgm:t>
    </dgm:pt>
    <dgm:pt modelId="{585B5A21-54CB-478C-8EC1-7C239882814B}" type="parTrans" cxnId="{43C3D799-D675-40B4-8AB7-33A28C6448DC}">
      <dgm:prSet/>
      <dgm:spPr/>
      <dgm:t>
        <a:bodyPr/>
        <a:lstStyle/>
        <a:p>
          <a:endParaRPr lang="en-US"/>
        </a:p>
      </dgm:t>
    </dgm:pt>
    <dgm:pt modelId="{72CD6AB3-A23C-423A-846C-BC64807C16DC}" type="sibTrans" cxnId="{43C3D799-D675-40B4-8AB7-33A28C6448DC}">
      <dgm:prSet/>
      <dgm:spPr/>
      <dgm:t>
        <a:bodyPr/>
        <a:lstStyle/>
        <a:p>
          <a:endParaRPr lang="en-US"/>
        </a:p>
      </dgm:t>
    </dgm:pt>
    <dgm:pt modelId="{3940B119-B767-4951-8618-8617C40637BA}">
      <dgm:prSet phldrT="[Text]"/>
      <dgm:spPr/>
      <dgm:t>
        <a:bodyPr/>
        <a:lstStyle/>
        <a:p>
          <a:r>
            <a:rPr lang="en-US" dirty="0"/>
            <a:t>Executing Scripts</a:t>
          </a:r>
        </a:p>
      </dgm:t>
    </dgm:pt>
    <dgm:pt modelId="{39F9F2A1-9EBB-44A9-BB74-6D19C01F7D97}" type="parTrans" cxnId="{6FCBE0EB-406D-4252-A2CD-D296D1E95BEE}">
      <dgm:prSet/>
      <dgm:spPr/>
      <dgm:t>
        <a:bodyPr/>
        <a:lstStyle/>
        <a:p>
          <a:endParaRPr lang="en-US"/>
        </a:p>
      </dgm:t>
    </dgm:pt>
    <dgm:pt modelId="{351FEA04-AFF8-4E36-9EC7-A072EC5E41A9}" type="sibTrans" cxnId="{6FCBE0EB-406D-4252-A2CD-D296D1E95BEE}">
      <dgm:prSet/>
      <dgm:spPr/>
      <dgm:t>
        <a:bodyPr/>
        <a:lstStyle/>
        <a:p>
          <a:endParaRPr lang="en-US"/>
        </a:p>
      </dgm:t>
    </dgm:pt>
    <dgm:pt modelId="{71F90D51-AE83-4C09-ADA6-05CDC866150C}">
      <dgm:prSet phldrT="[Text]"/>
      <dgm:spPr/>
      <dgm:t>
        <a:bodyPr/>
        <a:lstStyle/>
        <a:p>
          <a:r>
            <a:rPr lang="en-US" dirty="0"/>
            <a:t>Log in as each  role and execute the respective scripts</a:t>
          </a:r>
        </a:p>
      </dgm:t>
    </dgm:pt>
    <dgm:pt modelId="{18B5FA7D-D905-4C2B-B2DF-7FE4775E8BDC}" type="parTrans" cxnId="{EAEF067C-A53B-45CA-A851-E5F7C01E6100}">
      <dgm:prSet/>
      <dgm:spPr/>
      <dgm:t>
        <a:bodyPr/>
        <a:lstStyle/>
        <a:p>
          <a:endParaRPr lang="en-US"/>
        </a:p>
      </dgm:t>
    </dgm:pt>
    <dgm:pt modelId="{38BC92B2-741B-47EC-A291-C0627AEA9070}" type="sibTrans" cxnId="{EAEF067C-A53B-45CA-A851-E5F7C01E6100}">
      <dgm:prSet/>
      <dgm:spPr/>
      <dgm:t>
        <a:bodyPr/>
        <a:lstStyle/>
        <a:p>
          <a:endParaRPr lang="en-US"/>
        </a:p>
      </dgm:t>
    </dgm:pt>
    <dgm:pt modelId="{133936B1-D580-4700-876C-CF9DAB09EF41}" type="pres">
      <dgm:prSet presAssocID="{BAD13299-5B3F-4D00-9B2A-DA22CDB31211}" presName="diagram" presStyleCnt="0">
        <dgm:presLayoutVars>
          <dgm:dir/>
          <dgm:resizeHandles val="exact"/>
        </dgm:presLayoutVars>
      </dgm:prSet>
      <dgm:spPr/>
    </dgm:pt>
    <dgm:pt modelId="{B9566D34-0AE2-4A59-ACA7-732A59C602D5}" type="pres">
      <dgm:prSet presAssocID="{4C1D0C38-6FA7-41FC-BFB0-F72E5F97E44B}" presName="node" presStyleLbl="node1" presStyleIdx="0" presStyleCnt="5">
        <dgm:presLayoutVars>
          <dgm:bulletEnabled val="1"/>
        </dgm:presLayoutVars>
      </dgm:prSet>
      <dgm:spPr/>
    </dgm:pt>
    <dgm:pt modelId="{C3F533B5-40D2-484F-B40F-E0731444DD2B}" type="pres">
      <dgm:prSet presAssocID="{1F9C932F-54C7-4616-BAD1-11570EBD31E9}" presName="sibTrans" presStyleCnt="0"/>
      <dgm:spPr/>
    </dgm:pt>
    <dgm:pt modelId="{072826F4-D6FE-431C-88D9-C14F63837C23}" type="pres">
      <dgm:prSet presAssocID="{063D2259-56E2-4C82-875D-C70AA1EB490E}" presName="node" presStyleLbl="node1" presStyleIdx="1" presStyleCnt="5">
        <dgm:presLayoutVars>
          <dgm:bulletEnabled val="1"/>
        </dgm:presLayoutVars>
      </dgm:prSet>
      <dgm:spPr/>
    </dgm:pt>
    <dgm:pt modelId="{52D18B24-4B59-41CB-A2D2-E00EB828C532}" type="pres">
      <dgm:prSet presAssocID="{3E337330-7BFB-41CF-9C86-1D49025C1425}" presName="sibTrans" presStyleCnt="0"/>
      <dgm:spPr/>
    </dgm:pt>
    <dgm:pt modelId="{D600295C-C18B-4329-AF5A-ACB259109511}" type="pres">
      <dgm:prSet presAssocID="{CA2CA9EA-76DE-43CE-B998-EC0FD6B9CAD6}" presName="node" presStyleLbl="node1" presStyleIdx="2" presStyleCnt="5">
        <dgm:presLayoutVars>
          <dgm:bulletEnabled val="1"/>
        </dgm:presLayoutVars>
      </dgm:prSet>
      <dgm:spPr/>
    </dgm:pt>
    <dgm:pt modelId="{D7EDB14C-C0FB-4BAB-B627-B26BF77262AD}" type="pres">
      <dgm:prSet presAssocID="{E015CDD0-2194-4F1B-8468-12B430F09B89}" presName="sibTrans" presStyleCnt="0"/>
      <dgm:spPr/>
    </dgm:pt>
    <dgm:pt modelId="{86BECDF2-DD2B-41D3-AE09-5A56B37C6E2A}" type="pres">
      <dgm:prSet presAssocID="{9D530FBC-020C-4533-BF74-FEEBDBBEBA03}" presName="node" presStyleLbl="node1" presStyleIdx="3" presStyleCnt="5">
        <dgm:presLayoutVars>
          <dgm:bulletEnabled val="1"/>
        </dgm:presLayoutVars>
      </dgm:prSet>
      <dgm:spPr/>
    </dgm:pt>
    <dgm:pt modelId="{2476218F-4A78-4D24-8958-DA9AB6771C8F}" type="pres">
      <dgm:prSet presAssocID="{F24FB99D-32A2-4BE8-801F-440CE0E44B4B}" presName="sibTrans" presStyleCnt="0"/>
      <dgm:spPr/>
    </dgm:pt>
    <dgm:pt modelId="{FD503888-512C-4B82-9426-F4324D16AAF9}" type="pres">
      <dgm:prSet presAssocID="{3940B119-B767-4951-8618-8617C40637BA}" presName="node" presStyleLbl="node1" presStyleIdx="4" presStyleCnt="5">
        <dgm:presLayoutVars>
          <dgm:bulletEnabled val="1"/>
        </dgm:presLayoutVars>
      </dgm:prSet>
      <dgm:spPr/>
    </dgm:pt>
  </dgm:ptLst>
  <dgm:cxnLst>
    <dgm:cxn modelId="{191F6605-1DFE-4D68-8F94-4158883AD44A}" type="presOf" srcId="{4C1D0C38-6FA7-41FC-BFB0-F72E5F97E44B}" destId="{B9566D34-0AE2-4A59-ACA7-732A59C602D5}" srcOrd="0" destOrd="0" presId="urn:microsoft.com/office/officeart/2005/8/layout/default"/>
    <dgm:cxn modelId="{2923601B-08C4-4921-AEF4-7C0B95FB1028}" srcId="{CA2CA9EA-76DE-43CE-B998-EC0FD6B9CAD6}" destId="{12A54ABD-9ED9-45B0-8078-2451592A4A02}" srcOrd="0" destOrd="0" parTransId="{2D52C7BC-2922-43B1-935B-BDACECA33610}" sibTransId="{12946A2B-DC62-495B-A123-BCC60BBE85F0}"/>
    <dgm:cxn modelId="{E5B38129-3203-4728-9011-88D7D9B5C409}" type="presOf" srcId="{053E8933-0311-45C9-B480-742A0C868B97}" destId="{B9566D34-0AE2-4A59-ACA7-732A59C602D5}" srcOrd="0" destOrd="1" presId="urn:microsoft.com/office/officeart/2005/8/layout/default"/>
    <dgm:cxn modelId="{DC1FAA3E-DFC3-4CE8-9F40-56D96F6117C3}" srcId="{BAD13299-5B3F-4D00-9B2A-DA22CDB31211}" destId="{063D2259-56E2-4C82-875D-C70AA1EB490E}" srcOrd="1" destOrd="0" parTransId="{2A8554B6-4A25-4EE5-900C-15B5F899F23C}" sibTransId="{3E337330-7BFB-41CF-9C86-1D49025C1425}"/>
    <dgm:cxn modelId="{77D1CA61-13F9-42AF-808C-F478ADC181BE}" type="presOf" srcId="{9D530FBC-020C-4533-BF74-FEEBDBBEBA03}" destId="{86BECDF2-DD2B-41D3-AE09-5A56B37C6E2A}" srcOrd="0" destOrd="0" presId="urn:microsoft.com/office/officeart/2005/8/layout/default"/>
    <dgm:cxn modelId="{F120B94A-F381-4646-B92D-B74EA82D6BFC}" type="presOf" srcId="{12A54ABD-9ED9-45B0-8078-2451592A4A02}" destId="{D600295C-C18B-4329-AF5A-ACB259109511}" srcOrd="0" destOrd="1" presId="urn:microsoft.com/office/officeart/2005/8/layout/default"/>
    <dgm:cxn modelId="{5B56456F-44DE-4E6B-8803-C7C2B1516101}" srcId="{063D2259-56E2-4C82-875D-C70AA1EB490E}" destId="{6CFE794A-20B0-46C9-8877-96F2ED26570C}" srcOrd="0" destOrd="0" parTransId="{FF56859F-9A04-4454-951B-A629F7883208}" sibTransId="{A5741123-24A8-47EC-8E37-C0101BCA2927}"/>
    <dgm:cxn modelId="{0297946F-E839-431C-A29B-2F686ED61D47}" type="presOf" srcId="{CA2CA9EA-76DE-43CE-B998-EC0FD6B9CAD6}" destId="{D600295C-C18B-4329-AF5A-ACB259109511}" srcOrd="0" destOrd="0" presId="urn:microsoft.com/office/officeart/2005/8/layout/default"/>
    <dgm:cxn modelId="{FF0BF959-0065-4229-8327-BABFC35D7385}" type="presOf" srcId="{BAD13299-5B3F-4D00-9B2A-DA22CDB31211}" destId="{133936B1-D580-4700-876C-CF9DAB09EF41}" srcOrd="0" destOrd="0" presId="urn:microsoft.com/office/officeart/2005/8/layout/default"/>
    <dgm:cxn modelId="{EAEF067C-A53B-45CA-A851-E5F7C01E6100}" srcId="{3940B119-B767-4951-8618-8617C40637BA}" destId="{71F90D51-AE83-4C09-ADA6-05CDC866150C}" srcOrd="0" destOrd="0" parTransId="{18B5FA7D-D905-4C2B-B2DF-7FE4775E8BDC}" sibTransId="{38BC92B2-741B-47EC-A291-C0627AEA9070}"/>
    <dgm:cxn modelId="{5E820C8C-3B0A-4AF9-B5AB-D810D0FD492B}" type="presOf" srcId="{6CFE794A-20B0-46C9-8877-96F2ED26570C}" destId="{072826F4-D6FE-431C-88D9-C14F63837C23}" srcOrd="0" destOrd="1" presId="urn:microsoft.com/office/officeart/2005/8/layout/default"/>
    <dgm:cxn modelId="{99A3ED8E-C14A-4818-9185-EE56BCAFE01B}" srcId="{4C1D0C38-6FA7-41FC-BFB0-F72E5F97E44B}" destId="{053E8933-0311-45C9-B480-742A0C868B97}" srcOrd="0" destOrd="0" parTransId="{AA121E01-07E1-44FF-A1DF-637186B436D8}" sibTransId="{507BCE23-800F-4533-9746-F177015D0ACC}"/>
    <dgm:cxn modelId="{43C3D799-D675-40B4-8AB7-33A28C6448DC}" srcId="{9D530FBC-020C-4533-BF74-FEEBDBBEBA03}" destId="{EF2078A2-8DC1-4C89-B08D-EEEEB97DE1D0}" srcOrd="0" destOrd="0" parTransId="{585B5A21-54CB-478C-8EC1-7C239882814B}" sibTransId="{72CD6AB3-A23C-423A-846C-BC64807C16DC}"/>
    <dgm:cxn modelId="{3BE9AE9C-294E-4505-82CD-A82BDDA7D4B3}" type="presOf" srcId="{71F90D51-AE83-4C09-ADA6-05CDC866150C}" destId="{FD503888-512C-4B82-9426-F4324D16AAF9}" srcOrd="0" destOrd="1" presId="urn:microsoft.com/office/officeart/2005/8/layout/default"/>
    <dgm:cxn modelId="{BB1032A4-3DA6-4D36-98B0-446A528AE0DB}" srcId="{BAD13299-5B3F-4D00-9B2A-DA22CDB31211}" destId="{4C1D0C38-6FA7-41FC-BFB0-F72E5F97E44B}" srcOrd="0" destOrd="0" parTransId="{11CDB66D-EA21-49E0-BB8F-45A8651EFFBA}" sibTransId="{1F9C932F-54C7-4616-BAD1-11570EBD31E9}"/>
    <dgm:cxn modelId="{865A50AF-778E-4508-8B87-35AEE2144413}" type="presOf" srcId="{3940B119-B767-4951-8618-8617C40637BA}" destId="{FD503888-512C-4B82-9426-F4324D16AAF9}" srcOrd="0" destOrd="0" presId="urn:microsoft.com/office/officeart/2005/8/layout/default"/>
    <dgm:cxn modelId="{377797B2-F795-4156-8532-F2A0DF46D69C}" srcId="{BAD13299-5B3F-4D00-9B2A-DA22CDB31211}" destId="{CA2CA9EA-76DE-43CE-B998-EC0FD6B9CAD6}" srcOrd="2" destOrd="0" parTransId="{CE6A6A97-74E7-4B94-A5ED-5BD626D16A75}" sibTransId="{E015CDD0-2194-4F1B-8468-12B430F09B89}"/>
    <dgm:cxn modelId="{26D249B5-D339-406B-8F35-A823A883E982}" type="presOf" srcId="{063D2259-56E2-4C82-875D-C70AA1EB490E}" destId="{072826F4-D6FE-431C-88D9-C14F63837C23}" srcOrd="0" destOrd="0" presId="urn:microsoft.com/office/officeart/2005/8/layout/default"/>
    <dgm:cxn modelId="{1259A4DD-3B96-4211-BC87-3D4268603F99}" srcId="{BAD13299-5B3F-4D00-9B2A-DA22CDB31211}" destId="{9D530FBC-020C-4533-BF74-FEEBDBBEBA03}" srcOrd="3" destOrd="0" parTransId="{F814D039-2B32-4B5A-9283-B39D0CC9F609}" sibTransId="{F24FB99D-32A2-4BE8-801F-440CE0E44B4B}"/>
    <dgm:cxn modelId="{6FCBE0EB-406D-4252-A2CD-D296D1E95BEE}" srcId="{BAD13299-5B3F-4D00-9B2A-DA22CDB31211}" destId="{3940B119-B767-4951-8618-8617C40637BA}" srcOrd="4" destOrd="0" parTransId="{39F9F2A1-9EBB-44A9-BB74-6D19C01F7D97}" sibTransId="{351FEA04-AFF8-4E36-9EC7-A072EC5E41A9}"/>
    <dgm:cxn modelId="{7F84D5F0-4AFD-4087-8CD2-1966E165565C}" type="presOf" srcId="{EF2078A2-8DC1-4C89-B08D-EEEEB97DE1D0}" destId="{86BECDF2-DD2B-41D3-AE09-5A56B37C6E2A}" srcOrd="0" destOrd="1" presId="urn:microsoft.com/office/officeart/2005/8/layout/default"/>
    <dgm:cxn modelId="{5D06C511-4147-45BC-9482-278FCB67ECBB}" type="presParOf" srcId="{133936B1-D580-4700-876C-CF9DAB09EF41}" destId="{B9566D34-0AE2-4A59-ACA7-732A59C602D5}" srcOrd="0" destOrd="0" presId="urn:microsoft.com/office/officeart/2005/8/layout/default"/>
    <dgm:cxn modelId="{3BF893DE-72E6-428E-A365-AD56519F66EE}" type="presParOf" srcId="{133936B1-D580-4700-876C-CF9DAB09EF41}" destId="{C3F533B5-40D2-484F-B40F-E0731444DD2B}" srcOrd="1" destOrd="0" presId="urn:microsoft.com/office/officeart/2005/8/layout/default"/>
    <dgm:cxn modelId="{C4772406-9DC3-4680-ACF7-CB6A9B493AE7}" type="presParOf" srcId="{133936B1-D580-4700-876C-CF9DAB09EF41}" destId="{072826F4-D6FE-431C-88D9-C14F63837C23}" srcOrd="2" destOrd="0" presId="urn:microsoft.com/office/officeart/2005/8/layout/default"/>
    <dgm:cxn modelId="{E09575FD-C096-4424-A2CD-5667975F4012}" type="presParOf" srcId="{133936B1-D580-4700-876C-CF9DAB09EF41}" destId="{52D18B24-4B59-41CB-A2D2-E00EB828C532}" srcOrd="3" destOrd="0" presId="urn:microsoft.com/office/officeart/2005/8/layout/default"/>
    <dgm:cxn modelId="{BA1006B6-6F35-4646-A53A-7774DF61EE20}" type="presParOf" srcId="{133936B1-D580-4700-876C-CF9DAB09EF41}" destId="{D600295C-C18B-4329-AF5A-ACB259109511}" srcOrd="4" destOrd="0" presId="urn:microsoft.com/office/officeart/2005/8/layout/default"/>
    <dgm:cxn modelId="{8C3FF314-A971-4112-A6D1-240DAD7D0DC6}" type="presParOf" srcId="{133936B1-D580-4700-876C-CF9DAB09EF41}" destId="{D7EDB14C-C0FB-4BAB-B627-B26BF77262AD}" srcOrd="5" destOrd="0" presId="urn:microsoft.com/office/officeart/2005/8/layout/default"/>
    <dgm:cxn modelId="{B45CA58C-C6F5-4BE3-B1B6-E5BA63B4AC5F}" type="presParOf" srcId="{133936B1-D580-4700-876C-CF9DAB09EF41}" destId="{86BECDF2-DD2B-41D3-AE09-5A56B37C6E2A}" srcOrd="6" destOrd="0" presId="urn:microsoft.com/office/officeart/2005/8/layout/default"/>
    <dgm:cxn modelId="{08149363-9711-41C9-BA0C-9A185246695C}" type="presParOf" srcId="{133936B1-D580-4700-876C-CF9DAB09EF41}" destId="{2476218F-4A78-4D24-8958-DA9AB6771C8F}" srcOrd="7" destOrd="0" presId="urn:microsoft.com/office/officeart/2005/8/layout/default"/>
    <dgm:cxn modelId="{4F174718-B401-4945-8DAE-0BDA184423D1}" type="presParOf" srcId="{133936B1-D580-4700-876C-CF9DAB09EF41}" destId="{FD503888-512C-4B82-9426-F4324D16AAF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E5C4B0-1389-47B0-9830-F78687462CD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C29397E-382C-4405-8912-9232FA6B862A}">
      <dgm:prSet/>
      <dgm:spPr/>
      <dgm:t>
        <a:bodyPr/>
        <a:lstStyle/>
        <a:p>
          <a:r>
            <a:rPr lang="en-US"/>
            <a:t>The entire code has been written in PLSQL and uses the following concepts</a:t>
          </a:r>
        </a:p>
      </dgm:t>
    </dgm:pt>
    <dgm:pt modelId="{066AE228-2FE7-46B7-8D9B-55F331CCF9D6}" type="parTrans" cxnId="{CBB19FB9-CFD8-41CB-8CEA-4BA3A9CB7242}">
      <dgm:prSet/>
      <dgm:spPr/>
      <dgm:t>
        <a:bodyPr/>
        <a:lstStyle/>
        <a:p>
          <a:endParaRPr lang="en-US"/>
        </a:p>
      </dgm:t>
    </dgm:pt>
    <dgm:pt modelId="{13B18D55-1584-484B-A14B-1614B324A603}" type="sibTrans" cxnId="{CBB19FB9-CFD8-41CB-8CEA-4BA3A9CB7242}">
      <dgm:prSet/>
      <dgm:spPr/>
      <dgm:t>
        <a:bodyPr/>
        <a:lstStyle/>
        <a:p>
          <a:endParaRPr lang="en-US"/>
        </a:p>
      </dgm:t>
    </dgm:pt>
    <dgm:pt modelId="{09311537-A9B9-4060-8E69-D584A7B82982}">
      <dgm:prSet/>
      <dgm:spPr/>
      <dgm:t>
        <a:bodyPr/>
        <a:lstStyle/>
        <a:p>
          <a:r>
            <a:rPr lang="en-US"/>
            <a:t>Packages</a:t>
          </a:r>
        </a:p>
      </dgm:t>
    </dgm:pt>
    <dgm:pt modelId="{7E9FCE5D-3582-4C95-975F-A4340E5E9A11}" type="parTrans" cxnId="{27116AE0-9690-4830-B42F-7A42DF8739A5}">
      <dgm:prSet/>
      <dgm:spPr/>
      <dgm:t>
        <a:bodyPr/>
        <a:lstStyle/>
        <a:p>
          <a:endParaRPr lang="en-US"/>
        </a:p>
      </dgm:t>
    </dgm:pt>
    <dgm:pt modelId="{5879CBB7-BBA7-4321-A6D9-B8D607225BD0}" type="sibTrans" cxnId="{27116AE0-9690-4830-B42F-7A42DF8739A5}">
      <dgm:prSet/>
      <dgm:spPr/>
      <dgm:t>
        <a:bodyPr/>
        <a:lstStyle/>
        <a:p>
          <a:endParaRPr lang="en-US"/>
        </a:p>
      </dgm:t>
    </dgm:pt>
    <dgm:pt modelId="{4C3D740B-24AB-4415-AE57-4A8A94822054}">
      <dgm:prSet/>
      <dgm:spPr/>
      <dgm:t>
        <a:bodyPr/>
        <a:lstStyle/>
        <a:p>
          <a:r>
            <a:rPr lang="en-US"/>
            <a:t>Functions</a:t>
          </a:r>
        </a:p>
      </dgm:t>
    </dgm:pt>
    <dgm:pt modelId="{AB0110A6-E87C-46D1-BF5C-1C80FF61786E}" type="parTrans" cxnId="{8F981372-5566-49B8-9F2A-ACF45160615F}">
      <dgm:prSet/>
      <dgm:spPr/>
      <dgm:t>
        <a:bodyPr/>
        <a:lstStyle/>
        <a:p>
          <a:endParaRPr lang="en-US"/>
        </a:p>
      </dgm:t>
    </dgm:pt>
    <dgm:pt modelId="{DFAB5DC9-5355-46AB-AD74-4BF55E81F300}" type="sibTrans" cxnId="{8F981372-5566-49B8-9F2A-ACF45160615F}">
      <dgm:prSet/>
      <dgm:spPr/>
      <dgm:t>
        <a:bodyPr/>
        <a:lstStyle/>
        <a:p>
          <a:endParaRPr lang="en-US"/>
        </a:p>
      </dgm:t>
    </dgm:pt>
    <dgm:pt modelId="{D555DA47-9E62-4EA2-BB05-46A87A92E82F}">
      <dgm:prSet/>
      <dgm:spPr/>
      <dgm:t>
        <a:bodyPr/>
        <a:lstStyle/>
        <a:p>
          <a:r>
            <a:rPr lang="en-US"/>
            <a:t>Stored Procedures</a:t>
          </a:r>
        </a:p>
      </dgm:t>
    </dgm:pt>
    <dgm:pt modelId="{BD3EF6C8-B7FD-4B60-925D-136E9A0E93F7}" type="parTrans" cxnId="{17FF691C-14A6-47C2-9627-47056A559AE3}">
      <dgm:prSet/>
      <dgm:spPr/>
      <dgm:t>
        <a:bodyPr/>
        <a:lstStyle/>
        <a:p>
          <a:endParaRPr lang="en-US"/>
        </a:p>
      </dgm:t>
    </dgm:pt>
    <dgm:pt modelId="{BA0A34DE-A8CC-4378-BEE1-7664F38B16E8}" type="sibTrans" cxnId="{17FF691C-14A6-47C2-9627-47056A559AE3}">
      <dgm:prSet/>
      <dgm:spPr/>
      <dgm:t>
        <a:bodyPr/>
        <a:lstStyle/>
        <a:p>
          <a:endParaRPr lang="en-US"/>
        </a:p>
      </dgm:t>
    </dgm:pt>
    <dgm:pt modelId="{CD63DF1C-30BA-4CFD-9D74-CF3E3DF89BDE}">
      <dgm:prSet/>
      <dgm:spPr/>
      <dgm:t>
        <a:bodyPr/>
        <a:lstStyle/>
        <a:p>
          <a:r>
            <a:rPr lang="en-US"/>
            <a:t>Triggers</a:t>
          </a:r>
        </a:p>
      </dgm:t>
    </dgm:pt>
    <dgm:pt modelId="{485653F8-FCFD-4B84-8DD7-43D22538C684}" type="parTrans" cxnId="{EA4E8636-9AF7-4D4F-A3AF-9F28687272E9}">
      <dgm:prSet/>
      <dgm:spPr/>
      <dgm:t>
        <a:bodyPr/>
        <a:lstStyle/>
        <a:p>
          <a:endParaRPr lang="en-US"/>
        </a:p>
      </dgm:t>
    </dgm:pt>
    <dgm:pt modelId="{66FF598C-957C-4D81-BC2E-FAAE75C11584}" type="sibTrans" cxnId="{EA4E8636-9AF7-4D4F-A3AF-9F28687272E9}">
      <dgm:prSet/>
      <dgm:spPr/>
      <dgm:t>
        <a:bodyPr/>
        <a:lstStyle/>
        <a:p>
          <a:endParaRPr lang="en-US"/>
        </a:p>
      </dgm:t>
    </dgm:pt>
    <dgm:pt modelId="{E93F79E6-E36B-4472-B2B8-DB97E46D7506}">
      <dgm:prSet/>
      <dgm:spPr/>
      <dgm:t>
        <a:bodyPr/>
        <a:lstStyle/>
        <a:p>
          <a:r>
            <a:rPr lang="en-US"/>
            <a:t>Views</a:t>
          </a:r>
        </a:p>
      </dgm:t>
    </dgm:pt>
    <dgm:pt modelId="{BE216A7F-4982-493C-B17C-81FBD5F5A805}" type="parTrans" cxnId="{DF217ACC-683F-4C75-BC3B-71CEAD56359C}">
      <dgm:prSet/>
      <dgm:spPr/>
      <dgm:t>
        <a:bodyPr/>
        <a:lstStyle/>
        <a:p>
          <a:endParaRPr lang="en-US"/>
        </a:p>
      </dgm:t>
    </dgm:pt>
    <dgm:pt modelId="{28730FE0-EDF8-4CC4-A3E2-9990330F4380}" type="sibTrans" cxnId="{DF217ACC-683F-4C75-BC3B-71CEAD56359C}">
      <dgm:prSet/>
      <dgm:spPr/>
      <dgm:t>
        <a:bodyPr/>
        <a:lstStyle/>
        <a:p>
          <a:endParaRPr lang="en-US"/>
        </a:p>
      </dgm:t>
    </dgm:pt>
    <dgm:pt modelId="{D93F2706-82E0-4FA7-9157-561617627871}">
      <dgm:prSet/>
      <dgm:spPr/>
      <dgm:t>
        <a:bodyPr/>
        <a:lstStyle/>
        <a:p>
          <a:r>
            <a:rPr lang="en-US"/>
            <a:t>Sequences</a:t>
          </a:r>
        </a:p>
      </dgm:t>
    </dgm:pt>
    <dgm:pt modelId="{BACF34B9-E6BD-4413-9FC0-16BD18BD8DCF}" type="parTrans" cxnId="{7FEB0D41-BF0A-4F69-A274-FAA55215CE92}">
      <dgm:prSet/>
      <dgm:spPr/>
      <dgm:t>
        <a:bodyPr/>
        <a:lstStyle/>
        <a:p>
          <a:endParaRPr lang="en-US"/>
        </a:p>
      </dgm:t>
    </dgm:pt>
    <dgm:pt modelId="{E305D162-4FFE-4251-93A4-2C19A5575AC7}" type="sibTrans" cxnId="{7FEB0D41-BF0A-4F69-A274-FAA55215CE92}">
      <dgm:prSet/>
      <dgm:spPr/>
      <dgm:t>
        <a:bodyPr/>
        <a:lstStyle/>
        <a:p>
          <a:endParaRPr lang="en-US"/>
        </a:p>
      </dgm:t>
    </dgm:pt>
    <dgm:pt modelId="{D757644E-F1A1-49B5-8809-41EC0CB4B782}">
      <dgm:prSet/>
      <dgm:spPr/>
      <dgm:t>
        <a:bodyPr/>
        <a:lstStyle/>
        <a:p>
          <a:r>
            <a:rPr lang="en-US"/>
            <a:t>Permission Handling</a:t>
          </a:r>
        </a:p>
      </dgm:t>
    </dgm:pt>
    <dgm:pt modelId="{31A42D98-4905-4FF0-B7ED-12D4771B03CA}" type="parTrans" cxnId="{59B4537C-BE16-456A-9B3B-9473D8EBA82D}">
      <dgm:prSet/>
      <dgm:spPr/>
      <dgm:t>
        <a:bodyPr/>
        <a:lstStyle/>
        <a:p>
          <a:endParaRPr lang="en-US"/>
        </a:p>
      </dgm:t>
    </dgm:pt>
    <dgm:pt modelId="{3E31FC4E-BE4F-4C69-8682-373E46CA700A}" type="sibTrans" cxnId="{59B4537C-BE16-456A-9B3B-9473D8EBA82D}">
      <dgm:prSet/>
      <dgm:spPr/>
      <dgm:t>
        <a:bodyPr/>
        <a:lstStyle/>
        <a:p>
          <a:endParaRPr lang="en-US"/>
        </a:p>
      </dgm:t>
    </dgm:pt>
    <dgm:pt modelId="{F10D5337-E0D6-4B02-8709-A7B984252E21}">
      <dgm:prSet/>
      <dgm:spPr/>
      <dgm:t>
        <a:bodyPr/>
        <a:lstStyle/>
        <a:p>
          <a:r>
            <a:rPr lang="en-US"/>
            <a:t>Reports</a:t>
          </a:r>
        </a:p>
      </dgm:t>
    </dgm:pt>
    <dgm:pt modelId="{1B694C9B-9A76-405D-AE1C-B8E7BC010AE4}" type="parTrans" cxnId="{EB503885-B493-4B6A-B8C9-4AE3BE6E04A5}">
      <dgm:prSet/>
      <dgm:spPr/>
      <dgm:t>
        <a:bodyPr/>
        <a:lstStyle/>
        <a:p>
          <a:endParaRPr lang="en-US"/>
        </a:p>
      </dgm:t>
    </dgm:pt>
    <dgm:pt modelId="{CEECA8D4-CB2B-4653-A3AB-F1B8780942BC}" type="sibTrans" cxnId="{EB503885-B493-4B6A-B8C9-4AE3BE6E04A5}">
      <dgm:prSet/>
      <dgm:spPr/>
      <dgm:t>
        <a:bodyPr/>
        <a:lstStyle/>
        <a:p>
          <a:endParaRPr lang="en-US"/>
        </a:p>
      </dgm:t>
    </dgm:pt>
    <dgm:pt modelId="{0A555C70-2D18-4020-BC3F-7E5A25AA1189}" type="pres">
      <dgm:prSet presAssocID="{ECE5C4B0-1389-47B0-9830-F78687462CD0}" presName="vert0" presStyleCnt="0">
        <dgm:presLayoutVars>
          <dgm:dir/>
          <dgm:animOne val="branch"/>
          <dgm:animLvl val="lvl"/>
        </dgm:presLayoutVars>
      </dgm:prSet>
      <dgm:spPr/>
    </dgm:pt>
    <dgm:pt modelId="{2B2C4AAE-EC22-483E-81A6-CBDA13D66EB3}" type="pres">
      <dgm:prSet presAssocID="{4C29397E-382C-4405-8912-9232FA6B862A}" presName="thickLine" presStyleLbl="alignNode1" presStyleIdx="0" presStyleCnt="1"/>
      <dgm:spPr/>
    </dgm:pt>
    <dgm:pt modelId="{CA2C158A-3B27-46CA-BC1B-DD61932CA446}" type="pres">
      <dgm:prSet presAssocID="{4C29397E-382C-4405-8912-9232FA6B862A}" presName="horz1" presStyleCnt="0"/>
      <dgm:spPr/>
    </dgm:pt>
    <dgm:pt modelId="{D994287F-C2F1-4F16-B65E-BD3853AD12C0}" type="pres">
      <dgm:prSet presAssocID="{4C29397E-382C-4405-8912-9232FA6B862A}" presName="tx1" presStyleLbl="revTx" presStyleIdx="0" presStyleCnt="9"/>
      <dgm:spPr/>
    </dgm:pt>
    <dgm:pt modelId="{A9384F5C-4E2A-4DB1-A137-3142C43E2880}" type="pres">
      <dgm:prSet presAssocID="{4C29397E-382C-4405-8912-9232FA6B862A}" presName="vert1" presStyleCnt="0"/>
      <dgm:spPr/>
    </dgm:pt>
    <dgm:pt modelId="{52705A59-9DF3-4AB7-BDF4-578606E64FB3}" type="pres">
      <dgm:prSet presAssocID="{09311537-A9B9-4060-8E69-D584A7B82982}" presName="vertSpace2a" presStyleCnt="0"/>
      <dgm:spPr/>
    </dgm:pt>
    <dgm:pt modelId="{D18D4556-12AF-490D-964D-24144379D71D}" type="pres">
      <dgm:prSet presAssocID="{09311537-A9B9-4060-8E69-D584A7B82982}" presName="horz2" presStyleCnt="0"/>
      <dgm:spPr/>
    </dgm:pt>
    <dgm:pt modelId="{584E2318-E37A-47D5-870F-8CAF93F7A2A9}" type="pres">
      <dgm:prSet presAssocID="{09311537-A9B9-4060-8E69-D584A7B82982}" presName="horzSpace2" presStyleCnt="0"/>
      <dgm:spPr/>
    </dgm:pt>
    <dgm:pt modelId="{B49F5BB5-9015-4342-8E76-3C30A4480168}" type="pres">
      <dgm:prSet presAssocID="{09311537-A9B9-4060-8E69-D584A7B82982}" presName="tx2" presStyleLbl="revTx" presStyleIdx="1" presStyleCnt="9"/>
      <dgm:spPr/>
    </dgm:pt>
    <dgm:pt modelId="{A28BE59D-C59E-41C8-918A-28C454A79A12}" type="pres">
      <dgm:prSet presAssocID="{09311537-A9B9-4060-8E69-D584A7B82982}" presName="vert2" presStyleCnt="0"/>
      <dgm:spPr/>
    </dgm:pt>
    <dgm:pt modelId="{CC87BFAC-0EDE-4D94-8B49-825BCEF827EB}" type="pres">
      <dgm:prSet presAssocID="{09311537-A9B9-4060-8E69-D584A7B82982}" presName="thinLine2b" presStyleLbl="callout" presStyleIdx="0" presStyleCnt="8"/>
      <dgm:spPr/>
    </dgm:pt>
    <dgm:pt modelId="{A976391B-8BD3-48E1-98FE-8ED85CC3BDBA}" type="pres">
      <dgm:prSet presAssocID="{09311537-A9B9-4060-8E69-D584A7B82982}" presName="vertSpace2b" presStyleCnt="0"/>
      <dgm:spPr/>
    </dgm:pt>
    <dgm:pt modelId="{B0ECE8B0-3F29-480D-A452-9D1283DC8797}" type="pres">
      <dgm:prSet presAssocID="{4C3D740B-24AB-4415-AE57-4A8A94822054}" presName="horz2" presStyleCnt="0"/>
      <dgm:spPr/>
    </dgm:pt>
    <dgm:pt modelId="{72E453F2-3738-4796-BB84-8B0A6C528EB1}" type="pres">
      <dgm:prSet presAssocID="{4C3D740B-24AB-4415-AE57-4A8A94822054}" presName="horzSpace2" presStyleCnt="0"/>
      <dgm:spPr/>
    </dgm:pt>
    <dgm:pt modelId="{572A8451-2C08-465F-BAEF-7A04F51EEC1E}" type="pres">
      <dgm:prSet presAssocID="{4C3D740B-24AB-4415-AE57-4A8A94822054}" presName="tx2" presStyleLbl="revTx" presStyleIdx="2" presStyleCnt="9"/>
      <dgm:spPr/>
    </dgm:pt>
    <dgm:pt modelId="{98EAD0CA-82F0-40D5-AB6A-6AE3D4F17508}" type="pres">
      <dgm:prSet presAssocID="{4C3D740B-24AB-4415-AE57-4A8A94822054}" presName="vert2" presStyleCnt="0"/>
      <dgm:spPr/>
    </dgm:pt>
    <dgm:pt modelId="{280718E4-37CB-43F4-AF00-308868C5B227}" type="pres">
      <dgm:prSet presAssocID="{4C3D740B-24AB-4415-AE57-4A8A94822054}" presName="thinLine2b" presStyleLbl="callout" presStyleIdx="1" presStyleCnt="8"/>
      <dgm:spPr/>
    </dgm:pt>
    <dgm:pt modelId="{697F9284-B59C-430A-9F67-5E5DE2DAA287}" type="pres">
      <dgm:prSet presAssocID="{4C3D740B-24AB-4415-AE57-4A8A94822054}" presName="vertSpace2b" presStyleCnt="0"/>
      <dgm:spPr/>
    </dgm:pt>
    <dgm:pt modelId="{16FBE839-FB9D-45A4-8A61-39D444EEC65D}" type="pres">
      <dgm:prSet presAssocID="{D555DA47-9E62-4EA2-BB05-46A87A92E82F}" presName="horz2" presStyleCnt="0"/>
      <dgm:spPr/>
    </dgm:pt>
    <dgm:pt modelId="{325FD2F3-C01F-40EB-853D-C9401A054B59}" type="pres">
      <dgm:prSet presAssocID="{D555DA47-9E62-4EA2-BB05-46A87A92E82F}" presName="horzSpace2" presStyleCnt="0"/>
      <dgm:spPr/>
    </dgm:pt>
    <dgm:pt modelId="{EF0C330F-E3E3-440C-9FC8-56074F4DB8BF}" type="pres">
      <dgm:prSet presAssocID="{D555DA47-9E62-4EA2-BB05-46A87A92E82F}" presName="tx2" presStyleLbl="revTx" presStyleIdx="3" presStyleCnt="9"/>
      <dgm:spPr/>
    </dgm:pt>
    <dgm:pt modelId="{9BDFCE54-8B49-43BB-8213-A9C1BBDA9668}" type="pres">
      <dgm:prSet presAssocID="{D555DA47-9E62-4EA2-BB05-46A87A92E82F}" presName="vert2" presStyleCnt="0"/>
      <dgm:spPr/>
    </dgm:pt>
    <dgm:pt modelId="{72A69F24-75B0-498B-8B97-5B82E87755F1}" type="pres">
      <dgm:prSet presAssocID="{D555DA47-9E62-4EA2-BB05-46A87A92E82F}" presName="thinLine2b" presStyleLbl="callout" presStyleIdx="2" presStyleCnt="8"/>
      <dgm:spPr/>
    </dgm:pt>
    <dgm:pt modelId="{F2B798E6-902C-4ECA-9E03-BEC4AFBA9F5D}" type="pres">
      <dgm:prSet presAssocID="{D555DA47-9E62-4EA2-BB05-46A87A92E82F}" presName="vertSpace2b" presStyleCnt="0"/>
      <dgm:spPr/>
    </dgm:pt>
    <dgm:pt modelId="{A5A5CB62-36AC-4F3E-BE15-18A62C431410}" type="pres">
      <dgm:prSet presAssocID="{CD63DF1C-30BA-4CFD-9D74-CF3E3DF89BDE}" presName="horz2" presStyleCnt="0"/>
      <dgm:spPr/>
    </dgm:pt>
    <dgm:pt modelId="{14E9894A-5381-416B-8769-573F9BACC5B6}" type="pres">
      <dgm:prSet presAssocID="{CD63DF1C-30BA-4CFD-9D74-CF3E3DF89BDE}" presName="horzSpace2" presStyleCnt="0"/>
      <dgm:spPr/>
    </dgm:pt>
    <dgm:pt modelId="{A97D3D60-6203-4710-B025-F5B43AE42DF3}" type="pres">
      <dgm:prSet presAssocID="{CD63DF1C-30BA-4CFD-9D74-CF3E3DF89BDE}" presName="tx2" presStyleLbl="revTx" presStyleIdx="4" presStyleCnt="9"/>
      <dgm:spPr/>
    </dgm:pt>
    <dgm:pt modelId="{F9898295-885D-49EA-842F-CD9C50B3714A}" type="pres">
      <dgm:prSet presAssocID="{CD63DF1C-30BA-4CFD-9D74-CF3E3DF89BDE}" presName="vert2" presStyleCnt="0"/>
      <dgm:spPr/>
    </dgm:pt>
    <dgm:pt modelId="{73A66BE3-A31F-4CBE-AC70-7EB314BB8996}" type="pres">
      <dgm:prSet presAssocID="{CD63DF1C-30BA-4CFD-9D74-CF3E3DF89BDE}" presName="thinLine2b" presStyleLbl="callout" presStyleIdx="3" presStyleCnt="8"/>
      <dgm:spPr/>
    </dgm:pt>
    <dgm:pt modelId="{40D1A745-4572-48DB-B1AF-E78B86E9D758}" type="pres">
      <dgm:prSet presAssocID="{CD63DF1C-30BA-4CFD-9D74-CF3E3DF89BDE}" presName="vertSpace2b" presStyleCnt="0"/>
      <dgm:spPr/>
    </dgm:pt>
    <dgm:pt modelId="{D63D66B5-D000-4973-B840-4DC508DD31C0}" type="pres">
      <dgm:prSet presAssocID="{E93F79E6-E36B-4472-B2B8-DB97E46D7506}" presName="horz2" presStyleCnt="0"/>
      <dgm:spPr/>
    </dgm:pt>
    <dgm:pt modelId="{D0201093-73C9-4F4C-AFF9-7352F901A333}" type="pres">
      <dgm:prSet presAssocID="{E93F79E6-E36B-4472-B2B8-DB97E46D7506}" presName="horzSpace2" presStyleCnt="0"/>
      <dgm:spPr/>
    </dgm:pt>
    <dgm:pt modelId="{2FE1FDF6-989E-45EC-A99A-522D9DAB01E9}" type="pres">
      <dgm:prSet presAssocID="{E93F79E6-E36B-4472-B2B8-DB97E46D7506}" presName="tx2" presStyleLbl="revTx" presStyleIdx="5" presStyleCnt="9"/>
      <dgm:spPr/>
    </dgm:pt>
    <dgm:pt modelId="{D07E63AC-54D0-4AE1-8CD1-8492C18A44FC}" type="pres">
      <dgm:prSet presAssocID="{E93F79E6-E36B-4472-B2B8-DB97E46D7506}" presName="vert2" presStyleCnt="0"/>
      <dgm:spPr/>
    </dgm:pt>
    <dgm:pt modelId="{6FC03FA3-87AB-42DD-9F74-C7252F4947F6}" type="pres">
      <dgm:prSet presAssocID="{E93F79E6-E36B-4472-B2B8-DB97E46D7506}" presName="thinLine2b" presStyleLbl="callout" presStyleIdx="4" presStyleCnt="8"/>
      <dgm:spPr/>
    </dgm:pt>
    <dgm:pt modelId="{F364F358-97E7-427F-BD08-BC2FB05C52E9}" type="pres">
      <dgm:prSet presAssocID="{E93F79E6-E36B-4472-B2B8-DB97E46D7506}" presName="vertSpace2b" presStyleCnt="0"/>
      <dgm:spPr/>
    </dgm:pt>
    <dgm:pt modelId="{D09EED6A-17F9-49D3-BA0B-044659055559}" type="pres">
      <dgm:prSet presAssocID="{D93F2706-82E0-4FA7-9157-561617627871}" presName="horz2" presStyleCnt="0"/>
      <dgm:spPr/>
    </dgm:pt>
    <dgm:pt modelId="{BD72C64E-035E-4A46-B941-69DCEC2EB0C3}" type="pres">
      <dgm:prSet presAssocID="{D93F2706-82E0-4FA7-9157-561617627871}" presName="horzSpace2" presStyleCnt="0"/>
      <dgm:spPr/>
    </dgm:pt>
    <dgm:pt modelId="{2C547B08-8A85-474D-85EB-4CFC399953FE}" type="pres">
      <dgm:prSet presAssocID="{D93F2706-82E0-4FA7-9157-561617627871}" presName="tx2" presStyleLbl="revTx" presStyleIdx="6" presStyleCnt="9"/>
      <dgm:spPr/>
    </dgm:pt>
    <dgm:pt modelId="{050D280C-6B11-4933-895E-F93829360B65}" type="pres">
      <dgm:prSet presAssocID="{D93F2706-82E0-4FA7-9157-561617627871}" presName="vert2" presStyleCnt="0"/>
      <dgm:spPr/>
    </dgm:pt>
    <dgm:pt modelId="{EABD5FA6-6361-4A7F-A366-639D50D3DEB2}" type="pres">
      <dgm:prSet presAssocID="{D93F2706-82E0-4FA7-9157-561617627871}" presName="thinLine2b" presStyleLbl="callout" presStyleIdx="5" presStyleCnt="8"/>
      <dgm:spPr/>
    </dgm:pt>
    <dgm:pt modelId="{36D38B46-2FEC-420E-85E0-220BB61F6DC6}" type="pres">
      <dgm:prSet presAssocID="{D93F2706-82E0-4FA7-9157-561617627871}" presName="vertSpace2b" presStyleCnt="0"/>
      <dgm:spPr/>
    </dgm:pt>
    <dgm:pt modelId="{8AA3C2B4-EAC0-43C0-96C8-1D3DD06D8434}" type="pres">
      <dgm:prSet presAssocID="{D757644E-F1A1-49B5-8809-41EC0CB4B782}" presName="horz2" presStyleCnt="0"/>
      <dgm:spPr/>
    </dgm:pt>
    <dgm:pt modelId="{5271E72B-EA40-46F4-AE02-600A27EABDA5}" type="pres">
      <dgm:prSet presAssocID="{D757644E-F1A1-49B5-8809-41EC0CB4B782}" presName="horzSpace2" presStyleCnt="0"/>
      <dgm:spPr/>
    </dgm:pt>
    <dgm:pt modelId="{66B81301-1990-40B3-B1AC-A20FC4F11444}" type="pres">
      <dgm:prSet presAssocID="{D757644E-F1A1-49B5-8809-41EC0CB4B782}" presName="tx2" presStyleLbl="revTx" presStyleIdx="7" presStyleCnt="9"/>
      <dgm:spPr/>
    </dgm:pt>
    <dgm:pt modelId="{8ECAEDE5-47DA-4A64-BFB2-A3570355FC67}" type="pres">
      <dgm:prSet presAssocID="{D757644E-F1A1-49B5-8809-41EC0CB4B782}" presName="vert2" presStyleCnt="0"/>
      <dgm:spPr/>
    </dgm:pt>
    <dgm:pt modelId="{57A71ED6-0768-4BBD-9C86-803CCE864DB2}" type="pres">
      <dgm:prSet presAssocID="{D757644E-F1A1-49B5-8809-41EC0CB4B782}" presName="thinLine2b" presStyleLbl="callout" presStyleIdx="6" presStyleCnt="8"/>
      <dgm:spPr/>
    </dgm:pt>
    <dgm:pt modelId="{109B5ADA-6B0B-4C54-9481-FEB2EF744CAF}" type="pres">
      <dgm:prSet presAssocID="{D757644E-F1A1-49B5-8809-41EC0CB4B782}" presName="vertSpace2b" presStyleCnt="0"/>
      <dgm:spPr/>
    </dgm:pt>
    <dgm:pt modelId="{15BA5239-89F3-4571-A6B4-03B8D46ECD92}" type="pres">
      <dgm:prSet presAssocID="{F10D5337-E0D6-4B02-8709-A7B984252E21}" presName="horz2" presStyleCnt="0"/>
      <dgm:spPr/>
    </dgm:pt>
    <dgm:pt modelId="{10C18F34-4A5A-40A5-BC9A-CB6DFE16DD69}" type="pres">
      <dgm:prSet presAssocID="{F10D5337-E0D6-4B02-8709-A7B984252E21}" presName="horzSpace2" presStyleCnt="0"/>
      <dgm:spPr/>
    </dgm:pt>
    <dgm:pt modelId="{E3EFC9E7-366A-4D21-9FA1-DE90002DAC60}" type="pres">
      <dgm:prSet presAssocID="{F10D5337-E0D6-4B02-8709-A7B984252E21}" presName="tx2" presStyleLbl="revTx" presStyleIdx="8" presStyleCnt="9"/>
      <dgm:spPr/>
    </dgm:pt>
    <dgm:pt modelId="{30392DA4-5D35-48F4-86DC-C2B9AADD7FAA}" type="pres">
      <dgm:prSet presAssocID="{F10D5337-E0D6-4B02-8709-A7B984252E21}" presName="vert2" presStyleCnt="0"/>
      <dgm:spPr/>
    </dgm:pt>
    <dgm:pt modelId="{E12D7EB1-B9DC-4005-A25F-6EBB914F3BA9}" type="pres">
      <dgm:prSet presAssocID="{F10D5337-E0D6-4B02-8709-A7B984252E21}" presName="thinLine2b" presStyleLbl="callout" presStyleIdx="7" presStyleCnt="8"/>
      <dgm:spPr/>
    </dgm:pt>
    <dgm:pt modelId="{AC363A2F-9FFB-4507-A211-793A799ACC57}" type="pres">
      <dgm:prSet presAssocID="{F10D5337-E0D6-4B02-8709-A7B984252E21}" presName="vertSpace2b" presStyleCnt="0"/>
      <dgm:spPr/>
    </dgm:pt>
  </dgm:ptLst>
  <dgm:cxnLst>
    <dgm:cxn modelId="{17FF691C-14A6-47C2-9627-47056A559AE3}" srcId="{4C29397E-382C-4405-8912-9232FA6B862A}" destId="{D555DA47-9E62-4EA2-BB05-46A87A92E82F}" srcOrd="2" destOrd="0" parTransId="{BD3EF6C8-B7FD-4B60-925D-136E9A0E93F7}" sibTransId="{BA0A34DE-A8CC-4378-BEE1-7664F38B16E8}"/>
    <dgm:cxn modelId="{EA4E8636-9AF7-4D4F-A3AF-9F28687272E9}" srcId="{4C29397E-382C-4405-8912-9232FA6B862A}" destId="{CD63DF1C-30BA-4CFD-9D74-CF3E3DF89BDE}" srcOrd="3" destOrd="0" parTransId="{485653F8-FCFD-4B84-8DD7-43D22538C684}" sibTransId="{66FF598C-957C-4D81-BC2E-FAAE75C11584}"/>
    <dgm:cxn modelId="{7FEB0D41-BF0A-4F69-A274-FAA55215CE92}" srcId="{4C29397E-382C-4405-8912-9232FA6B862A}" destId="{D93F2706-82E0-4FA7-9157-561617627871}" srcOrd="5" destOrd="0" parTransId="{BACF34B9-E6BD-4413-9FC0-16BD18BD8DCF}" sibTransId="{E305D162-4FFE-4251-93A4-2C19A5575AC7}"/>
    <dgm:cxn modelId="{71446564-E49E-45C3-96DA-C5C040A5452B}" type="presOf" srcId="{4C3D740B-24AB-4415-AE57-4A8A94822054}" destId="{572A8451-2C08-465F-BAEF-7A04F51EEC1E}" srcOrd="0" destOrd="0" presId="urn:microsoft.com/office/officeart/2008/layout/LinedList"/>
    <dgm:cxn modelId="{576E4C66-2DB2-435F-9851-D5323D367366}" type="presOf" srcId="{ECE5C4B0-1389-47B0-9830-F78687462CD0}" destId="{0A555C70-2D18-4020-BC3F-7E5A25AA1189}" srcOrd="0" destOrd="0" presId="urn:microsoft.com/office/officeart/2008/layout/LinedList"/>
    <dgm:cxn modelId="{8F981372-5566-49B8-9F2A-ACF45160615F}" srcId="{4C29397E-382C-4405-8912-9232FA6B862A}" destId="{4C3D740B-24AB-4415-AE57-4A8A94822054}" srcOrd="1" destOrd="0" parTransId="{AB0110A6-E87C-46D1-BF5C-1C80FF61786E}" sibTransId="{DFAB5DC9-5355-46AB-AD74-4BF55E81F300}"/>
    <dgm:cxn modelId="{59B4537C-BE16-456A-9B3B-9473D8EBA82D}" srcId="{4C29397E-382C-4405-8912-9232FA6B862A}" destId="{D757644E-F1A1-49B5-8809-41EC0CB4B782}" srcOrd="6" destOrd="0" parTransId="{31A42D98-4905-4FF0-B7ED-12D4771B03CA}" sibTransId="{3E31FC4E-BE4F-4C69-8682-373E46CA700A}"/>
    <dgm:cxn modelId="{37B6F583-B759-426C-8BC1-16C5D4A33CD4}" type="presOf" srcId="{F10D5337-E0D6-4B02-8709-A7B984252E21}" destId="{E3EFC9E7-366A-4D21-9FA1-DE90002DAC60}" srcOrd="0" destOrd="0" presId="urn:microsoft.com/office/officeart/2008/layout/LinedList"/>
    <dgm:cxn modelId="{EB503885-B493-4B6A-B8C9-4AE3BE6E04A5}" srcId="{4C29397E-382C-4405-8912-9232FA6B862A}" destId="{F10D5337-E0D6-4B02-8709-A7B984252E21}" srcOrd="7" destOrd="0" parTransId="{1B694C9B-9A76-405D-AE1C-B8E7BC010AE4}" sibTransId="{CEECA8D4-CB2B-4653-A3AB-F1B8780942BC}"/>
    <dgm:cxn modelId="{0E1D199A-FDB9-4DEF-A176-F4B83E6D4497}" type="presOf" srcId="{D555DA47-9E62-4EA2-BB05-46A87A92E82F}" destId="{EF0C330F-E3E3-440C-9FC8-56074F4DB8BF}" srcOrd="0" destOrd="0" presId="urn:microsoft.com/office/officeart/2008/layout/LinedList"/>
    <dgm:cxn modelId="{D7BB6DB6-356F-4AC7-A305-ED0DFA5D0FC8}" type="presOf" srcId="{4C29397E-382C-4405-8912-9232FA6B862A}" destId="{D994287F-C2F1-4F16-B65E-BD3853AD12C0}" srcOrd="0" destOrd="0" presId="urn:microsoft.com/office/officeart/2008/layout/LinedList"/>
    <dgm:cxn modelId="{DFFD84B9-63FF-452F-8269-5EED73D8422A}" type="presOf" srcId="{09311537-A9B9-4060-8E69-D584A7B82982}" destId="{B49F5BB5-9015-4342-8E76-3C30A4480168}" srcOrd="0" destOrd="0" presId="urn:microsoft.com/office/officeart/2008/layout/LinedList"/>
    <dgm:cxn modelId="{CBB19FB9-CFD8-41CB-8CEA-4BA3A9CB7242}" srcId="{ECE5C4B0-1389-47B0-9830-F78687462CD0}" destId="{4C29397E-382C-4405-8912-9232FA6B862A}" srcOrd="0" destOrd="0" parTransId="{066AE228-2FE7-46B7-8D9B-55F331CCF9D6}" sibTransId="{13B18D55-1584-484B-A14B-1614B324A603}"/>
    <dgm:cxn modelId="{785D5ACA-EBC3-4EDE-948F-0D7ECE1FA9B9}" type="presOf" srcId="{D93F2706-82E0-4FA7-9157-561617627871}" destId="{2C547B08-8A85-474D-85EB-4CFC399953FE}" srcOrd="0" destOrd="0" presId="urn:microsoft.com/office/officeart/2008/layout/LinedList"/>
    <dgm:cxn modelId="{DF217ACC-683F-4C75-BC3B-71CEAD56359C}" srcId="{4C29397E-382C-4405-8912-9232FA6B862A}" destId="{E93F79E6-E36B-4472-B2B8-DB97E46D7506}" srcOrd="4" destOrd="0" parTransId="{BE216A7F-4982-493C-B17C-81FBD5F5A805}" sibTransId="{28730FE0-EDF8-4CC4-A3E2-9990330F4380}"/>
    <dgm:cxn modelId="{27116AE0-9690-4830-B42F-7A42DF8739A5}" srcId="{4C29397E-382C-4405-8912-9232FA6B862A}" destId="{09311537-A9B9-4060-8E69-D584A7B82982}" srcOrd="0" destOrd="0" parTransId="{7E9FCE5D-3582-4C95-975F-A4340E5E9A11}" sibTransId="{5879CBB7-BBA7-4321-A6D9-B8D607225BD0}"/>
    <dgm:cxn modelId="{DA6396E5-1286-4A60-9D1D-B2653E6E2760}" type="presOf" srcId="{CD63DF1C-30BA-4CFD-9D74-CF3E3DF89BDE}" destId="{A97D3D60-6203-4710-B025-F5B43AE42DF3}" srcOrd="0" destOrd="0" presId="urn:microsoft.com/office/officeart/2008/layout/LinedList"/>
    <dgm:cxn modelId="{65DBACE8-8C26-40D1-9411-D54711C96429}" type="presOf" srcId="{E93F79E6-E36B-4472-B2B8-DB97E46D7506}" destId="{2FE1FDF6-989E-45EC-A99A-522D9DAB01E9}" srcOrd="0" destOrd="0" presId="urn:microsoft.com/office/officeart/2008/layout/LinedList"/>
    <dgm:cxn modelId="{49D9BFF9-9F33-4A67-BFA9-A14718DC4212}" type="presOf" srcId="{D757644E-F1A1-49B5-8809-41EC0CB4B782}" destId="{66B81301-1990-40B3-B1AC-A20FC4F11444}" srcOrd="0" destOrd="0" presId="urn:microsoft.com/office/officeart/2008/layout/LinedList"/>
    <dgm:cxn modelId="{CC39D021-B065-4523-AE8D-C0F9EAC3D838}" type="presParOf" srcId="{0A555C70-2D18-4020-BC3F-7E5A25AA1189}" destId="{2B2C4AAE-EC22-483E-81A6-CBDA13D66EB3}" srcOrd="0" destOrd="0" presId="urn:microsoft.com/office/officeart/2008/layout/LinedList"/>
    <dgm:cxn modelId="{1E73421E-D928-4541-A640-84CE741DCA23}" type="presParOf" srcId="{0A555C70-2D18-4020-BC3F-7E5A25AA1189}" destId="{CA2C158A-3B27-46CA-BC1B-DD61932CA446}" srcOrd="1" destOrd="0" presId="urn:microsoft.com/office/officeart/2008/layout/LinedList"/>
    <dgm:cxn modelId="{EF290B15-E06B-4AF7-A25E-60AA22D2BE37}" type="presParOf" srcId="{CA2C158A-3B27-46CA-BC1B-DD61932CA446}" destId="{D994287F-C2F1-4F16-B65E-BD3853AD12C0}" srcOrd="0" destOrd="0" presId="urn:microsoft.com/office/officeart/2008/layout/LinedList"/>
    <dgm:cxn modelId="{459ECDAD-CFAF-41D9-B10B-B88150BB7F11}" type="presParOf" srcId="{CA2C158A-3B27-46CA-BC1B-DD61932CA446}" destId="{A9384F5C-4E2A-4DB1-A137-3142C43E2880}" srcOrd="1" destOrd="0" presId="urn:microsoft.com/office/officeart/2008/layout/LinedList"/>
    <dgm:cxn modelId="{40E19F73-323B-4E7D-ACF5-D00D540B6DB8}" type="presParOf" srcId="{A9384F5C-4E2A-4DB1-A137-3142C43E2880}" destId="{52705A59-9DF3-4AB7-BDF4-578606E64FB3}" srcOrd="0" destOrd="0" presId="urn:microsoft.com/office/officeart/2008/layout/LinedList"/>
    <dgm:cxn modelId="{A4FE1517-2575-4132-A90C-9448FFB33516}" type="presParOf" srcId="{A9384F5C-4E2A-4DB1-A137-3142C43E2880}" destId="{D18D4556-12AF-490D-964D-24144379D71D}" srcOrd="1" destOrd="0" presId="urn:microsoft.com/office/officeart/2008/layout/LinedList"/>
    <dgm:cxn modelId="{E9044566-1C14-4797-9A03-D073AB1DE3FF}" type="presParOf" srcId="{D18D4556-12AF-490D-964D-24144379D71D}" destId="{584E2318-E37A-47D5-870F-8CAF93F7A2A9}" srcOrd="0" destOrd="0" presId="urn:microsoft.com/office/officeart/2008/layout/LinedList"/>
    <dgm:cxn modelId="{A48916AD-6F2D-4E36-B9A6-F05BB478ACDD}" type="presParOf" srcId="{D18D4556-12AF-490D-964D-24144379D71D}" destId="{B49F5BB5-9015-4342-8E76-3C30A4480168}" srcOrd="1" destOrd="0" presId="urn:microsoft.com/office/officeart/2008/layout/LinedList"/>
    <dgm:cxn modelId="{720145EB-E0DE-4BDF-A0CA-E56534894B8C}" type="presParOf" srcId="{D18D4556-12AF-490D-964D-24144379D71D}" destId="{A28BE59D-C59E-41C8-918A-28C454A79A12}" srcOrd="2" destOrd="0" presId="urn:microsoft.com/office/officeart/2008/layout/LinedList"/>
    <dgm:cxn modelId="{492FA1CD-CB30-4DAA-8D1E-74EB298D626E}" type="presParOf" srcId="{A9384F5C-4E2A-4DB1-A137-3142C43E2880}" destId="{CC87BFAC-0EDE-4D94-8B49-825BCEF827EB}" srcOrd="2" destOrd="0" presId="urn:microsoft.com/office/officeart/2008/layout/LinedList"/>
    <dgm:cxn modelId="{92F47929-4C17-4FB1-B4DE-08C6F24DDC43}" type="presParOf" srcId="{A9384F5C-4E2A-4DB1-A137-3142C43E2880}" destId="{A976391B-8BD3-48E1-98FE-8ED85CC3BDBA}" srcOrd="3" destOrd="0" presId="urn:microsoft.com/office/officeart/2008/layout/LinedList"/>
    <dgm:cxn modelId="{77D352FD-618A-4581-8A3E-9231FC407211}" type="presParOf" srcId="{A9384F5C-4E2A-4DB1-A137-3142C43E2880}" destId="{B0ECE8B0-3F29-480D-A452-9D1283DC8797}" srcOrd="4" destOrd="0" presId="urn:microsoft.com/office/officeart/2008/layout/LinedList"/>
    <dgm:cxn modelId="{C5FD4821-866D-48AC-AE99-1D8925FCA38C}" type="presParOf" srcId="{B0ECE8B0-3F29-480D-A452-9D1283DC8797}" destId="{72E453F2-3738-4796-BB84-8B0A6C528EB1}" srcOrd="0" destOrd="0" presId="urn:microsoft.com/office/officeart/2008/layout/LinedList"/>
    <dgm:cxn modelId="{BD4C1084-E2B9-4336-B4A1-E3BC49EF8434}" type="presParOf" srcId="{B0ECE8B0-3F29-480D-A452-9D1283DC8797}" destId="{572A8451-2C08-465F-BAEF-7A04F51EEC1E}" srcOrd="1" destOrd="0" presId="urn:microsoft.com/office/officeart/2008/layout/LinedList"/>
    <dgm:cxn modelId="{1A17B09A-61BD-4736-866F-50F515221C9F}" type="presParOf" srcId="{B0ECE8B0-3F29-480D-A452-9D1283DC8797}" destId="{98EAD0CA-82F0-40D5-AB6A-6AE3D4F17508}" srcOrd="2" destOrd="0" presId="urn:microsoft.com/office/officeart/2008/layout/LinedList"/>
    <dgm:cxn modelId="{1CACD5A8-08A9-4067-AAD2-1F7B688AE620}" type="presParOf" srcId="{A9384F5C-4E2A-4DB1-A137-3142C43E2880}" destId="{280718E4-37CB-43F4-AF00-308868C5B227}" srcOrd="5" destOrd="0" presId="urn:microsoft.com/office/officeart/2008/layout/LinedList"/>
    <dgm:cxn modelId="{3867B951-B2C8-4A82-8F74-D3C5F5B1A421}" type="presParOf" srcId="{A9384F5C-4E2A-4DB1-A137-3142C43E2880}" destId="{697F9284-B59C-430A-9F67-5E5DE2DAA287}" srcOrd="6" destOrd="0" presId="urn:microsoft.com/office/officeart/2008/layout/LinedList"/>
    <dgm:cxn modelId="{91A37C45-5BDE-4336-A9D4-0E7D485948BC}" type="presParOf" srcId="{A9384F5C-4E2A-4DB1-A137-3142C43E2880}" destId="{16FBE839-FB9D-45A4-8A61-39D444EEC65D}" srcOrd="7" destOrd="0" presId="urn:microsoft.com/office/officeart/2008/layout/LinedList"/>
    <dgm:cxn modelId="{B3D6C0F7-9CA5-418C-B7FF-5CA965108C89}" type="presParOf" srcId="{16FBE839-FB9D-45A4-8A61-39D444EEC65D}" destId="{325FD2F3-C01F-40EB-853D-C9401A054B59}" srcOrd="0" destOrd="0" presId="urn:microsoft.com/office/officeart/2008/layout/LinedList"/>
    <dgm:cxn modelId="{3ECFB30B-D20C-4364-87AF-7757315DB079}" type="presParOf" srcId="{16FBE839-FB9D-45A4-8A61-39D444EEC65D}" destId="{EF0C330F-E3E3-440C-9FC8-56074F4DB8BF}" srcOrd="1" destOrd="0" presId="urn:microsoft.com/office/officeart/2008/layout/LinedList"/>
    <dgm:cxn modelId="{6DA79E30-3AD8-400C-8483-8A39394F799A}" type="presParOf" srcId="{16FBE839-FB9D-45A4-8A61-39D444EEC65D}" destId="{9BDFCE54-8B49-43BB-8213-A9C1BBDA9668}" srcOrd="2" destOrd="0" presId="urn:microsoft.com/office/officeart/2008/layout/LinedList"/>
    <dgm:cxn modelId="{A88078E6-471B-45FC-8552-7BEA161CF1E0}" type="presParOf" srcId="{A9384F5C-4E2A-4DB1-A137-3142C43E2880}" destId="{72A69F24-75B0-498B-8B97-5B82E87755F1}" srcOrd="8" destOrd="0" presId="urn:microsoft.com/office/officeart/2008/layout/LinedList"/>
    <dgm:cxn modelId="{A6F81FC8-965E-40A6-A52A-9A9C7070D46E}" type="presParOf" srcId="{A9384F5C-4E2A-4DB1-A137-3142C43E2880}" destId="{F2B798E6-902C-4ECA-9E03-BEC4AFBA9F5D}" srcOrd="9" destOrd="0" presId="urn:microsoft.com/office/officeart/2008/layout/LinedList"/>
    <dgm:cxn modelId="{C5308628-0A8C-4AB4-9F54-C38B619D47D8}" type="presParOf" srcId="{A9384F5C-4E2A-4DB1-A137-3142C43E2880}" destId="{A5A5CB62-36AC-4F3E-BE15-18A62C431410}" srcOrd="10" destOrd="0" presId="urn:microsoft.com/office/officeart/2008/layout/LinedList"/>
    <dgm:cxn modelId="{BC6E089F-1DD3-4575-A248-C05CC380C4ED}" type="presParOf" srcId="{A5A5CB62-36AC-4F3E-BE15-18A62C431410}" destId="{14E9894A-5381-416B-8769-573F9BACC5B6}" srcOrd="0" destOrd="0" presId="urn:microsoft.com/office/officeart/2008/layout/LinedList"/>
    <dgm:cxn modelId="{3A629C35-23A3-4AAD-B6D8-B325B4F90041}" type="presParOf" srcId="{A5A5CB62-36AC-4F3E-BE15-18A62C431410}" destId="{A97D3D60-6203-4710-B025-F5B43AE42DF3}" srcOrd="1" destOrd="0" presId="urn:microsoft.com/office/officeart/2008/layout/LinedList"/>
    <dgm:cxn modelId="{91BFBC91-9B22-4096-A704-5707D850DD29}" type="presParOf" srcId="{A5A5CB62-36AC-4F3E-BE15-18A62C431410}" destId="{F9898295-885D-49EA-842F-CD9C50B3714A}" srcOrd="2" destOrd="0" presId="urn:microsoft.com/office/officeart/2008/layout/LinedList"/>
    <dgm:cxn modelId="{DEE08592-ABF5-446C-A9E4-4CDDBEC2E048}" type="presParOf" srcId="{A9384F5C-4E2A-4DB1-A137-3142C43E2880}" destId="{73A66BE3-A31F-4CBE-AC70-7EB314BB8996}" srcOrd="11" destOrd="0" presId="urn:microsoft.com/office/officeart/2008/layout/LinedList"/>
    <dgm:cxn modelId="{1EFBE0D1-86BF-4CAA-9868-8D1CEE8A3ABB}" type="presParOf" srcId="{A9384F5C-4E2A-4DB1-A137-3142C43E2880}" destId="{40D1A745-4572-48DB-B1AF-E78B86E9D758}" srcOrd="12" destOrd="0" presId="urn:microsoft.com/office/officeart/2008/layout/LinedList"/>
    <dgm:cxn modelId="{FC37C94C-931B-45F8-BBFB-DBB741741048}" type="presParOf" srcId="{A9384F5C-4E2A-4DB1-A137-3142C43E2880}" destId="{D63D66B5-D000-4973-B840-4DC508DD31C0}" srcOrd="13" destOrd="0" presId="urn:microsoft.com/office/officeart/2008/layout/LinedList"/>
    <dgm:cxn modelId="{B0D3BAD7-9FDF-4670-A86E-7CC4B884DC31}" type="presParOf" srcId="{D63D66B5-D000-4973-B840-4DC508DD31C0}" destId="{D0201093-73C9-4F4C-AFF9-7352F901A333}" srcOrd="0" destOrd="0" presId="urn:microsoft.com/office/officeart/2008/layout/LinedList"/>
    <dgm:cxn modelId="{AB12CFBF-9898-425F-B254-BC2ABF289E76}" type="presParOf" srcId="{D63D66B5-D000-4973-B840-4DC508DD31C0}" destId="{2FE1FDF6-989E-45EC-A99A-522D9DAB01E9}" srcOrd="1" destOrd="0" presId="urn:microsoft.com/office/officeart/2008/layout/LinedList"/>
    <dgm:cxn modelId="{A6E3F84B-F256-4816-9B3B-1C9B6612714C}" type="presParOf" srcId="{D63D66B5-D000-4973-B840-4DC508DD31C0}" destId="{D07E63AC-54D0-4AE1-8CD1-8492C18A44FC}" srcOrd="2" destOrd="0" presId="urn:microsoft.com/office/officeart/2008/layout/LinedList"/>
    <dgm:cxn modelId="{7CEEEB1D-761B-49FD-BB56-7D85AE419EC7}" type="presParOf" srcId="{A9384F5C-4E2A-4DB1-A137-3142C43E2880}" destId="{6FC03FA3-87AB-42DD-9F74-C7252F4947F6}" srcOrd="14" destOrd="0" presId="urn:microsoft.com/office/officeart/2008/layout/LinedList"/>
    <dgm:cxn modelId="{A39C6531-2664-4F96-906A-413917603281}" type="presParOf" srcId="{A9384F5C-4E2A-4DB1-A137-3142C43E2880}" destId="{F364F358-97E7-427F-BD08-BC2FB05C52E9}" srcOrd="15" destOrd="0" presId="urn:microsoft.com/office/officeart/2008/layout/LinedList"/>
    <dgm:cxn modelId="{0216EDAC-FF4A-4819-A547-F67D7AC7D4C7}" type="presParOf" srcId="{A9384F5C-4E2A-4DB1-A137-3142C43E2880}" destId="{D09EED6A-17F9-49D3-BA0B-044659055559}" srcOrd="16" destOrd="0" presId="urn:microsoft.com/office/officeart/2008/layout/LinedList"/>
    <dgm:cxn modelId="{35535839-82D5-4F09-A3CE-A928B885FCA4}" type="presParOf" srcId="{D09EED6A-17F9-49D3-BA0B-044659055559}" destId="{BD72C64E-035E-4A46-B941-69DCEC2EB0C3}" srcOrd="0" destOrd="0" presId="urn:microsoft.com/office/officeart/2008/layout/LinedList"/>
    <dgm:cxn modelId="{C72E2B31-0A7B-45AC-90E3-244038FA9F7D}" type="presParOf" srcId="{D09EED6A-17F9-49D3-BA0B-044659055559}" destId="{2C547B08-8A85-474D-85EB-4CFC399953FE}" srcOrd="1" destOrd="0" presId="urn:microsoft.com/office/officeart/2008/layout/LinedList"/>
    <dgm:cxn modelId="{850580DF-BE57-49E9-8919-6908F1A7C5AA}" type="presParOf" srcId="{D09EED6A-17F9-49D3-BA0B-044659055559}" destId="{050D280C-6B11-4933-895E-F93829360B65}" srcOrd="2" destOrd="0" presId="urn:microsoft.com/office/officeart/2008/layout/LinedList"/>
    <dgm:cxn modelId="{67574D28-3E90-4A89-9AE1-337AD2D8BE25}" type="presParOf" srcId="{A9384F5C-4E2A-4DB1-A137-3142C43E2880}" destId="{EABD5FA6-6361-4A7F-A366-639D50D3DEB2}" srcOrd="17" destOrd="0" presId="urn:microsoft.com/office/officeart/2008/layout/LinedList"/>
    <dgm:cxn modelId="{807E37F2-97E6-46C9-9553-BE3CA282686D}" type="presParOf" srcId="{A9384F5C-4E2A-4DB1-A137-3142C43E2880}" destId="{36D38B46-2FEC-420E-85E0-220BB61F6DC6}" srcOrd="18" destOrd="0" presId="urn:microsoft.com/office/officeart/2008/layout/LinedList"/>
    <dgm:cxn modelId="{8CEA0E36-951B-49F0-9D69-7B9BC3A7A7E0}" type="presParOf" srcId="{A9384F5C-4E2A-4DB1-A137-3142C43E2880}" destId="{8AA3C2B4-EAC0-43C0-96C8-1D3DD06D8434}" srcOrd="19" destOrd="0" presId="urn:microsoft.com/office/officeart/2008/layout/LinedList"/>
    <dgm:cxn modelId="{82B2358C-3DCC-4023-B6FC-EDDDF344D0EC}" type="presParOf" srcId="{8AA3C2B4-EAC0-43C0-96C8-1D3DD06D8434}" destId="{5271E72B-EA40-46F4-AE02-600A27EABDA5}" srcOrd="0" destOrd="0" presId="urn:microsoft.com/office/officeart/2008/layout/LinedList"/>
    <dgm:cxn modelId="{2E4B17DB-1D9A-4DA0-9BFC-3525A1AE9A69}" type="presParOf" srcId="{8AA3C2B4-EAC0-43C0-96C8-1D3DD06D8434}" destId="{66B81301-1990-40B3-B1AC-A20FC4F11444}" srcOrd="1" destOrd="0" presId="urn:microsoft.com/office/officeart/2008/layout/LinedList"/>
    <dgm:cxn modelId="{51DA5EED-CF82-445D-9519-4A5DB7EDC176}" type="presParOf" srcId="{8AA3C2B4-EAC0-43C0-96C8-1D3DD06D8434}" destId="{8ECAEDE5-47DA-4A64-BFB2-A3570355FC67}" srcOrd="2" destOrd="0" presId="urn:microsoft.com/office/officeart/2008/layout/LinedList"/>
    <dgm:cxn modelId="{E6FD0074-71DE-477B-BC01-AEBA1AB2CFC5}" type="presParOf" srcId="{A9384F5C-4E2A-4DB1-A137-3142C43E2880}" destId="{57A71ED6-0768-4BBD-9C86-803CCE864DB2}" srcOrd="20" destOrd="0" presId="urn:microsoft.com/office/officeart/2008/layout/LinedList"/>
    <dgm:cxn modelId="{5C9092EC-1F4C-41EE-BA2B-A59083BAC6F4}" type="presParOf" srcId="{A9384F5C-4E2A-4DB1-A137-3142C43E2880}" destId="{109B5ADA-6B0B-4C54-9481-FEB2EF744CAF}" srcOrd="21" destOrd="0" presId="urn:microsoft.com/office/officeart/2008/layout/LinedList"/>
    <dgm:cxn modelId="{29729308-D6AD-49DC-9C2E-F65983CF085C}" type="presParOf" srcId="{A9384F5C-4E2A-4DB1-A137-3142C43E2880}" destId="{15BA5239-89F3-4571-A6B4-03B8D46ECD92}" srcOrd="22" destOrd="0" presId="urn:microsoft.com/office/officeart/2008/layout/LinedList"/>
    <dgm:cxn modelId="{7C4125BE-E685-4B84-A5EF-6EA880CD9D80}" type="presParOf" srcId="{15BA5239-89F3-4571-A6B4-03B8D46ECD92}" destId="{10C18F34-4A5A-40A5-BC9A-CB6DFE16DD69}" srcOrd="0" destOrd="0" presId="urn:microsoft.com/office/officeart/2008/layout/LinedList"/>
    <dgm:cxn modelId="{841B1E06-CADB-4FE9-AB89-2A57A8604D05}" type="presParOf" srcId="{15BA5239-89F3-4571-A6B4-03B8D46ECD92}" destId="{E3EFC9E7-366A-4D21-9FA1-DE90002DAC60}" srcOrd="1" destOrd="0" presId="urn:microsoft.com/office/officeart/2008/layout/LinedList"/>
    <dgm:cxn modelId="{62B2A328-E7BD-4C18-AA91-584DC0645F7A}" type="presParOf" srcId="{15BA5239-89F3-4571-A6B4-03B8D46ECD92}" destId="{30392DA4-5D35-48F4-86DC-C2B9AADD7FAA}" srcOrd="2" destOrd="0" presId="urn:microsoft.com/office/officeart/2008/layout/LinedList"/>
    <dgm:cxn modelId="{00CDEB96-C3A1-4200-8555-2606843EFC72}" type="presParOf" srcId="{A9384F5C-4E2A-4DB1-A137-3142C43E2880}" destId="{E12D7EB1-B9DC-4005-A25F-6EBB914F3BA9}" srcOrd="23" destOrd="0" presId="urn:microsoft.com/office/officeart/2008/layout/LinedList"/>
    <dgm:cxn modelId="{5A48955A-A1D9-4722-AC83-30FFB7163EB1}" type="presParOf" srcId="{A9384F5C-4E2A-4DB1-A137-3142C43E2880}" destId="{AC363A2F-9FFB-4507-A211-793A799ACC57}"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66D34-0AE2-4A59-ACA7-732A59C602D5}">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Onboarding Packages</a:t>
          </a:r>
        </a:p>
        <a:p>
          <a:pPr marL="228600" lvl="1" indent="-228600" algn="l" defTabSz="1022350">
            <a:lnSpc>
              <a:spcPct val="90000"/>
            </a:lnSpc>
            <a:spcBef>
              <a:spcPct val="0"/>
            </a:spcBef>
            <a:spcAft>
              <a:spcPct val="15000"/>
            </a:spcAft>
            <a:buChar char="•"/>
          </a:pPr>
          <a:r>
            <a:rPr lang="en-US" sz="2300" kern="1200" dirty="0"/>
            <a:t>Scripts to insert data along with validations</a:t>
          </a:r>
        </a:p>
      </dsp:txBody>
      <dsp:txXfrm>
        <a:off x="0" y="39687"/>
        <a:ext cx="3286125" cy="1971675"/>
      </dsp:txXfrm>
    </dsp:sp>
    <dsp:sp modelId="{072826F4-D6FE-431C-88D9-C14F63837C23}">
      <dsp:nvSpPr>
        <dsp:cNvPr id="0" name=""/>
        <dsp:cNvSpPr/>
      </dsp:nvSpPr>
      <dsp:spPr>
        <a:xfrm>
          <a:off x="3614737" y="39687"/>
          <a:ext cx="3286125" cy="1971675"/>
        </a:xfrm>
        <a:prstGeom prst="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Updating Packages</a:t>
          </a:r>
        </a:p>
        <a:p>
          <a:pPr marL="228600" lvl="1" indent="-228600" algn="l" defTabSz="1022350">
            <a:lnSpc>
              <a:spcPct val="90000"/>
            </a:lnSpc>
            <a:spcBef>
              <a:spcPct val="0"/>
            </a:spcBef>
            <a:spcAft>
              <a:spcPct val="15000"/>
            </a:spcAft>
            <a:buChar char="•"/>
          </a:pPr>
          <a:r>
            <a:rPr lang="en-US" sz="2300" kern="1200" dirty="0"/>
            <a:t>Scripts to ensure data is updated correctly for different roles</a:t>
          </a:r>
        </a:p>
      </dsp:txBody>
      <dsp:txXfrm>
        <a:off x="3614737" y="39687"/>
        <a:ext cx="3286125" cy="1971675"/>
      </dsp:txXfrm>
    </dsp:sp>
    <dsp:sp modelId="{D600295C-C18B-4329-AF5A-ACB259109511}">
      <dsp:nvSpPr>
        <dsp:cNvPr id="0" name=""/>
        <dsp:cNvSpPr/>
      </dsp:nvSpPr>
      <dsp:spPr>
        <a:xfrm>
          <a:off x="7229475" y="39687"/>
          <a:ext cx="3286125" cy="1971675"/>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Deleting Packages</a:t>
          </a:r>
        </a:p>
        <a:p>
          <a:pPr marL="228600" lvl="1" indent="-228600" algn="l" defTabSz="1022350">
            <a:lnSpc>
              <a:spcPct val="90000"/>
            </a:lnSpc>
            <a:spcBef>
              <a:spcPct val="0"/>
            </a:spcBef>
            <a:spcAft>
              <a:spcPct val="15000"/>
            </a:spcAft>
            <a:buChar char="•"/>
          </a:pPr>
          <a:r>
            <a:rPr lang="en-US" sz="2300" kern="1200" dirty="0"/>
            <a:t>Scripts to delete data in respective tables based on permissions.</a:t>
          </a:r>
        </a:p>
      </dsp:txBody>
      <dsp:txXfrm>
        <a:off x="7229475" y="39687"/>
        <a:ext cx="3286125" cy="1971675"/>
      </dsp:txXfrm>
    </dsp:sp>
    <dsp:sp modelId="{86BECDF2-DD2B-41D3-AE09-5A56B37C6E2A}">
      <dsp:nvSpPr>
        <dsp:cNvPr id="0" name=""/>
        <dsp:cNvSpPr/>
      </dsp:nvSpPr>
      <dsp:spPr>
        <a:xfrm>
          <a:off x="1807368" y="2339975"/>
          <a:ext cx="3286125" cy="1971675"/>
        </a:xfrm>
        <a:prstGeom prst="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Roles and permissions</a:t>
          </a:r>
        </a:p>
        <a:p>
          <a:pPr marL="228600" lvl="1" indent="-228600" algn="l" defTabSz="1022350">
            <a:lnSpc>
              <a:spcPct val="90000"/>
            </a:lnSpc>
            <a:spcBef>
              <a:spcPct val="0"/>
            </a:spcBef>
            <a:spcAft>
              <a:spcPct val="15000"/>
            </a:spcAft>
            <a:buChar char="•"/>
          </a:pPr>
          <a:r>
            <a:rPr lang="en-US" sz="2300" kern="1200" dirty="0"/>
            <a:t>Script to create roles and assign permissions.</a:t>
          </a:r>
        </a:p>
      </dsp:txBody>
      <dsp:txXfrm>
        <a:off x="1807368" y="2339975"/>
        <a:ext cx="3286125" cy="1971675"/>
      </dsp:txXfrm>
    </dsp:sp>
    <dsp:sp modelId="{FD503888-512C-4B82-9426-F4324D16AAF9}">
      <dsp:nvSpPr>
        <dsp:cNvPr id="0" name=""/>
        <dsp:cNvSpPr/>
      </dsp:nvSpPr>
      <dsp:spPr>
        <a:xfrm>
          <a:off x="5422106" y="2339975"/>
          <a:ext cx="3286125" cy="1971675"/>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Executing Scripts</a:t>
          </a:r>
        </a:p>
        <a:p>
          <a:pPr marL="228600" lvl="1" indent="-228600" algn="l" defTabSz="1022350">
            <a:lnSpc>
              <a:spcPct val="90000"/>
            </a:lnSpc>
            <a:spcBef>
              <a:spcPct val="0"/>
            </a:spcBef>
            <a:spcAft>
              <a:spcPct val="15000"/>
            </a:spcAft>
            <a:buChar char="•"/>
          </a:pPr>
          <a:r>
            <a:rPr lang="en-US" sz="2300" kern="1200" dirty="0"/>
            <a:t>Log in as each  role and execute the respective scripts</a:t>
          </a:r>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C4AAE-EC22-483E-81A6-CBDA13D66EB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94287F-C2F1-4F16-B65E-BD3853AD12C0}">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The entire code has been written in PLSQL and uses the following concepts</a:t>
          </a:r>
        </a:p>
      </dsp:txBody>
      <dsp:txXfrm>
        <a:off x="0" y="0"/>
        <a:ext cx="2103120" cy="4351338"/>
      </dsp:txXfrm>
    </dsp:sp>
    <dsp:sp modelId="{B49F5BB5-9015-4342-8E76-3C30A4480168}">
      <dsp:nvSpPr>
        <dsp:cNvPr id="0" name=""/>
        <dsp:cNvSpPr/>
      </dsp:nvSpPr>
      <dsp:spPr>
        <a:xfrm>
          <a:off x="2260854" y="25735"/>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Packages</a:t>
          </a:r>
        </a:p>
      </dsp:txBody>
      <dsp:txXfrm>
        <a:off x="2260854" y="25735"/>
        <a:ext cx="8254746" cy="514702"/>
      </dsp:txXfrm>
    </dsp:sp>
    <dsp:sp modelId="{CC87BFAC-0EDE-4D94-8B49-825BCEF827EB}">
      <dsp:nvSpPr>
        <dsp:cNvPr id="0" name=""/>
        <dsp:cNvSpPr/>
      </dsp:nvSpPr>
      <dsp:spPr>
        <a:xfrm>
          <a:off x="2103120" y="54043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2A8451-2C08-465F-BAEF-7A04F51EEC1E}">
      <dsp:nvSpPr>
        <dsp:cNvPr id="0" name=""/>
        <dsp:cNvSpPr/>
      </dsp:nvSpPr>
      <dsp:spPr>
        <a:xfrm>
          <a:off x="2260854" y="566173"/>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Functions</a:t>
          </a:r>
        </a:p>
      </dsp:txBody>
      <dsp:txXfrm>
        <a:off x="2260854" y="566173"/>
        <a:ext cx="8254746" cy="514702"/>
      </dsp:txXfrm>
    </dsp:sp>
    <dsp:sp modelId="{280718E4-37CB-43F4-AF00-308868C5B227}">
      <dsp:nvSpPr>
        <dsp:cNvPr id="0" name=""/>
        <dsp:cNvSpPr/>
      </dsp:nvSpPr>
      <dsp:spPr>
        <a:xfrm>
          <a:off x="2103120" y="108087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0C330F-E3E3-440C-9FC8-56074F4DB8BF}">
      <dsp:nvSpPr>
        <dsp:cNvPr id="0" name=""/>
        <dsp:cNvSpPr/>
      </dsp:nvSpPr>
      <dsp:spPr>
        <a:xfrm>
          <a:off x="2260854" y="1106611"/>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Stored Procedures</a:t>
          </a:r>
        </a:p>
      </dsp:txBody>
      <dsp:txXfrm>
        <a:off x="2260854" y="1106611"/>
        <a:ext cx="8254746" cy="514702"/>
      </dsp:txXfrm>
    </dsp:sp>
    <dsp:sp modelId="{72A69F24-75B0-498B-8B97-5B82E87755F1}">
      <dsp:nvSpPr>
        <dsp:cNvPr id="0" name=""/>
        <dsp:cNvSpPr/>
      </dsp:nvSpPr>
      <dsp:spPr>
        <a:xfrm>
          <a:off x="2103120" y="162131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7D3D60-6203-4710-B025-F5B43AE42DF3}">
      <dsp:nvSpPr>
        <dsp:cNvPr id="0" name=""/>
        <dsp:cNvSpPr/>
      </dsp:nvSpPr>
      <dsp:spPr>
        <a:xfrm>
          <a:off x="2260854" y="1647049"/>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Triggers</a:t>
          </a:r>
        </a:p>
      </dsp:txBody>
      <dsp:txXfrm>
        <a:off x="2260854" y="1647049"/>
        <a:ext cx="8254746" cy="514702"/>
      </dsp:txXfrm>
    </dsp:sp>
    <dsp:sp modelId="{73A66BE3-A31F-4CBE-AC70-7EB314BB8996}">
      <dsp:nvSpPr>
        <dsp:cNvPr id="0" name=""/>
        <dsp:cNvSpPr/>
      </dsp:nvSpPr>
      <dsp:spPr>
        <a:xfrm>
          <a:off x="2103120" y="216175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FE1FDF6-989E-45EC-A99A-522D9DAB01E9}">
      <dsp:nvSpPr>
        <dsp:cNvPr id="0" name=""/>
        <dsp:cNvSpPr/>
      </dsp:nvSpPr>
      <dsp:spPr>
        <a:xfrm>
          <a:off x="2260854" y="2187487"/>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Views</a:t>
          </a:r>
        </a:p>
      </dsp:txBody>
      <dsp:txXfrm>
        <a:off x="2260854" y="2187487"/>
        <a:ext cx="8254746" cy="514702"/>
      </dsp:txXfrm>
    </dsp:sp>
    <dsp:sp modelId="{6FC03FA3-87AB-42DD-9F74-C7252F4947F6}">
      <dsp:nvSpPr>
        <dsp:cNvPr id="0" name=""/>
        <dsp:cNvSpPr/>
      </dsp:nvSpPr>
      <dsp:spPr>
        <a:xfrm>
          <a:off x="2103120" y="2702190"/>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547B08-8A85-474D-85EB-4CFC399953FE}">
      <dsp:nvSpPr>
        <dsp:cNvPr id="0" name=""/>
        <dsp:cNvSpPr/>
      </dsp:nvSpPr>
      <dsp:spPr>
        <a:xfrm>
          <a:off x="2260854" y="2727925"/>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Sequences</a:t>
          </a:r>
        </a:p>
      </dsp:txBody>
      <dsp:txXfrm>
        <a:off x="2260854" y="2727925"/>
        <a:ext cx="8254746" cy="514702"/>
      </dsp:txXfrm>
    </dsp:sp>
    <dsp:sp modelId="{EABD5FA6-6361-4A7F-A366-639D50D3DEB2}">
      <dsp:nvSpPr>
        <dsp:cNvPr id="0" name=""/>
        <dsp:cNvSpPr/>
      </dsp:nvSpPr>
      <dsp:spPr>
        <a:xfrm>
          <a:off x="2103120" y="324262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B81301-1990-40B3-B1AC-A20FC4F11444}">
      <dsp:nvSpPr>
        <dsp:cNvPr id="0" name=""/>
        <dsp:cNvSpPr/>
      </dsp:nvSpPr>
      <dsp:spPr>
        <a:xfrm>
          <a:off x="2260854" y="3268363"/>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Permission Handling</a:t>
          </a:r>
        </a:p>
      </dsp:txBody>
      <dsp:txXfrm>
        <a:off x="2260854" y="3268363"/>
        <a:ext cx="8254746" cy="514702"/>
      </dsp:txXfrm>
    </dsp:sp>
    <dsp:sp modelId="{57A71ED6-0768-4BBD-9C86-803CCE864DB2}">
      <dsp:nvSpPr>
        <dsp:cNvPr id="0" name=""/>
        <dsp:cNvSpPr/>
      </dsp:nvSpPr>
      <dsp:spPr>
        <a:xfrm>
          <a:off x="2103120" y="378306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EFC9E7-366A-4D21-9FA1-DE90002DAC60}">
      <dsp:nvSpPr>
        <dsp:cNvPr id="0" name=""/>
        <dsp:cNvSpPr/>
      </dsp:nvSpPr>
      <dsp:spPr>
        <a:xfrm>
          <a:off x="2260854" y="3808801"/>
          <a:ext cx="8254746" cy="51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Reports</a:t>
          </a:r>
        </a:p>
      </dsp:txBody>
      <dsp:txXfrm>
        <a:off x="2260854" y="3808801"/>
        <a:ext cx="8254746" cy="514702"/>
      </dsp:txXfrm>
    </dsp:sp>
    <dsp:sp modelId="{E12D7EB1-B9DC-4005-A25F-6EBB914F3BA9}">
      <dsp:nvSpPr>
        <dsp:cNvPr id="0" name=""/>
        <dsp:cNvSpPr/>
      </dsp:nvSpPr>
      <dsp:spPr>
        <a:xfrm>
          <a:off x="2103120" y="432350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826B6B-95FA-4899-964F-28852DBD9F68}" type="datetimeFigureOut">
              <a:rPr lang="en-US" smtClean="0"/>
              <a:t>4/12/2023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20EF-1228-4491-8FE7-D71CF07C2074}" type="slidenum">
              <a:rPr lang="en-US" smtClean="0"/>
              <a:t>‹#›</a:t>
            </a:fld>
            <a:endParaRPr lang="en-US" dirty="0"/>
          </a:p>
        </p:txBody>
      </p:sp>
    </p:spTree>
    <p:extLst>
      <p:ext uri="{BB962C8B-B14F-4D97-AF65-F5344CB8AC3E}">
        <p14:creationId xmlns:p14="http://schemas.microsoft.com/office/powerpoint/2010/main" val="154365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320EF-1228-4491-8FE7-D71CF07C2074}" type="slidenum">
              <a:rPr lang="en-US" smtClean="0"/>
              <a:t>2</a:t>
            </a:fld>
            <a:endParaRPr lang="en-US"/>
          </a:p>
        </p:txBody>
      </p:sp>
    </p:spTree>
    <p:extLst>
      <p:ext uri="{BB962C8B-B14F-4D97-AF65-F5344CB8AC3E}">
        <p14:creationId xmlns:p14="http://schemas.microsoft.com/office/powerpoint/2010/main" val="339769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3320EF-1228-4491-8FE7-D71CF07C2074}" type="slidenum">
              <a:rPr lang="en-US" smtClean="0"/>
              <a:t>3</a:t>
            </a:fld>
            <a:endParaRPr lang="en-US"/>
          </a:p>
        </p:txBody>
      </p:sp>
    </p:spTree>
    <p:extLst>
      <p:ext uri="{BB962C8B-B14F-4D97-AF65-F5344CB8AC3E}">
        <p14:creationId xmlns:p14="http://schemas.microsoft.com/office/powerpoint/2010/main" val="51916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5E90-FDAF-374B-A2ED-A6B156DE0C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4787D6-4204-B0B9-90EE-879C9C92B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E06AC3-7137-63F3-37D4-66C4A7A2FD69}"/>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5" name="Footer Placeholder 4">
            <a:extLst>
              <a:ext uri="{FF2B5EF4-FFF2-40B4-BE49-F238E27FC236}">
                <a16:creationId xmlns:a16="http://schemas.microsoft.com/office/drawing/2014/main" id="{DA27C9C5-BF95-2D4D-6BCE-29404E1B0E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80719F-D97A-2B47-ADB9-E2B8C830E298}"/>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129863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2511-40C7-F312-9844-8203DF9D1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03CA89-E288-B2C4-23EA-1311E4B2C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CAA7E-6EDC-FF94-C3A7-1080062D6A46}"/>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5" name="Footer Placeholder 4">
            <a:extLst>
              <a:ext uri="{FF2B5EF4-FFF2-40B4-BE49-F238E27FC236}">
                <a16:creationId xmlns:a16="http://schemas.microsoft.com/office/drawing/2014/main" id="{B851522E-6DF9-4970-D7A5-08A04B83E2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4CCF7-F1CC-10D9-93B6-FEA818902D58}"/>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370678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E26B5-76F8-720A-188B-62D4AD934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F11AB7-4BC4-8D24-A5A9-A16A31FBD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9F155-5E35-C968-2897-ED7C8669CBF1}"/>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5" name="Footer Placeholder 4">
            <a:extLst>
              <a:ext uri="{FF2B5EF4-FFF2-40B4-BE49-F238E27FC236}">
                <a16:creationId xmlns:a16="http://schemas.microsoft.com/office/drawing/2014/main" id="{D66AF203-B5C5-4D0E-4C83-E2590762D6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FAFAFB-ABEE-4B28-974E-4F9B5B7C2DE8}"/>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73991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0C7E-416C-CB81-B842-C172A8BB4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E49F1-4745-6751-888F-16FA56E5E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AF35D-02A4-9E87-448C-215859003C53}"/>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5" name="Footer Placeholder 4">
            <a:extLst>
              <a:ext uri="{FF2B5EF4-FFF2-40B4-BE49-F238E27FC236}">
                <a16:creationId xmlns:a16="http://schemas.microsoft.com/office/drawing/2014/main" id="{6BA84EE5-E5F8-206D-EED0-337400C243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8C9354-CF54-7C81-25AE-6AE7A6C42478}"/>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302593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D7D0-42DE-D020-7919-2D4E3A3B04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3D5004-F8EE-D91F-EF9D-77D8DF247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B0021-9DC7-AC74-70A1-00A2DC477925}"/>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5" name="Footer Placeholder 4">
            <a:extLst>
              <a:ext uri="{FF2B5EF4-FFF2-40B4-BE49-F238E27FC236}">
                <a16:creationId xmlns:a16="http://schemas.microsoft.com/office/drawing/2014/main" id="{0BADC865-359E-FA86-DC5F-67BF73A35F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F0F1B3-DD8E-1CB5-9604-214A1BD7010A}"/>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312597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C49D-08BA-48C3-BE3B-8B4445F1C0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3F4F42-5DB1-71FC-E50B-112D104A14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CCB19-CDEB-B27E-231A-C1A06927E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658C14-E248-D420-A1F3-1FF5B2B1F2C3}"/>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6" name="Footer Placeholder 5">
            <a:extLst>
              <a:ext uri="{FF2B5EF4-FFF2-40B4-BE49-F238E27FC236}">
                <a16:creationId xmlns:a16="http://schemas.microsoft.com/office/drawing/2014/main" id="{6B42568B-7643-CD1E-04EC-BD1A75569B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BDFC29-EE71-C339-8C04-FA3C30832A13}"/>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73591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FAAD-88B1-0CCF-BC1C-3A59480D51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29D570-A510-0C14-0069-1678CD2AA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2249AE-54C2-14B9-7A9D-C4CF76324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D264F1-B3C3-6C5C-A2F3-23D8FB96F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99D28-72A9-EA85-7AA6-65C4F022BE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586938-0C7E-39A0-F6B4-C2D3C3DC3535}"/>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8" name="Footer Placeholder 7">
            <a:extLst>
              <a:ext uri="{FF2B5EF4-FFF2-40B4-BE49-F238E27FC236}">
                <a16:creationId xmlns:a16="http://schemas.microsoft.com/office/drawing/2014/main" id="{E2AFD21F-D983-B6AB-58C6-0B72FB177C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529EB6-4C86-B751-2AB2-4B82EDC52DED}"/>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246049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084A-9EE8-AA2E-08B9-3BBB60A956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F2A97D-A7C5-D6E5-6C54-5DB131944521}"/>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4" name="Footer Placeholder 3">
            <a:extLst>
              <a:ext uri="{FF2B5EF4-FFF2-40B4-BE49-F238E27FC236}">
                <a16:creationId xmlns:a16="http://schemas.microsoft.com/office/drawing/2014/main" id="{84FB2276-8DD9-446B-6307-75B31A4B089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B0D0F2A-0FF7-02B7-1E58-692C1D7B3FE7}"/>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219651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89E1E-320E-4BF6-1338-1066B8074C4A}"/>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3" name="Footer Placeholder 2">
            <a:extLst>
              <a:ext uri="{FF2B5EF4-FFF2-40B4-BE49-F238E27FC236}">
                <a16:creationId xmlns:a16="http://schemas.microsoft.com/office/drawing/2014/main" id="{11E2DC09-4DD4-8F07-21AB-9338186074D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91F4092-9E5D-5C21-6C5C-8F4D2F586E49}"/>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60101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52FD-C6FB-A3B9-D442-7688156A6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46459-2A51-FA22-C926-4CE1274F6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F2215A-3CB9-82B6-33F7-88476A7A8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639EC-6C58-7623-AA91-23C40BA7B181}"/>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6" name="Footer Placeholder 5">
            <a:extLst>
              <a:ext uri="{FF2B5EF4-FFF2-40B4-BE49-F238E27FC236}">
                <a16:creationId xmlns:a16="http://schemas.microsoft.com/office/drawing/2014/main" id="{F5149796-7792-010E-E61B-D1443FC256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11598F-7234-47FB-B887-22C22A9B0210}"/>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35798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6D19-BA07-DDEE-1855-949B0EA6F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4055AE-E396-4D82-DB4E-1262C755D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232108A-A35B-7D70-A08D-BD8E542EF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7A6590-7550-8361-9724-3354CC382E9F}"/>
              </a:ext>
            </a:extLst>
          </p:cNvPr>
          <p:cNvSpPr>
            <a:spLocks noGrp="1"/>
          </p:cNvSpPr>
          <p:nvPr>
            <p:ph type="dt" sz="half" idx="10"/>
          </p:nvPr>
        </p:nvSpPr>
        <p:spPr/>
        <p:txBody>
          <a:bodyPr/>
          <a:lstStyle/>
          <a:p>
            <a:fld id="{2AB03F2E-1F7A-4766-8FB0-41820FF4E212}" type="datetimeFigureOut">
              <a:rPr lang="en-US" smtClean="0"/>
              <a:t>4/12/2023</a:t>
            </a:fld>
            <a:endParaRPr lang="en-US" dirty="0"/>
          </a:p>
        </p:txBody>
      </p:sp>
      <p:sp>
        <p:nvSpPr>
          <p:cNvPr id="6" name="Footer Placeholder 5">
            <a:extLst>
              <a:ext uri="{FF2B5EF4-FFF2-40B4-BE49-F238E27FC236}">
                <a16:creationId xmlns:a16="http://schemas.microsoft.com/office/drawing/2014/main" id="{F9C03AC8-AF65-6A68-1177-C703B55874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FC84F9C-796E-8C9A-B46B-5A8135B14272}"/>
              </a:ext>
            </a:extLst>
          </p:cNvPr>
          <p:cNvSpPr>
            <a:spLocks noGrp="1"/>
          </p:cNvSpPr>
          <p:nvPr>
            <p:ph type="sldNum" sz="quarter" idx="12"/>
          </p:nvPr>
        </p:nvSpPr>
        <p:spPr/>
        <p:txBody>
          <a:bodyPr/>
          <a:lstStyle/>
          <a:p>
            <a:fld id="{DCFDC937-5D2A-42D0-AA8E-00E5000A0CE0}" type="slidenum">
              <a:rPr lang="en-US" smtClean="0"/>
              <a:t>‹#›</a:t>
            </a:fld>
            <a:endParaRPr lang="en-US" dirty="0"/>
          </a:p>
        </p:txBody>
      </p:sp>
    </p:spTree>
    <p:extLst>
      <p:ext uri="{BB962C8B-B14F-4D97-AF65-F5344CB8AC3E}">
        <p14:creationId xmlns:p14="http://schemas.microsoft.com/office/powerpoint/2010/main" val="74386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94952-4482-C083-4A2E-27E5F72A0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2B7743-E9F6-1288-E495-C2931F9C7F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2A233-236E-8B67-79BD-E3F30C7F51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03F2E-1F7A-4766-8FB0-41820FF4E212}" type="datetimeFigureOut">
              <a:rPr lang="en-US" smtClean="0"/>
              <a:t>4/12/2023</a:t>
            </a:fld>
            <a:endParaRPr lang="en-US" dirty="0"/>
          </a:p>
        </p:txBody>
      </p:sp>
      <p:sp>
        <p:nvSpPr>
          <p:cNvPr id="5" name="Footer Placeholder 4">
            <a:extLst>
              <a:ext uri="{FF2B5EF4-FFF2-40B4-BE49-F238E27FC236}">
                <a16:creationId xmlns:a16="http://schemas.microsoft.com/office/drawing/2014/main" id="{1B4E4D9E-126B-2189-ED78-26F6A4425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3A58298-5DF1-2BC0-5255-F77FE2032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DC937-5D2A-42D0-AA8E-00E5000A0CE0}" type="slidenum">
              <a:rPr lang="en-US" smtClean="0"/>
              <a:t>‹#›</a:t>
            </a:fld>
            <a:endParaRPr lang="en-US" dirty="0"/>
          </a:p>
        </p:txBody>
      </p:sp>
    </p:spTree>
    <p:extLst>
      <p:ext uri="{BB962C8B-B14F-4D97-AF65-F5344CB8AC3E}">
        <p14:creationId xmlns:p14="http://schemas.microsoft.com/office/powerpoint/2010/main" val="260070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12" name="Picture 11" descr="Diagram&#10;&#10;Description automatically generated">
            <a:extLst>
              <a:ext uri="{FF2B5EF4-FFF2-40B4-BE49-F238E27FC236}">
                <a16:creationId xmlns:a16="http://schemas.microsoft.com/office/drawing/2014/main" id="{4EA88450-949C-6D5A-F3E4-323C81828707}"/>
              </a:ext>
            </a:extLst>
          </p:cNvPr>
          <p:cNvPicPr>
            <a:picLocks noChangeAspect="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r="444"/>
          <a:stretch/>
        </p:blipFill>
        <p:spPr>
          <a:xfrm>
            <a:off x="20" y="10"/>
            <a:ext cx="12191981" cy="6857989"/>
          </a:xfrm>
          <a:prstGeom prst="rect">
            <a:avLst/>
          </a:prstGeom>
        </p:spPr>
      </p:pic>
      <p:sp>
        <p:nvSpPr>
          <p:cNvPr id="2" name="Title 1">
            <a:extLst>
              <a:ext uri="{FF2B5EF4-FFF2-40B4-BE49-F238E27FC236}">
                <a16:creationId xmlns:a16="http://schemas.microsoft.com/office/drawing/2014/main" id="{235C5C33-4573-8AE2-CEB5-490A7B987AAB}"/>
              </a:ext>
            </a:extLst>
          </p:cNvPr>
          <p:cNvSpPr>
            <a:spLocks noGrp="1"/>
          </p:cNvSpPr>
          <p:nvPr>
            <p:ph type="ctrTitle"/>
          </p:nvPr>
        </p:nvSpPr>
        <p:spPr>
          <a:xfrm>
            <a:off x="838199" y="381934"/>
            <a:ext cx="5257801" cy="5181523"/>
          </a:xfrm>
        </p:spPr>
        <p:txBody>
          <a:bodyPr vert="horz" lIns="91440" tIns="45720" rIns="91440" bIns="45720" rtlCol="0" anchor="b">
            <a:normAutofit/>
          </a:bodyPr>
          <a:lstStyle/>
          <a:p>
            <a:pPr algn="l"/>
            <a:r>
              <a:rPr lang="en-US" sz="6200" dirty="0">
                <a:solidFill>
                  <a:srgbClr val="FFFFFF"/>
                </a:solidFill>
                <a:highlight>
                  <a:srgbClr val="000080"/>
                </a:highlight>
              </a:rPr>
              <a:t>AIRIPORT MANAGEMENT SYSTEM</a:t>
            </a:r>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Google Shape;346;p32">
            <a:extLst>
              <a:ext uri="{FF2B5EF4-FFF2-40B4-BE49-F238E27FC236}">
                <a16:creationId xmlns:a16="http://schemas.microsoft.com/office/drawing/2014/main" id="{C71B617D-EF79-FBCA-CB37-61CA6BD862F6}"/>
              </a:ext>
            </a:extLst>
          </p:cNvPr>
          <p:cNvSpPr txBox="1">
            <a:spLocks noGrp="1"/>
          </p:cNvSpPr>
          <p:nvPr/>
        </p:nvSpPr>
        <p:spPr>
          <a:xfrm>
            <a:off x="7229042" y="698643"/>
            <a:ext cx="4124758" cy="5301467"/>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232E44"/>
              </a:buClr>
              <a:buSzPts val="2800"/>
              <a:buFont typeface="Roboto Condensed"/>
              <a:buNone/>
              <a:defRPr sz="1800" b="0" i="0" u="none" strike="noStrike" cap="none">
                <a:solidFill>
                  <a:srgbClr val="232E44"/>
                </a:solidFill>
                <a:latin typeface="Roboto Condensed"/>
                <a:ea typeface="Roboto Condensed"/>
                <a:cs typeface="Roboto Condensed"/>
                <a:sym typeface="Roboto Condensed"/>
              </a:defRPr>
            </a:lvl1pPr>
            <a:lvl2pPr marL="914400" marR="0" lvl="1"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2pPr>
            <a:lvl3pPr marL="1371600" marR="0" lvl="2"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3pPr>
            <a:lvl4pPr marL="1828800" marR="0" lvl="3"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4pPr>
            <a:lvl5pPr marL="2286000" marR="0" lvl="4"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5pPr>
            <a:lvl6pPr marL="2743200" marR="0" lvl="5"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6pPr>
            <a:lvl7pPr marL="3200400" marR="0" lvl="6"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7pPr>
            <a:lvl8pPr marL="3657600" marR="0" lvl="7"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8pPr>
            <a:lvl9pPr marL="4114800" marR="0" lvl="8" indent="-317500" algn="ctr" rtl="0">
              <a:lnSpc>
                <a:spcPct val="100000"/>
              </a:lnSpc>
              <a:spcBef>
                <a:spcPts val="0"/>
              </a:spcBef>
              <a:spcAft>
                <a:spcPts val="0"/>
              </a:spcAft>
              <a:buClr>
                <a:srgbClr val="232E44"/>
              </a:buClr>
              <a:buSzPts val="2800"/>
              <a:buFont typeface="Roboto Condensed"/>
              <a:buNone/>
              <a:defRPr sz="2800" b="0" i="0" u="none" strike="noStrike" cap="none">
                <a:solidFill>
                  <a:srgbClr val="232E44"/>
                </a:solidFill>
                <a:latin typeface="Roboto Condensed"/>
                <a:ea typeface="Roboto Condensed"/>
                <a:cs typeface="Roboto Condensed"/>
                <a:sym typeface="Roboto Condensed"/>
              </a:defRPr>
            </a:lvl9pPr>
          </a:lstStyle>
          <a:p>
            <a:pPr marL="0" indent="0" algn="ctr">
              <a:lnSpc>
                <a:spcPct val="90000"/>
              </a:lnSpc>
              <a:spcAft>
                <a:spcPts val="600"/>
              </a:spcAft>
            </a:pPr>
            <a:r>
              <a:rPr lang="en-US" sz="2000" dirty="0">
                <a:solidFill>
                  <a:srgbClr val="FFFFFF"/>
                </a:solidFill>
                <a:highlight>
                  <a:srgbClr val="000000"/>
                </a:highlight>
                <a:latin typeface="+mn-lt"/>
                <a:ea typeface="+mn-ea"/>
                <a:cs typeface="+mn-cs"/>
              </a:rPr>
              <a:t>Team – Panchatantra</a:t>
            </a:r>
          </a:p>
          <a:p>
            <a:pPr indent="-228600">
              <a:lnSpc>
                <a:spcPct val="90000"/>
              </a:lnSpc>
              <a:spcAft>
                <a:spcPts val="600"/>
              </a:spcAft>
              <a:buFont typeface="Arial" panose="020B0604020202020204" pitchFamily="34" charset="0"/>
              <a:buChar char="•"/>
            </a:pPr>
            <a:endParaRPr lang="en-US" sz="2000" dirty="0">
              <a:solidFill>
                <a:srgbClr val="FFFFFF"/>
              </a:solidFill>
              <a:highlight>
                <a:srgbClr val="000000"/>
              </a:highlight>
              <a:latin typeface="+mn-lt"/>
              <a:ea typeface="+mn-ea"/>
              <a:cs typeface="+mn-cs"/>
            </a:endParaRPr>
          </a:p>
          <a:p>
            <a:pPr marL="114300" indent="-228600">
              <a:lnSpc>
                <a:spcPct val="90000"/>
              </a:lnSpc>
              <a:spcAft>
                <a:spcPts val="600"/>
              </a:spcAft>
              <a:buFont typeface="Arial" panose="020B0604020202020204" pitchFamily="34" charset="0"/>
              <a:buChar char="•"/>
            </a:pPr>
            <a:r>
              <a:rPr lang="en-US" sz="2000" dirty="0">
                <a:solidFill>
                  <a:srgbClr val="FFFFFF"/>
                </a:solidFill>
                <a:highlight>
                  <a:srgbClr val="000000"/>
                </a:highlight>
                <a:latin typeface="+mn-lt"/>
                <a:ea typeface="+mn-ea"/>
                <a:cs typeface="+mn-cs"/>
              </a:rPr>
              <a:t>Abhishek Shankar - 002751339</a:t>
            </a:r>
          </a:p>
          <a:p>
            <a:pPr marL="114300" lvl="0" indent="-228600">
              <a:lnSpc>
                <a:spcPct val="90000"/>
              </a:lnSpc>
              <a:spcAft>
                <a:spcPts val="600"/>
              </a:spcAft>
              <a:buFont typeface="Arial" panose="020B0604020202020204" pitchFamily="34" charset="0"/>
              <a:buChar char="•"/>
            </a:pPr>
            <a:r>
              <a:rPr lang="en-US" sz="2000" dirty="0" err="1">
                <a:solidFill>
                  <a:srgbClr val="FFFFFF"/>
                </a:solidFill>
                <a:highlight>
                  <a:srgbClr val="000000"/>
                </a:highlight>
                <a:latin typeface="+mn-lt"/>
                <a:ea typeface="+mn-ea"/>
                <a:cs typeface="+mn-cs"/>
              </a:rPr>
              <a:t>Manikanta</a:t>
            </a:r>
            <a:r>
              <a:rPr lang="en-US" sz="2000" dirty="0">
                <a:solidFill>
                  <a:srgbClr val="FFFFFF"/>
                </a:solidFill>
                <a:highlight>
                  <a:srgbClr val="000000"/>
                </a:highlight>
                <a:latin typeface="+mn-lt"/>
                <a:ea typeface="+mn-ea"/>
                <a:cs typeface="+mn-cs"/>
              </a:rPr>
              <a:t> TR – 002704579</a:t>
            </a:r>
          </a:p>
          <a:p>
            <a:pPr marL="114300" lvl="0" indent="-228600">
              <a:lnSpc>
                <a:spcPct val="90000"/>
              </a:lnSpc>
              <a:spcAft>
                <a:spcPts val="600"/>
              </a:spcAft>
              <a:buFont typeface="Arial" panose="020B0604020202020204" pitchFamily="34" charset="0"/>
              <a:buChar char="•"/>
            </a:pPr>
            <a:r>
              <a:rPr lang="en-US" sz="2000" dirty="0" err="1">
                <a:solidFill>
                  <a:srgbClr val="FFFFFF"/>
                </a:solidFill>
                <a:highlight>
                  <a:srgbClr val="000000"/>
                </a:highlight>
                <a:latin typeface="+mn-lt"/>
                <a:ea typeface="+mn-ea"/>
                <a:cs typeface="+mn-cs"/>
              </a:rPr>
              <a:t>Sushmitha</a:t>
            </a:r>
            <a:r>
              <a:rPr lang="en-US" sz="2000" dirty="0">
                <a:solidFill>
                  <a:srgbClr val="FFFFFF"/>
                </a:solidFill>
                <a:highlight>
                  <a:srgbClr val="000000"/>
                </a:highlight>
                <a:latin typeface="+mn-lt"/>
                <a:ea typeface="+mn-ea"/>
                <a:cs typeface="+mn-cs"/>
              </a:rPr>
              <a:t> </a:t>
            </a:r>
            <a:r>
              <a:rPr lang="en-US" sz="2000" dirty="0" err="1">
                <a:solidFill>
                  <a:srgbClr val="FFFFFF"/>
                </a:solidFill>
                <a:highlight>
                  <a:srgbClr val="000000"/>
                </a:highlight>
                <a:latin typeface="+mn-lt"/>
                <a:ea typeface="+mn-ea"/>
                <a:cs typeface="+mn-cs"/>
              </a:rPr>
              <a:t>Prathap</a:t>
            </a:r>
            <a:r>
              <a:rPr lang="en-US" sz="2000" dirty="0">
                <a:solidFill>
                  <a:srgbClr val="FFFFFF"/>
                </a:solidFill>
                <a:highlight>
                  <a:srgbClr val="000000"/>
                </a:highlight>
                <a:latin typeface="+mn-lt"/>
                <a:ea typeface="+mn-ea"/>
                <a:cs typeface="+mn-cs"/>
              </a:rPr>
              <a:t> - 002774283</a:t>
            </a:r>
          </a:p>
          <a:p>
            <a:pPr marL="114300" lvl="0" indent="-228600">
              <a:lnSpc>
                <a:spcPct val="90000"/>
              </a:lnSpc>
              <a:spcAft>
                <a:spcPts val="600"/>
              </a:spcAft>
              <a:buFont typeface="Arial" panose="020B0604020202020204" pitchFamily="34" charset="0"/>
              <a:buChar char="•"/>
            </a:pPr>
            <a:r>
              <a:rPr lang="en-US" sz="2000" dirty="0">
                <a:solidFill>
                  <a:srgbClr val="FFFFFF"/>
                </a:solidFill>
                <a:highlight>
                  <a:srgbClr val="000000"/>
                </a:highlight>
                <a:latin typeface="+mn-lt"/>
                <a:ea typeface="+mn-ea"/>
                <a:cs typeface="+mn-cs"/>
              </a:rPr>
              <a:t>Anvi Jain -  002657150</a:t>
            </a:r>
          </a:p>
          <a:p>
            <a:pPr marL="114300" lvl="0" indent="-228600">
              <a:lnSpc>
                <a:spcPct val="90000"/>
              </a:lnSpc>
              <a:spcAft>
                <a:spcPts val="600"/>
              </a:spcAft>
              <a:buFont typeface="Arial" panose="020B0604020202020204" pitchFamily="34" charset="0"/>
              <a:buChar char="•"/>
            </a:pPr>
            <a:r>
              <a:rPr lang="en-US" sz="2000" dirty="0">
                <a:solidFill>
                  <a:srgbClr val="FFFFFF"/>
                </a:solidFill>
                <a:highlight>
                  <a:srgbClr val="000000"/>
                </a:highlight>
                <a:latin typeface="+mn-lt"/>
                <a:ea typeface="+mn-ea"/>
                <a:cs typeface="+mn-cs"/>
              </a:rPr>
              <a:t>Harshitha </a:t>
            </a:r>
            <a:r>
              <a:rPr lang="en-US" sz="2000" dirty="0" err="1">
                <a:solidFill>
                  <a:srgbClr val="FFFFFF"/>
                </a:solidFill>
                <a:highlight>
                  <a:srgbClr val="000000"/>
                </a:highlight>
                <a:latin typeface="+mn-lt"/>
                <a:ea typeface="+mn-ea"/>
                <a:cs typeface="+mn-cs"/>
              </a:rPr>
              <a:t>Ranganath</a:t>
            </a:r>
            <a:r>
              <a:rPr lang="en-US" sz="2000" dirty="0">
                <a:solidFill>
                  <a:srgbClr val="FFFFFF"/>
                </a:solidFill>
                <a:highlight>
                  <a:srgbClr val="000000"/>
                </a:highlight>
                <a:latin typeface="+mn-lt"/>
                <a:ea typeface="+mn-ea"/>
                <a:cs typeface="+mn-cs"/>
              </a:rPr>
              <a:t> - 002778541</a:t>
            </a:r>
          </a:p>
        </p:txBody>
      </p:sp>
    </p:spTree>
    <p:extLst>
      <p:ext uri="{BB962C8B-B14F-4D97-AF65-F5344CB8AC3E}">
        <p14:creationId xmlns:p14="http://schemas.microsoft.com/office/powerpoint/2010/main" val="1326751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72398BA-C14E-B76F-7EB7-A0A25C2DE097}"/>
              </a:ext>
            </a:extLst>
          </p:cNvPr>
          <p:cNvPicPr>
            <a:picLocks noChangeAspect="1"/>
          </p:cNvPicPr>
          <p:nvPr/>
        </p:nvPicPr>
        <p:blipFill rotWithShape="1">
          <a:blip r:embed="rId2">
            <a:alphaModFix amt="50000"/>
          </a:blip>
          <a:srcRect t="5858"/>
          <a:stretch/>
        </p:blipFill>
        <p:spPr>
          <a:xfrm>
            <a:off x="20" y="1"/>
            <a:ext cx="12191980" cy="6857999"/>
          </a:xfrm>
          <a:prstGeom prst="rect">
            <a:avLst/>
          </a:prstGeom>
        </p:spPr>
      </p:pic>
      <p:sp>
        <p:nvSpPr>
          <p:cNvPr id="6" name="Title 5">
            <a:extLst>
              <a:ext uri="{FF2B5EF4-FFF2-40B4-BE49-F238E27FC236}">
                <a16:creationId xmlns:a16="http://schemas.microsoft.com/office/drawing/2014/main" id="{5388E924-A1DE-117A-1B30-28DC3CEDF722}"/>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8000" dirty="0">
                <a:solidFill>
                  <a:srgbClr val="FFFFFF"/>
                </a:solidFill>
              </a:rPr>
              <a:t>THANK YOU </a:t>
            </a:r>
          </a:p>
        </p:txBody>
      </p:sp>
    </p:spTree>
    <p:extLst>
      <p:ext uri="{BB962C8B-B14F-4D97-AF65-F5344CB8AC3E}">
        <p14:creationId xmlns:p14="http://schemas.microsoft.com/office/powerpoint/2010/main" val="37786103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Background pattern&#10;&#10;Description automatically generated">
            <a:extLst>
              <a:ext uri="{FF2B5EF4-FFF2-40B4-BE49-F238E27FC236}">
                <a16:creationId xmlns:a16="http://schemas.microsoft.com/office/drawing/2014/main" id="{2FB86581-C835-C6AF-79AC-39C1C5099A4D}"/>
              </a:ext>
            </a:extLst>
          </p:cNvPr>
          <p:cNvPicPr>
            <a:picLocks noChangeAspect="1"/>
          </p:cNvPicPr>
          <p:nvPr/>
        </p:nvPicPr>
        <p:blipFill rotWithShape="1">
          <a:blip r:embed="rId3">
            <a:alphaModFix amt="35000"/>
          </a:blip>
          <a:srcRect t="1608" b="4643"/>
          <a:stretch/>
        </p:blipFill>
        <p:spPr>
          <a:xfrm>
            <a:off x="20" y="10"/>
            <a:ext cx="12191980" cy="6857990"/>
          </a:xfrm>
          <a:prstGeom prst="rect">
            <a:avLst/>
          </a:prstGeom>
        </p:spPr>
      </p:pic>
      <p:sp>
        <p:nvSpPr>
          <p:cNvPr id="2" name="Title 1">
            <a:extLst>
              <a:ext uri="{FF2B5EF4-FFF2-40B4-BE49-F238E27FC236}">
                <a16:creationId xmlns:a16="http://schemas.microsoft.com/office/drawing/2014/main" id="{D4A96E69-67B5-4266-1DA2-619C89151894}"/>
              </a:ext>
            </a:extLst>
          </p:cNvPr>
          <p:cNvSpPr>
            <a:spLocks noGrp="1"/>
          </p:cNvSpPr>
          <p:nvPr>
            <p:ph type="title"/>
          </p:nvPr>
        </p:nvSpPr>
        <p:spPr>
          <a:xfrm>
            <a:off x="838200" y="365125"/>
            <a:ext cx="10515600" cy="1325563"/>
          </a:xfrm>
        </p:spPr>
        <p:txBody>
          <a:bodyPr>
            <a:normAutofit/>
          </a:bodyPr>
          <a:lstStyle/>
          <a:p>
            <a:pPr algn="ctr"/>
            <a:r>
              <a:rPr lang="en-US" b="1" u="sng" dirty="0">
                <a:solidFill>
                  <a:srgbClr val="FFFFFF"/>
                </a:solidFill>
              </a:rPr>
              <a:t>Code Structure</a:t>
            </a:r>
          </a:p>
        </p:txBody>
      </p:sp>
      <p:graphicFrame>
        <p:nvGraphicFramePr>
          <p:cNvPr id="28" name="Diagram 27">
            <a:extLst>
              <a:ext uri="{FF2B5EF4-FFF2-40B4-BE49-F238E27FC236}">
                <a16:creationId xmlns:a16="http://schemas.microsoft.com/office/drawing/2014/main" id="{41F01C0B-5E33-4B36-4C7B-86172B23F0D6}"/>
              </a:ext>
            </a:extLst>
          </p:cNvPr>
          <p:cNvGraphicFramePr/>
          <p:nvPr>
            <p:extLst>
              <p:ext uri="{D42A27DB-BD31-4B8C-83A1-F6EECF244321}">
                <p14:modId xmlns:p14="http://schemas.microsoft.com/office/powerpoint/2010/main" val="12499843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03432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arge skydiving group mid-air">
            <a:extLst>
              <a:ext uri="{FF2B5EF4-FFF2-40B4-BE49-F238E27FC236}">
                <a16:creationId xmlns:a16="http://schemas.microsoft.com/office/drawing/2014/main" id="{404C4C06-185B-DDD3-69C0-F42AF7873B01}"/>
              </a:ext>
            </a:extLst>
          </p:cNvPr>
          <p:cNvPicPr>
            <a:picLocks noChangeAspect="1"/>
          </p:cNvPicPr>
          <p:nvPr/>
        </p:nvPicPr>
        <p:blipFill rotWithShape="1">
          <a:blip r:embed="rId3"/>
          <a:srcRect l="3702" r="2534"/>
          <a:stretch/>
        </p:blipFill>
        <p:spPr>
          <a:xfrm>
            <a:off x="1"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B9205F-5709-E891-2FBC-D54BC81CC818}"/>
              </a:ext>
            </a:extLst>
          </p:cNvPr>
          <p:cNvSpPr>
            <a:spLocks noGrp="1"/>
          </p:cNvSpPr>
          <p:nvPr>
            <p:ph type="title"/>
          </p:nvPr>
        </p:nvSpPr>
        <p:spPr>
          <a:xfrm>
            <a:off x="7531610" y="365125"/>
            <a:ext cx="3822189" cy="1899912"/>
          </a:xfrm>
        </p:spPr>
        <p:txBody>
          <a:bodyPr>
            <a:normAutofit/>
          </a:bodyPr>
          <a:lstStyle/>
          <a:p>
            <a:r>
              <a:rPr lang="en-US" sz="4000" b="1" u="sng"/>
              <a:t>Team Contributions</a:t>
            </a:r>
          </a:p>
        </p:txBody>
      </p:sp>
      <p:sp>
        <p:nvSpPr>
          <p:cNvPr id="3" name="Content Placeholder 2">
            <a:extLst>
              <a:ext uri="{FF2B5EF4-FFF2-40B4-BE49-F238E27FC236}">
                <a16:creationId xmlns:a16="http://schemas.microsoft.com/office/drawing/2014/main" id="{2DE13B25-56CB-1C74-2FDD-2DD17753CE9E}"/>
              </a:ext>
            </a:extLst>
          </p:cNvPr>
          <p:cNvSpPr>
            <a:spLocks noGrp="1"/>
          </p:cNvSpPr>
          <p:nvPr>
            <p:ph idx="1"/>
          </p:nvPr>
        </p:nvSpPr>
        <p:spPr>
          <a:xfrm>
            <a:off x="7359268" y="2093205"/>
            <a:ext cx="3994532" cy="4083758"/>
          </a:xfrm>
        </p:spPr>
        <p:txBody>
          <a:bodyPr>
            <a:normAutofit/>
          </a:bodyPr>
          <a:lstStyle/>
          <a:p>
            <a:pPr marL="0" indent="0">
              <a:buNone/>
            </a:pPr>
            <a:r>
              <a:rPr lang="en-US" sz="1300" dirty="0"/>
              <a:t>Each team member was assigned entities and the respective packages.</a:t>
            </a:r>
          </a:p>
          <a:p>
            <a:pPr marL="0" indent="0">
              <a:buNone/>
            </a:pPr>
            <a:r>
              <a:rPr lang="en-US" sz="1300" dirty="0"/>
              <a:t>Abhishek Shankar – Passengers , Orders, Permissions and roles along with respective packages (Insert Update and Delete)</a:t>
            </a:r>
          </a:p>
          <a:p>
            <a:pPr marL="0" indent="0">
              <a:buNone/>
            </a:pPr>
            <a:r>
              <a:rPr lang="en-US" sz="1300" dirty="0"/>
              <a:t>Anvi Jain – Airline along with respective packages (Insert Update and Delete) and Validation checks, Views</a:t>
            </a:r>
          </a:p>
          <a:p>
            <a:pPr marL="0" indent="0">
              <a:buNone/>
            </a:pPr>
            <a:r>
              <a:rPr lang="en-US" sz="1300" dirty="0" err="1"/>
              <a:t>Sushmitha</a:t>
            </a:r>
            <a:r>
              <a:rPr lang="en-US" sz="1300" dirty="0"/>
              <a:t> </a:t>
            </a:r>
            <a:r>
              <a:rPr lang="en-US" sz="1300" dirty="0" err="1"/>
              <a:t>Prathap</a:t>
            </a:r>
            <a:r>
              <a:rPr lang="en-US" sz="1300" dirty="0"/>
              <a:t> – Tickets, Baggage, Flight and Staff along with respective packages and exception Handling</a:t>
            </a:r>
          </a:p>
          <a:p>
            <a:pPr marL="0" indent="0">
              <a:buNone/>
            </a:pPr>
            <a:r>
              <a:rPr lang="en-US" sz="1300" dirty="0"/>
              <a:t>Harshitha </a:t>
            </a:r>
            <a:r>
              <a:rPr lang="en-US" sz="1300" dirty="0" err="1"/>
              <a:t>Ranganath</a:t>
            </a:r>
            <a:r>
              <a:rPr lang="en-US" sz="1300" dirty="0"/>
              <a:t> – Terminal, Airline Staff along with respective packages and reports/view creation, Views</a:t>
            </a:r>
          </a:p>
          <a:p>
            <a:pPr marL="0" indent="0">
              <a:buNone/>
            </a:pPr>
            <a:r>
              <a:rPr lang="en-US" sz="1300" dirty="0" err="1"/>
              <a:t>Manikanta</a:t>
            </a:r>
            <a:r>
              <a:rPr lang="en-US" sz="1300" dirty="0"/>
              <a:t> Reddy </a:t>
            </a:r>
            <a:r>
              <a:rPr lang="en-US" sz="1300" dirty="0" err="1"/>
              <a:t>Thikkavarapu</a:t>
            </a:r>
            <a:r>
              <a:rPr lang="en-US" sz="1300" dirty="0"/>
              <a:t> – Airport along with </a:t>
            </a:r>
            <a:r>
              <a:rPr lang="en-US" sz="1300" dirty="0" err="1"/>
              <a:t>resepective</a:t>
            </a:r>
            <a:r>
              <a:rPr lang="en-US" sz="1300" dirty="0"/>
              <a:t> packages and overall script testing, Views</a:t>
            </a:r>
          </a:p>
        </p:txBody>
      </p:sp>
    </p:spTree>
    <p:extLst>
      <p:ext uri="{BB962C8B-B14F-4D97-AF65-F5344CB8AC3E}">
        <p14:creationId xmlns:p14="http://schemas.microsoft.com/office/powerpoint/2010/main" val="168331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101D8-A1DB-6294-4BEE-32DA84DC8C63}"/>
              </a:ext>
            </a:extLst>
          </p:cNvPr>
          <p:cNvSpPr>
            <a:spLocks noGrp="1"/>
          </p:cNvSpPr>
          <p:nvPr>
            <p:ph type="title"/>
          </p:nvPr>
        </p:nvSpPr>
        <p:spPr>
          <a:xfrm>
            <a:off x="640080" y="325369"/>
            <a:ext cx="4368602" cy="1956841"/>
          </a:xfrm>
        </p:spPr>
        <p:txBody>
          <a:bodyPr anchor="b">
            <a:normAutofit/>
          </a:bodyPr>
          <a:lstStyle/>
          <a:p>
            <a:r>
              <a:rPr lang="en-US" sz="5400" b="1" u="sng" dirty="0"/>
              <a:t>Problem Statement</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00A464-C18E-EF8C-DB21-05AE0689CF7B}"/>
              </a:ext>
            </a:extLst>
          </p:cNvPr>
          <p:cNvSpPr>
            <a:spLocks noGrp="1"/>
          </p:cNvSpPr>
          <p:nvPr>
            <p:ph idx="1"/>
          </p:nvPr>
        </p:nvSpPr>
        <p:spPr>
          <a:xfrm>
            <a:off x="640080" y="2872899"/>
            <a:ext cx="4243589" cy="3320668"/>
          </a:xfrm>
        </p:spPr>
        <p:txBody>
          <a:bodyPr>
            <a:normAutofit/>
          </a:bodyPr>
          <a:lstStyle/>
          <a:p>
            <a:r>
              <a:rPr lang="en-US" sz="2000">
                <a:effectLst/>
                <a:latin typeface="Calibri" panose="020F0502020204030204" pitchFamily="34" charset="0"/>
                <a:ea typeface="Calibri" panose="020F0502020204030204" pitchFamily="34" charset="0"/>
              </a:rPr>
              <a:t>To implement an airport management system, which simulates various functions of an airport. This system is designed used to manage and coordinate the various functions and operations of an airport. Our system is designed to manage flight schedules, gate assignments, baggage handling, and passenger check-in and boarding.</a:t>
            </a:r>
          </a:p>
          <a:p>
            <a:endParaRPr lang="en-US" sz="2000"/>
          </a:p>
        </p:txBody>
      </p:sp>
      <p:pic>
        <p:nvPicPr>
          <p:cNvPr id="5" name="Picture 4" descr="A picture containing outdoor, sky, plane, airplane">
            <a:extLst>
              <a:ext uri="{FF2B5EF4-FFF2-40B4-BE49-F238E27FC236}">
                <a16:creationId xmlns:a16="http://schemas.microsoft.com/office/drawing/2014/main" id="{59957CBE-88CC-7C8A-9762-291C5FC5279D}"/>
              </a:ext>
            </a:extLst>
          </p:cNvPr>
          <p:cNvPicPr>
            <a:picLocks noChangeAspect="1"/>
          </p:cNvPicPr>
          <p:nvPr/>
        </p:nvPicPr>
        <p:blipFill rotWithShape="1">
          <a:blip r:embed="rId2">
            <a:extLst>
              <a:ext uri="{28A0092B-C50C-407E-A947-70E740481C1C}">
                <a14:useLocalDpi xmlns:a14="http://schemas.microsoft.com/office/drawing/2010/main" val="0"/>
              </a:ext>
            </a:extLst>
          </a:blip>
          <a:srcRect l="14922" r="1812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51446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Arc 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Text, whiteboard&#10;&#10;Description automatically generated">
            <a:extLst>
              <a:ext uri="{FF2B5EF4-FFF2-40B4-BE49-F238E27FC236}">
                <a16:creationId xmlns:a16="http://schemas.microsoft.com/office/drawing/2014/main" id="{80AF6588-C01E-FDB8-83F9-641F940185FF}"/>
              </a:ext>
            </a:extLst>
          </p:cNvPr>
          <p:cNvPicPr>
            <a:picLocks noChangeAspect="1"/>
          </p:cNvPicPr>
          <p:nvPr/>
        </p:nvPicPr>
        <p:blipFill rotWithShape="1">
          <a:blip r:embed="rId2">
            <a:extLst>
              <a:ext uri="{28A0092B-C50C-407E-A947-70E740481C1C}">
                <a14:useLocalDpi xmlns:a14="http://schemas.microsoft.com/office/drawing/2010/main" val="0"/>
              </a:ext>
            </a:extLst>
          </a:blip>
          <a:srcRect r="5333"/>
          <a:stretch/>
        </p:blipFill>
        <p:spPr>
          <a:xfrm>
            <a:off x="703182" y="2000494"/>
            <a:ext cx="4777381" cy="26872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8B934CDF-5C53-ADAD-8BBB-551A36407663}"/>
              </a:ext>
            </a:extLst>
          </p:cNvPr>
          <p:cNvSpPr>
            <a:spLocks noGrp="1"/>
          </p:cNvSpPr>
          <p:nvPr>
            <p:ph idx="1"/>
          </p:nvPr>
        </p:nvSpPr>
        <p:spPr>
          <a:xfrm>
            <a:off x="5480563" y="1333041"/>
            <a:ext cx="5873237" cy="4854939"/>
          </a:xfrm>
        </p:spPr>
        <p:txBody>
          <a:bodyPr>
            <a:noAutofit/>
          </a:bodyPr>
          <a:lstStyle/>
          <a:p>
            <a:pPr marL="0" indent="0">
              <a:buNone/>
            </a:pPr>
            <a:r>
              <a:rPr lang="en-US" dirty="0"/>
              <a:t>The main objectives of the envisioned system are</a:t>
            </a:r>
          </a:p>
          <a:p>
            <a:pPr marL="342900" marR="0" lvl="0" indent="-342900">
              <a:spcBef>
                <a:spcPts val="1200"/>
              </a:spcBef>
              <a:spcAft>
                <a:spcPts val="0"/>
              </a:spcAft>
              <a:buFont typeface="+mj-lt"/>
              <a:buAutoNum type="arabicPeriod"/>
            </a:pPr>
            <a:r>
              <a:rPr lang="en-US" dirty="0">
                <a:effectLst/>
                <a:latin typeface="Calibri" panose="020F0502020204030204" pitchFamily="34" charset="0"/>
                <a:ea typeface="Calibri" panose="020F0502020204030204" pitchFamily="34" charset="0"/>
              </a:rPr>
              <a:t>Design flight ticketing system.</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Allow passengers to book flights</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Track number of arriving and departing flights.</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Monitor shifts of various airport and airline staff.</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Assigning gates for passengers.</a:t>
            </a:r>
          </a:p>
          <a:p>
            <a:pPr marL="342900" marR="0" lvl="0" indent="-342900">
              <a:spcBef>
                <a:spcPts val="0"/>
              </a:spcBef>
              <a:spcAft>
                <a:spcPts val="0"/>
              </a:spcAft>
              <a:buFont typeface="+mj-lt"/>
              <a:buAutoNum type="arabicPeriod"/>
            </a:pPr>
            <a:r>
              <a:rPr lang="en-US" dirty="0">
                <a:effectLst/>
                <a:latin typeface="Calibri" panose="020F0502020204030204" pitchFamily="34" charset="0"/>
                <a:ea typeface="Calibri" panose="020F0502020204030204" pitchFamily="34" charset="0"/>
              </a:rPr>
              <a:t>Robust billing process.</a:t>
            </a:r>
          </a:p>
          <a:p>
            <a:pPr marL="342900" marR="0" lvl="0" indent="-342900">
              <a:spcBef>
                <a:spcPts val="0"/>
              </a:spcBef>
              <a:spcAft>
                <a:spcPts val="1200"/>
              </a:spcAft>
              <a:buFont typeface="+mj-lt"/>
              <a:buAutoNum type="arabicPeriod"/>
            </a:pPr>
            <a:r>
              <a:rPr lang="en-US" dirty="0">
                <a:effectLst/>
                <a:latin typeface="Calibri" panose="020F0502020204030204" pitchFamily="34" charset="0"/>
                <a:ea typeface="Calibri" panose="020F0502020204030204" pitchFamily="34" charset="0"/>
              </a:rPr>
              <a:t>Control the everyday functioning of an airport.</a:t>
            </a:r>
          </a:p>
          <a:p>
            <a:pPr marL="0" indent="0">
              <a:buNone/>
            </a:pPr>
            <a:endParaRPr lang="en-US" dirty="0"/>
          </a:p>
        </p:txBody>
      </p:sp>
    </p:spTree>
    <p:extLst>
      <p:ext uri="{BB962C8B-B14F-4D97-AF65-F5344CB8AC3E}">
        <p14:creationId xmlns:p14="http://schemas.microsoft.com/office/powerpoint/2010/main" val="1202730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F9531-8DCA-07C9-A75B-2E3B9A4315D3}"/>
              </a:ext>
            </a:extLst>
          </p:cNvPr>
          <p:cNvSpPr>
            <a:spLocks noGrp="1"/>
          </p:cNvSpPr>
          <p:nvPr>
            <p:ph type="title"/>
          </p:nvPr>
        </p:nvSpPr>
        <p:spPr>
          <a:xfrm>
            <a:off x="572493" y="238539"/>
            <a:ext cx="11018520" cy="1434415"/>
          </a:xfrm>
        </p:spPr>
        <p:txBody>
          <a:bodyPr anchor="b">
            <a:normAutofit/>
          </a:bodyPr>
          <a:lstStyle/>
          <a:p>
            <a:r>
              <a:rPr lang="en-US" sz="5400" b="1" u="sng" dirty="0"/>
              <a:t>Team Solution</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F6F1DB-2122-782C-6918-5E81937BBC09}"/>
              </a:ext>
            </a:extLst>
          </p:cNvPr>
          <p:cNvSpPr>
            <a:spLocks noGrp="1"/>
          </p:cNvSpPr>
          <p:nvPr>
            <p:ph idx="1"/>
          </p:nvPr>
        </p:nvSpPr>
        <p:spPr>
          <a:xfrm>
            <a:off x="572492" y="2071316"/>
            <a:ext cx="7425753" cy="4682024"/>
          </a:xfrm>
        </p:spPr>
        <p:txBody>
          <a:bodyPr anchor="t">
            <a:noAutofit/>
          </a:bodyPr>
          <a:lstStyle/>
          <a:p>
            <a:pPr marL="0" indent="0">
              <a:buNone/>
            </a:pPr>
            <a:r>
              <a:rPr lang="en-US" sz="1500" dirty="0"/>
              <a:t>The solution to the problem presented by the team involves a simple database architecture which comprises of some of the most important components of the airport. These entities work both independently and together to enable seamless flow of data to cater to its users. We have implemented the solution bearing in mind and implementing the following points.</a:t>
            </a:r>
          </a:p>
          <a:p>
            <a:pPr marL="342900" marR="0" lvl="0" indent="-342900">
              <a:spcBef>
                <a:spcPts val="120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The System is used to manage only a single airport.</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Each passenger can purchase tickets individually or as a group and each booking is uniquely identified by a </a:t>
            </a:r>
            <a:r>
              <a:rPr lang="en-US" sz="1500" dirty="0" err="1">
                <a:effectLst/>
                <a:latin typeface="Calibri" panose="020F0502020204030204" pitchFamily="34" charset="0"/>
                <a:ea typeface="Calibri" panose="020F0502020204030204" pitchFamily="34" charset="0"/>
              </a:rPr>
              <a:t>order_id</a:t>
            </a:r>
            <a:r>
              <a:rPr lang="en-US" sz="1500" dirty="0">
                <a:effectLst/>
                <a:latin typeface="Calibri" panose="020F0502020204030204" pitchFamily="34" charset="0"/>
                <a:ea typeface="Calibri" panose="020F0502020204030204" pitchFamily="34" charset="0"/>
              </a:rPr>
              <a:t>.</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Only the passenger traveling can book the ticket. </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Tickets are assigned to passengers and uniquely identified by a combination of </a:t>
            </a:r>
            <a:r>
              <a:rPr lang="en-US" sz="1500" dirty="0" err="1">
                <a:effectLst/>
                <a:latin typeface="Calibri" panose="020F0502020204030204" pitchFamily="34" charset="0"/>
                <a:ea typeface="Calibri" panose="020F0502020204030204" pitchFamily="34" charset="0"/>
              </a:rPr>
              <a:t>order_id</a:t>
            </a:r>
            <a:r>
              <a:rPr lang="en-US" sz="1500" dirty="0">
                <a:effectLst/>
                <a:latin typeface="Calibri" panose="020F0502020204030204" pitchFamily="34" charset="0"/>
                <a:ea typeface="Calibri" panose="020F0502020204030204" pitchFamily="34" charset="0"/>
              </a:rPr>
              <a:t> and </a:t>
            </a:r>
            <a:r>
              <a:rPr lang="en-US" sz="1500" dirty="0" err="1">
                <a:effectLst/>
                <a:latin typeface="Calibri" panose="020F0502020204030204" pitchFamily="34" charset="0"/>
                <a:ea typeface="Calibri" panose="020F0502020204030204" pitchFamily="34" charset="0"/>
              </a:rPr>
              <a:t>ticket_id</a:t>
            </a:r>
            <a:r>
              <a:rPr lang="en-US" sz="1500" dirty="0">
                <a:effectLst/>
                <a:latin typeface="Calibri" panose="020F0502020204030204" pitchFamily="34" charset="0"/>
                <a:ea typeface="Calibri" panose="020F0502020204030204" pitchFamily="34" charset="0"/>
              </a:rPr>
              <a:t>.</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Each ticket is associated with 1 or more baggage and each piece of baggage is uniquely identifiable by a </a:t>
            </a:r>
            <a:r>
              <a:rPr lang="en-US" sz="1500" dirty="0" err="1">
                <a:effectLst/>
                <a:latin typeface="Calibri" panose="020F0502020204030204" pitchFamily="34" charset="0"/>
                <a:ea typeface="Calibri" panose="020F0502020204030204" pitchFamily="34" charset="0"/>
              </a:rPr>
              <a:t>baggage_id</a:t>
            </a:r>
            <a:r>
              <a:rPr lang="en-US" sz="1500" dirty="0">
                <a:effectLst/>
                <a:latin typeface="Calibri" panose="020F0502020204030204" pitchFamily="34" charset="0"/>
                <a:ea typeface="Calibri" panose="020F0502020204030204" pitchFamily="34" charset="0"/>
              </a:rPr>
              <a:t>.</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All flights to and from the airport are tracked with each flight having a unique flight ID, source, and destination.</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Flights are operated by airlines with specific </a:t>
            </a:r>
            <a:r>
              <a:rPr lang="en-US" sz="1500" dirty="0" err="1">
                <a:effectLst/>
                <a:latin typeface="Calibri" panose="020F0502020204030204" pitchFamily="34" charset="0"/>
                <a:ea typeface="Calibri" panose="020F0502020204030204" pitchFamily="34" charset="0"/>
              </a:rPr>
              <a:t>airline_id</a:t>
            </a:r>
            <a:r>
              <a:rPr lang="en-US" sz="1500" dirty="0">
                <a:effectLst/>
                <a:latin typeface="Calibri" panose="020F0502020204030204" pitchFamily="34" charset="0"/>
                <a:ea typeface="Calibri" panose="020F0502020204030204" pitchFamily="34" charset="0"/>
              </a:rPr>
              <a:t> and route numbers to track their corridors.</a:t>
            </a:r>
          </a:p>
          <a:p>
            <a:pPr marL="342900" marR="0" lvl="0" indent="-342900">
              <a:spcBef>
                <a:spcPts val="0"/>
              </a:spcBef>
              <a:spcAft>
                <a:spcPts val="0"/>
              </a:spcAft>
              <a:buFont typeface="+mj-lt"/>
              <a:buAutoNum type="arabicPeriod"/>
            </a:pPr>
            <a:r>
              <a:rPr lang="en-US" sz="1500" dirty="0">
                <a:effectLst/>
                <a:latin typeface="Calibri" panose="020F0502020204030204" pitchFamily="34" charset="0"/>
                <a:ea typeface="Calibri" panose="020F0502020204030204" pitchFamily="34" charset="0"/>
              </a:rPr>
              <a:t>The airport is managed by airline staff who can be tracked by their </a:t>
            </a:r>
            <a:r>
              <a:rPr lang="en-US" sz="1500" dirty="0" err="1">
                <a:effectLst/>
                <a:latin typeface="Calibri" panose="020F0502020204030204" pitchFamily="34" charset="0"/>
                <a:ea typeface="Calibri" panose="020F0502020204030204" pitchFamily="34" charset="0"/>
              </a:rPr>
              <a:t>staff_id</a:t>
            </a:r>
            <a:r>
              <a:rPr lang="en-US" sz="1500" dirty="0">
                <a:effectLst/>
                <a:latin typeface="Calibri" panose="020F0502020204030204" pitchFamily="34" charset="0"/>
                <a:ea typeface="Calibri" panose="020F0502020204030204" pitchFamily="34" charset="0"/>
              </a:rPr>
              <a:t>. Their basic details like first name, last name, and email address must be given.</a:t>
            </a:r>
          </a:p>
          <a:p>
            <a:pPr marL="342900" marR="0" lvl="0" indent="-342900">
              <a:spcBef>
                <a:spcPts val="0"/>
              </a:spcBef>
              <a:spcAft>
                <a:spcPts val="1200"/>
              </a:spcAft>
              <a:buFont typeface="+mj-lt"/>
              <a:buAutoNum type="arabicPeriod"/>
            </a:pPr>
            <a:r>
              <a:rPr lang="en-US" sz="1500" dirty="0">
                <a:effectLst/>
                <a:latin typeface="Calibri" panose="020F0502020204030204" pitchFamily="34" charset="0"/>
                <a:ea typeface="Calibri" panose="020F0502020204030204" pitchFamily="34" charset="0"/>
              </a:rPr>
              <a:t>All the cities connected to the airport are managed by the </a:t>
            </a:r>
            <a:r>
              <a:rPr lang="en-US" sz="1500" dirty="0" err="1">
                <a:effectLst/>
                <a:latin typeface="Calibri" panose="020F0502020204030204" pitchFamily="34" charset="0"/>
                <a:ea typeface="Calibri" panose="020F0502020204030204" pitchFamily="34" charset="0"/>
              </a:rPr>
              <a:t>airport_code</a:t>
            </a:r>
            <a:r>
              <a:rPr lang="en-US" sz="1500" dirty="0">
                <a:effectLst/>
                <a:latin typeface="Calibri" panose="020F0502020204030204" pitchFamily="34" charset="0"/>
                <a:ea typeface="Calibri" panose="020F0502020204030204" pitchFamily="34" charset="0"/>
              </a:rPr>
              <a:t> to track which airport the flight is arriving from.</a:t>
            </a:r>
          </a:p>
          <a:p>
            <a:pPr marL="0" indent="0">
              <a:buNone/>
            </a:pPr>
            <a:endParaRPr lang="en-US" sz="1500" dirty="0"/>
          </a:p>
        </p:txBody>
      </p:sp>
      <p:pic>
        <p:nvPicPr>
          <p:cNvPr id="5" name="Picture 4">
            <a:extLst>
              <a:ext uri="{FF2B5EF4-FFF2-40B4-BE49-F238E27FC236}">
                <a16:creationId xmlns:a16="http://schemas.microsoft.com/office/drawing/2014/main" id="{9AD843AA-0EC9-B6CC-26D7-257E9DA0AD65}"/>
              </a:ext>
            </a:extLst>
          </p:cNvPr>
          <p:cNvPicPr>
            <a:picLocks noChangeAspect="1"/>
          </p:cNvPicPr>
          <p:nvPr/>
        </p:nvPicPr>
        <p:blipFill rotWithShape="1">
          <a:blip r:embed="rId2">
            <a:extLst>
              <a:ext uri="{28A0092B-C50C-407E-A947-70E740481C1C}">
                <a14:useLocalDpi xmlns:a14="http://schemas.microsoft.com/office/drawing/2010/main" val="0"/>
              </a:ext>
            </a:extLst>
          </a:blip>
          <a:srcRect l="1900" r="1892" b="-3"/>
          <a:stretch/>
        </p:blipFill>
        <p:spPr>
          <a:xfrm>
            <a:off x="7675658" y="2093976"/>
            <a:ext cx="3941064" cy="4096512"/>
          </a:xfrm>
          <a:prstGeom prst="rect">
            <a:avLst/>
          </a:prstGeom>
        </p:spPr>
      </p:pic>
    </p:spTree>
    <p:extLst>
      <p:ext uri="{BB962C8B-B14F-4D97-AF65-F5344CB8AC3E}">
        <p14:creationId xmlns:p14="http://schemas.microsoft.com/office/powerpoint/2010/main" val="67053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3E30-6446-6FF3-10C5-D5824EB2A5CC}"/>
              </a:ext>
            </a:extLst>
          </p:cNvPr>
          <p:cNvSpPr>
            <a:spLocks noGrp="1"/>
          </p:cNvSpPr>
          <p:nvPr>
            <p:ph type="title"/>
          </p:nvPr>
        </p:nvSpPr>
        <p:spPr/>
        <p:txBody>
          <a:bodyPr/>
          <a:lstStyle/>
          <a:p>
            <a:pPr algn="ctr"/>
            <a:r>
              <a:rPr lang="en-US" b="1" u="sng"/>
              <a:t>SQL Concepts Implemented</a:t>
            </a:r>
            <a:endParaRPr lang="en-US" b="1" u="sng" dirty="0"/>
          </a:p>
        </p:txBody>
      </p:sp>
      <p:graphicFrame>
        <p:nvGraphicFramePr>
          <p:cNvPr id="5" name="Content Placeholder 2">
            <a:extLst>
              <a:ext uri="{FF2B5EF4-FFF2-40B4-BE49-F238E27FC236}">
                <a16:creationId xmlns:a16="http://schemas.microsoft.com/office/drawing/2014/main" id="{A2FAB0E1-C74C-560A-0188-87C562349C7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615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6DF8308A-CF5D-5CFD-815E-569A194588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674" b="-1"/>
          <a:stretch/>
        </p:blipFill>
        <p:spPr>
          <a:xfrm>
            <a:off x="640080" y="640080"/>
            <a:ext cx="10911840" cy="5577840"/>
          </a:xfrm>
          <a:prstGeom prst="rect">
            <a:avLst/>
          </a:prstGeom>
        </p:spPr>
      </p:pic>
      <p:sp useBgFill="1">
        <p:nvSpPr>
          <p:cNvPr id="17" name="Rectangle 14">
            <a:extLst>
              <a:ext uri="{FF2B5EF4-FFF2-40B4-BE49-F238E27FC236}">
                <a16:creationId xmlns:a16="http://schemas.microsoft.com/office/drawing/2014/main" id="{BE13943F-CFF4-4097-BBA8-20BDDF6E4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3108484"/>
            <a:ext cx="10911840" cy="64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12C87-513B-03C8-5BE9-7D72924F768F}"/>
              </a:ext>
            </a:extLst>
          </p:cNvPr>
          <p:cNvSpPr>
            <a:spLocks noGrp="1"/>
          </p:cNvSpPr>
          <p:nvPr>
            <p:ph type="title"/>
          </p:nvPr>
        </p:nvSpPr>
        <p:spPr>
          <a:xfrm>
            <a:off x="640080" y="3108483"/>
            <a:ext cx="10911840" cy="640081"/>
          </a:xfrm>
        </p:spPr>
        <p:txBody>
          <a:bodyPr vert="horz" lIns="91440" tIns="45720" rIns="91440" bIns="45720" rtlCol="0" anchor="ctr">
            <a:normAutofit/>
          </a:bodyPr>
          <a:lstStyle/>
          <a:p>
            <a:pPr algn="ctr"/>
            <a:r>
              <a:rPr lang="en-US" sz="3200">
                <a:solidFill>
                  <a:schemeClr val="tx1">
                    <a:lumMod val="85000"/>
                    <a:lumOff val="15000"/>
                  </a:schemeClr>
                </a:solidFill>
              </a:rPr>
              <a:t>Sample Views</a:t>
            </a:r>
          </a:p>
        </p:txBody>
      </p:sp>
    </p:spTree>
    <p:extLst>
      <p:ext uri="{BB962C8B-B14F-4D97-AF65-F5344CB8AC3E}">
        <p14:creationId xmlns:p14="http://schemas.microsoft.com/office/powerpoint/2010/main" val="158219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9D131C6-8739-8892-F3B9-C094D0B313E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u="sng" kern="1200">
                <a:solidFill>
                  <a:srgbClr val="FFFFFF"/>
                </a:solidFill>
                <a:latin typeface="+mj-lt"/>
                <a:ea typeface="+mj-ea"/>
                <a:cs typeface="+mj-cs"/>
              </a:rPr>
              <a:t>Entity Relation Diagram</a:t>
            </a:r>
          </a:p>
        </p:txBody>
      </p:sp>
      <p:pic>
        <p:nvPicPr>
          <p:cNvPr id="5" name="Content Placeholder 4" descr="Diagram&#10;&#10;Description automatically generated">
            <a:extLst>
              <a:ext uri="{FF2B5EF4-FFF2-40B4-BE49-F238E27FC236}">
                <a16:creationId xmlns:a16="http://schemas.microsoft.com/office/drawing/2014/main" id="{405540F5-8207-B6D8-3BCA-D8353C716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719344"/>
            <a:ext cx="7225748" cy="5419311"/>
          </a:xfrm>
          <a:prstGeom prst="rect">
            <a:avLst/>
          </a:prstGeom>
        </p:spPr>
      </p:pic>
    </p:spTree>
    <p:extLst>
      <p:ext uri="{BB962C8B-B14F-4D97-AF65-F5344CB8AC3E}">
        <p14:creationId xmlns:p14="http://schemas.microsoft.com/office/powerpoint/2010/main" val="1627797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576</Words>
  <Application>Microsoft Office PowerPoint</Application>
  <PresentationFormat>Widescreen</PresentationFormat>
  <Paragraphs>62</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 Condensed</vt:lpstr>
      <vt:lpstr>Office Theme</vt:lpstr>
      <vt:lpstr>AIRIPORT MANAGEMENT SYSTEM</vt:lpstr>
      <vt:lpstr>Code Structure</vt:lpstr>
      <vt:lpstr>Team Contributions</vt:lpstr>
      <vt:lpstr>Problem Statement</vt:lpstr>
      <vt:lpstr>PowerPoint Presentation</vt:lpstr>
      <vt:lpstr>Team Solution</vt:lpstr>
      <vt:lpstr>SQL Concepts Implemented</vt:lpstr>
      <vt:lpstr>Sample Views</vt:lpstr>
      <vt:lpstr>Entity Relation Diagram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AIRIPORT MANAGEMENT SYSTEM</dc:title>
  <dc:creator>Abhishek Shankar</dc:creator>
  <cp:lastModifiedBy>Abhishek Shankar</cp:lastModifiedBy>
  <cp:revision>14</cp:revision>
  <dcterms:created xsi:type="dcterms:W3CDTF">2023-04-10T15:56:00Z</dcterms:created>
  <dcterms:modified xsi:type="dcterms:W3CDTF">2023-04-13T03:13:47Z</dcterms:modified>
</cp:coreProperties>
</file>