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5E90-FDAF-374B-A2ED-A6B156DE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787D6-4204-B0B9-90EE-879C9C92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6AC3-7137-63F3-37D4-66C4A7A2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C9C5-BF95-2D4D-6BCE-29404E1B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719F-D97A-2B47-ADB9-E2B8C830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2511-40C7-F312-9844-8203DF9D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3CA89-E288-B2C4-23EA-1311E4B2C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AA7E-6EDC-FF94-C3A7-1080062D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522E-6DF9-4970-D7A5-08A04B83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CCF7-F1CC-10D9-93B6-FEA81890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E26B5-76F8-720A-188B-62D4AD934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11AB7-4BC4-8D24-A5A9-A16A31FB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F155-5E35-C968-2897-ED7C8669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F203-B5C5-4D0E-4C83-E259076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FAFB-ABEE-4B28-974E-4F9B5B7C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1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0C7E-416C-CB81-B842-C172A8BB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49F1-4745-6751-888F-16FA56E5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F35D-02A4-9E87-448C-2158590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4EE5-E5F8-206D-EED0-337400C2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9354-CF54-7C81-25AE-6AE7A6C4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D7D0-42DE-D020-7919-2D4E3A3B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D5004-F8EE-D91F-EF9D-77D8DF24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0021-9DC7-AC74-70A1-00A2DC47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DC865-359E-FA86-DC5F-67BF73A3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F1B3-DD8E-1CB5-9604-214A1BD7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C49D-08BA-48C3-BE3B-8B4445F1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4F42-5DB1-71FC-E50B-112D104A1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CCB19-CDEB-B27E-231A-C1A06927E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58C14-E248-D420-A1F3-1FF5B2B1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2568B-7643-CD1E-04EC-BD1A7556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FC29-EE71-C339-8C04-FA3C3083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FAAD-88B1-0CCF-BC1C-3A59480D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D570-A510-0C14-0069-1678CD2A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249AE-54C2-14B9-7A9D-C4CF76324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264F1-B3C3-6C5C-A2F3-23D8FB96F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99D28-72A9-EA85-7AA6-65C4F022B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86938-0C7E-39A0-F6B4-C2D3C3DC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FD21F-D983-B6AB-58C6-0B72FB17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29EB6-4C86-B751-2AB2-4B82EDC5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084A-9EE8-AA2E-08B9-3BBB60A9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2A97D-A7C5-D6E5-6C54-5DB13194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B2276-8DD9-446B-6307-75B31A4B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0F2A-0FF7-02B7-1E58-692C1D7B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89E1E-320E-4BF6-1338-1066B807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2DC09-4DD4-8F07-21AB-93381860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F4092-9E5D-5C21-6C5C-8F4D2F58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52FD-C6FB-A3B9-D442-7688156A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6459-2A51-FA22-C926-4CE1274F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2215A-3CB9-82B6-33F7-88476A7A8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639EC-6C58-7623-AA91-23C40BA7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9796-7792-010E-E61B-D1443FC2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598F-7234-47FB-B887-22C22A9B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D19-BA07-DDEE-1855-949B0EA6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055AE-E396-4D82-DB4E-1262C755D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2108A-A35B-7D70-A08D-BD8E542EF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A6590-7550-8361-9724-3354CC38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03AC8-AF65-6A68-1177-C703B558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84F9C-796E-8C9A-B46B-5A8135B1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94952-4482-C083-4A2E-27E5F72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B7743-E9F6-1288-E495-C2931F9C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A233-236E-8B67-79BD-E3F30C7F5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3F2E-1F7A-4766-8FB0-41820FF4E21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D9E-126B-2189-ED78-26F6A4425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58298-5DF1-2BC0-5255-F77FE2032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C937-5D2A-42D0-AA8E-00E5000A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672F4BEB-6B50-5FA4-0B70-076B927A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C5C33-4573-8AE2-CEB5-490A7B987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528" y="1485919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AIRIPORT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7A093-0B27-1F6C-B02C-8055F7041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702" y="4386437"/>
            <a:ext cx="9144000" cy="109839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</a:t>
            </a:r>
            <a:r>
              <a:rPr lang="en-US" dirty="0" err="1">
                <a:solidFill>
                  <a:srgbClr val="FFFFFF"/>
                </a:solidFill>
              </a:rPr>
              <a:t>Panchtantra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5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205F-5709-E891-2FBC-D54BC81C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3B25-56CB-1C74-2FDD-2DD17753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AIRIPORT MANAGEMENT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AIRIPORT MANAGEMENT SYSTEM</dc:title>
  <dc:creator>Abhishek Shankar</dc:creator>
  <cp:lastModifiedBy>Abhishek Shankar</cp:lastModifiedBy>
  <cp:revision>1</cp:revision>
  <dcterms:created xsi:type="dcterms:W3CDTF">2023-04-10T15:56:00Z</dcterms:created>
  <dcterms:modified xsi:type="dcterms:W3CDTF">2023-04-10T16:01:27Z</dcterms:modified>
</cp:coreProperties>
</file>