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1" r:id="rId10"/>
    <p:sldId id="272" r:id="rId11"/>
    <p:sldId id="273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704088"/>
            <a:ext cx="7772400" cy="4172712"/>
          </a:xfrm>
        </p:spPr>
        <p:txBody>
          <a:bodyPr>
            <a:normAutofit/>
          </a:bodyPr>
          <a:lstStyle/>
          <a:p>
            <a:r>
              <a:rPr lang="en-US" dirty="0" smtClean="0"/>
              <a:t>ASHRAY-ONLINE CHILD </a:t>
            </a:r>
            <a:br>
              <a:rPr lang="en-US" dirty="0" smtClean="0"/>
            </a:br>
            <a:r>
              <a:rPr lang="en-US" dirty="0" smtClean="0"/>
              <a:t>    ABUSE DATABASE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Social Activists (NGO’s) module: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regular news letter shall be sent to the registered users(NGO’s ,Investigation agencies &amp;other users).NGOs in our project captures the information from admin and they </a:t>
            </a:r>
            <a:r>
              <a:rPr lang="en-US" dirty="0" err="1" smtClean="0"/>
              <a:t>poists</a:t>
            </a:r>
            <a:r>
              <a:rPr lang="en-US" dirty="0" smtClean="0"/>
              <a:t> news letters.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Reports Module</a:t>
            </a:r>
            <a:r>
              <a:rPr lang="en-US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/>
              <a:t>module is used by administrator to generate reports based on various criteria such as scheme details, applicants details, applications details, status of applications,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SOFTWARE REQUIREMENTS:-</a:t>
            </a:r>
            <a:endParaRPr lang="en-US" dirty="0" smtClean="0"/>
          </a:p>
          <a:p>
            <a:pPr lvl="0"/>
            <a:r>
              <a:rPr lang="en-US" dirty="0" smtClean="0"/>
              <a:t>Web Presentation		:	HTML, CSS </a:t>
            </a:r>
          </a:p>
          <a:p>
            <a:pPr lvl="0"/>
            <a:r>
              <a:rPr lang="en-US" dirty="0" smtClean="0"/>
              <a:t>Client – side Scripting	:	JavaScript </a:t>
            </a:r>
          </a:p>
          <a:p>
            <a:pPr lvl="0"/>
            <a:r>
              <a:rPr lang="en-US" dirty="0" smtClean="0"/>
              <a:t>Programming Language	:	Java</a:t>
            </a:r>
          </a:p>
          <a:p>
            <a:pPr lvl="0"/>
            <a:r>
              <a:rPr lang="en-US" dirty="0" smtClean="0"/>
              <a:t>Web based Technologies	:	</a:t>
            </a:r>
            <a:r>
              <a:rPr lang="en-US" dirty="0" err="1" smtClean="0"/>
              <a:t>Servlets</a:t>
            </a:r>
            <a:r>
              <a:rPr lang="en-US" dirty="0" smtClean="0"/>
              <a:t>, JSP </a:t>
            </a:r>
          </a:p>
          <a:p>
            <a:pPr lvl="0"/>
            <a:r>
              <a:rPr lang="en-US" dirty="0" smtClean="0"/>
              <a:t>Database Connectivity 	: 	JDBC</a:t>
            </a:r>
          </a:p>
          <a:p>
            <a:pPr lvl="0"/>
            <a:r>
              <a:rPr lang="en-US" dirty="0" smtClean="0"/>
              <a:t>Java Version		:	JDK1.5</a:t>
            </a:r>
          </a:p>
          <a:p>
            <a:pPr lvl="0"/>
            <a:r>
              <a:rPr lang="en-US" dirty="0" smtClean="0"/>
              <a:t>Backend Database		:	Oracle 10g</a:t>
            </a:r>
          </a:p>
          <a:p>
            <a:pPr lvl="0"/>
            <a:r>
              <a:rPr lang="en-US" dirty="0" smtClean="0"/>
              <a:t>Operating System		:	Windows XP/2000/2003</a:t>
            </a:r>
          </a:p>
          <a:p>
            <a:pPr lvl="0"/>
            <a:r>
              <a:rPr lang="en-US" dirty="0" smtClean="0"/>
              <a:t>Web Server			: 	Tomcat 5.5</a:t>
            </a:r>
          </a:p>
          <a:p>
            <a:pPr lvl="0"/>
            <a:r>
              <a:rPr lang="en-US" dirty="0" smtClean="0"/>
              <a:t>Browser			:	IE/Mozilla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HARDWARE REQUIREMENTS (MINIMUM):-</a:t>
            </a:r>
            <a:endParaRPr lang="en-US" dirty="0" smtClean="0"/>
          </a:p>
          <a:p>
            <a:pPr lvl="0"/>
            <a:r>
              <a:rPr lang="en-US" dirty="0" smtClean="0"/>
              <a:t>Pentium processor     	:	233 MHZ</a:t>
            </a:r>
          </a:p>
          <a:p>
            <a:pPr lvl="0"/>
            <a:r>
              <a:rPr lang="en-US" dirty="0" smtClean="0"/>
              <a:t>RAM Capacity          	:     	512MB </a:t>
            </a:r>
          </a:p>
          <a:p>
            <a:pPr lvl="0"/>
            <a:r>
              <a:rPr lang="en-US" dirty="0" smtClean="0"/>
              <a:t>Hard Disk 			:	80GB </a:t>
            </a:r>
          </a:p>
          <a:p>
            <a:pPr lvl="0"/>
            <a:r>
              <a:rPr lang="en-US" dirty="0" smtClean="0"/>
              <a:t>CD-ROM Drive         	:       	32 HZ</a:t>
            </a:r>
          </a:p>
          <a:p>
            <a:pPr lvl="0"/>
            <a:r>
              <a:rPr lang="en-US" dirty="0" smtClean="0"/>
              <a:t>Keyboard	            	:    	108 Standard</a:t>
            </a:r>
          </a:p>
          <a:p>
            <a:pPr lvl="0"/>
            <a:r>
              <a:rPr lang="en-US" dirty="0" smtClean="0"/>
              <a:t>Mouse			:	Optical</a:t>
            </a:r>
          </a:p>
          <a:p>
            <a:pPr lvl="0"/>
            <a:r>
              <a:rPr lang="en-US" dirty="0" smtClean="0"/>
              <a:t>Monitor			:	15’’ Color Monitor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vision is to move beyond addressing the impact of child abuse by seeking out the root cause and identifying ways to prevent it. </a:t>
            </a:r>
          </a:p>
          <a:p>
            <a:r>
              <a:rPr lang="en-US" dirty="0" smtClean="0"/>
              <a:t>We have to create awareness amongst masses on the issues related to child abuse. </a:t>
            </a:r>
          </a:p>
          <a:p>
            <a:r>
              <a:rPr lang="en-US" dirty="0" smtClean="0"/>
              <a:t>The proposed system tracks suspicious incidents of child abuse by integrating reports based on numerous details and creating a statistics based on these reports.</a:t>
            </a:r>
          </a:p>
          <a:p>
            <a:r>
              <a:rPr lang="en-US" dirty="0" smtClean="0"/>
              <a:t>This system verifies and reports incidents of abusive parents, physical and sexual abuse.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05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EXISTING SYSTEM: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present system is not efficient and effective as the entire data is maintained across various files and systems. </a:t>
            </a:r>
          </a:p>
          <a:p>
            <a:r>
              <a:rPr lang="en-US" dirty="0" smtClean="0"/>
              <a:t>It is difficult to access the data and perform the necessary operations. </a:t>
            </a:r>
          </a:p>
          <a:p>
            <a:r>
              <a:rPr lang="en-US" dirty="0" smtClean="0"/>
              <a:t>The system cannot respond properly to emergency situations.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u="sng" dirty="0" smtClean="0"/>
              <a:t>Disadvantages of Existing system: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 the current system everything has to be maintained in files which are burden to police or ngos.</a:t>
            </a:r>
          </a:p>
          <a:p>
            <a:pPr lvl="0"/>
            <a:r>
              <a:rPr lang="en-US" dirty="0" smtClean="0"/>
              <a:t>Affected Childs may get fear to give complaint manually.</a:t>
            </a:r>
          </a:p>
          <a:p>
            <a:pPr lvl="0"/>
            <a:r>
              <a:rPr lang="en-US" dirty="0" smtClean="0"/>
              <a:t>Lack of communication between users and higher authorities.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429512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PROPOSED SYSTEM: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proposed system is a web based application, which maintains a centralized repository of all scheme related information. The main objective of proposed system is to create awareness among the people about child abuse.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42951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MODULES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system is proposed to have the following modules:</a:t>
            </a:r>
          </a:p>
          <a:p>
            <a:r>
              <a:rPr lang="en-US" dirty="0" smtClean="0"/>
              <a:t>Administrator module</a:t>
            </a:r>
            <a:endParaRPr lang="en-US" b="1" i="1" dirty="0" smtClean="0"/>
          </a:p>
          <a:p>
            <a:pPr>
              <a:buNone/>
            </a:pPr>
            <a:r>
              <a:rPr lang="en-US" dirty="0" smtClean="0"/>
              <a:t>User module</a:t>
            </a:r>
          </a:p>
          <a:p>
            <a:pPr>
              <a:buNone/>
            </a:pPr>
            <a:r>
              <a:rPr lang="en-US" dirty="0" smtClean="0"/>
              <a:t> NGO module</a:t>
            </a:r>
          </a:p>
          <a:p>
            <a:pPr>
              <a:buNone/>
            </a:pPr>
            <a:r>
              <a:rPr lang="en-US" dirty="0" smtClean="0"/>
              <a:t>Police module,</a:t>
            </a:r>
          </a:p>
          <a:p>
            <a:pPr>
              <a:buNone/>
            </a:pPr>
            <a:r>
              <a:rPr lang="en-US" dirty="0" smtClean="0"/>
              <a:t>Reports module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Administrator</a:t>
            </a:r>
            <a:r>
              <a:rPr lang="en-US" u="sng" dirty="0" smtClean="0"/>
              <a:t> </a:t>
            </a:r>
            <a:r>
              <a:rPr lang="en-US" b="1" u="sng" dirty="0" smtClean="0"/>
              <a:t>module:</a:t>
            </a:r>
          </a:p>
          <a:p>
            <a:r>
              <a:rPr lang="en-US" dirty="0" smtClean="0"/>
              <a:t>  Administrator has full access to all the modules of this system. </a:t>
            </a:r>
          </a:p>
          <a:p>
            <a:r>
              <a:rPr lang="en-US" dirty="0" smtClean="0"/>
              <a:t>Administrator is responsible for the all approving the NGO/Police registrations and has to approve the newsletters generated by NGO and police.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905000"/>
          </a:xfrm>
        </p:spPr>
        <p:txBody>
          <a:bodyPr>
            <a:normAutofit/>
          </a:bodyPr>
          <a:lstStyle/>
          <a:p>
            <a:r>
              <a:rPr lang="en-US" sz="3100" b="1" u="sng" dirty="0" smtClean="0"/>
              <a:t> User module: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In our system all users are anonymous users, so any user can give complaint and they view newsletters posted by </a:t>
            </a:r>
            <a:r>
              <a:rPr lang="en-US" dirty="0" err="1" smtClean="0"/>
              <a:t>ngo</a:t>
            </a:r>
            <a:r>
              <a:rPr lang="en-US" dirty="0" smtClean="0"/>
              <a:t> and police.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Investigation Agencies (Police) module: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investigating agencies will be able to build conclusive picture of the suspect on the basis of reports and statistics provided by the Admin. And they can solve the problem…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</TotalTime>
  <Words>399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ASHRAY-ONLINE CHILD      ABUSE DATABASE</vt:lpstr>
      <vt:lpstr>ABSTRACT</vt:lpstr>
      <vt:lpstr> EXISTING SYSTEM: </vt:lpstr>
      <vt:lpstr>Disadvantages of Existing system: </vt:lpstr>
      <vt:lpstr>PROPOSED SYSTEM: </vt:lpstr>
      <vt:lpstr>MODULES </vt:lpstr>
      <vt:lpstr>Slide 7</vt:lpstr>
      <vt:lpstr> User module: </vt:lpstr>
      <vt:lpstr>Investigation Agencies (Police) module: </vt:lpstr>
      <vt:lpstr>Social Activists (NGO’s) module: </vt:lpstr>
      <vt:lpstr>Reports Module: </vt:lpstr>
      <vt:lpstr>REQUIREMENTS: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venjava18</cp:lastModifiedBy>
  <cp:revision>9</cp:revision>
  <dcterms:created xsi:type="dcterms:W3CDTF">2006-08-16T00:00:00Z</dcterms:created>
  <dcterms:modified xsi:type="dcterms:W3CDTF">2011-12-20T16:36:04Z</dcterms:modified>
</cp:coreProperties>
</file>