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6" r:id="rId1"/>
  </p:sldMasterIdLst>
  <p:notesMasterIdLst>
    <p:notesMasterId r:id="rId12"/>
  </p:notesMasterIdLst>
  <p:sldIdLst>
    <p:sldId id="256" r:id="rId2"/>
    <p:sldId id="312" r:id="rId3"/>
    <p:sldId id="311" r:id="rId4"/>
    <p:sldId id="301" r:id="rId5"/>
    <p:sldId id="302" r:id="rId6"/>
    <p:sldId id="303" r:id="rId7"/>
    <p:sldId id="304" r:id="rId8"/>
    <p:sldId id="309" r:id="rId9"/>
    <p:sldId id="310" r:id="rId10"/>
    <p:sldId id="298"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Calibri Light" panose="020F0302020204030204" pitchFamily="34" charset="0"/>
      <p:regular r:id="rId17"/>
      <p:italic r:id="rId18"/>
    </p:embeddedFont>
    <p:embeddedFont>
      <p:font typeface="Century Gothic" panose="020B0502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jxelVhhlBTc5rG4+wQATu3pnDR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2270C6-C8EE-4953-AFE4-E48C83960BA7}" v="6" dt="2024-09-12T15:02:56.842"/>
  </p1510:revLst>
</p1510:revInfo>
</file>

<file path=ppt/tableStyles.xml><?xml version="1.0" encoding="utf-8"?>
<a:tblStyleLst xmlns:a="http://schemas.openxmlformats.org/drawingml/2006/main" def="{AAF46791-5BFC-4978-AC5A-A79AFC79F87E}">
  <a:tblStyle styleId="{AAF46791-5BFC-4978-AC5A-A79AFC79F87E}"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2E7E6"/>
          </a:solidFill>
        </a:fill>
      </a:tcStyle>
    </a:wholeTbl>
    <a:band1H>
      <a:tcTxStyle/>
      <a:tcStyle>
        <a:tcBdr/>
        <a:fill>
          <a:solidFill>
            <a:srgbClr val="E3CACA"/>
          </a:solidFill>
        </a:fill>
      </a:tcStyle>
    </a:band1H>
    <a:band2H>
      <a:tcTxStyle/>
      <a:tcStyle>
        <a:tcBdr/>
      </a:tcStyle>
    </a:band2H>
    <a:band1V>
      <a:tcTxStyle/>
      <a:tcStyle>
        <a:tcBdr/>
        <a:fill>
          <a:solidFill>
            <a:srgbClr val="E3CACA"/>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472543F1-B18C-4F65-A24A-48F481BF5BD7}"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8" d="100"/>
          <a:sy n="88" d="100"/>
        </p:scale>
        <p:origin x="30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TRISELVAN S" userId="5659fef8446d613e" providerId="LiveId" clId="{2A09B99C-D74B-4CC9-96B8-0D1F4480E504}"/>
    <pc:docChg chg="undo redo custSel modSld">
      <pc:chgData name="VETRISELVAN S" userId="5659fef8446d613e" providerId="LiveId" clId="{2A09B99C-D74B-4CC9-96B8-0D1F4480E504}" dt="2024-06-06T14:58:56.601" v="119" actId="1076"/>
      <pc:docMkLst>
        <pc:docMk/>
      </pc:docMkLst>
      <pc:sldChg chg="modSp mod">
        <pc:chgData name="VETRISELVAN S" userId="5659fef8446d613e" providerId="LiveId" clId="{2A09B99C-D74B-4CC9-96B8-0D1F4480E504}" dt="2024-06-06T14:30:03.757" v="67" actId="255"/>
        <pc:sldMkLst>
          <pc:docMk/>
          <pc:sldMk cId="3412287724" sldId="301"/>
        </pc:sldMkLst>
        <pc:spChg chg="mod">
          <ac:chgData name="VETRISELVAN S" userId="5659fef8446d613e" providerId="LiveId" clId="{2A09B99C-D74B-4CC9-96B8-0D1F4480E504}" dt="2024-06-06T14:30:03.757" v="67" actId="255"/>
          <ac:spMkLst>
            <pc:docMk/>
            <pc:sldMk cId="3412287724" sldId="301"/>
            <ac:spMk id="3" creationId="{B0139556-1031-D06D-5794-6D6AB6708A14}"/>
          </ac:spMkLst>
        </pc:spChg>
      </pc:sldChg>
      <pc:sldChg chg="modSp mod">
        <pc:chgData name="VETRISELVAN S" userId="5659fef8446d613e" providerId="LiveId" clId="{2A09B99C-D74B-4CC9-96B8-0D1F4480E504}" dt="2024-06-06T14:30:15.107" v="68" actId="255"/>
        <pc:sldMkLst>
          <pc:docMk/>
          <pc:sldMk cId="423064445" sldId="302"/>
        </pc:sldMkLst>
        <pc:graphicFrameChg chg="modGraphic">
          <ac:chgData name="VETRISELVAN S" userId="5659fef8446d613e" providerId="LiveId" clId="{2A09B99C-D74B-4CC9-96B8-0D1F4480E504}" dt="2024-06-06T14:30:15.107" v="68" actId="255"/>
          <ac:graphicFrameMkLst>
            <pc:docMk/>
            <pc:sldMk cId="423064445" sldId="302"/>
            <ac:graphicFrameMk id="8" creationId="{8B28D135-D942-94CD-B68F-1A80733B558A}"/>
          </ac:graphicFrameMkLst>
        </pc:graphicFrameChg>
      </pc:sldChg>
      <pc:sldChg chg="modSp mod">
        <pc:chgData name="VETRISELVAN S" userId="5659fef8446d613e" providerId="LiveId" clId="{2A09B99C-D74B-4CC9-96B8-0D1F4480E504}" dt="2024-06-06T14:30:31.172" v="69" actId="255"/>
        <pc:sldMkLst>
          <pc:docMk/>
          <pc:sldMk cId="62013401" sldId="303"/>
        </pc:sldMkLst>
        <pc:graphicFrameChg chg="modGraphic">
          <ac:chgData name="VETRISELVAN S" userId="5659fef8446d613e" providerId="LiveId" clId="{2A09B99C-D74B-4CC9-96B8-0D1F4480E504}" dt="2024-06-06T14:30:31.172" v="69" actId="255"/>
          <ac:graphicFrameMkLst>
            <pc:docMk/>
            <pc:sldMk cId="62013401" sldId="303"/>
            <ac:graphicFrameMk id="14" creationId="{E541A1D9-1674-BCF4-A61A-544805E7BC7A}"/>
          </ac:graphicFrameMkLst>
        </pc:graphicFrameChg>
      </pc:sldChg>
      <pc:sldChg chg="modSp mod">
        <pc:chgData name="VETRISELVAN S" userId="5659fef8446d613e" providerId="LiveId" clId="{2A09B99C-D74B-4CC9-96B8-0D1F4480E504}" dt="2024-06-06T14:58:16.178" v="106" actId="27636"/>
        <pc:sldMkLst>
          <pc:docMk/>
          <pc:sldMk cId="2562145863" sldId="304"/>
        </pc:sldMkLst>
        <pc:spChg chg="mod">
          <ac:chgData name="VETRISELVAN S" userId="5659fef8446d613e" providerId="LiveId" clId="{2A09B99C-D74B-4CC9-96B8-0D1F4480E504}" dt="2024-06-06T14:58:16.178" v="106" actId="27636"/>
          <ac:spMkLst>
            <pc:docMk/>
            <pc:sldMk cId="2562145863" sldId="304"/>
            <ac:spMk id="3" creationId="{B0139556-1031-D06D-5794-6D6AB6708A14}"/>
          </ac:spMkLst>
        </pc:spChg>
      </pc:sldChg>
      <pc:sldChg chg="addSp delSp modSp mod">
        <pc:chgData name="VETRISELVAN S" userId="5659fef8446d613e" providerId="LiveId" clId="{2A09B99C-D74B-4CC9-96B8-0D1F4480E504}" dt="2024-05-29T04:42:05.146" v="56" actId="14100"/>
        <pc:sldMkLst>
          <pc:docMk/>
          <pc:sldMk cId="3218235971" sldId="305"/>
        </pc:sldMkLst>
        <pc:spChg chg="mod">
          <ac:chgData name="VETRISELVAN S" userId="5659fef8446d613e" providerId="LiveId" clId="{2A09B99C-D74B-4CC9-96B8-0D1F4480E504}" dt="2024-05-24T09:40:36.297" v="8" actId="1076"/>
          <ac:spMkLst>
            <pc:docMk/>
            <pc:sldMk cId="3218235971" sldId="305"/>
            <ac:spMk id="2" creationId="{DAF6FD8F-CAFC-9A9E-E50A-D1B2CF45D09B}"/>
          </ac:spMkLst>
        </pc:spChg>
        <pc:spChg chg="mod">
          <ac:chgData name="VETRISELVAN S" userId="5659fef8446d613e" providerId="LiveId" clId="{2A09B99C-D74B-4CC9-96B8-0D1F4480E504}" dt="2024-05-24T09:40:38.823" v="15" actId="14100"/>
          <ac:spMkLst>
            <pc:docMk/>
            <pc:sldMk cId="3218235971" sldId="305"/>
            <ac:spMk id="9" creationId="{6157D0D7-468F-7EC8-5AEF-3D9C2EB67DA4}"/>
          </ac:spMkLst>
        </pc:spChg>
        <pc:spChg chg="mod">
          <ac:chgData name="VETRISELVAN S" userId="5659fef8446d613e" providerId="LiveId" clId="{2A09B99C-D74B-4CC9-96B8-0D1F4480E504}" dt="2024-05-24T09:40:36.663" v="9" actId="1076"/>
          <ac:spMkLst>
            <pc:docMk/>
            <pc:sldMk cId="3218235971" sldId="305"/>
            <ac:spMk id="29" creationId="{333C292F-557A-6298-75C2-44656956363D}"/>
          </ac:spMkLst>
        </pc:spChg>
        <pc:spChg chg="mod">
          <ac:chgData name="VETRISELVAN S" userId="5659fef8446d613e" providerId="LiveId" clId="{2A09B99C-D74B-4CC9-96B8-0D1F4480E504}" dt="2024-05-24T09:40:36.949" v="10" actId="1076"/>
          <ac:spMkLst>
            <pc:docMk/>
            <pc:sldMk cId="3218235971" sldId="305"/>
            <ac:spMk id="30" creationId="{9C873384-B6D5-9D1C-FF75-5C1F53761523}"/>
          </ac:spMkLst>
        </pc:spChg>
        <pc:spChg chg="add">
          <ac:chgData name="VETRISELVAN S" userId="5659fef8446d613e" providerId="LiveId" clId="{2A09B99C-D74B-4CC9-96B8-0D1F4480E504}" dt="2024-05-29T04:38:48.240" v="27"/>
          <ac:spMkLst>
            <pc:docMk/>
            <pc:sldMk cId="3218235971" sldId="305"/>
            <ac:spMk id="42" creationId="{37CF233C-DAF2-31F3-5BCD-3A3C94CE8131}"/>
          </ac:spMkLst>
        </pc:spChg>
        <pc:spChg chg="add mod">
          <ac:chgData name="VETRISELVAN S" userId="5659fef8446d613e" providerId="LiveId" clId="{2A09B99C-D74B-4CC9-96B8-0D1F4480E504}" dt="2024-05-29T04:39:00.450" v="31"/>
          <ac:spMkLst>
            <pc:docMk/>
            <pc:sldMk cId="3218235971" sldId="305"/>
            <ac:spMk id="43" creationId="{AF4AB604-2EFA-49B6-62FA-4C35F82956A5}"/>
          </ac:spMkLst>
        </pc:spChg>
        <pc:spChg chg="add mod">
          <ac:chgData name="VETRISELVAN S" userId="5659fef8446d613e" providerId="LiveId" clId="{2A09B99C-D74B-4CC9-96B8-0D1F4480E504}" dt="2024-05-29T04:38:57.183" v="30"/>
          <ac:spMkLst>
            <pc:docMk/>
            <pc:sldMk cId="3218235971" sldId="305"/>
            <ac:spMk id="44" creationId="{88CB7780-2FB3-CE14-1D1B-693392E3C3A9}"/>
          </ac:spMkLst>
        </pc:spChg>
        <pc:picChg chg="add del mod">
          <ac:chgData name="VETRISELVAN S" userId="5659fef8446d613e" providerId="LiveId" clId="{2A09B99C-D74B-4CC9-96B8-0D1F4480E504}" dt="2024-05-29T04:38:44.596" v="26" actId="478"/>
          <ac:picMkLst>
            <pc:docMk/>
            <pc:sldMk cId="3218235971" sldId="305"/>
            <ac:picMk id="41" creationId="{AE55D5A4-6E57-0670-DF6A-AEB4E9B5D155}"/>
          </ac:picMkLst>
        </pc:picChg>
        <pc:picChg chg="add mod">
          <ac:chgData name="VETRISELVAN S" userId="5659fef8446d613e" providerId="LiveId" clId="{2A09B99C-D74B-4CC9-96B8-0D1F4480E504}" dt="2024-05-29T04:42:05.146" v="56" actId="14100"/>
          <ac:picMkLst>
            <pc:docMk/>
            <pc:sldMk cId="3218235971" sldId="305"/>
            <ac:picMk id="46" creationId="{B4DDC60B-06AA-BA9A-2E5B-A720145DB018}"/>
          </ac:picMkLst>
        </pc:picChg>
      </pc:sldChg>
      <pc:sldChg chg="modSp mod">
        <pc:chgData name="VETRISELVAN S" userId="5659fef8446d613e" providerId="LiveId" clId="{2A09B99C-D74B-4CC9-96B8-0D1F4480E504}" dt="2024-06-06T14:32:31.919" v="70" actId="255"/>
        <pc:sldMkLst>
          <pc:docMk/>
          <pc:sldMk cId="542960006" sldId="306"/>
        </pc:sldMkLst>
        <pc:graphicFrameChg chg="modGraphic">
          <ac:chgData name="VETRISELVAN S" userId="5659fef8446d613e" providerId="LiveId" clId="{2A09B99C-D74B-4CC9-96B8-0D1F4480E504}" dt="2024-06-06T14:32:31.919" v="70" actId="255"/>
          <ac:graphicFrameMkLst>
            <pc:docMk/>
            <pc:sldMk cId="542960006" sldId="306"/>
            <ac:graphicFrameMk id="3" creationId="{19C20FF9-C540-3FA1-9808-3DC9CD8E3EAB}"/>
          </ac:graphicFrameMkLst>
        </pc:graphicFrameChg>
      </pc:sldChg>
      <pc:sldChg chg="modSp mod">
        <pc:chgData name="VETRISELVAN S" userId="5659fef8446d613e" providerId="LiveId" clId="{2A09B99C-D74B-4CC9-96B8-0D1F4480E504}" dt="2024-06-06T14:32:41.135" v="71" actId="255"/>
        <pc:sldMkLst>
          <pc:docMk/>
          <pc:sldMk cId="1803846256" sldId="307"/>
        </pc:sldMkLst>
        <pc:graphicFrameChg chg="modGraphic">
          <ac:chgData name="VETRISELVAN S" userId="5659fef8446d613e" providerId="LiveId" clId="{2A09B99C-D74B-4CC9-96B8-0D1F4480E504}" dt="2024-06-06T14:32:41.135" v="71" actId="255"/>
          <ac:graphicFrameMkLst>
            <pc:docMk/>
            <pc:sldMk cId="1803846256" sldId="307"/>
            <ac:graphicFrameMk id="8" creationId="{BBC557FF-11A3-CBC4-A825-E84659DC55F3}"/>
          </ac:graphicFrameMkLst>
        </pc:graphicFrameChg>
      </pc:sldChg>
      <pc:sldChg chg="modSp mod">
        <pc:chgData name="VETRISELVAN S" userId="5659fef8446d613e" providerId="LiveId" clId="{2A09B99C-D74B-4CC9-96B8-0D1F4480E504}" dt="2024-06-06T14:54:34.099" v="88" actId="27636"/>
        <pc:sldMkLst>
          <pc:docMk/>
          <pc:sldMk cId="1549834565" sldId="308"/>
        </pc:sldMkLst>
        <pc:spChg chg="mod">
          <ac:chgData name="VETRISELVAN S" userId="5659fef8446d613e" providerId="LiveId" clId="{2A09B99C-D74B-4CC9-96B8-0D1F4480E504}" dt="2024-06-06T14:54:34.099" v="88" actId="27636"/>
          <ac:spMkLst>
            <pc:docMk/>
            <pc:sldMk cId="1549834565" sldId="308"/>
            <ac:spMk id="3" creationId="{B0139556-1031-D06D-5794-6D6AB6708A14}"/>
          </ac:spMkLst>
        </pc:spChg>
      </pc:sldChg>
      <pc:sldChg chg="modSp mod">
        <pc:chgData name="VETRISELVAN S" userId="5659fef8446d613e" providerId="LiveId" clId="{2A09B99C-D74B-4CC9-96B8-0D1F4480E504}" dt="2024-06-06T14:54:24.257" v="86" actId="255"/>
        <pc:sldMkLst>
          <pc:docMk/>
          <pc:sldMk cId="2839541628" sldId="309"/>
        </pc:sldMkLst>
        <pc:spChg chg="mod">
          <ac:chgData name="VETRISELVAN S" userId="5659fef8446d613e" providerId="LiveId" clId="{2A09B99C-D74B-4CC9-96B8-0D1F4480E504}" dt="2024-06-06T14:54:24.257" v="86" actId="255"/>
          <ac:spMkLst>
            <pc:docMk/>
            <pc:sldMk cId="2839541628" sldId="309"/>
            <ac:spMk id="3" creationId="{B0139556-1031-D06D-5794-6D6AB6708A14}"/>
          </ac:spMkLst>
        </pc:spChg>
      </pc:sldChg>
      <pc:sldChg chg="addSp modSp mod">
        <pc:chgData name="VETRISELVAN S" userId="5659fef8446d613e" providerId="LiveId" clId="{2A09B99C-D74B-4CC9-96B8-0D1F4480E504}" dt="2024-06-06T14:58:56.601" v="119" actId="1076"/>
        <pc:sldMkLst>
          <pc:docMk/>
          <pc:sldMk cId="3921722029" sldId="310"/>
        </pc:sldMkLst>
        <pc:spChg chg="mod">
          <ac:chgData name="VETRISELVAN S" userId="5659fef8446d613e" providerId="LiveId" clId="{2A09B99C-D74B-4CC9-96B8-0D1F4480E504}" dt="2024-06-06T14:58:56.601" v="119" actId="1076"/>
          <ac:spMkLst>
            <pc:docMk/>
            <pc:sldMk cId="3921722029" sldId="310"/>
            <ac:spMk id="3" creationId="{B0139556-1031-D06D-5794-6D6AB6708A14}"/>
          </ac:spMkLst>
        </pc:spChg>
        <pc:spChg chg="add">
          <ac:chgData name="VETRISELVAN S" userId="5659fef8446d613e" providerId="LiveId" clId="{2A09B99C-D74B-4CC9-96B8-0D1F4480E504}" dt="2024-06-06T14:53:52.669" v="82"/>
          <ac:spMkLst>
            <pc:docMk/>
            <pc:sldMk cId="3921722029" sldId="310"/>
            <ac:spMk id="8" creationId="{B1AFCC33-12A8-C5F0-9895-42100832A001}"/>
          </ac:spMkLst>
        </pc:spChg>
      </pc:sldChg>
      <pc:sldChg chg="modSp mod">
        <pc:chgData name="VETRISELVAN S" userId="5659fef8446d613e" providerId="LiveId" clId="{2A09B99C-D74B-4CC9-96B8-0D1F4480E504}" dt="2024-06-06T14:57:44.852" v="104" actId="2710"/>
        <pc:sldMkLst>
          <pc:docMk/>
          <pc:sldMk cId="3907460310" sldId="311"/>
        </pc:sldMkLst>
        <pc:spChg chg="mod">
          <ac:chgData name="VETRISELVAN S" userId="5659fef8446d613e" providerId="LiveId" clId="{2A09B99C-D74B-4CC9-96B8-0D1F4480E504}" dt="2024-06-06T14:57:44.852" v="104" actId="2710"/>
          <ac:spMkLst>
            <pc:docMk/>
            <pc:sldMk cId="3907460310" sldId="311"/>
            <ac:spMk id="3" creationId="{B0139556-1031-D06D-5794-6D6AB6708A14}"/>
          </ac:spMkLst>
        </pc:spChg>
      </pc:sldChg>
      <pc:sldChg chg="modSp mod">
        <pc:chgData name="VETRISELVAN S" userId="5659fef8446d613e" providerId="LiveId" clId="{2A09B99C-D74B-4CC9-96B8-0D1F4480E504}" dt="2024-06-06T14:57:36.212" v="103" actId="2710"/>
        <pc:sldMkLst>
          <pc:docMk/>
          <pc:sldMk cId="1561920905" sldId="312"/>
        </pc:sldMkLst>
        <pc:spChg chg="mod">
          <ac:chgData name="VETRISELVAN S" userId="5659fef8446d613e" providerId="LiveId" clId="{2A09B99C-D74B-4CC9-96B8-0D1F4480E504}" dt="2024-06-06T14:57:36.212" v="103" actId="2710"/>
          <ac:spMkLst>
            <pc:docMk/>
            <pc:sldMk cId="1561920905" sldId="312"/>
            <ac:spMk id="3" creationId="{B0139556-1031-D06D-5794-6D6AB6708A14}"/>
          </ac:spMkLst>
        </pc:spChg>
      </pc:sldChg>
    </pc:docChg>
  </pc:docChgLst>
  <pc:docChgLst>
    <pc:chgData name="VETRISELVAN S" userId="5659fef8446d613e" providerId="LiveId" clId="{FB2270C6-C8EE-4953-AFE4-E48C83960BA7}"/>
    <pc:docChg chg="undo custSel delSld modSld">
      <pc:chgData name="VETRISELVAN S" userId="5659fef8446d613e" providerId="LiveId" clId="{FB2270C6-C8EE-4953-AFE4-E48C83960BA7}" dt="2024-09-12T15:10:17.694" v="205" actId="1076"/>
      <pc:docMkLst>
        <pc:docMk/>
      </pc:docMkLst>
      <pc:sldChg chg="modSp mod">
        <pc:chgData name="VETRISELVAN S" userId="5659fef8446d613e" providerId="LiveId" clId="{FB2270C6-C8EE-4953-AFE4-E48C83960BA7}" dt="2024-09-12T15:10:17.694" v="205" actId="1076"/>
        <pc:sldMkLst>
          <pc:docMk/>
          <pc:sldMk cId="222058515" sldId="299"/>
        </pc:sldMkLst>
        <pc:spChg chg="mod">
          <ac:chgData name="VETRISELVAN S" userId="5659fef8446d613e" providerId="LiveId" clId="{FB2270C6-C8EE-4953-AFE4-E48C83960BA7}" dt="2024-09-12T15:10:17.694" v="205" actId="1076"/>
          <ac:spMkLst>
            <pc:docMk/>
            <pc:sldMk cId="222058515" sldId="299"/>
            <ac:spMk id="6" creationId="{9936248B-CAA0-4A60-8335-27D021D609EE}"/>
          </ac:spMkLst>
        </pc:spChg>
      </pc:sldChg>
      <pc:sldChg chg="modSp mod">
        <pc:chgData name="VETRISELVAN S" userId="5659fef8446d613e" providerId="LiveId" clId="{FB2270C6-C8EE-4953-AFE4-E48C83960BA7}" dt="2024-09-12T14:53:37.483" v="17" actId="20577"/>
        <pc:sldMkLst>
          <pc:docMk/>
          <pc:sldMk cId="3416927403" sldId="300"/>
        </pc:sldMkLst>
        <pc:spChg chg="mod">
          <ac:chgData name="VETRISELVAN S" userId="5659fef8446d613e" providerId="LiveId" clId="{FB2270C6-C8EE-4953-AFE4-E48C83960BA7}" dt="2024-09-12T14:53:37.483" v="17" actId="20577"/>
          <ac:spMkLst>
            <pc:docMk/>
            <pc:sldMk cId="3416927403" sldId="300"/>
            <ac:spMk id="3" creationId="{B0139556-1031-D06D-5794-6D6AB6708A14}"/>
          </ac:spMkLst>
        </pc:spChg>
      </pc:sldChg>
      <pc:sldChg chg="modSp mod">
        <pc:chgData name="VETRISELVAN S" userId="5659fef8446d613e" providerId="LiveId" clId="{FB2270C6-C8EE-4953-AFE4-E48C83960BA7}" dt="2024-09-12T14:57:22.279" v="20" actId="1076"/>
        <pc:sldMkLst>
          <pc:docMk/>
          <pc:sldMk cId="3412287724" sldId="301"/>
        </pc:sldMkLst>
        <pc:spChg chg="mod">
          <ac:chgData name="VETRISELVAN S" userId="5659fef8446d613e" providerId="LiveId" clId="{FB2270C6-C8EE-4953-AFE4-E48C83960BA7}" dt="2024-09-12T14:57:22.279" v="20" actId="1076"/>
          <ac:spMkLst>
            <pc:docMk/>
            <pc:sldMk cId="3412287724" sldId="301"/>
            <ac:spMk id="3" creationId="{B0139556-1031-D06D-5794-6D6AB6708A14}"/>
          </ac:spMkLst>
        </pc:spChg>
      </pc:sldChg>
      <pc:sldChg chg="modSp mod">
        <pc:chgData name="VETRISELVAN S" userId="5659fef8446d613e" providerId="LiveId" clId="{FB2270C6-C8EE-4953-AFE4-E48C83960BA7}" dt="2024-09-12T15:00:42.792" v="22" actId="27636"/>
        <pc:sldMkLst>
          <pc:docMk/>
          <pc:sldMk cId="2562145863" sldId="304"/>
        </pc:sldMkLst>
        <pc:spChg chg="mod">
          <ac:chgData name="VETRISELVAN S" userId="5659fef8446d613e" providerId="LiveId" clId="{FB2270C6-C8EE-4953-AFE4-E48C83960BA7}" dt="2024-09-12T15:00:42.792" v="22" actId="27636"/>
          <ac:spMkLst>
            <pc:docMk/>
            <pc:sldMk cId="2562145863" sldId="304"/>
            <ac:spMk id="3" creationId="{B0139556-1031-D06D-5794-6D6AB6708A14}"/>
          </ac:spMkLst>
        </pc:spChg>
      </pc:sldChg>
      <pc:sldChg chg="modSp del mod">
        <pc:chgData name="VETRISELVAN S" userId="5659fef8446d613e" providerId="LiveId" clId="{FB2270C6-C8EE-4953-AFE4-E48C83960BA7}" dt="2024-09-12T15:03:24.071" v="34" actId="2696"/>
        <pc:sldMkLst>
          <pc:docMk/>
          <pc:sldMk cId="3218235971" sldId="305"/>
        </pc:sldMkLst>
        <pc:spChg chg="mod">
          <ac:chgData name="VETRISELVAN S" userId="5659fef8446d613e" providerId="LiveId" clId="{FB2270C6-C8EE-4953-AFE4-E48C83960BA7}" dt="2024-09-12T15:03:19.948" v="33" actId="1076"/>
          <ac:spMkLst>
            <pc:docMk/>
            <pc:sldMk cId="3218235971" sldId="305"/>
            <ac:spMk id="29" creationId="{333C292F-557A-6298-75C2-44656956363D}"/>
          </ac:spMkLst>
        </pc:spChg>
      </pc:sldChg>
      <pc:sldChg chg="addSp delSp modSp del mod">
        <pc:chgData name="VETRISELVAN S" userId="5659fef8446d613e" providerId="LiveId" clId="{FB2270C6-C8EE-4953-AFE4-E48C83960BA7}" dt="2024-09-12T15:03:12.501" v="32" actId="2696"/>
        <pc:sldMkLst>
          <pc:docMk/>
          <pc:sldMk cId="1549834565" sldId="308"/>
        </pc:sldMkLst>
        <pc:spChg chg="del mod">
          <ac:chgData name="VETRISELVAN S" userId="5659fef8446d613e" providerId="LiveId" clId="{FB2270C6-C8EE-4953-AFE4-E48C83960BA7}" dt="2024-09-12T15:02:06.230" v="25"/>
          <ac:spMkLst>
            <pc:docMk/>
            <pc:sldMk cId="1549834565" sldId="308"/>
            <ac:spMk id="3" creationId="{B0139556-1031-D06D-5794-6D6AB6708A14}"/>
          </ac:spMkLst>
        </pc:spChg>
        <pc:spChg chg="add mod">
          <ac:chgData name="VETRISELVAN S" userId="5659fef8446d613e" providerId="LiveId" clId="{FB2270C6-C8EE-4953-AFE4-E48C83960BA7}" dt="2024-09-12T15:02:56.840" v="31" actId="1076"/>
          <ac:spMkLst>
            <pc:docMk/>
            <pc:sldMk cId="1549834565" sldId="308"/>
            <ac:spMk id="8" creationId="{0FDD1739-8387-2563-1233-130DA36E4BF8}"/>
          </ac:spMkLst>
        </pc:spChg>
      </pc:sldChg>
      <pc:sldChg chg="modSp mod">
        <pc:chgData name="VETRISELVAN S" userId="5659fef8446d613e" providerId="LiveId" clId="{FB2270C6-C8EE-4953-AFE4-E48C83960BA7}" dt="2024-09-12T15:07:55.112" v="201" actId="113"/>
        <pc:sldMkLst>
          <pc:docMk/>
          <pc:sldMk cId="2839541628" sldId="309"/>
        </pc:sldMkLst>
        <pc:spChg chg="mod">
          <ac:chgData name="VETRISELVAN S" userId="5659fef8446d613e" providerId="LiveId" clId="{FB2270C6-C8EE-4953-AFE4-E48C83960BA7}" dt="2024-09-12T15:07:55.112" v="201" actId="113"/>
          <ac:spMkLst>
            <pc:docMk/>
            <pc:sldMk cId="2839541628" sldId="309"/>
            <ac:spMk id="3" creationId="{B0139556-1031-D06D-5794-6D6AB6708A14}"/>
          </ac:spMkLst>
        </pc:spChg>
      </pc:sldChg>
      <pc:sldChg chg="modSp mod">
        <pc:chgData name="VETRISELVAN S" userId="5659fef8446d613e" providerId="LiveId" clId="{FB2270C6-C8EE-4953-AFE4-E48C83960BA7}" dt="2024-09-12T15:09:41.877" v="203" actId="27636"/>
        <pc:sldMkLst>
          <pc:docMk/>
          <pc:sldMk cId="3921722029" sldId="310"/>
        </pc:sldMkLst>
        <pc:spChg chg="mod">
          <ac:chgData name="VETRISELVAN S" userId="5659fef8446d613e" providerId="LiveId" clId="{FB2270C6-C8EE-4953-AFE4-E48C83960BA7}" dt="2024-09-12T15:09:41.877" v="203" actId="27636"/>
          <ac:spMkLst>
            <pc:docMk/>
            <pc:sldMk cId="3921722029" sldId="310"/>
            <ac:spMk id="3" creationId="{B0139556-1031-D06D-5794-6D6AB6708A14}"/>
          </ac:spMkLst>
        </pc:spChg>
      </pc:sldChg>
      <pc:sldChg chg="modSp mod">
        <pc:chgData name="VETRISELVAN S" userId="5659fef8446d613e" providerId="LiveId" clId="{FB2270C6-C8EE-4953-AFE4-E48C83960BA7}" dt="2024-09-12T14:52:35.114" v="9"/>
        <pc:sldMkLst>
          <pc:docMk/>
          <pc:sldMk cId="3907460310" sldId="311"/>
        </pc:sldMkLst>
        <pc:spChg chg="mod">
          <ac:chgData name="VETRISELVAN S" userId="5659fef8446d613e" providerId="LiveId" clId="{FB2270C6-C8EE-4953-AFE4-E48C83960BA7}" dt="2024-09-12T14:52:35.114" v="9"/>
          <ac:spMkLst>
            <pc:docMk/>
            <pc:sldMk cId="3907460310" sldId="311"/>
            <ac:spMk id="3" creationId="{B0139556-1031-D06D-5794-6D6AB6708A14}"/>
          </ac:spMkLst>
        </pc:spChg>
      </pc:sldChg>
      <pc:sldChg chg="modSp mod">
        <pc:chgData name="VETRISELVAN S" userId="5659fef8446d613e" providerId="LiveId" clId="{FB2270C6-C8EE-4953-AFE4-E48C83960BA7}" dt="2024-09-12T14:49:32.512" v="8"/>
        <pc:sldMkLst>
          <pc:docMk/>
          <pc:sldMk cId="1561920905" sldId="312"/>
        </pc:sldMkLst>
        <pc:spChg chg="mod">
          <ac:chgData name="VETRISELVAN S" userId="5659fef8446d613e" providerId="LiveId" clId="{FB2270C6-C8EE-4953-AFE4-E48C83960BA7}" dt="2024-09-12T14:49:32.512" v="8"/>
          <ac:spMkLst>
            <pc:docMk/>
            <pc:sldMk cId="1561920905" sldId="312"/>
            <ac:spMk id="3" creationId="{B0139556-1031-D06D-5794-6D6AB6708A1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519041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7395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4703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0AFF91D-B47B-4B22-ABF0-3E0DE15CB037}" type="datetime1">
              <a:rPr lang="en-US" smtClean="0"/>
              <a:t>11/6/2024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73238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67CC35-CD26-4725-B633-2829614AB9DD}" type="datetime1">
              <a:rPr lang="en-US" smtClean="0"/>
              <a:t>11/6/2024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38108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1F24CE-9437-427D-B6D6-8758183EF7B0}" type="datetime1">
              <a:rPr lang="en-US" smtClean="0"/>
              <a:t>11/6/2024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31390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70C527-85B3-4B39-AE3A-E354D2526CB3}" type="datetime1">
              <a:rPr lang="en-US" smtClean="0"/>
              <a:t>11/6/2024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8120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1C2CF-06F6-4948-BED0-EFF3146A0AD0}" type="datetime1">
              <a:rPr lang="en-US" smtClean="0"/>
              <a:t>11/6/2024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86427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F54EF3B-8FA8-4FB6-8E79-B1E5227AD8D3}" type="datetime1">
              <a:rPr lang="en-US" smtClean="0"/>
              <a:t>11/6/2024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0435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C920DCA-A5A6-4944-85CB-D6E776A5F567}" type="datetime1">
              <a:rPr lang="en-US" smtClean="0"/>
              <a:t>11/6/2024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8958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47ACA79-61CB-4576-8A52-6B5978063438}" type="datetime1">
              <a:rPr lang="en-US" smtClean="0"/>
              <a:t>11/6/2024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03032849"/>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7ACA79-61CB-4576-8A52-6B5978063438}" type="datetime1">
              <a:rPr lang="en-US" smtClean="0"/>
              <a:t>11/6/2024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50207980"/>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0B58B1-D220-4679-9306-76C89FF6167F}" type="datetime1">
              <a:rPr lang="en-US" smtClean="0"/>
              <a:t>11/6/2024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76317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5FE6E-5416-4D91-A633-F81188FF3350}" type="datetime1">
              <a:rPr lang="en-US" smtClean="0"/>
              <a:t>11/6/2024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6511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ACA79-61CB-4576-8A52-6B5978063438}" type="datetime1">
              <a:rPr lang="en-US" smtClean="0"/>
              <a:t>11/6/2024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8253086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ctrTitle"/>
          </p:nvPr>
        </p:nvSpPr>
        <p:spPr>
          <a:xfrm>
            <a:off x="1397391" y="720637"/>
            <a:ext cx="9144000" cy="773724"/>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rgbClr val="FF0066"/>
                </a:solidFill>
                <a:latin typeface="Times New Roman" panose="02020603050405020304" pitchFamily="18" charset="0"/>
              </a:rPr>
              <a:t>K.RAMAKRISHNAN COLLEGE OF TECHNOLOGY</a:t>
            </a:r>
            <a:br>
              <a:rPr lang="en-US" altLang="en-US" sz="2400" b="1" dirty="0">
                <a:solidFill>
                  <a:srgbClr val="FF0066"/>
                </a:solidFill>
                <a:latin typeface="Times New Roman" panose="02020603050405020304" pitchFamily="18" charset="0"/>
              </a:rPr>
            </a:br>
            <a:r>
              <a:rPr lang="en-US" altLang="en-US" sz="2400" b="1" dirty="0">
                <a:solidFill>
                  <a:srgbClr val="FF0066"/>
                </a:solidFill>
                <a:latin typeface="Times New Roman" panose="02020603050405020304" pitchFamily="18" charset="0"/>
              </a:rPr>
              <a:t>(AUTONOMOUS), TRICHY</a:t>
            </a:r>
            <a:br>
              <a:rPr lang="en-US" altLang="en-US" sz="2400" b="1" dirty="0">
                <a:solidFill>
                  <a:srgbClr val="FF0066"/>
                </a:solidFill>
                <a:latin typeface="Times New Roman" panose="02020603050405020304" pitchFamily="18" charset="0"/>
              </a:rPr>
            </a:br>
            <a:endParaRPr sz="2400" b="1" dirty="0">
              <a:solidFill>
                <a:schemeClr val="tx1"/>
              </a:solidFill>
              <a:latin typeface="Times New Roman"/>
              <a:ea typeface="Times New Roman"/>
              <a:cs typeface="Times New Roman"/>
              <a:sym typeface="Times New Roman"/>
            </a:endParaRPr>
          </a:p>
        </p:txBody>
      </p:sp>
      <p:graphicFrame>
        <p:nvGraphicFramePr>
          <p:cNvPr id="154" name="Google Shape;154;p1"/>
          <p:cNvGraphicFramePr/>
          <p:nvPr>
            <p:extLst>
              <p:ext uri="{D42A27DB-BD31-4B8C-83A1-F6EECF244321}">
                <p14:modId xmlns:p14="http://schemas.microsoft.com/office/powerpoint/2010/main" val="4280929543"/>
              </p:ext>
            </p:extLst>
          </p:nvPr>
        </p:nvGraphicFramePr>
        <p:xfrm>
          <a:off x="-162574" y="3081672"/>
          <a:ext cx="5809957" cy="2410325"/>
        </p:xfrm>
        <a:graphic>
          <a:graphicData uri="http://schemas.openxmlformats.org/drawingml/2006/table">
            <a:tbl>
              <a:tblPr firstRow="1" bandRow="1">
                <a:noFill/>
                <a:tableStyleId>{AAF46791-5BFC-4978-AC5A-A79AFC79F87E}</a:tableStyleId>
              </a:tblPr>
              <a:tblGrid>
                <a:gridCol w="238305">
                  <a:extLst>
                    <a:ext uri="{9D8B030D-6E8A-4147-A177-3AD203B41FA5}">
                      <a16:colId xmlns:a16="http://schemas.microsoft.com/office/drawing/2014/main" xmlns="" val="20000"/>
                    </a:ext>
                  </a:extLst>
                </a:gridCol>
                <a:gridCol w="5571652">
                  <a:extLst>
                    <a:ext uri="{9D8B030D-6E8A-4147-A177-3AD203B41FA5}">
                      <a16:colId xmlns:a16="http://schemas.microsoft.com/office/drawing/2014/main" xmlns="" val="20001"/>
                    </a:ext>
                  </a:extLst>
                </a:gridCol>
              </a:tblGrid>
              <a:tr h="241032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chemeClr val="lt1"/>
                        </a:buClr>
                        <a:buSzPts val="1800"/>
                        <a:buFont typeface="Century Gothic"/>
                        <a:buNone/>
                      </a:pPr>
                      <a:r>
                        <a:rPr lang="en-IN" sz="18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PRESENTED BY,</a:t>
                      </a:r>
                    </a:p>
                    <a:p>
                      <a:pPr marL="0" marR="0" lvl="0" indent="0" algn="ctr" rtl="0">
                        <a:lnSpc>
                          <a:spcPct val="150000"/>
                        </a:lnSpc>
                        <a:spcBef>
                          <a:spcPts val="0"/>
                        </a:spcBef>
                        <a:spcAft>
                          <a:spcPts val="0"/>
                        </a:spcAft>
                        <a:buClr>
                          <a:schemeClr val="lt1"/>
                        </a:buClr>
                        <a:buSzPts val="1800"/>
                        <a:buFont typeface="Century Gothic"/>
                        <a:buNone/>
                      </a:pPr>
                      <a:r>
                        <a:rPr lang="en-IN" sz="18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 </a:t>
                      </a:r>
                      <a:r>
                        <a:rPr lang="en-IN" sz="1800" u="none" strike="noStrike" cap="none"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SIBILIN</a:t>
                      </a:r>
                      <a:r>
                        <a:rPr lang="en-IN" sz="1800" u="none" strike="noStrike" cap="none" baseline="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 SANOLIYA J M (811721104098)</a:t>
                      </a:r>
                    </a:p>
                    <a:p>
                      <a:pPr marL="0" marR="0" lvl="0" indent="0" algn="ctr" rtl="0">
                        <a:lnSpc>
                          <a:spcPct val="150000"/>
                        </a:lnSpc>
                        <a:spcBef>
                          <a:spcPts val="0"/>
                        </a:spcBef>
                        <a:spcAft>
                          <a:spcPts val="0"/>
                        </a:spcAft>
                        <a:buClr>
                          <a:schemeClr val="lt1"/>
                        </a:buClr>
                        <a:buSzPts val="1800"/>
                        <a:buFont typeface="Century Gothic"/>
                        <a:buNone/>
                      </a:pPr>
                      <a:r>
                        <a:rPr lang="en-US" sz="1800" u="none" strike="noStrike" cap="none" baseline="0" dirty="0" smtClean="0">
                          <a:solidFill>
                            <a:schemeClr val="tx1"/>
                          </a:solidFill>
                          <a:latin typeface="Times New Roman" panose="02020603050405020304" pitchFamily="18" charset="0"/>
                          <a:cs typeface="Times New Roman" panose="02020603050405020304" pitchFamily="18" charset="0"/>
                          <a:sym typeface="Times New Roman"/>
                        </a:rPr>
                        <a:t>SUSHMITHA S (811721104109)</a:t>
                      </a:r>
                    </a:p>
                    <a:p>
                      <a:pPr marL="0" marR="0" lvl="0" indent="0" algn="ctr" rtl="0">
                        <a:lnSpc>
                          <a:spcPct val="150000"/>
                        </a:lnSpc>
                        <a:spcBef>
                          <a:spcPts val="0"/>
                        </a:spcBef>
                        <a:spcAft>
                          <a:spcPts val="0"/>
                        </a:spcAft>
                        <a:buClr>
                          <a:schemeClr val="lt1"/>
                        </a:buClr>
                        <a:buSzPts val="1800"/>
                        <a:buFont typeface="Century Gothic"/>
                        <a:buNone/>
                      </a:pPr>
                      <a:r>
                        <a:rPr lang="en-US" sz="1800" u="none" strike="noStrike" cap="none" baseline="0" dirty="0" smtClean="0">
                          <a:solidFill>
                            <a:schemeClr val="tx1"/>
                          </a:solidFill>
                          <a:latin typeface="Times New Roman" panose="02020603050405020304" pitchFamily="18" charset="0"/>
                          <a:cs typeface="Times New Roman" panose="02020603050405020304" pitchFamily="18" charset="0"/>
                          <a:sym typeface="Times New Roman"/>
                        </a:rPr>
                        <a:t>VARSHIGA P (811721104118)</a:t>
                      </a: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noFill/>
                  </a:tcPr>
                </a:tc>
                <a:extLst>
                  <a:ext uri="{0D108BD9-81ED-4DB2-BD59-A6C34878D82A}">
                    <a16:rowId xmlns:a16="http://schemas.microsoft.com/office/drawing/2014/main" xmlns="" val="10000"/>
                  </a:ext>
                </a:extLst>
              </a:tr>
            </a:tbl>
          </a:graphicData>
        </a:graphic>
      </p:graphicFrame>
      <p:pic>
        <p:nvPicPr>
          <p:cNvPr id="7" name="Picture 3">
            <a:extLst>
              <a:ext uri="{FF2B5EF4-FFF2-40B4-BE49-F238E27FC236}">
                <a16:creationId xmlns:a16="http://schemas.microsoft.com/office/drawing/2014/main" xmlns=""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xmlns=""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a:extLst>
              <a:ext uri="{FF2B5EF4-FFF2-40B4-BE49-F238E27FC236}">
                <a16:creationId xmlns:a16="http://schemas.microsoft.com/office/drawing/2014/main" xmlns="" id="{229915F2-F2F2-4F0C-8684-69FC627A1F37}"/>
              </a:ext>
            </a:extLst>
          </p:cNvPr>
          <p:cNvSpPr txBox="1"/>
          <p:nvPr/>
        </p:nvSpPr>
        <p:spPr>
          <a:xfrm>
            <a:off x="2533910" y="1485735"/>
            <a:ext cx="6541478" cy="830997"/>
          </a:xfrm>
          <a:prstGeom prst="rect">
            <a:avLst/>
          </a:prstGeom>
          <a:noFill/>
        </p:spPr>
        <p:txBody>
          <a:bodyPr wrap="square" rtlCol="0">
            <a:spAutoFit/>
          </a:bodyPr>
          <a:lstStyle/>
          <a:p>
            <a:pPr algn="ctr"/>
            <a:r>
              <a:rPr lang="en-IN" sz="2400" b="1" dirty="0"/>
              <a:t>CEREBRAL-VASCULAR ACCIDENT DETECTION USING SOFT VOTING</a:t>
            </a:r>
            <a:endParaRPr lang="en-US" sz="2400" b="1" dirty="0"/>
          </a:p>
        </p:txBody>
      </p:sp>
      <p:sp>
        <p:nvSpPr>
          <p:cNvPr id="3" name="TextBox 2">
            <a:extLst>
              <a:ext uri="{FF2B5EF4-FFF2-40B4-BE49-F238E27FC236}">
                <a16:creationId xmlns:a16="http://schemas.microsoft.com/office/drawing/2014/main" xmlns="" id="{EFF478B5-08A7-4845-A87B-BF5635F9CF6E}"/>
              </a:ext>
            </a:extLst>
          </p:cNvPr>
          <p:cNvSpPr txBox="1"/>
          <p:nvPr/>
        </p:nvSpPr>
        <p:spPr>
          <a:xfrm>
            <a:off x="6729715" y="3090456"/>
            <a:ext cx="4538422" cy="646331"/>
          </a:xfrm>
          <a:prstGeom prst="rect">
            <a:avLst/>
          </a:prstGeom>
          <a:noFill/>
        </p:spPr>
        <p:txBody>
          <a:bodyPr wrap="none" rtlCol="0">
            <a:spAutoFit/>
          </a:bodyPr>
          <a:lstStyle/>
          <a:p>
            <a:r>
              <a:rPr lang="en-IN" sz="1800" b="1" dirty="0">
                <a:solidFill>
                  <a:srgbClr val="0070C0"/>
                </a:solidFill>
                <a:latin typeface="Times New Roman" panose="02020603050405020304" pitchFamily="18" charset="0"/>
                <a:cs typeface="Times New Roman" panose="02020603050405020304" pitchFamily="18" charset="0"/>
              </a:rPr>
              <a:t>GUIDED BY</a:t>
            </a:r>
            <a:r>
              <a:rPr lang="en-IN" sz="1800" b="1" dirty="0" smtClean="0">
                <a:solidFill>
                  <a:srgbClr val="0070C0"/>
                </a:solidFill>
                <a:latin typeface="Times New Roman" panose="02020603050405020304" pitchFamily="18" charset="0"/>
                <a:cs typeface="Times New Roman" panose="02020603050405020304" pitchFamily="18" charset="0"/>
              </a:rPr>
              <a:t>,</a:t>
            </a:r>
          </a:p>
          <a:p>
            <a:r>
              <a:rPr lang="en-US" sz="1800" b="1" dirty="0" smtClean="0">
                <a:solidFill>
                  <a:schemeClr val="tx1"/>
                </a:solidFill>
                <a:latin typeface="Times New Roman" panose="02020603050405020304" pitchFamily="18" charset="0"/>
                <a:cs typeface="Times New Roman" panose="02020603050405020304" pitchFamily="18" charset="0"/>
              </a:rPr>
              <a:t>Mrs. G. RAJENDRA KANNAMMAL, ME.,</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13" name="TextBox 10">
            <a:extLst>
              <a:ext uri="{FF2B5EF4-FFF2-40B4-BE49-F238E27FC236}">
                <a16:creationId xmlns:a16="http://schemas.microsoft.com/office/drawing/2014/main" xmlns="" id="{12128841-5AA4-49AF-B134-34A021127EBA}"/>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sz="1400" dirty="0">
                <a:solidFill>
                  <a:srgbClr val="8B8B8B"/>
                </a:solidFill>
                <a:latin typeface="Calibri" panose="020F0502020204030204" pitchFamily="34" charset="0"/>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2" name="Google Shape;152;p1"/>
          <p:cNvSpPr txBox="1">
            <a:spLocks noGrp="1"/>
          </p:cNvSpPr>
          <p:nvPr>
            <p:ph idx="1"/>
          </p:nvPr>
        </p:nvSpPr>
        <p:spPr>
          <a:xfrm>
            <a:off x="3080825" y="2644726"/>
            <a:ext cx="4979963" cy="1702191"/>
          </a:xfrm>
          <a:prstGeom prst="rect">
            <a:avLst/>
          </a:prstGeom>
          <a:noFill/>
          <a:ln>
            <a:noFill/>
          </a:ln>
        </p:spPr>
        <p:txBody>
          <a:bodyPr spcFirstLastPara="1" wrap="square" lIns="91425" tIns="45700" rIns="91425" bIns="45700" anchor="t" anchorCtr="0">
            <a:noAutofit/>
          </a:bodyPr>
          <a:lstStyle/>
          <a:p>
            <a:pPr marL="0" lvl="0" indent="0" algn="ctr" rtl="0">
              <a:spcBef>
                <a:spcPts val="1000"/>
              </a:spcBef>
              <a:spcAft>
                <a:spcPts val="0"/>
              </a:spcAft>
              <a:buClrTx/>
              <a:buNone/>
            </a:pPr>
            <a:r>
              <a:rPr lang="en-IN" sz="4400" b="1" dirty="0">
                <a:solidFill>
                  <a:schemeClr val="tx1"/>
                </a:solidFill>
                <a:latin typeface="Times New Roman"/>
                <a:ea typeface="Times New Roman"/>
                <a:cs typeface="Times New Roman"/>
                <a:sym typeface="Times New Roman"/>
              </a:rPr>
              <a:t>THANK YOU</a:t>
            </a:r>
            <a:endParaRPr lang="en-US" sz="4400" b="1" dirty="0">
              <a:solidFill>
                <a:schemeClr val="tx1"/>
              </a:solidFill>
              <a:latin typeface="Times New Roman"/>
              <a:ea typeface="Times New Roman"/>
              <a:cs typeface="Times New Roman"/>
              <a:sym typeface="Times New Roman"/>
            </a:endParaRPr>
          </a:p>
        </p:txBody>
      </p:sp>
      <p:pic>
        <p:nvPicPr>
          <p:cNvPr id="7" name="Picture 3">
            <a:extLst>
              <a:ext uri="{FF2B5EF4-FFF2-40B4-BE49-F238E27FC236}">
                <a16:creationId xmlns:a16="http://schemas.microsoft.com/office/drawing/2014/main" xmlns=""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xmlns=""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Box 10">
            <a:extLst>
              <a:ext uri="{FF2B5EF4-FFF2-40B4-BE49-F238E27FC236}">
                <a16:creationId xmlns:a16="http://schemas.microsoft.com/office/drawing/2014/main" xmlns="" id="{4A13AF0E-3EED-43C5-9EA7-6E742CAAD023}"/>
              </a:ext>
            </a:extLst>
          </p:cNvPr>
          <p:cNvSpPr txBox="1">
            <a:spLocks noChangeArrowheads="1"/>
          </p:cNvSpPr>
          <p:nvPr/>
        </p:nvSpPr>
        <p:spPr bwMode="auto">
          <a:xfrm>
            <a:off x="10957961" y="6426683"/>
            <a:ext cx="4389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sz="1400" dirty="0">
                <a:solidFill>
                  <a:srgbClr val="8B8B8B"/>
                </a:solidFill>
                <a:latin typeface="Calibri" panose="020F0502020204030204" pitchFamily="34" charset="0"/>
              </a:rPr>
              <a:t>17</a:t>
            </a:r>
          </a:p>
        </p:txBody>
      </p:sp>
    </p:spTree>
    <p:extLst>
      <p:ext uri="{BB962C8B-B14F-4D97-AF65-F5344CB8AC3E}">
        <p14:creationId xmlns:p14="http://schemas.microsoft.com/office/powerpoint/2010/main" val="368181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F6FD8F-CAFC-9A9E-E50A-D1B2CF45D09B}"/>
              </a:ext>
            </a:extLst>
          </p:cNvPr>
          <p:cNvSpPr>
            <a:spLocks noGrp="1"/>
          </p:cNvSpPr>
          <p:nvPr>
            <p:ph type="title"/>
          </p:nvPr>
        </p:nvSpPr>
        <p:spPr/>
        <p:txBody>
          <a:bodyPr/>
          <a:lstStyle/>
          <a:p>
            <a:pPr algn="ctr">
              <a:lnSpc>
                <a:spcPct val="150000"/>
              </a:lnSpc>
            </a:pPr>
            <a:r>
              <a:rPr lang="en-US" b="1" dirty="0">
                <a:solidFill>
                  <a:srgbClr val="C00000"/>
                </a:solidFill>
                <a:latin typeface="Times New Roman"/>
                <a:ea typeface="Times New Roman"/>
                <a:cs typeface="Times New Roman"/>
                <a:sym typeface="Times New Roman"/>
              </a:rPr>
              <a:t>  </a:t>
            </a:r>
            <a:r>
              <a:rPr lang="en-US" sz="4000" b="1" dirty="0">
                <a:solidFill>
                  <a:srgbClr val="C00000"/>
                </a:solidFill>
                <a:latin typeface="Times New Roman"/>
                <a:cs typeface="Times New Roman"/>
                <a:sym typeface="Times New Roman"/>
              </a:rPr>
              <a:t>INTRODUCTION</a:t>
            </a:r>
            <a:endParaRPr lang="en-IN" dirty="0"/>
          </a:p>
        </p:txBody>
      </p:sp>
      <p:sp>
        <p:nvSpPr>
          <p:cNvPr id="3" name="Text Placeholder 2">
            <a:extLst>
              <a:ext uri="{FF2B5EF4-FFF2-40B4-BE49-F238E27FC236}">
                <a16:creationId xmlns:a16="http://schemas.microsoft.com/office/drawing/2014/main" xmlns="" id="{B0139556-1031-D06D-5794-6D6AB6708A14}"/>
              </a:ext>
            </a:extLst>
          </p:cNvPr>
          <p:cNvSpPr>
            <a:spLocks noGrp="1"/>
          </p:cNvSpPr>
          <p:nvPr>
            <p:ph idx="1"/>
          </p:nvPr>
        </p:nvSpPr>
        <p:spPr/>
        <p:txBody>
          <a:bodyPr>
            <a:normAutofit/>
          </a:bodyPr>
          <a:lstStyle/>
          <a:p>
            <a:pPr lvl="0" indent="-361950" algn="just">
              <a:lnSpc>
                <a:spcPct val="200000"/>
              </a:lnSpc>
              <a:buClr>
                <a:schemeClr val="tx1"/>
              </a:buClr>
              <a:buSzPts val="2100"/>
              <a:buFont typeface="Arial" panose="020B0604020202020204" pitchFamily="34" charset="0"/>
              <a:buChar char="•"/>
            </a:pPr>
            <a:r>
              <a:rPr lang="en-US" sz="1600" dirty="0">
                <a:latin typeface="Times New Roman" pitchFamily="18" charset="0"/>
                <a:cs typeface="Times New Roman" pitchFamily="18" charset="0"/>
              </a:rPr>
              <a:t>In the digital era, web scraping is essential for collecting and analyzing data from websites. This project develops a web scraper using Python’s BeautifulSoup4 to extract key product details from Amazon, including names, prices, reviews, and ratings. </a:t>
            </a:r>
            <a:endParaRPr lang="en-US" sz="1600" dirty="0" smtClean="0">
              <a:latin typeface="Times New Roman" pitchFamily="18" charset="0"/>
              <a:cs typeface="Times New Roman" pitchFamily="18" charset="0"/>
            </a:endParaRPr>
          </a:p>
          <a:p>
            <a:pPr lvl="0" indent="-361950" algn="just">
              <a:lnSpc>
                <a:spcPct val="200000"/>
              </a:lnSpc>
              <a:buClr>
                <a:schemeClr val="tx1"/>
              </a:buClr>
              <a:buSzPts val="2100"/>
              <a:buFont typeface="Arial" panose="020B0604020202020204" pitchFamily="34" charset="0"/>
              <a:buChar char="•"/>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scraper also incorporates Matplotlib for visualizing data trends, such as price distributions and review ratings, and features a user-friendly graphical interface for ease of use. </a:t>
            </a:r>
            <a:endParaRPr lang="en-US" sz="1600" dirty="0" smtClean="0">
              <a:latin typeface="Times New Roman" pitchFamily="18" charset="0"/>
              <a:cs typeface="Times New Roman" pitchFamily="18" charset="0"/>
            </a:endParaRPr>
          </a:p>
          <a:p>
            <a:pPr lvl="0" indent="-361950" algn="just">
              <a:lnSpc>
                <a:spcPct val="200000"/>
              </a:lnSpc>
              <a:buClr>
                <a:schemeClr val="tx1"/>
              </a:buClr>
              <a:buSzPts val="2100"/>
              <a:buFont typeface="Arial" panose="020B0604020202020204" pitchFamily="34" charset="0"/>
              <a:buChar char="•"/>
            </a:pPr>
            <a:r>
              <a:rPr lang="en-US" sz="1600" dirty="0" smtClean="0">
                <a:latin typeface="Times New Roman" pitchFamily="18" charset="0"/>
                <a:cs typeface="Times New Roman" pitchFamily="18" charset="0"/>
              </a:rPr>
              <a:t>This </a:t>
            </a:r>
            <a:r>
              <a:rPr lang="en-US" sz="1600" dirty="0">
                <a:latin typeface="Times New Roman" pitchFamily="18" charset="0"/>
                <a:cs typeface="Times New Roman" pitchFamily="18" charset="0"/>
              </a:rPr>
              <a:t>tool is designed to facilitate efficient data extraction and analysis for various applications..</a:t>
            </a:r>
            <a:endParaRPr lang="en-IN" sz="1600" dirty="0"/>
          </a:p>
        </p:txBody>
      </p:sp>
      <p:pic>
        <p:nvPicPr>
          <p:cNvPr id="6" name="Picture 3">
            <a:extLst>
              <a:ext uri="{FF2B5EF4-FFF2-40B4-BE49-F238E27FC236}">
                <a16:creationId xmlns:a16="http://schemas.microsoft.com/office/drawing/2014/main" xmlns="" id="{11424F8B-A173-E389-1B42-ADF6C0CDC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46" y="29572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 name="Picture 6">
            <a:extLst>
              <a:ext uri="{FF2B5EF4-FFF2-40B4-BE49-F238E27FC236}">
                <a16:creationId xmlns:a16="http://schemas.microsoft.com/office/drawing/2014/main" xmlns="" id="{5B93DC7A-BB51-0C2B-5FB5-933E47F22F08}"/>
              </a:ext>
            </a:extLst>
          </p:cNvPr>
          <p:cNvPicPr>
            <a:picLocks noChangeAspect="1"/>
          </p:cNvPicPr>
          <p:nvPr/>
        </p:nvPicPr>
        <p:blipFill>
          <a:blip r:embed="rId3"/>
          <a:stretch>
            <a:fillRect/>
          </a:stretch>
        </p:blipFill>
        <p:spPr>
          <a:xfrm>
            <a:off x="10771639" y="295729"/>
            <a:ext cx="1152244" cy="1103472"/>
          </a:xfrm>
          <a:prstGeom prst="rect">
            <a:avLst/>
          </a:prstGeom>
        </p:spPr>
      </p:pic>
    </p:spTree>
    <p:extLst>
      <p:ext uri="{BB962C8B-B14F-4D97-AF65-F5344CB8AC3E}">
        <p14:creationId xmlns:p14="http://schemas.microsoft.com/office/powerpoint/2010/main" val="1561920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F6FD8F-CAFC-9A9E-E50A-D1B2CF45D09B}"/>
              </a:ext>
            </a:extLst>
          </p:cNvPr>
          <p:cNvSpPr>
            <a:spLocks noGrp="1"/>
          </p:cNvSpPr>
          <p:nvPr>
            <p:ph type="title"/>
          </p:nvPr>
        </p:nvSpPr>
        <p:spPr/>
        <p:txBody>
          <a:bodyPr/>
          <a:lstStyle/>
          <a:p>
            <a:pPr algn="ctr">
              <a:lnSpc>
                <a:spcPct val="150000"/>
              </a:lnSpc>
            </a:pPr>
            <a:r>
              <a:rPr lang="en-US" b="1" dirty="0">
                <a:solidFill>
                  <a:srgbClr val="C00000"/>
                </a:solidFill>
                <a:latin typeface="Times New Roman"/>
                <a:ea typeface="Times New Roman"/>
                <a:cs typeface="Times New Roman"/>
                <a:sym typeface="Times New Roman"/>
              </a:rPr>
              <a:t> </a:t>
            </a:r>
            <a:r>
              <a:rPr lang="en-US" sz="4000" b="1" dirty="0">
                <a:solidFill>
                  <a:srgbClr val="C00000"/>
                </a:solidFill>
                <a:latin typeface="Times New Roman"/>
                <a:cs typeface="Times New Roman"/>
                <a:sym typeface="Times New Roman"/>
              </a:rPr>
              <a:t>PROBLEM STATEMENT</a:t>
            </a:r>
            <a:endParaRPr lang="en-IN" dirty="0"/>
          </a:p>
        </p:txBody>
      </p:sp>
      <p:sp>
        <p:nvSpPr>
          <p:cNvPr id="3" name="Text Placeholder 2">
            <a:extLst>
              <a:ext uri="{FF2B5EF4-FFF2-40B4-BE49-F238E27FC236}">
                <a16:creationId xmlns:a16="http://schemas.microsoft.com/office/drawing/2014/main" xmlns="" id="{B0139556-1031-D06D-5794-6D6AB6708A14}"/>
              </a:ext>
            </a:extLst>
          </p:cNvPr>
          <p:cNvSpPr>
            <a:spLocks noGrp="1"/>
          </p:cNvSpPr>
          <p:nvPr>
            <p:ph idx="1"/>
          </p:nvPr>
        </p:nvSpPr>
        <p:spPr/>
        <p:txBody>
          <a:bodyPr>
            <a:normAutofit/>
          </a:bodyPr>
          <a:lstStyle/>
          <a:p>
            <a:pPr marL="381000" indent="-285750" algn="just">
              <a:lnSpc>
                <a:spcPct val="200000"/>
              </a:lnSpc>
              <a:buClrTx/>
              <a:buSzPts val="2100"/>
              <a:buFont typeface="Arial" panose="020B0604020202020204" pitchFamily="34" charset="0"/>
              <a:buChar char="•"/>
            </a:pPr>
            <a:r>
              <a:rPr lang="en-US" sz="1600" dirty="0">
                <a:latin typeface="Times New Roman" pitchFamily="18" charset="0"/>
                <a:cs typeface="Times New Roman" pitchFamily="18" charset="0"/>
              </a:rPr>
              <a:t>E-commerce platforms like Amazon contain vast amounts of product data that are often difficult to access and analyze manually. Users seeking insights such as price comparisons, product reviews, and ratings must navigate multiple pages, which is time-consuming and inefficient. The challenge is to automate the process of extracting relevant product information, visualize the data for better decision-making, and provide a user-friendly interface to simplify the experience, all while ensuring adaptability to potential changes in the website's structure.</a:t>
            </a:r>
            <a:endParaRPr lang="en-IN" sz="1600" dirty="0"/>
          </a:p>
        </p:txBody>
      </p:sp>
      <p:pic>
        <p:nvPicPr>
          <p:cNvPr id="6" name="Picture 3">
            <a:extLst>
              <a:ext uri="{FF2B5EF4-FFF2-40B4-BE49-F238E27FC236}">
                <a16:creationId xmlns:a16="http://schemas.microsoft.com/office/drawing/2014/main" xmlns="" id="{11424F8B-A173-E389-1B42-ADF6C0CDC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46" y="29572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 name="Picture 6">
            <a:extLst>
              <a:ext uri="{FF2B5EF4-FFF2-40B4-BE49-F238E27FC236}">
                <a16:creationId xmlns:a16="http://schemas.microsoft.com/office/drawing/2014/main" xmlns="" id="{5B93DC7A-BB51-0C2B-5FB5-933E47F22F08}"/>
              </a:ext>
            </a:extLst>
          </p:cNvPr>
          <p:cNvPicPr>
            <a:picLocks noChangeAspect="1"/>
          </p:cNvPicPr>
          <p:nvPr/>
        </p:nvPicPr>
        <p:blipFill>
          <a:blip r:embed="rId3"/>
          <a:stretch>
            <a:fillRect/>
          </a:stretch>
        </p:blipFill>
        <p:spPr>
          <a:xfrm>
            <a:off x="10771639" y="295729"/>
            <a:ext cx="1152244" cy="1103472"/>
          </a:xfrm>
          <a:prstGeom prst="rect">
            <a:avLst/>
          </a:prstGeom>
        </p:spPr>
      </p:pic>
    </p:spTree>
    <p:extLst>
      <p:ext uri="{BB962C8B-B14F-4D97-AF65-F5344CB8AC3E}">
        <p14:creationId xmlns:p14="http://schemas.microsoft.com/office/powerpoint/2010/main" val="3907460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F6FD8F-CAFC-9A9E-E50A-D1B2CF45D09B}"/>
              </a:ext>
            </a:extLst>
          </p:cNvPr>
          <p:cNvSpPr>
            <a:spLocks noGrp="1"/>
          </p:cNvSpPr>
          <p:nvPr>
            <p:ph type="title"/>
          </p:nvPr>
        </p:nvSpPr>
        <p:spPr/>
        <p:txBody>
          <a:bodyPr/>
          <a:lstStyle/>
          <a:p>
            <a:pPr algn="ctr">
              <a:lnSpc>
                <a:spcPct val="150000"/>
              </a:lnSpc>
            </a:pPr>
            <a:r>
              <a:rPr lang="en-US" b="1" dirty="0">
                <a:solidFill>
                  <a:srgbClr val="C00000"/>
                </a:solidFill>
                <a:latin typeface="Times New Roman"/>
                <a:ea typeface="Times New Roman"/>
                <a:cs typeface="Times New Roman"/>
                <a:sym typeface="Times New Roman"/>
              </a:rPr>
              <a:t>    </a:t>
            </a:r>
            <a:r>
              <a:rPr lang="en-US" sz="4000" b="1" dirty="0">
                <a:solidFill>
                  <a:srgbClr val="C00000"/>
                </a:solidFill>
                <a:latin typeface="Times New Roman"/>
                <a:ea typeface="Times New Roman"/>
                <a:cs typeface="Times New Roman"/>
                <a:sym typeface="Times New Roman"/>
              </a:rPr>
              <a:t>ABSTRACT</a:t>
            </a:r>
            <a:endParaRPr lang="en-IN" dirty="0"/>
          </a:p>
        </p:txBody>
      </p:sp>
      <p:sp>
        <p:nvSpPr>
          <p:cNvPr id="3" name="Text Placeholder 2">
            <a:extLst>
              <a:ext uri="{FF2B5EF4-FFF2-40B4-BE49-F238E27FC236}">
                <a16:creationId xmlns:a16="http://schemas.microsoft.com/office/drawing/2014/main" xmlns="" id="{B0139556-1031-D06D-5794-6D6AB6708A14}"/>
              </a:ext>
            </a:extLst>
          </p:cNvPr>
          <p:cNvSpPr>
            <a:spLocks noGrp="1"/>
          </p:cNvSpPr>
          <p:nvPr>
            <p:ph idx="1"/>
          </p:nvPr>
        </p:nvSpPr>
        <p:spPr>
          <a:xfrm>
            <a:off x="1206829" y="2010237"/>
            <a:ext cx="8946541" cy="4195481"/>
          </a:xfrm>
        </p:spPr>
        <p:txBody>
          <a:bodyPr>
            <a:normAutofit/>
          </a:bodyPr>
          <a:lstStyle/>
          <a:p>
            <a:pPr marL="342900" indent="-342900" algn="just">
              <a:lnSpc>
                <a:spcPct val="200000"/>
              </a:lnSpc>
              <a:spcBef>
                <a:spcPts val="0"/>
              </a:spcBef>
              <a:buClr>
                <a:srgbClr val="000000"/>
              </a:buClr>
              <a:buSzPts val="2500"/>
              <a:buFont typeface="Arial" panose="020B0604020202020204" pitchFamily="34" charset="0"/>
              <a:buChar char="•"/>
            </a:pPr>
            <a:r>
              <a:rPr lang="en-US" sz="1600" dirty="0">
                <a:latin typeface="Times New Roman" pitchFamily="18" charset="0"/>
                <a:cs typeface="Times New Roman" pitchFamily="18" charset="0"/>
              </a:rPr>
              <a:t>This project develops a web scraper using Python’s BeautifulSoup4 to extract product data from e-commerce websites. </a:t>
            </a:r>
            <a:endParaRPr lang="en-US" sz="1600" dirty="0" smtClean="0">
              <a:latin typeface="Times New Roman" pitchFamily="18" charset="0"/>
              <a:cs typeface="Times New Roman" pitchFamily="18" charset="0"/>
            </a:endParaRPr>
          </a:p>
          <a:p>
            <a:pPr marL="342900" indent="-342900" algn="just">
              <a:lnSpc>
                <a:spcPct val="200000"/>
              </a:lnSpc>
              <a:spcBef>
                <a:spcPts val="0"/>
              </a:spcBef>
              <a:buClr>
                <a:srgbClr val="000000"/>
              </a:buClr>
              <a:buSzPts val="2500"/>
              <a:buFont typeface="Arial" panose="020B0604020202020204" pitchFamily="34" charset="0"/>
              <a:buChar char="•"/>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scraper collects details like product name, price, rating, reviews, and links, and presents this data through a user-friendly interface built with </a:t>
            </a:r>
            <a:r>
              <a:rPr lang="en-US" sz="1600" dirty="0" err="1">
                <a:latin typeface="Times New Roman" pitchFamily="18" charset="0"/>
                <a:cs typeface="Times New Roman" pitchFamily="18" charset="0"/>
              </a:rPr>
              <a:t>PySimpleGUI</a:t>
            </a:r>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342900" indent="-342900" algn="just">
              <a:lnSpc>
                <a:spcPct val="200000"/>
              </a:lnSpc>
              <a:spcBef>
                <a:spcPts val="0"/>
              </a:spcBef>
              <a:buClr>
                <a:srgbClr val="000000"/>
              </a:buClr>
              <a:buSzPts val="2500"/>
              <a:buFont typeface="Arial" panose="020B0604020202020204" pitchFamily="34" charset="0"/>
              <a:buChar char="•"/>
            </a:pPr>
            <a:r>
              <a:rPr lang="en-US" sz="1600" dirty="0" smtClean="0">
                <a:latin typeface="Times New Roman" pitchFamily="18" charset="0"/>
                <a:cs typeface="Times New Roman" pitchFamily="18" charset="0"/>
              </a:rPr>
              <a:t>Visualization </a:t>
            </a:r>
            <a:r>
              <a:rPr lang="en-US" sz="1600" dirty="0">
                <a:latin typeface="Times New Roman" pitchFamily="18" charset="0"/>
                <a:cs typeface="Times New Roman" pitchFamily="18" charset="0"/>
              </a:rPr>
              <a:t>is handled by Matplotlib, displaying insights in bar charts and histograms. While effective, the tool depends on specific HTML structures and product names. </a:t>
            </a:r>
            <a:endParaRPr lang="en-US" sz="1600" dirty="0" smtClean="0">
              <a:latin typeface="Times New Roman" pitchFamily="18" charset="0"/>
              <a:cs typeface="Times New Roman" pitchFamily="18" charset="0"/>
            </a:endParaRPr>
          </a:p>
          <a:p>
            <a:pPr marL="342900" indent="-342900" algn="just">
              <a:lnSpc>
                <a:spcPct val="200000"/>
              </a:lnSpc>
              <a:spcBef>
                <a:spcPts val="0"/>
              </a:spcBef>
              <a:buClr>
                <a:srgbClr val="000000"/>
              </a:buClr>
              <a:buSzPts val="2500"/>
              <a:buFont typeface="Arial" panose="020B0604020202020204" pitchFamily="34" charset="0"/>
              <a:buChar char="•"/>
            </a:pPr>
            <a:r>
              <a:rPr lang="en-US" sz="1600" dirty="0" smtClean="0">
                <a:latin typeface="Times New Roman" pitchFamily="18" charset="0"/>
                <a:cs typeface="Times New Roman" pitchFamily="18" charset="0"/>
              </a:rPr>
              <a:t>Future </a:t>
            </a:r>
            <a:r>
              <a:rPr lang="en-US" sz="1600" dirty="0">
                <a:latin typeface="Times New Roman" pitchFamily="18" charset="0"/>
                <a:cs typeface="Times New Roman" pitchFamily="18" charset="0"/>
              </a:rPr>
              <a:t>improvements will focus on enhancing flexibility, adapting to various websites, and comparing performance with JavaScript-based scrapers.</a:t>
            </a:r>
            <a:endParaRPr lang="en-IN" dirty="0"/>
          </a:p>
        </p:txBody>
      </p:sp>
      <p:pic>
        <p:nvPicPr>
          <p:cNvPr id="6" name="Picture 3">
            <a:extLst>
              <a:ext uri="{FF2B5EF4-FFF2-40B4-BE49-F238E27FC236}">
                <a16:creationId xmlns:a16="http://schemas.microsoft.com/office/drawing/2014/main" xmlns="" id="{11424F8B-A173-E389-1B42-ADF6C0CDC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46" y="29572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 name="Picture 6">
            <a:extLst>
              <a:ext uri="{FF2B5EF4-FFF2-40B4-BE49-F238E27FC236}">
                <a16:creationId xmlns:a16="http://schemas.microsoft.com/office/drawing/2014/main" xmlns="" id="{5B93DC7A-BB51-0C2B-5FB5-933E47F22F08}"/>
              </a:ext>
            </a:extLst>
          </p:cNvPr>
          <p:cNvPicPr>
            <a:picLocks noChangeAspect="1"/>
          </p:cNvPicPr>
          <p:nvPr/>
        </p:nvPicPr>
        <p:blipFill>
          <a:blip r:embed="rId3"/>
          <a:stretch>
            <a:fillRect/>
          </a:stretch>
        </p:blipFill>
        <p:spPr>
          <a:xfrm>
            <a:off x="10771639" y="295729"/>
            <a:ext cx="1152244" cy="1103472"/>
          </a:xfrm>
          <a:prstGeom prst="rect">
            <a:avLst/>
          </a:prstGeom>
        </p:spPr>
      </p:pic>
    </p:spTree>
    <p:extLst>
      <p:ext uri="{BB962C8B-B14F-4D97-AF65-F5344CB8AC3E}">
        <p14:creationId xmlns:p14="http://schemas.microsoft.com/office/powerpoint/2010/main" val="341228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F6FD8F-CAFC-9A9E-E50A-D1B2CF45D09B}"/>
              </a:ext>
            </a:extLst>
          </p:cNvPr>
          <p:cNvSpPr>
            <a:spLocks noGrp="1"/>
          </p:cNvSpPr>
          <p:nvPr>
            <p:ph type="title"/>
          </p:nvPr>
        </p:nvSpPr>
        <p:spPr/>
        <p:txBody>
          <a:bodyPr/>
          <a:lstStyle/>
          <a:p>
            <a:pPr algn="ctr">
              <a:lnSpc>
                <a:spcPct val="150000"/>
              </a:lnSpc>
            </a:pPr>
            <a:r>
              <a:rPr lang="en-US" b="1" dirty="0">
                <a:solidFill>
                  <a:srgbClr val="C00000"/>
                </a:solidFill>
                <a:latin typeface="Times New Roman"/>
                <a:ea typeface="Times New Roman"/>
                <a:cs typeface="Times New Roman"/>
                <a:sym typeface="Times New Roman"/>
              </a:rPr>
              <a:t>    </a:t>
            </a:r>
            <a:r>
              <a:rPr lang="en-US" sz="4000" b="1" dirty="0">
                <a:solidFill>
                  <a:srgbClr val="C00000"/>
                </a:solidFill>
                <a:latin typeface="Times New Roman"/>
                <a:cs typeface="Times New Roman"/>
                <a:sym typeface="Times New Roman"/>
              </a:rPr>
              <a:t>LITERATURE SURVEY</a:t>
            </a:r>
            <a:endParaRPr lang="en-IN" dirty="0"/>
          </a:p>
        </p:txBody>
      </p:sp>
      <p:pic>
        <p:nvPicPr>
          <p:cNvPr id="6" name="Picture 3">
            <a:extLst>
              <a:ext uri="{FF2B5EF4-FFF2-40B4-BE49-F238E27FC236}">
                <a16:creationId xmlns:a16="http://schemas.microsoft.com/office/drawing/2014/main" xmlns="" id="{11424F8B-A173-E389-1B42-ADF6C0CDC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46" y="29572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 name="Picture 6">
            <a:extLst>
              <a:ext uri="{FF2B5EF4-FFF2-40B4-BE49-F238E27FC236}">
                <a16:creationId xmlns:a16="http://schemas.microsoft.com/office/drawing/2014/main" xmlns="" id="{5B93DC7A-BB51-0C2B-5FB5-933E47F22F08}"/>
              </a:ext>
            </a:extLst>
          </p:cNvPr>
          <p:cNvPicPr>
            <a:picLocks noChangeAspect="1"/>
          </p:cNvPicPr>
          <p:nvPr/>
        </p:nvPicPr>
        <p:blipFill>
          <a:blip r:embed="rId3"/>
          <a:stretch>
            <a:fillRect/>
          </a:stretch>
        </p:blipFill>
        <p:spPr>
          <a:xfrm>
            <a:off x="10754646" y="295729"/>
            <a:ext cx="1152244" cy="1103472"/>
          </a:xfrm>
          <a:prstGeom prst="rect">
            <a:avLst/>
          </a:prstGeom>
        </p:spPr>
      </p:pic>
      <p:graphicFrame>
        <p:nvGraphicFramePr>
          <p:cNvPr id="8" name="Content Placeholder 3">
            <a:extLst>
              <a:ext uri="{FF2B5EF4-FFF2-40B4-BE49-F238E27FC236}">
                <a16:creationId xmlns:a16="http://schemas.microsoft.com/office/drawing/2014/main" xmlns="" id="{8B28D135-D942-94CD-B68F-1A80733B558A}"/>
              </a:ext>
            </a:extLst>
          </p:cNvPr>
          <p:cNvGraphicFramePr>
            <a:graphicFrameLocks/>
          </p:cNvGraphicFramePr>
          <p:nvPr>
            <p:extLst>
              <p:ext uri="{D42A27DB-BD31-4B8C-83A1-F6EECF244321}">
                <p14:modId xmlns:p14="http://schemas.microsoft.com/office/powerpoint/2010/main" val="2024548653"/>
              </p:ext>
            </p:extLst>
          </p:nvPr>
        </p:nvGraphicFramePr>
        <p:xfrm>
          <a:off x="739788" y="1737389"/>
          <a:ext cx="10481092" cy="3982676"/>
        </p:xfrm>
        <a:graphic>
          <a:graphicData uri="http://schemas.openxmlformats.org/drawingml/2006/table">
            <a:tbl>
              <a:tblPr firstRow="1" bandRow="1">
                <a:tableStyleId>{5C22544A-7EE6-4342-B048-85BDC9FD1C3A}</a:tableStyleId>
              </a:tblPr>
              <a:tblGrid>
                <a:gridCol w="1623764">
                  <a:extLst>
                    <a:ext uri="{9D8B030D-6E8A-4147-A177-3AD203B41FA5}">
                      <a16:colId xmlns:a16="http://schemas.microsoft.com/office/drawing/2014/main" xmlns="" val="4211387891"/>
                    </a:ext>
                  </a:extLst>
                </a:gridCol>
                <a:gridCol w="2944790">
                  <a:extLst>
                    <a:ext uri="{9D8B030D-6E8A-4147-A177-3AD203B41FA5}">
                      <a16:colId xmlns:a16="http://schemas.microsoft.com/office/drawing/2014/main" xmlns="" val="18983764"/>
                    </a:ext>
                  </a:extLst>
                </a:gridCol>
                <a:gridCol w="2999835">
                  <a:extLst>
                    <a:ext uri="{9D8B030D-6E8A-4147-A177-3AD203B41FA5}">
                      <a16:colId xmlns:a16="http://schemas.microsoft.com/office/drawing/2014/main" xmlns="" val="1601369619"/>
                    </a:ext>
                  </a:extLst>
                </a:gridCol>
                <a:gridCol w="2912703">
                  <a:extLst>
                    <a:ext uri="{9D8B030D-6E8A-4147-A177-3AD203B41FA5}">
                      <a16:colId xmlns:a16="http://schemas.microsoft.com/office/drawing/2014/main" xmlns="" val="2546026412"/>
                    </a:ext>
                  </a:extLst>
                </a:gridCol>
              </a:tblGrid>
              <a:tr h="34727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9pPr>
                    </a:lstStyle>
                    <a:p>
                      <a:pPr algn="ctr"/>
                      <a:r>
                        <a:rPr lang="en-US" sz="2600" b="1" u="none" strike="noStrike" cap="none" dirty="0">
                          <a:solidFill>
                            <a:schemeClr val="tx1"/>
                          </a:solidFill>
                          <a:latin typeface="Times New Roman"/>
                          <a:cs typeface="Times New Roman"/>
                          <a:sym typeface="Times New Roman"/>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9pPr>
                    </a:lstStyle>
                    <a:p>
                      <a:pPr algn="ctr"/>
                      <a:r>
                        <a:rPr lang="en-US" sz="2600" b="1" u="none" strike="noStrike" cap="none" dirty="0">
                          <a:solidFill>
                            <a:schemeClr val="tx1"/>
                          </a:solidFill>
                          <a:latin typeface="Times New Roman"/>
                          <a:ea typeface="Times New Roman"/>
                          <a:cs typeface="Times New Roman"/>
                          <a:sym typeface="Times New Roman"/>
                        </a:rPr>
                        <a:t>Work done</a:t>
                      </a:r>
                      <a:endParaRPr lang="en-IN"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b="1" u="none" strike="noStrike" cap="none" dirty="0">
                          <a:solidFill>
                            <a:schemeClr val="tx1"/>
                          </a:solidFill>
                          <a:latin typeface="Times New Roman"/>
                          <a:ea typeface="Times New Roman"/>
                          <a:cs typeface="Times New Roman"/>
                          <a:sym typeface="Times New Roman"/>
                        </a:rPr>
                        <a:t>Method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b="1" u="none" strike="noStrike" cap="none" dirty="0">
                          <a:solidFill>
                            <a:schemeClr val="tx1"/>
                          </a:solidFill>
                          <a:latin typeface="Times New Roman"/>
                          <a:ea typeface="Times New Roman"/>
                          <a:cs typeface="Times New Roman"/>
                          <a:sym typeface="Times New Roman"/>
                        </a:rPr>
                        <a:t>Findings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037652871"/>
                  </a:ext>
                </a:extLst>
              </a:tr>
              <a:tr h="1676533">
                <a:tc>
                  <a:txBody>
                    <a:bodyPr/>
                    <a:lstStyle/>
                    <a:p>
                      <a:pPr algn="l"/>
                      <a:r>
                        <a:rPr lang="en-IN" dirty="0">
                          <a:latin typeface="Times New Roman" panose="02020603050405020304" pitchFamily="18" charset="0"/>
                          <a:cs typeface="Times New Roman" panose="02020603050405020304" pitchFamily="18" charset="0"/>
                        </a:rPr>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The experiment findings demonstrate that the suggested approach surpasses current state-of-the-art methods in accuracy.</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Inputting these features into a weighted Gaussian Naïve Bayes classifier yields superior accuracy in distinguishing normal from abnormal stroke lesions compared to existing techniques.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Proposes optimized fuzzy segmentation for ischemic stroke detection in MRI, achieving 99.32% accuracy; multi-textural features outperform existing methods.</a:t>
                      </a:r>
                      <a:endParaRPr lang="en-IN" sz="1600" dirty="0">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156365245"/>
                  </a:ext>
                </a:extLst>
              </a:tr>
              <a:tr h="1818463">
                <a:tc>
                  <a:txBody>
                    <a:bodyPr/>
                    <a:lstStyle/>
                    <a:p>
                      <a:r>
                        <a:rPr lang="en-IN" dirty="0">
                          <a:latin typeface="Times New Roman" panose="02020603050405020304" pitchFamily="18" charset="0"/>
                          <a:cs typeface="Times New Roman" panose="02020603050405020304" pitchFamily="18" charset="0"/>
                        </a:rPr>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They conducted data preprocessing encompassing tasks like managing missing values, label encoding, and addressing imbalanced data issues.</a:t>
                      </a:r>
                      <a:endParaRPr lang="en-US" sz="1600" dirty="0">
                        <a:latin typeface="Times New Roman" panose="02020603050405020304" pitchFamily="18" charset="0"/>
                        <a:cs typeface="Times New Roman" panose="02020603050405020304" pitchFamily="18" charset="0"/>
                      </a:endParaRPr>
                    </a:p>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data preprocessing techniques including handling missing values, label encoding, and addressing imbalanced data</a:t>
                      </a:r>
                      <a:endParaRPr lang="en-US" sz="1600" dirty="0">
                        <a:latin typeface="Times New Roman" panose="02020603050405020304" pitchFamily="18" charset="0"/>
                        <a:cs typeface="Times New Roman" panose="02020603050405020304" pitchFamily="18" charset="0"/>
                      </a:endParaRPr>
                    </a:p>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Naïve Bayes classification exhibited the better performance</a:t>
                      </a:r>
                      <a:r>
                        <a:rPr lang="en-US" sz="1600" b="0" i="0" u="none" strike="noStrike" cap="none" baseline="0" dirty="0">
                          <a:solidFill>
                            <a:srgbClr val="000000"/>
                          </a:solidFill>
                          <a:effectLst/>
                          <a:latin typeface="Times New Roman" panose="02020603050405020304" pitchFamily="18" charset="0"/>
                          <a:ea typeface="Arial"/>
                          <a:cs typeface="Times New Roman" panose="02020603050405020304" pitchFamily="18" charset="0"/>
                          <a:sym typeface="Arial"/>
                        </a:rPr>
                        <a:t> compared to the other algorithms.</a:t>
                      </a:r>
                      <a:endParaRPr lang="en-US" sz="1600" dirty="0">
                        <a:latin typeface="Times New Roman" panose="02020603050405020304" pitchFamily="18" charset="0"/>
                        <a:cs typeface="Times New Roman" panose="02020603050405020304" pitchFamily="18" charset="0"/>
                      </a:endParaRPr>
                    </a:p>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911520405"/>
                  </a:ext>
                </a:extLst>
              </a:tr>
            </a:tbl>
          </a:graphicData>
        </a:graphic>
      </p:graphicFrame>
    </p:spTree>
    <p:extLst>
      <p:ext uri="{BB962C8B-B14F-4D97-AF65-F5344CB8AC3E}">
        <p14:creationId xmlns:p14="http://schemas.microsoft.com/office/powerpoint/2010/main" val="423064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F6FD8F-CAFC-9A9E-E50A-D1B2CF45D09B}"/>
              </a:ext>
            </a:extLst>
          </p:cNvPr>
          <p:cNvSpPr>
            <a:spLocks noGrp="1"/>
          </p:cNvSpPr>
          <p:nvPr>
            <p:ph type="title"/>
          </p:nvPr>
        </p:nvSpPr>
        <p:spPr/>
        <p:txBody>
          <a:bodyPr/>
          <a:lstStyle/>
          <a:p>
            <a:pPr algn="ctr">
              <a:lnSpc>
                <a:spcPct val="150000"/>
              </a:lnSpc>
            </a:pPr>
            <a:r>
              <a:rPr lang="en-US" sz="4400" b="1" dirty="0">
                <a:solidFill>
                  <a:srgbClr val="C00000"/>
                </a:solidFill>
                <a:latin typeface="Times New Roman"/>
                <a:cs typeface="Times New Roman"/>
                <a:sym typeface="Times New Roman"/>
              </a:rPr>
              <a:t>      LITERATURE SURVEY</a:t>
            </a:r>
            <a:endParaRPr lang="en-IN" dirty="0"/>
          </a:p>
        </p:txBody>
      </p:sp>
      <p:pic>
        <p:nvPicPr>
          <p:cNvPr id="6" name="Picture 3">
            <a:extLst>
              <a:ext uri="{FF2B5EF4-FFF2-40B4-BE49-F238E27FC236}">
                <a16:creationId xmlns:a16="http://schemas.microsoft.com/office/drawing/2014/main" xmlns="" id="{11424F8B-A173-E389-1B42-ADF6C0CDC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46" y="29572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 name="Picture 6">
            <a:extLst>
              <a:ext uri="{FF2B5EF4-FFF2-40B4-BE49-F238E27FC236}">
                <a16:creationId xmlns:a16="http://schemas.microsoft.com/office/drawing/2014/main" xmlns="" id="{5B93DC7A-BB51-0C2B-5FB5-933E47F22F08}"/>
              </a:ext>
            </a:extLst>
          </p:cNvPr>
          <p:cNvPicPr>
            <a:picLocks noChangeAspect="1"/>
          </p:cNvPicPr>
          <p:nvPr/>
        </p:nvPicPr>
        <p:blipFill>
          <a:blip r:embed="rId3"/>
          <a:stretch>
            <a:fillRect/>
          </a:stretch>
        </p:blipFill>
        <p:spPr>
          <a:xfrm>
            <a:off x="10771639" y="295729"/>
            <a:ext cx="1152244" cy="1103472"/>
          </a:xfrm>
          <a:prstGeom prst="rect">
            <a:avLst/>
          </a:prstGeom>
        </p:spPr>
      </p:pic>
      <p:graphicFrame>
        <p:nvGraphicFramePr>
          <p:cNvPr id="14" name="Content Placeholder 3">
            <a:extLst>
              <a:ext uri="{FF2B5EF4-FFF2-40B4-BE49-F238E27FC236}">
                <a16:creationId xmlns:a16="http://schemas.microsoft.com/office/drawing/2014/main" xmlns="" id="{E541A1D9-1674-BCF4-A61A-544805E7BC7A}"/>
              </a:ext>
            </a:extLst>
          </p:cNvPr>
          <p:cNvGraphicFramePr>
            <a:graphicFrameLocks/>
          </p:cNvGraphicFramePr>
          <p:nvPr>
            <p:extLst>
              <p:ext uri="{D42A27DB-BD31-4B8C-83A1-F6EECF244321}">
                <p14:modId xmlns:p14="http://schemas.microsoft.com/office/powerpoint/2010/main" val="74682763"/>
              </p:ext>
            </p:extLst>
          </p:nvPr>
        </p:nvGraphicFramePr>
        <p:xfrm>
          <a:off x="443693" y="2016781"/>
          <a:ext cx="11102196" cy="4210582"/>
        </p:xfrm>
        <a:graphic>
          <a:graphicData uri="http://schemas.openxmlformats.org/drawingml/2006/table">
            <a:tbl>
              <a:tblPr firstRow="1" bandRow="1"/>
              <a:tblGrid>
                <a:gridCol w="1725276">
                  <a:extLst>
                    <a:ext uri="{9D8B030D-6E8A-4147-A177-3AD203B41FA5}">
                      <a16:colId xmlns:a16="http://schemas.microsoft.com/office/drawing/2014/main" xmlns="" val="4211387891"/>
                    </a:ext>
                  </a:extLst>
                </a:gridCol>
                <a:gridCol w="3128888">
                  <a:extLst>
                    <a:ext uri="{9D8B030D-6E8A-4147-A177-3AD203B41FA5}">
                      <a16:colId xmlns:a16="http://schemas.microsoft.com/office/drawing/2014/main" xmlns="" val="18983764"/>
                    </a:ext>
                  </a:extLst>
                </a:gridCol>
                <a:gridCol w="3187374">
                  <a:extLst>
                    <a:ext uri="{9D8B030D-6E8A-4147-A177-3AD203B41FA5}">
                      <a16:colId xmlns:a16="http://schemas.microsoft.com/office/drawing/2014/main" xmlns="" val="1601369619"/>
                    </a:ext>
                  </a:extLst>
                </a:gridCol>
                <a:gridCol w="3060658">
                  <a:extLst>
                    <a:ext uri="{9D8B030D-6E8A-4147-A177-3AD203B41FA5}">
                      <a16:colId xmlns:a16="http://schemas.microsoft.com/office/drawing/2014/main" xmlns="" val="2546026412"/>
                    </a:ext>
                  </a:extLst>
                </a:gridCol>
              </a:tblGrid>
              <a:tr h="707498">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9pPr>
                    </a:lstStyle>
                    <a:p>
                      <a:pPr algn="ctr"/>
                      <a:r>
                        <a:rPr lang="en-US" sz="2600" b="1" u="none" strike="noStrike" cap="none" dirty="0">
                          <a:solidFill>
                            <a:schemeClr val="tx1"/>
                          </a:solidFill>
                          <a:latin typeface="Times New Roman"/>
                          <a:cs typeface="Times New Roman"/>
                          <a:sym typeface="Times New Roman"/>
                        </a:rPr>
                        <a:t>Year</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9pPr>
                    </a:lstStyle>
                    <a:p>
                      <a:pPr algn="ctr"/>
                      <a:r>
                        <a:rPr lang="en-US" sz="2600" b="1" u="none" strike="noStrike" cap="none" dirty="0">
                          <a:solidFill>
                            <a:schemeClr val="tx1"/>
                          </a:solidFill>
                          <a:latin typeface="Times New Roman"/>
                          <a:ea typeface="Times New Roman"/>
                          <a:cs typeface="Times New Roman"/>
                          <a:sym typeface="Times New Roman"/>
                        </a:rPr>
                        <a:t>Work done</a:t>
                      </a:r>
                      <a:endParaRPr lang="en-IN" sz="2600" dirty="0">
                        <a:solidFill>
                          <a:schemeClr val="tx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b="1" u="none" strike="noStrike" cap="none" dirty="0">
                          <a:solidFill>
                            <a:schemeClr val="tx1"/>
                          </a:solidFill>
                          <a:latin typeface="Times New Roman"/>
                          <a:ea typeface="Times New Roman"/>
                          <a:cs typeface="Times New Roman"/>
                          <a:sym typeface="Times New Roman"/>
                        </a:rPr>
                        <a:t>Method used</a:t>
                      </a:r>
                    </a:p>
                    <a:p>
                      <a:endParaRPr lang="en-IN" dirty="0">
                        <a:solidFill>
                          <a:schemeClr val="tx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b="1" u="none" strike="noStrike" cap="none" dirty="0">
                          <a:solidFill>
                            <a:schemeClr val="tx1"/>
                          </a:solidFill>
                          <a:latin typeface="Times New Roman"/>
                          <a:ea typeface="Times New Roman"/>
                          <a:cs typeface="Times New Roman"/>
                          <a:sym typeface="Times New Roman"/>
                        </a:rPr>
                        <a:t>Findings</a:t>
                      </a:r>
                    </a:p>
                    <a:p>
                      <a:endParaRPr lang="en-IN" dirty="0">
                        <a:solidFill>
                          <a:schemeClr val="tx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037652871"/>
                  </a:ext>
                </a:extLst>
              </a:tr>
              <a:tr h="163246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9pPr>
                    </a:lstStyle>
                    <a:p>
                      <a:pPr algn="l"/>
                      <a:r>
                        <a:rPr lang="en-IN" dirty="0">
                          <a:latin typeface="Times New Roman" panose="02020603050405020304" pitchFamily="18" charset="0"/>
                          <a:cs typeface="Times New Roman" panose="02020603050405020304" pitchFamily="18" charset="0"/>
                        </a:rPr>
                        <a:t>2023</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9p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collected CT scan data from Hajj Hospital, Surabaya, and pre-processed it with image techniques and feature extraction.</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9p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Image preprocessing, and feature </a:t>
                      </a:r>
                      <a:r>
                        <a:rPr lang="en-US" sz="16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extraction.Algorithms</a:t>
                      </a: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including Decision Tree, Logistic Regression, Naïve Bayes, and Random Forest, were evaluated.</a:t>
                      </a:r>
                      <a:endParaRPr lang="en-US" sz="1600" dirty="0">
                        <a:latin typeface="Times New Roman" panose="02020603050405020304" pitchFamily="18" charset="0"/>
                        <a:cs typeface="Times New Roman" panose="02020603050405020304" pitchFamily="18"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9pPr>
                    </a:lstStyle>
                    <a:p>
                      <a:r>
                        <a:rPr lang="en-US" sz="1600" dirty="0">
                          <a:effectLst/>
                          <a:latin typeface="Times New Roman" panose="02020603050405020304" pitchFamily="18" charset="0"/>
                          <a:cs typeface="Times New Roman" panose="02020603050405020304" pitchFamily="18" charset="0"/>
                        </a:rPr>
                        <a:t>excelling in predicting strokes using CT scan data from the hospital. With a accuracy of 95%.</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156365245"/>
                  </a:ext>
                </a:extLst>
              </a:tr>
              <a:tr h="1870624">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9pPr>
                    </a:lstStyle>
                    <a:p>
                      <a:r>
                        <a:rPr lang="en-IN" dirty="0">
                          <a:latin typeface="Times New Roman" panose="02020603050405020304" pitchFamily="18" charset="0"/>
                          <a:cs typeface="Times New Roman" panose="02020603050405020304" pitchFamily="18" charset="0"/>
                        </a:rPr>
                        <a:t>2023</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9p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They integrated hyperparameter tuning and cross-validation into the machine learning algorithms. The models' performance was then evaluated and compared.</a:t>
                      </a:r>
                      <a:endParaRPr lang="en-US" sz="1600" dirty="0">
                        <a:latin typeface="Times New Roman" panose="02020603050405020304" pitchFamily="18" charset="0"/>
                        <a:cs typeface="Times New Roman" panose="02020603050405020304" pitchFamily="18" charset="0"/>
                      </a:endParaRPr>
                    </a:p>
                    <a:p>
                      <a:endParaRPr lang="en-IN"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involving Logistic regression, Random Forest, Decision Tree, and Support Vector Machine.</a:t>
                      </a:r>
                      <a:endParaRPr lang="en-US" sz="1600" dirty="0">
                        <a:latin typeface="Times New Roman" panose="02020603050405020304" pitchFamily="18" charset="0"/>
                        <a:cs typeface="Times New Roman" panose="02020603050405020304" pitchFamily="18" charset="0"/>
                      </a:endParaRPr>
                    </a:p>
                    <a:p>
                      <a:endParaRPr lang="en-IN"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Random Forest classifier achieved the highest accuracy of 90%, signifying its superior predictive capability for stroke based on the dataset.</a:t>
                      </a:r>
                      <a:endParaRPr lang="en-US" sz="1600" dirty="0">
                        <a:latin typeface="Times New Roman" panose="02020603050405020304" pitchFamily="18" charset="0"/>
                        <a:cs typeface="Times New Roman" panose="02020603050405020304" pitchFamily="18" charset="0"/>
                      </a:endParaRPr>
                    </a:p>
                    <a:p>
                      <a:endParaRPr lang="en-IN"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911520405"/>
                  </a:ext>
                </a:extLst>
              </a:tr>
            </a:tbl>
          </a:graphicData>
        </a:graphic>
      </p:graphicFrame>
    </p:spTree>
    <p:extLst>
      <p:ext uri="{BB962C8B-B14F-4D97-AF65-F5344CB8AC3E}">
        <p14:creationId xmlns:p14="http://schemas.microsoft.com/office/powerpoint/2010/main" val="6201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F6FD8F-CAFC-9A9E-E50A-D1B2CF45D09B}"/>
              </a:ext>
            </a:extLst>
          </p:cNvPr>
          <p:cNvSpPr>
            <a:spLocks noGrp="1"/>
          </p:cNvSpPr>
          <p:nvPr>
            <p:ph type="title"/>
          </p:nvPr>
        </p:nvSpPr>
        <p:spPr/>
        <p:txBody>
          <a:bodyPr/>
          <a:lstStyle/>
          <a:p>
            <a:pPr algn="ctr">
              <a:lnSpc>
                <a:spcPct val="150000"/>
              </a:lnSpc>
            </a:pPr>
            <a:r>
              <a:rPr lang="en-US" b="1" dirty="0">
                <a:solidFill>
                  <a:srgbClr val="C00000"/>
                </a:solidFill>
                <a:latin typeface="Times New Roman"/>
                <a:ea typeface="Times New Roman"/>
                <a:cs typeface="Times New Roman"/>
                <a:sym typeface="Times New Roman"/>
              </a:rPr>
              <a:t> </a:t>
            </a:r>
            <a:r>
              <a:rPr lang="en-US" b="1" dirty="0" smtClean="0">
                <a:solidFill>
                  <a:srgbClr val="C00000"/>
                </a:solidFill>
                <a:latin typeface="Times New Roman"/>
                <a:ea typeface="Times New Roman"/>
                <a:cs typeface="Times New Roman"/>
                <a:sym typeface="Times New Roman"/>
              </a:rPr>
              <a:t>PROPOSED SYSTEM</a:t>
            </a:r>
            <a:endParaRPr lang="en-IN" dirty="0"/>
          </a:p>
        </p:txBody>
      </p:sp>
      <p:sp>
        <p:nvSpPr>
          <p:cNvPr id="3" name="Text Placeholder 2">
            <a:extLst>
              <a:ext uri="{FF2B5EF4-FFF2-40B4-BE49-F238E27FC236}">
                <a16:creationId xmlns:a16="http://schemas.microsoft.com/office/drawing/2014/main" xmlns="" id="{B0139556-1031-D06D-5794-6D6AB6708A14}"/>
              </a:ext>
            </a:extLst>
          </p:cNvPr>
          <p:cNvSpPr>
            <a:spLocks noGrp="1"/>
          </p:cNvSpPr>
          <p:nvPr>
            <p:ph idx="1"/>
          </p:nvPr>
        </p:nvSpPr>
        <p:spPr>
          <a:xfrm>
            <a:off x="1328145" y="1716488"/>
            <a:ext cx="8946541" cy="4195481"/>
          </a:xfrm>
        </p:spPr>
        <p:txBody>
          <a:bodyPr>
            <a:normAutofit/>
          </a:bodyPr>
          <a:lstStyle/>
          <a:p>
            <a:pPr lvl="0" indent="-361950">
              <a:lnSpc>
                <a:spcPct val="200000"/>
              </a:lnSpc>
              <a:buClr>
                <a:schemeClr val="tx1"/>
              </a:buClr>
              <a:buSzPts val="2100"/>
              <a:buFont typeface="Arial" panose="020B0604020202020204" pitchFamily="34" charset="0"/>
              <a:buChar char="•"/>
            </a:pPr>
            <a:r>
              <a:rPr lang="en-US" sz="1600" dirty="0">
                <a:latin typeface="Times New Roman" pitchFamily="18" charset="0"/>
                <a:cs typeface="Times New Roman" pitchFamily="18" charset="0"/>
              </a:rPr>
              <a:t>Input: User enters a product name.</a:t>
            </a:r>
          </a:p>
          <a:p>
            <a:pPr lvl="0" indent="-361950">
              <a:lnSpc>
                <a:spcPct val="200000"/>
              </a:lnSpc>
              <a:buClr>
                <a:schemeClr val="tx1"/>
              </a:buClr>
              <a:buSzPts val="2100"/>
              <a:buFont typeface="Arial" panose="020B0604020202020204" pitchFamily="34" charset="0"/>
              <a:buChar char="•"/>
            </a:pPr>
            <a:r>
              <a:rPr lang="en-US" sz="1600" dirty="0">
                <a:latin typeface="Times New Roman" pitchFamily="18" charset="0"/>
                <a:cs typeface="Times New Roman" pitchFamily="18" charset="0"/>
              </a:rPr>
              <a:t>Scraping: Scraper fetches search results from an e-commerce site.</a:t>
            </a:r>
          </a:p>
          <a:p>
            <a:pPr lvl="0" indent="-361950">
              <a:lnSpc>
                <a:spcPct val="200000"/>
              </a:lnSpc>
              <a:buClr>
                <a:schemeClr val="tx1"/>
              </a:buClr>
              <a:buSzPts val="2100"/>
              <a:buFont typeface="Arial" panose="020B0604020202020204" pitchFamily="34" charset="0"/>
              <a:buChar char="•"/>
            </a:pPr>
            <a:r>
              <a:rPr lang="en-US" sz="1600" dirty="0">
                <a:latin typeface="Times New Roman" pitchFamily="18" charset="0"/>
                <a:cs typeface="Times New Roman" pitchFamily="18" charset="0"/>
              </a:rPr>
              <a:t>Extraction: BeautifulSoup4 extracts product details (name, price, rating, reviews).</a:t>
            </a:r>
          </a:p>
          <a:p>
            <a:pPr lvl="0" indent="-361950">
              <a:lnSpc>
                <a:spcPct val="200000"/>
              </a:lnSpc>
              <a:buClr>
                <a:schemeClr val="tx1"/>
              </a:buClr>
              <a:buSzPts val="2100"/>
              <a:buFont typeface="Arial" panose="020B0604020202020204" pitchFamily="34" charset="0"/>
              <a:buChar char="•"/>
            </a:pPr>
            <a:r>
              <a:rPr lang="en-US" sz="1600" dirty="0">
                <a:latin typeface="Times New Roman" pitchFamily="18" charset="0"/>
                <a:cs typeface="Times New Roman" pitchFamily="18" charset="0"/>
              </a:rPr>
              <a:t>Storage: Data is saved in a structured format.</a:t>
            </a:r>
          </a:p>
          <a:p>
            <a:pPr lvl="0" indent="-361950">
              <a:lnSpc>
                <a:spcPct val="200000"/>
              </a:lnSpc>
              <a:buClr>
                <a:schemeClr val="tx1"/>
              </a:buClr>
              <a:buSzPts val="2100"/>
              <a:buFont typeface="Arial" panose="020B0604020202020204" pitchFamily="34" charset="0"/>
              <a:buChar char="•"/>
            </a:pPr>
            <a:r>
              <a:rPr lang="en-US" sz="1600" dirty="0">
                <a:latin typeface="Times New Roman" pitchFamily="18" charset="0"/>
                <a:cs typeface="Times New Roman" pitchFamily="18" charset="0"/>
              </a:rPr>
              <a:t>Visualization: Matplotlib creates charts to show trends.</a:t>
            </a:r>
          </a:p>
          <a:p>
            <a:pPr lvl="0" indent="-361950">
              <a:lnSpc>
                <a:spcPct val="200000"/>
              </a:lnSpc>
              <a:buClr>
                <a:schemeClr val="tx1"/>
              </a:buClr>
              <a:buSzPts val="2100"/>
              <a:buFont typeface="Arial" panose="020B0604020202020204" pitchFamily="34" charset="0"/>
              <a:buChar char="•"/>
            </a:pPr>
            <a:r>
              <a:rPr lang="en-US" sz="1600" dirty="0">
                <a:latin typeface="Times New Roman" pitchFamily="18" charset="0"/>
                <a:cs typeface="Times New Roman" pitchFamily="18" charset="0"/>
              </a:rPr>
              <a:t>Display: Results and charts are shown through a user-friendly interface..</a:t>
            </a:r>
            <a:endParaRPr lang="en-IN" dirty="0"/>
          </a:p>
        </p:txBody>
      </p:sp>
      <p:pic>
        <p:nvPicPr>
          <p:cNvPr id="6" name="Picture 3">
            <a:extLst>
              <a:ext uri="{FF2B5EF4-FFF2-40B4-BE49-F238E27FC236}">
                <a16:creationId xmlns:a16="http://schemas.microsoft.com/office/drawing/2014/main" xmlns="" id="{11424F8B-A173-E389-1B42-ADF6C0CDC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46" y="29572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 name="Picture 6">
            <a:extLst>
              <a:ext uri="{FF2B5EF4-FFF2-40B4-BE49-F238E27FC236}">
                <a16:creationId xmlns:a16="http://schemas.microsoft.com/office/drawing/2014/main" xmlns="" id="{5B93DC7A-BB51-0C2B-5FB5-933E47F22F08}"/>
              </a:ext>
            </a:extLst>
          </p:cNvPr>
          <p:cNvPicPr>
            <a:picLocks noChangeAspect="1"/>
          </p:cNvPicPr>
          <p:nvPr/>
        </p:nvPicPr>
        <p:blipFill>
          <a:blip r:embed="rId3"/>
          <a:stretch>
            <a:fillRect/>
          </a:stretch>
        </p:blipFill>
        <p:spPr>
          <a:xfrm>
            <a:off x="10771639" y="295729"/>
            <a:ext cx="1152244" cy="1103472"/>
          </a:xfrm>
          <a:prstGeom prst="rect">
            <a:avLst/>
          </a:prstGeom>
        </p:spPr>
      </p:pic>
    </p:spTree>
    <p:extLst>
      <p:ext uri="{BB962C8B-B14F-4D97-AF65-F5344CB8AC3E}">
        <p14:creationId xmlns:p14="http://schemas.microsoft.com/office/powerpoint/2010/main" val="256214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F6FD8F-CAFC-9A9E-E50A-D1B2CF45D09B}"/>
              </a:ext>
            </a:extLst>
          </p:cNvPr>
          <p:cNvSpPr>
            <a:spLocks noGrp="1"/>
          </p:cNvSpPr>
          <p:nvPr>
            <p:ph type="title"/>
          </p:nvPr>
        </p:nvSpPr>
        <p:spPr/>
        <p:txBody>
          <a:bodyPr/>
          <a:lstStyle/>
          <a:p>
            <a:pPr algn="ctr">
              <a:lnSpc>
                <a:spcPct val="150000"/>
              </a:lnSpc>
            </a:pPr>
            <a:r>
              <a:rPr lang="en-US" b="1" dirty="0">
                <a:solidFill>
                  <a:srgbClr val="C00000"/>
                </a:solidFill>
                <a:latin typeface="Times New Roman"/>
                <a:ea typeface="Times New Roman"/>
                <a:cs typeface="Times New Roman"/>
                <a:sym typeface="Times New Roman"/>
              </a:rPr>
              <a:t>     </a:t>
            </a:r>
            <a:r>
              <a:rPr lang="en-US" sz="3200" b="1" dirty="0">
                <a:solidFill>
                  <a:srgbClr val="C00000"/>
                </a:solidFill>
                <a:latin typeface="Times New Roman"/>
                <a:cs typeface="Times New Roman"/>
                <a:sym typeface="Times New Roman"/>
              </a:rPr>
              <a:t>SYSTEM &amp; SOFTWARE SPECIFICATION</a:t>
            </a:r>
            <a:endParaRPr lang="en-IN" sz="3200" dirty="0"/>
          </a:p>
        </p:txBody>
      </p:sp>
      <p:sp>
        <p:nvSpPr>
          <p:cNvPr id="3" name="Text Placeholder 2">
            <a:extLst>
              <a:ext uri="{FF2B5EF4-FFF2-40B4-BE49-F238E27FC236}">
                <a16:creationId xmlns:a16="http://schemas.microsoft.com/office/drawing/2014/main" xmlns="" id="{B0139556-1031-D06D-5794-6D6AB6708A14}"/>
              </a:ext>
            </a:extLst>
          </p:cNvPr>
          <p:cNvSpPr>
            <a:spLocks noGrp="1"/>
          </p:cNvSpPr>
          <p:nvPr>
            <p:ph idx="1"/>
          </p:nvPr>
        </p:nvSpPr>
        <p:spPr/>
        <p:txBody>
          <a:bodyPr>
            <a:normAutofit/>
          </a:bodyPr>
          <a:lstStyle/>
          <a:p>
            <a:pPr marL="137160" indent="0">
              <a:buClrTx/>
              <a:buNone/>
            </a:pPr>
            <a:r>
              <a:rPr lang="en-US" sz="1600" b="1" dirty="0">
                <a:latin typeface="Times New Roman" panose="02020603050405020304" pitchFamily="18" charset="0"/>
                <a:cs typeface="Times New Roman" panose="02020603050405020304" pitchFamily="18" charset="0"/>
              </a:rPr>
              <a:t>Operating System: </a:t>
            </a:r>
            <a:r>
              <a:rPr lang="en-US" sz="1600" dirty="0">
                <a:latin typeface="Times New Roman" panose="02020603050405020304" pitchFamily="18" charset="0"/>
                <a:cs typeface="Times New Roman" panose="02020603050405020304" pitchFamily="18" charset="0"/>
              </a:rPr>
              <a:t>Windows 10 or later, macOS 10.14 or later, Linux (Ubuntu 18.04 or </a:t>
            </a:r>
            <a:r>
              <a:rPr lang="en-US" sz="1600" dirty="0" smtClean="0">
                <a:latin typeface="Times New Roman" panose="02020603050405020304" pitchFamily="18" charset="0"/>
                <a:cs typeface="Times New Roman" panose="02020603050405020304" pitchFamily="18" charset="0"/>
              </a:rPr>
              <a:t>later)</a:t>
            </a:r>
          </a:p>
          <a:p>
            <a:pPr marL="137160" indent="0">
              <a:buClrTx/>
              <a:buNone/>
            </a:pPr>
            <a:r>
              <a:rPr lang="en-US" sz="1600" b="1" dirty="0" smtClean="0">
                <a:latin typeface="Times New Roman" panose="02020603050405020304" pitchFamily="18" charset="0"/>
                <a:cs typeface="Times New Roman" panose="02020603050405020304" pitchFamily="18" charset="0"/>
              </a:rPr>
              <a:t>Hardware </a:t>
            </a:r>
            <a:r>
              <a:rPr lang="en-US" sz="1600" b="1" dirty="0">
                <a:latin typeface="Times New Roman" panose="02020603050405020304" pitchFamily="18" charset="0"/>
                <a:cs typeface="Times New Roman" panose="02020603050405020304" pitchFamily="18" charset="0"/>
              </a:rPr>
              <a:t>Requirements:</a:t>
            </a:r>
          </a:p>
          <a:p>
            <a:pPr marL="137160" indent="0">
              <a:buNone/>
            </a:pPr>
            <a:r>
              <a:rPr lang="en-US" sz="1600" dirty="0">
                <a:latin typeface="Times New Roman" panose="02020603050405020304" pitchFamily="18" charset="0"/>
                <a:cs typeface="Times New Roman" panose="02020603050405020304" pitchFamily="18" charset="0"/>
              </a:rPr>
              <a:t>               Processor: Intel i3 or equivalent</a:t>
            </a:r>
          </a:p>
          <a:p>
            <a:pPr marL="137160" indent="0">
              <a:buNone/>
            </a:pPr>
            <a:r>
              <a:rPr lang="en-US" sz="1600" dirty="0">
                <a:latin typeface="Times New Roman" panose="02020603050405020304" pitchFamily="18" charset="0"/>
                <a:cs typeface="Times New Roman" panose="02020603050405020304" pitchFamily="18" charset="0"/>
              </a:rPr>
              <a:t>               RAM: 4 GB minimum</a:t>
            </a:r>
          </a:p>
          <a:p>
            <a:pPr marL="137160" indent="0">
              <a:buNone/>
            </a:pPr>
            <a:r>
              <a:rPr lang="en-US" sz="1600" dirty="0">
                <a:latin typeface="Times New Roman" panose="02020603050405020304" pitchFamily="18" charset="0"/>
                <a:cs typeface="Times New Roman" panose="02020603050405020304" pitchFamily="18" charset="0"/>
              </a:rPr>
              <a:t>               Disk Space: 50 </a:t>
            </a:r>
            <a:r>
              <a:rPr lang="en-US" sz="1600" dirty="0" smtClean="0">
                <a:latin typeface="Times New Roman" panose="02020603050405020304" pitchFamily="18" charset="0"/>
                <a:cs typeface="Times New Roman" panose="02020603050405020304" pitchFamily="18" charset="0"/>
              </a:rPr>
              <a:t>MB</a:t>
            </a:r>
          </a:p>
          <a:p>
            <a:pPr marL="137160" indent="0">
              <a:buNone/>
            </a:pPr>
            <a:r>
              <a:rPr lang="en-US" sz="1600" b="1" dirty="0" smtClean="0">
                <a:latin typeface="Times New Roman" panose="02020603050405020304" pitchFamily="18" charset="0"/>
                <a:cs typeface="Times New Roman" panose="02020603050405020304" pitchFamily="18" charset="0"/>
              </a:rPr>
              <a:t>Software </a:t>
            </a:r>
            <a:r>
              <a:rPr lang="en-US" sz="1600" b="1" dirty="0">
                <a:latin typeface="Times New Roman" panose="02020603050405020304" pitchFamily="18" charset="0"/>
                <a:cs typeface="Times New Roman" panose="02020603050405020304" pitchFamily="18" charset="0"/>
              </a:rPr>
              <a:t>Requirements:</a:t>
            </a:r>
          </a:p>
          <a:p>
            <a:pPr marL="137160" indent="0">
              <a:buNone/>
            </a:pPr>
            <a:r>
              <a:rPr lang="en-US" sz="1600" dirty="0">
                <a:latin typeface="Times New Roman" panose="02020603050405020304" pitchFamily="18" charset="0"/>
                <a:cs typeface="Times New Roman" panose="02020603050405020304" pitchFamily="18" charset="0"/>
              </a:rPr>
              <a:t>               Python: Version 3.7 or later</a:t>
            </a:r>
          </a:p>
          <a:p>
            <a:pPr marL="137160" indent="0">
              <a:buNone/>
            </a:pPr>
            <a:r>
              <a:rPr lang="en-US" sz="1600" dirty="0">
                <a:latin typeface="Times New Roman" panose="02020603050405020304" pitchFamily="18" charset="0"/>
                <a:cs typeface="Times New Roman" panose="02020603050405020304" pitchFamily="18" charset="0"/>
              </a:rPr>
              <a:t>               Libraries: BeautifulSoup4, Requests, Pandas, Matplotlib, </a:t>
            </a:r>
            <a:r>
              <a:rPr lang="en-US" sz="1600" dirty="0" err="1">
                <a:latin typeface="Times New Roman" panose="02020603050405020304" pitchFamily="18" charset="0"/>
                <a:cs typeface="Times New Roman" panose="02020603050405020304" pitchFamily="18" charset="0"/>
              </a:rPr>
              <a:t>PySimpleGUI</a:t>
            </a:r>
            <a:r>
              <a:rPr lang="en-US" sz="1600" dirty="0">
                <a:latin typeface="Times New Roman" panose="02020603050405020304" pitchFamily="18" charset="0"/>
                <a:cs typeface="Times New Roman" panose="02020603050405020304" pitchFamily="18" charset="0"/>
              </a:rPr>
              <a:t>, html5lib</a:t>
            </a:r>
          </a:p>
          <a:p>
            <a:pPr marL="137160" indent="0">
              <a:buNone/>
            </a:pPr>
            <a:r>
              <a:rPr lang="en-US" sz="1600" dirty="0">
                <a:latin typeface="Times New Roman" panose="02020603050405020304" pitchFamily="18" charset="0"/>
                <a:cs typeface="Times New Roman" panose="02020603050405020304" pitchFamily="18" charset="0"/>
              </a:rPr>
              <a:t>               Development Environment: PyCharm, Visual Studio Code, or </a:t>
            </a:r>
            <a:r>
              <a:rPr lang="en-US" sz="1600" dirty="0" err="1">
                <a:latin typeface="Times New Roman" panose="02020603050405020304" pitchFamily="18" charset="0"/>
                <a:cs typeface="Times New Roman" panose="02020603050405020304" pitchFamily="18" charset="0"/>
              </a:rPr>
              <a:t>Jupyter</a:t>
            </a:r>
            <a:r>
              <a:rPr lang="en-US" sz="1600" dirty="0">
                <a:latin typeface="Times New Roman" panose="02020603050405020304" pitchFamily="18" charset="0"/>
                <a:cs typeface="Times New Roman" panose="02020603050405020304" pitchFamily="18" charset="0"/>
              </a:rPr>
              <a:t> Notebook</a:t>
            </a:r>
          </a:p>
          <a:p>
            <a:pPr marL="137160" indent="0">
              <a:buNone/>
            </a:pPr>
            <a:r>
              <a:rPr lang="en-US" sz="1600" b="1" dirty="0">
                <a:latin typeface="Times New Roman" panose="02020603050405020304" pitchFamily="18" charset="0"/>
                <a:cs typeface="Times New Roman" panose="02020603050405020304" pitchFamily="18" charset="0"/>
              </a:rPr>
              <a:t>Web Browser:</a:t>
            </a:r>
          </a:p>
          <a:p>
            <a:pPr marL="137160" indent="0">
              <a:buNone/>
            </a:pPr>
            <a:r>
              <a:rPr lang="en-US" sz="1600" dirty="0">
                <a:latin typeface="Times New Roman" panose="02020603050405020304" pitchFamily="18" charset="0"/>
                <a:cs typeface="Times New Roman" panose="02020603050405020304" pitchFamily="18" charset="0"/>
              </a:rPr>
              <a:t>                Mozilla Firefox</a:t>
            </a:r>
            <a:endParaRPr lang="en-IN" dirty="0"/>
          </a:p>
        </p:txBody>
      </p:sp>
      <p:pic>
        <p:nvPicPr>
          <p:cNvPr id="6" name="Picture 3">
            <a:extLst>
              <a:ext uri="{FF2B5EF4-FFF2-40B4-BE49-F238E27FC236}">
                <a16:creationId xmlns:a16="http://schemas.microsoft.com/office/drawing/2014/main" xmlns="" id="{11424F8B-A173-E389-1B42-ADF6C0CDC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46" y="29572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 name="Picture 6">
            <a:extLst>
              <a:ext uri="{FF2B5EF4-FFF2-40B4-BE49-F238E27FC236}">
                <a16:creationId xmlns:a16="http://schemas.microsoft.com/office/drawing/2014/main" xmlns="" id="{5B93DC7A-BB51-0C2B-5FB5-933E47F22F08}"/>
              </a:ext>
            </a:extLst>
          </p:cNvPr>
          <p:cNvPicPr>
            <a:picLocks noChangeAspect="1"/>
          </p:cNvPicPr>
          <p:nvPr/>
        </p:nvPicPr>
        <p:blipFill>
          <a:blip r:embed="rId3"/>
          <a:stretch>
            <a:fillRect/>
          </a:stretch>
        </p:blipFill>
        <p:spPr>
          <a:xfrm>
            <a:off x="10771639" y="295729"/>
            <a:ext cx="1152244" cy="1103472"/>
          </a:xfrm>
          <a:prstGeom prst="rect">
            <a:avLst/>
          </a:prstGeom>
        </p:spPr>
      </p:pic>
    </p:spTree>
    <p:extLst>
      <p:ext uri="{BB962C8B-B14F-4D97-AF65-F5344CB8AC3E}">
        <p14:creationId xmlns:p14="http://schemas.microsoft.com/office/powerpoint/2010/main" val="2839541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F6FD8F-CAFC-9A9E-E50A-D1B2CF45D09B}"/>
              </a:ext>
            </a:extLst>
          </p:cNvPr>
          <p:cNvSpPr>
            <a:spLocks noGrp="1"/>
          </p:cNvSpPr>
          <p:nvPr>
            <p:ph type="title"/>
          </p:nvPr>
        </p:nvSpPr>
        <p:spPr/>
        <p:txBody>
          <a:bodyPr/>
          <a:lstStyle/>
          <a:p>
            <a:pPr algn="ctr">
              <a:lnSpc>
                <a:spcPct val="150000"/>
              </a:lnSpc>
            </a:pPr>
            <a:r>
              <a:rPr lang="en-US" b="1" dirty="0">
                <a:solidFill>
                  <a:srgbClr val="C00000"/>
                </a:solidFill>
                <a:latin typeface="Times New Roman"/>
                <a:ea typeface="Times New Roman"/>
                <a:cs typeface="Times New Roman"/>
                <a:sym typeface="Times New Roman"/>
              </a:rPr>
              <a:t> </a:t>
            </a:r>
            <a:r>
              <a:rPr lang="en-US" sz="4000" b="1" dirty="0">
                <a:solidFill>
                  <a:srgbClr val="C00000"/>
                </a:solidFill>
                <a:latin typeface="Times New Roman"/>
                <a:ea typeface="Times New Roman"/>
                <a:cs typeface="Times New Roman"/>
                <a:sym typeface="Times New Roman"/>
              </a:rPr>
              <a:t>CONCLUSION</a:t>
            </a:r>
            <a:endParaRPr lang="en-IN" dirty="0"/>
          </a:p>
        </p:txBody>
      </p:sp>
      <p:sp>
        <p:nvSpPr>
          <p:cNvPr id="3" name="Text Placeholder 2">
            <a:extLst>
              <a:ext uri="{FF2B5EF4-FFF2-40B4-BE49-F238E27FC236}">
                <a16:creationId xmlns:a16="http://schemas.microsoft.com/office/drawing/2014/main" xmlns="" id="{B0139556-1031-D06D-5794-6D6AB6708A14}"/>
              </a:ext>
            </a:extLst>
          </p:cNvPr>
          <p:cNvSpPr>
            <a:spLocks noGrp="1"/>
          </p:cNvSpPr>
          <p:nvPr>
            <p:ph idx="1"/>
          </p:nvPr>
        </p:nvSpPr>
        <p:spPr>
          <a:xfrm>
            <a:off x="1255146" y="1853248"/>
            <a:ext cx="8946541" cy="4195481"/>
          </a:xfrm>
        </p:spPr>
        <p:txBody>
          <a:bodyPr>
            <a:normAutofit lnSpcReduction="10000"/>
          </a:bodyPr>
          <a:lstStyle/>
          <a:p>
            <a:pPr marL="285750" indent="-285750" algn="just">
              <a:lnSpc>
                <a:spcPct val="200000"/>
              </a:lnSpc>
              <a:buClrTx/>
              <a:buFont typeface="Arial" pitchFamily="34" charset="0"/>
              <a:buChar char="•"/>
            </a:pPr>
            <a:r>
              <a:rPr lang="en-US" sz="1600" dirty="0">
                <a:latin typeface="Times New Roman" panose="02020603050405020304" pitchFamily="18" charset="0"/>
                <a:cs typeface="Times New Roman" pitchFamily="18" charset="0"/>
              </a:rPr>
              <a:t>This project successfully creates a web scraping tool using Python's BeautifulSoup4 to gather and analyze product data from e-commerce sites. </a:t>
            </a:r>
            <a:endParaRPr lang="en-US" sz="1600" dirty="0" smtClean="0">
              <a:latin typeface="Times New Roman" panose="02020603050405020304" pitchFamily="18" charset="0"/>
              <a:cs typeface="Times New Roman" pitchFamily="18" charset="0"/>
            </a:endParaRPr>
          </a:p>
          <a:p>
            <a:pPr marL="285750" indent="-285750" algn="just">
              <a:lnSpc>
                <a:spcPct val="200000"/>
              </a:lnSpc>
              <a:buClrTx/>
              <a:buFont typeface="Arial" pitchFamily="34" charset="0"/>
              <a:buChar char="•"/>
            </a:pPr>
            <a:r>
              <a:rPr lang="en-US" sz="1600" dirty="0" smtClean="0">
                <a:latin typeface="Times New Roman" panose="02020603050405020304" pitchFamily="18" charset="0"/>
                <a:cs typeface="Times New Roman" pitchFamily="18" charset="0"/>
              </a:rPr>
              <a:t>It </a:t>
            </a:r>
            <a:r>
              <a:rPr lang="en-US" sz="1600" dirty="0">
                <a:latin typeface="Times New Roman" panose="02020603050405020304" pitchFamily="18" charset="0"/>
                <a:cs typeface="Times New Roman" pitchFamily="18" charset="0"/>
              </a:rPr>
              <a:t>efficiently extracts product details, organizes them using Pandas, and visualizes the results with Matplotlib. </a:t>
            </a:r>
            <a:endParaRPr lang="en-US" sz="1600" dirty="0" smtClean="0">
              <a:latin typeface="Times New Roman" panose="02020603050405020304" pitchFamily="18" charset="0"/>
              <a:cs typeface="Times New Roman" pitchFamily="18" charset="0"/>
            </a:endParaRPr>
          </a:p>
          <a:p>
            <a:pPr marL="285750" indent="-285750" algn="just">
              <a:lnSpc>
                <a:spcPct val="200000"/>
              </a:lnSpc>
              <a:buClrTx/>
              <a:buFont typeface="Arial" pitchFamily="34" charset="0"/>
              <a:buChar char="•"/>
            </a:pPr>
            <a:r>
              <a:rPr lang="en-US" sz="1600" dirty="0" smtClean="0">
                <a:latin typeface="Times New Roman" panose="02020603050405020304" pitchFamily="18" charset="0"/>
                <a:cs typeface="Times New Roman" pitchFamily="18" charset="0"/>
              </a:rPr>
              <a:t>The </a:t>
            </a:r>
            <a:r>
              <a:rPr lang="en-US" sz="1600" dirty="0">
                <a:latin typeface="Times New Roman" panose="02020603050405020304" pitchFamily="18" charset="0"/>
                <a:cs typeface="Times New Roman" pitchFamily="18" charset="0"/>
              </a:rPr>
              <a:t>tool demonstrates effective data retrieval and presentation through a user-friendly interface, making it useful for small-scale data analytics. </a:t>
            </a:r>
            <a:endParaRPr lang="en-US" sz="1600" dirty="0" smtClean="0">
              <a:latin typeface="Times New Roman" panose="02020603050405020304" pitchFamily="18" charset="0"/>
              <a:cs typeface="Times New Roman" pitchFamily="18" charset="0"/>
            </a:endParaRPr>
          </a:p>
          <a:p>
            <a:pPr marL="285750" indent="-285750" algn="just">
              <a:lnSpc>
                <a:spcPct val="200000"/>
              </a:lnSpc>
              <a:buClrTx/>
              <a:buFont typeface="Arial" pitchFamily="34" charset="0"/>
              <a:buChar char="•"/>
            </a:pPr>
            <a:r>
              <a:rPr lang="en-US" sz="1600" dirty="0" smtClean="0">
                <a:latin typeface="Times New Roman" panose="02020603050405020304" pitchFamily="18" charset="0"/>
                <a:cs typeface="Times New Roman" pitchFamily="18" charset="0"/>
              </a:rPr>
              <a:t>While </a:t>
            </a:r>
            <a:r>
              <a:rPr lang="en-US" sz="1600" dirty="0">
                <a:latin typeface="Times New Roman" panose="02020603050405020304" pitchFamily="18" charset="0"/>
                <a:cs typeface="Times New Roman" pitchFamily="18" charset="0"/>
              </a:rPr>
              <a:t>it has limitations, such as dependence on specific product names and potential changes in website structure, it provides a solid foundation for future enhancements and applications.</a:t>
            </a:r>
            <a:endParaRPr lang="en-IN" dirty="0"/>
          </a:p>
        </p:txBody>
      </p:sp>
      <p:pic>
        <p:nvPicPr>
          <p:cNvPr id="6" name="Picture 3">
            <a:extLst>
              <a:ext uri="{FF2B5EF4-FFF2-40B4-BE49-F238E27FC236}">
                <a16:creationId xmlns:a16="http://schemas.microsoft.com/office/drawing/2014/main" xmlns="" id="{11424F8B-A173-E389-1B42-ADF6C0CDC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46" y="29572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 name="Picture 6">
            <a:extLst>
              <a:ext uri="{FF2B5EF4-FFF2-40B4-BE49-F238E27FC236}">
                <a16:creationId xmlns:a16="http://schemas.microsoft.com/office/drawing/2014/main" xmlns="" id="{5B93DC7A-BB51-0C2B-5FB5-933E47F22F08}"/>
              </a:ext>
            </a:extLst>
          </p:cNvPr>
          <p:cNvPicPr>
            <a:picLocks noChangeAspect="1"/>
          </p:cNvPicPr>
          <p:nvPr/>
        </p:nvPicPr>
        <p:blipFill>
          <a:blip r:embed="rId3"/>
          <a:stretch>
            <a:fillRect/>
          </a:stretch>
        </p:blipFill>
        <p:spPr>
          <a:xfrm>
            <a:off x="10711255" y="452718"/>
            <a:ext cx="1152244" cy="1103472"/>
          </a:xfrm>
          <a:prstGeom prst="rect">
            <a:avLst/>
          </a:prstGeom>
        </p:spPr>
      </p:pic>
    </p:spTree>
    <p:extLst>
      <p:ext uri="{BB962C8B-B14F-4D97-AF65-F5344CB8AC3E}">
        <p14:creationId xmlns:p14="http://schemas.microsoft.com/office/powerpoint/2010/main" val="3921722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821</TotalTime>
  <Words>827</Words>
  <Application>Microsoft Office PowerPoint</Application>
  <PresentationFormat>Widescreen</PresentationFormat>
  <Paragraphs>72</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vt:lpstr>
      <vt:lpstr>WenQuanYi Micro Hei</vt:lpstr>
      <vt:lpstr>Times New Roman</vt:lpstr>
      <vt:lpstr>Arial</vt:lpstr>
      <vt:lpstr>Calibri Light</vt:lpstr>
      <vt:lpstr>Century Gothic</vt:lpstr>
      <vt:lpstr>Tw Cen MT</vt:lpstr>
      <vt:lpstr>Office Theme</vt:lpstr>
      <vt:lpstr>K.RAMAKRISHNAN COLLEGE OF TECHNOLOGY (AUTONOMOUS), TRICHY </vt:lpstr>
      <vt:lpstr>  INTRODUCTION</vt:lpstr>
      <vt:lpstr> PROBLEM STATEMENT</vt:lpstr>
      <vt:lpstr>    ABSTRACT</vt:lpstr>
      <vt:lpstr>    LITERATURE SURVEY</vt:lpstr>
      <vt:lpstr>      LITERATURE SURVEY</vt:lpstr>
      <vt:lpstr> PROPOSED SYSTEM</vt:lpstr>
      <vt:lpstr>     SYSTEM &amp; SOFTWARE SPECIFICATION</vt:lpstr>
      <vt:lpstr> 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4</dc:title>
  <dc:creator>Rahini</dc:creator>
  <cp:lastModifiedBy>Microsoft account</cp:lastModifiedBy>
  <cp:revision>71</cp:revision>
  <dcterms:created xsi:type="dcterms:W3CDTF">2024-02-06T09:37:00Z</dcterms:created>
  <dcterms:modified xsi:type="dcterms:W3CDTF">2024-11-06T09:34:17Z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49F7CAB07F0746DF982BF93406825009_12</vt:lpwstr>
  </property>
  <property fmtid="{D5CDD505-2E9C-101B-9397-08002B2CF9AE}" pid="3" name="KSOProductBuildVer">
    <vt:lpwstr>1033-12.2.0.13431</vt:lpwstr>
  </property>
</Properties>
</file>