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5189-B977-44E1-92A4-A7ED6B6EAB3B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A03C9E-4AE5-4DDD-B231-56E868CC90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5189-B977-44E1-92A4-A7ED6B6EAB3B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9E-4AE5-4DDD-B231-56E868CC9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5189-B977-44E1-92A4-A7ED6B6EAB3B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9E-4AE5-4DDD-B231-56E868CC9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5189-B977-44E1-92A4-A7ED6B6EAB3B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9E-4AE5-4DDD-B231-56E868CC9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5189-B977-44E1-92A4-A7ED6B6EAB3B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9E-4AE5-4DDD-B231-56E868CC90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5189-B977-44E1-92A4-A7ED6B6EAB3B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9E-4AE5-4DDD-B231-56E868CC90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5189-B977-44E1-92A4-A7ED6B6EAB3B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9E-4AE5-4DDD-B231-56E868CC90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5189-B977-44E1-92A4-A7ED6B6EAB3B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9E-4AE5-4DDD-B231-56E868CC9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5189-B977-44E1-92A4-A7ED6B6EAB3B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9E-4AE5-4DDD-B231-56E868CC9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5189-B977-44E1-92A4-A7ED6B6EAB3B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9E-4AE5-4DDD-B231-56E868CC9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5189-B977-44E1-92A4-A7ED6B6EAB3B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9E-4AE5-4DDD-B231-56E868CC90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6E45189-B977-44E1-92A4-A7ED6B6EAB3B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A03C9E-4AE5-4DDD-B231-56E868CC90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7200"/>
            <a:ext cx="5181600" cy="17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0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2000"/>
            <a:ext cx="2977213" cy="1981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71" y="2362200"/>
            <a:ext cx="3171825" cy="2837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5" y="3581399"/>
            <a:ext cx="2598039" cy="25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533400"/>
            <a:ext cx="4020901" cy="2590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33400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8999"/>
            <a:ext cx="25908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9" y="3276599"/>
            <a:ext cx="4000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6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57200"/>
            <a:ext cx="6905625" cy="29908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11" y="3810000"/>
            <a:ext cx="230505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810000"/>
            <a:ext cx="243840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3" y="3810000"/>
            <a:ext cx="1771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6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2857500" cy="21431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14" y="2501560"/>
            <a:ext cx="3910920" cy="1841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319588"/>
            <a:ext cx="3352800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91000"/>
            <a:ext cx="2066925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86" y="533400"/>
            <a:ext cx="3570514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4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8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Ram Singh, Sanjana</dc:creator>
  <cp:lastModifiedBy>Durga Ram Singh, Sanjana</cp:lastModifiedBy>
  <cp:revision>7</cp:revision>
  <dcterms:created xsi:type="dcterms:W3CDTF">2017-10-13T05:50:25Z</dcterms:created>
  <dcterms:modified xsi:type="dcterms:W3CDTF">2017-10-13T10:45:16Z</dcterms:modified>
</cp:coreProperties>
</file>