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7724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6106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81" y="942975"/>
            <a:ext cx="1300162" cy="13001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75794"/>
            <a:ext cx="2242457" cy="22424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2975"/>
            <a:ext cx="1619250" cy="1619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989488"/>
            <a:ext cx="1528763" cy="15287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10"/>
            <a:ext cx="2039712" cy="21043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0525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181600"/>
            <a:ext cx="1466511" cy="14665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59" y="476323"/>
            <a:ext cx="1564142" cy="12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8" y="1295400"/>
            <a:ext cx="1324067" cy="17583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0"/>
            <a:ext cx="3045619" cy="3045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4206649"/>
            <a:ext cx="1447800" cy="144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3382"/>
            <a:ext cx="1833563" cy="18335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64073"/>
            <a:ext cx="1828800" cy="1243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29" y="514429"/>
            <a:ext cx="1771571" cy="17715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6" y="2569998"/>
            <a:ext cx="675855" cy="6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2895600" cy="213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87" y="990600"/>
            <a:ext cx="2951921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95800"/>
            <a:ext cx="2118921" cy="1404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87" y="4724400"/>
            <a:ext cx="2438400" cy="1365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290036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000"/>
            <a:ext cx="5969000" cy="4476750"/>
          </a:xfrm>
        </p:spPr>
      </p:pic>
    </p:spTree>
    <p:extLst>
      <p:ext uri="{BB962C8B-B14F-4D97-AF65-F5344CB8AC3E}">
        <p14:creationId xmlns:p14="http://schemas.microsoft.com/office/powerpoint/2010/main" val="8440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610600" cy="5257800"/>
          </a:xfrm>
        </p:spPr>
      </p:pic>
    </p:spTree>
    <p:extLst>
      <p:ext uri="{BB962C8B-B14F-4D97-AF65-F5344CB8AC3E}">
        <p14:creationId xmlns:p14="http://schemas.microsoft.com/office/powerpoint/2010/main" val="309845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457200"/>
            <a:ext cx="2362200" cy="23543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1371"/>
            <a:ext cx="1580048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1295400"/>
            <a:ext cx="3733800" cy="373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914400"/>
            <a:ext cx="2322158" cy="16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1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1"/>
            <a:ext cx="4419600" cy="4114800"/>
          </a:xfrm>
        </p:spPr>
      </p:pic>
      <p:sp>
        <p:nvSpPr>
          <p:cNvPr id="5" name="Rectangle 4"/>
          <p:cNvSpPr/>
          <p:nvPr/>
        </p:nvSpPr>
        <p:spPr>
          <a:xfrm>
            <a:off x="3200400" y="46482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250996"/>
            <a:ext cx="39243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07" y="1600201"/>
            <a:ext cx="199041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Mohan, Sweathaa</dc:creator>
  <cp:lastModifiedBy>Raj Mohan, Sweathaa</cp:lastModifiedBy>
  <cp:revision>6</cp:revision>
  <dcterms:created xsi:type="dcterms:W3CDTF">2006-08-16T00:00:00Z</dcterms:created>
  <dcterms:modified xsi:type="dcterms:W3CDTF">2017-10-13T12:09:36Z</dcterms:modified>
</cp:coreProperties>
</file>