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954747"/>
            <a:ext cx="8915399" cy="2262781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Treasury Services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508" y="4777379"/>
            <a:ext cx="3404104" cy="162342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Done by,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Sushmitha U (XBBNLB5)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Sai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Akhil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G (XBBNLDU)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Mithun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 (XBBNLD4)</a:t>
            </a:r>
          </a:p>
        </p:txBody>
      </p:sp>
    </p:spTree>
    <p:extLst>
      <p:ext uri="{BB962C8B-B14F-4D97-AF65-F5344CB8AC3E}">
        <p14:creationId xmlns:p14="http://schemas.microsoft.com/office/powerpoint/2010/main" val="92171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0"/>
          <a:stretch/>
        </p:blipFill>
        <p:spPr>
          <a:xfrm>
            <a:off x="1972529" y="0"/>
            <a:ext cx="2838576" cy="2684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975" y="0"/>
            <a:ext cx="5164344" cy="2739162"/>
          </a:xfrm>
          <a:prstGeom prst="rect">
            <a:avLst/>
          </a:prstGeom>
        </p:spPr>
      </p:pic>
      <p:sp>
        <p:nvSpPr>
          <p:cNvPr id="4" name="Plus 3"/>
          <p:cNvSpPr/>
          <p:nvPr/>
        </p:nvSpPr>
        <p:spPr>
          <a:xfrm>
            <a:off x="4885596" y="986341"/>
            <a:ext cx="1473124" cy="116182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164" y="4282216"/>
            <a:ext cx="2716933" cy="2146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69" y="4249942"/>
            <a:ext cx="3318846" cy="24143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310" y="4249942"/>
            <a:ext cx="3554621" cy="258385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493062" y="2739162"/>
            <a:ext cx="0" cy="127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895188" y="2739162"/>
            <a:ext cx="1881574" cy="116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528508" y="2739162"/>
            <a:ext cx="1645920" cy="116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58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96" y="4109866"/>
            <a:ext cx="2678088" cy="26780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83"/>
          <a:stretch/>
        </p:blipFill>
        <p:spPr>
          <a:xfrm>
            <a:off x="2165873" y="648441"/>
            <a:ext cx="9011323" cy="19471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387" y="4377241"/>
            <a:ext cx="3622188" cy="24107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" t="10388"/>
          <a:stretch/>
        </p:blipFill>
        <p:spPr>
          <a:xfrm>
            <a:off x="5140647" y="2595575"/>
            <a:ext cx="2024908" cy="16878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465" y="2595575"/>
            <a:ext cx="3764732" cy="1781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" b="11575"/>
          <a:stretch/>
        </p:blipFill>
        <p:spPr>
          <a:xfrm>
            <a:off x="2256955" y="4628027"/>
            <a:ext cx="2508684" cy="22299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873" y="2595575"/>
            <a:ext cx="2845117" cy="192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5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5" t="13057" r="3734" b="7963"/>
          <a:stretch/>
        </p:blipFill>
        <p:spPr>
          <a:xfrm>
            <a:off x="3060549" y="89143"/>
            <a:ext cx="6486861" cy="2667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024" y="4383169"/>
            <a:ext cx="4286250" cy="2409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7" b="7197"/>
          <a:stretch/>
        </p:blipFill>
        <p:spPr>
          <a:xfrm>
            <a:off x="8023412" y="2048759"/>
            <a:ext cx="3810000" cy="23344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3" t="9046" r="6964"/>
          <a:stretch/>
        </p:blipFill>
        <p:spPr>
          <a:xfrm>
            <a:off x="1541087" y="2520929"/>
            <a:ext cx="3485479" cy="1862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704" y="4383169"/>
            <a:ext cx="4156320" cy="2334874"/>
          </a:xfrm>
          <a:prstGeom prst="rect">
            <a:avLst/>
          </a:prstGeom>
        </p:spPr>
      </p:pic>
      <p:sp>
        <p:nvSpPr>
          <p:cNvPr id="7" name="Quad Arrow 6"/>
          <p:cNvSpPr/>
          <p:nvPr/>
        </p:nvSpPr>
        <p:spPr>
          <a:xfrm>
            <a:off x="5483900" y="2773932"/>
            <a:ext cx="2082178" cy="1356234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303" y="4686420"/>
            <a:ext cx="4228621" cy="21431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304" y="0"/>
            <a:ext cx="7230004" cy="24673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3" b="15376"/>
          <a:stretch/>
        </p:blipFill>
        <p:spPr>
          <a:xfrm>
            <a:off x="2699304" y="2467319"/>
            <a:ext cx="2664535" cy="20224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629" y="2467319"/>
            <a:ext cx="2857899" cy="2686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7" r="28738"/>
          <a:stretch/>
        </p:blipFill>
        <p:spPr>
          <a:xfrm>
            <a:off x="8186569" y="2599567"/>
            <a:ext cx="1742739" cy="2421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596" y="5153145"/>
            <a:ext cx="27336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1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206</TotalTime>
  <Words>21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Batang</vt:lpstr>
      <vt:lpstr>Arial</vt:lpstr>
      <vt:lpstr>Century Gothic</vt:lpstr>
      <vt:lpstr>Wingdings 3</vt:lpstr>
      <vt:lpstr>Wisp</vt:lpstr>
      <vt:lpstr>Treasury Services</vt:lpstr>
      <vt:lpstr>PowerPoint Presentation</vt:lpstr>
      <vt:lpstr>PowerPoint Presentation</vt:lpstr>
      <vt:lpstr>PowerPoint Presentation</vt:lpstr>
      <vt:lpstr>PowerPoint Presentation</vt:lpstr>
    </vt:vector>
  </TitlesOfParts>
  <Company>BNYMellon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Treasury Services</dc:title>
  <dc:creator>Udhayasooriyan, Sushmitha</dc:creator>
  <cp:lastModifiedBy>Udhayasooriyan, Sushmitha</cp:lastModifiedBy>
  <cp:revision>14</cp:revision>
  <dcterms:created xsi:type="dcterms:W3CDTF">2017-10-12T10:09:03Z</dcterms:created>
  <dcterms:modified xsi:type="dcterms:W3CDTF">2017-10-12T13:36:25Z</dcterms:modified>
</cp:coreProperties>
</file>