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Lst>
  <p:sldSz cx="374904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18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FFCCCC"/>
    <a:srgbClr val="006666"/>
    <a:srgbClr val="99CCFF"/>
    <a:srgbClr val="000000"/>
    <a:srgbClr val="993300"/>
    <a:srgbClr val="993366"/>
    <a:srgbClr val="660033"/>
    <a:srgbClr val="7E4D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415" autoAdjust="0"/>
    <p:restoredTop sz="94655"/>
  </p:normalViewPr>
  <p:slideViewPr>
    <p:cSldViewPr snapToGrid="0" snapToObjects="1">
      <p:cViewPr>
        <p:scale>
          <a:sx n="22" d="100"/>
          <a:sy n="22" d="100"/>
        </p:scale>
        <p:origin x="34" y="-10"/>
      </p:cViewPr>
      <p:guideLst>
        <p:guide orient="horz" pos="10368"/>
        <p:guide pos="118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1" i="0" u="none" strike="noStrike" kern="1200" spc="0" baseline="0">
                <a:solidFill>
                  <a:schemeClr val="tx1"/>
                </a:solidFill>
                <a:latin typeface="+mn-lt"/>
                <a:ea typeface="+mn-ea"/>
                <a:cs typeface="+mn-cs"/>
              </a:defRPr>
            </a:pPr>
            <a:r>
              <a:rPr lang="en-US" sz="3200" b="1" dirty="0">
                <a:solidFill>
                  <a:schemeClr val="tx1"/>
                </a:solidFill>
              </a:rPr>
              <a:t>Chart Title</a:t>
            </a:r>
          </a:p>
        </c:rich>
      </c:tx>
      <c:layout>
        <c:manualLayout>
          <c:xMode val="edge"/>
          <c:yMode val="edge"/>
          <c:x val="0.26578031806312102"/>
          <c:y val="8.8675100073389898E-2"/>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dLbls>
          <c:showLegendKey val="0"/>
          <c:showVal val="0"/>
          <c:showCatName val="0"/>
          <c:showSerName val="0"/>
          <c:showPercent val="0"/>
          <c:showBubbleSize val="0"/>
          <c:showLeaderLines val="0"/>
        </c:dLbls>
        <c:firstSliceAng val="0"/>
        <c:holeSize val="50"/>
      </c:doughnutChart>
      <c:spPr>
        <a:noFill/>
        <a:ln w="22320">
          <a:noFill/>
        </a:ln>
      </c:spPr>
    </c:plotArea>
    <c:legend>
      <c:legendPos val="b"/>
      <c:layout>
        <c:manualLayout>
          <c:xMode val="edge"/>
          <c:yMode val="edge"/>
          <c:x val="2.4733848212852901E-2"/>
          <c:y val="0.80265924102539998"/>
          <c:w val="0.96966312131297205"/>
          <c:h val="0.197340722688188"/>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solidFill>
      <a:srgbClr val="660066"/>
    </a:solidFill>
    <a:ln>
      <a:solidFill>
        <a:schemeClr val="accent6">
          <a:lumMod val="90000"/>
          <a:lumOff val="10000"/>
        </a:schemeClr>
      </a:solidFill>
    </a:ln>
  </c:spPr>
  <c:txPr>
    <a:bodyPr/>
    <a:lstStyle/>
    <a:p>
      <a:pPr>
        <a:defRPr/>
      </a:pPr>
      <a:endParaRPr lang="en-US"/>
    </a:p>
  </c:txPr>
  <c:externalData r:id="rId1">
    <c:autoUpdate val="0"/>
  </c:externalData>
  <c:userShapes r:id="rId2"/>
</c:chartSpace>
</file>

<file path=ppt/drawings/_rels/drawing1.xml.rels><?xml version="1.0" encoding="UTF-8" standalone="yes"?>
<Relationships xmlns="http://schemas.openxmlformats.org/package/2006/relationships"><Relationship Id="rId1" Type="http://schemas.openxmlformats.org/officeDocument/2006/relationships/image" Target="../media/image4.png"/></Relationships>
</file>

<file path=ppt/drawings/drawing1.xml><?xml version="1.0" encoding="utf-8"?>
<c:userShapes xmlns:c="http://schemas.openxmlformats.org/drawingml/2006/chart">
  <cdr:relSizeAnchor xmlns:cdr="http://schemas.openxmlformats.org/drawingml/2006/chartDrawing">
    <cdr:from>
      <cdr:x>0.05615</cdr:x>
      <cdr:y>0.20283</cdr:y>
    </cdr:from>
    <cdr:to>
      <cdr:x>0.95226</cdr:x>
      <cdr:y>0.92034</cdr:y>
    </cdr:to>
    <cdr:pic>
      <cdr:nvPicPr>
        <cdr:cNvPr id="2" name="Picture 1">
          <a:extLst xmlns:a="http://schemas.openxmlformats.org/drawingml/2006/main">
            <a:ext uri="{FF2B5EF4-FFF2-40B4-BE49-F238E27FC236}">
              <a16:creationId xmlns:a16="http://schemas.microsoft.com/office/drawing/2014/main" id="{8DC44D3C-64A2-47A2-61DE-0B721EDD33B0}"/>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rcRect xmlns:a="http://schemas.openxmlformats.org/drawingml/2006/main"/>
        <a:stretch xmlns:a="http://schemas.openxmlformats.org/drawingml/2006/main">
          <a:fillRect/>
        </a:stretch>
      </cdr:blipFill>
      <cdr:spPr bwMode="auto">
        <a:xfrm xmlns:a="http://schemas.openxmlformats.org/drawingml/2006/main">
          <a:off x="468811" y="856501"/>
          <a:ext cx="7481163" cy="3029772"/>
        </a:xfrm>
        <a:prstGeom xmlns:a="http://schemas.openxmlformats.org/drawingml/2006/main" prst="rect">
          <a:avLst/>
        </a:prstGeom>
        <a:noFill xmlns:a="http://schemas.openxmlformats.org/drawingml/2006/main"/>
        <a:ln xmlns:a="http://schemas.openxmlformats.org/drawingml/2006/main">
          <a:noFill/>
        </a:ln>
      </cdr:spPr>
    </cdr:pic>
  </cdr:relSizeAnchor>
  <cdr:relSizeAnchor xmlns:cdr="http://schemas.openxmlformats.org/drawingml/2006/chartDrawing">
    <cdr:from>
      <cdr:x>0.44872</cdr:x>
      <cdr:y>0.0051</cdr:y>
    </cdr:from>
    <cdr:to>
      <cdr:x>0.56214</cdr:x>
      <cdr:y>0.18022</cdr:y>
    </cdr:to>
    <cdr:sp macro="" textlink="">
      <cdr:nvSpPr>
        <cdr:cNvPr id="4" name="Oval 3">
          <a:extLst xmlns:a="http://schemas.openxmlformats.org/drawingml/2006/main">
            <a:ext uri="{FF2B5EF4-FFF2-40B4-BE49-F238E27FC236}">
              <a16:creationId xmlns:a16="http://schemas.microsoft.com/office/drawing/2014/main" id="{995D8003-2214-8D56-CFF5-28A028D5CA44}"/>
            </a:ext>
          </a:extLst>
        </cdr:cNvPr>
        <cdr:cNvSpPr/>
      </cdr:nvSpPr>
      <cdr:spPr>
        <a:xfrm xmlns:a="http://schemas.openxmlformats.org/drawingml/2006/main">
          <a:off x="3746149" y="23117"/>
          <a:ext cx="946928" cy="793627"/>
        </a:xfrm>
        <a:prstGeom xmlns:a="http://schemas.openxmlformats.org/drawingml/2006/main" prst="ellipse">
          <a:avLst/>
        </a:prstGeom>
      </cdr:spPr>
      <cdr:style>
        <a:lnRef xmlns:a="http://schemas.openxmlformats.org/drawingml/2006/main" idx="2">
          <a:schemeClr val="accent6"/>
        </a:lnRef>
        <a:fillRef xmlns:a="http://schemas.openxmlformats.org/drawingml/2006/main" idx="1">
          <a:schemeClr val="lt1"/>
        </a:fillRef>
        <a:effectRef xmlns:a="http://schemas.openxmlformats.org/drawingml/2006/main" idx="0">
          <a:schemeClr val="accent6"/>
        </a:effectRef>
        <a:fontRef xmlns:a="http://schemas.openxmlformats.org/drawingml/2006/main" idx="minor">
          <a:schemeClr val="dk1"/>
        </a:fontRef>
      </cdr:style>
      <cdr:txBody>
        <a:bodyPr xmlns:a="http://schemas.openxmlformats.org/drawingml/2006/main" rtlCol="0" anchor="ctr"/>
        <a:lstStyle xmlns:a="http://schemas.openxmlformats.org/drawingml/2006/main">
          <a:defPPr>
            <a:defRPr lang="en-US"/>
          </a:defPPr>
          <a:lvl1pPr marL="0" algn="l" defTabSz="3686861" rtl="0" eaLnBrk="1" latinLnBrk="0" hangingPunct="1">
            <a:defRPr sz="7258" kern="1200">
              <a:solidFill>
                <a:schemeClr val="dk1"/>
              </a:solidFill>
              <a:latin typeface="+mn-lt"/>
              <a:ea typeface="+mn-ea"/>
              <a:cs typeface="+mn-cs"/>
            </a:defRPr>
          </a:lvl1pPr>
          <a:lvl2pPr marL="1843430" algn="l" defTabSz="3686861" rtl="0" eaLnBrk="1" latinLnBrk="0" hangingPunct="1">
            <a:defRPr sz="7258" kern="1200">
              <a:solidFill>
                <a:schemeClr val="dk1"/>
              </a:solidFill>
              <a:latin typeface="+mn-lt"/>
              <a:ea typeface="+mn-ea"/>
              <a:cs typeface="+mn-cs"/>
            </a:defRPr>
          </a:lvl2pPr>
          <a:lvl3pPr marL="3686861" algn="l" defTabSz="3686861" rtl="0" eaLnBrk="1" latinLnBrk="0" hangingPunct="1">
            <a:defRPr sz="7258" kern="1200">
              <a:solidFill>
                <a:schemeClr val="dk1"/>
              </a:solidFill>
              <a:latin typeface="+mn-lt"/>
              <a:ea typeface="+mn-ea"/>
              <a:cs typeface="+mn-cs"/>
            </a:defRPr>
          </a:lvl3pPr>
          <a:lvl4pPr marL="5530291" algn="l" defTabSz="3686861" rtl="0" eaLnBrk="1" latinLnBrk="0" hangingPunct="1">
            <a:defRPr sz="7258" kern="1200">
              <a:solidFill>
                <a:schemeClr val="dk1"/>
              </a:solidFill>
              <a:latin typeface="+mn-lt"/>
              <a:ea typeface="+mn-ea"/>
              <a:cs typeface="+mn-cs"/>
            </a:defRPr>
          </a:lvl4pPr>
          <a:lvl5pPr marL="7373722" algn="l" defTabSz="3686861" rtl="0" eaLnBrk="1" latinLnBrk="0" hangingPunct="1">
            <a:defRPr sz="7258" kern="1200">
              <a:solidFill>
                <a:schemeClr val="dk1"/>
              </a:solidFill>
              <a:latin typeface="+mn-lt"/>
              <a:ea typeface="+mn-ea"/>
              <a:cs typeface="+mn-cs"/>
            </a:defRPr>
          </a:lvl5pPr>
          <a:lvl6pPr marL="9217152" algn="l" defTabSz="3686861" rtl="0" eaLnBrk="1" latinLnBrk="0" hangingPunct="1">
            <a:defRPr sz="7258" kern="1200">
              <a:solidFill>
                <a:schemeClr val="dk1"/>
              </a:solidFill>
              <a:latin typeface="+mn-lt"/>
              <a:ea typeface="+mn-ea"/>
              <a:cs typeface="+mn-cs"/>
            </a:defRPr>
          </a:lvl6pPr>
          <a:lvl7pPr marL="11060582" algn="l" defTabSz="3686861" rtl="0" eaLnBrk="1" latinLnBrk="0" hangingPunct="1">
            <a:defRPr sz="7258" kern="1200">
              <a:solidFill>
                <a:schemeClr val="dk1"/>
              </a:solidFill>
              <a:latin typeface="+mn-lt"/>
              <a:ea typeface="+mn-ea"/>
              <a:cs typeface="+mn-cs"/>
            </a:defRPr>
          </a:lvl7pPr>
          <a:lvl8pPr marL="12904013" algn="l" defTabSz="3686861" rtl="0" eaLnBrk="1" latinLnBrk="0" hangingPunct="1">
            <a:defRPr sz="7258" kern="1200">
              <a:solidFill>
                <a:schemeClr val="dk1"/>
              </a:solidFill>
              <a:latin typeface="+mn-lt"/>
              <a:ea typeface="+mn-ea"/>
              <a:cs typeface="+mn-cs"/>
            </a:defRPr>
          </a:lvl8pPr>
          <a:lvl9pPr marL="14747443" algn="l" defTabSz="3686861" rtl="0" eaLnBrk="1" latinLnBrk="0" hangingPunct="1">
            <a:defRPr sz="7258" kern="1200">
              <a:solidFill>
                <a:schemeClr val="dk1"/>
              </a:solidFill>
              <a:latin typeface="+mn-lt"/>
              <a:ea typeface="+mn-ea"/>
              <a:cs typeface="+mn-cs"/>
            </a:defRPr>
          </a:lvl9pPr>
        </a:lstStyle>
        <a:p xmlns:a="http://schemas.openxmlformats.org/drawingml/2006/main">
          <a:pPr algn="ctr"/>
          <a:r>
            <a:rPr lang="en-IN" sz="5400" dirty="0">
              <a:solidFill>
                <a:schemeClr val="tx2">
                  <a:lumMod val="50000"/>
                </a:schemeClr>
              </a:solidFill>
            </a:rPr>
            <a:t>2</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ckground Image">
    <p:spTree>
      <p:nvGrpSpPr>
        <p:cNvPr id="1" name=""/>
        <p:cNvGrpSpPr/>
        <p:nvPr/>
      </p:nvGrpSpPr>
      <p:grpSpPr>
        <a:xfrm>
          <a:off x="0" y="0"/>
          <a:ext cx="0" cy="0"/>
          <a:chOff x="0" y="0"/>
          <a:chExt cx="0" cy="0"/>
        </a:xfrm>
      </p:grpSpPr>
      <p:cxnSp>
        <p:nvCxnSpPr>
          <p:cNvPr id="8" name="Straight Connector 7"/>
          <p:cNvCxnSpPr/>
          <p:nvPr userDrawn="1"/>
        </p:nvCxnSpPr>
        <p:spPr bwMode="auto">
          <a:xfrm flipH="1">
            <a:off x="9540239" y="6431836"/>
            <a:ext cx="0" cy="23316644"/>
          </a:xfrm>
          <a:prstGeom prst="line">
            <a:avLst/>
          </a:prstGeom>
          <a:noFill/>
          <a:ln w="25400" cap="flat" cmpd="sng" algn="ctr">
            <a:solidFill>
              <a:schemeClr val="tx1"/>
            </a:solidFill>
            <a:prstDash val="dash"/>
            <a:round/>
            <a:headEnd type="oval" w="med" len="med"/>
            <a:tailEnd type="oval" w="med" len="med"/>
          </a:ln>
          <a:effectLst/>
        </p:spPr>
      </p:cxnSp>
      <p:cxnSp>
        <p:nvCxnSpPr>
          <p:cNvPr id="9" name="Straight Connector 9"/>
          <p:cNvCxnSpPr>
            <a:cxnSpLocks noChangeShapeType="1"/>
          </p:cNvCxnSpPr>
          <p:nvPr userDrawn="1"/>
        </p:nvCxnSpPr>
        <p:spPr bwMode="auto">
          <a:xfrm>
            <a:off x="9658714" y="7009765"/>
            <a:ext cx="781050" cy="914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cxnSp>
        <p:nvCxnSpPr>
          <p:cNvPr id="10" name="Straight Connector 9"/>
          <p:cNvCxnSpPr/>
          <p:nvPr userDrawn="1"/>
        </p:nvCxnSpPr>
        <p:spPr bwMode="auto">
          <a:xfrm>
            <a:off x="18745200" y="6431836"/>
            <a:ext cx="0" cy="23316644"/>
          </a:xfrm>
          <a:prstGeom prst="line">
            <a:avLst/>
          </a:prstGeom>
          <a:noFill/>
          <a:ln w="25400" cap="flat" cmpd="sng" algn="ctr">
            <a:solidFill>
              <a:schemeClr val="tx1"/>
            </a:solidFill>
            <a:prstDash val="dash"/>
            <a:round/>
            <a:headEnd type="oval" w="med" len="med"/>
            <a:tailEnd type="oval" w="med" len="med"/>
          </a:ln>
          <a:effectLst/>
        </p:spPr>
      </p:cxnSp>
      <p:cxnSp>
        <p:nvCxnSpPr>
          <p:cNvPr id="11" name="Straight Connector 10"/>
          <p:cNvCxnSpPr/>
          <p:nvPr userDrawn="1"/>
        </p:nvCxnSpPr>
        <p:spPr bwMode="auto">
          <a:xfrm>
            <a:off x="27826369" y="6431836"/>
            <a:ext cx="0" cy="23316644"/>
          </a:xfrm>
          <a:prstGeom prst="line">
            <a:avLst/>
          </a:prstGeom>
          <a:noFill/>
          <a:ln w="25400" cap="flat" cmpd="sng" algn="ctr">
            <a:solidFill>
              <a:schemeClr val="tx1"/>
            </a:solidFill>
            <a:prstDash val="dash"/>
            <a:round/>
            <a:headEnd type="oval" w="med" len="med"/>
            <a:tailEnd type="oval" w="med" len="med"/>
          </a:ln>
          <a:effectLst/>
        </p:spPr>
      </p:cxnSp>
      <p:sp>
        <p:nvSpPr>
          <p:cNvPr id="12" name="Content Placeholder 9"/>
          <p:cNvSpPr>
            <a:spLocks noGrp="1"/>
          </p:cNvSpPr>
          <p:nvPr>
            <p:ph sz="quarter" idx="10"/>
          </p:nvPr>
        </p:nvSpPr>
        <p:spPr>
          <a:xfrm>
            <a:off x="781050" y="6644640"/>
            <a:ext cx="8369168" cy="14874240"/>
          </a:xfrm>
          <a:prstGeom prst="rect">
            <a:avLst/>
          </a:prstGeom>
        </p:spPr>
        <p:txBody>
          <a:bodyPr/>
          <a:lstStyle>
            <a:lvl1pPr>
              <a:lnSpc>
                <a:spcPts val="3929"/>
              </a:lnSpc>
              <a:spcBef>
                <a:spcPts val="0"/>
              </a:spcBef>
              <a:defRPr sz="2392" baseline="0">
                <a:solidFill>
                  <a:schemeClr val="bg1">
                    <a:lumMod val="50000"/>
                  </a:schemeClr>
                </a:solidFill>
                <a:latin typeface="Arial" charset="0"/>
              </a:defRPr>
            </a:lvl1pPr>
            <a:lvl2pPr>
              <a:lnSpc>
                <a:spcPts val="3929"/>
              </a:lnSpc>
              <a:spcBef>
                <a:spcPts val="0"/>
              </a:spcBef>
              <a:defRPr sz="2392" baseline="0">
                <a:solidFill>
                  <a:schemeClr val="bg1">
                    <a:lumMod val="50000"/>
                  </a:schemeClr>
                </a:solidFill>
                <a:latin typeface="Arial" charset="0"/>
              </a:defRPr>
            </a:lvl2pPr>
            <a:lvl3pPr>
              <a:lnSpc>
                <a:spcPts val="3929"/>
              </a:lnSpc>
              <a:spcBef>
                <a:spcPts val="0"/>
              </a:spcBef>
              <a:defRPr sz="2392" baseline="0">
                <a:solidFill>
                  <a:schemeClr val="bg1">
                    <a:lumMod val="50000"/>
                  </a:schemeClr>
                </a:solidFill>
                <a:latin typeface="Arial" charset="0"/>
              </a:defRPr>
            </a:lvl3pPr>
            <a:lvl4pPr>
              <a:lnSpc>
                <a:spcPts val="3929"/>
              </a:lnSpc>
              <a:spcBef>
                <a:spcPts val="0"/>
              </a:spcBef>
              <a:defRPr sz="2392" baseline="0">
                <a:solidFill>
                  <a:schemeClr val="bg1">
                    <a:lumMod val="50000"/>
                  </a:schemeClr>
                </a:solidFill>
                <a:latin typeface="Arial" charset="0"/>
              </a:defRPr>
            </a:lvl4pPr>
            <a:lvl5pPr marL="1952701" indent="-390540">
              <a:lnSpc>
                <a:spcPts val="3929"/>
              </a:lnSpc>
              <a:spcBef>
                <a:spcPts val="0"/>
              </a:spcBef>
              <a:buClr>
                <a:srgbClr val="245EAC"/>
              </a:buClr>
              <a:buFont typeface="Arial" charset="0"/>
              <a:buChar char="•"/>
              <a:defRPr sz="2392"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Picture Placeholder 2"/>
          <p:cNvSpPr>
            <a:spLocks noGrp="1"/>
          </p:cNvSpPr>
          <p:nvPr>
            <p:ph type="pic" sz="quarter" idx="16"/>
          </p:nvPr>
        </p:nvSpPr>
        <p:spPr>
          <a:xfrm>
            <a:off x="781050" y="22113240"/>
            <a:ext cx="8369168" cy="7452360"/>
          </a:xfrm>
          <a:prstGeom prst="rect">
            <a:avLst/>
          </a:prstGeom>
          <a:solidFill>
            <a:schemeClr val="bg2">
              <a:lumMod val="85000"/>
            </a:schemeClr>
          </a:solidFill>
        </p:spPr>
        <p:txBody>
          <a:bodyPr>
            <a:normAutofit/>
          </a:bodyPr>
          <a:lstStyle>
            <a:lvl1pPr marL="0" indent="0" algn="ctr">
              <a:buNone/>
              <a:defRPr/>
            </a:lvl1pPr>
          </a:lstStyle>
          <a:p>
            <a:pPr marL="0" indent="0" algn="ctr">
              <a:buNone/>
            </a:pPr>
            <a:endParaRPr lang="en-US" dirty="0"/>
          </a:p>
        </p:txBody>
      </p:sp>
      <p:sp>
        <p:nvSpPr>
          <p:cNvPr id="14" name="Picture Placeholder 2"/>
          <p:cNvSpPr>
            <a:spLocks noGrp="1"/>
          </p:cNvSpPr>
          <p:nvPr>
            <p:ph type="pic" sz="quarter" idx="17"/>
          </p:nvPr>
        </p:nvSpPr>
        <p:spPr>
          <a:xfrm>
            <a:off x="28227617" y="17186910"/>
            <a:ext cx="8369168" cy="7452360"/>
          </a:xfrm>
          <a:prstGeom prst="rect">
            <a:avLst/>
          </a:prstGeom>
          <a:solidFill>
            <a:schemeClr val="bg2">
              <a:lumMod val="85000"/>
            </a:schemeClr>
          </a:solidFill>
        </p:spPr>
        <p:txBody>
          <a:bodyPr/>
          <a:lstStyle>
            <a:lvl1pPr marL="0" indent="0" algn="ctr">
              <a:buNone/>
              <a:defRPr/>
            </a:lvl1pPr>
          </a:lstStyle>
          <a:p>
            <a:pPr marL="0" indent="0" algn="ctr">
              <a:buNone/>
            </a:pPr>
            <a:endParaRPr lang="en-US" dirty="0"/>
          </a:p>
        </p:txBody>
      </p:sp>
      <p:sp>
        <p:nvSpPr>
          <p:cNvPr id="15" name="Content Placeholder 9"/>
          <p:cNvSpPr>
            <a:spLocks noGrp="1"/>
          </p:cNvSpPr>
          <p:nvPr>
            <p:ph sz="quarter" idx="18"/>
          </p:nvPr>
        </p:nvSpPr>
        <p:spPr>
          <a:xfrm>
            <a:off x="9971946" y="6644640"/>
            <a:ext cx="8369168" cy="22920960"/>
          </a:xfrm>
          <a:prstGeom prst="rect">
            <a:avLst/>
          </a:prstGeom>
        </p:spPr>
        <p:txBody>
          <a:bodyPr/>
          <a:lstStyle>
            <a:lvl1pPr>
              <a:lnSpc>
                <a:spcPts val="3929"/>
              </a:lnSpc>
              <a:spcBef>
                <a:spcPts val="0"/>
              </a:spcBef>
              <a:defRPr sz="2392" baseline="0">
                <a:solidFill>
                  <a:schemeClr val="bg1">
                    <a:lumMod val="50000"/>
                  </a:schemeClr>
                </a:solidFill>
                <a:latin typeface="Arial" charset="0"/>
              </a:defRPr>
            </a:lvl1pPr>
            <a:lvl2pPr>
              <a:lnSpc>
                <a:spcPts val="3929"/>
              </a:lnSpc>
              <a:spcBef>
                <a:spcPts val="0"/>
              </a:spcBef>
              <a:defRPr sz="2392" baseline="0">
                <a:solidFill>
                  <a:schemeClr val="bg1">
                    <a:lumMod val="50000"/>
                  </a:schemeClr>
                </a:solidFill>
                <a:latin typeface="Arial" charset="0"/>
              </a:defRPr>
            </a:lvl2pPr>
            <a:lvl3pPr>
              <a:lnSpc>
                <a:spcPts val="3929"/>
              </a:lnSpc>
              <a:spcBef>
                <a:spcPts val="0"/>
              </a:spcBef>
              <a:defRPr sz="2392" baseline="0">
                <a:solidFill>
                  <a:schemeClr val="bg1">
                    <a:lumMod val="50000"/>
                  </a:schemeClr>
                </a:solidFill>
                <a:latin typeface="Arial" charset="0"/>
              </a:defRPr>
            </a:lvl3pPr>
            <a:lvl4pPr>
              <a:lnSpc>
                <a:spcPts val="3929"/>
              </a:lnSpc>
              <a:spcBef>
                <a:spcPts val="0"/>
              </a:spcBef>
              <a:defRPr sz="2392" baseline="0">
                <a:solidFill>
                  <a:schemeClr val="bg1">
                    <a:lumMod val="50000"/>
                  </a:schemeClr>
                </a:solidFill>
                <a:latin typeface="Arial" charset="0"/>
              </a:defRPr>
            </a:lvl4pPr>
            <a:lvl5pPr marL="1952701" indent="-390540">
              <a:lnSpc>
                <a:spcPts val="3929"/>
              </a:lnSpc>
              <a:spcBef>
                <a:spcPts val="0"/>
              </a:spcBef>
              <a:buClr>
                <a:srgbClr val="245EAC"/>
              </a:buClr>
              <a:buFont typeface="Arial" charset="0"/>
              <a:buChar char="•"/>
              <a:defRPr sz="2392"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9"/>
          <p:cNvSpPr>
            <a:spLocks noGrp="1"/>
          </p:cNvSpPr>
          <p:nvPr>
            <p:ph sz="quarter" idx="19"/>
          </p:nvPr>
        </p:nvSpPr>
        <p:spPr>
          <a:xfrm>
            <a:off x="19232880" y="6705600"/>
            <a:ext cx="8070528" cy="6644640"/>
          </a:xfrm>
          <a:prstGeom prst="rect">
            <a:avLst/>
          </a:prstGeom>
        </p:spPr>
        <p:txBody>
          <a:bodyPr/>
          <a:lstStyle>
            <a:lvl1pPr>
              <a:lnSpc>
                <a:spcPts val="3929"/>
              </a:lnSpc>
              <a:spcBef>
                <a:spcPts val="0"/>
              </a:spcBef>
              <a:defRPr sz="2392" baseline="0">
                <a:solidFill>
                  <a:schemeClr val="bg1">
                    <a:lumMod val="50000"/>
                  </a:schemeClr>
                </a:solidFill>
                <a:latin typeface="Arial" charset="0"/>
              </a:defRPr>
            </a:lvl1pPr>
            <a:lvl2pPr>
              <a:lnSpc>
                <a:spcPts val="3929"/>
              </a:lnSpc>
              <a:spcBef>
                <a:spcPts val="0"/>
              </a:spcBef>
              <a:defRPr sz="2392" baseline="0">
                <a:solidFill>
                  <a:schemeClr val="bg1">
                    <a:lumMod val="50000"/>
                  </a:schemeClr>
                </a:solidFill>
                <a:latin typeface="Arial" charset="0"/>
              </a:defRPr>
            </a:lvl2pPr>
            <a:lvl3pPr>
              <a:lnSpc>
                <a:spcPts val="3929"/>
              </a:lnSpc>
              <a:spcBef>
                <a:spcPts val="0"/>
              </a:spcBef>
              <a:defRPr sz="2392" baseline="0">
                <a:solidFill>
                  <a:schemeClr val="bg1">
                    <a:lumMod val="50000"/>
                  </a:schemeClr>
                </a:solidFill>
                <a:latin typeface="Arial" charset="0"/>
              </a:defRPr>
            </a:lvl3pPr>
            <a:lvl4pPr>
              <a:lnSpc>
                <a:spcPts val="3929"/>
              </a:lnSpc>
              <a:spcBef>
                <a:spcPts val="0"/>
              </a:spcBef>
              <a:defRPr sz="2392" baseline="0">
                <a:solidFill>
                  <a:schemeClr val="bg1">
                    <a:lumMod val="50000"/>
                  </a:schemeClr>
                </a:solidFill>
                <a:latin typeface="Arial" charset="0"/>
              </a:defRPr>
            </a:lvl4pPr>
            <a:lvl5pPr marL="1952701" indent="-390540">
              <a:lnSpc>
                <a:spcPts val="3929"/>
              </a:lnSpc>
              <a:spcBef>
                <a:spcPts val="0"/>
              </a:spcBef>
              <a:buClr>
                <a:srgbClr val="245EAC"/>
              </a:buClr>
              <a:buFont typeface="Arial" charset="0"/>
              <a:buChar char="•"/>
              <a:defRPr sz="2392"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9"/>
          <p:cNvSpPr>
            <a:spLocks noGrp="1"/>
          </p:cNvSpPr>
          <p:nvPr>
            <p:ph sz="quarter" idx="20"/>
          </p:nvPr>
        </p:nvSpPr>
        <p:spPr>
          <a:xfrm>
            <a:off x="28227617" y="6705600"/>
            <a:ext cx="8369168" cy="9936480"/>
          </a:xfrm>
          <a:prstGeom prst="rect">
            <a:avLst/>
          </a:prstGeom>
        </p:spPr>
        <p:txBody>
          <a:bodyPr/>
          <a:lstStyle>
            <a:lvl1pPr>
              <a:lnSpc>
                <a:spcPts val="3929"/>
              </a:lnSpc>
              <a:spcBef>
                <a:spcPts val="0"/>
              </a:spcBef>
              <a:defRPr sz="2392" baseline="0">
                <a:solidFill>
                  <a:schemeClr val="bg1">
                    <a:lumMod val="50000"/>
                  </a:schemeClr>
                </a:solidFill>
                <a:latin typeface="Arial" charset="0"/>
              </a:defRPr>
            </a:lvl1pPr>
            <a:lvl2pPr>
              <a:lnSpc>
                <a:spcPts val="3929"/>
              </a:lnSpc>
              <a:spcBef>
                <a:spcPts val="0"/>
              </a:spcBef>
              <a:defRPr sz="2392" baseline="0">
                <a:solidFill>
                  <a:schemeClr val="bg1">
                    <a:lumMod val="50000"/>
                  </a:schemeClr>
                </a:solidFill>
                <a:latin typeface="Arial" charset="0"/>
              </a:defRPr>
            </a:lvl2pPr>
            <a:lvl3pPr>
              <a:lnSpc>
                <a:spcPts val="3929"/>
              </a:lnSpc>
              <a:spcBef>
                <a:spcPts val="0"/>
              </a:spcBef>
              <a:defRPr sz="2392" baseline="0">
                <a:solidFill>
                  <a:schemeClr val="bg1">
                    <a:lumMod val="50000"/>
                  </a:schemeClr>
                </a:solidFill>
                <a:latin typeface="Arial" charset="0"/>
              </a:defRPr>
            </a:lvl3pPr>
            <a:lvl4pPr>
              <a:lnSpc>
                <a:spcPts val="3929"/>
              </a:lnSpc>
              <a:spcBef>
                <a:spcPts val="0"/>
              </a:spcBef>
              <a:defRPr sz="2392" baseline="0">
                <a:solidFill>
                  <a:schemeClr val="bg1">
                    <a:lumMod val="50000"/>
                  </a:schemeClr>
                </a:solidFill>
                <a:latin typeface="Arial" charset="0"/>
              </a:defRPr>
            </a:lvl4pPr>
            <a:lvl5pPr marL="1952701" indent="-390540">
              <a:lnSpc>
                <a:spcPts val="3929"/>
              </a:lnSpc>
              <a:spcBef>
                <a:spcPts val="0"/>
              </a:spcBef>
              <a:buClr>
                <a:srgbClr val="245EAC"/>
              </a:buClr>
              <a:buFont typeface="Arial" charset="0"/>
              <a:buChar char="•"/>
              <a:defRPr sz="2392"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9"/>
          <p:cNvSpPr>
            <a:spLocks noGrp="1"/>
          </p:cNvSpPr>
          <p:nvPr>
            <p:ph sz="quarter" idx="21"/>
          </p:nvPr>
        </p:nvSpPr>
        <p:spPr>
          <a:xfrm>
            <a:off x="28227617" y="25130234"/>
            <a:ext cx="8369168" cy="4252487"/>
          </a:xfrm>
          <a:prstGeom prst="rect">
            <a:avLst/>
          </a:prstGeom>
        </p:spPr>
        <p:txBody>
          <a:bodyPr/>
          <a:lstStyle>
            <a:lvl1pPr>
              <a:lnSpc>
                <a:spcPts val="3929"/>
              </a:lnSpc>
              <a:spcBef>
                <a:spcPts val="0"/>
              </a:spcBef>
              <a:defRPr sz="2392" baseline="0">
                <a:solidFill>
                  <a:schemeClr val="bg1">
                    <a:lumMod val="50000"/>
                  </a:schemeClr>
                </a:solidFill>
                <a:latin typeface="Arial" charset="0"/>
              </a:defRPr>
            </a:lvl1pPr>
            <a:lvl2pPr>
              <a:lnSpc>
                <a:spcPts val="3929"/>
              </a:lnSpc>
              <a:spcBef>
                <a:spcPts val="0"/>
              </a:spcBef>
              <a:defRPr sz="2392" baseline="0">
                <a:solidFill>
                  <a:schemeClr val="bg1">
                    <a:lumMod val="50000"/>
                  </a:schemeClr>
                </a:solidFill>
                <a:latin typeface="Arial" charset="0"/>
              </a:defRPr>
            </a:lvl2pPr>
            <a:lvl3pPr>
              <a:lnSpc>
                <a:spcPts val="3929"/>
              </a:lnSpc>
              <a:spcBef>
                <a:spcPts val="0"/>
              </a:spcBef>
              <a:defRPr sz="2392" baseline="0">
                <a:solidFill>
                  <a:schemeClr val="bg1">
                    <a:lumMod val="50000"/>
                  </a:schemeClr>
                </a:solidFill>
                <a:latin typeface="Arial" charset="0"/>
              </a:defRPr>
            </a:lvl3pPr>
            <a:lvl4pPr>
              <a:lnSpc>
                <a:spcPts val="3929"/>
              </a:lnSpc>
              <a:spcBef>
                <a:spcPts val="0"/>
              </a:spcBef>
              <a:defRPr sz="2392" baseline="0">
                <a:solidFill>
                  <a:schemeClr val="bg1">
                    <a:lumMod val="50000"/>
                  </a:schemeClr>
                </a:solidFill>
                <a:latin typeface="Arial" charset="0"/>
              </a:defRPr>
            </a:lvl4pPr>
            <a:lvl5pPr marL="1952701" indent="-390540">
              <a:lnSpc>
                <a:spcPts val="3929"/>
              </a:lnSpc>
              <a:spcBef>
                <a:spcPts val="0"/>
              </a:spcBef>
              <a:buClr>
                <a:srgbClr val="245EAC"/>
              </a:buClr>
              <a:buFont typeface="Arial" charset="0"/>
              <a:buChar char="•"/>
              <a:defRPr sz="2392"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hart Placeholder 23"/>
          <p:cNvSpPr>
            <a:spLocks noGrp="1"/>
          </p:cNvSpPr>
          <p:nvPr>
            <p:ph type="chart" sz="quarter" idx="22"/>
          </p:nvPr>
        </p:nvSpPr>
        <p:spPr>
          <a:xfrm>
            <a:off x="19230299" y="14194528"/>
            <a:ext cx="8075577" cy="6942137"/>
          </a:xfrm>
          <a:prstGeom prst="rect">
            <a:avLst/>
          </a:prstGeom>
        </p:spPr>
        <p:txBody>
          <a:bodyPr/>
          <a:lstStyle/>
          <a:p>
            <a:endParaRPr lang="en-US" dirty="0"/>
          </a:p>
        </p:txBody>
      </p:sp>
      <p:sp>
        <p:nvSpPr>
          <p:cNvPr id="20" name="Content Placeholder 9"/>
          <p:cNvSpPr>
            <a:spLocks noGrp="1"/>
          </p:cNvSpPr>
          <p:nvPr>
            <p:ph sz="quarter" idx="23"/>
          </p:nvPr>
        </p:nvSpPr>
        <p:spPr>
          <a:xfrm>
            <a:off x="19230300" y="21847581"/>
            <a:ext cx="8044046" cy="7596100"/>
          </a:xfrm>
          <a:prstGeom prst="rect">
            <a:avLst/>
          </a:prstGeom>
        </p:spPr>
        <p:txBody>
          <a:bodyPr/>
          <a:lstStyle>
            <a:lvl1pPr>
              <a:lnSpc>
                <a:spcPts val="3929"/>
              </a:lnSpc>
              <a:spcBef>
                <a:spcPts val="0"/>
              </a:spcBef>
              <a:defRPr sz="2392" baseline="0">
                <a:solidFill>
                  <a:schemeClr val="bg1">
                    <a:lumMod val="50000"/>
                  </a:schemeClr>
                </a:solidFill>
                <a:latin typeface="Arial" charset="0"/>
              </a:defRPr>
            </a:lvl1pPr>
            <a:lvl2pPr>
              <a:lnSpc>
                <a:spcPts val="3929"/>
              </a:lnSpc>
              <a:spcBef>
                <a:spcPts val="0"/>
              </a:spcBef>
              <a:defRPr sz="2392" baseline="0">
                <a:solidFill>
                  <a:schemeClr val="bg1">
                    <a:lumMod val="50000"/>
                  </a:schemeClr>
                </a:solidFill>
                <a:latin typeface="Arial" charset="0"/>
              </a:defRPr>
            </a:lvl2pPr>
            <a:lvl3pPr>
              <a:lnSpc>
                <a:spcPts val="3929"/>
              </a:lnSpc>
              <a:spcBef>
                <a:spcPts val="0"/>
              </a:spcBef>
              <a:defRPr sz="2392" baseline="0">
                <a:solidFill>
                  <a:schemeClr val="bg1">
                    <a:lumMod val="50000"/>
                  </a:schemeClr>
                </a:solidFill>
                <a:latin typeface="Arial" charset="0"/>
              </a:defRPr>
            </a:lvl3pPr>
            <a:lvl4pPr>
              <a:lnSpc>
                <a:spcPts val="3929"/>
              </a:lnSpc>
              <a:spcBef>
                <a:spcPts val="0"/>
              </a:spcBef>
              <a:defRPr sz="2392" baseline="0">
                <a:solidFill>
                  <a:schemeClr val="bg1">
                    <a:lumMod val="50000"/>
                  </a:schemeClr>
                </a:solidFill>
                <a:latin typeface="Arial" charset="0"/>
              </a:defRPr>
            </a:lvl4pPr>
            <a:lvl5pPr marL="1952701" indent="-390540">
              <a:lnSpc>
                <a:spcPts val="3929"/>
              </a:lnSpc>
              <a:spcBef>
                <a:spcPts val="0"/>
              </a:spcBef>
              <a:buClr>
                <a:srgbClr val="245EAC"/>
              </a:buClr>
              <a:buFont typeface="Arial" charset="0"/>
              <a:buChar char="•"/>
              <a:defRPr sz="2392" baseline="0">
                <a:solidFill>
                  <a:schemeClr val="bg1">
                    <a:lumMod val="50000"/>
                  </a:schemeClr>
                </a:solidFill>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7378594"/>
      </p:ext>
    </p:extLst>
  </p:cSld>
  <p:clrMapOvr>
    <a:masterClrMapping/>
  </p:clrMapOvr>
  <p:extLst>
    <p:ext uri="{DCECCB84-F9BA-43D5-87BE-67443E8EF086}">
      <p15:sldGuideLst xmlns:p15="http://schemas.microsoft.com/office/powerpoint/2012/main">
        <p15:guide id="1" orient="horz" pos="20208"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tangle 36"/>
          <p:cNvSpPr>
            <a:spLocks noChangeArrowheads="1"/>
          </p:cNvSpPr>
          <p:nvPr userDrawn="1"/>
        </p:nvSpPr>
        <p:spPr bwMode="auto">
          <a:xfrm>
            <a:off x="0" y="0"/>
            <a:ext cx="37490400" cy="5486400"/>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sp>
        <p:nvSpPr>
          <p:cNvPr id="7" name="Rectangle 6"/>
          <p:cNvSpPr/>
          <p:nvPr userDrawn="1"/>
        </p:nvSpPr>
        <p:spPr>
          <a:xfrm>
            <a:off x="0" y="5257801"/>
            <a:ext cx="37490400" cy="2651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rotWithShape="1">
          <a:blip r:embed="rId3">
            <a:alphaModFix amt="41000"/>
            <a:extLst>
              <a:ext uri="{28A0092B-C50C-407E-A947-70E740481C1C}">
                <a14:useLocalDpi xmlns:a14="http://schemas.microsoft.com/office/drawing/2010/main" val="0"/>
              </a:ext>
            </a:extLst>
          </a:blip>
          <a:srcRect t="4395" b="40121"/>
          <a:stretch/>
        </p:blipFill>
        <p:spPr>
          <a:xfrm>
            <a:off x="26229444" y="0"/>
            <a:ext cx="9341680" cy="5256959"/>
          </a:xfrm>
          <a:prstGeom prst="rect">
            <a:avLst/>
          </a:prstGeom>
        </p:spPr>
      </p:pic>
      <p:sp>
        <p:nvSpPr>
          <p:cNvPr id="10" name="Rectangle 36"/>
          <p:cNvSpPr>
            <a:spLocks noChangeArrowheads="1"/>
          </p:cNvSpPr>
          <p:nvPr userDrawn="1"/>
        </p:nvSpPr>
        <p:spPr bwMode="auto">
          <a:xfrm>
            <a:off x="0" y="30409662"/>
            <a:ext cx="37490400" cy="2508738"/>
          </a:xfrm>
          <a:prstGeom prst="rect">
            <a:avLst/>
          </a:prstGeom>
          <a:solidFill>
            <a:srgbClr val="005BBB"/>
          </a:solidFill>
          <a:ln w="9525">
            <a:noFill/>
            <a:miter lim="800000"/>
            <a:headEnd/>
            <a:tailEnd/>
          </a:ln>
          <a:effectLst/>
        </p:spPr>
        <p:txBody>
          <a:bodyPr wrap="none" anchor="ctr"/>
          <a:lstStyle>
            <a:lvl1pPr eaLnBrk="0" hangingPunct="0">
              <a:defRPr sz="2900">
                <a:solidFill>
                  <a:schemeClr val="tx1"/>
                </a:solidFill>
                <a:latin typeface="Arial Narrow" charset="0"/>
                <a:ea typeface="ＭＳ Ｐゴシック" charset="-128"/>
              </a:defRPr>
            </a:lvl1pPr>
            <a:lvl2pPr marL="37931725" indent="-37474525" eaLnBrk="0" hangingPunct="0">
              <a:defRPr sz="2900">
                <a:solidFill>
                  <a:schemeClr val="tx1"/>
                </a:solidFill>
                <a:latin typeface="Arial Narrow" charset="0"/>
                <a:ea typeface="ＭＳ Ｐゴシック" charset="-128"/>
              </a:defRPr>
            </a:lvl2pPr>
            <a:lvl3pPr eaLnBrk="0" hangingPunct="0">
              <a:defRPr sz="2900">
                <a:solidFill>
                  <a:schemeClr val="tx1"/>
                </a:solidFill>
                <a:latin typeface="Arial Narrow" charset="0"/>
                <a:ea typeface="ＭＳ Ｐゴシック" charset="-128"/>
              </a:defRPr>
            </a:lvl3pPr>
            <a:lvl4pPr eaLnBrk="0" hangingPunct="0">
              <a:defRPr sz="2900">
                <a:solidFill>
                  <a:schemeClr val="tx1"/>
                </a:solidFill>
                <a:latin typeface="Arial Narrow" charset="0"/>
                <a:ea typeface="ＭＳ Ｐゴシック" charset="-128"/>
              </a:defRPr>
            </a:lvl4pPr>
            <a:lvl5pPr eaLnBrk="0" hangingPunct="0">
              <a:defRPr sz="2900">
                <a:solidFill>
                  <a:schemeClr val="tx1"/>
                </a:solidFill>
                <a:latin typeface="Arial Narrow" charset="0"/>
                <a:ea typeface="ＭＳ Ｐゴシック" charset="-128"/>
              </a:defRPr>
            </a:lvl5pPr>
            <a:lvl6pPr marL="457200" eaLnBrk="0" fontAlgn="base" hangingPunct="0">
              <a:spcBef>
                <a:spcPct val="0"/>
              </a:spcBef>
              <a:spcAft>
                <a:spcPct val="0"/>
              </a:spcAft>
              <a:defRPr sz="2900">
                <a:solidFill>
                  <a:schemeClr val="tx1"/>
                </a:solidFill>
                <a:latin typeface="Arial Narrow" charset="0"/>
                <a:ea typeface="ＭＳ Ｐゴシック" charset="-128"/>
              </a:defRPr>
            </a:lvl6pPr>
            <a:lvl7pPr marL="914400" eaLnBrk="0" fontAlgn="base" hangingPunct="0">
              <a:spcBef>
                <a:spcPct val="0"/>
              </a:spcBef>
              <a:spcAft>
                <a:spcPct val="0"/>
              </a:spcAft>
              <a:defRPr sz="2900">
                <a:solidFill>
                  <a:schemeClr val="tx1"/>
                </a:solidFill>
                <a:latin typeface="Arial Narrow" charset="0"/>
                <a:ea typeface="ＭＳ Ｐゴシック" charset="-128"/>
              </a:defRPr>
            </a:lvl7pPr>
            <a:lvl8pPr marL="1371600" eaLnBrk="0" fontAlgn="base" hangingPunct="0">
              <a:spcBef>
                <a:spcPct val="0"/>
              </a:spcBef>
              <a:spcAft>
                <a:spcPct val="0"/>
              </a:spcAft>
              <a:defRPr sz="2900">
                <a:solidFill>
                  <a:schemeClr val="tx1"/>
                </a:solidFill>
                <a:latin typeface="Arial Narrow" charset="0"/>
                <a:ea typeface="ＭＳ Ｐゴシック" charset="-128"/>
              </a:defRPr>
            </a:lvl8pPr>
            <a:lvl9pPr marL="1828800" eaLnBrk="0" fontAlgn="base" hangingPunct="0">
              <a:spcBef>
                <a:spcPct val="0"/>
              </a:spcBef>
              <a:spcAft>
                <a:spcPct val="0"/>
              </a:spcAft>
              <a:defRPr sz="2900">
                <a:solidFill>
                  <a:schemeClr val="tx1"/>
                </a:solidFill>
                <a:latin typeface="Arial Narrow" charset="0"/>
                <a:ea typeface="ＭＳ Ｐゴシック" charset="-128"/>
              </a:defRPr>
            </a:lvl9pPr>
          </a:lstStyle>
          <a:p>
            <a:pPr eaLnBrk="1" hangingPunct="1">
              <a:defRPr/>
            </a:pPr>
            <a:endParaRPr lang="en-US" altLang="en-US" b="0" i="0" baseline="0" dirty="0">
              <a:solidFill>
                <a:schemeClr val="tx1"/>
              </a:solidFill>
              <a:latin typeface="Arial" charset="0"/>
              <a:ea typeface="Arial" charset="0"/>
            </a:endParaRP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74733" y="31154745"/>
            <a:ext cx="13595412" cy="1008282"/>
          </a:xfrm>
          <a:prstGeom prst="rect">
            <a:avLst/>
          </a:prstGeom>
        </p:spPr>
      </p:pic>
      <p:cxnSp>
        <p:nvCxnSpPr>
          <p:cNvPr id="12" name="Straight Connector 11"/>
          <p:cNvCxnSpPr/>
          <p:nvPr userDrawn="1"/>
        </p:nvCxnSpPr>
        <p:spPr>
          <a:xfrm>
            <a:off x="26943203" y="30837463"/>
            <a:ext cx="0" cy="1588169"/>
          </a:xfrm>
          <a:prstGeom prst="line">
            <a:avLst/>
          </a:prstGeom>
          <a:ln w="2540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499162"/>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781080" rtl="0" eaLnBrk="1" latinLnBrk="0" hangingPunct="1">
        <a:lnSpc>
          <a:spcPct val="90000"/>
        </a:lnSpc>
        <a:spcBef>
          <a:spcPct val="0"/>
        </a:spcBef>
        <a:buNone/>
        <a:defRPr sz="3758" kern="1200">
          <a:solidFill>
            <a:schemeClr val="tx1"/>
          </a:solidFill>
          <a:latin typeface="+mj-lt"/>
          <a:ea typeface="+mj-ea"/>
          <a:cs typeface="+mj-cs"/>
        </a:defRPr>
      </a:lvl1pPr>
    </p:titleStyle>
    <p:bodyStyle>
      <a:lvl1pPr marL="195270" indent="-195270" algn="l" defTabSz="781080" rtl="0" eaLnBrk="1" latinLnBrk="0" hangingPunct="1">
        <a:lnSpc>
          <a:spcPct val="90000"/>
        </a:lnSpc>
        <a:spcBef>
          <a:spcPts val="854"/>
        </a:spcBef>
        <a:buFont typeface="Arial"/>
        <a:buChar char="•"/>
        <a:defRPr sz="2392" kern="1200">
          <a:solidFill>
            <a:schemeClr val="tx1"/>
          </a:solidFill>
          <a:latin typeface="+mn-lt"/>
          <a:ea typeface="+mn-ea"/>
          <a:cs typeface="+mn-cs"/>
        </a:defRPr>
      </a:lvl1pPr>
      <a:lvl2pPr marL="585810" indent="-195270" algn="l" defTabSz="781080" rtl="0" eaLnBrk="1" latinLnBrk="0" hangingPunct="1">
        <a:lnSpc>
          <a:spcPct val="90000"/>
        </a:lnSpc>
        <a:spcBef>
          <a:spcPts val="427"/>
        </a:spcBef>
        <a:buFont typeface="Arial"/>
        <a:buChar char="•"/>
        <a:defRPr sz="2050" kern="1200">
          <a:solidFill>
            <a:schemeClr val="tx1"/>
          </a:solidFill>
          <a:latin typeface="+mn-lt"/>
          <a:ea typeface="+mn-ea"/>
          <a:cs typeface="+mn-cs"/>
        </a:defRPr>
      </a:lvl2pPr>
      <a:lvl3pPr marL="976351" indent="-195270" algn="l" defTabSz="781080" rtl="0" eaLnBrk="1" latinLnBrk="0" hangingPunct="1">
        <a:lnSpc>
          <a:spcPct val="90000"/>
        </a:lnSpc>
        <a:spcBef>
          <a:spcPts val="427"/>
        </a:spcBef>
        <a:buFont typeface="Arial"/>
        <a:buChar char="•"/>
        <a:defRPr sz="1708" kern="1200">
          <a:solidFill>
            <a:schemeClr val="tx1"/>
          </a:solidFill>
          <a:latin typeface="+mn-lt"/>
          <a:ea typeface="+mn-ea"/>
          <a:cs typeface="+mn-cs"/>
        </a:defRPr>
      </a:lvl3pPr>
      <a:lvl4pPr marL="1366891" indent="-195270" algn="l" defTabSz="781080" rtl="0" eaLnBrk="1" latinLnBrk="0" hangingPunct="1">
        <a:lnSpc>
          <a:spcPct val="90000"/>
        </a:lnSpc>
        <a:spcBef>
          <a:spcPts val="427"/>
        </a:spcBef>
        <a:buFont typeface="Arial"/>
        <a:buChar char="•"/>
        <a:defRPr sz="1538" kern="1200">
          <a:solidFill>
            <a:schemeClr val="tx1"/>
          </a:solidFill>
          <a:latin typeface="+mn-lt"/>
          <a:ea typeface="+mn-ea"/>
          <a:cs typeface="+mn-cs"/>
        </a:defRPr>
      </a:lvl4pPr>
      <a:lvl5pPr marL="1757431" indent="-195270" algn="l" defTabSz="781080" rtl="0" eaLnBrk="1" latinLnBrk="0" hangingPunct="1">
        <a:lnSpc>
          <a:spcPct val="90000"/>
        </a:lnSpc>
        <a:spcBef>
          <a:spcPts val="427"/>
        </a:spcBef>
        <a:buFont typeface="Arial"/>
        <a:buChar char="•"/>
        <a:defRPr sz="1538" kern="1200">
          <a:solidFill>
            <a:schemeClr val="tx1"/>
          </a:solidFill>
          <a:latin typeface="+mn-lt"/>
          <a:ea typeface="+mn-ea"/>
          <a:cs typeface="+mn-cs"/>
        </a:defRPr>
      </a:lvl5pPr>
      <a:lvl6pPr marL="2147971" indent="-195270" algn="l" defTabSz="781080" rtl="0" eaLnBrk="1" latinLnBrk="0" hangingPunct="1">
        <a:lnSpc>
          <a:spcPct val="90000"/>
        </a:lnSpc>
        <a:spcBef>
          <a:spcPts val="427"/>
        </a:spcBef>
        <a:buFont typeface="Arial"/>
        <a:buChar char="•"/>
        <a:defRPr sz="1538" kern="1200">
          <a:solidFill>
            <a:schemeClr val="tx1"/>
          </a:solidFill>
          <a:latin typeface="+mn-lt"/>
          <a:ea typeface="+mn-ea"/>
          <a:cs typeface="+mn-cs"/>
        </a:defRPr>
      </a:lvl6pPr>
      <a:lvl7pPr marL="2538512" indent="-195270" algn="l" defTabSz="781080" rtl="0" eaLnBrk="1" latinLnBrk="0" hangingPunct="1">
        <a:lnSpc>
          <a:spcPct val="90000"/>
        </a:lnSpc>
        <a:spcBef>
          <a:spcPts val="427"/>
        </a:spcBef>
        <a:buFont typeface="Arial"/>
        <a:buChar char="•"/>
        <a:defRPr sz="1538" kern="1200">
          <a:solidFill>
            <a:schemeClr val="tx1"/>
          </a:solidFill>
          <a:latin typeface="+mn-lt"/>
          <a:ea typeface="+mn-ea"/>
          <a:cs typeface="+mn-cs"/>
        </a:defRPr>
      </a:lvl7pPr>
      <a:lvl8pPr marL="2929052" indent="-195270" algn="l" defTabSz="781080" rtl="0" eaLnBrk="1" latinLnBrk="0" hangingPunct="1">
        <a:lnSpc>
          <a:spcPct val="90000"/>
        </a:lnSpc>
        <a:spcBef>
          <a:spcPts val="427"/>
        </a:spcBef>
        <a:buFont typeface="Arial"/>
        <a:buChar char="•"/>
        <a:defRPr sz="1538" kern="1200">
          <a:solidFill>
            <a:schemeClr val="tx1"/>
          </a:solidFill>
          <a:latin typeface="+mn-lt"/>
          <a:ea typeface="+mn-ea"/>
          <a:cs typeface="+mn-cs"/>
        </a:defRPr>
      </a:lvl8pPr>
      <a:lvl9pPr marL="3319592" indent="-195270" algn="l" defTabSz="781080" rtl="0" eaLnBrk="1" latinLnBrk="0" hangingPunct="1">
        <a:lnSpc>
          <a:spcPct val="90000"/>
        </a:lnSpc>
        <a:spcBef>
          <a:spcPts val="427"/>
        </a:spcBef>
        <a:buFont typeface="Arial"/>
        <a:buChar char="•"/>
        <a:defRPr sz="1538" kern="1200">
          <a:solidFill>
            <a:schemeClr val="tx1"/>
          </a:solidFill>
          <a:latin typeface="+mn-lt"/>
          <a:ea typeface="+mn-ea"/>
          <a:cs typeface="+mn-cs"/>
        </a:defRPr>
      </a:lvl9pPr>
    </p:bodyStyle>
    <p:otherStyle>
      <a:defPPr>
        <a:defRPr lang="en-US"/>
      </a:defPPr>
      <a:lvl1pPr marL="0" algn="l" defTabSz="781080" rtl="0" eaLnBrk="1" latinLnBrk="0" hangingPunct="1">
        <a:defRPr sz="1538" kern="1200">
          <a:solidFill>
            <a:schemeClr val="tx1"/>
          </a:solidFill>
          <a:latin typeface="+mn-lt"/>
          <a:ea typeface="+mn-ea"/>
          <a:cs typeface="+mn-cs"/>
        </a:defRPr>
      </a:lvl1pPr>
      <a:lvl2pPr marL="390540" algn="l" defTabSz="781080" rtl="0" eaLnBrk="1" latinLnBrk="0" hangingPunct="1">
        <a:defRPr sz="1538" kern="1200">
          <a:solidFill>
            <a:schemeClr val="tx1"/>
          </a:solidFill>
          <a:latin typeface="+mn-lt"/>
          <a:ea typeface="+mn-ea"/>
          <a:cs typeface="+mn-cs"/>
        </a:defRPr>
      </a:lvl2pPr>
      <a:lvl3pPr marL="781080" algn="l" defTabSz="781080" rtl="0" eaLnBrk="1" latinLnBrk="0" hangingPunct="1">
        <a:defRPr sz="1538" kern="1200">
          <a:solidFill>
            <a:schemeClr val="tx1"/>
          </a:solidFill>
          <a:latin typeface="+mn-lt"/>
          <a:ea typeface="+mn-ea"/>
          <a:cs typeface="+mn-cs"/>
        </a:defRPr>
      </a:lvl3pPr>
      <a:lvl4pPr marL="1171621" algn="l" defTabSz="781080" rtl="0" eaLnBrk="1" latinLnBrk="0" hangingPunct="1">
        <a:defRPr sz="1538" kern="1200">
          <a:solidFill>
            <a:schemeClr val="tx1"/>
          </a:solidFill>
          <a:latin typeface="+mn-lt"/>
          <a:ea typeface="+mn-ea"/>
          <a:cs typeface="+mn-cs"/>
        </a:defRPr>
      </a:lvl4pPr>
      <a:lvl5pPr marL="1562161" algn="l" defTabSz="781080" rtl="0" eaLnBrk="1" latinLnBrk="0" hangingPunct="1">
        <a:defRPr sz="1538" kern="1200">
          <a:solidFill>
            <a:schemeClr val="tx1"/>
          </a:solidFill>
          <a:latin typeface="+mn-lt"/>
          <a:ea typeface="+mn-ea"/>
          <a:cs typeface="+mn-cs"/>
        </a:defRPr>
      </a:lvl5pPr>
      <a:lvl6pPr marL="1952701" algn="l" defTabSz="781080" rtl="0" eaLnBrk="1" latinLnBrk="0" hangingPunct="1">
        <a:defRPr sz="1538" kern="1200">
          <a:solidFill>
            <a:schemeClr val="tx1"/>
          </a:solidFill>
          <a:latin typeface="+mn-lt"/>
          <a:ea typeface="+mn-ea"/>
          <a:cs typeface="+mn-cs"/>
        </a:defRPr>
      </a:lvl6pPr>
      <a:lvl7pPr marL="2343241" algn="l" defTabSz="781080" rtl="0" eaLnBrk="1" latinLnBrk="0" hangingPunct="1">
        <a:defRPr sz="1538" kern="1200">
          <a:solidFill>
            <a:schemeClr val="tx1"/>
          </a:solidFill>
          <a:latin typeface="+mn-lt"/>
          <a:ea typeface="+mn-ea"/>
          <a:cs typeface="+mn-cs"/>
        </a:defRPr>
      </a:lvl7pPr>
      <a:lvl8pPr marL="2733782" algn="l" defTabSz="781080" rtl="0" eaLnBrk="1" latinLnBrk="0" hangingPunct="1">
        <a:defRPr sz="1538" kern="1200">
          <a:solidFill>
            <a:schemeClr val="tx1"/>
          </a:solidFill>
          <a:latin typeface="+mn-lt"/>
          <a:ea typeface="+mn-ea"/>
          <a:cs typeface="+mn-cs"/>
        </a:defRPr>
      </a:lvl8pPr>
      <a:lvl9pPr marL="3124322" algn="l" defTabSz="781080" rtl="0" eaLnBrk="1" latinLnBrk="0" hangingPunct="1">
        <a:defRPr sz="153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chart" Target="../charts/chart1.xml"/><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895256" y="1859932"/>
            <a:ext cx="26885088" cy="2683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7937" tIns="38962" rIns="77937" bIns="38962">
            <a:spAutoFit/>
          </a:bodyPr>
          <a:lstStyle>
            <a:lvl1pPr>
              <a:defRPr sz="2900">
                <a:solidFill>
                  <a:schemeClr val="tx1"/>
                </a:solidFill>
                <a:latin typeface="Arial Narrow" charset="0"/>
                <a:ea typeface="ＭＳ Ｐゴシック" charset="-128"/>
              </a:defRPr>
            </a:lvl1pPr>
            <a:lvl2pPr marL="37931725" indent="-37474525">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defRPr/>
            </a:pPr>
            <a:r>
              <a:rPr lang="en-US" altLang="en-US" sz="7517" dirty="0">
                <a:solidFill>
                  <a:srgbClr val="FFFFFF"/>
                </a:solidFill>
                <a:latin typeface="+mn-lt"/>
                <a:ea typeface="Arial" charset="0"/>
              </a:rPr>
              <a:t>Predictive Modeling of Income Using Adult Dataset</a:t>
            </a:r>
          </a:p>
          <a:p>
            <a:pPr>
              <a:spcBef>
                <a:spcPts val="513"/>
              </a:spcBef>
              <a:spcAft>
                <a:spcPts val="1538"/>
              </a:spcAft>
              <a:defRPr/>
            </a:pPr>
            <a:r>
              <a:rPr lang="en-US" altLang="en-US" sz="3758" dirty="0">
                <a:solidFill>
                  <a:srgbClr val="FFFFFF"/>
                </a:solidFill>
                <a:latin typeface="+mn-lt"/>
                <a:ea typeface="Arial" charset="0"/>
              </a:rPr>
              <a:t>A Machine Learning Approach to Income Prediction </a:t>
            </a:r>
          </a:p>
          <a:p>
            <a:pPr>
              <a:spcBef>
                <a:spcPts val="1538"/>
              </a:spcBef>
              <a:defRPr/>
            </a:pPr>
            <a:r>
              <a:rPr lang="en-US" altLang="en-US" sz="2733" dirty="0">
                <a:solidFill>
                  <a:srgbClr val="FFFFFF"/>
                </a:solidFill>
                <a:latin typeface="+mn-lt"/>
                <a:ea typeface="Arial" charset="0"/>
              </a:rPr>
              <a:t>Sushmitha </a:t>
            </a:r>
            <a:r>
              <a:rPr lang="en-US" altLang="en-US" sz="2733" dirty="0" err="1">
                <a:solidFill>
                  <a:srgbClr val="FFFFFF"/>
                </a:solidFill>
                <a:latin typeface="+mn-lt"/>
                <a:ea typeface="Arial" charset="0"/>
              </a:rPr>
              <a:t>Manjunatha</a:t>
            </a:r>
            <a:endParaRPr lang="en-US" altLang="en-US" sz="2733" dirty="0">
              <a:solidFill>
                <a:srgbClr val="FFFFFF"/>
              </a:solidFill>
              <a:latin typeface="+mn-lt"/>
              <a:ea typeface="Arial" charset="0"/>
            </a:endParaRPr>
          </a:p>
        </p:txBody>
      </p:sp>
      <p:sp>
        <p:nvSpPr>
          <p:cNvPr id="5" name="TextBox 1"/>
          <p:cNvSpPr txBox="1">
            <a:spLocks noChangeArrowheads="1"/>
          </p:cNvSpPr>
          <p:nvPr/>
        </p:nvSpPr>
        <p:spPr bwMode="auto">
          <a:xfrm>
            <a:off x="781050" y="7003709"/>
            <a:ext cx="8396288" cy="47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endParaRPr lang="en-US" altLang="en-US" sz="2477" dirty="0">
              <a:latin typeface="Arial" charset="0"/>
              <a:ea typeface="Arial" charset="0"/>
            </a:endParaRPr>
          </a:p>
        </p:txBody>
      </p:sp>
      <p:sp>
        <p:nvSpPr>
          <p:cNvPr id="14" name="Freeform 13"/>
          <p:cNvSpPr/>
          <p:nvPr/>
        </p:nvSpPr>
        <p:spPr>
          <a:xfrm>
            <a:off x="15082952" y="15705536"/>
            <a:ext cx="212890" cy="980380"/>
          </a:xfrm>
          <a:custGeom>
            <a:avLst/>
            <a:gdLst>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72768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4713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87397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1055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71154 w 376733"/>
              <a:gd name="connsiteY5" fmla="*/ 1564474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87365"/>
              <a:gd name="connsiteY0" fmla="*/ 0 h 1645920"/>
              <a:gd name="connsiteX1" fmla="*/ 0 w 387365"/>
              <a:gd name="connsiteY1" fmla="*/ 0 h 1645920"/>
              <a:gd name="connsiteX2" fmla="*/ 0 w 387365"/>
              <a:gd name="connsiteY2" fmla="*/ 1645920 h 1645920"/>
              <a:gd name="connsiteX3" fmla="*/ 376733 w 387365"/>
              <a:gd name="connsiteY3" fmla="*/ 1645920 h 1645920"/>
              <a:gd name="connsiteX4" fmla="*/ 387365 w 387365"/>
              <a:gd name="connsiteY4" fmla="*/ 1564475 h 1645920"/>
              <a:gd name="connsiteX5" fmla="*/ 71154 w 387365"/>
              <a:gd name="connsiteY5" fmla="*/ 1564474 h 1645920"/>
              <a:gd name="connsiteX6" fmla="*/ 65837 w 387365"/>
              <a:gd name="connsiteY6" fmla="*/ 58521 h 1645920"/>
              <a:gd name="connsiteX7" fmla="*/ 336499 w 387365"/>
              <a:gd name="connsiteY7" fmla="*/ 58521 h 1645920"/>
              <a:gd name="connsiteX8" fmla="*/ 336499 w 387365"/>
              <a:gd name="connsiteY8" fmla="*/ 0 h 1645920"/>
              <a:gd name="connsiteX0" fmla="*/ 336499 w 405611"/>
              <a:gd name="connsiteY0" fmla="*/ 0 h 1645920"/>
              <a:gd name="connsiteX1" fmla="*/ 0 w 405611"/>
              <a:gd name="connsiteY1" fmla="*/ 0 h 1645920"/>
              <a:gd name="connsiteX2" fmla="*/ 0 w 405611"/>
              <a:gd name="connsiteY2" fmla="*/ 1645920 h 1645920"/>
              <a:gd name="connsiteX3" fmla="*/ 376733 w 405611"/>
              <a:gd name="connsiteY3" fmla="*/ 1645920 h 1645920"/>
              <a:gd name="connsiteX4" fmla="*/ 387365 w 405611"/>
              <a:gd name="connsiteY4" fmla="*/ 1564475 h 1645920"/>
              <a:gd name="connsiteX5" fmla="*/ 71154 w 405611"/>
              <a:gd name="connsiteY5" fmla="*/ 1564474 h 1645920"/>
              <a:gd name="connsiteX6" fmla="*/ 65837 w 405611"/>
              <a:gd name="connsiteY6" fmla="*/ 58521 h 1645920"/>
              <a:gd name="connsiteX7" fmla="*/ 405611 w 405611"/>
              <a:gd name="connsiteY7" fmla="*/ 63838 h 1645920"/>
              <a:gd name="connsiteX8" fmla="*/ 336499 w 405611"/>
              <a:gd name="connsiteY8" fmla="*/ 0 h 1645920"/>
              <a:gd name="connsiteX0" fmla="*/ 400294 w 405611"/>
              <a:gd name="connsiteY0" fmla="*/ 0 h 1651236"/>
              <a:gd name="connsiteX1" fmla="*/ 0 w 405611"/>
              <a:gd name="connsiteY1" fmla="*/ 5316 h 1651236"/>
              <a:gd name="connsiteX2" fmla="*/ 0 w 405611"/>
              <a:gd name="connsiteY2" fmla="*/ 1651236 h 1651236"/>
              <a:gd name="connsiteX3" fmla="*/ 376733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403314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71490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44886"/>
              <a:gd name="connsiteX1" fmla="*/ 0 w 405611"/>
              <a:gd name="connsiteY1" fmla="*/ 5316 h 1644886"/>
              <a:gd name="connsiteX2" fmla="*/ 0 w 405611"/>
              <a:gd name="connsiteY2" fmla="*/ 1644886 h 1644886"/>
              <a:gd name="connsiteX3" fmla="*/ 387439 w 405611"/>
              <a:gd name="connsiteY3" fmla="*/ 1644886 h 1644886"/>
              <a:gd name="connsiteX4" fmla="*/ 387365 w 405611"/>
              <a:gd name="connsiteY4" fmla="*/ 1566616 h 1644886"/>
              <a:gd name="connsiteX5" fmla="*/ 71154 w 405611"/>
              <a:gd name="connsiteY5" fmla="*/ 1569790 h 1644886"/>
              <a:gd name="connsiteX6" fmla="*/ 65837 w 405611"/>
              <a:gd name="connsiteY6" fmla="*/ 63837 h 1644886"/>
              <a:gd name="connsiteX7" fmla="*/ 405611 w 405611"/>
              <a:gd name="connsiteY7" fmla="*/ 69154 h 1644886"/>
              <a:gd name="connsiteX8" fmla="*/ 400294 w 405611"/>
              <a:gd name="connsiteY8" fmla="*/ 0 h 1644886"/>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63837 h 1644886"/>
              <a:gd name="connsiteX7" fmla="*/ 386561 w 400294"/>
              <a:gd name="connsiteY7" fmla="*/ 78679 h 1644886"/>
              <a:gd name="connsiteX8" fmla="*/ 400294 w 400294"/>
              <a:gd name="connsiteY8" fmla="*/ 0 h 1644886"/>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60662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414236"/>
              <a:gd name="connsiteY0" fmla="*/ 0 h 1641711"/>
              <a:gd name="connsiteX1" fmla="*/ 0 w 414236"/>
              <a:gd name="connsiteY1" fmla="*/ 2141 h 1641711"/>
              <a:gd name="connsiteX2" fmla="*/ 0 w 414236"/>
              <a:gd name="connsiteY2" fmla="*/ 1641711 h 1641711"/>
              <a:gd name="connsiteX3" fmla="*/ 387439 w 414236"/>
              <a:gd name="connsiteY3" fmla="*/ 1641711 h 1641711"/>
              <a:gd name="connsiteX4" fmla="*/ 379172 w 414236"/>
              <a:gd name="connsiteY4" fmla="*/ 1600163 h 1641711"/>
              <a:gd name="connsiteX5" fmla="*/ 387365 w 414236"/>
              <a:gd name="connsiteY5" fmla="*/ 1563441 h 1641711"/>
              <a:gd name="connsiteX6" fmla="*/ 71154 w 414236"/>
              <a:gd name="connsiteY6" fmla="*/ 1566615 h 1641711"/>
              <a:gd name="connsiteX7" fmla="*/ 65837 w 414236"/>
              <a:gd name="connsiteY7" fmla="*/ 76537 h 1641711"/>
              <a:gd name="connsiteX8" fmla="*/ 386561 w 414236"/>
              <a:gd name="connsiteY8" fmla="*/ 75504 h 1641711"/>
              <a:gd name="connsiteX9" fmla="*/ 384419 w 414236"/>
              <a:gd name="connsiteY9" fmla="*/ 0 h 1641711"/>
              <a:gd name="connsiteX0" fmla="*/ 384419 w 431494"/>
              <a:gd name="connsiteY0" fmla="*/ 0 h 1641711"/>
              <a:gd name="connsiteX1" fmla="*/ 0 w 431494"/>
              <a:gd name="connsiteY1" fmla="*/ 2141 h 1641711"/>
              <a:gd name="connsiteX2" fmla="*/ 0 w 431494"/>
              <a:gd name="connsiteY2" fmla="*/ 1641711 h 1641711"/>
              <a:gd name="connsiteX3" fmla="*/ 387439 w 431494"/>
              <a:gd name="connsiteY3" fmla="*/ 1641711 h 1641711"/>
              <a:gd name="connsiteX4" fmla="*/ 387365 w 431494"/>
              <a:gd name="connsiteY4" fmla="*/ 1563441 h 1641711"/>
              <a:gd name="connsiteX5" fmla="*/ 71154 w 431494"/>
              <a:gd name="connsiteY5" fmla="*/ 1566615 h 1641711"/>
              <a:gd name="connsiteX6" fmla="*/ 65837 w 431494"/>
              <a:gd name="connsiteY6" fmla="*/ 76537 h 1641711"/>
              <a:gd name="connsiteX7" fmla="*/ 386561 w 431494"/>
              <a:gd name="connsiteY7" fmla="*/ 75504 h 1641711"/>
              <a:gd name="connsiteX8" fmla="*/ 384419 w 431494"/>
              <a:gd name="connsiteY8" fmla="*/ 0 h 1641711"/>
              <a:gd name="connsiteX0" fmla="*/ 384419 w 409039"/>
              <a:gd name="connsiteY0" fmla="*/ 0 h 1642067"/>
              <a:gd name="connsiteX1" fmla="*/ 0 w 409039"/>
              <a:gd name="connsiteY1" fmla="*/ 2141 h 1642067"/>
              <a:gd name="connsiteX2" fmla="*/ 0 w 409039"/>
              <a:gd name="connsiteY2" fmla="*/ 1641711 h 1642067"/>
              <a:gd name="connsiteX3" fmla="*/ 387439 w 409039"/>
              <a:gd name="connsiteY3" fmla="*/ 1641711 h 1642067"/>
              <a:gd name="connsiteX4" fmla="*/ 387365 w 409039"/>
              <a:gd name="connsiteY4" fmla="*/ 1563441 h 1642067"/>
              <a:gd name="connsiteX5" fmla="*/ 71154 w 409039"/>
              <a:gd name="connsiteY5" fmla="*/ 1566615 h 1642067"/>
              <a:gd name="connsiteX6" fmla="*/ 65837 w 409039"/>
              <a:gd name="connsiteY6" fmla="*/ 76537 h 1642067"/>
              <a:gd name="connsiteX7" fmla="*/ 386561 w 409039"/>
              <a:gd name="connsiteY7" fmla="*/ 75504 h 1642067"/>
              <a:gd name="connsiteX8" fmla="*/ 384419 w 409039"/>
              <a:gd name="connsiteY8" fmla="*/ 0 h 1642067"/>
              <a:gd name="connsiteX0" fmla="*/ 384419 w 410804"/>
              <a:gd name="connsiteY0" fmla="*/ 0 h 1641711"/>
              <a:gd name="connsiteX1" fmla="*/ 0 w 410804"/>
              <a:gd name="connsiteY1" fmla="*/ 2141 h 1641711"/>
              <a:gd name="connsiteX2" fmla="*/ 0 w 410804"/>
              <a:gd name="connsiteY2" fmla="*/ 1641711 h 1641711"/>
              <a:gd name="connsiteX3" fmla="*/ 387439 w 410804"/>
              <a:gd name="connsiteY3" fmla="*/ 1641711 h 1641711"/>
              <a:gd name="connsiteX4" fmla="*/ 387365 w 410804"/>
              <a:gd name="connsiteY4" fmla="*/ 1563441 h 1641711"/>
              <a:gd name="connsiteX5" fmla="*/ 71154 w 410804"/>
              <a:gd name="connsiteY5" fmla="*/ 1566615 h 1641711"/>
              <a:gd name="connsiteX6" fmla="*/ 65837 w 410804"/>
              <a:gd name="connsiteY6" fmla="*/ 76537 h 1641711"/>
              <a:gd name="connsiteX7" fmla="*/ 386561 w 410804"/>
              <a:gd name="connsiteY7" fmla="*/ 75504 h 1641711"/>
              <a:gd name="connsiteX8" fmla="*/ 384419 w 410804"/>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79712 h 1644886"/>
              <a:gd name="connsiteX7" fmla="*/ 386561 w 400294"/>
              <a:gd name="connsiteY7" fmla="*/ 78679 h 1644886"/>
              <a:gd name="connsiteX8" fmla="*/ 400294 w 400294"/>
              <a:gd name="connsiteY8" fmla="*/ 0 h 1644886"/>
              <a:gd name="connsiteX0" fmla="*/ 37806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7806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439" h="1641711">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6200" dirty="0"/>
          </a:p>
        </p:txBody>
      </p:sp>
      <p:sp>
        <p:nvSpPr>
          <p:cNvPr id="15" name="Freeform 14"/>
          <p:cNvSpPr/>
          <p:nvPr/>
        </p:nvSpPr>
        <p:spPr>
          <a:xfrm rot="10800000">
            <a:off x="17068121" y="15720451"/>
            <a:ext cx="212890" cy="980381"/>
          </a:xfrm>
          <a:custGeom>
            <a:avLst/>
            <a:gdLst>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72768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72768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4713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87397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65837 w 376733"/>
              <a:gd name="connsiteY5" fmla="*/ 1591055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76733"/>
              <a:gd name="connsiteY0" fmla="*/ 0 h 1645920"/>
              <a:gd name="connsiteX1" fmla="*/ 0 w 376733"/>
              <a:gd name="connsiteY1" fmla="*/ 0 h 1645920"/>
              <a:gd name="connsiteX2" fmla="*/ 0 w 376733"/>
              <a:gd name="connsiteY2" fmla="*/ 1645920 h 1645920"/>
              <a:gd name="connsiteX3" fmla="*/ 376733 w 376733"/>
              <a:gd name="connsiteY3" fmla="*/ 1645920 h 1645920"/>
              <a:gd name="connsiteX4" fmla="*/ 376733 w 376733"/>
              <a:gd name="connsiteY4" fmla="*/ 1591056 h 1645920"/>
              <a:gd name="connsiteX5" fmla="*/ 71154 w 376733"/>
              <a:gd name="connsiteY5" fmla="*/ 1564474 h 1645920"/>
              <a:gd name="connsiteX6" fmla="*/ 65837 w 376733"/>
              <a:gd name="connsiteY6" fmla="*/ 58521 h 1645920"/>
              <a:gd name="connsiteX7" fmla="*/ 336499 w 376733"/>
              <a:gd name="connsiteY7" fmla="*/ 58521 h 1645920"/>
              <a:gd name="connsiteX8" fmla="*/ 336499 w 376733"/>
              <a:gd name="connsiteY8" fmla="*/ 0 h 1645920"/>
              <a:gd name="connsiteX0" fmla="*/ 336499 w 387365"/>
              <a:gd name="connsiteY0" fmla="*/ 0 h 1645920"/>
              <a:gd name="connsiteX1" fmla="*/ 0 w 387365"/>
              <a:gd name="connsiteY1" fmla="*/ 0 h 1645920"/>
              <a:gd name="connsiteX2" fmla="*/ 0 w 387365"/>
              <a:gd name="connsiteY2" fmla="*/ 1645920 h 1645920"/>
              <a:gd name="connsiteX3" fmla="*/ 376733 w 387365"/>
              <a:gd name="connsiteY3" fmla="*/ 1645920 h 1645920"/>
              <a:gd name="connsiteX4" fmla="*/ 387365 w 387365"/>
              <a:gd name="connsiteY4" fmla="*/ 1564475 h 1645920"/>
              <a:gd name="connsiteX5" fmla="*/ 71154 w 387365"/>
              <a:gd name="connsiteY5" fmla="*/ 1564474 h 1645920"/>
              <a:gd name="connsiteX6" fmla="*/ 65837 w 387365"/>
              <a:gd name="connsiteY6" fmla="*/ 58521 h 1645920"/>
              <a:gd name="connsiteX7" fmla="*/ 336499 w 387365"/>
              <a:gd name="connsiteY7" fmla="*/ 58521 h 1645920"/>
              <a:gd name="connsiteX8" fmla="*/ 336499 w 387365"/>
              <a:gd name="connsiteY8" fmla="*/ 0 h 1645920"/>
              <a:gd name="connsiteX0" fmla="*/ 336499 w 405611"/>
              <a:gd name="connsiteY0" fmla="*/ 0 h 1645920"/>
              <a:gd name="connsiteX1" fmla="*/ 0 w 405611"/>
              <a:gd name="connsiteY1" fmla="*/ 0 h 1645920"/>
              <a:gd name="connsiteX2" fmla="*/ 0 w 405611"/>
              <a:gd name="connsiteY2" fmla="*/ 1645920 h 1645920"/>
              <a:gd name="connsiteX3" fmla="*/ 376733 w 405611"/>
              <a:gd name="connsiteY3" fmla="*/ 1645920 h 1645920"/>
              <a:gd name="connsiteX4" fmla="*/ 387365 w 405611"/>
              <a:gd name="connsiteY4" fmla="*/ 1564475 h 1645920"/>
              <a:gd name="connsiteX5" fmla="*/ 71154 w 405611"/>
              <a:gd name="connsiteY5" fmla="*/ 1564474 h 1645920"/>
              <a:gd name="connsiteX6" fmla="*/ 65837 w 405611"/>
              <a:gd name="connsiteY6" fmla="*/ 58521 h 1645920"/>
              <a:gd name="connsiteX7" fmla="*/ 405611 w 405611"/>
              <a:gd name="connsiteY7" fmla="*/ 63838 h 1645920"/>
              <a:gd name="connsiteX8" fmla="*/ 336499 w 405611"/>
              <a:gd name="connsiteY8" fmla="*/ 0 h 1645920"/>
              <a:gd name="connsiteX0" fmla="*/ 400294 w 405611"/>
              <a:gd name="connsiteY0" fmla="*/ 0 h 1651236"/>
              <a:gd name="connsiteX1" fmla="*/ 0 w 405611"/>
              <a:gd name="connsiteY1" fmla="*/ 5316 h 1651236"/>
              <a:gd name="connsiteX2" fmla="*/ 0 w 405611"/>
              <a:gd name="connsiteY2" fmla="*/ 1651236 h 1651236"/>
              <a:gd name="connsiteX3" fmla="*/ 376733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403314 w 405611"/>
              <a:gd name="connsiteY3" fmla="*/ 165123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9791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71490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9371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51236"/>
              <a:gd name="connsiteX1" fmla="*/ 0 w 405611"/>
              <a:gd name="connsiteY1" fmla="*/ 5316 h 1651236"/>
              <a:gd name="connsiteX2" fmla="*/ 0 w 405611"/>
              <a:gd name="connsiteY2" fmla="*/ 1651236 h 1651236"/>
              <a:gd name="connsiteX3" fmla="*/ 387439 w 405611"/>
              <a:gd name="connsiteY3" fmla="*/ 1644886 h 1651236"/>
              <a:gd name="connsiteX4" fmla="*/ 387365 w 405611"/>
              <a:gd name="connsiteY4" fmla="*/ 1566616 h 1651236"/>
              <a:gd name="connsiteX5" fmla="*/ 71154 w 405611"/>
              <a:gd name="connsiteY5" fmla="*/ 1569790 h 1651236"/>
              <a:gd name="connsiteX6" fmla="*/ 65837 w 405611"/>
              <a:gd name="connsiteY6" fmla="*/ 63837 h 1651236"/>
              <a:gd name="connsiteX7" fmla="*/ 405611 w 405611"/>
              <a:gd name="connsiteY7" fmla="*/ 69154 h 1651236"/>
              <a:gd name="connsiteX8" fmla="*/ 400294 w 405611"/>
              <a:gd name="connsiteY8" fmla="*/ 0 h 1651236"/>
              <a:gd name="connsiteX0" fmla="*/ 400294 w 405611"/>
              <a:gd name="connsiteY0" fmla="*/ 0 h 1644886"/>
              <a:gd name="connsiteX1" fmla="*/ 0 w 405611"/>
              <a:gd name="connsiteY1" fmla="*/ 5316 h 1644886"/>
              <a:gd name="connsiteX2" fmla="*/ 0 w 405611"/>
              <a:gd name="connsiteY2" fmla="*/ 1644886 h 1644886"/>
              <a:gd name="connsiteX3" fmla="*/ 387439 w 405611"/>
              <a:gd name="connsiteY3" fmla="*/ 1644886 h 1644886"/>
              <a:gd name="connsiteX4" fmla="*/ 387365 w 405611"/>
              <a:gd name="connsiteY4" fmla="*/ 1566616 h 1644886"/>
              <a:gd name="connsiteX5" fmla="*/ 71154 w 405611"/>
              <a:gd name="connsiteY5" fmla="*/ 1569790 h 1644886"/>
              <a:gd name="connsiteX6" fmla="*/ 65837 w 405611"/>
              <a:gd name="connsiteY6" fmla="*/ 63837 h 1644886"/>
              <a:gd name="connsiteX7" fmla="*/ 405611 w 405611"/>
              <a:gd name="connsiteY7" fmla="*/ 69154 h 1644886"/>
              <a:gd name="connsiteX8" fmla="*/ 400294 w 405611"/>
              <a:gd name="connsiteY8" fmla="*/ 0 h 1644886"/>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63837 h 1644886"/>
              <a:gd name="connsiteX7" fmla="*/ 386561 w 400294"/>
              <a:gd name="connsiteY7" fmla="*/ 78679 h 1644886"/>
              <a:gd name="connsiteX8" fmla="*/ 400294 w 400294"/>
              <a:gd name="connsiteY8" fmla="*/ 0 h 1644886"/>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60662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414236"/>
              <a:gd name="connsiteY0" fmla="*/ 0 h 1641711"/>
              <a:gd name="connsiteX1" fmla="*/ 0 w 414236"/>
              <a:gd name="connsiteY1" fmla="*/ 2141 h 1641711"/>
              <a:gd name="connsiteX2" fmla="*/ 0 w 414236"/>
              <a:gd name="connsiteY2" fmla="*/ 1641711 h 1641711"/>
              <a:gd name="connsiteX3" fmla="*/ 387439 w 414236"/>
              <a:gd name="connsiteY3" fmla="*/ 1641711 h 1641711"/>
              <a:gd name="connsiteX4" fmla="*/ 379172 w 414236"/>
              <a:gd name="connsiteY4" fmla="*/ 1600163 h 1641711"/>
              <a:gd name="connsiteX5" fmla="*/ 387365 w 414236"/>
              <a:gd name="connsiteY5" fmla="*/ 1563441 h 1641711"/>
              <a:gd name="connsiteX6" fmla="*/ 71154 w 414236"/>
              <a:gd name="connsiteY6" fmla="*/ 1566615 h 1641711"/>
              <a:gd name="connsiteX7" fmla="*/ 65837 w 414236"/>
              <a:gd name="connsiteY7" fmla="*/ 76537 h 1641711"/>
              <a:gd name="connsiteX8" fmla="*/ 386561 w 414236"/>
              <a:gd name="connsiteY8" fmla="*/ 75504 h 1641711"/>
              <a:gd name="connsiteX9" fmla="*/ 384419 w 414236"/>
              <a:gd name="connsiteY9" fmla="*/ 0 h 1641711"/>
              <a:gd name="connsiteX0" fmla="*/ 384419 w 431494"/>
              <a:gd name="connsiteY0" fmla="*/ 0 h 1641711"/>
              <a:gd name="connsiteX1" fmla="*/ 0 w 431494"/>
              <a:gd name="connsiteY1" fmla="*/ 2141 h 1641711"/>
              <a:gd name="connsiteX2" fmla="*/ 0 w 431494"/>
              <a:gd name="connsiteY2" fmla="*/ 1641711 h 1641711"/>
              <a:gd name="connsiteX3" fmla="*/ 387439 w 431494"/>
              <a:gd name="connsiteY3" fmla="*/ 1641711 h 1641711"/>
              <a:gd name="connsiteX4" fmla="*/ 387365 w 431494"/>
              <a:gd name="connsiteY4" fmla="*/ 1563441 h 1641711"/>
              <a:gd name="connsiteX5" fmla="*/ 71154 w 431494"/>
              <a:gd name="connsiteY5" fmla="*/ 1566615 h 1641711"/>
              <a:gd name="connsiteX6" fmla="*/ 65837 w 431494"/>
              <a:gd name="connsiteY6" fmla="*/ 76537 h 1641711"/>
              <a:gd name="connsiteX7" fmla="*/ 386561 w 431494"/>
              <a:gd name="connsiteY7" fmla="*/ 75504 h 1641711"/>
              <a:gd name="connsiteX8" fmla="*/ 384419 w 431494"/>
              <a:gd name="connsiteY8" fmla="*/ 0 h 1641711"/>
              <a:gd name="connsiteX0" fmla="*/ 384419 w 409039"/>
              <a:gd name="connsiteY0" fmla="*/ 0 h 1642067"/>
              <a:gd name="connsiteX1" fmla="*/ 0 w 409039"/>
              <a:gd name="connsiteY1" fmla="*/ 2141 h 1642067"/>
              <a:gd name="connsiteX2" fmla="*/ 0 w 409039"/>
              <a:gd name="connsiteY2" fmla="*/ 1641711 h 1642067"/>
              <a:gd name="connsiteX3" fmla="*/ 387439 w 409039"/>
              <a:gd name="connsiteY3" fmla="*/ 1641711 h 1642067"/>
              <a:gd name="connsiteX4" fmla="*/ 387365 w 409039"/>
              <a:gd name="connsiteY4" fmla="*/ 1563441 h 1642067"/>
              <a:gd name="connsiteX5" fmla="*/ 71154 w 409039"/>
              <a:gd name="connsiteY5" fmla="*/ 1566615 h 1642067"/>
              <a:gd name="connsiteX6" fmla="*/ 65837 w 409039"/>
              <a:gd name="connsiteY6" fmla="*/ 76537 h 1642067"/>
              <a:gd name="connsiteX7" fmla="*/ 386561 w 409039"/>
              <a:gd name="connsiteY7" fmla="*/ 75504 h 1642067"/>
              <a:gd name="connsiteX8" fmla="*/ 384419 w 409039"/>
              <a:gd name="connsiteY8" fmla="*/ 0 h 1642067"/>
              <a:gd name="connsiteX0" fmla="*/ 384419 w 410804"/>
              <a:gd name="connsiteY0" fmla="*/ 0 h 1641711"/>
              <a:gd name="connsiteX1" fmla="*/ 0 w 410804"/>
              <a:gd name="connsiteY1" fmla="*/ 2141 h 1641711"/>
              <a:gd name="connsiteX2" fmla="*/ 0 w 410804"/>
              <a:gd name="connsiteY2" fmla="*/ 1641711 h 1641711"/>
              <a:gd name="connsiteX3" fmla="*/ 387439 w 410804"/>
              <a:gd name="connsiteY3" fmla="*/ 1641711 h 1641711"/>
              <a:gd name="connsiteX4" fmla="*/ 387365 w 410804"/>
              <a:gd name="connsiteY4" fmla="*/ 1563441 h 1641711"/>
              <a:gd name="connsiteX5" fmla="*/ 71154 w 410804"/>
              <a:gd name="connsiteY5" fmla="*/ 1566615 h 1641711"/>
              <a:gd name="connsiteX6" fmla="*/ 65837 w 410804"/>
              <a:gd name="connsiteY6" fmla="*/ 76537 h 1641711"/>
              <a:gd name="connsiteX7" fmla="*/ 386561 w 410804"/>
              <a:gd name="connsiteY7" fmla="*/ 75504 h 1641711"/>
              <a:gd name="connsiteX8" fmla="*/ 384419 w 410804"/>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 name="connsiteX0" fmla="*/ 400294 w 400294"/>
              <a:gd name="connsiteY0" fmla="*/ 0 h 1644886"/>
              <a:gd name="connsiteX1" fmla="*/ 0 w 400294"/>
              <a:gd name="connsiteY1" fmla="*/ 5316 h 1644886"/>
              <a:gd name="connsiteX2" fmla="*/ 0 w 400294"/>
              <a:gd name="connsiteY2" fmla="*/ 1644886 h 1644886"/>
              <a:gd name="connsiteX3" fmla="*/ 387439 w 400294"/>
              <a:gd name="connsiteY3" fmla="*/ 1644886 h 1644886"/>
              <a:gd name="connsiteX4" fmla="*/ 387365 w 400294"/>
              <a:gd name="connsiteY4" fmla="*/ 1566616 h 1644886"/>
              <a:gd name="connsiteX5" fmla="*/ 71154 w 400294"/>
              <a:gd name="connsiteY5" fmla="*/ 1569790 h 1644886"/>
              <a:gd name="connsiteX6" fmla="*/ 65837 w 400294"/>
              <a:gd name="connsiteY6" fmla="*/ 79712 h 1644886"/>
              <a:gd name="connsiteX7" fmla="*/ 386561 w 400294"/>
              <a:gd name="connsiteY7" fmla="*/ 78679 h 1644886"/>
              <a:gd name="connsiteX8" fmla="*/ 400294 w 400294"/>
              <a:gd name="connsiteY8" fmla="*/ 0 h 1644886"/>
              <a:gd name="connsiteX0" fmla="*/ 37806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78069 w 387439"/>
              <a:gd name="connsiteY8" fmla="*/ 0 h 1641711"/>
              <a:gd name="connsiteX0" fmla="*/ 384419 w 387439"/>
              <a:gd name="connsiteY0" fmla="*/ 0 h 1641711"/>
              <a:gd name="connsiteX1" fmla="*/ 0 w 387439"/>
              <a:gd name="connsiteY1" fmla="*/ 2141 h 1641711"/>
              <a:gd name="connsiteX2" fmla="*/ 0 w 387439"/>
              <a:gd name="connsiteY2" fmla="*/ 1641711 h 1641711"/>
              <a:gd name="connsiteX3" fmla="*/ 387439 w 387439"/>
              <a:gd name="connsiteY3" fmla="*/ 1641711 h 1641711"/>
              <a:gd name="connsiteX4" fmla="*/ 387365 w 387439"/>
              <a:gd name="connsiteY4" fmla="*/ 1563441 h 1641711"/>
              <a:gd name="connsiteX5" fmla="*/ 71154 w 387439"/>
              <a:gd name="connsiteY5" fmla="*/ 1566615 h 1641711"/>
              <a:gd name="connsiteX6" fmla="*/ 65837 w 387439"/>
              <a:gd name="connsiteY6" fmla="*/ 76537 h 1641711"/>
              <a:gd name="connsiteX7" fmla="*/ 386561 w 387439"/>
              <a:gd name="connsiteY7" fmla="*/ 75504 h 1641711"/>
              <a:gd name="connsiteX8" fmla="*/ 384419 w 387439"/>
              <a:gd name="connsiteY8" fmla="*/ 0 h 1641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439" h="1641711">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6200" dirty="0"/>
          </a:p>
        </p:txBody>
      </p:sp>
      <p:pic>
        <p:nvPicPr>
          <p:cNvPr id="20" name="Picture Placeholder 19">
            <a:extLst>
              <a:ext uri="{FF2B5EF4-FFF2-40B4-BE49-F238E27FC236}">
                <a16:creationId xmlns:a16="http://schemas.microsoft.com/office/drawing/2014/main" id="{E97D17DF-D5FC-16EE-7317-14C48CBC06E6}"/>
              </a:ext>
            </a:extLst>
          </p:cNvPr>
          <p:cNvPicPr>
            <a:picLocks noGrp="1" noChangeAspect="1"/>
          </p:cNvPicPr>
          <p:nvPr>
            <p:ph type="pic" sz="quarter" idx="16"/>
          </p:nvPr>
        </p:nvPicPr>
        <p:blipFill>
          <a:blip r:embed="rId2"/>
          <a:srcRect l="6149" r="6149"/>
          <a:stretch>
            <a:fillRect/>
          </a:stretch>
        </p:blipFill>
        <p:spPr>
          <a:xfrm>
            <a:off x="1115014" y="22343987"/>
            <a:ext cx="7665260" cy="6750089"/>
          </a:xfrm>
        </p:spPr>
      </p:pic>
      <p:graphicFrame>
        <p:nvGraphicFramePr>
          <p:cNvPr id="28" name="Chart 4"/>
          <p:cNvGraphicFramePr>
            <a:graphicFrameLocks/>
          </p:cNvGraphicFramePr>
          <p:nvPr>
            <p:extLst>
              <p:ext uri="{D42A27DB-BD31-4B8C-83A1-F6EECF244321}">
                <p14:modId xmlns:p14="http://schemas.microsoft.com/office/powerpoint/2010/main" val="4144151298"/>
              </p:ext>
            </p:extLst>
          </p:nvPr>
        </p:nvGraphicFramePr>
        <p:xfrm>
          <a:off x="9967049" y="19552847"/>
          <a:ext cx="8348573" cy="4531865"/>
        </p:xfrm>
        <a:graphic>
          <a:graphicData uri="http://schemas.openxmlformats.org/drawingml/2006/chart">
            <c:chart xmlns:c="http://schemas.openxmlformats.org/drawingml/2006/chart" xmlns:r="http://schemas.openxmlformats.org/officeDocument/2006/relationships" r:id="rId3"/>
          </a:graphicData>
        </a:graphic>
      </p:graphicFrame>
      <p:cxnSp>
        <p:nvCxnSpPr>
          <p:cNvPr id="31" name="Straight Connector 30"/>
          <p:cNvCxnSpPr/>
          <p:nvPr/>
        </p:nvCxnSpPr>
        <p:spPr bwMode="auto">
          <a:xfrm>
            <a:off x="772086" y="13230376"/>
            <a:ext cx="8357235" cy="0"/>
          </a:xfrm>
          <a:prstGeom prst="line">
            <a:avLst/>
          </a:prstGeom>
          <a:noFill/>
          <a:ln w="25400" cap="flat" cmpd="sng" algn="ctr">
            <a:solidFill>
              <a:schemeClr val="tx1"/>
            </a:solidFill>
            <a:prstDash val="dash"/>
            <a:round/>
            <a:headEnd type="none" w="med" len="med"/>
            <a:tailEnd type="none" w="med" len="med"/>
          </a:ln>
          <a:effectLst/>
        </p:spPr>
      </p:cxnSp>
      <p:cxnSp>
        <p:nvCxnSpPr>
          <p:cNvPr id="32" name="Straight Connector 31"/>
          <p:cNvCxnSpPr/>
          <p:nvPr/>
        </p:nvCxnSpPr>
        <p:spPr bwMode="auto">
          <a:xfrm>
            <a:off x="9958388" y="19044450"/>
            <a:ext cx="8357235" cy="0"/>
          </a:xfrm>
          <a:prstGeom prst="line">
            <a:avLst/>
          </a:prstGeom>
          <a:noFill/>
          <a:ln w="25400" cap="flat" cmpd="sng" algn="ctr">
            <a:solidFill>
              <a:schemeClr val="tx1"/>
            </a:solidFill>
            <a:prstDash val="dash"/>
            <a:round/>
            <a:headEnd type="none" w="med" len="med"/>
            <a:tailEnd type="none" w="med" len="med"/>
          </a:ln>
          <a:effectLst/>
        </p:spPr>
      </p:cxnSp>
      <p:cxnSp>
        <p:nvCxnSpPr>
          <p:cNvPr id="33" name="Straight Connector 32"/>
          <p:cNvCxnSpPr/>
          <p:nvPr/>
        </p:nvCxnSpPr>
        <p:spPr bwMode="auto">
          <a:xfrm>
            <a:off x="9958387" y="24355019"/>
            <a:ext cx="8396288" cy="0"/>
          </a:xfrm>
          <a:prstGeom prst="line">
            <a:avLst/>
          </a:prstGeom>
          <a:noFill/>
          <a:ln w="25400" cap="flat" cmpd="sng" algn="ctr">
            <a:solidFill>
              <a:schemeClr val="tx1"/>
            </a:solidFill>
            <a:prstDash val="dash"/>
            <a:round/>
            <a:headEnd type="none" w="med" len="med"/>
            <a:tailEnd type="none" w="med" len="med"/>
          </a:ln>
          <a:effectLst/>
        </p:spPr>
      </p:cxnSp>
      <p:cxnSp>
        <p:nvCxnSpPr>
          <p:cNvPr id="34" name="Straight Connector 33"/>
          <p:cNvCxnSpPr/>
          <p:nvPr/>
        </p:nvCxnSpPr>
        <p:spPr bwMode="auto">
          <a:xfrm>
            <a:off x="19169389" y="13303950"/>
            <a:ext cx="8262611" cy="0"/>
          </a:xfrm>
          <a:prstGeom prst="line">
            <a:avLst/>
          </a:prstGeom>
          <a:noFill/>
          <a:ln w="25400" cap="flat" cmpd="sng" algn="ctr">
            <a:solidFill>
              <a:schemeClr val="tx1"/>
            </a:solidFill>
            <a:prstDash val="dash"/>
            <a:round/>
            <a:headEnd type="none" w="med" len="med"/>
            <a:tailEnd type="none" w="med" len="med"/>
          </a:ln>
          <a:effectLst/>
        </p:spPr>
      </p:cxnSp>
      <p:sp>
        <p:nvSpPr>
          <p:cNvPr id="45" name="TextBox 44"/>
          <p:cNvSpPr txBox="1"/>
          <p:nvPr/>
        </p:nvSpPr>
        <p:spPr>
          <a:xfrm>
            <a:off x="752560" y="29266728"/>
            <a:ext cx="8396288" cy="407804"/>
          </a:xfrm>
          <a:prstGeom prst="rect">
            <a:avLst/>
          </a:prstGeom>
          <a:solidFill>
            <a:schemeClr val="bg1">
              <a:alpha val="42000"/>
            </a:schemeClr>
          </a:solidFill>
        </p:spPr>
        <p:txBody>
          <a:bodyPr>
            <a:spAutoFit/>
          </a:bodyPr>
          <a:lstStyle/>
          <a:p>
            <a:pPr>
              <a:spcBef>
                <a:spcPts val="513"/>
              </a:spcBef>
              <a:buClr>
                <a:schemeClr val="tx2"/>
              </a:buClr>
              <a:defRPr/>
            </a:pPr>
            <a:r>
              <a:rPr lang="en-US" sz="2050" i="1" dirty="0">
                <a:latin typeface="Arial" charset="0"/>
                <a:ea typeface="Arial" charset="0"/>
                <a:cs typeface="Arial" charset="0"/>
              </a:rPr>
              <a:t>Methods followed for this project</a:t>
            </a:r>
          </a:p>
        </p:txBody>
      </p:sp>
      <p:sp>
        <p:nvSpPr>
          <p:cNvPr id="91" name="Rectangle 90"/>
          <p:cNvSpPr/>
          <p:nvPr/>
        </p:nvSpPr>
        <p:spPr>
          <a:xfrm>
            <a:off x="27269917" y="30840633"/>
            <a:ext cx="9780371" cy="1496100"/>
          </a:xfrm>
          <a:prstGeom prst="rect">
            <a:avLst/>
          </a:prstGeom>
        </p:spPr>
        <p:txBody>
          <a:bodyPr wrap="square">
            <a:noAutofit/>
          </a:bodyPr>
          <a:lstStyle/>
          <a:p>
            <a:pPr>
              <a:spcAft>
                <a:spcPts val="800"/>
              </a:spcAft>
              <a:defRPr/>
            </a:pPr>
            <a:r>
              <a:rPr lang="en-US" altLang="en-US" sz="2800" dirty="0">
                <a:solidFill>
                  <a:schemeClr val="bg1"/>
                </a:solidFill>
                <a:ea typeface="Arial" charset="0"/>
              </a:rPr>
              <a:t>Engineering Science Data Science</a:t>
            </a:r>
            <a:br>
              <a:rPr lang="en-US" altLang="en-US" sz="2800" dirty="0">
                <a:solidFill>
                  <a:schemeClr val="bg1"/>
                </a:solidFill>
                <a:ea typeface="Arial" charset="0"/>
              </a:rPr>
            </a:br>
            <a:r>
              <a:rPr lang="en-US" altLang="en-US" sz="2800" dirty="0">
                <a:solidFill>
                  <a:schemeClr val="bg1"/>
                </a:solidFill>
                <a:ea typeface="Arial" charset="0"/>
              </a:rPr>
              <a:t>State University of New York at Buffalo</a:t>
            </a:r>
          </a:p>
          <a:p>
            <a:pPr>
              <a:spcAft>
                <a:spcPts val="80"/>
              </a:spcAft>
              <a:defRPr/>
            </a:pPr>
            <a:r>
              <a:rPr lang="en-US" sz="3400" b="1" dirty="0">
                <a:solidFill>
                  <a:schemeClr val="bg1"/>
                </a:solidFill>
              </a:rPr>
              <a:t>buffalo.edu</a:t>
            </a:r>
          </a:p>
          <a:p>
            <a:pPr>
              <a:spcAft>
                <a:spcPts val="80"/>
              </a:spcAft>
              <a:defRPr/>
            </a:pPr>
            <a:endParaRPr lang="en-US" altLang="en-US" sz="2800" dirty="0">
              <a:solidFill>
                <a:schemeClr val="bg1"/>
              </a:solidFill>
              <a:ea typeface="Arial" charset="0"/>
            </a:endParaRPr>
          </a:p>
        </p:txBody>
      </p:sp>
      <p:sp>
        <p:nvSpPr>
          <p:cNvPr id="92" name="TextBox 3"/>
          <p:cNvSpPr txBox="1">
            <a:spLocks noChangeArrowheads="1"/>
          </p:cNvSpPr>
          <p:nvPr/>
        </p:nvSpPr>
        <p:spPr bwMode="auto">
          <a:xfrm>
            <a:off x="1074524" y="6932974"/>
            <a:ext cx="8034564" cy="6124754"/>
          </a:xfrm>
          <a:prstGeom prst="rect">
            <a:avLst/>
          </a:prstGeom>
          <a:solidFill>
            <a:schemeClr val="bg1">
              <a:alpha val="63000"/>
            </a:schemeClr>
          </a:solid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r>
              <a:rPr lang="en-US" sz="2800" b="0" i="0" dirty="0">
                <a:solidFill>
                  <a:srgbClr val="273B68"/>
                </a:solidFill>
                <a:effectLst/>
                <a:latin typeface="+mn-lt"/>
              </a:rPr>
              <a:t>In this project we undertake the task of predicting </a:t>
            </a:r>
          </a:p>
          <a:p>
            <a:endParaRPr lang="en-US" sz="2800" dirty="0">
              <a:solidFill>
                <a:srgbClr val="273B68"/>
              </a:solidFill>
              <a:latin typeface="+mn-lt"/>
            </a:endParaRPr>
          </a:p>
          <a:p>
            <a:r>
              <a:rPr lang="en-US" sz="2800" b="0" i="0" dirty="0">
                <a:solidFill>
                  <a:srgbClr val="273B68"/>
                </a:solidFill>
                <a:effectLst/>
                <a:latin typeface="+mn-lt"/>
              </a:rPr>
              <a:t>In this project we undertake the task of predicting an individual’s income using Adult dataset [1] </a:t>
            </a:r>
          </a:p>
          <a:p>
            <a:r>
              <a:rPr lang="en-US" sz="2800" b="0" i="0" dirty="0">
                <a:solidFill>
                  <a:srgbClr val="273B68"/>
                </a:solidFill>
                <a:effectLst/>
                <a:latin typeface="+mn-lt"/>
              </a:rPr>
              <a:t>considering parameters such as age, education, occupation and marital status. It was found that income level can be predicted using a supervised machine learning model. The model we built classifies income as either over or under $50,000 annually. This model helps to identify trends present in the data and gives an explanation on the demographic factors that affect income making us appreciate the social forces behind income inequality further.</a:t>
            </a:r>
            <a:endParaRPr lang="en-US" altLang="en-US" sz="2800" dirty="0">
              <a:latin typeface="+mn-lt"/>
            </a:endParaRPr>
          </a:p>
        </p:txBody>
      </p:sp>
      <p:sp>
        <p:nvSpPr>
          <p:cNvPr id="93" name="TextBox 92"/>
          <p:cNvSpPr txBox="1"/>
          <p:nvPr/>
        </p:nvSpPr>
        <p:spPr>
          <a:xfrm>
            <a:off x="946151" y="13479330"/>
            <a:ext cx="7923030" cy="9110186"/>
          </a:xfrm>
          <a:prstGeom prst="rect">
            <a:avLst/>
          </a:prstGeom>
          <a:solidFill>
            <a:schemeClr val="bg1">
              <a:alpha val="63000"/>
            </a:schemeClr>
          </a:solidFill>
          <a:effectLst/>
        </p:spPr>
        <p:txBody>
          <a:bodyPr wrap="square">
            <a:spAutoFit/>
          </a:bodyPr>
          <a:lstStyle/>
          <a:p>
            <a:endParaRPr lang="en-US" sz="2700" dirty="0"/>
          </a:p>
          <a:p>
            <a:endParaRPr lang="en-US" sz="2700" dirty="0"/>
          </a:p>
          <a:p>
            <a:r>
              <a:rPr lang="en-US" sz="2800" dirty="0"/>
              <a:t>In this project, we followed these steps to clean the data and develop our predictive model:</a:t>
            </a:r>
          </a:p>
          <a:p>
            <a:r>
              <a:rPr lang="en-US" sz="2800" b="1" dirty="0">
                <a:solidFill>
                  <a:schemeClr val="tx2"/>
                </a:solidFill>
              </a:rPr>
              <a:t>Data Preprocessing</a:t>
            </a:r>
          </a:p>
          <a:p>
            <a:r>
              <a:rPr lang="en-US" sz="2800" dirty="0"/>
              <a:t>Replaced missing values ("?") with </a:t>
            </a:r>
            <a:r>
              <a:rPr lang="en-US" sz="2800" b="1" dirty="0"/>
              <a:t>Na</a:t>
            </a:r>
            <a:r>
              <a:rPr lang="en-US" sz="2800" dirty="0"/>
              <a:t>, dropped affected rows, and encoded categorical variables (e.g., occupation, education).</a:t>
            </a:r>
          </a:p>
          <a:p>
            <a:r>
              <a:rPr lang="en-US" sz="2800" b="1" dirty="0">
                <a:solidFill>
                  <a:schemeClr val="tx2"/>
                </a:solidFill>
              </a:rPr>
              <a:t>Data Analysis</a:t>
            </a:r>
          </a:p>
          <a:p>
            <a:r>
              <a:rPr lang="en-US" sz="2800" dirty="0"/>
              <a:t>Created visualizations (bar charts, histograms) to explore income distribution and analyzed feature importance to identify key predictors of income.</a:t>
            </a:r>
          </a:p>
          <a:p>
            <a:r>
              <a:rPr lang="en-US" sz="2800" b="1" dirty="0">
                <a:solidFill>
                  <a:schemeClr val="tx2"/>
                </a:solidFill>
              </a:rPr>
              <a:t>Model Selection</a:t>
            </a:r>
          </a:p>
          <a:p>
            <a:r>
              <a:rPr lang="en-US" sz="2800" dirty="0"/>
              <a:t>Selected a </a:t>
            </a:r>
            <a:r>
              <a:rPr lang="en-US" sz="2800" b="1" dirty="0"/>
              <a:t>RandomForestClassifier</a:t>
            </a:r>
            <a:r>
              <a:rPr lang="en-US" sz="2800" dirty="0"/>
              <a:t> for its effectiveness in handling both categorical and numerical data.</a:t>
            </a:r>
          </a:p>
          <a:p>
            <a:r>
              <a:rPr lang="en-US" sz="2800" b="1" dirty="0">
                <a:solidFill>
                  <a:schemeClr val="tx2"/>
                </a:solidFill>
              </a:rPr>
              <a:t>Training and Validation</a:t>
            </a:r>
          </a:p>
          <a:p>
            <a:r>
              <a:rPr lang="en-US" sz="2800" dirty="0"/>
              <a:t>Split the dataset into training and test sets, trained the model, and calculated accuracy on the test data.</a:t>
            </a:r>
          </a:p>
        </p:txBody>
      </p:sp>
      <p:sp>
        <p:nvSpPr>
          <p:cNvPr id="98" name="TextBox 97"/>
          <p:cNvSpPr txBox="1"/>
          <p:nvPr/>
        </p:nvSpPr>
        <p:spPr>
          <a:xfrm>
            <a:off x="9965858" y="6932974"/>
            <a:ext cx="8114324" cy="6494085"/>
          </a:xfrm>
          <a:prstGeom prst="rect">
            <a:avLst/>
          </a:prstGeom>
          <a:solidFill>
            <a:schemeClr val="bg1">
              <a:alpha val="63000"/>
            </a:schemeClr>
          </a:solidFill>
          <a:effectLst/>
        </p:spPr>
        <p:txBody>
          <a:bodyPr wrap="square">
            <a:spAutoFit/>
          </a:bodyPr>
          <a:lstStyle/>
          <a:p>
            <a:endParaRPr lang="en-US" sz="2600" dirty="0"/>
          </a:p>
          <a:p>
            <a:endParaRPr lang="en-US" sz="2600" dirty="0"/>
          </a:p>
          <a:p>
            <a:r>
              <a:rPr lang="en-US" sz="2600" dirty="0"/>
              <a:t>The visualizations highlight population dynamics, showing trends in age distribution, income disparities, and the link between age and earning potential, revealing socioeconomic patterns and inequality.</a:t>
            </a:r>
            <a:endParaRPr lang="en-US" sz="2600" b="1" dirty="0"/>
          </a:p>
          <a:p>
            <a:r>
              <a:rPr lang="en-US" sz="2600" b="1" dirty="0">
                <a:solidFill>
                  <a:schemeClr val="tx2"/>
                </a:solidFill>
              </a:rPr>
              <a:t>1. Population Age Distribution: </a:t>
            </a:r>
            <a:r>
              <a:rPr lang="en-US" sz="2600" dirty="0"/>
              <a:t>The population peaks between ages 30-50, with fewer individuals in older age groups.</a:t>
            </a:r>
          </a:p>
          <a:p>
            <a:r>
              <a:rPr lang="en-US" sz="2600" b="1" dirty="0">
                <a:solidFill>
                  <a:schemeClr val="tx2"/>
                </a:solidFill>
              </a:rPr>
              <a:t>2. Income Distribution by Gender</a:t>
            </a:r>
            <a:r>
              <a:rPr lang="en-US" sz="2600" b="1" dirty="0"/>
              <a:t>: </a:t>
            </a:r>
            <a:r>
              <a:rPr lang="en-US" sz="2600" dirty="0"/>
              <a:t>Males earning &gt;50K significantly outnumber females, indicating income disparities.</a:t>
            </a:r>
          </a:p>
          <a:p>
            <a:r>
              <a:rPr lang="en-US" sz="2600" b="1" dirty="0">
                <a:solidFill>
                  <a:schemeClr val="tx2"/>
                </a:solidFill>
              </a:rPr>
              <a:t>3. Age Distribution by Income Level: </a:t>
            </a:r>
            <a:r>
              <a:rPr lang="en-US" sz="2600" dirty="0"/>
              <a:t>Higher earners (&gt;50K) are typically older, while lower earners are generally younger.</a:t>
            </a:r>
          </a:p>
          <a:p>
            <a:r>
              <a:rPr lang="en-US" sz="2600" b="1" dirty="0">
                <a:solidFill>
                  <a:schemeClr val="tx2"/>
                </a:solidFill>
              </a:rPr>
              <a:t>4. Hours worked per week by Income Level:</a:t>
            </a:r>
            <a:endParaRPr lang="en-US" sz="2600" dirty="0"/>
          </a:p>
        </p:txBody>
      </p:sp>
      <p:sp>
        <p:nvSpPr>
          <p:cNvPr id="100" name="TextBox 99"/>
          <p:cNvSpPr txBox="1"/>
          <p:nvPr/>
        </p:nvSpPr>
        <p:spPr>
          <a:xfrm>
            <a:off x="19326330" y="13596439"/>
            <a:ext cx="7912351" cy="8612999"/>
          </a:xfrm>
          <a:prstGeom prst="rect">
            <a:avLst/>
          </a:prstGeom>
          <a:solidFill>
            <a:schemeClr val="bg1">
              <a:alpha val="63000"/>
            </a:schemeClr>
          </a:solidFill>
          <a:effectLst/>
        </p:spPr>
        <p:txBody>
          <a:bodyPr wrap="square">
            <a:spAutoFit/>
          </a:bodyPr>
          <a:lstStyle/>
          <a:p>
            <a:pPr>
              <a:lnSpc>
                <a:spcPts val="4600"/>
              </a:lnSpc>
              <a:spcBef>
                <a:spcPts val="0"/>
              </a:spcBef>
              <a:spcAft>
                <a:spcPts val="1800"/>
              </a:spcAft>
              <a:defRPr/>
            </a:pPr>
            <a:endParaRPr lang="en-US" sz="2000" dirty="0">
              <a:ea typeface="Arial" charset="0"/>
              <a:cs typeface="Arial" charset="0"/>
            </a:endParaRPr>
          </a:p>
          <a:p>
            <a:pPr>
              <a:lnSpc>
                <a:spcPct val="107000"/>
              </a:lnSpc>
              <a:spcAft>
                <a:spcPts val="800"/>
              </a:spcAft>
            </a:pPr>
            <a:r>
              <a:rPr lang="en-IN" sz="2400" kern="100" dirty="0">
                <a:effectLst/>
                <a:ea typeface="Calibri" panose="020F0502020204030204" pitchFamily="34" charset="0"/>
                <a:cs typeface="Times New Roman" panose="02020603050405020304" pitchFamily="18" charset="0"/>
              </a:rPr>
              <a:t>A </a:t>
            </a:r>
            <a:r>
              <a:rPr lang="en-IN" sz="2400" b="1" kern="100" dirty="0">
                <a:effectLst/>
                <a:ea typeface="Calibri" panose="020F0502020204030204" pitchFamily="34" charset="0"/>
                <a:cs typeface="Times New Roman" panose="02020603050405020304" pitchFamily="18" charset="0"/>
              </a:rPr>
              <a:t>Random Forest Classifier</a:t>
            </a:r>
            <a:r>
              <a:rPr lang="en-IN" sz="2400" kern="100" dirty="0">
                <a:effectLst/>
                <a:ea typeface="Calibri" panose="020F0502020204030204" pitchFamily="34" charset="0"/>
                <a:cs typeface="Times New Roman" panose="02020603050405020304" pitchFamily="18" charset="0"/>
              </a:rPr>
              <a:t> was used to classify individuals as earning either less than or more than USD 50,000 annually.</a:t>
            </a:r>
          </a:p>
          <a:p>
            <a:pPr>
              <a:lnSpc>
                <a:spcPct val="107000"/>
              </a:lnSpc>
              <a:spcAft>
                <a:spcPts val="800"/>
              </a:spcAft>
            </a:pPr>
            <a:r>
              <a:rPr lang="en-IN" sz="2400" b="1" kern="100" dirty="0">
                <a:solidFill>
                  <a:schemeClr val="tx2"/>
                </a:solidFill>
                <a:effectLst/>
                <a:ea typeface="Calibri" panose="020F0502020204030204" pitchFamily="34" charset="0"/>
                <a:cs typeface="Times New Roman" panose="02020603050405020304" pitchFamily="18" charset="0"/>
              </a:rPr>
              <a:t>Confusion Matrix:</a:t>
            </a:r>
            <a:r>
              <a:rPr lang="en-IN" sz="2400" b="1" kern="100" dirty="0">
                <a:solidFill>
                  <a:schemeClr val="tx2"/>
                </a:solidFill>
                <a:ea typeface="Calibri" panose="020F0502020204030204" pitchFamily="34" charset="0"/>
                <a:cs typeface="Times New Roman" panose="02020603050405020304" pitchFamily="18" charset="0"/>
              </a:rPr>
              <a:t> </a:t>
            </a:r>
            <a:r>
              <a:rPr lang="en-IN" sz="2400" kern="100" dirty="0">
                <a:effectLst/>
                <a:ea typeface="Calibri" panose="020F0502020204030204" pitchFamily="34" charset="0"/>
                <a:cs typeface="Times New Roman" panose="02020603050405020304" pitchFamily="18" charset="0"/>
              </a:rPr>
              <a:t>The model correctly classified 10,669 individuals earning &lt;=50K and 2,256 earning &gt;50K, with 691 false positives and 1,444 false negatives.The model performs well for the &lt;=50K group but struggles with higher earners, as reflected by the false negative rate.</a:t>
            </a:r>
          </a:p>
          <a:p>
            <a:pPr>
              <a:lnSpc>
                <a:spcPct val="107000"/>
              </a:lnSpc>
              <a:spcAft>
                <a:spcPts val="800"/>
              </a:spcAft>
            </a:pPr>
            <a:r>
              <a:rPr lang="en-IN" sz="2400" b="1" kern="100" dirty="0">
                <a:solidFill>
                  <a:schemeClr val="tx2"/>
                </a:solidFill>
                <a:ea typeface="Calibri" panose="020F0502020204030204" pitchFamily="34" charset="0"/>
                <a:cs typeface="Times New Roman" panose="02020603050405020304" pitchFamily="18" charset="0"/>
              </a:rPr>
              <a:t>Bar plot for Accuracy</a:t>
            </a:r>
            <a:r>
              <a:rPr lang="en-IN" sz="2400" b="1" kern="100" dirty="0">
                <a:solidFill>
                  <a:schemeClr val="tx2"/>
                </a:solidFill>
                <a:effectLst/>
                <a:ea typeface="Calibri" panose="020F0502020204030204" pitchFamily="34" charset="0"/>
                <a:cs typeface="Times New Roman" panose="02020603050405020304" pitchFamily="18" charset="0"/>
              </a:rPr>
              <a:t>:</a:t>
            </a:r>
            <a:endParaRPr lang="en-IN" sz="2400" kern="100" dirty="0">
              <a:solidFill>
                <a:schemeClr val="tx2"/>
              </a:solidFill>
              <a:effectLs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400" b="1" kern="100" dirty="0">
                <a:solidFill>
                  <a:schemeClr val="tx2"/>
                </a:solidFill>
                <a:effectLst/>
                <a:ea typeface="Calibri" panose="020F0502020204030204" pitchFamily="34" charset="0"/>
                <a:cs typeface="Times New Roman" panose="02020603050405020304" pitchFamily="18" charset="0"/>
              </a:rPr>
              <a:t>Accuracy: </a:t>
            </a:r>
            <a:r>
              <a:rPr lang="en-IN" sz="2400" kern="100" dirty="0">
                <a:effectLst/>
                <a:ea typeface="Calibri" panose="020F0502020204030204" pitchFamily="34" charset="0"/>
                <a:cs typeface="Times New Roman" panose="02020603050405020304" pitchFamily="18" charset="0"/>
              </a:rPr>
              <a:t>85.82% — The model meets the accuracy target, distinguishing income brackets effectively.</a:t>
            </a:r>
          </a:p>
          <a:p>
            <a:pPr marL="342900" lvl="0" indent="-342900">
              <a:lnSpc>
                <a:spcPct val="107000"/>
              </a:lnSpc>
              <a:spcAft>
                <a:spcPts val="800"/>
              </a:spcAft>
              <a:buSzPts val="1000"/>
              <a:buFont typeface="Symbol" panose="05050102010706020507" pitchFamily="18" charset="2"/>
              <a:buChar char=""/>
              <a:tabLst>
                <a:tab pos="457200" algn="l"/>
              </a:tabLst>
            </a:pPr>
            <a:r>
              <a:rPr lang="en-IN" sz="2400" b="1" kern="100" dirty="0">
                <a:solidFill>
                  <a:schemeClr val="tx2"/>
                </a:solidFill>
                <a:effectLst/>
                <a:ea typeface="Calibri" panose="020F0502020204030204" pitchFamily="34" charset="0"/>
                <a:cs typeface="Times New Roman" panose="02020603050405020304" pitchFamily="18" charset="0"/>
              </a:rPr>
              <a:t>Precision</a:t>
            </a:r>
            <a:r>
              <a:rPr lang="en-IN" sz="2400" kern="100" dirty="0">
                <a:solidFill>
                  <a:schemeClr val="tx2"/>
                </a:solidFill>
                <a:effectLst/>
                <a:ea typeface="Calibri" panose="020F0502020204030204" pitchFamily="34" charset="0"/>
                <a:cs typeface="Times New Roman" panose="02020603050405020304" pitchFamily="18" charset="0"/>
              </a:rPr>
              <a:t>: </a:t>
            </a:r>
            <a:r>
              <a:rPr lang="en-IN" sz="2400" kern="100" dirty="0">
                <a:effectLst/>
                <a:ea typeface="Calibri" panose="020F0502020204030204" pitchFamily="34" charset="0"/>
                <a:cs typeface="Times New Roman" panose="02020603050405020304" pitchFamily="18" charset="0"/>
              </a:rPr>
              <a:t>0.77 — 77% of those predicted to earn &gt;50K actually do.</a:t>
            </a:r>
          </a:p>
          <a:p>
            <a:pPr marL="342900" lvl="0" indent="-342900">
              <a:lnSpc>
                <a:spcPct val="107000"/>
              </a:lnSpc>
              <a:spcAft>
                <a:spcPts val="800"/>
              </a:spcAft>
              <a:buSzPts val="1000"/>
              <a:buFont typeface="Symbol" panose="05050102010706020507" pitchFamily="18" charset="2"/>
              <a:buChar char=""/>
              <a:tabLst>
                <a:tab pos="457200" algn="l"/>
              </a:tabLst>
            </a:pPr>
            <a:r>
              <a:rPr lang="en-IN" sz="2400" b="1" kern="100" dirty="0">
                <a:solidFill>
                  <a:schemeClr val="tx2"/>
                </a:solidFill>
                <a:effectLst/>
                <a:ea typeface="Calibri" panose="020F0502020204030204" pitchFamily="34" charset="0"/>
                <a:cs typeface="Times New Roman" panose="02020603050405020304" pitchFamily="18" charset="0"/>
              </a:rPr>
              <a:t>Recall</a:t>
            </a:r>
            <a:r>
              <a:rPr lang="en-IN" sz="2400" kern="100" dirty="0">
                <a:solidFill>
                  <a:schemeClr val="tx2"/>
                </a:solidFill>
                <a:effectLst/>
                <a:ea typeface="Calibri" panose="020F0502020204030204" pitchFamily="34" charset="0"/>
                <a:cs typeface="Times New Roman" panose="02020603050405020304" pitchFamily="18" charset="0"/>
              </a:rPr>
              <a:t>: </a:t>
            </a:r>
            <a:r>
              <a:rPr lang="en-IN" sz="2400" kern="100" dirty="0">
                <a:effectLst/>
                <a:ea typeface="Calibri" panose="020F0502020204030204" pitchFamily="34" charset="0"/>
                <a:cs typeface="Times New Roman" panose="02020603050405020304" pitchFamily="18" charset="0"/>
              </a:rPr>
              <a:t>0.61 — The model misses some individuals earning &gt;50K.</a:t>
            </a:r>
          </a:p>
          <a:p>
            <a:pPr marL="342900" lvl="0" indent="-342900">
              <a:lnSpc>
                <a:spcPct val="107000"/>
              </a:lnSpc>
              <a:spcAft>
                <a:spcPts val="800"/>
              </a:spcAft>
              <a:buSzPts val="1000"/>
              <a:buFont typeface="Symbol" panose="05050102010706020507" pitchFamily="18" charset="2"/>
              <a:buChar char=""/>
              <a:tabLst>
                <a:tab pos="457200" algn="l"/>
              </a:tabLst>
            </a:pPr>
            <a:r>
              <a:rPr lang="en-IN" sz="2400" b="1" kern="100" dirty="0">
                <a:solidFill>
                  <a:schemeClr val="tx2"/>
                </a:solidFill>
                <a:effectLst/>
                <a:ea typeface="Calibri" panose="020F0502020204030204" pitchFamily="34" charset="0"/>
                <a:cs typeface="Times New Roman" panose="02020603050405020304" pitchFamily="18" charset="0"/>
              </a:rPr>
              <a:t>F1 Score</a:t>
            </a:r>
            <a:r>
              <a:rPr lang="en-IN" sz="2400" kern="100" dirty="0">
                <a:solidFill>
                  <a:schemeClr val="tx2"/>
                </a:solidFill>
                <a:effectLst/>
                <a:ea typeface="Calibri" panose="020F0502020204030204" pitchFamily="34" charset="0"/>
                <a:cs typeface="Times New Roman" panose="02020603050405020304" pitchFamily="18" charset="0"/>
              </a:rPr>
              <a:t>: </a:t>
            </a:r>
            <a:r>
              <a:rPr lang="en-IN" sz="2400" kern="100" dirty="0">
                <a:effectLst/>
                <a:ea typeface="Calibri" panose="020F0502020204030204" pitchFamily="34" charset="0"/>
                <a:cs typeface="Times New Roman" panose="02020603050405020304" pitchFamily="18" charset="0"/>
              </a:rPr>
              <a:t>0.68 — A balance between precision and recall, reflecting the model’s overall performance for higher-income individuals.</a:t>
            </a:r>
          </a:p>
        </p:txBody>
      </p:sp>
      <p:sp>
        <p:nvSpPr>
          <p:cNvPr id="21" name="Rectangle 20">
            <a:extLst>
              <a:ext uri="{FF2B5EF4-FFF2-40B4-BE49-F238E27FC236}">
                <a16:creationId xmlns:a16="http://schemas.microsoft.com/office/drawing/2014/main" id="{9E225E99-EFE9-85ED-D37A-260C9D85596B}"/>
              </a:ext>
            </a:extLst>
          </p:cNvPr>
          <p:cNvSpPr/>
          <p:nvPr/>
        </p:nvSpPr>
        <p:spPr>
          <a:xfrm>
            <a:off x="9958387" y="13423352"/>
            <a:ext cx="8262611" cy="5549973"/>
          </a:xfrm>
          <a:prstGeom prst="rect">
            <a:avLst/>
          </a:prstGeom>
          <a:solidFill>
            <a:srgbClr val="66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4" name="Picture 23">
            <a:extLst>
              <a:ext uri="{FF2B5EF4-FFF2-40B4-BE49-F238E27FC236}">
                <a16:creationId xmlns:a16="http://schemas.microsoft.com/office/drawing/2014/main" id="{63EAD62C-1924-DC8E-AD01-DE159A4AA13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308428" y="14403968"/>
            <a:ext cx="7699936" cy="4306854"/>
          </a:xfrm>
          <a:prstGeom prst="rect">
            <a:avLst/>
          </a:prstGeom>
          <a:noFill/>
          <a:ln>
            <a:noFill/>
          </a:ln>
        </p:spPr>
      </p:pic>
      <p:sp>
        <p:nvSpPr>
          <p:cNvPr id="37" name="Oval 36">
            <a:extLst>
              <a:ext uri="{FF2B5EF4-FFF2-40B4-BE49-F238E27FC236}">
                <a16:creationId xmlns:a16="http://schemas.microsoft.com/office/drawing/2014/main" id="{995D8003-2214-8D56-CFF5-28A028D5CA44}"/>
              </a:ext>
            </a:extLst>
          </p:cNvPr>
          <p:cNvSpPr/>
          <p:nvPr/>
        </p:nvSpPr>
        <p:spPr>
          <a:xfrm>
            <a:off x="13655040" y="13496067"/>
            <a:ext cx="946928" cy="7936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5400" dirty="0">
                <a:solidFill>
                  <a:schemeClr val="tx2">
                    <a:lumMod val="50000"/>
                  </a:schemeClr>
                </a:solidFill>
              </a:rPr>
              <a:t>1</a:t>
            </a:r>
          </a:p>
        </p:txBody>
      </p:sp>
      <p:sp>
        <p:nvSpPr>
          <p:cNvPr id="39" name="Rectangle 38">
            <a:extLst>
              <a:ext uri="{FF2B5EF4-FFF2-40B4-BE49-F238E27FC236}">
                <a16:creationId xmlns:a16="http://schemas.microsoft.com/office/drawing/2014/main" id="{0341F694-598B-D74A-3D92-66835F23EA6C}"/>
              </a:ext>
            </a:extLst>
          </p:cNvPr>
          <p:cNvSpPr/>
          <p:nvPr/>
        </p:nvSpPr>
        <p:spPr>
          <a:xfrm>
            <a:off x="9967049" y="24732816"/>
            <a:ext cx="8387626" cy="4820266"/>
          </a:xfrm>
          <a:prstGeom prst="rect">
            <a:avLst/>
          </a:prstGeom>
          <a:solidFill>
            <a:srgbClr val="66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0" name="Picture 39">
            <a:extLst>
              <a:ext uri="{FF2B5EF4-FFF2-40B4-BE49-F238E27FC236}">
                <a16:creationId xmlns:a16="http://schemas.microsoft.com/office/drawing/2014/main" id="{21548A87-BDD1-F81A-AE31-3EAD19AE792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308428" y="25672987"/>
            <a:ext cx="7699936" cy="3593740"/>
          </a:xfrm>
          <a:prstGeom prst="rect">
            <a:avLst/>
          </a:prstGeom>
          <a:noFill/>
          <a:ln>
            <a:noFill/>
          </a:ln>
        </p:spPr>
      </p:pic>
      <p:sp>
        <p:nvSpPr>
          <p:cNvPr id="59" name="Oval 58">
            <a:extLst>
              <a:ext uri="{FF2B5EF4-FFF2-40B4-BE49-F238E27FC236}">
                <a16:creationId xmlns:a16="http://schemas.microsoft.com/office/drawing/2014/main" id="{97E1AF00-80AD-0E2C-4B41-0743512D92DF}"/>
              </a:ext>
            </a:extLst>
          </p:cNvPr>
          <p:cNvSpPr/>
          <p:nvPr/>
        </p:nvSpPr>
        <p:spPr>
          <a:xfrm>
            <a:off x="13444589" y="24806088"/>
            <a:ext cx="946928" cy="7936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5400" dirty="0">
                <a:solidFill>
                  <a:schemeClr val="tx2">
                    <a:lumMod val="50000"/>
                  </a:schemeClr>
                </a:solidFill>
              </a:rPr>
              <a:t>3</a:t>
            </a:r>
          </a:p>
        </p:txBody>
      </p:sp>
      <p:sp>
        <p:nvSpPr>
          <p:cNvPr id="87" name="Rectangle 86">
            <a:extLst>
              <a:ext uri="{FF2B5EF4-FFF2-40B4-BE49-F238E27FC236}">
                <a16:creationId xmlns:a16="http://schemas.microsoft.com/office/drawing/2014/main" id="{BAE2F296-8EA6-9CC0-88BA-1D30C946D262}"/>
              </a:ext>
            </a:extLst>
          </p:cNvPr>
          <p:cNvSpPr/>
          <p:nvPr/>
        </p:nvSpPr>
        <p:spPr>
          <a:xfrm>
            <a:off x="19410220" y="7003710"/>
            <a:ext cx="7765748" cy="5898516"/>
          </a:xfrm>
          <a:prstGeom prst="rect">
            <a:avLst/>
          </a:prstGeom>
          <a:solidFill>
            <a:srgbClr val="66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8" name="Picture 87">
            <a:extLst>
              <a:ext uri="{FF2B5EF4-FFF2-40B4-BE49-F238E27FC236}">
                <a16:creationId xmlns:a16="http://schemas.microsoft.com/office/drawing/2014/main" id="{5D370AC6-ABC0-7185-9453-1FA1508240A5}"/>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0604480" y="7924801"/>
            <a:ext cx="5547360" cy="4584059"/>
          </a:xfrm>
          <a:prstGeom prst="rect">
            <a:avLst/>
          </a:prstGeom>
          <a:noFill/>
          <a:ln>
            <a:noFill/>
          </a:ln>
        </p:spPr>
      </p:pic>
      <p:sp>
        <p:nvSpPr>
          <p:cNvPr id="89" name="Oval 88">
            <a:extLst>
              <a:ext uri="{FF2B5EF4-FFF2-40B4-BE49-F238E27FC236}">
                <a16:creationId xmlns:a16="http://schemas.microsoft.com/office/drawing/2014/main" id="{DAD59D2A-2266-B26A-26D0-DE6447D13D64}"/>
              </a:ext>
            </a:extLst>
          </p:cNvPr>
          <p:cNvSpPr/>
          <p:nvPr/>
        </p:nvSpPr>
        <p:spPr>
          <a:xfrm>
            <a:off x="22707137" y="7003709"/>
            <a:ext cx="946928" cy="7936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5400" dirty="0">
                <a:solidFill>
                  <a:schemeClr val="tx2">
                    <a:lumMod val="50000"/>
                  </a:schemeClr>
                </a:solidFill>
              </a:rPr>
              <a:t>4</a:t>
            </a:r>
          </a:p>
        </p:txBody>
      </p:sp>
      <p:sp>
        <p:nvSpPr>
          <p:cNvPr id="96" name="Rectangle: Rounded Corners 95">
            <a:extLst>
              <a:ext uri="{FF2B5EF4-FFF2-40B4-BE49-F238E27FC236}">
                <a16:creationId xmlns:a16="http://schemas.microsoft.com/office/drawing/2014/main" id="{44C93D31-C555-100F-DC77-296D6379BA44}"/>
              </a:ext>
            </a:extLst>
          </p:cNvPr>
          <p:cNvSpPr/>
          <p:nvPr/>
        </p:nvSpPr>
        <p:spPr>
          <a:xfrm>
            <a:off x="19156972" y="22209438"/>
            <a:ext cx="8275028" cy="7343645"/>
          </a:xfrm>
          <a:prstGeom prst="roundRect">
            <a:avLst/>
          </a:prstGeom>
          <a:solidFill>
            <a:srgbClr val="9933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t>
            </a:r>
          </a:p>
        </p:txBody>
      </p:sp>
      <p:pic>
        <p:nvPicPr>
          <p:cNvPr id="103" name="Picture 12">
            <a:extLst>
              <a:ext uri="{FF2B5EF4-FFF2-40B4-BE49-F238E27FC236}">
                <a16:creationId xmlns:a16="http://schemas.microsoft.com/office/drawing/2014/main" id="{03388105-D8A8-8E3C-FC7F-FC948EC99D0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463738" y="23073722"/>
            <a:ext cx="7702012" cy="5771404"/>
          </a:xfrm>
          <a:prstGeom prst="rect">
            <a:avLst/>
          </a:prstGeom>
          <a:noFill/>
          <a:extLst>
            <a:ext uri="{909E8E84-426E-40DD-AFC4-6F175D3DCCD1}">
              <a14:hiddenFill xmlns:a14="http://schemas.microsoft.com/office/drawing/2010/main">
                <a:solidFill>
                  <a:srgbClr val="FFFFFF"/>
                </a:solidFill>
              </a14:hiddenFill>
            </a:ext>
          </a:extLst>
        </p:spPr>
      </p:pic>
      <p:sp>
        <p:nvSpPr>
          <p:cNvPr id="109" name="Rectangle 108">
            <a:extLst>
              <a:ext uri="{FF2B5EF4-FFF2-40B4-BE49-F238E27FC236}">
                <a16:creationId xmlns:a16="http://schemas.microsoft.com/office/drawing/2014/main" id="{4C3CDC02-00D6-278E-E399-0ADA88DCDBE7}"/>
              </a:ext>
            </a:extLst>
          </p:cNvPr>
          <p:cNvSpPr/>
          <p:nvPr/>
        </p:nvSpPr>
        <p:spPr>
          <a:xfrm>
            <a:off x="28214939" y="7003710"/>
            <a:ext cx="8494412" cy="8716741"/>
          </a:xfrm>
          <a:prstGeom prst="rect">
            <a:avLst/>
          </a:prstGeom>
          <a:solidFill>
            <a:srgbClr val="9933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a:t>
            </a:r>
          </a:p>
        </p:txBody>
      </p:sp>
      <p:pic>
        <p:nvPicPr>
          <p:cNvPr id="1040" name="Picture 16">
            <a:extLst>
              <a:ext uri="{FF2B5EF4-FFF2-40B4-BE49-F238E27FC236}">
                <a16:creationId xmlns:a16="http://schemas.microsoft.com/office/drawing/2014/main" id="{CFD2D032-3687-54C5-1A2F-22941F25C84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762039" y="8508788"/>
            <a:ext cx="7524558" cy="6949553"/>
          </a:xfrm>
          <a:prstGeom prst="rect">
            <a:avLst/>
          </a:prstGeom>
          <a:noFill/>
          <a:extLst>
            <a:ext uri="{909E8E84-426E-40DD-AFC4-6F175D3DCCD1}">
              <a14:hiddenFill xmlns:a14="http://schemas.microsoft.com/office/drawing/2010/main">
                <a:solidFill>
                  <a:srgbClr val="FFFFFF"/>
                </a:solidFill>
              </a14:hiddenFill>
            </a:ext>
          </a:extLst>
        </p:spPr>
      </p:pic>
      <p:sp>
        <p:nvSpPr>
          <p:cNvPr id="110" name="TextBox 109">
            <a:extLst>
              <a:ext uri="{FF2B5EF4-FFF2-40B4-BE49-F238E27FC236}">
                <a16:creationId xmlns:a16="http://schemas.microsoft.com/office/drawing/2014/main" id="{C3A8D957-0A19-30F8-0389-826EFC8089F1}"/>
              </a:ext>
            </a:extLst>
          </p:cNvPr>
          <p:cNvSpPr txBox="1"/>
          <p:nvPr/>
        </p:nvSpPr>
        <p:spPr>
          <a:xfrm>
            <a:off x="29448757" y="7477238"/>
            <a:ext cx="6426471" cy="769441"/>
          </a:xfrm>
          <a:prstGeom prst="rect">
            <a:avLst/>
          </a:prstGeom>
          <a:noFill/>
        </p:spPr>
        <p:txBody>
          <a:bodyPr wrap="square" rtlCol="0">
            <a:spAutoFit/>
          </a:bodyPr>
          <a:lstStyle/>
          <a:p>
            <a:r>
              <a:rPr lang="en-IN" sz="4400" dirty="0">
                <a:solidFill>
                  <a:schemeClr val="bg1"/>
                </a:solidFill>
              </a:rPr>
              <a:t>   Bar Plot for Accuracy</a:t>
            </a:r>
          </a:p>
        </p:txBody>
      </p:sp>
      <p:sp>
        <p:nvSpPr>
          <p:cNvPr id="111" name="TextBox 110">
            <a:extLst>
              <a:ext uri="{FF2B5EF4-FFF2-40B4-BE49-F238E27FC236}">
                <a16:creationId xmlns:a16="http://schemas.microsoft.com/office/drawing/2014/main" id="{1F86336C-6894-4157-1FC9-04C790B1E91D}"/>
              </a:ext>
            </a:extLst>
          </p:cNvPr>
          <p:cNvSpPr txBox="1"/>
          <p:nvPr/>
        </p:nvSpPr>
        <p:spPr>
          <a:xfrm flipH="1">
            <a:off x="28309561" y="16459200"/>
            <a:ext cx="8494411" cy="10801803"/>
          </a:xfrm>
          <a:prstGeom prst="rect">
            <a:avLst/>
          </a:prstGeom>
          <a:solidFill>
            <a:schemeClr val="bg1">
              <a:alpha val="63000"/>
            </a:schemeClr>
          </a:solidFill>
          <a:effectLst/>
        </p:spPr>
        <p:txBody>
          <a:bodyPr wrap="square">
            <a:spAutoFit/>
          </a:bodyPr>
          <a:lstStyle/>
          <a:p>
            <a:pPr>
              <a:lnSpc>
                <a:spcPct val="107000"/>
              </a:lnSpc>
              <a:spcAft>
                <a:spcPts val="800"/>
              </a:spcAft>
            </a:pPr>
            <a:endParaRPr lang="en-US" sz="2600" b="0" i="0" dirty="0">
              <a:solidFill>
                <a:srgbClr val="273B68"/>
              </a:solidFill>
              <a:effectLst/>
            </a:endParaRPr>
          </a:p>
          <a:p>
            <a:pPr>
              <a:lnSpc>
                <a:spcPct val="107000"/>
              </a:lnSpc>
              <a:spcAft>
                <a:spcPts val="800"/>
              </a:spcAft>
            </a:pPr>
            <a:endParaRPr lang="en-US" sz="2600" dirty="0">
              <a:solidFill>
                <a:srgbClr val="273B68"/>
              </a:solidFill>
            </a:endParaRPr>
          </a:p>
          <a:p>
            <a:pPr>
              <a:lnSpc>
                <a:spcPct val="107000"/>
              </a:lnSpc>
              <a:spcAft>
                <a:spcPts val="800"/>
              </a:spcAft>
            </a:pPr>
            <a:r>
              <a:rPr lang="en-US" sz="2800" dirty="0">
                <a:ea typeface="ＭＳ Ｐゴシック" charset="-128"/>
              </a:rPr>
              <a:t>Random Forest classifier which was implemented in this did perform well, achieving an accuracy of 85.82. The model performs well in predicting individuals who earn more than 50k, while the spread is lower. On the other hand, there is a low recall and there is potential on finding ways to minimize the amount of false negatives. In general, the model should be used in predicting an individual’s income type reliably, and there are prospects of increasing the recall score with further tuning or using other classifiers. In fact, it is evident that the model behaved adequately as it captured the patterns in the data, however, it would be even better if this could achieve comprehensive detection of high-income individuals. For now, the model can be said to be precision dominant but in addition of having the same degree of command over recall, wider applications of the model can be achieved, especially in areas where misclassifying of high-income people is of no less importance than the others.</a:t>
            </a:r>
            <a:endParaRPr lang="en-IN" sz="2800" dirty="0">
              <a:ea typeface="ＭＳ Ｐゴシック" charset="-128"/>
            </a:endParaRPr>
          </a:p>
        </p:txBody>
      </p:sp>
      <p:cxnSp>
        <p:nvCxnSpPr>
          <p:cNvPr id="112" name="Straight Connector 111">
            <a:extLst>
              <a:ext uri="{FF2B5EF4-FFF2-40B4-BE49-F238E27FC236}">
                <a16:creationId xmlns:a16="http://schemas.microsoft.com/office/drawing/2014/main" id="{20332AA9-D3D9-6B62-9EE7-72B065BFF334}"/>
              </a:ext>
            </a:extLst>
          </p:cNvPr>
          <p:cNvCxnSpPr/>
          <p:nvPr/>
        </p:nvCxnSpPr>
        <p:spPr bwMode="auto">
          <a:xfrm>
            <a:off x="28362799" y="16099107"/>
            <a:ext cx="8262611" cy="0"/>
          </a:xfrm>
          <a:prstGeom prst="line">
            <a:avLst/>
          </a:prstGeom>
          <a:noFill/>
          <a:ln w="25400" cap="flat" cmpd="sng" algn="ctr">
            <a:solidFill>
              <a:schemeClr val="tx1"/>
            </a:solidFill>
            <a:prstDash val="dash"/>
            <a:round/>
            <a:headEnd type="none" w="med" len="med"/>
            <a:tailEnd type="none" w="med" len="med"/>
          </a:ln>
          <a:effectLst/>
        </p:spPr>
      </p:cxnSp>
      <p:sp>
        <p:nvSpPr>
          <p:cNvPr id="114" name="TextBox 113">
            <a:extLst>
              <a:ext uri="{FF2B5EF4-FFF2-40B4-BE49-F238E27FC236}">
                <a16:creationId xmlns:a16="http://schemas.microsoft.com/office/drawing/2014/main" id="{71F52340-F162-1752-C56F-E345633F3C53}"/>
              </a:ext>
            </a:extLst>
          </p:cNvPr>
          <p:cNvSpPr txBox="1"/>
          <p:nvPr/>
        </p:nvSpPr>
        <p:spPr>
          <a:xfrm>
            <a:off x="28362800" y="27299509"/>
            <a:ext cx="8346552" cy="2395528"/>
          </a:xfrm>
          <a:prstGeom prst="rect">
            <a:avLst/>
          </a:prstGeom>
          <a:solidFill>
            <a:schemeClr val="bg1">
              <a:alpha val="63000"/>
            </a:schemeClr>
          </a:solidFill>
          <a:effectLst/>
        </p:spPr>
        <p:txBody>
          <a:bodyPr wrap="square">
            <a:spAutoFit/>
          </a:bodyPr>
          <a:lstStyle/>
          <a:p>
            <a:pPr>
              <a:lnSpc>
                <a:spcPts val="3800"/>
              </a:lnSpc>
              <a:spcAft>
                <a:spcPts val="1200"/>
              </a:spcAft>
              <a:buClr>
                <a:schemeClr val="tx2"/>
              </a:buClr>
              <a:defRPr/>
            </a:pPr>
            <a:endParaRPr lang="en-US" sz="2400" dirty="0">
              <a:latin typeface="Arial" charset="0"/>
              <a:ea typeface="Arial" charset="0"/>
              <a:cs typeface="Arial" charset="0"/>
            </a:endParaRPr>
          </a:p>
          <a:p>
            <a:pPr algn="l"/>
            <a:endParaRPr lang="en-US" sz="2400" dirty="0">
              <a:cs typeface="Arial" charset="0"/>
            </a:endParaRPr>
          </a:p>
          <a:p>
            <a:pPr algn="l"/>
            <a:r>
              <a:rPr lang="en-US" sz="2400" b="0" i="0" u="none" strike="noStrike" baseline="0" dirty="0">
                <a:cs typeface="Arial" charset="0"/>
              </a:rPr>
              <a:t>[</a:t>
            </a:r>
            <a:r>
              <a:rPr lang="en-IN" sz="2800" b="0" i="0" u="none" strike="noStrike" baseline="0" dirty="0"/>
              <a:t>1].“ Becker, B. &amp; </a:t>
            </a:r>
            <a:r>
              <a:rPr lang="en-US" sz="2800" b="0" i="0" u="none" strike="noStrike" baseline="0" dirty="0"/>
              <a:t>Kohavi, R. (1996). Adult [Dataset]. </a:t>
            </a:r>
          </a:p>
          <a:p>
            <a:pPr algn="l"/>
            <a:r>
              <a:rPr lang="en-US" sz="2800" b="0" i="0" u="none" strike="noStrike" baseline="0" dirty="0"/>
              <a:t>UCI Machine Learning Repository.</a:t>
            </a:r>
          </a:p>
          <a:p>
            <a:pPr algn="l"/>
            <a:r>
              <a:rPr lang="en-IN" sz="2800" b="0" i="0" u="none" strike="noStrike" baseline="0" dirty="0"/>
              <a:t>https://doi.org/10.24432/C5XW20.”</a:t>
            </a:r>
            <a:endParaRPr lang="en-US" sz="2800" dirty="0">
              <a:ea typeface="Arial" charset="0"/>
              <a:cs typeface="Arial" charset="0"/>
            </a:endParaRPr>
          </a:p>
        </p:txBody>
      </p:sp>
      <p:cxnSp>
        <p:nvCxnSpPr>
          <p:cNvPr id="117" name="Straight Connector 116">
            <a:extLst>
              <a:ext uri="{FF2B5EF4-FFF2-40B4-BE49-F238E27FC236}">
                <a16:creationId xmlns:a16="http://schemas.microsoft.com/office/drawing/2014/main" id="{08821C3A-0D95-74C6-8497-4E7DEADD4AEE}"/>
              </a:ext>
            </a:extLst>
          </p:cNvPr>
          <p:cNvCxnSpPr>
            <a:cxnSpLocks/>
          </p:cNvCxnSpPr>
          <p:nvPr/>
        </p:nvCxnSpPr>
        <p:spPr bwMode="auto">
          <a:xfrm>
            <a:off x="28362799" y="27182619"/>
            <a:ext cx="8093747" cy="0"/>
          </a:xfrm>
          <a:prstGeom prst="line">
            <a:avLst/>
          </a:prstGeom>
          <a:noFill/>
          <a:ln w="25400" cap="flat" cmpd="sng" algn="ctr">
            <a:solidFill>
              <a:schemeClr val="tx1"/>
            </a:solidFill>
            <a:prstDash val="dash"/>
            <a:round/>
            <a:headEnd type="none" w="med" len="med"/>
            <a:tailEnd type="none" w="med" len="med"/>
          </a:ln>
          <a:effectLst/>
        </p:spPr>
      </p:cxnSp>
      <p:sp>
        <p:nvSpPr>
          <p:cNvPr id="125" name="Rectangle 124">
            <a:extLst>
              <a:ext uri="{FF2B5EF4-FFF2-40B4-BE49-F238E27FC236}">
                <a16:creationId xmlns:a16="http://schemas.microsoft.com/office/drawing/2014/main" id="{7A549F3A-7363-B0C8-C17C-B65110177379}"/>
              </a:ext>
            </a:extLst>
          </p:cNvPr>
          <p:cNvSpPr/>
          <p:nvPr/>
        </p:nvSpPr>
        <p:spPr>
          <a:xfrm>
            <a:off x="1115014" y="6932975"/>
            <a:ext cx="7738041" cy="864360"/>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4800" dirty="0"/>
              <a:t>Introduction</a:t>
            </a:r>
          </a:p>
        </p:txBody>
      </p:sp>
      <p:sp>
        <p:nvSpPr>
          <p:cNvPr id="126" name="Rectangle 125">
            <a:extLst>
              <a:ext uri="{FF2B5EF4-FFF2-40B4-BE49-F238E27FC236}">
                <a16:creationId xmlns:a16="http://schemas.microsoft.com/office/drawing/2014/main" id="{408515AE-B612-9247-A048-73E7942624AE}"/>
              </a:ext>
            </a:extLst>
          </p:cNvPr>
          <p:cNvSpPr/>
          <p:nvPr/>
        </p:nvSpPr>
        <p:spPr>
          <a:xfrm>
            <a:off x="1001743" y="13479330"/>
            <a:ext cx="7778531" cy="907900"/>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4800" dirty="0"/>
              <a:t>Methodology</a:t>
            </a:r>
          </a:p>
        </p:txBody>
      </p:sp>
      <p:sp>
        <p:nvSpPr>
          <p:cNvPr id="127" name="Rectangle 126">
            <a:extLst>
              <a:ext uri="{FF2B5EF4-FFF2-40B4-BE49-F238E27FC236}">
                <a16:creationId xmlns:a16="http://schemas.microsoft.com/office/drawing/2014/main" id="{DC361908-498E-62C3-35EE-C4B7C0CD87A8}"/>
              </a:ext>
            </a:extLst>
          </p:cNvPr>
          <p:cNvSpPr/>
          <p:nvPr/>
        </p:nvSpPr>
        <p:spPr>
          <a:xfrm>
            <a:off x="9958387" y="6859704"/>
            <a:ext cx="8187876" cy="864360"/>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4800" dirty="0"/>
              <a:t>Exploratory Data Analysis</a:t>
            </a:r>
          </a:p>
        </p:txBody>
      </p:sp>
      <p:sp>
        <p:nvSpPr>
          <p:cNvPr id="1025" name="Rectangle 1024">
            <a:extLst>
              <a:ext uri="{FF2B5EF4-FFF2-40B4-BE49-F238E27FC236}">
                <a16:creationId xmlns:a16="http://schemas.microsoft.com/office/drawing/2014/main" id="{246958B7-DAA0-FDED-84C6-3E8147215985}"/>
              </a:ext>
            </a:extLst>
          </p:cNvPr>
          <p:cNvSpPr/>
          <p:nvPr/>
        </p:nvSpPr>
        <p:spPr>
          <a:xfrm>
            <a:off x="19322683" y="13596441"/>
            <a:ext cx="7915998" cy="807527"/>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4400" dirty="0"/>
              <a:t>Model Evaluation and Results</a:t>
            </a:r>
          </a:p>
        </p:txBody>
      </p:sp>
      <p:sp>
        <p:nvSpPr>
          <p:cNvPr id="1026" name="Rectangle 1025">
            <a:extLst>
              <a:ext uri="{FF2B5EF4-FFF2-40B4-BE49-F238E27FC236}">
                <a16:creationId xmlns:a16="http://schemas.microsoft.com/office/drawing/2014/main" id="{FCB90688-A022-0583-C26C-FD5CC4B41802}"/>
              </a:ext>
            </a:extLst>
          </p:cNvPr>
          <p:cNvSpPr/>
          <p:nvPr/>
        </p:nvSpPr>
        <p:spPr>
          <a:xfrm>
            <a:off x="28309563" y="16420694"/>
            <a:ext cx="8399788" cy="1001558"/>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4800" dirty="0"/>
              <a:t>Conclusion</a:t>
            </a:r>
          </a:p>
        </p:txBody>
      </p:sp>
      <p:sp>
        <p:nvSpPr>
          <p:cNvPr id="1028" name="Rectangle 1027">
            <a:extLst>
              <a:ext uri="{FF2B5EF4-FFF2-40B4-BE49-F238E27FC236}">
                <a16:creationId xmlns:a16="http://schemas.microsoft.com/office/drawing/2014/main" id="{0BA11162-1E22-D817-A478-6F14A121BADF}"/>
              </a:ext>
            </a:extLst>
          </p:cNvPr>
          <p:cNvSpPr/>
          <p:nvPr/>
        </p:nvSpPr>
        <p:spPr>
          <a:xfrm>
            <a:off x="28288870" y="27299509"/>
            <a:ext cx="8494411" cy="1022194"/>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4800" dirty="0"/>
              <a:t>References</a:t>
            </a:r>
          </a:p>
        </p:txBody>
      </p:sp>
    </p:spTree>
    <p:extLst>
      <p:ext uri="{BB962C8B-B14F-4D97-AF65-F5344CB8AC3E}">
        <p14:creationId xmlns:p14="http://schemas.microsoft.com/office/powerpoint/2010/main" val="109865799"/>
      </p:ext>
    </p:extLst>
  </p:cSld>
  <p:clrMapOvr>
    <a:masterClrMapping/>
  </p:clrMapOvr>
</p:sld>
</file>

<file path=ppt/theme/theme1.xml><?xml version="1.0" encoding="utf-8"?>
<a:theme xmlns:a="http://schemas.openxmlformats.org/drawingml/2006/main" name="Research Poster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1879</TotalTime>
  <Words>736</Words>
  <Application>Microsoft Office PowerPoint</Application>
  <PresentationFormat>Custom</PresentationFormat>
  <Paragraphs>58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Calibri</vt:lpstr>
      <vt:lpstr>Symbol</vt:lpstr>
      <vt:lpstr>Research Poster Template</vt:lpstr>
      <vt:lpstr>PowerPoint Presentation</vt:lpstr>
    </vt:vector>
  </TitlesOfParts>
  <Manager/>
  <Company>© University at Buffalo</Company>
  <LinksUpToDate>false</LinksUpToDate>
  <SharedDoc>false</SharedDoc>
  <HyperlinkBase>www.buffalo.edu/brand</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Research Poster Template</dc:title>
  <dc:subject/>
  <dc:creator>Sushmitha M</dc:creator>
  <cp:keywords/>
  <dc:description/>
  <cp:lastModifiedBy>Sushmitha M</cp:lastModifiedBy>
  <cp:revision>120</cp:revision>
  <cp:lastPrinted>2018-07-24T20:43:07Z</cp:lastPrinted>
  <dcterms:created xsi:type="dcterms:W3CDTF">2016-09-29T18:43:16Z</dcterms:created>
  <dcterms:modified xsi:type="dcterms:W3CDTF">2024-10-08T00:22:49Z</dcterms:modified>
  <cp:category/>
</cp:coreProperties>
</file>