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S.SUSMITHA </a:t>
            </a:r>
          </a:p>
          <a:p>
            <a:r>
              <a:rPr lang="en-US" sz="2400" b="1" dirty="0"/>
              <a:t>REGISTER NO:	</a:t>
            </a:r>
            <a:r>
              <a:rPr lang="en-US" sz="2400" b="1"/>
              <a:t>	312201897</a:t>
            </a:r>
            <a:endParaRPr lang="en-US" sz="2400" b="1" dirty="0"/>
          </a:p>
          <a:p>
            <a:r>
              <a:rPr lang="en-US" sz="2400" b="1" dirty="0"/>
              <a:t>DEPARTMENT:		B.COM (GENERAL)</a:t>
            </a:r>
          </a:p>
          <a:p>
            <a:r>
              <a:rPr lang="en-US" sz="2400" b="1" dirty="0"/>
              <a:t>COL</a:t>
            </a:r>
            <a:r>
              <a:rPr lang="en-IN" sz="2400" b="1" dirty="0"/>
              <a:t>LEGE:                       SINDHI</a:t>
            </a:r>
            <a:r>
              <a:rPr lang="en-US" sz="2400" b="1" dirty="0"/>
              <a:t>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B.Anbarasi 💜</cp:lastModifiedBy>
  <cp:revision>25</cp:revision>
  <dcterms:created xsi:type="dcterms:W3CDTF">2024-03-29T15:07:22Z</dcterms:created>
  <dcterms:modified xsi:type="dcterms:W3CDTF">2024-09-25T04:05:46Z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