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autoAdjust="0"/>
    <p:restoredTop sz="96327" autoAdjust="0"/>
  </p:normalViewPr>
  <p:slideViewPr>
    <p:cSldViewPr snapToGrid="0">
      <p:cViewPr varScale="1">
        <p:scale>
          <a:sx n="68" d="100"/>
          <a:sy n="68" d="100"/>
        </p:scale>
        <p:origin x="72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7/20/2021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7/20/2021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0" y="0"/>
            <a:ext cx="12191999" cy="6858000"/>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bg2">
                    <a:lumMod val="1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bg2">
                    <a:lumMod val="10000"/>
                  </a:schemeClr>
                </a:solidFill>
                <a:latin typeface="Trebuchet MS" panose="020B0703020202090204" pitchFamily="34" charset="0"/>
              </a:rPr>
              <a:t>Gross/Net  Margin on power Subscription , tenure and consumption are the important numeric features to looks on, as well as our most important features stand out as electricity campaign customer first subscribed to and channel of sales as the most important features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bg2">
                  <a:lumMod val="1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bg2">
                    <a:lumMod val="10000"/>
                  </a:schemeClr>
                </a:solidFill>
                <a:latin typeface="Trebuchet MS" panose="020B0703020202090204" pitchFamily="34" charset="0"/>
              </a:rPr>
              <a:t>Insight 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bg2">
                    <a:lumMod val="10000"/>
                  </a:schemeClr>
                </a:solidFill>
                <a:latin typeface="Trebuchet MS" panose="020B0703020202090204" pitchFamily="34" charset="0"/>
              </a:rPr>
              <a:t>XGB model fabricated found out to have .93 ROC score , effectively identifying our Churn (fi score .86)</a:t>
            </a:r>
          </a:p>
          <a:p>
            <a:pPr marL="334800" lvl="2" indent="0">
              <a:buClr>
                <a:schemeClr val="tx2">
                  <a:lumMod val="100000"/>
                </a:schemeClr>
              </a:buClr>
              <a:buSzPct val="100000"/>
              <a:buNone/>
            </a:pPr>
            <a:endParaRPr lang="en-US" sz="1600" dirty="0">
              <a:solidFill>
                <a:schemeClr val="bg2">
                  <a:lumMod val="1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bg2">
                    <a:lumMod val="10000"/>
                  </a:schemeClr>
                </a:solidFill>
                <a:latin typeface="Trebuchet MS" panose="020B0703020202090204" pitchFamily="34" charset="0"/>
              </a:rPr>
              <a:t>Insight 3</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bg2">
                    <a:lumMod val="10000"/>
                  </a:schemeClr>
                </a:solidFill>
                <a:latin typeface="Trebuchet MS" panose="020B0703020202090204" pitchFamily="34" charset="0"/>
              </a:rPr>
              <a:t>H0: 20% discount is ineffective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bg2">
                    <a:lumMod val="10000"/>
                  </a:schemeClr>
                </a:solidFill>
                <a:latin typeface="Trebuchet MS" panose="020B0703020202090204" pitchFamily="34" charset="0"/>
              </a:rPr>
              <a:t>Ha: 20 % discount is effective</a:t>
            </a:r>
          </a:p>
          <a:p>
            <a:pPr marL="108000" lvl="1" indent="0">
              <a:lnSpc>
                <a:spcPct val="100000"/>
              </a:lnSpc>
              <a:spcAft>
                <a:spcPts val="0"/>
              </a:spcAft>
              <a:buClr>
                <a:schemeClr val="tx2">
                  <a:lumMod val="100000"/>
                </a:schemeClr>
              </a:buClr>
              <a:buSzPct val="100000"/>
              <a:buNone/>
            </a:pPr>
            <a:r>
              <a:rPr lang="en-US" sz="1600" dirty="0">
                <a:solidFill>
                  <a:schemeClr val="bg2">
                    <a:lumMod val="10000"/>
                  </a:schemeClr>
                </a:solidFill>
                <a:latin typeface="Trebuchet MS" panose="020B0703020202090204" pitchFamily="34" charset="0"/>
              </a:rPr>
              <a:t>We have observed that 20 percent discount has no effect on the churning , hence proposing more effort on subscription campaign and sales channel should be more effective</a:t>
            </a:r>
          </a:p>
        </p:txBody>
      </p:sp>
      <p:pic>
        <p:nvPicPr>
          <p:cNvPr id="129030" name="Picture 6">
            <a:extLst>
              <a:ext uri="{FF2B5EF4-FFF2-40B4-BE49-F238E27FC236}">
                <a16:creationId xmlns:a16="http://schemas.microsoft.com/office/drawing/2014/main" id="{EEA26534-8188-479D-9FF6-2C09B47ADD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245" y="1061008"/>
            <a:ext cx="5767754" cy="36046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B60CC47-218A-454E-A5AC-71BB42783D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r="37849" b="32223"/>
          <a:stretch/>
        </p:blipFill>
        <p:spPr bwMode="auto">
          <a:xfrm>
            <a:off x="6316394" y="1061008"/>
            <a:ext cx="4684539" cy="274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119</Words>
  <Application>Microsoft Office PowerPoint</Application>
  <PresentationFormat>Widescreen</PresentationFormat>
  <Paragraphs>24</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Sushovan Patra</cp:lastModifiedBy>
  <cp:revision>448</cp:revision>
  <cp:lastPrinted>2016-04-06T18:59:25Z</cp:lastPrinted>
  <dcterms:created xsi:type="dcterms:W3CDTF">2016-11-04T11:46:04Z</dcterms:created>
  <dcterms:modified xsi:type="dcterms:W3CDTF">2021-07-19T21:21:07Z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