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6C94A-30D3-4AA0-BB4B-0BBCF38D37E6}">
  <a:tblStyle styleId="{4E86C94A-30D3-4AA0-BB4B-0BBCF38D3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7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de107722_0_4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de10772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ade107722_0_4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ade10772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de107722_0_4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de10772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ade107722_0_4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ade107722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de107722_0_4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de10772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ade107722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ade10772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ade107722_0_4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ade107722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ade107722_0_4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ade107722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ade107722_0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ade10772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org/download/stackexchange/android.stackexchange.com.7z" TargetMode="External"/><Relationship Id="rId4" Type="http://schemas.openxmlformats.org/officeDocument/2006/relationships/hyperlink" Target="https://archive.org/download/stackexchange/aviation.stackexchange.com.7z" TargetMode="External"/><Relationship Id="rId5" Type="http://schemas.openxmlformats.org/officeDocument/2006/relationships/hyperlink" Target="https://archive.org/download/stackexchange/health.stackexchange.com.7z" TargetMode="External"/><Relationship Id="rId6" Type="http://schemas.openxmlformats.org/officeDocument/2006/relationships/hyperlink" Target="https://archive.org/details/stackexchan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tackexchang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DPRPy 2022/2023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Homework Assignment# 3 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576750" y="3554825"/>
            <a:ext cx="604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By: Sushree Smaranika Pradhan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 Analysis on Users datasets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1950" y="734025"/>
            <a:ext cx="87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Identify the Number of Users created  over the Year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Conclusion: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Most of the users created in 2017 for Android, Health and Aviation.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6625"/>
            <a:ext cx="8839200" cy="33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 Analysis on Users datasets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1950" y="734025"/>
            <a:ext cx="87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Pie chart for Number of users who Posted vs Not-Posted in the Portal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6625"/>
            <a:ext cx="2827550" cy="2656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950" y="1286625"/>
            <a:ext cx="2650478" cy="2656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426" y="1286625"/>
            <a:ext cx="2673341" cy="2656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 Analysis on Comments vs Posts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1950" y="734025"/>
            <a:ext cx="87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Identify the avg response time of a post over the year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Conclusion: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From the analysis it has been observed that the response time of a post is reducing over the time.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6625"/>
            <a:ext cx="8839199" cy="33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Dataset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In this assignment below data set has been used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ndroid.stackexchange.com.7z (</a:t>
            </a:r>
            <a:r>
              <a:rPr lang="en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link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viation.stackexchange.com.7z (</a:t>
            </a:r>
            <a:r>
              <a:rPr lang="en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link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Health.stackexchange.com.7z (</a:t>
            </a:r>
            <a:r>
              <a:rPr lang="en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link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Note: All data files are downloaded from </a:t>
            </a:r>
            <a:r>
              <a:rPr lang="en" sz="1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https://archive.org/details/stackexchange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Dataset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Description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8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This is an anonymized dump of all user-contributed content on the 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 Exchange network</a:t>
            </a: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. Each site is formatted as a separate archive consisting of XML files zipped via 7-zip. Each site archive includes below data points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120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Posts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Users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Votes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Comments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PostHistory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PostLinks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Badges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1466" lvl="0" marL="182880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ct val="750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Tags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Dataset Relationship Diagram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63" y="681600"/>
            <a:ext cx="7495175" cy="44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Libraries used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2095500" y="20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{4E86C94A-30D3-4AA0-BB4B-0BBCF38D37E6}</a:tableStyleId>
              </a:tblPr>
              <a:tblGrid>
                <a:gridCol w="2413000"/>
                <a:gridCol w="2413000"/>
              </a:tblGrid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Library Name 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</a:t>
                      </a:r>
                      <a:endParaRPr b="1"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numpy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 Python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matplotlib.pyplot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Graphical</a:t>
                      </a: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Plotting library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xml.etree.ElementTree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Xml file parsing library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pandas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Data Analysis library 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Operating System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User Defined Functions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{4E86C94A-30D3-4AA0-BB4B-0BBCF38D37E6}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xml_2_dataframe</a:t>
                      </a:r>
                      <a:endParaRPr sz="1500">
                        <a:solidFill>
                          <a:schemeClr val="lt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 parses the xml file and load the data into panda dataframe</a:t>
                      </a:r>
                      <a:endParaRPr sz="1500">
                        <a:solidFill>
                          <a:schemeClr val="lt2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read_xml_files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 will generate the a dictionary of dataframes from the xml files present with the data directory</a:t>
                      </a:r>
                      <a:r>
                        <a:rPr lang="en"/>
                        <a:t>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 Analysis on Posts Datasets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1950" y="734025"/>
            <a:ext cx="88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Identify the Number of Posts over the years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Conclusion: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Most of the Posts created in 2015 for Android, 2019 for Health and 2016 for Aviation. And the overall trend the number of Posts are reducing over the years.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025"/>
            <a:ext cx="8839200" cy="33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 Analysis on Posts Datasets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1950" y="734025"/>
            <a:ext cx="6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Represent the dataset in pie chart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025"/>
            <a:ext cx="2888601" cy="2995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025" y="1502024"/>
            <a:ext cx="2930626" cy="30388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75" y="1502025"/>
            <a:ext cx="2888601" cy="303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 Analysis on Posts datasets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1950" y="734025"/>
            <a:ext cx="790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Identify the Number of Posts over weekdays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Conclusion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There are less number of Posts in weekend as compared to week days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025"/>
            <a:ext cx="8839198" cy="328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