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1" r:id="rId3"/>
    <p:sldId id="322" r:id="rId4"/>
    <p:sldId id="327" r:id="rId5"/>
    <p:sldId id="257" r:id="rId6"/>
    <p:sldId id="296" r:id="rId7"/>
    <p:sldId id="324" r:id="rId8"/>
    <p:sldId id="304" r:id="rId9"/>
    <p:sldId id="325" r:id="rId10"/>
    <p:sldId id="326" r:id="rId11"/>
    <p:sldId id="30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DD0EA-3B42-477F-9783-C0E302447B03}" v="3" dt="2023-04-26T02:01:00.363"/>
  </p1510:revLst>
</p1510:revInfo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2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0215F-2823-4EAB-9EB3-C0535F67489E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B0CB6-403F-4C42-A1D8-BC0B6CB3F908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r>
              <a:rPr lang="en-US" noProof="0"/>
              <a:t>11/30/2022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/>
              <a:t>Add Footer Here111</a:t>
            </a:r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11/30/2022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Here111</a:t>
            </a:r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noProof="0"/>
              <a:t>11/30/2022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/>
              <a:t>Add Footer Here111</a:t>
            </a:r>
            <a:endParaRPr lang="en-US" noProof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11/30/2022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Here111</a:t>
            </a:r>
            <a:endParaRPr lang="en-US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11/30/2022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Here111</a:t>
            </a:r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11/30/2022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Here111</a:t>
            </a:r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11/30/2022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Here111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11/30/2022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Here111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11/30/2022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Here111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11/30/2022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Here111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11/30/2022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Here111</a:t>
            </a:r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11/30/2022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Footer Here111</a:t>
            </a:r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95" y="2093427"/>
            <a:ext cx="9930347" cy="1250302"/>
          </a:xfrm>
        </p:spPr>
        <p:txBody>
          <a:bodyPr>
            <a:normAutofit fontScale="9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EARLY-STAGE ALZHEIMER’S DISEASE PREDICTION</a:t>
            </a:r>
            <a:b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MACHINE LEARNING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772E3-2479-A441-6505-C2F053CBACEC}"/>
              </a:ext>
            </a:extLst>
          </p:cNvPr>
          <p:cNvSpPr txBox="1"/>
          <p:nvPr/>
        </p:nvSpPr>
        <p:spPr>
          <a:xfrm>
            <a:off x="11550977" y="5766163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244D30-26EA-89E1-DBC6-5C91721F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simulations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1A55574-A494-F3BF-862E-E212870DB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05299" y="1662562"/>
            <a:ext cx="9284867" cy="4038668"/>
          </a:xfrm>
        </p:spPr>
      </p:pic>
    </p:spTree>
    <p:extLst>
      <p:ext uri="{BB962C8B-B14F-4D97-AF65-F5344CB8AC3E}">
        <p14:creationId xmlns:p14="http://schemas.microsoft.com/office/powerpoint/2010/main" val="143935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8EB24D-B1D2-1680-AAE5-AB7C04D4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G.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McKhann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Drachman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"Clinical diagnosis of Alzheimer's disease Report of the NINCDS‐ADRDA Work Group* under the auspices of Department of Health and Human Services Task Force on Alzheimer's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Disease,"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Neurology,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vol. 34, pp. 939-939, 1984.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R. Brookmeyer, E. Johnson, K. Ziegler-Graham, and H. M.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Arrighi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"Forecasting the global burden of Alzheimer’s disease,"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Alzheimer's &amp;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dementia,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vol. 3, pp. 186-191, 2007.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S. Gauthier, B. Reisberg, M.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Zaudig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R. C. Petersen, K. Ritchie,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"Mild cognitive impairment,"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Lancet,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vol. 367, pp. 1262-1270, 2006.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E. D. Roberson and L.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Mucke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"100 years and counting: prospects for defeating Alzheimer's disease,"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vol. 314, pp. 781-784, 2006.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Ronghui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 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Chenhui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Hu, Pan Zhou ,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Quanzheng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Li, “Early Diagnosis of Alzheimer’s Disease Based on Resting-State Brain Networks and Deep Learning”, IEEE/ACM transactions on computational biology and bioinformatics, vol. 16, no. 1, January/February 2019.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DB1B2F-CC30-E730-E8DE-7C4143E4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2656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95122" y="1865037"/>
            <a:ext cx="8453450" cy="3127927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3F6885-16F3-55CA-652B-E20165DB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1436688"/>
            <a:ext cx="11708295" cy="398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6B579-39B5-6D6F-FC2E-855AAED951AD}"/>
              </a:ext>
            </a:extLst>
          </p:cNvPr>
          <p:cNvSpPr txBox="1"/>
          <p:nvPr/>
        </p:nvSpPr>
        <p:spPr>
          <a:xfrm>
            <a:off x="11550977" y="5766163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907FF3-BA84-8F51-0AF4-328B0A20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Mahendra Kumar Reddy Narapureddy            (700741313)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Shiny Sherly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Katuru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(700744314)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Sushrithareddy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Sangam                                       (700742861)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Praveena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Goli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(700743010)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59C067-B30E-5F61-81FE-00B6FA7D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 INFORMATION</a:t>
            </a:r>
          </a:p>
        </p:txBody>
      </p:sp>
    </p:spTree>
    <p:extLst>
      <p:ext uri="{BB962C8B-B14F-4D97-AF65-F5344CB8AC3E}">
        <p14:creationId xmlns:p14="http://schemas.microsoft.com/office/powerpoint/2010/main" val="29449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DD6A87-A269-3BAA-4B99-718B9D48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Mahendra</a:t>
            </a:r>
            <a:r>
              <a:rPr lang="en-US" dirty="0"/>
              <a:t> Kumar Reddy: K- nearest neighbors and working on the website, Data collection and worked on Random Forest. </a:t>
            </a:r>
          </a:p>
          <a:p>
            <a:r>
              <a:rPr lang="en-US" dirty="0"/>
              <a:t>Shiny sherly </a:t>
            </a:r>
            <a:r>
              <a:rPr lang="en-US" dirty="0" err="1"/>
              <a:t>katuru</a:t>
            </a:r>
            <a:r>
              <a:rPr lang="en-US" dirty="0"/>
              <a:t>: </a:t>
            </a:r>
            <a:r>
              <a:rPr lang="en-US" dirty="0" err="1"/>
              <a:t>GaussianNaivebayes</a:t>
            </a:r>
            <a:r>
              <a:rPr lang="en-US" dirty="0"/>
              <a:t> and working on the website, exploratory data analysis and worked on decision tree. . </a:t>
            </a:r>
          </a:p>
          <a:p>
            <a:r>
              <a:rPr lang="en-US" dirty="0"/>
              <a:t>Praveen </a:t>
            </a:r>
            <a:r>
              <a:rPr lang="en-US" dirty="0" err="1"/>
              <a:t>goli</a:t>
            </a:r>
            <a:r>
              <a:rPr lang="en-US" dirty="0"/>
              <a:t>: </a:t>
            </a:r>
            <a:r>
              <a:rPr lang="en-US" dirty="0" err="1"/>
              <a:t>adaboost</a:t>
            </a:r>
            <a:r>
              <a:rPr lang="en-US" dirty="0"/>
              <a:t> and working on the website, data visualization and worked on support vector machine.</a:t>
            </a:r>
          </a:p>
          <a:p>
            <a:r>
              <a:rPr lang="en-US" dirty="0" err="1"/>
              <a:t>Sushritha</a:t>
            </a:r>
            <a:r>
              <a:rPr lang="en-US" dirty="0"/>
              <a:t>: XG boost and working on the website, comparing the accuracies and worked on logistic regression.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43AC2B-E81B-1097-2E48-2FBECB72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and Roles &amp;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06938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CC0718-FAF5-4142-6C4B-C6C4E5A7B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857" y="1791289"/>
            <a:ext cx="9603275" cy="34506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Alzheimer's Disease (AD) is a progressive neurological condition that leads </a:t>
            </a:r>
            <a:r>
              <a:rPr lang="en-US" dirty="0" err="1"/>
              <a:t>toshort</a:t>
            </a:r>
            <a:r>
              <a:rPr lang="en-US" dirty="0"/>
              <a:t>-term memory loss, paranoia, and delusional ideas that are mistaken for </a:t>
            </a:r>
            <a:r>
              <a:rPr lang="en-US" dirty="0" err="1"/>
              <a:t>theeffects</a:t>
            </a:r>
            <a:r>
              <a:rPr lang="en-US" dirty="0"/>
              <a:t> of stress or aging. In the United States, this Disease affects about 5.1 </a:t>
            </a:r>
            <a:r>
              <a:rPr lang="en-US" dirty="0" err="1"/>
              <a:t>millionpeople</a:t>
            </a:r>
            <a:r>
              <a:rPr lang="en-US" dirty="0"/>
              <a:t>. AD does not have proper medical treatment. In order to control </a:t>
            </a:r>
            <a:r>
              <a:rPr lang="en-US" dirty="0" err="1"/>
              <a:t>AD,continuous</a:t>
            </a:r>
            <a:r>
              <a:rPr lang="en-US" dirty="0"/>
              <a:t> medication is necessary. AD (1) is chronic so that it can last for years </a:t>
            </a:r>
            <a:r>
              <a:rPr lang="en-US" dirty="0" err="1"/>
              <a:t>orthe</a:t>
            </a:r>
            <a:r>
              <a:rPr lang="en-US" dirty="0"/>
              <a:t> rest of your life. Therefore, it is most important to prescribe medication at </a:t>
            </a:r>
            <a:r>
              <a:rPr lang="en-US" dirty="0" err="1"/>
              <a:t>theappropriate</a:t>
            </a:r>
            <a:r>
              <a:rPr lang="en-US" dirty="0"/>
              <a:t> stage so that the brain is not damaged to a great extent. Early </a:t>
            </a:r>
            <a:r>
              <a:rPr lang="en-US" dirty="0" err="1"/>
              <a:t>detectionof</a:t>
            </a:r>
            <a:r>
              <a:rPr lang="en-US" dirty="0"/>
              <a:t> this Disease is a tedious and costly process since we must collect a lot of </a:t>
            </a:r>
            <a:r>
              <a:rPr lang="en-US" dirty="0" err="1"/>
              <a:t>dataand</a:t>
            </a:r>
            <a:r>
              <a:rPr lang="en-US" dirty="0"/>
              <a:t> use sophisticated tools for prediction and have an experienced doctor </a:t>
            </a:r>
            <a:r>
              <a:rPr lang="en-US" dirty="0" err="1"/>
              <a:t>involved.Automated</a:t>
            </a:r>
            <a:r>
              <a:rPr lang="en-US" dirty="0"/>
              <a:t> systems are more accurate than human assessment and can be used </a:t>
            </a:r>
            <a:r>
              <a:rPr lang="en-US" dirty="0" err="1"/>
              <a:t>inmedical</a:t>
            </a:r>
            <a:r>
              <a:rPr lang="en-US" dirty="0"/>
              <a:t> decision support systems because they are not subject to human </a:t>
            </a:r>
            <a:r>
              <a:rPr lang="en-US" dirty="0" err="1"/>
              <a:t>errors.Based</a:t>
            </a:r>
            <a:r>
              <a:rPr lang="en-US" dirty="0"/>
              <a:t> on previous research on AD, researchers have applied images (MRI scans), biomarkers (chemicals, blood flow), and numerical data extracted from the MRI scans to study this Disease.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E23302-66F6-BB01-F6CE-B3DA8CC2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016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09255"/>
            <a:ext cx="9603275" cy="503859"/>
          </a:xfrm>
        </p:spPr>
        <p:txBody>
          <a:bodyPr>
            <a:normAutofit/>
          </a:bodyPr>
          <a:lstStyle/>
          <a:p>
            <a:r>
              <a:rPr lang="en-US" sz="2800" b="1" i="0" u="none" strike="noStrike" baseline="0" dirty="0">
                <a:latin typeface="Times New Roman,Bold"/>
              </a:rPr>
              <a:t>MOTIVATION</a:t>
            </a:r>
            <a:endParaRPr lang="en-US" sz="4400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410" y="1795339"/>
            <a:ext cx="9603275" cy="345061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Alzheimer’s disease is one of the neurodegenerative disorders .Early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diagonosis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can helps to take preventive measures ( changing the life style or medication)</a:t>
            </a:r>
          </a:p>
          <a:p>
            <a:pPr algn="l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This proposed paper uses ML algorithms to predict  Alzheimer’s disease using PSYCHOLOGY PARAMETERS like age, number of visits, MMSE &amp; Education</a:t>
            </a:r>
          </a:p>
          <a:p>
            <a:pPr algn="l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Diagnosis primarily associated with detecting Mild Cognitive Impairment (MCI)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by extracting  Neuroimaging Biomarkers like MRI &amp; PET.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21928-DD1E-D404-0694-C62B1751EA96}"/>
              </a:ext>
            </a:extLst>
          </p:cNvPr>
          <p:cNvSpPr txBox="1"/>
          <p:nvPr/>
        </p:nvSpPr>
        <p:spPr>
          <a:xfrm>
            <a:off x="11550977" y="5766163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0D6BA-2CD8-EF12-0C67-A4D27F1D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508CF-C275-8112-3211-A0D3EB61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Predictions of Alzheimer's disease are</a:t>
            </a:r>
          </a:p>
          <a:p>
            <a:r>
              <a:rPr lang="en-US" dirty="0"/>
              <a:t>based on Open Access Series of Imaging</a:t>
            </a:r>
          </a:p>
          <a:p>
            <a:r>
              <a:rPr lang="en-US" dirty="0"/>
              <a:t>Studies (OASIS) data, and performance is</a:t>
            </a:r>
          </a:p>
          <a:p>
            <a:r>
              <a:rPr lang="en-US" dirty="0"/>
              <a:t>measured with parameters like Precision,</a:t>
            </a:r>
          </a:p>
          <a:p>
            <a:r>
              <a:rPr lang="en-US" dirty="0"/>
              <a:t>Recall, Accuracy, and F1-score for ML</a:t>
            </a:r>
          </a:p>
          <a:p>
            <a:r>
              <a:rPr lang="en-US" dirty="0"/>
              <a:t>models. The proposed classification</a:t>
            </a:r>
          </a:p>
          <a:p>
            <a:r>
              <a:rPr lang="en-US" dirty="0"/>
              <a:t>scheme can be used by clinicians to</a:t>
            </a:r>
          </a:p>
          <a:p>
            <a:r>
              <a:rPr lang="en-US" dirty="0"/>
              <a:t>make diagnoses of these diseases.</a:t>
            </a:r>
          </a:p>
        </p:txBody>
      </p:sp>
    </p:spTree>
    <p:extLst>
      <p:ext uri="{BB962C8B-B14F-4D97-AF65-F5344CB8AC3E}">
        <p14:creationId xmlns:p14="http://schemas.microsoft.com/office/powerpoint/2010/main" val="416777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0D6BA-2CD8-EF12-0C67-A4D27F1D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508CF-C275-8112-3211-A0D3EB61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algorithms in the real problems by understanding the decision tree algorithm &amp; support vector Machine.</a:t>
            </a:r>
          </a:p>
          <a:p>
            <a:r>
              <a:rPr lang="en-US" dirty="0"/>
              <a:t>The use of hybrid algorithms and a combination of supervised with unsupervised and ML with DL methods are promising to provide better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4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A3974B-6DDE-60A5-C543-765D5F10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77D7A-FB19-0600-E1E4-90BC2731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algorithms in the real problems by understanding &amp; familiar with the concepts like decision tree algorithm &amp; support vector Machine. Some other insights are drawn from papers that are examined.</a:t>
            </a:r>
          </a:p>
          <a:p>
            <a:r>
              <a:rPr lang="en-US" dirty="0"/>
              <a:t>Working on different algorithms, to get better accuracy.</a:t>
            </a:r>
          </a:p>
          <a:p>
            <a:r>
              <a:rPr lang="en-US" dirty="0"/>
              <a:t>Comparing the accuracies and plotting graphically.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0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A3974B-6DDE-60A5-C543-765D5F10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77D7A-FB19-0600-E1E4-90BC2731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K-NEAREST NEIGHBOURS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GAUSSIAN NAÏVE BYES</a:t>
            </a:r>
          </a:p>
          <a:p>
            <a:r>
              <a:rPr lang="en-US" dirty="0"/>
              <a:t>ADABOOST</a:t>
            </a:r>
          </a:p>
          <a:p>
            <a:r>
              <a:rPr lang="en-US" dirty="0"/>
              <a:t>XG BOOST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 </a:t>
            </a:r>
          </a:p>
          <a:p>
            <a:r>
              <a:rPr lang="en-US" dirty="0"/>
              <a:t>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89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977</TotalTime>
  <Words>802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Times New Roman</vt:lpstr>
      <vt:lpstr>Times New Roman,Bold</vt:lpstr>
      <vt:lpstr>Gallery</vt:lpstr>
      <vt:lpstr>EARLY-STAGE ALZHEIMER’S DISEASE PREDICTION USING MACHINE LEARNING</vt:lpstr>
      <vt:lpstr>GROUP MEMBERS INFORMATION</vt:lpstr>
      <vt:lpstr>CONTRIBUTIONS and Roles &amp; Responsibilities</vt:lpstr>
      <vt:lpstr>INTRODUCTION</vt:lpstr>
      <vt:lpstr>MOTIVATION</vt:lpstr>
      <vt:lpstr>OBJECTIVES</vt:lpstr>
      <vt:lpstr>Related work</vt:lpstr>
      <vt:lpstr>Problem statement</vt:lpstr>
      <vt:lpstr>Proposed solution</vt:lpstr>
      <vt:lpstr>Results &amp; simulations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InFINITY CLOUD</dc:title>
  <dc:creator>Mahendra Kumar Reddy Narapureddy</dc:creator>
  <cp:lastModifiedBy>SHINYSHERLY K</cp:lastModifiedBy>
  <cp:revision>3</cp:revision>
  <dcterms:created xsi:type="dcterms:W3CDTF">2022-12-01T01:45:36Z</dcterms:created>
  <dcterms:modified xsi:type="dcterms:W3CDTF">2023-04-26T13:41:48Z</dcterms:modified>
</cp:coreProperties>
</file>