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5495107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5495107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54951077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a54951077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54951077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54951077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a54951077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a54951077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54951077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54951077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54951077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54951077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549510779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54951077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a54951077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a54951077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54951077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54951077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549510779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a54951077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5495107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5495107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54951077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54951077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54951077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a54951077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549510779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a54951077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549510779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a54951077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54951077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5495107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a549510779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a54951077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5495107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5495107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5495107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5495107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5495107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5495107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495107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495107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5495107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5495107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54951077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54951077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54951077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54951077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119271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300" dirty="0">
                <a:latin typeface="Bahnschrift SemiBold" panose="020B0502040204020203" pitchFamily="34" charset="0"/>
                <a:ea typeface="Times New Roman"/>
                <a:cs typeface="Times New Roman"/>
                <a:sym typeface="Times New Roman"/>
              </a:rPr>
              <a:t>GYM MANAGEMENT SYSTEM</a:t>
            </a:r>
          </a:p>
        </p:txBody>
      </p:sp>
      <p:sp>
        <p:nvSpPr>
          <p:cNvPr id="55" name="Google Shape;55;p13"/>
          <p:cNvSpPr txBox="1">
            <a:spLocks noGrp="1"/>
          </p:cNvSpPr>
          <p:nvPr>
            <p:ph type="subTitle" idx="1"/>
          </p:nvPr>
        </p:nvSpPr>
        <p:spPr>
          <a:xfrm>
            <a:off x="1007390" y="2874936"/>
            <a:ext cx="4223288" cy="12631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solidFill>
                  <a:schemeClr val="tx1"/>
                </a:solidFill>
                <a:latin typeface="Bahnschrift SemiBold SemiConden" panose="020B0502040204020203" pitchFamily="34" charset="0"/>
              </a:rPr>
              <a:t>Team Members:</a:t>
            </a:r>
          </a:p>
          <a:p>
            <a:pPr marL="0" lvl="0" indent="0" algn="l" rtl="0">
              <a:spcBef>
                <a:spcPts val="0"/>
              </a:spcBef>
              <a:spcAft>
                <a:spcPts val="0"/>
              </a:spcAft>
              <a:buNone/>
            </a:pPr>
            <a:r>
              <a:rPr lang="en-IN" sz="2000" dirty="0">
                <a:solidFill>
                  <a:schemeClr val="tx1"/>
                </a:solidFill>
                <a:latin typeface="Bahnschrift SemiBold SemiConden" panose="020B0502040204020203" pitchFamily="34" charset="0"/>
              </a:rPr>
              <a:t>Praneeth Reddy Chinnasama- 700741138</a:t>
            </a:r>
          </a:p>
          <a:p>
            <a:pPr marL="0" lvl="0" indent="0" algn="l" rtl="0">
              <a:spcBef>
                <a:spcPts val="0"/>
              </a:spcBef>
              <a:spcAft>
                <a:spcPts val="0"/>
              </a:spcAft>
              <a:buNone/>
            </a:pPr>
            <a:r>
              <a:rPr lang="en-IN" sz="2000" dirty="0">
                <a:solidFill>
                  <a:schemeClr val="tx1"/>
                </a:solidFill>
                <a:latin typeface="Bahnschrift SemiBold SemiConden" panose="020B0502040204020203" pitchFamily="34" charset="0"/>
              </a:rPr>
              <a:t>Sushritha Reddy Sangam- 700742861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 Branch Manager:</a:t>
            </a:r>
            <a:endParaRPr/>
          </a:p>
          <a:p>
            <a:pPr marL="0" lvl="0" indent="0" algn="l" rtl="0">
              <a:spcBef>
                <a:spcPts val="0"/>
              </a:spcBef>
              <a:spcAft>
                <a:spcPts val="0"/>
              </a:spcAft>
              <a:buNone/>
            </a:pP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2"/>
          <p:cNvPicPr preferRelativeResize="0"/>
          <p:nvPr/>
        </p:nvPicPr>
        <p:blipFill>
          <a:blip r:embed="rId3">
            <a:alphaModFix/>
          </a:blip>
          <a:stretch>
            <a:fillRect/>
          </a:stretch>
        </p:blipFill>
        <p:spPr>
          <a:xfrm>
            <a:off x="0" y="1017714"/>
            <a:ext cx="9144001" cy="3780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Branch Manager:</a:t>
            </a:r>
            <a:endParaRPr/>
          </a:p>
          <a:p>
            <a:pPr marL="0" lvl="0" indent="0" algn="l" rtl="0">
              <a:spcBef>
                <a:spcPts val="0"/>
              </a:spcBef>
              <a:spcAft>
                <a:spcPts val="0"/>
              </a:spcAft>
              <a:buNone/>
            </a:pP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3"/>
          <p:cNvPicPr preferRelativeResize="0"/>
          <p:nvPr/>
        </p:nvPicPr>
        <p:blipFill>
          <a:blip r:embed="rId3">
            <a:alphaModFix/>
          </a:blip>
          <a:stretch>
            <a:fillRect/>
          </a:stretch>
        </p:blipFill>
        <p:spPr>
          <a:xfrm>
            <a:off x="50225" y="1291123"/>
            <a:ext cx="9144001" cy="45905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 Member ship:</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4"/>
          <p:cNvPicPr preferRelativeResize="0"/>
          <p:nvPr/>
        </p:nvPicPr>
        <p:blipFill>
          <a:blip r:embed="rId3">
            <a:alphaModFix/>
          </a:blip>
          <a:stretch>
            <a:fillRect/>
          </a:stretch>
        </p:blipFill>
        <p:spPr>
          <a:xfrm>
            <a:off x="0" y="905796"/>
            <a:ext cx="9143999" cy="41355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Membership:</a:t>
            </a:r>
            <a:endParaRPr/>
          </a:p>
          <a:p>
            <a:pPr marL="0" lvl="0" indent="0" algn="l" rtl="0">
              <a:spcBef>
                <a:spcPts val="0"/>
              </a:spcBef>
              <a:spcAft>
                <a:spcPts val="0"/>
              </a:spcAft>
              <a:buNone/>
            </a:pP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5"/>
          <p:cNvPicPr preferRelativeResize="0"/>
          <p:nvPr/>
        </p:nvPicPr>
        <p:blipFill>
          <a:blip r:embed="rId3">
            <a:alphaModFix/>
          </a:blip>
          <a:stretch>
            <a:fillRect/>
          </a:stretch>
        </p:blipFill>
        <p:spPr>
          <a:xfrm>
            <a:off x="70325" y="1065492"/>
            <a:ext cx="9143999" cy="47805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Branch Manager Home page</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6"/>
          <p:cNvPicPr preferRelativeResize="0"/>
          <p:nvPr/>
        </p:nvPicPr>
        <p:blipFill>
          <a:blip r:embed="rId3">
            <a:alphaModFix/>
          </a:blip>
          <a:stretch>
            <a:fillRect/>
          </a:stretch>
        </p:blipFill>
        <p:spPr>
          <a:xfrm>
            <a:off x="457200" y="1025021"/>
            <a:ext cx="9144001" cy="40078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 Gym Trainer</a:t>
            </a:r>
            <a:endParaRPr/>
          </a:p>
          <a:p>
            <a:pPr marL="0" lvl="0" indent="0" algn="l" rtl="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7"/>
          <p:cNvPicPr preferRelativeResize="0"/>
          <p:nvPr/>
        </p:nvPicPr>
        <p:blipFill>
          <a:blip r:embed="rId3">
            <a:alphaModFix/>
          </a:blip>
          <a:stretch>
            <a:fillRect/>
          </a:stretch>
        </p:blipFill>
        <p:spPr>
          <a:xfrm>
            <a:off x="80375" y="1152478"/>
            <a:ext cx="9144000" cy="37409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Gym Trainer</a:t>
            </a:r>
            <a:endParaRPr/>
          </a:p>
        </p:txBody>
      </p:sp>
      <p:sp>
        <p:nvSpPr>
          <p:cNvPr id="154" name="Google Shape;15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8"/>
          <p:cNvPicPr preferRelativeResize="0"/>
          <p:nvPr/>
        </p:nvPicPr>
        <p:blipFill>
          <a:blip r:embed="rId3">
            <a:alphaModFix/>
          </a:blip>
          <a:stretch>
            <a:fillRect/>
          </a:stretch>
        </p:blipFill>
        <p:spPr>
          <a:xfrm>
            <a:off x="0" y="1152487"/>
            <a:ext cx="9143998" cy="4875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50225" y="475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Customer Registration</a:t>
            </a:r>
            <a:endParaRPr/>
          </a:p>
          <a:p>
            <a:pPr marL="0" lvl="0" indent="0" algn="l" rtl="0">
              <a:spcBef>
                <a:spcPts val="0"/>
              </a:spcBef>
              <a:spcAft>
                <a:spcPts val="0"/>
              </a:spcAft>
              <a:buNone/>
            </a:pP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9"/>
          <p:cNvPicPr preferRelativeResize="0"/>
          <p:nvPr/>
        </p:nvPicPr>
        <p:blipFill>
          <a:blip r:embed="rId3">
            <a:alphaModFix/>
          </a:blip>
          <a:stretch>
            <a:fillRect/>
          </a:stretch>
        </p:blipFill>
        <p:spPr>
          <a:xfrm>
            <a:off x="50225" y="1093501"/>
            <a:ext cx="9143998" cy="41619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Customer page</a:t>
            </a:r>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9" name="Google Shape;169;p30"/>
          <p:cNvPicPr preferRelativeResize="0"/>
          <p:nvPr/>
        </p:nvPicPr>
        <p:blipFill>
          <a:blip r:embed="rId3">
            <a:alphaModFix/>
          </a:blip>
          <a:stretch>
            <a:fillRect/>
          </a:stretch>
        </p:blipFill>
        <p:spPr>
          <a:xfrm>
            <a:off x="200925" y="1236634"/>
            <a:ext cx="9143998" cy="42775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 Schedule</a:t>
            </a:r>
            <a:endParaRPr/>
          </a:p>
        </p:txBody>
      </p:sp>
      <p:sp>
        <p:nvSpPr>
          <p:cNvPr id="175" name="Google Shape;1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6" name="Google Shape;176;p31"/>
          <p:cNvPicPr preferRelativeResize="0"/>
          <p:nvPr/>
        </p:nvPicPr>
        <p:blipFill>
          <a:blip r:embed="rId3">
            <a:alphaModFix/>
          </a:blip>
          <a:stretch>
            <a:fillRect/>
          </a:stretch>
        </p:blipFill>
        <p:spPr>
          <a:xfrm>
            <a:off x="90425" y="1017723"/>
            <a:ext cx="9144002" cy="45485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Description:</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457200" algn="just" rtl="0">
              <a:lnSpc>
                <a:spcPct val="150000"/>
              </a:lnSpc>
              <a:spcBef>
                <a:spcPts val="0"/>
              </a:spcBef>
              <a:spcAft>
                <a:spcPts val="0"/>
              </a:spcAft>
              <a:buClr>
                <a:schemeClr val="dk1"/>
              </a:buClr>
              <a:buSzPct val="91666"/>
              <a:buFont typeface="Arial"/>
              <a:buNone/>
            </a:pPr>
            <a:r>
              <a:rPr lang="en-GB" sz="1200">
                <a:solidFill>
                  <a:schemeClr val="dk1"/>
                </a:solidFill>
                <a:latin typeface="Times New Roman"/>
                <a:ea typeface="Times New Roman"/>
                <a:cs typeface="Times New Roman"/>
                <a:sym typeface="Times New Roman"/>
              </a:rPr>
              <a:t> </a:t>
            </a:r>
            <a:r>
              <a:rPr lang="en-GB" sz="2562">
                <a:solidFill>
                  <a:schemeClr val="dk1"/>
                </a:solidFill>
                <a:latin typeface="Times New Roman"/>
                <a:ea typeface="Times New Roman"/>
                <a:cs typeface="Times New Roman"/>
                <a:sym typeface="Times New Roman"/>
              </a:rPr>
              <a:t>In our project we have introduced four modules named as Administrator, Branch manager, Gym trainer and customer. The administrator is going to manage the entire website, The branch manager will manage the gym branch activities. The gym trainer will train the customers. The customers are the service seekers. All the data of modules is handled by the database. The main purpose of using databases is to store information efficiently and securely, so that the information can be retrieved on demand.</a:t>
            </a:r>
            <a:endParaRPr sz="2562">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3162"/>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Gym Trainer Home Page</a:t>
            </a:r>
            <a:endParaRPr/>
          </a:p>
        </p:txBody>
      </p:sp>
      <p:sp>
        <p:nvSpPr>
          <p:cNvPr id="182" name="Google Shape;18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32"/>
          <p:cNvPicPr preferRelativeResize="0"/>
          <p:nvPr/>
        </p:nvPicPr>
        <p:blipFill>
          <a:blip r:embed="rId3">
            <a:alphaModFix/>
          </a:blip>
          <a:stretch>
            <a:fillRect/>
          </a:stretch>
        </p:blipFill>
        <p:spPr>
          <a:xfrm>
            <a:off x="0" y="959804"/>
            <a:ext cx="9143998" cy="39672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Customers</a:t>
            </a:r>
            <a:endParaRPr/>
          </a:p>
        </p:txBody>
      </p:sp>
      <p:sp>
        <p:nvSpPr>
          <p:cNvPr id="189" name="Google Shape;18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33"/>
          <p:cNvPicPr preferRelativeResize="0"/>
          <p:nvPr/>
        </p:nvPicPr>
        <p:blipFill>
          <a:blip r:embed="rId3">
            <a:alphaModFix/>
          </a:blip>
          <a:stretch>
            <a:fillRect/>
          </a:stretch>
        </p:blipFill>
        <p:spPr>
          <a:xfrm>
            <a:off x="0" y="367737"/>
            <a:ext cx="9144000" cy="4408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Customer Registration Page</a:t>
            </a:r>
            <a:endParaRPr/>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endParaRPr/>
          </a:p>
        </p:txBody>
      </p:sp>
      <p:pic>
        <p:nvPicPr>
          <p:cNvPr id="197" name="Google Shape;197;p34"/>
          <p:cNvPicPr preferRelativeResize="0"/>
          <p:nvPr/>
        </p:nvPicPr>
        <p:blipFill>
          <a:blip r:embed="rId3">
            <a:alphaModFix/>
          </a:blip>
          <a:stretch>
            <a:fillRect/>
          </a:stretch>
        </p:blipFill>
        <p:spPr>
          <a:xfrm>
            <a:off x="70325" y="1207966"/>
            <a:ext cx="9143999" cy="43549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Customer Login page</a:t>
            </a:r>
            <a:endParaRPr/>
          </a:p>
        </p:txBody>
      </p:sp>
      <p:sp>
        <p:nvSpPr>
          <p:cNvPr id="203" name="Google Shape;20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4" name="Google Shape;204;p35"/>
          <p:cNvPicPr preferRelativeResize="0"/>
          <p:nvPr/>
        </p:nvPicPr>
        <p:blipFill>
          <a:blip r:embed="rId3">
            <a:alphaModFix/>
          </a:blip>
          <a:stretch>
            <a:fillRect/>
          </a:stretch>
        </p:blipFill>
        <p:spPr>
          <a:xfrm>
            <a:off x="0" y="1106274"/>
            <a:ext cx="9143998" cy="385515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View Membership</a:t>
            </a:r>
            <a:endParaRPr/>
          </a:p>
        </p:txBody>
      </p:sp>
      <p:sp>
        <p:nvSpPr>
          <p:cNvPr id="210" name="Google Shape;21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1" name="Google Shape;211;p36"/>
          <p:cNvPicPr preferRelativeResize="0"/>
          <p:nvPr/>
        </p:nvPicPr>
        <p:blipFill>
          <a:blip r:embed="rId3">
            <a:alphaModFix/>
          </a:blip>
          <a:stretch>
            <a:fillRect/>
          </a:stretch>
        </p:blipFill>
        <p:spPr>
          <a:xfrm>
            <a:off x="0" y="976800"/>
            <a:ext cx="9143999" cy="4294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217" name="Google Shape;21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2700">
                <a:solidFill>
                  <a:schemeClr val="dk1"/>
                </a:solidFill>
                <a:latin typeface="Times New Roman"/>
                <a:ea typeface="Times New Roman"/>
                <a:cs typeface="Times New Roman"/>
                <a:sym typeface="Times New Roman"/>
              </a:rPr>
              <a:t>We have done a project on Gym Management system . The admin should register and login to the website.The gym trainer login with their credentials customer has to register first and then login into the page </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700">
                <a:solidFill>
                  <a:schemeClr val="dk1"/>
                </a:solidFill>
                <a:latin typeface="Times New Roman"/>
                <a:ea typeface="Times New Roman"/>
                <a:cs typeface="Times New Roman"/>
                <a:sym typeface="Times New Roman"/>
              </a:rPr>
              <a:t>We have Multiple branches for the Gym and the administrator will add the branch managers to respective branches. Then each branch of the gym is going to have a manager. The administrator can change the branch manager in a branch, furtherly according to the need. The administrator is going to add the packages into the system. Packages are nothing but the memberships which will include quarterly, half yearly and Annually plans. While adding the package the administrator is going to mention validity duration in months, price, package description, the trainer, who is going to help if customers need support … etc. The administrator can view the packages which are added. These added packages are commonly available for the customers in all branches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1600" b="1">
                <a:solidFill>
                  <a:schemeClr val="dk1"/>
                </a:solidFill>
                <a:latin typeface="Times New Roman"/>
                <a:ea typeface="Times New Roman"/>
                <a:cs typeface="Times New Roman"/>
                <a:sym typeface="Times New Roman"/>
              </a:rPr>
              <a:t>Administrator:</a:t>
            </a:r>
            <a:endParaRPr sz="1600" b="1">
              <a:solidFill>
                <a:schemeClr val="dk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Clr>
                <a:schemeClr val="dk1"/>
              </a:buClr>
              <a:buSzPts val="2600"/>
              <a:buFont typeface="Times New Roman"/>
              <a:buChar char="●"/>
            </a:pPr>
            <a:r>
              <a:rPr lang="en-GB" sz="2600">
                <a:solidFill>
                  <a:schemeClr val="dk1"/>
                </a:solidFill>
                <a:latin typeface="Times New Roman"/>
                <a:ea typeface="Times New Roman"/>
                <a:cs typeface="Times New Roman"/>
                <a:sym typeface="Times New Roman"/>
              </a:rPr>
              <a:t>Add manager</a:t>
            </a:r>
            <a:endParaRPr sz="2600">
              <a:solidFill>
                <a:schemeClr val="dk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Clr>
                <a:schemeClr val="dk1"/>
              </a:buClr>
              <a:buSzPts val="2600"/>
              <a:buFont typeface="Times New Roman"/>
              <a:buChar char="●"/>
            </a:pPr>
            <a:r>
              <a:rPr lang="en-GB" sz="2600">
                <a:solidFill>
                  <a:schemeClr val="dk1"/>
                </a:solidFill>
                <a:latin typeface="Times New Roman"/>
                <a:ea typeface="Times New Roman"/>
                <a:cs typeface="Times New Roman"/>
                <a:sym typeface="Times New Roman"/>
              </a:rPr>
              <a:t>View manager</a:t>
            </a:r>
            <a:endParaRPr sz="2600">
              <a:solidFill>
                <a:schemeClr val="dk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Clr>
                <a:schemeClr val="dk1"/>
              </a:buClr>
              <a:buSzPts val="2600"/>
              <a:buFont typeface="Times New Roman"/>
              <a:buChar char="●"/>
            </a:pPr>
            <a:r>
              <a:rPr lang="en-GB" sz="2600">
                <a:solidFill>
                  <a:schemeClr val="dk1"/>
                </a:solidFill>
                <a:latin typeface="Times New Roman"/>
                <a:ea typeface="Times New Roman"/>
                <a:cs typeface="Times New Roman"/>
                <a:sym typeface="Times New Roman"/>
              </a:rPr>
              <a:t>Add packages</a:t>
            </a:r>
            <a:endParaRPr sz="2600">
              <a:solidFill>
                <a:schemeClr val="dk1"/>
              </a:solidFill>
              <a:latin typeface="Times New Roman"/>
              <a:ea typeface="Times New Roman"/>
              <a:cs typeface="Times New Roman"/>
              <a:sym typeface="Times New Roman"/>
            </a:endParaRPr>
          </a:p>
          <a:p>
            <a:pPr marL="457200" lvl="0" indent="-393700" algn="just" rtl="0">
              <a:lnSpc>
                <a:spcPct val="150000"/>
              </a:lnSpc>
              <a:spcBef>
                <a:spcPts val="0"/>
              </a:spcBef>
              <a:spcAft>
                <a:spcPts val="0"/>
              </a:spcAft>
              <a:buClr>
                <a:schemeClr val="dk1"/>
              </a:buClr>
              <a:buSzPts val="2600"/>
              <a:buFont typeface="Times New Roman"/>
              <a:buChar char="●"/>
            </a:pPr>
            <a:r>
              <a:rPr lang="en-GB" sz="2600">
                <a:solidFill>
                  <a:schemeClr val="dk1"/>
                </a:solidFill>
                <a:latin typeface="Times New Roman"/>
                <a:ea typeface="Times New Roman"/>
                <a:cs typeface="Times New Roman"/>
                <a:sym typeface="Times New Roman"/>
              </a:rPr>
              <a:t>View packages</a:t>
            </a:r>
            <a:endParaRPr sz="30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Branch manager:</a:t>
            </a:r>
            <a:endParaRPr sz="340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Add trainer</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View Trainer</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activate / deactivate trainer</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Add customer</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View customers </a:t>
            </a:r>
            <a:endParaRPr sz="2200">
              <a:solidFill>
                <a:schemeClr val="dk1"/>
              </a:solidFill>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Assign customer to trainer</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ts val="1100"/>
              <a:buFont typeface="Arial"/>
              <a:buNone/>
            </a:pPr>
            <a:r>
              <a:rPr lang="en-GB" sz="1900" b="1">
                <a:latin typeface="Times New Roman"/>
                <a:ea typeface="Times New Roman"/>
                <a:cs typeface="Times New Roman"/>
                <a:sym typeface="Times New Roman"/>
              </a:rPr>
              <a:t>Gym Trainer:</a:t>
            </a:r>
            <a:endParaRPr sz="330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View customers </a:t>
            </a:r>
            <a:endParaRPr sz="2300">
              <a:solidFill>
                <a:schemeClr val="dk1"/>
              </a:solidFill>
              <a:latin typeface="Times New Roman"/>
              <a:ea typeface="Times New Roman"/>
              <a:cs typeface="Times New Roman"/>
              <a:sym typeface="Times New Roman"/>
            </a:endParaRPr>
          </a:p>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Add food diet</a:t>
            </a:r>
            <a:endParaRPr sz="2300">
              <a:solidFill>
                <a:schemeClr val="dk1"/>
              </a:solidFill>
              <a:latin typeface="Times New Roman"/>
              <a:ea typeface="Times New Roman"/>
              <a:cs typeface="Times New Roman"/>
              <a:sym typeface="Times New Roman"/>
            </a:endParaRPr>
          </a:p>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View food diet</a:t>
            </a:r>
            <a:endParaRPr sz="2300">
              <a:solidFill>
                <a:schemeClr val="dk1"/>
              </a:solidFill>
              <a:latin typeface="Times New Roman"/>
              <a:ea typeface="Times New Roman"/>
              <a:cs typeface="Times New Roman"/>
              <a:sym typeface="Times New Roman"/>
            </a:endParaRPr>
          </a:p>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Add exercise diet for customer </a:t>
            </a:r>
            <a:endParaRPr sz="2300">
              <a:solidFill>
                <a:schemeClr val="dk1"/>
              </a:solidFill>
              <a:latin typeface="Times New Roman"/>
              <a:ea typeface="Times New Roman"/>
              <a:cs typeface="Times New Roman"/>
              <a:sym typeface="Times New Roman"/>
            </a:endParaRPr>
          </a:p>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View exercise diet for customer </a:t>
            </a:r>
            <a:endParaRPr sz="2300">
              <a:solidFill>
                <a:schemeClr val="dk1"/>
              </a:solidFill>
              <a:latin typeface="Times New Roman"/>
              <a:ea typeface="Times New Roman"/>
              <a:cs typeface="Times New Roman"/>
              <a:sym typeface="Times New Roman"/>
            </a:endParaRPr>
          </a:p>
          <a:p>
            <a:pPr marL="457200" lvl="0" indent="-374650" algn="just" rtl="0">
              <a:lnSpc>
                <a:spcPct val="15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Update customer progress</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Customer:</a:t>
            </a:r>
            <a:endParaRPr sz="350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Register </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View packages </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Enrol packages </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View enrolled packages </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View profile </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View food diet schedule</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View exercise  schedules </a:t>
            </a:r>
            <a:endParaRPr sz="20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Admin Home page:</a:t>
            </a: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0" y="449129"/>
            <a:ext cx="9143999" cy="42452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21"/>
          <p:cNvPicPr preferRelativeResize="0"/>
          <p:nvPr/>
        </p:nvPicPr>
        <p:blipFill>
          <a:blip r:embed="rId3">
            <a:alphaModFix/>
          </a:blip>
          <a:stretch>
            <a:fillRect/>
          </a:stretch>
        </p:blipFill>
        <p:spPr>
          <a:xfrm>
            <a:off x="-60275" y="492258"/>
            <a:ext cx="9143999" cy="4269532"/>
          </a:xfrm>
          <a:prstGeom prst="rect">
            <a:avLst/>
          </a:prstGeom>
          <a:noFill/>
          <a:ln>
            <a:noFill/>
          </a:ln>
        </p:spPr>
      </p:pic>
      <p:sp>
        <p:nvSpPr>
          <p:cNvPr id="106" name="Google Shape;106;p21"/>
          <p:cNvSpPr txBox="1"/>
          <p:nvPr/>
        </p:nvSpPr>
        <p:spPr>
          <a:xfrm>
            <a:off x="401825" y="78650"/>
            <a:ext cx="5786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Admin Login Page:</a:t>
            </a:r>
            <a:endParaRPr sz="15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On-screen Show (16:9)</PresentationFormat>
  <Paragraphs>54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Bahnschrift SemiBold</vt:lpstr>
      <vt:lpstr>Bahnschrift SemiBold SemiConden</vt:lpstr>
      <vt:lpstr>Times New Roman</vt:lpstr>
      <vt:lpstr>Simple Light</vt:lpstr>
      <vt:lpstr>GYM MANAGEMENT SYSTEM</vt:lpstr>
      <vt:lpstr>Description: </vt:lpstr>
      <vt:lpstr>PowerPoint Presentation</vt:lpstr>
      <vt:lpstr>Modules:</vt:lpstr>
      <vt:lpstr>Branch manager:</vt:lpstr>
      <vt:lpstr>Gym Trainer:</vt:lpstr>
      <vt:lpstr>Customer:</vt:lpstr>
      <vt:lpstr>Admin Home page: </vt:lpstr>
      <vt:lpstr>PowerPoint Presentation</vt:lpstr>
      <vt:lpstr>Add Branch Manager: </vt:lpstr>
      <vt:lpstr>View Branch Manager: </vt:lpstr>
      <vt:lpstr>Add Member ship:</vt:lpstr>
      <vt:lpstr>View Membership: </vt:lpstr>
      <vt:lpstr>Branch Manager Home page</vt:lpstr>
      <vt:lpstr>Add Gym Trainer </vt:lpstr>
      <vt:lpstr>View Gym Trainer</vt:lpstr>
      <vt:lpstr>Customer Registration </vt:lpstr>
      <vt:lpstr>View Customer page</vt:lpstr>
      <vt:lpstr>Add Schedule</vt:lpstr>
      <vt:lpstr>Gym Trainer Home Page</vt:lpstr>
      <vt:lpstr>View Customers</vt:lpstr>
      <vt:lpstr>Customer Registration Page</vt:lpstr>
      <vt:lpstr>Customer Login page</vt:lpstr>
      <vt:lpstr>View Membership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cp:lastModifiedBy>praneethreddy8096@gmail.com</cp:lastModifiedBy>
  <cp:revision>1</cp:revision>
  <dcterms:modified xsi:type="dcterms:W3CDTF">2022-11-30T23:45:31Z</dcterms:modified>
</cp:coreProperties>
</file>