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51" r:id="rId1"/>
  </p:sldMasterIdLst>
  <p:notesMasterIdLst>
    <p:notesMasterId r:id="rId34"/>
  </p:notesMasterIdLst>
  <p:sldIdLst>
    <p:sldId id="1619" r:id="rId2"/>
    <p:sldId id="1904" r:id="rId3"/>
    <p:sldId id="1684" r:id="rId4"/>
    <p:sldId id="1927" r:id="rId5"/>
    <p:sldId id="1756" r:id="rId6"/>
    <p:sldId id="1804" r:id="rId7"/>
    <p:sldId id="1757" r:id="rId8"/>
    <p:sldId id="1758" r:id="rId9"/>
    <p:sldId id="1759" r:id="rId10"/>
    <p:sldId id="1754" r:id="rId11"/>
    <p:sldId id="1761" r:id="rId12"/>
    <p:sldId id="1762" r:id="rId13"/>
    <p:sldId id="1763" r:id="rId14"/>
    <p:sldId id="1753" r:id="rId15"/>
    <p:sldId id="1765" r:id="rId16"/>
    <p:sldId id="1766" r:id="rId17"/>
    <p:sldId id="1767" r:id="rId18"/>
    <p:sldId id="1752" r:id="rId19"/>
    <p:sldId id="1769" r:id="rId20"/>
    <p:sldId id="1770" r:id="rId21"/>
    <p:sldId id="1797" r:id="rId22"/>
    <p:sldId id="1798" r:id="rId23"/>
    <p:sldId id="1799" r:id="rId24"/>
    <p:sldId id="1789" r:id="rId25"/>
    <p:sldId id="1791" r:id="rId26"/>
    <p:sldId id="1800" r:id="rId27"/>
    <p:sldId id="1790" r:id="rId28"/>
    <p:sldId id="1802" r:id="rId29"/>
    <p:sldId id="1792" r:id="rId30"/>
    <p:sldId id="1801" r:id="rId31"/>
    <p:sldId id="1795" r:id="rId32"/>
    <p:sldId id="179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25EF4E-A1C1-41E1-BEC7-7CFBBDF5CE67}" v="4" dt="2021-03-11T00:37:25.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0" autoAdjust="0"/>
    <p:restoredTop sz="94614" autoAdjust="0"/>
  </p:normalViewPr>
  <p:slideViewPr>
    <p:cSldViewPr snapToGrid="0">
      <p:cViewPr varScale="1">
        <p:scale>
          <a:sx n="121" d="100"/>
          <a:sy n="121" d="100"/>
        </p:scale>
        <p:origin x="10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d Joseph" userId="b6018318-bfd1-4255-9334-b2a3f8e80c9c" providerId="ADAL" clId="{E525EF4E-A1C1-41E1-BEC7-7CFBBDF5CE67}"/>
    <pc:docChg chg="modSld">
      <pc:chgData name="Brad Joseph" userId="b6018318-bfd1-4255-9334-b2a3f8e80c9c" providerId="ADAL" clId="{E525EF4E-A1C1-41E1-BEC7-7CFBBDF5CE67}" dt="2021-03-11T00:37:25.574" v="3" actId="20577"/>
      <pc:docMkLst>
        <pc:docMk/>
      </pc:docMkLst>
      <pc:sldChg chg="modSp">
        <pc:chgData name="Brad Joseph" userId="b6018318-bfd1-4255-9334-b2a3f8e80c9c" providerId="ADAL" clId="{E525EF4E-A1C1-41E1-BEC7-7CFBBDF5CE67}" dt="2021-03-11T00:37:25.574" v="3" actId="20577"/>
        <pc:sldMkLst>
          <pc:docMk/>
          <pc:sldMk cId="3249540249" sldId="1767"/>
        </pc:sldMkLst>
        <pc:spChg chg="mod">
          <ac:chgData name="Brad Joseph" userId="b6018318-bfd1-4255-9334-b2a3f8e80c9c" providerId="ADAL" clId="{E525EF4E-A1C1-41E1-BEC7-7CFBBDF5CE67}" dt="2021-03-11T00:37:25.574" v="3" actId="20577"/>
          <ac:spMkLst>
            <pc:docMk/>
            <pc:sldMk cId="3249540249" sldId="1767"/>
            <ac:spMk id="15" creationId="{7AFD9358-0F0F-DD41-8430-DD40142A3348}"/>
          </ac:spMkLst>
        </pc:spChg>
      </pc:sldChg>
    </pc:docChg>
  </pc:docChgLst>
  <pc:docChgLst>
    <pc:chgData name="Brad Joseph" userId="b6018318-bfd1-4255-9334-b2a3f8e80c9c" providerId="ADAL" clId="{3163CCF2-2723-4E8C-AFB0-C8494A404C60}"/>
    <pc:docChg chg="undo custSel addSld delSld modSld sldOrd">
      <pc:chgData name="Brad Joseph" userId="b6018318-bfd1-4255-9334-b2a3f8e80c9c" providerId="ADAL" clId="{3163CCF2-2723-4E8C-AFB0-C8494A404C60}" dt="2020-10-16T02:00:02.053" v="993" actId="2711"/>
      <pc:docMkLst>
        <pc:docMk/>
      </pc:docMkLst>
      <pc:sldChg chg="add del">
        <pc:chgData name="Brad Joseph" userId="b6018318-bfd1-4255-9334-b2a3f8e80c9c" providerId="ADAL" clId="{3163CCF2-2723-4E8C-AFB0-C8494A404C60}" dt="2020-10-13T21:27:13.054" v="30"/>
        <pc:sldMkLst>
          <pc:docMk/>
          <pc:sldMk cId="1825055701" sldId="1619"/>
        </pc:sldMkLst>
      </pc:sldChg>
      <pc:sldChg chg="modSp add del mod">
        <pc:chgData name="Brad Joseph" userId="b6018318-bfd1-4255-9334-b2a3f8e80c9c" providerId="ADAL" clId="{3163CCF2-2723-4E8C-AFB0-C8494A404C60}" dt="2020-10-16T01:51:42.907" v="868" actId="403"/>
        <pc:sldMkLst>
          <pc:docMk/>
          <pc:sldMk cId="2281750522" sldId="1684"/>
        </pc:sldMkLst>
        <pc:spChg chg="mod">
          <ac:chgData name="Brad Joseph" userId="b6018318-bfd1-4255-9334-b2a3f8e80c9c" providerId="ADAL" clId="{3163CCF2-2723-4E8C-AFB0-C8494A404C60}" dt="2020-10-16T01:51:42.907" v="868" actId="403"/>
          <ac:spMkLst>
            <pc:docMk/>
            <pc:sldMk cId="2281750522" sldId="1684"/>
            <ac:spMk id="5" creationId="{007C2C26-EFD2-E847-AEA7-5CEF245E0904}"/>
          </ac:spMkLst>
        </pc:spChg>
      </pc:sldChg>
      <pc:sldChg chg="del">
        <pc:chgData name="Brad Joseph" userId="b6018318-bfd1-4255-9334-b2a3f8e80c9c" providerId="ADAL" clId="{3163CCF2-2723-4E8C-AFB0-C8494A404C60}" dt="2020-10-13T21:28:44.305" v="34" actId="47"/>
        <pc:sldMkLst>
          <pc:docMk/>
          <pc:sldMk cId="1437545107" sldId="1699"/>
        </pc:sldMkLst>
      </pc:sldChg>
      <pc:sldChg chg="delSp add del">
        <pc:chgData name="Brad Joseph" userId="b6018318-bfd1-4255-9334-b2a3f8e80c9c" providerId="ADAL" clId="{3163CCF2-2723-4E8C-AFB0-C8494A404C60}" dt="2020-10-16T01:51:10.234" v="864" actId="47"/>
        <pc:sldMkLst>
          <pc:docMk/>
          <pc:sldMk cId="2961506866" sldId="1729"/>
        </pc:sldMkLst>
        <pc:grpChg chg="del">
          <ac:chgData name="Brad Joseph" userId="b6018318-bfd1-4255-9334-b2a3f8e80c9c" providerId="ADAL" clId="{3163CCF2-2723-4E8C-AFB0-C8494A404C60}" dt="2020-10-13T21:38:55.282" v="83" actId="478"/>
          <ac:grpSpMkLst>
            <pc:docMk/>
            <pc:sldMk cId="2961506866" sldId="1729"/>
            <ac:grpSpMk id="22" creationId="{A935C016-E2FF-441A-8874-04F40446456D}"/>
          </ac:grpSpMkLst>
        </pc:grpChg>
      </pc:sldChg>
      <pc:sldChg chg="modSp add del mod">
        <pc:chgData name="Brad Joseph" userId="b6018318-bfd1-4255-9334-b2a3f8e80c9c" providerId="ADAL" clId="{3163CCF2-2723-4E8C-AFB0-C8494A404C60}" dt="2020-10-16T01:55:08.252" v="911" actId="404"/>
        <pc:sldMkLst>
          <pc:docMk/>
          <pc:sldMk cId="512217842" sldId="1752"/>
        </pc:sldMkLst>
        <pc:spChg chg="mod">
          <ac:chgData name="Brad Joseph" userId="b6018318-bfd1-4255-9334-b2a3f8e80c9c" providerId="ADAL" clId="{3163CCF2-2723-4E8C-AFB0-C8494A404C60}" dt="2020-10-16T01:55:08.252" v="911" actId="404"/>
          <ac:spMkLst>
            <pc:docMk/>
            <pc:sldMk cId="512217842" sldId="1752"/>
            <ac:spMk id="5" creationId="{007C2C26-EFD2-E847-AEA7-5CEF245E0904}"/>
          </ac:spMkLst>
        </pc:spChg>
      </pc:sldChg>
      <pc:sldChg chg="modSp add del mod">
        <pc:chgData name="Brad Joseph" userId="b6018318-bfd1-4255-9334-b2a3f8e80c9c" providerId="ADAL" clId="{3163CCF2-2723-4E8C-AFB0-C8494A404C60}" dt="2020-10-16T01:54:20.499" v="897" actId="404"/>
        <pc:sldMkLst>
          <pc:docMk/>
          <pc:sldMk cId="411510643" sldId="1753"/>
        </pc:sldMkLst>
        <pc:spChg chg="mod">
          <ac:chgData name="Brad Joseph" userId="b6018318-bfd1-4255-9334-b2a3f8e80c9c" providerId="ADAL" clId="{3163CCF2-2723-4E8C-AFB0-C8494A404C60}" dt="2020-10-16T01:54:20.499" v="897" actId="404"/>
          <ac:spMkLst>
            <pc:docMk/>
            <pc:sldMk cId="411510643" sldId="1753"/>
            <ac:spMk id="5" creationId="{007C2C26-EFD2-E847-AEA7-5CEF245E0904}"/>
          </ac:spMkLst>
        </pc:spChg>
      </pc:sldChg>
      <pc:sldChg chg="modSp add del mod">
        <pc:chgData name="Brad Joseph" userId="b6018318-bfd1-4255-9334-b2a3f8e80c9c" providerId="ADAL" clId="{3163CCF2-2723-4E8C-AFB0-C8494A404C60}" dt="2020-10-16T01:52:57.875" v="881" actId="404"/>
        <pc:sldMkLst>
          <pc:docMk/>
          <pc:sldMk cId="3498972593" sldId="1754"/>
        </pc:sldMkLst>
        <pc:spChg chg="mod">
          <ac:chgData name="Brad Joseph" userId="b6018318-bfd1-4255-9334-b2a3f8e80c9c" providerId="ADAL" clId="{3163CCF2-2723-4E8C-AFB0-C8494A404C60}" dt="2020-10-16T01:52:57.875" v="881" actId="404"/>
          <ac:spMkLst>
            <pc:docMk/>
            <pc:sldMk cId="3498972593" sldId="1754"/>
            <ac:spMk id="5" creationId="{007C2C26-EFD2-E847-AEA7-5CEF245E0904}"/>
          </ac:spMkLst>
        </pc:spChg>
      </pc:sldChg>
      <pc:sldChg chg="addSp modSp add del mod">
        <pc:chgData name="Brad Joseph" userId="b6018318-bfd1-4255-9334-b2a3f8e80c9c" providerId="ADAL" clId="{3163CCF2-2723-4E8C-AFB0-C8494A404C60}" dt="2020-10-13T21:51:20.049" v="216" actId="47"/>
        <pc:sldMkLst>
          <pc:docMk/>
          <pc:sldMk cId="2824234996" sldId="1755"/>
        </pc:sldMkLst>
        <pc:spChg chg="add mod">
          <ac:chgData name="Brad Joseph" userId="b6018318-bfd1-4255-9334-b2a3f8e80c9c" providerId="ADAL" clId="{3163CCF2-2723-4E8C-AFB0-C8494A404C60}" dt="2020-10-13T21:50:58.591" v="212" actId="1577"/>
          <ac:spMkLst>
            <pc:docMk/>
            <pc:sldMk cId="2824234996" sldId="1755"/>
            <ac:spMk id="4" creationId="{D9E8C610-F5AF-485C-97E5-BF7CB1972B62}"/>
          </ac:spMkLst>
        </pc:spChg>
        <pc:spChg chg="mod">
          <ac:chgData name="Brad Joseph" userId="b6018318-bfd1-4255-9334-b2a3f8e80c9c" providerId="ADAL" clId="{3163CCF2-2723-4E8C-AFB0-C8494A404C60}" dt="2020-10-13T21:48:34.218" v="207" actId="1076"/>
          <ac:spMkLst>
            <pc:docMk/>
            <pc:sldMk cId="2824234996" sldId="1755"/>
            <ac:spMk id="15" creationId="{7AFD9358-0F0F-DD41-8430-DD40142A3348}"/>
          </ac:spMkLst>
        </pc:spChg>
      </pc:sldChg>
      <pc:sldChg chg="addSp delSp modSp add del mod ord">
        <pc:chgData name="Brad Joseph" userId="b6018318-bfd1-4255-9334-b2a3f8e80c9c" providerId="ADAL" clId="{3163CCF2-2723-4E8C-AFB0-C8494A404C60}" dt="2020-10-16T01:51:20.602" v="865" actId="2711"/>
        <pc:sldMkLst>
          <pc:docMk/>
          <pc:sldMk cId="77676030" sldId="1756"/>
        </pc:sldMkLst>
        <pc:spChg chg="add del mod">
          <ac:chgData name="Brad Joseph" userId="b6018318-bfd1-4255-9334-b2a3f8e80c9c" providerId="ADAL" clId="{3163CCF2-2723-4E8C-AFB0-C8494A404C60}" dt="2020-10-13T22:34:42.381" v="366" actId="478"/>
          <ac:spMkLst>
            <pc:docMk/>
            <pc:sldMk cId="77676030" sldId="1756"/>
            <ac:spMk id="7" creationId="{7828A5B6-D9D5-4E06-984A-A20AEB9530A7}"/>
          </ac:spMkLst>
        </pc:spChg>
        <pc:spChg chg="del">
          <ac:chgData name="Brad Joseph" userId="b6018318-bfd1-4255-9334-b2a3f8e80c9c" providerId="ADAL" clId="{3163CCF2-2723-4E8C-AFB0-C8494A404C60}" dt="2020-10-13T22:34:40.047" v="365" actId="478"/>
          <ac:spMkLst>
            <pc:docMk/>
            <pc:sldMk cId="77676030" sldId="1756"/>
            <ac:spMk id="14" creationId="{E307D465-5D56-0B41-96C4-901FFC2422DF}"/>
          </ac:spMkLst>
        </pc:spChg>
        <pc:spChg chg="mod">
          <ac:chgData name="Brad Joseph" userId="b6018318-bfd1-4255-9334-b2a3f8e80c9c" providerId="ADAL" clId="{3163CCF2-2723-4E8C-AFB0-C8494A404C60}" dt="2020-10-16T01:51:20.602" v="865" actId="2711"/>
          <ac:spMkLst>
            <pc:docMk/>
            <pc:sldMk cId="77676030" sldId="1756"/>
            <ac:spMk id="15" creationId="{7AFD9358-0F0F-DD41-8430-DD40142A3348}"/>
          </ac:spMkLst>
        </pc:spChg>
        <pc:picChg chg="del">
          <ac:chgData name="Brad Joseph" userId="b6018318-bfd1-4255-9334-b2a3f8e80c9c" providerId="ADAL" clId="{3163CCF2-2723-4E8C-AFB0-C8494A404C60}" dt="2020-10-13T22:34:45.818" v="367" actId="478"/>
          <ac:picMkLst>
            <pc:docMk/>
            <pc:sldMk cId="77676030" sldId="1756"/>
            <ac:picMk id="2" creationId="{CB1A7F41-3F99-4A0A-A026-9604B25002F5}"/>
          </ac:picMkLst>
        </pc:picChg>
        <pc:picChg chg="del">
          <ac:chgData name="Brad Joseph" userId="b6018318-bfd1-4255-9334-b2a3f8e80c9c" providerId="ADAL" clId="{3163CCF2-2723-4E8C-AFB0-C8494A404C60}" dt="2020-10-13T22:34:06.163" v="321" actId="478"/>
          <ac:picMkLst>
            <pc:docMk/>
            <pc:sldMk cId="77676030" sldId="1756"/>
            <ac:picMk id="3" creationId="{3384ACC8-4A79-4A21-B057-E959AC2903FA}"/>
          </ac:picMkLst>
        </pc:picChg>
        <pc:picChg chg="add">
          <ac:chgData name="Brad Joseph" userId="b6018318-bfd1-4255-9334-b2a3f8e80c9c" providerId="ADAL" clId="{3163CCF2-2723-4E8C-AFB0-C8494A404C60}" dt="2020-10-13T22:34:06.760" v="322" actId="22"/>
          <ac:picMkLst>
            <pc:docMk/>
            <pc:sldMk cId="77676030" sldId="1756"/>
            <ac:picMk id="4" creationId="{98068D0F-DE34-4F64-9D89-D08E19DE0F1F}"/>
          </ac:picMkLst>
        </pc:picChg>
      </pc:sldChg>
      <pc:sldChg chg="addSp delSp modSp add del mod modAnim">
        <pc:chgData name="Brad Joseph" userId="b6018318-bfd1-4255-9334-b2a3f8e80c9c" providerId="ADAL" clId="{3163CCF2-2723-4E8C-AFB0-C8494A404C60}" dt="2020-10-16T01:52:18.592" v="872" actId="403"/>
        <pc:sldMkLst>
          <pc:docMk/>
          <pc:sldMk cId="1718518711" sldId="1757"/>
        </pc:sldMkLst>
        <pc:spChg chg="add del mod">
          <ac:chgData name="Brad Joseph" userId="b6018318-bfd1-4255-9334-b2a3f8e80c9c" providerId="ADAL" clId="{3163CCF2-2723-4E8C-AFB0-C8494A404C60}" dt="2020-10-13T22:31:54.587" v="315" actId="478"/>
          <ac:spMkLst>
            <pc:docMk/>
            <pc:sldMk cId="1718518711" sldId="1757"/>
            <ac:spMk id="5" creationId="{21EB5DDE-11A6-45E7-B949-A50C3284DE56}"/>
          </ac:spMkLst>
        </pc:spChg>
        <pc:spChg chg="del">
          <ac:chgData name="Brad Joseph" userId="b6018318-bfd1-4255-9334-b2a3f8e80c9c" providerId="ADAL" clId="{3163CCF2-2723-4E8C-AFB0-C8494A404C60}" dt="2020-10-13T22:31:52.300" v="314" actId="478"/>
          <ac:spMkLst>
            <pc:docMk/>
            <pc:sldMk cId="1718518711" sldId="1757"/>
            <ac:spMk id="14" creationId="{E307D465-5D56-0B41-96C4-901FFC2422DF}"/>
          </ac:spMkLst>
        </pc:spChg>
        <pc:spChg chg="mod">
          <ac:chgData name="Brad Joseph" userId="b6018318-bfd1-4255-9334-b2a3f8e80c9c" providerId="ADAL" clId="{3163CCF2-2723-4E8C-AFB0-C8494A404C60}" dt="2020-10-16T01:52:18.592" v="872" actId="403"/>
          <ac:spMkLst>
            <pc:docMk/>
            <pc:sldMk cId="1718518711" sldId="1757"/>
            <ac:spMk id="15" creationId="{7AFD9358-0F0F-DD41-8430-DD40142A3348}"/>
          </ac:spMkLst>
        </pc:spChg>
        <pc:picChg chg="del">
          <ac:chgData name="Brad Joseph" userId="b6018318-bfd1-4255-9334-b2a3f8e80c9c" providerId="ADAL" clId="{3163CCF2-2723-4E8C-AFB0-C8494A404C60}" dt="2020-10-13T22:31:55.916" v="316" actId="478"/>
          <ac:picMkLst>
            <pc:docMk/>
            <pc:sldMk cId="1718518711" sldId="1757"/>
            <ac:picMk id="3" creationId="{EBBEDA9D-F974-4B2A-B1F3-11AB723BFBBA}"/>
          </ac:picMkLst>
        </pc:picChg>
        <pc:picChg chg="del">
          <ac:chgData name="Brad Joseph" userId="b6018318-bfd1-4255-9334-b2a3f8e80c9c" providerId="ADAL" clId="{3163CCF2-2723-4E8C-AFB0-C8494A404C60}" dt="2020-10-13T22:32:02.406" v="318" actId="478"/>
          <ac:picMkLst>
            <pc:docMk/>
            <pc:sldMk cId="1718518711" sldId="1757"/>
            <ac:picMk id="4" creationId="{47BB5FDD-6002-476A-B532-3655A4E65354}"/>
          </ac:picMkLst>
        </pc:picChg>
        <pc:picChg chg="add mod">
          <ac:chgData name="Brad Joseph" userId="b6018318-bfd1-4255-9334-b2a3f8e80c9c" providerId="ADAL" clId="{3163CCF2-2723-4E8C-AFB0-C8494A404C60}" dt="2020-10-13T22:40:36.030" v="415" actId="1037"/>
          <ac:picMkLst>
            <pc:docMk/>
            <pc:sldMk cId="1718518711" sldId="1757"/>
            <ac:picMk id="7" creationId="{CE82162F-6069-4E2F-B64B-C237A2012D35}"/>
          </ac:picMkLst>
        </pc:picChg>
      </pc:sldChg>
      <pc:sldChg chg="addSp delSp modSp add del mod">
        <pc:chgData name="Brad Joseph" userId="b6018318-bfd1-4255-9334-b2a3f8e80c9c" providerId="ADAL" clId="{3163CCF2-2723-4E8C-AFB0-C8494A404C60}" dt="2020-10-16T01:52:33.760" v="875" actId="1076"/>
        <pc:sldMkLst>
          <pc:docMk/>
          <pc:sldMk cId="1625085801" sldId="1758"/>
        </pc:sldMkLst>
        <pc:spChg chg="del">
          <ac:chgData name="Brad Joseph" userId="b6018318-bfd1-4255-9334-b2a3f8e80c9c" providerId="ADAL" clId="{3163CCF2-2723-4E8C-AFB0-C8494A404C60}" dt="2020-10-13T22:44:08.493" v="469" actId="478"/>
          <ac:spMkLst>
            <pc:docMk/>
            <pc:sldMk cId="1625085801" sldId="1758"/>
            <ac:spMk id="2" creationId="{1D2A8D9B-169E-4E58-BAA8-9AC120A3C9A8}"/>
          </ac:spMkLst>
        </pc:spChg>
        <pc:spChg chg="add del mod">
          <ac:chgData name="Brad Joseph" userId="b6018318-bfd1-4255-9334-b2a3f8e80c9c" providerId="ADAL" clId="{3163CCF2-2723-4E8C-AFB0-C8494A404C60}" dt="2020-10-13T22:42:55.084" v="465" actId="478"/>
          <ac:spMkLst>
            <pc:docMk/>
            <pc:sldMk cId="1625085801" sldId="1758"/>
            <ac:spMk id="8" creationId="{107D7532-EB46-4BD7-AE7B-955045FDBDE0}"/>
          </ac:spMkLst>
        </pc:spChg>
        <pc:spChg chg="add mod">
          <ac:chgData name="Brad Joseph" userId="b6018318-bfd1-4255-9334-b2a3f8e80c9c" providerId="ADAL" clId="{3163CCF2-2723-4E8C-AFB0-C8494A404C60}" dt="2020-10-13T22:44:12.962" v="470" actId="1076"/>
          <ac:spMkLst>
            <pc:docMk/>
            <pc:sldMk cId="1625085801" sldId="1758"/>
            <ac:spMk id="9" creationId="{F77F5267-FD1F-4085-A4FE-E78F7A48B622}"/>
          </ac:spMkLst>
        </pc:spChg>
        <pc:spChg chg="del mod">
          <ac:chgData name="Brad Joseph" userId="b6018318-bfd1-4255-9334-b2a3f8e80c9c" providerId="ADAL" clId="{3163CCF2-2723-4E8C-AFB0-C8494A404C60}" dt="2020-10-13T22:42:48.759" v="463" actId="478"/>
          <ac:spMkLst>
            <pc:docMk/>
            <pc:sldMk cId="1625085801" sldId="1758"/>
            <ac:spMk id="14" creationId="{E307D465-5D56-0B41-96C4-901FFC2422DF}"/>
          </ac:spMkLst>
        </pc:spChg>
        <pc:spChg chg="mod">
          <ac:chgData name="Brad Joseph" userId="b6018318-bfd1-4255-9334-b2a3f8e80c9c" providerId="ADAL" clId="{3163CCF2-2723-4E8C-AFB0-C8494A404C60}" dt="2020-10-16T01:52:33.760" v="875" actId="1076"/>
          <ac:spMkLst>
            <pc:docMk/>
            <pc:sldMk cId="1625085801" sldId="1758"/>
            <ac:spMk id="15" creationId="{7AFD9358-0F0F-DD41-8430-DD40142A3348}"/>
          </ac:spMkLst>
        </pc:spChg>
        <pc:picChg chg="add mod">
          <ac:chgData name="Brad Joseph" userId="b6018318-bfd1-4255-9334-b2a3f8e80c9c" providerId="ADAL" clId="{3163CCF2-2723-4E8C-AFB0-C8494A404C60}" dt="2020-10-13T22:45:08.749" v="486" actId="1036"/>
          <ac:picMkLst>
            <pc:docMk/>
            <pc:sldMk cId="1625085801" sldId="1758"/>
            <ac:picMk id="4" creationId="{DB580309-4F43-4B9E-94EA-E302E7F7AD08}"/>
          </ac:picMkLst>
        </pc:picChg>
        <pc:picChg chg="mod">
          <ac:chgData name="Brad Joseph" userId="b6018318-bfd1-4255-9334-b2a3f8e80c9c" providerId="ADAL" clId="{3163CCF2-2723-4E8C-AFB0-C8494A404C60}" dt="2020-10-13T22:44:38.750" v="472" actId="1076"/>
          <ac:picMkLst>
            <pc:docMk/>
            <pc:sldMk cId="1625085801" sldId="1758"/>
            <ac:picMk id="5" creationId="{4E5DF9C0-F0CD-40A0-B357-A84C27DEE6DA}"/>
          </ac:picMkLst>
        </pc:picChg>
        <pc:picChg chg="del">
          <ac:chgData name="Brad Joseph" userId="b6018318-bfd1-4255-9334-b2a3f8e80c9c" providerId="ADAL" clId="{3163CCF2-2723-4E8C-AFB0-C8494A404C60}" dt="2020-10-13T22:40:57.085" v="417" actId="478"/>
          <ac:picMkLst>
            <pc:docMk/>
            <pc:sldMk cId="1625085801" sldId="1758"/>
            <ac:picMk id="7" creationId="{A18F4464-D715-42B6-8840-7CB966AC2713}"/>
          </ac:picMkLst>
        </pc:picChg>
      </pc:sldChg>
      <pc:sldChg chg="addSp delSp modSp add del mod">
        <pc:chgData name="Brad Joseph" userId="b6018318-bfd1-4255-9334-b2a3f8e80c9c" providerId="ADAL" clId="{3163CCF2-2723-4E8C-AFB0-C8494A404C60}" dt="2020-10-16T01:52:54.100" v="880" actId="1076"/>
        <pc:sldMkLst>
          <pc:docMk/>
          <pc:sldMk cId="3129127934" sldId="1759"/>
        </pc:sldMkLst>
        <pc:spChg chg="add del mod">
          <ac:chgData name="Brad Joseph" userId="b6018318-bfd1-4255-9334-b2a3f8e80c9c" providerId="ADAL" clId="{3163CCF2-2723-4E8C-AFB0-C8494A404C60}" dt="2020-10-13T22:45:50.704" v="496" actId="478"/>
          <ac:spMkLst>
            <pc:docMk/>
            <pc:sldMk cId="3129127934" sldId="1759"/>
            <ac:spMk id="7" creationId="{1F280B85-0776-42BE-84F6-DF74FC229592}"/>
          </ac:spMkLst>
        </pc:spChg>
        <pc:spChg chg="del mod">
          <ac:chgData name="Brad Joseph" userId="b6018318-bfd1-4255-9334-b2a3f8e80c9c" providerId="ADAL" clId="{3163CCF2-2723-4E8C-AFB0-C8494A404C60}" dt="2020-10-13T22:45:39.297" v="492" actId="478"/>
          <ac:spMkLst>
            <pc:docMk/>
            <pc:sldMk cId="3129127934" sldId="1759"/>
            <ac:spMk id="14" creationId="{E307D465-5D56-0B41-96C4-901FFC2422DF}"/>
          </ac:spMkLst>
        </pc:spChg>
        <pc:spChg chg="mod">
          <ac:chgData name="Brad Joseph" userId="b6018318-bfd1-4255-9334-b2a3f8e80c9c" providerId="ADAL" clId="{3163CCF2-2723-4E8C-AFB0-C8494A404C60}" dt="2020-10-16T01:52:54.100" v="880" actId="1076"/>
          <ac:spMkLst>
            <pc:docMk/>
            <pc:sldMk cId="3129127934" sldId="1759"/>
            <ac:spMk id="15" creationId="{7AFD9358-0F0F-DD41-8430-DD40142A3348}"/>
          </ac:spMkLst>
        </pc:spChg>
        <pc:picChg chg="del">
          <ac:chgData name="Brad Joseph" userId="b6018318-bfd1-4255-9334-b2a3f8e80c9c" providerId="ADAL" clId="{3163CCF2-2723-4E8C-AFB0-C8494A404C60}" dt="2020-10-13T22:45:53.571" v="497" actId="478"/>
          <ac:picMkLst>
            <pc:docMk/>
            <pc:sldMk cId="3129127934" sldId="1759"/>
            <ac:picMk id="2" creationId="{7182522A-538F-4695-B94C-A5D46496F16E}"/>
          </ac:picMkLst>
        </pc:picChg>
        <pc:picChg chg="add mod">
          <ac:chgData name="Brad Joseph" userId="b6018318-bfd1-4255-9334-b2a3f8e80c9c" providerId="ADAL" clId="{3163CCF2-2723-4E8C-AFB0-C8494A404C60}" dt="2020-10-13T22:47:01.119" v="526" actId="1076"/>
          <ac:picMkLst>
            <pc:docMk/>
            <pc:sldMk cId="3129127934" sldId="1759"/>
            <ac:picMk id="4" creationId="{E84C9163-49C1-4DA5-9B1F-997382397766}"/>
          </ac:picMkLst>
        </pc:picChg>
        <pc:picChg chg="del">
          <ac:chgData name="Brad Joseph" userId="b6018318-bfd1-4255-9334-b2a3f8e80c9c" providerId="ADAL" clId="{3163CCF2-2723-4E8C-AFB0-C8494A404C60}" dt="2020-10-13T22:45:20.615" v="487" actId="478"/>
          <ac:picMkLst>
            <pc:docMk/>
            <pc:sldMk cId="3129127934" sldId="1759"/>
            <ac:picMk id="5" creationId="{CFEF12C3-AA36-48E1-8DD5-549ACEA0E600}"/>
          </ac:picMkLst>
        </pc:picChg>
      </pc:sldChg>
      <pc:sldChg chg="del">
        <pc:chgData name="Brad Joseph" userId="b6018318-bfd1-4255-9334-b2a3f8e80c9c" providerId="ADAL" clId="{3163CCF2-2723-4E8C-AFB0-C8494A404C60}" dt="2020-10-13T21:28:44.305" v="34" actId="47"/>
        <pc:sldMkLst>
          <pc:docMk/>
          <pc:sldMk cId="3038697153" sldId="1760"/>
        </pc:sldMkLst>
      </pc:sldChg>
      <pc:sldChg chg="modSp add del mod modAnim">
        <pc:chgData name="Brad Joseph" userId="b6018318-bfd1-4255-9334-b2a3f8e80c9c" providerId="ADAL" clId="{3163CCF2-2723-4E8C-AFB0-C8494A404C60}" dt="2020-10-16T01:53:10.729" v="885" actId="1076"/>
        <pc:sldMkLst>
          <pc:docMk/>
          <pc:sldMk cId="4245120762" sldId="1761"/>
        </pc:sldMkLst>
        <pc:spChg chg="mod">
          <ac:chgData name="Brad Joseph" userId="b6018318-bfd1-4255-9334-b2a3f8e80c9c" providerId="ADAL" clId="{3163CCF2-2723-4E8C-AFB0-C8494A404C60}" dt="2020-10-13T22:47:52.628" v="533" actId="113"/>
          <ac:spMkLst>
            <pc:docMk/>
            <pc:sldMk cId="4245120762" sldId="1761"/>
            <ac:spMk id="14" creationId="{E307D465-5D56-0B41-96C4-901FFC2422DF}"/>
          </ac:spMkLst>
        </pc:spChg>
        <pc:spChg chg="mod">
          <ac:chgData name="Brad Joseph" userId="b6018318-bfd1-4255-9334-b2a3f8e80c9c" providerId="ADAL" clId="{3163CCF2-2723-4E8C-AFB0-C8494A404C60}" dt="2020-10-16T01:53:08.599" v="884" actId="14100"/>
          <ac:spMkLst>
            <pc:docMk/>
            <pc:sldMk cId="4245120762" sldId="1761"/>
            <ac:spMk id="15" creationId="{7AFD9358-0F0F-DD41-8430-DD40142A3348}"/>
          </ac:spMkLst>
        </pc:spChg>
        <pc:picChg chg="mod">
          <ac:chgData name="Brad Joseph" userId="b6018318-bfd1-4255-9334-b2a3f8e80c9c" providerId="ADAL" clId="{3163CCF2-2723-4E8C-AFB0-C8494A404C60}" dt="2020-10-16T01:53:10.729" v="885" actId="1076"/>
          <ac:picMkLst>
            <pc:docMk/>
            <pc:sldMk cId="4245120762" sldId="1761"/>
            <ac:picMk id="9" creationId="{92478E28-F543-420A-B3E3-9EFD45C0618E}"/>
          </ac:picMkLst>
        </pc:picChg>
      </pc:sldChg>
      <pc:sldChg chg="modSp add del mod modAnim">
        <pc:chgData name="Brad Joseph" userId="b6018318-bfd1-4255-9334-b2a3f8e80c9c" providerId="ADAL" clId="{3163CCF2-2723-4E8C-AFB0-C8494A404C60}" dt="2020-10-16T01:53:43.450" v="889" actId="1076"/>
        <pc:sldMkLst>
          <pc:docMk/>
          <pc:sldMk cId="4010260618" sldId="1762"/>
        </pc:sldMkLst>
        <pc:spChg chg="mod">
          <ac:chgData name="Brad Joseph" userId="b6018318-bfd1-4255-9334-b2a3f8e80c9c" providerId="ADAL" clId="{3163CCF2-2723-4E8C-AFB0-C8494A404C60}" dt="2020-10-13T22:49:42.402" v="548" actId="404"/>
          <ac:spMkLst>
            <pc:docMk/>
            <pc:sldMk cId="4010260618" sldId="1762"/>
            <ac:spMk id="14" creationId="{E307D465-5D56-0B41-96C4-901FFC2422DF}"/>
          </ac:spMkLst>
        </pc:spChg>
        <pc:spChg chg="mod">
          <ac:chgData name="Brad Joseph" userId="b6018318-bfd1-4255-9334-b2a3f8e80c9c" providerId="ADAL" clId="{3163CCF2-2723-4E8C-AFB0-C8494A404C60}" dt="2020-10-16T01:53:43.450" v="889" actId="1076"/>
          <ac:spMkLst>
            <pc:docMk/>
            <pc:sldMk cId="4010260618" sldId="1762"/>
            <ac:spMk id="15" creationId="{7AFD9358-0F0F-DD41-8430-DD40142A3348}"/>
          </ac:spMkLst>
        </pc:spChg>
        <pc:picChg chg="ord">
          <ac:chgData name="Brad Joseph" userId="b6018318-bfd1-4255-9334-b2a3f8e80c9c" providerId="ADAL" clId="{3163CCF2-2723-4E8C-AFB0-C8494A404C60}" dt="2020-10-13T22:50:20.513" v="551" actId="167"/>
          <ac:picMkLst>
            <pc:docMk/>
            <pc:sldMk cId="4010260618" sldId="1762"/>
            <ac:picMk id="3" creationId="{2C7BA151-FC4A-4E7D-9EBA-F2D32A1E88CD}"/>
          </ac:picMkLst>
        </pc:picChg>
      </pc:sldChg>
      <pc:sldChg chg="modSp add del mod">
        <pc:chgData name="Brad Joseph" userId="b6018318-bfd1-4255-9334-b2a3f8e80c9c" providerId="ADAL" clId="{3163CCF2-2723-4E8C-AFB0-C8494A404C60}" dt="2020-10-16T01:54:12.275" v="896" actId="1076"/>
        <pc:sldMkLst>
          <pc:docMk/>
          <pc:sldMk cId="1100608447" sldId="1763"/>
        </pc:sldMkLst>
        <pc:spChg chg="mod">
          <ac:chgData name="Brad Joseph" userId="b6018318-bfd1-4255-9334-b2a3f8e80c9c" providerId="ADAL" clId="{3163CCF2-2723-4E8C-AFB0-C8494A404C60}" dt="2020-10-13T22:53:22.870" v="579" actId="113"/>
          <ac:spMkLst>
            <pc:docMk/>
            <pc:sldMk cId="1100608447" sldId="1763"/>
            <ac:spMk id="14" creationId="{E307D465-5D56-0B41-96C4-901FFC2422DF}"/>
          </ac:spMkLst>
        </pc:spChg>
        <pc:spChg chg="mod">
          <ac:chgData name="Brad Joseph" userId="b6018318-bfd1-4255-9334-b2a3f8e80c9c" providerId="ADAL" clId="{3163CCF2-2723-4E8C-AFB0-C8494A404C60}" dt="2020-10-16T01:54:12.275" v="896" actId="1076"/>
          <ac:spMkLst>
            <pc:docMk/>
            <pc:sldMk cId="1100608447" sldId="1763"/>
            <ac:spMk id="15" creationId="{7AFD9358-0F0F-DD41-8430-DD40142A3348}"/>
          </ac:spMkLst>
        </pc:spChg>
        <pc:picChg chg="mod">
          <ac:chgData name="Brad Joseph" userId="b6018318-bfd1-4255-9334-b2a3f8e80c9c" providerId="ADAL" clId="{3163CCF2-2723-4E8C-AFB0-C8494A404C60}" dt="2020-10-13T22:54:03.919" v="586" actId="1076"/>
          <ac:picMkLst>
            <pc:docMk/>
            <pc:sldMk cId="1100608447" sldId="1763"/>
            <ac:picMk id="11" creationId="{CE388663-B0B3-46FB-8D62-4662388EA12C}"/>
          </ac:picMkLst>
        </pc:picChg>
      </pc:sldChg>
      <pc:sldChg chg="modSp add del mod modAnim">
        <pc:chgData name="Brad Joseph" userId="b6018318-bfd1-4255-9334-b2a3f8e80c9c" providerId="ADAL" clId="{3163CCF2-2723-4E8C-AFB0-C8494A404C60}" dt="2020-10-16T01:54:27.230" v="899" actId="2711"/>
        <pc:sldMkLst>
          <pc:docMk/>
          <pc:sldMk cId="2547860484" sldId="1765"/>
        </pc:sldMkLst>
        <pc:spChg chg="mod">
          <ac:chgData name="Brad Joseph" userId="b6018318-bfd1-4255-9334-b2a3f8e80c9c" providerId="ADAL" clId="{3163CCF2-2723-4E8C-AFB0-C8494A404C60}" dt="2020-10-13T22:59:37.165" v="598" actId="113"/>
          <ac:spMkLst>
            <pc:docMk/>
            <pc:sldMk cId="2547860484" sldId="1765"/>
            <ac:spMk id="14" creationId="{E307D465-5D56-0B41-96C4-901FFC2422DF}"/>
          </ac:spMkLst>
        </pc:spChg>
        <pc:spChg chg="mod">
          <ac:chgData name="Brad Joseph" userId="b6018318-bfd1-4255-9334-b2a3f8e80c9c" providerId="ADAL" clId="{3163CCF2-2723-4E8C-AFB0-C8494A404C60}" dt="2020-10-16T01:54:27.230" v="899" actId="2711"/>
          <ac:spMkLst>
            <pc:docMk/>
            <pc:sldMk cId="2547860484" sldId="1765"/>
            <ac:spMk id="15" creationId="{7AFD9358-0F0F-DD41-8430-DD40142A3348}"/>
          </ac:spMkLst>
        </pc:spChg>
        <pc:picChg chg="mod">
          <ac:chgData name="Brad Joseph" userId="b6018318-bfd1-4255-9334-b2a3f8e80c9c" providerId="ADAL" clId="{3163CCF2-2723-4E8C-AFB0-C8494A404C60}" dt="2020-10-13T23:10:14.597" v="608" actId="1076"/>
          <ac:picMkLst>
            <pc:docMk/>
            <pc:sldMk cId="2547860484" sldId="1765"/>
            <ac:picMk id="3" creationId="{33EA18D1-8208-4656-92FC-57EB31C622BE}"/>
          </ac:picMkLst>
        </pc:picChg>
        <pc:picChg chg="mod">
          <ac:chgData name="Brad Joseph" userId="b6018318-bfd1-4255-9334-b2a3f8e80c9c" providerId="ADAL" clId="{3163CCF2-2723-4E8C-AFB0-C8494A404C60}" dt="2020-10-13T23:10:44.415" v="612" actId="1076"/>
          <ac:picMkLst>
            <pc:docMk/>
            <pc:sldMk cId="2547860484" sldId="1765"/>
            <ac:picMk id="7" creationId="{39F6BF2A-C291-4A04-B71C-091158E6ACAE}"/>
          </ac:picMkLst>
        </pc:picChg>
      </pc:sldChg>
      <pc:sldChg chg="modSp add del mod">
        <pc:chgData name="Brad Joseph" userId="b6018318-bfd1-4255-9334-b2a3f8e80c9c" providerId="ADAL" clId="{3163CCF2-2723-4E8C-AFB0-C8494A404C60}" dt="2020-10-16T01:54:34.607" v="901" actId="2711"/>
        <pc:sldMkLst>
          <pc:docMk/>
          <pc:sldMk cId="3690137802" sldId="1766"/>
        </pc:sldMkLst>
        <pc:spChg chg="mod">
          <ac:chgData name="Brad Joseph" userId="b6018318-bfd1-4255-9334-b2a3f8e80c9c" providerId="ADAL" clId="{3163CCF2-2723-4E8C-AFB0-C8494A404C60}" dt="2020-10-13T23:11:24.281" v="617" actId="1076"/>
          <ac:spMkLst>
            <pc:docMk/>
            <pc:sldMk cId="3690137802" sldId="1766"/>
            <ac:spMk id="14" creationId="{E307D465-5D56-0B41-96C4-901FFC2422DF}"/>
          </ac:spMkLst>
        </pc:spChg>
        <pc:spChg chg="mod">
          <ac:chgData name="Brad Joseph" userId="b6018318-bfd1-4255-9334-b2a3f8e80c9c" providerId="ADAL" clId="{3163CCF2-2723-4E8C-AFB0-C8494A404C60}" dt="2020-10-16T01:54:34.607" v="901" actId="2711"/>
          <ac:spMkLst>
            <pc:docMk/>
            <pc:sldMk cId="3690137802" sldId="1766"/>
            <ac:spMk id="15" creationId="{7AFD9358-0F0F-DD41-8430-DD40142A3348}"/>
          </ac:spMkLst>
        </pc:spChg>
        <pc:picChg chg="mod">
          <ac:chgData name="Brad Joseph" userId="b6018318-bfd1-4255-9334-b2a3f8e80c9c" providerId="ADAL" clId="{3163CCF2-2723-4E8C-AFB0-C8494A404C60}" dt="2020-10-13T23:17:05.878" v="652" actId="1076"/>
          <ac:picMkLst>
            <pc:docMk/>
            <pc:sldMk cId="3690137802" sldId="1766"/>
            <ac:picMk id="9" creationId="{519C6434-788D-46C9-8187-B38164E44463}"/>
          </ac:picMkLst>
        </pc:picChg>
      </pc:sldChg>
      <pc:sldChg chg="modSp add del mod modAnim">
        <pc:chgData name="Brad Joseph" userId="b6018318-bfd1-4255-9334-b2a3f8e80c9c" providerId="ADAL" clId="{3163CCF2-2723-4E8C-AFB0-C8494A404C60}" dt="2020-10-16T01:55:04.519" v="910" actId="1076"/>
        <pc:sldMkLst>
          <pc:docMk/>
          <pc:sldMk cId="3249540249" sldId="1767"/>
        </pc:sldMkLst>
        <pc:spChg chg="mod">
          <ac:chgData name="Brad Joseph" userId="b6018318-bfd1-4255-9334-b2a3f8e80c9c" providerId="ADAL" clId="{3163CCF2-2723-4E8C-AFB0-C8494A404C60}" dt="2020-10-13T23:13:23.473" v="637" actId="1076"/>
          <ac:spMkLst>
            <pc:docMk/>
            <pc:sldMk cId="3249540249" sldId="1767"/>
            <ac:spMk id="14" creationId="{E307D465-5D56-0B41-96C4-901FFC2422DF}"/>
          </ac:spMkLst>
        </pc:spChg>
        <pc:spChg chg="mod">
          <ac:chgData name="Brad Joseph" userId="b6018318-bfd1-4255-9334-b2a3f8e80c9c" providerId="ADAL" clId="{3163CCF2-2723-4E8C-AFB0-C8494A404C60}" dt="2020-10-16T01:55:04.519" v="910" actId="1076"/>
          <ac:spMkLst>
            <pc:docMk/>
            <pc:sldMk cId="3249540249" sldId="1767"/>
            <ac:spMk id="15" creationId="{7AFD9358-0F0F-DD41-8430-DD40142A3348}"/>
          </ac:spMkLst>
        </pc:spChg>
      </pc:sldChg>
      <pc:sldChg chg="delSp modSp add del mod">
        <pc:chgData name="Brad Joseph" userId="b6018318-bfd1-4255-9334-b2a3f8e80c9c" providerId="ADAL" clId="{3163CCF2-2723-4E8C-AFB0-C8494A404C60}" dt="2020-10-16T01:56:04.894" v="927" actId="2711"/>
        <pc:sldMkLst>
          <pc:docMk/>
          <pc:sldMk cId="3883993143" sldId="1769"/>
        </pc:sldMkLst>
        <pc:spChg chg="mod">
          <ac:chgData name="Brad Joseph" userId="b6018318-bfd1-4255-9334-b2a3f8e80c9c" providerId="ADAL" clId="{3163CCF2-2723-4E8C-AFB0-C8494A404C60}" dt="2020-10-13T23:14:23.308" v="644" actId="113"/>
          <ac:spMkLst>
            <pc:docMk/>
            <pc:sldMk cId="3883993143" sldId="1769"/>
            <ac:spMk id="14" creationId="{E307D465-5D56-0B41-96C4-901FFC2422DF}"/>
          </ac:spMkLst>
        </pc:spChg>
        <pc:spChg chg="mod">
          <ac:chgData name="Brad Joseph" userId="b6018318-bfd1-4255-9334-b2a3f8e80c9c" providerId="ADAL" clId="{3163CCF2-2723-4E8C-AFB0-C8494A404C60}" dt="2020-10-16T01:56:04.894" v="927" actId="2711"/>
          <ac:spMkLst>
            <pc:docMk/>
            <pc:sldMk cId="3883993143" sldId="1769"/>
            <ac:spMk id="15" creationId="{7AFD9358-0F0F-DD41-8430-DD40142A3348}"/>
          </ac:spMkLst>
        </pc:spChg>
        <pc:picChg chg="mod">
          <ac:chgData name="Brad Joseph" userId="b6018318-bfd1-4255-9334-b2a3f8e80c9c" providerId="ADAL" clId="{3163CCF2-2723-4E8C-AFB0-C8494A404C60}" dt="2020-10-13T23:15:56.571" v="649" actId="1076"/>
          <ac:picMkLst>
            <pc:docMk/>
            <pc:sldMk cId="3883993143" sldId="1769"/>
            <ac:picMk id="5" creationId="{457E988C-C848-4221-91C7-91B11171965A}"/>
          </ac:picMkLst>
        </pc:picChg>
        <pc:cxnChg chg="del">
          <ac:chgData name="Brad Joseph" userId="b6018318-bfd1-4255-9334-b2a3f8e80c9c" providerId="ADAL" clId="{3163CCF2-2723-4E8C-AFB0-C8494A404C60}" dt="2020-10-13T23:15:47.151" v="647" actId="478"/>
          <ac:cxnSpMkLst>
            <pc:docMk/>
            <pc:sldMk cId="3883993143" sldId="1769"/>
            <ac:cxnSpMk id="7" creationId="{8A28C59B-CE63-4638-A6A7-49677B16787E}"/>
          </ac:cxnSpMkLst>
        </pc:cxnChg>
      </pc:sldChg>
      <pc:sldChg chg="modSp add del mod">
        <pc:chgData name="Brad Joseph" userId="b6018318-bfd1-4255-9334-b2a3f8e80c9c" providerId="ADAL" clId="{3163CCF2-2723-4E8C-AFB0-C8494A404C60}" dt="2020-10-16T01:55:32.557" v="920" actId="2711"/>
        <pc:sldMkLst>
          <pc:docMk/>
          <pc:sldMk cId="3401785729" sldId="1770"/>
        </pc:sldMkLst>
        <pc:spChg chg="mod">
          <ac:chgData name="Brad Joseph" userId="b6018318-bfd1-4255-9334-b2a3f8e80c9c" providerId="ADAL" clId="{3163CCF2-2723-4E8C-AFB0-C8494A404C60}" dt="2020-10-13T23:18:40.823" v="685" actId="113"/>
          <ac:spMkLst>
            <pc:docMk/>
            <pc:sldMk cId="3401785729" sldId="1770"/>
            <ac:spMk id="14" creationId="{E307D465-5D56-0B41-96C4-901FFC2422DF}"/>
          </ac:spMkLst>
        </pc:spChg>
        <pc:spChg chg="mod">
          <ac:chgData name="Brad Joseph" userId="b6018318-bfd1-4255-9334-b2a3f8e80c9c" providerId="ADAL" clId="{3163CCF2-2723-4E8C-AFB0-C8494A404C60}" dt="2020-10-16T01:55:32.557" v="920" actId="2711"/>
          <ac:spMkLst>
            <pc:docMk/>
            <pc:sldMk cId="3401785729" sldId="1770"/>
            <ac:spMk id="15" creationId="{7AFD9358-0F0F-DD41-8430-DD40142A3348}"/>
          </ac:spMkLst>
        </pc:spChg>
      </pc:sldChg>
      <pc:sldChg chg="del">
        <pc:chgData name="Brad Joseph" userId="b6018318-bfd1-4255-9334-b2a3f8e80c9c" providerId="ADAL" clId="{3163CCF2-2723-4E8C-AFB0-C8494A404C60}" dt="2020-10-13T21:28:44.305" v="34" actId="47"/>
        <pc:sldMkLst>
          <pc:docMk/>
          <pc:sldMk cId="3740433633" sldId="1771"/>
        </pc:sldMkLst>
      </pc:sldChg>
      <pc:sldChg chg="modSp add del mod">
        <pc:chgData name="Brad Joseph" userId="b6018318-bfd1-4255-9334-b2a3f8e80c9c" providerId="ADAL" clId="{3163CCF2-2723-4E8C-AFB0-C8494A404C60}" dt="2020-10-13T23:32:10.343" v="845" actId="2711"/>
        <pc:sldMkLst>
          <pc:docMk/>
          <pc:sldMk cId="1785046911" sldId="1779"/>
        </pc:sldMkLst>
        <pc:spChg chg="mod">
          <ac:chgData name="Brad Joseph" userId="b6018318-bfd1-4255-9334-b2a3f8e80c9c" providerId="ADAL" clId="{3163CCF2-2723-4E8C-AFB0-C8494A404C60}" dt="2020-10-13T23:32:10.343" v="845" actId="2711"/>
          <ac:spMkLst>
            <pc:docMk/>
            <pc:sldMk cId="1785046911" sldId="1779"/>
            <ac:spMk id="14" creationId="{E307D465-5D56-0B41-96C4-901FFC2422DF}"/>
          </ac:spMkLst>
        </pc:spChg>
      </pc:sldChg>
      <pc:sldChg chg="add del">
        <pc:chgData name="Brad Joseph" userId="b6018318-bfd1-4255-9334-b2a3f8e80c9c" providerId="ADAL" clId="{3163CCF2-2723-4E8C-AFB0-C8494A404C60}" dt="2020-10-13T21:31:44.530" v="77" actId="47"/>
        <pc:sldMkLst>
          <pc:docMk/>
          <pc:sldMk cId="1489635486" sldId="1780"/>
        </pc:sldMkLst>
      </pc:sldChg>
      <pc:sldChg chg="del">
        <pc:chgData name="Brad Joseph" userId="b6018318-bfd1-4255-9334-b2a3f8e80c9c" providerId="ADAL" clId="{3163CCF2-2723-4E8C-AFB0-C8494A404C60}" dt="2020-10-13T21:28:44.305" v="34" actId="47"/>
        <pc:sldMkLst>
          <pc:docMk/>
          <pc:sldMk cId="2314107147" sldId="1786"/>
        </pc:sldMkLst>
      </pc:sldChg>
      <pc:sldChg chg="del">
        <pc:chgData name="Brad Joseph" userId="b6018318-bfd1-4255-9334-b2a3f8e80c9c" providerId="ADAL" clId="{3163CCF2-2723-4E8C-AFB0-C8494A404C60}" dt="2020-10-13T21:28:44.305" v="34" actId="47"/>
        <pc:sldMkLst>
          <pc:docMk/>
          <pc:sldMk cId="4124973698" sldId="1787"/>
        </pc:sldMkLst>
      </pc:sldChg>
      <pc:sldChg chg="del">
        <pc:chgData name="Brad Joseph" userId="b6018318-bfd1-4255-9334-b2a3f8e80c9c" providerId="ADAL" clId="{3163CCF2-2723-4E8C-AFB0-C8494A404C60}" dt="2020-10-13T21:28:44.305" v="34" actId="47"/>
        <pc:sldMkLst>
          <pc:docMk/>
          <pc:sldMk cId="2825958092" sldId="1788"/>
        </pc:sldMkLst>
      </pc:sldChg>
      <pc:sldChg chg="modSp add del mod">
        <pc:chgData name="Brad Joseph" userId="b6018318-bfd1-4255-9334-b2a3f8e80c9c" providerId="ADAL" clId="{3163CCF2-2723-4E8C-AFB0-C8494A404C60}" dt="2020-10-16T01:57:15.209" v="945" actId="404"/>
        <pc:sldMkLst>
          <pc:docMk/>
          <pc:sldMk cId="4284131361" sldId="1789"/>
        </pc:sldMkLst>
        <pc:spChg chg="mod">
          <ac:chgData name="Brad Joseph" userId="b6018318-bfd1-4255-9334-b2a3f8e80c9c" providerId="ADAL" clId="{3163CCF2-2723-4E8C-AFB0-C8494A404C60}" dt="2020-10-16T01:57:15.209" v="945" actId="404"/>
          <ac:spMkLst>
            <pc:docMk/>
            <pc:sldMk cId="4284131361" sldId="1789"/>
            <ac:spMk id="5" creationId="{007C2C26-EFD2-E847-AEA7-5CEF245E0904}"/>
          </ac:spMkLst>
        </pc:spChg>
      </pc:sldChg>
      <pc:sldChg chg="modSp add del mod">
        <pc:chgData name="Brad Joseph" userId="b6018318-bfd1-4255-9334-b2a3f8e80c9c" providerId="ADAL" clId="{3163CCF2-2723-4E8C-AFB0-C8494A404C60}" dt="2020-10-16T01:57:55.219" v="955" actId="1076"/>
        <pc:sldMkLst>
          <pc:docMk/>
          <pc:sldMk cId="230813963" sldId="1790"/>
        </pc:sldMkLst>
        <pc:spChg chg="mod">
          <ac:chgData name="Brad Joseph" userId="b6018318-bfd1-4255-9334-b2a3f8e80c9c" providerId="ADAL" clId="{3163CCF2-2723-4E8C-AFB0-C8494A404C60}" dt="2020-10-13T23:26:26.045" v="774" actId="113"/>
          <ac:spMkLst>
            <pc:docMk/>
            <pc:sldMk cId="230813963" sldId="1790"/>
            <ac:spMk id="14" creationId="{E307D465-5D56-0B41-96C4-901FFC2422DF}"/>
          </ac:spMkLst>
        </pc:spChg>
        <pc:spChg chg="mod">
          <ac:chgData name="Brad Joseph" userId="b6018318-bfd1-4255-9334-b2a3f8e80c9c" providerId="ADAL" clId="{3163CCF2-2723-4E8C-AFB0-C8494A404C60}" dt="2020-10-16T01:57:55.219" v="955" actId="1076"/>
          <ac:spMkLst>
            <pc:docMk/>
            <pc:sldMk cId="230813963" sldId="1790"/>
            <ac:spMk id="15" creationId="{7AFD9358-0F0F-DD41-8430-DD40142A3348}"/>
          </ac:spMkLst>
        </pc:spChg>
      </pc:sldChg>
      <pc:sldChg chg="modSp add del mod modAnim">
        <pc:chgData name="Brad Joseph" userId="b6018318-bfd1-4255-9334-b2a3f8e80c9c" providerId="ADAL" clId="{3163CCF2-2723-4E8C-AFB0-C8494A404C60}" dt="2020-10-16T01:57:22.234" v="946" actId="2711"/>
        <pc:sldMkLst>
          <pc:docMk/>
          <pc:sldMk cId="1750280059" sldId="1791"/>
        </pc:sldMkLst>
        <pc:spChg chg="mod">
          <ac:chgData name="Brad Joseph" userId="b6018318-bfd1-4255-9334-b2a3f8e80c9c" providerId="ADAL" clId="{3163CCF2-2723-4E8C-AFB0-C8494A404C60}" dt="2020-10-13T23:20:26.754" v="704" actId="113"/>
          <ac:spMkLst>
            <pc:docMk/>
            <pc:sldMk cId="1750280059" sldId="1791"/>
            <ac:spMk id="14" creationId="{E307D465-5D56-0B41-96C4-901FFC2422DF}"/>
          </ac:spMkLst>
        </pc:spChg>
        <pc:spChg chg="mod">
          <ac:chgData name="Brad Joseph" userId="b6018318-bfd1-4255-9334-b2a3f8e80c9c" providerId="ADAL" clId="{3163CCF2-2723-4E8C-AFB0-C8494A404C60}" dt="2020-10-16T01:57:22.234" v="946" actId="2711"/>
          <ac:spMkLst>
            <pc:docMk/>
            <pc:sldMk cId="1750280059" sldId="1791"/>
            <ac:spMk id="15" creationId="{7AFD9358-0F0F-DD41-8430-DD40142A3348}"/>
          </ac:spMkLst>
        </pc:spChg>
        <pc:picChg chg="mod">
          <ac:chgData name="Brad Joseph" userId="b6018318-bfd1-4255-9334-b2a3f8e80c9c" providerId="ADAL" clId="{3163CCF2-2723-4E8C-AFB0-C8494A404C60}" dt="2020-10-13T23:24:51.966" v="757" actId="1076"/>
          <ac:picMkLst>
            <pc:docMk/>
            <pc:sldMk cId="1750280059" sldId="1791"/>
            <ac:picMk id="3" creationId="{F91D86AA-5E58-4DF2-A4DD-21F3F5580DA2}"/>
          </ac:picMkLst>
        </pc:picChg>
      </pc:sldChg>
      <pc:sldChg chg="modSp add del mod">
        <pc:chgData name="Brad Joseph" userId="b6018318-bfd1-4255-9334-b2a3f8e80c9c" providerId="ADAL" clId="{3163CCF2-2723-4E8C-AFB0-C8494A404C60}" dt="2020-10-16T01:59:04.710" v="966" actId="207"/>
        <pc:sldMkLst>
          <pc:docMk/>
          <pc:sldMk cId="14241198" sldId="1792"/>
        </pc:sldMkLst>
        <pc:spChg chg="mod">
          <ac:chgData name="Brad Joseph" userId="b6018318-bfd1-4255-9334-b2a3f8e80c9c" providerId="ADAL" clId="{3163CCF2-2723-4E8C-AFB0-C8494A404C60}" dt="2020-10-13T23:27:28.625" v="790" actId="113"/>
          <ac:spMkLst>
            <pc:docMk/>
            <pc:sldMk cId="14241198" sldId="1792"/>
            <ac:spMk id="14" creationId="{E307D465-5D56-0B41-96C4-901FFC2422DF}"/>
          </ac:spMkLst>
        </pc:spChg>
        <pc:spChg chg="mod">
          <ac:chgData name="Brad Joseph" userId="b6018318-bfd1-4255-9334-b2a3f8e80c9c" providerId="ADAL" clId="{3163CCF2-2723-4E8C-AFB0-C8494A404C60}" dt="2020-10-16T01:59:04.710" v="966" actId="207"/>
          <ac:spMkLst>
            <pc:docMk/>
            <pc:sldMk cId="14241198" sldId="1792"/>
            <ac:spMk id="15" creationId="{7AFD9358-0F0F-DD41-8430-DD40142A3348}"/>
          </ac:spMkLst>
        </pc:spChg>
      </pc:sldChg>
      <pc:sldChg chg="del">
        <pc:chgData name="Brad Joseph" userId="b6018318-bfd1-4255-9334-b2a3f8e80c9c" providerId="ADAL" clId="{3163CCF2-2723-4E8C-AFB0-C8494A404C60}" dt="2020-10-13T21:28:44.305" v="34" actId="47"/>
        <pc:sldMkLst>
          <pc:docMk/>
          <pc:sldMk cId="3158176541" sldId="1794"/>
        </pc:sldMkLst>
      </pc:sldChg>
      <pc:sldChg chg="modSp add del mod">
        <pc:chgData name="Brad Joseph" userId="b6018318-bfd1-4255-9334-b2a3f8e80c9c" providerId="ADAL" clId="{3163CCF2-2723-4E8C-AFB0-C8494A404C60}" dt="2020-10-16T01:59:45.082" v="973" actId="404"/>
        <pc:sldMkLst>
          <pc:docMk/>
          <pc:sldMk cId="1650858500" sldId="1795"/>
        </pc:sldMkLst>
        <pc:spChg chg="mod">
          <ac:chgData name="Brad Joseph" userId="b6018318-bfd1-4255-9334-b2a3f8e80c9c" providerId="ADAL" clId="{3163CCF2-2723-4E8C-AFB0-C8494A404C60}" dt="2020-10-16T01:59:45.082" v="973" actId="404"/>
          <ac:spMkLst>
            <pc:docMk/>
            <pc:sldMk cId="1650858500" sldId="1795"/>
            <ac:spMk id="14" creationId="{E307D465-5D56-0B41-96C4-901FFC2422DF}"/>
          </ac:spMkLst>
        </pc:spChg>
      </pc:sldChg>
      <pc:sldChg chg="modSp add del mod">
        <pc:chgData name="Brad Joseph" userId="b6018318-bfd1-4255-9334-b2a3f8e80c9c" providerId="ADAL" clId="{3163CCF2-2723-4E8C-AFB0-C8494A404C60}" dt="2020-10-16T02:00:02.053" v="993" actId="2711"/>
        <pc:sldMkLst>
          <pc:docMk/>
          <pc:sldMk cId="1738631525" sldId="1796"/>
        </pc:sldMkLst>
        <pc:spChg chg="mod">
          <ac:chgData name="Brad Joseph" userId="b6018318-bfd1-4255-9334-b2a3f8e80c9c" providerId="ADAL" clId="{3163CCF2-2723-4E8C-AFB0-C8494A404C60}" dt="2020-10-13T23:31:49.341" v="841" actId="1076"/>
          <ac:spMkLst>
            <pc:docMk/>
            <pc:sldMk cId="1738631525" sldId="1796"/>
            <ac:spMk id="14" creationId="{E307D465-5D56-0B41-96C4-901FFC2422DF}"/>
          </ac:spMkLst>
        </pc:spChg>
        <pc:spChg chg="mod">
          <ac:chgData name="Brad Joseph" userId="b6018318-bfd1-4255-9334-b2a3f8e80c9c" providerId="ADAL" clId="{3163CCF2-2723-4E8C-AFB0-C8494A404C60}" dt="2020-10-16T02:00:02.053" v="993" actId="2711"/>
          <ac:spMkLst>
            <pc:docMk/>
            <pc:sldMk cId="1738631525" sldId="1796"/>
            <ac:spMk id="15" creationId="{7AFD9358-0F0F-DD41-8430-DD40142A3348}"/>
          </ac:spMkLst>
        </pc:spChg>
      </pc:sldChg>
      <pc:sldChg chg="modSp add del mod">
        <pc:chgData name="Brad Joseph" userId="b6018318-bfd1-4255-9334-b2a3f8e80c9c" providerId="ADAL" clId="{3163CCF2-2723-4E8C-AFB0-C8494A404C60}" dt="2020-10-16T01:55:58.343" v="926" actId="1076"/>
        <pc:sldMkLst>
          <pc:docMk/>
          <pc:sldMk cId="1579793061" sldId="1797"/>
        </pc:sldMkLst>
        <pc:spChg chg="mod">
          <ac:chgData name="Brad Joseph" userId="b6018318-bfd1-4255-9334-b2a3f8e80c9c" providerId="ADAL" clId="{3163CCF2-2723-4E8C-AFB0-C8494A404C60}" dt="2020-10-13T23:18:57.282" v="688" actId="113"/>
          <ac:spMkLst>
            <pc:docMk/>
            <pc:sldMk cId="1579793061" sldId="1797"/>
            <ac:spMk id="14" creationId="{E307D465-5D56-0B41-96C4-901FFC2422DF}"/>
          </ac:spMkLst>
        </pc:spChg>
        <pc:spChg chg="mod">
          <ac:chgData name="Brad Joseph" userId="b6018318-bfd1-4255-9334-b2a3f8e80c9c" providerId="ADAL" clId="{3163CCF2-2723-4E8C-AFB0-C8494A404C60}" dt="2020-10-16T01:55:56.420" v="925" actId="14100"/>
          <ac:spMkLst>
            <pc:docMk/>
            <pc:sldMk cId="1579793061" sldId="1797"/>
            <ac:spMk id="15" creationId="{7AFD9358-0F0F-DD41-8430-DD40142A3348}"/>
          </ac:spMkLst>
        </pc:spChg>
        <pc:picChg chg="mod">
          <ac:chgData name="Brad Joseph" userId="b6018318-bfd1-4255-9334-b2a3f8e80c9c" providerId="ADAL" clId="{3163CCF2-2723-4E8C-AFB0-C8494A404C60}" dt="2020-10-16T01:55:58.343" v="926" actId="1076"/>
          <ac:picMkLst>
            <pc:docMk/>
            <pc:sldMk cId="1579793061" sldId="1797"/>
            <ac:picMk id="3" creationId="{5536D301-FD73-4F77-936A-887040A914E1}"/>
          </ac:picMkLst>
        </pc:picChg>
      </pc:sldChg>
      <pc:sldChg chg="modSp add del mod">
        <pc:chgData name="Brad Joseph" userId="b6018318-bfd1-4255-9334-b2a3f8e80c9c" providerId="ADAL" clId="{3163CCF2-2723-4E8C-AFB0-C8494A404C60}" dt="2020-10-16T01:56:59.346" v="943" actId="1076"/>
        <pc:sldMkLst>
          <pc:docMk/>
          <pc:sldMk cId="225221434" sldId="1798"/>
        </pc:sldMkLst>
        <pc:spChg chg="mod">
          <ac:chgData name="Brad Joseph" userId="b6018318-bfd1-4255-9334-b2a3f8e80c9c" providerId="ADAL" clId="{3163CCF2-2723-4E8C-AFB0-C8494A404C60}" dt="2020-10-16T01:56:47.645" v="941" actId="14100"/>
          <ac:spMkLst>
            <pc:docMk/>
            <pc:sldMk cId="225221434" sldId="1798"/>
            <ac:spMk id="11" creationId="{D8D45613-2E5A-4284-BAF4-3C9B70066F0E}"/>
          </ac:spMkLst>
        </pc:spChg>
        <pc:spChg chg="mod">
          <ac:chgData name="Brad Joseph" userId="b6018318-bfd1-4255-9334-b2a3f8e80c9c" providerId="ADAL" clId="{3163CCF2-2723-4E8C-AFB0-C8494A404C60}" dt="2020-10-13T23:19:10.347" v="691" actId="113"/>
          <ac:spMkLst>
            <pc:docMk/>
            <pc:sldMk cId="225221434" sldId="1798"/>
            <ac:spMk id="14" creationId="{E307D465-5D56-0B41-96C4-901FFC2422DF}"/>
          </ac:spMkLst>
        </pc:spChg>
        <pc:picChg chg="mod">
          <ac:chgData name="Brad Joseph" userId="b6018318-bfd1-4255-9334-b2a3f8e80c9c" providerId="ADAL" clId="{3163CCF2-2723-4E8C-AFB0-C8494A404C60}" dt="2020-10-16T01:56:59.346" v="943" actId="1076"/>
          <ac:picMkLst>
            <pc:docMk/>
            <pc:sldMk cId="225221434" sldId="1798"/>
            <ac:picMk id="3" creationId="{848D291C-9F72-451E-B610-BDEE02737AC4}"/>
          </ac:picMkLst>
        </pc:picChg>
      </pc:sldChg>
      <pc:sldChg chg="modSp add del mod">
        <pc:chgData name="Brad Joseph" userId="b6018318-bfd1-4255-9334-b2a3f8e80c9c" providerId="ADAL" clId="{3163CCF2-2723-4E8C-AFB0-C8494A404C60}" dt="2020-10-16T01:57:11.161" v="944" actId="1076"/>
        <pc:sldMkLst>
          <pc:docMk/>
          <pc:sldMk cId="3133321577" sldId="1799"/>
        </pc:sldMkLst>
        <pc:spChg chg="mod">
          <ac:chgData name="Brad Joseph" userId="b6018318-bfd1-4255-9334-b2a3f8e80c9c" providerId="ADAL" clId="{3163CCF2-2723-4E8C-AFB0-C8494A404C60}" dt="2020-10-13T23:19:43.039" v="694" actId="113"/>
          <ac:spMkLst>
            <pc:docMk/>
            <pc:sldMk cId="3133321577" sldId="1799"/>
            <ac:spMk id="14" creationId="{E307D465-5D56-0B41-96C4-901FFC2422DF}"/>
          </ac:spMkLst>
        </pc:spChg>
        <pc:spChg chg="mod">
          <ac:chgData name="Brad Joseph" userId="b6018318-bfd1-4255-9334-b2a3f8e80c9c" providerId="ADAL" clId="{3163CCF2-2723-4E8C-AFB0-C8494A404C60}" dt="2020-10-16T01:57:11.161" v="944" actId="1076"/>
          <ac:spMkLst>
            <pc:docMk/>
            <pc:sldMk cId="3133321577" sldId="1799"/>
            <ac:spMk id="15" creationId="{7AFD9358-0F0F-DD41-8430-DD40142A3348}"/>
          </ac:spMkLst>
        </pc:spChg>
      </pc:sldChg>
      <pc:sldChg chg="modSp add del mod">
        <pc:chgData name="Brad Joseph" userId="b6018318-bfd1-4255-9334-b2a3f8e80c9c" providerId="ADAL" clId="{3163CCF2-2723-4E8C-AFB0-C8494A404C60}" dt="2020-10-16T01:57:34.636" v="949" actId="14100"/>
        <pc:sldMkLst>
          <pc:docMk/>
          <pc:sldMk cId="713510690" sldId="1800"/>
        </pc:sldMkLst>
        <pc:spChg chg="mod">
          <ac:chgData name="Brad Joseph" userId="b6018318-bfd1-4255-9334-b2a3f8e80c9c" providerId="ADAL" clId="{3163CCF2-2723-4E8C-AFB0-C8494A404C60}" dt="2020-10-13T23:25:36.729" v="767" actId="113"/>
          <ac:spMkLst>
            <pc:docMk/>
            <pc:sldMk cId="713510690" sldId="1800"/>
            <ac:spMk id="14" creationId="{E307D465-5D56-0B41-96C4-901FFC2422DF}"/>
          </ac:spMkLst>
        </pc:spChg>
        <pc:spChg chg="mod">
          <ac:chgData name="Brad Joseph" userId="b6018318-bfd1-4255-9334-b2a3f8e80c9c" providerId="ADAL" clId="{3163CCF2-2723-4E8C-AFB0-C8494A404C60}" dt="2020-10-16T01:57:34.636" v="949" actId="14100"/>
          <ac:spMkLst>
            <pc:docMk/>
            <pc:sldMk cId="713510690" sldId="1800"/>
            <ac:spMk id="15" creationId="{7AFD9358-0F0F-DD41-8430-DD40142A3348}"/>
          </ac:spMkLst>
        </pc:spChg>
        <pc:picChg chg="mod">
          <ac:chgData name="Brad Joseph" userId="b6018318-bfd1-4255-9334-b2a3f8e80c9c" providerId="ADAL" clId="{3163CCF2-2723-4E8C-AFB0-C8494A404C60}" dt="2020-10-13T23:25:40.018" v="768" actId="1076"/>
          <ac:picMkLst>
            <pc:docMk/>
            <pc:sldMk cId="713510690" sldId="1800"/>
            <ac:picMk id="4" creationId="{29C39BE5-6C4B-47F5-920E-BDBB1D87F144}"/>
          </ac:picMkLst>
        </pc:picChg>
      </pc:sldChg>
      <pc:sldChg chg="modSp add del mod modNotesTx">
        <pc:chgData name="Brad Joseph" userId="b6018318-bfd1-4255-9334-b2a3f8e80c9c" providerId="ADAL" clId="{3163CCF2-2723-4E8C-AFB0-C8494A404C60}" dt="2020-10-16T01:59:39.514" v="972" actId="207"/>
        <pc:sldMkLst>
          <pc:docMk/>
          <pc:sldMk cId="681410510" sldId="1801"/>
        </pc:sldMkLst>
        <pc:spChg chg="mod">
          <ac:chgData name="Brad Joseph" userId="b6018318-bfd1-4255-9334-b2a3f8e80c9c" providerId="ADAL" clId="{3163CCF2-2723-4E8C-AFB0-C8494A404C60}" dt="2020-10-13T23:28:20.335" v="803" actId="113"/>
          <ac:spMkLst>
            <pc:docMk/>
            <pc:sldMk cId="681410510" sldId="1801"/>
            <ac:spMk id="14" creationId="{E307D465-5D56-0B41-96C4-901FFC2422DF}"/>
          </ac:spMkLst>
        </pc:spChg>
        <pc:spChg chg="mod">
          <ac:chgData name="Brad Joseph" userId="b6018318-bfd1-4255-9334-b2a3f8e80c9c" providerId="ADAL" clId="{3163CCF2-2723-4E8C-AFB0-C8494A404C60}" dt="2020-10-16T01:59:39.514" v="972" actId="207"/>
          <ac:spMkLst>
            <pc:docMk/>
            <pc:sldMk cId="681410510" sldId="1801"/>
            <ac:spMk id="15" creationId="{7AFD9358-0F0F-DD41-8430-DD40142A3348}"/>
          </ac:spMkLst>
        </pc:spChg>
      </pc:sldChg>
      <pc:sldChg chg="modSp add del mod">
        <pc:chgData name="Brad Joseph" userId="b6018318-bfd1-4255-9334-b2a3f8e80c9c" providerId="ADAL" clId="{3163CCF2-2723-4E8C-AFB0-C8494A404C60}" dt="2020-10-16T01:58:53.991" v="963" actId="207"/>
        <pc:sldMkLst>
          <pc:docMk/>
          <pc:sldMk cId="1408485554" sldId="1802"/>
        </pc:sldMkLst>
        <pc:spChg chg="mod">
          <ac:chgData name="Brad Joseph" userId="b6018318-bfd1-4255-9334-b2a3f8e80c9c" providerId="ADAL" clId="{3163CCF2-2723-4E8C-AFB0-C8494A404C60}" dt="2020-10-13T23:26:49.835" v="779" actId="113"/>
          <ac:spMkLst>
            <pc:docMk/>
            <pc:sldMk cId="1408485554" sldId="1802"/>
            <ac:spMk id="14" creationId="{E307D465-5D56-0B41-96C4-901FFC2422DF}"/>
          </ac:spMkLst>
        </pc:spChg>
        <pc:spChg chg="mod">
          <ac:chgData name="Brad Joseph" userId="b6018318-bfd1-4255-9334-b2a3f8e80c9c" providerId="ADAL" clId="{3163CCF2-2723-4E8C-AFB0-C8494A404C60}" dt="2020-10-16T01:58:53.991" v="963" actId="207"/>
          <ac:spMkLst>
            <pc:docMk/>
            <pc:sldMk cId="1408485554" sldId="1802"/>
            <ac:spMk id="15" creationId="{7AFD9358-0F0F-DD41-8430-DD40142A3348}"/>
          </ac:spMkLst>
        </pc:spChg>
      </pc:sldChg>
      <pc:sldChg chg="addSp delSp modSp add del mod delAnim modAnim">
        <pc:chgData name="Brad Joseph" userId="b6018318-bfd1-4255-9334-b2a3f8e80c9c" providerId="ADAL" clId="{3163CCF2-2723-4E8C-AFB0-C8494A404C60}" dt="2020-10-16T01:52:02.725" v="869" actId="2711"/>
        <pc:sldMkLst>
          <pc:docMk/>
          <pc:sldMk cId="2464369140" sldId="1804"/>
        </pc:sldMkLst>
        <pc:spChg chg="add del mod">
          <ac:chgData name="Brad Joseph" userId="b6018318-bfd1-4255-9334-b2a3f8e80c9c" providerId="ADAL" clId="{3163CCF2-2723-4E8C-AFB0-C8494A404C60}" dt="2020-10-13T22:30:48.650" v="289" actId="478"/>
          <ac:spMkLst>
            <pc:docMk/>
            <pc:sldMk cId="2464369140" sldId="1804"/>
            <ac:spMk id="11" creationId="{F4D0A0ED-05FA-40DD-8FFF-9EB4645E8FBB}"/>
          </ac:spMkLst>
        </pc:spChg>
        <pc:spChg chg="del mod">
          <ac:chgData name="Brad Joseph" userId="b6018318-bfd1-4255-9334-b2a3f8e80c9c" providerId="ADAL" clId="{3163CCF2-2723-4E8C-AFB0-C8494A404C60}" dt="2020-10-13T22:30:36.324" v="286" actId="478"/>
          <ac:spMkLst>
            <pc:docMk/>
            <pc:sldMk cId="2464369140" sldId="1804"/>
            <ac:spMk id="14" creationId="{E307D465-5D56-0B41-96C4-901FFC2422DF}"/>
          </ac:spMkLst>
        </pc:spChg>
        <pc:spChg chg="mod">
          <ac:chgData name="Brad Joseph" userId="b6018318-bfd1-4255-9334-b2a3f8e80c9c" providerId="ADAL" clId="{3163CCF2-2723-4E8C-AFB0-C8494A404C60}" dt="2020-10-16T01:52:02.725" v="869" actId="2711"/>
          <ac:spMkLst>
            <pc:docMk/>
            <pc:sldMk cId="2464369140" sldId="1804"/>
            <ac:spMk id="15" creationId="{7AFD9358-0F0F-DD41-8430-DD40142A3348}"/>
          </ac:spMkLst>
        </pc:spChg>
        <pc:grpChg chg="add del mod">
          <ac:chgData name="Brad Joseph" userId="b6018318-bfd1-4255-9334-b2a3f8e80c9c" providerId="ADAL" clId="{3163CCF2-2723-4E8C-AFB0-C8494A404C60}" dt="2020-10-13T22:26:00.009" v="223" actId="478"/>
          <ac:grpSpMkLst>
            <pc:docMk/>
            <pc:sldMk cId="2464369140" sldId="1804"/>
            <ac:grpSpMk id="5" creationId="{4EE170D7-8D1C-4B7F-A754-4B817D1B1B90}"/>
          </ac:grpSpMkLst>
        </pc:grpChg>
        <pc:grpChg chg="add del mod">
          <ac:chgData name="Brad Joseph" userId="b6018318-bfd1-4255-9334-b2a3f8e80c9c" providerId="ADAL" clId="{3163CCF2-2723-4E8C-AFB0-C8494A404C60}" dt="2020-10-13T22:32:30.236" v="320" actId="478"/>
          <ac:grpSpMkLst>
            <pc:docMk/>
            <pc:sldMk cId="2464369140" sldId="1804"/>
            <ac:grpSpMk id="16" creationId="{2CB8EC79-64E6-48AF-82D9-47E49E431763}"/>
          </ac:grpSpMkLst>
        </pc:grpChg>
        <pc:picChg chg="add del mod">
          <ac:chgData name="Brad Joseph" userId="b6018318-bfd1-4255-9334-b2a3f8e80c9c" providerId="ADAL" clId="{3163CCF2-2723-4E8C-AFB0-C8494A404C60}" dt="2020-10-13T22:29:20.251" v="230" actId="478"/>
          <ac:picMkLst>
            <pc:docMk/>
            <pc:sldMk cId="2464369140" sldId="1804"/>
            <ac:picMk id="3" creationId="{9AFCEA39-5722-465C-A957-ABF5F462D65B}"/>
          </ac:picMkLst>
        </pc:picChg>
        <pc:picChg chg="del">
          <ac:chgData name="Brad Joseph" userId="b6018318-bfd1-4255-9334-b2a3f8e80c9c" providerId="ADAL" clId="{3163CCF2-2723-4E8C-AFB0-C8494A404C60}" dt="2020-10-13T22:01:23.901" v="220" actId="478"/>
          <ac:picMkLst>
            <pc:docMk/>
            <pc:sldMk cId="2464369140" sldId="1804"/>
            <ac:picMk id="4" creationId="{D6F94F62-E4FB-4BA6-9D02-437F6FD135E0}"/>
          </ac:picMkLst>
        </pc:picChg>
        <pc:picChg chg="mod">
          <ac:chgData name="Brad Joseph" userId="b6018318-bfd1-4255-9334-b2a3f8e80c9c" providerId="ADAL" clId="{3163CCF2-2723-4E8C-AFB0-C8494A404C60}" dt="2020-10-13T22:01:25.308" v="221"/>
          <ac:picMkLst>
            <pc:docMk/>
            <pc:sldMk cId="2464369140" sldId="1804"/>
            <ac:picMk id="6" creationId="{94C49126-87D1-47DD-BE33-FFC600FC5D39}"/>
          </ac:picMkLst>
        </pc:picChg>
        <pc:picChg chg="mod">
          <ac:chgData name="Brad Joseph" userId="b6018318-bfd1-4255-9334-b2a3f8e80c9c" providerId="ADAL" clId="{3163CCF2-2723-4E8C-AFB0-C8494A404C60}" dt="2020-10-13T22:01:25.308" v="221"/>
          <ac:picMkLst>
            <pc:docMk/>
            <pc:sldMk cId="2464369140" sldId="1804"/>
            <ac:picMk id="7" creationId="{9689986C-443C-40CA-A58F-A3659CC2D2DF}"/>
          </ac:picMkLst>
        </pc:picChg>
        <pc:picChg chg="add mod">
          <ac:chgData name="Brad Joseph" userId="b6018318-bfd1-4255-9334-b2a3f8e80c9c" providerId="ADAL" clId="{3163CCF2-2723-4E8C-AFB0-C8494A404C60}" dt="2020-10-13T22:29:53.260" v="237" actId="1076"/>
          <ac:picMkLst>
            <pc:docMk/>
            <pc:sldMk cId="2464369140" sldId="1804"/>
            <ac:picMk id="9" creationId="{992BAE5B-3CCD-49AD-989E-125070A99D71}"/>
          </ac:picMkLst>
        </pc:picChg>
        <pc:picChg chg="mod">
          <ac:chgData name="Brad Joseph" userId="b6018318-bfd1-4255-9334-b2a3f8e80c9c" providerId="ADAL" clId="{3163CCF2-2723-4E8C-AFB0-C8494A404C60}" dt="2020-10-13T22:32:27.574" v="319"/>
          <ac:picMkLst>
            <pc:docMk/>
            <pc:sldMk cId="2464369140" sldId="1804"/>
            <ac:picMk id="17" creationId="{A29148EC-E459-4FA9-8930-5BD3AFB1CB63}"/>
          </ac:picMkLst>
        </pc:picChg>
        <pc:picChg chg="mod">
          <ac:chgData name="Brad Joseph" userId="b6018318-bfd1-4255-9334-b2a3f8e80c9c" providerId="ADAL" clId="{3163CCF2-2723-4E8C-AFB0-C8494A404C60}" dt="2020-10-13T22:32:27.574" v="319"/>
          <ac:picMkLst>
            <pc:docMk/>
            <pc:sldMk cId="2464369140" sldId="1804"/>
            <ac:picMk id="18" creationId="{20E7FBFE-BC16-497F-9743-2585365CB5C7}"/>
          </ac:picMkLst>
        </pc:picChg>
      </pc:sldChg>
      <pc:sldChg chg="modSp mod">
        <pc:chgData name="Brad Joseph" userId="b6018318-bfd1-4255-9334-b2a3f8e80c9c" providerId="ADAL" clId="{3163CCF2-2723-4E8C-AFB0-C8494A404C60}" dt="2020-10-13T21:26:15.912" v="26" actId="1036"/>
        <pc:sldMkLst>
          <pc:docMk/>
          <pc:sldMk cId="232191675" sldId="1901"/>
        </pc:sldMkLst>
        <pc:spChg chg="mod">
          <ac:chgData name="Brad Joseph" userId="b6018318-bfd1-4255-9334-b2a3f8e80c9c" providerId="ADAL" clId="{3163CCF2-2723-4E8C-AFB0-C8494A404C60}" dt="2020-10-13T21:26:15.912" v="26" actId="1036"/>
          <ac:spMkLst>
            <pc:docMk/>
            <pc:sldMk cId="232191675" sldId="1901"/>
            <ac:spMk id="2" creationId="{9D514FD7-A1A3-48E9-A884-73576B83EDB8}"/>
          </ac:spMkLst>
        </pc:spChg>
      </pc:sldChg>
      <pc:sldChg chg="addSp modSp mod">
        <pc:chgData name="Brad Joseph" userId="b6018318-bfd1-4255-9334-b2a3f8e80c9c" providerId="ADAL" clId="{3163CCF2-2723-4E8C-AFB0-C8494A404C60}" dt="2020-10-13T21:31:36.702" v="76" actId="1076"/>
        <pc:sldMkLst>
          <pc:docMk/>
          <pc:sldMk cId="2283819053" sldId="1904"/>
        </pc:sldMkLst>
        <pc:spChg chg="mod">
          <ac:chgData name="Brad Joseph" userId="b6018318-bfd1-4255-9334-b2a3f8e80c9c" providerId="ADAL" clId="{3163CCF2-2723-4E8C-AFB0-C8494A404C60}" dt="2020-10-13T21:31:36.702" v="76" actId="1076"/>
          <ac:spMkLst>
            <pc:docMk/>
            <pc:sldMk cId="2283819053" sldId="1904"/>
            <ac:spMk id="2" creationId="{00000000-0000-0000-0000-000000000000}"/>
          </ac:spMkLst>
        </pc:spChg>
        <pc:spChg chg="mod">
          <ac:chgData name="Brad Joseph" userId="b6018318-bfd1-4255-9334-b2a3f8e80c9c" providerId="ADAL" clId="{3163CCF2-2723-4E8C-AFB0-C8494A404C60}" dt="2020-10-13T21:31:36.702" v="76" actId="1076"/>
          <ac:spMkLst>
            <pc:docMk/>
            <pc:sldMk cId="2283819053" sldId="1904"/>
            <ac:spMk id="3" creationId="{00000000-0000-0000-0000-000000000000}"/>
          </ac:spMkLst>
        </pc:spChg>
        <pc:spChg chg="mod">
          <ac:chgData name="Brad Joseph" userId="b6018318-bfd1-4255-9334-b2a3f8e80c9c" providerId="ADAL" clId="{3163CCF2-2723-4E8C-AFB0-C8494A404C60}" dt="2020-10-13T21:31:36.702" v="76" actId="1076"/>
          <ac:spMkLst>
            <pc:docMk/>
            <pc:sldMk cId="2283819053" sldId="1904"/>
            <ac:spMk id="4" creationId="{5314F318-BBD2-4B03-8429-65A4F541D189}"/>
          </ac:spMkLst>
        </pc:spChg>
        <pc:spChg chg="mod">
          <ac:chgData name="Brad Joseph" userId="b6018318-bfd1-4255-9334-b2a3f8e80c9c" providerId="ADAL" clId="{3163CCF2-2723-4E8C-AFB0-C8494A404C60}" dt="2020-10-13T21:31:36.702" v="76" actId="1076"/>
          <ac:spMkLst>
            <pc:docMk/>
            <pc:sldMk cId="2283819053" sldId="1904"/>
            <ac:spMk id="5" creationId="{857B8CDE-A7E2-4EAD-9A8D-54940A9C743F}"/>
          </ac:spMkLst>
        </pc:spChg>
        <pc:spChg chg="mod">
          <ac:chgData name="Brad Joseph" userId="b6018318-bfd1-4255-9334-b2a3f8e80c9c" providerId="ADAL" clId="{3163CCF2-2723-4E8C-AFB0-C8494A404C60}" dt="2020-10-13T21:31:36.702" v="76" actId="1076"/>
          <ac:spMkLst>
            <pc:docMk/>
            <pc:sldMk cId="2283819053" sldId="1904"/>
            <ac:spMk id="6" creationId="{00000000-0000-0000-0000-000000000000}"/>
          </ac:spMkLst>
        </pc:spChg>
        <pc:spChg chg="mod">
          <ac:chgData name="Brad Joseph" userId="b6018318-bfd1-4255-9334-b2a3f8e80c9c" providerId="ADAL" clId="{3163CCF2-2723-4E8C-AFB0-C8494A404C60}" dt="2020-10-13T21:31:36.702" v="76" actId="1076"/>
          <ac:spMkLst>
            <pc:docMk/>
            <pc:sldMk cId="2283819053" sldId="1904"/>
            <ac:spMk id="33" creationId="{1BF9D02C-1F1A-4470-B695-709CF3042F34}"/>
          </ac:spMkLst>
        </pc:spChg>
        <pc:spChg chg="mod">
          <ac:chgData name="Brad Joseph" userId="b6018318-bfd1-4255-9334-b2a3f8e80c9c" providerId="ADAL" clId="{3163CCF2-2723-4E8C-AFB0-C8494A404C60}" dt="2020-10-13T21:31:36.702" v="76" actId="1076"/>
          <ac:spMkLst>
            <pc:docMk/>
            <pc:sldMk cId="2283819053" sldId="1904"/>
            <ac:spMk id="37" creationId="{6317B2AA-E589-4A62-81A6-7A56B2877042}"/>
          </ac:spMkLst>
        </pc:spChg>
        <pc:spChg chg="mod">
          <ac:chgData name="Brad Joseph" userId="b6018318-bfd1-4255-9334-b2a3f8e80c9c" providerId="ADAL" clId="{3163CCF2-2723-4E8C-AFB0-C8494A404C60}" dt="2020-10-13T21:31:36.702" v="76" actId="1076"/>
          <ac:spMkLst>
            <pc:docMk/>
            <pc:sldMk cId="2283819053" sldId="1904"/>
            <ac:spMk id="38" creationId="{56F065CE-177B-490A-A251-D0F4169A5766}"/>
          </ac:spMkLst>
        </pc:spChg>
        <pc:spChg chg="mod">
          <ac:chgData name="Brad Joseph" userId="b6018318-bfd1-4255-9334-b2a3f8e80c9c" providerId="ADAL" clId="{3163CCF2-2723-4E8C-AFB0-C8494A404C60}" dt="2020-10-13T21:31:36.702" v="76" actId="1076"/>
          <ac:spMkLst>
            <pc:docMk/>
            <pc:sldMk cId="2283819053" sldId="1904"/>
            <ac:spMk id="39" creationId="{4A37F30B-0F4B-440C-B966-1CE9DD6EF9B7}"/>
          </ac:spMkLst>
        </pc:spChg>
        <pc:spChg chg="mod">
          <ac:chgData name="Brad Joseph" userId="b6018318-bfd1-4255-9334-b2a3f8e80c9c" providerId="ADAL" clId="{3163CCF2-2723-4E8C-AFB0-C8494A404C60}" dt="2020-10-13T21:31:36.702" v="76" actId="1076"/>
          <ac:spMkLst>
            <pc:docMk/>
            <pc:sldMk cId="2283819053" sldId="1904"/>
            <ac:spMk id="43" creationId="{9212C8A8-2EB4-4FE2-B147-573768D2393B}"/>
          </ac:spMkLst>
        </pc:spChg>
        <pc:spChg chg="mod">
          <ac:chgData name="Brad Joseph" userId="b6018318-bfd1-4255-9334-b2a3f8e80c9c" providerId="ADAL" clId="{3163CCF2-2723-4E8C-AFB0-C8494A404C60}" dt="2020-10-13T21:31:36.702" v="76" actId="1076"/>
          <ac:spMkLst>
            <pc:docMk/>
            <pc:sldMk cId="2283819053" sldId="1904"/>
            <ac:spMk id="44" creationId="{3363CA47-6E4A-4F41-8310-B02C9488240E}"/>
          </ac:spMkLst>
        </pc:spChg>
        <pc:spChg chg="mod">
          <ac:chgData name="Brad Joseph" userId="b6018318-bfd1-4255-9334-b2a3f8e80c9c" providerId="ADAL" clId="{3163CCF2-2723-4E8C-AFB0-C8494A404C60}" dt="2020-10-13T21:31:36.702" v="76" actId="1076"/>
          <ac:spMkLst>
            <pc:docMk/>
            <pc:sldMk cId="2283819053" sldId="1904"/>
            <ac:spMk id="48" creationId="{662DFAC0-82E2-4685-B0EA-9B94B9895254}"/>
          </ac:spMkLst>
        </pc:spChg>
        <pc:spChg chg="mod">
          <ac:chgData name="Brad Joseph" userId="b6018318-bfd1-4255-9334-b2a3f8e80c9c" providerId="ADAL" clId="{3163CCF2-2723-4E8C-AFB0-C8494A404C60}" dt="2020-10-13T21:31:36.702" v="76" actId="1076"/>
          <ac:spMkLst>
            <pc:docMk/>
            <pc:sldMk cId="2283819053" sldId="1904"/>
            <ac:spMk id="49" creationId="{59E50ED3-17DC-4841-8696-4B60EC9B453F}"/>
          </ac:spMkLst>
        </pc:spChg>
        <pc:spChg chg="mod">
          <ac:chgData name="Brad Joseph" userId="b6018318-bfd1-4255-9334-b2a3f8e80c9c" providerId="ADAL" clId="{3163CCF2-2723-4E8C-AFB0-C8494A404C60}" dt="2020-10-13T21:31:36.702" v="76" actId="1076"/>
          <ac:spMkLst>
            <pc:docMk/>
            <pc:sldMk cId="2283819053" sldId="1904"/>
            <ac:spMk id="53" creationId="{CBB2B370-29B7-4689-ADB9-484277FF263E}"/>
          </ac:spMkLst>
        </pc:spChg>
        <pc:spChg chg="mod">
          <ac:chgData name="Brad Joseph" userId="b6018318-bfd1-4255-9334-b2a3f8e80c9c" providerId="ADAL" clId="{3163CCF2-2723-4E8C-AFB0-C8494A404C60}" dt="2020-10-13T21:31:36.702" v="76" actId="1076"/>
          <ac:spMkLst>
            <pc:docMk/>
            <pc:sldMk cId="2283819053" sldId="1904"/>
            <ac:spMk id="54" creationId="{39FB2F8F-0F44-482D-A8B3-F1AAFBB96933}"/>
          </ac:spMkLst>
        </pc:spChg>
        <pc:spChg chg="mod">
          <ac:chgData name="Brad Joseph" userId="b6018318-bfd1-4255-9334-b2a3f8e80c9c" providerId="ADAL" clId="{3163CCF2-2723-4E8C-AFB0-C8494A404C60}" dt="2020-10-13T21:31:36.702" v="76" actId="1076"/>
          <ac:spMkLst>
            <pc:docMk/>
            <pc:sldMk cId="2283819053" sldId="1904"/>
            <ac:spMk id="55" creationId="{145457A5-2126-48F6-85B6-574D71BB1FC8}"/>
          </ac:spMkLst>
        </pc:spChg>
        <pc:spChg chg="add mod">
          <ac:chgData name="Brad Joseph" userId="b6018318-bfd1-4255-9334-b2a3f8e80c9c" providerId="ADAL" clId="{3163CCF2-2723-4E8C-AFB0-C8494A404C60}" dt="2020-10-13T21:31:36.702" v="76" actId="1076"/>
          <ac:spMkLst>
            <pc:docMk/>
            <pc:sldMk cId="2283819053" sldId="1904"/>
            <ac:spMk id="56" creationId="{AA57AF95-5E8E-4AFC-9401-4DEB55045CD1}"/>
          </ac:spMkLst>
        </pc:spChg>
        <pc:spChg chg="mod">
          <ac:chgData name="Brad Joseph" userId="b6018318-bfd1-4255-9334-b2a3f8e80c9c" providerId="ADAL" clId="{3163CCF2-2723-4E8C-AFB0-C8494A404C60}" dt="2020-10-13T21:31:36.702" v="76" actId="1076"/>
          <ac:spMkLst>
            <pc:docMk/>
            <pc:sldMk cId="2283819053" sldId="1904"/>
            <ac:spMk id="60" creationId="{C517BDB7-5770-4748-9F76-DC9A2A129317}"/>
          </ac:spMkLst>
        </pc:spChg>
        <pc:spChg chg="mod">
          <ac:chgData name="Brad Joseph" userId="b6018318-bfd1-4255-9334-b2a3f8e80c9c" providerId="ADAL" clId="{3163CCF2-2723-4E8C-AFB0-C8494A404C60}" dt="2020-10-13T21:31:36.702" v="76" actId="1076"/>
          <ac:spMkLst>
            <pc:docMk/>
            <pc:sldMk cId="2283819053" sldId="1904"/>
            <ac:spMk id="61" creationId="{989FBF8C-F1B4-4C00-A339-D4D328CE553F}"/>
          </ac:spMkLst>
        </pc:spChg>
        <pc:spChg chg="mod">
          <ac:chgData name="Brad Joseph" userId="b6018318-bfd1-4255-9334-b2a3f8e80c9c" providerId="ADAL" clId="{3163CCF2-2723-4E8C-AFB0-C8494A404C60}" dt="2020-10-13T21:31:36.702" v="76" actId="1076"/>
          <ac:spMkLst>
            <pc:docMk/>
            <pc:sldMk cId="2283819053" sldId="1904"/>
            <ac:spMk id="101" creationId="{06FDFE74-2BC5-48A3-8F67-15571A6CF9A6}"/>
          </ac:spMkLst>
        </pc:spChg>
        <pc:spChg chg="mod">
          <ac:chgData name="Brad Joseph" userId="b6018318-bfd1-4255-9334-b2a3f8e80c9c" providerId="ADAL" clId="{3163CCF2-2723-4E8C-AFB0-C8494A404C60}" dt="2020-10-13T21:31:36.702" v="76" actId="1076"/>
          <ac:spMkLst>
            <pc:docMk/>
            <pc:sldMk cId="2283819053" sldId="1904"/>
            <ac:spMk id="102" creationId="{76CDA170-DF50-4E3E-9369-327E91DFDBA8}"/>
          </ac:spMkLst>
        </pc:spChg>
        <pc:grpChg chg="mod">
          <ac:chgData name="Brad Joseph" userId="b6018318-bfd1-4255-9334-b2a3f8e80c9c" providerId="ADAL" clId="{3163CCF2-2723-4E8C-AFB0-C8494A404C60}" dt="2020-10-13T21:31:36.702" v="76" actId="1076"/>
          <ac:grpSpMkLst>
            <pc:docMk/>
            <pc:sldMk cId="2283819053" sldId="1904"/>
            <ac:grpSpMk id="15" creationId="{CE1DF5A4-7E58-4418-9BF8-71C7E9AAB953}"/>
          </ac:grpSpMkLst>
        </pc:grpChg>
        <pc:grpChg chg="mod">
          <ac:chgData name="Brad Joseph" userId="b6018318-bfd1-4255-9334-b2a3f8e80c9c" providerId="ADAL" clId="{3163CCF2-2723-4E8C-AFB0-C8494A404C60}" dt="2020-10-13T21:31:36.702" v="76" actId="1076"/>
          <ac:grpSpMkLst>
            <pc:docMk/>
            <pc:sldMk cId="2283819053" sldId="1904"/>
            <ac:grpSpMk id="20" creationId="{11F7575F-FFA8-4B8C-A359-DF2580906502}"/>
          </ac:grpSpMkLst>
        </pc:grpChg>
        <pc:grpChg chg="mod">
          <ac:chgData name="Brad Joseph" userId="b6018318-bfd1-4255-9334-b2a3f8e80c9c" providerId="ADAL" clId="{3163CCF2-2723-4E8C-AFB0-C8494A404C60}" dt="2020-10-13T21:31:36.702" v="76" actId="1076"/>
          <ac:grpSpMkLst>
            <pc:docMk/>
            <pc:sldMk cId="2283819053" sldId="1904"/>
            <ac:grpSpMk id="22" creationId="{956A674C-9210-4DA3-8A39-EFF8D9FBC50A}"/>
          </ac:grpSpMkLst>
        </pc:grpChg>
        <pc:grpChg chg="mod">
          <ac:chgData name="Brad Joseph" userId="b6018318-bfd1-4255-9334-b2a3f8e80c9c" providerId="ADAL" clId="{3163CCF2-2723-4E8C-AFB0-C8494A404C60}" dt="2020-10-13T21:31:36.702" v="76" actId="1076"/>
          <ac:grpSpMkLst>
            <pc:docMk/>
            <pc:sldMk cId="2283819053" sldId="1904"/>
            <ac:grpSpMk id="26" creationId="{1658902A-7888-4D5A-BBDF-6314A9706F60}"/>
          </ac:grpSpMkLst>
        </pc:grpChg>
        <pc:grpChg chg="mod">
          <ac:chgData name="Brad Joseph" userId="b6018318-bfd1-4255-9334-b2a3f8e80c9c" providerId="ADAL" clId="{3163CCF2-2723-4E8C-AFB0-C8494A404C60}" dt="2020-10-13T21:31:36.702" v="76" actId="1076"/>
          <ac:grpSpMkLst>
            <pc:docMk/>
            <pc:sldMk cId="2283819053" sldId="1904"/>
            <ac:grpSpMk id="34" creationId="{7E7E93FE-0486-4BBC-B314-B1CC82D3386C}"/>
          </ac:grpSpMkLst>
        </pc:grpChg>
        <pc:grpChg chg="mod">
          <ac:chgData name="Brad Joseph" userId="b6018318-bfd1-4255-9334-b2a3f8e80c9c" providerId="ADAL" clId="{3163CCF2-2723-4E8C-AFB0-C8494A404C60}" dt="2020-10-13T21:31:36.702" v="76" actId="1076"/>
          <ac:grpSpMkLst>
            <pc:docMk/>
            <pc:sldMk cId="2283819053" sldId="1904"/>
            <ac:grpSpMk id="35" creationId="{B07A7027-971C-405E-B05C-11665A99FF21}"/>
          </ac:grpSpMkLst>
        </pc:grpChg>
        <pc:grpChg chg="mod">
          <ac:chgData name="Brad Joseph" userId="b6018318-bfd1-4255-9334-b2a3f8e80c9c" providerId="ADAL" clId="{3163CCF2-2723-4E8C-AFB0-C8494A404C60}" dt="2020-10-13T21:31:36.702" v="76" actId="1076"/>
          <ac:grpSpMkLst>
            <pc:docMk/>
            <pc:sldMk cId="2283819053" sldId="1904"/>
            <ac:grpSpMk id="40" creationId="{71E5A86E-6FF6-493D-8428-A1BBB9F271E6}"/>
          </ac:grpSpMkLst>
        </pc:grpChg>
        <pc:grpChg chg="mod">
          <ac:chgData name="Brad Joseph" userId="b6018318-bfd1-4255-9334-b2a3f8e80c9c" providerId="ADAL" clId="{3163CCF2-2723-4E8C-AFB0-C8494A404C60}" dt="2020-10-13T21:31:36.702" v="76" actId="1076"/>
          <ac:grpSpMkLst>
            <pc:docMk/>
            <pc:sldMk cId="2283819053" sldId="1904"/>
            <ac:grpSpMk id="41" creationId="{31751C14-634A-4E06-B29F-BC9336BDAF2D}"/>
          </ac:grpSpMkLst>
        </pc:grpChg>
        <pc:grpChg chg="mod">
          <ac:chgData name="Brad Joseph" userId="b6018318-bfd1-4255-9334-b2a3f8e80c9c" providerId="ADAL" clId="{3163CCF2-2723-4E8C-AFB0-C8494A404C60}" dt="2020-10-13T21:31:36.702" v="76" actId="1076"/>
          <ac:grpSpMkLst>
            <pc:docMk/>
            <pc:sldMk cId="2283819053" sldId="1904"/>
            <ac:grpSpMk id="45" creationId="{14BB4BCD-65F3-4CB3-8E77-770B3089854B}"/>
          </ac:grpSpMkLst>
        </pc:grpChg>
        <pc:grpChg chg="mod">
          <ac:chgData name="Brad Joseph" userId="b6018318-bfd1-4255-9334-b2a3f8e80c9c" providerId="ADAL" clId="{3163CCF2-2723-4E8C-AFB0-C8494A404C60}" dt="2020-10-13T21:31:36.702" v="76" actId="1076"/>
          <ac:grpSpMkLst>
            <pc:docMk/>
            <pc:sldMk cId="2283819053" sldId="1904"/>
            <ac:grpSpMk id="46" creationId="{3CC50EE3-D909-4B5F-A22F-9251652A99C1}"/>
          </ac:grpSpMkLst>
        </pc:grpChg>
        <pc:grpChg chg="mod">
          <ac:chgData name="Brad Joseph" userId="b6018318-bfd1-4255-9334-b2a3f8e80c9c" providerId="ADAL" clId="{3163CCF2-2723-4E8C-AFB0-C8494A404C60}" dt="2020-10-13T21:31:36.702" v="76" actId="1076"/>
          <ac:grpSpMkLst>
            <pc:docMk/>
            <pc:sldMk cId="2283819053" sldId="1904"/>
            <ac:grpSpMk id="50" creationId="{CD0C90C2-DC78-459A-B5EE-FC16ABC8E0DA}"/>
          </ac:grpSpMkLst>
        </pc:grpChg>
        <pc:grpChg chg="mod">
          <ac:chgData name="Brad Joseph" userId="b6018318-bfd1-4255-9334-b2a3f8e80c9c" providerId="ADAL" clId="{3163CCF2-2723-4E8C-AFB0-C8494A404C60}" dt="2020-10-13T21:31:36.702" v="76" actId="1076"/>
          <ac:grpSpMkLst>
            <pc:docMk/>
            <pc:sldMk cId="2283819053" sldId="1904"/>
            <ac:grpSpMk id="51" creationId="{A86315B6-9048-4CC0-A586-E5C91965E5DB}"/>
          </ac:grpSpMkLst>
        </pc:grpChg>
        <pc:grpChg chg="add mod">
          <ac:chgData name="Brad Joseph" userId="b6018318-bfd1-4255-9334-b2a3f8e80c9c" providerId="ADAL" clId="{3163CCF2-2723-4E8C-AFB0-C8494A404C60}" dt="2020-10-13T21:31:36.702" v="76" actId="1076"/>
          <ac:grpSpMkLst>
            <pc:docMk/>
            <pc:sldMk cId="2283819053" sldId="1904"/>
            <ac:grpSpMk id="57" creationId="{4D62D584-EB3B-4DA3-B1E3-782340D53FAD}"/>
          </ac:grpSpMkLst>
        </pc:grpChg>
        <pc:grpChg chg="mod">
          <ac:chgData name="Brad Joseph" userId="b6018318-bfd1-4255-9334-b2a3f8e80c9c" providerId="ADAL" clId="{3163CCF2-2723-4E8C-AFB0-C8494A404C60}" dt="2020-10-13T21:31:36.702" v="76" actId="1076"/>
          <ac:grpSpMkLst>
            <pc:docMk/>
            <pc:sldMk cId="2283819053" sldId="1904"/>
            <ac:grpSpMk id="58" creationId="{9696AD9E-86FD-407C-8F26-F37A7422B2AE}"/>
          </ac:grpSpMkLst>
        </pc:grpChg>
        <pc:picChg chg="mod">
          <ac:chgData name="Brad Joseph" userId="b6018318-bfd1-4255-9334-b2a3f8e80c9c" providerId="ADAL" clId="{3163CCF2-2723-4E8C-AFB0-C8494A404C60}" dt="2020-10-13T21:31:36.702" v="76" actId="1076"/>
          <ac:picMkLst>
            <pc:docMk/>
            <pc:sldMk cId="2283819053" sldId="1904"/>
            <ac:picMk id="8" creationId="{4520AC09-56A6-4EC9-B6DE-ED9987913F21}"/>
          </ac:picMkLst>
        </pc:picChg>
        <pc:picChg chg="mod">
          <ac:chgData name="Brad Joseph" userId="b6018318-bfd1-4255-9334-b2a3f8e80c9c" providerId="ADAL" clId="{3163CCF2-2723-4E8C-AFB0-C8494A404C60}" dt="2020-10-13T21:31:36.702" v="76" actId="1076"/>
          <ac:picMkLst>
            <pc:docMk/>
            <pc:sldMk cId="2283819053" sldId="1904"/>
            <ac:picMk id="12" creationId="{AC05A14D-F3EA-4968-AB36-81AA9F213EF0}"/>
          </ac:picMkLst>
        </pc:picChg>
        <pc:picChg chg="mod">
          <ac:chgData name="Brad Joseph" userId="b6018318-bfd1-4255-9334-b2a3f8e80c9c" providerId="ADAL" clId="{3163CCF2-2723-4E8C-AFB0-C8494A404C60}" dt="2020-10-13T21:31:36.702" v="76" actId="1076"/>
          <ac:picMkLst>
            <pc:docMk/>
            <pc:sldMk cId="2283819053" sldId="1904"/>
            <ac:picMk id="36" creationId="{7CB3D027-F644-4657-9B87-38435B7884BE}"/>
          </ac:picMkLst>
        </pc:picChg>
        <pc:picChg chg="mod">
          <ac:chgData name="Brad Joseph" userId="b6018318-bfd1-4255-9334-b2a3f8e80c9c" providerId="ADAL" clId="{3163CCF2-2723-4E8C-AFB0-C8494A404C60}" dt="2020-10-13T21:31:36.702" v="76" actId="1076"/>
          <ac:picMkLst>
            <pc:docMk/>
            <pc:sldMk cId="2283819053" sldId="1904"/>
            <ac:picMk id="42" creationId="{A0402420-55E9-4D0B-8763-AAA5881B5D9C}"/>
          </ac:picMkLst>
        </pc:picChg>
        <pc:picChg chg="mod">
          <ac:chgData name="Brad Joseph" userId="b6018318-bfd1-4255-9334-b2a3f8e80c9c" providerId="ADAL" clId="{3163CCF2-2723-4E8C-AFB0-C8494A404C60}" dt="2020-10-13T21:31:36.702" v="76" actId="1076"/>
          <ac:picMkLst>
            <pc:docMk/>
            <pc:sldMk cId="2283819053" sldId="1904"/>
            <ac:picMk id="47" creationId="{4C9647D4-F63C-42EE-B67D-22BD134E767B}"/>
          </ac:picMkLst>
        </pc:picChg>
        <pc:picChg chg="mod">
          <ac:chgData name="Brad Joseph" userId="b6018318-bfd1-4255-9334-b2a3f8e80c9c" providerId="ADAL" clId="{3163CCF2-2723-4E8C-AFB0-C8494A404C60}" dt="2020-10-13T21:31:36.702" v="76" actId="1076"/>
          <ac:picMkLst>
            <pc:docMk/>
            <pc:sldMk cId="2283819053" sldId="1904"/>
            <ac:picMk id="52" creationId="{480B8537-83AA-4712-A36C-41F833BFA737}"/>
          </ac:picMkLst>
        </pc:picChg>
        <pc:picChg chg="mod">
          <ac:chgData name="Brad Joseph" userId="b6018318-bfd1-4255-9334-b2a3f8e80c9c" providerId="ADAL" clId="{3163CCF2-2723-4E8C-AFB0-C8494A404C60}" dt="2020-10-13T21:31:36.702" v="76" actId="1076"/>
          <ac:picMkLst>
            <pc:docMk/>
            <pc:sldMk cId="2283819053" sldId="1904"/>
            <ac:picMk id="59" creationId="{9455EEFB-053D-4941-8556-CCB058FED9E9}"/>
          </ac:picMkLst>
        </pc:picChg>
      </pc:sldChg>
      <pc:sldChg chg="del">
        <pc:chgData name="Brad Joseph" userId="b6018318-bfd1-4255-9334-b2a3f8e80c9c" providerId="ADAL" clId="{3163CCF2-2723-4E8C-AFB0-C8494A404C60}" dt="2020-10-13T21:28:44.305" v="34" actId="47"/>
        <pc:sldMkLst>
          <pc:docMk/>
          <pc:sldMk cId="662791920" sldId="1927"/>
        </pc:sldMkLst>
      </pc:sldChg>
      <pc:sldChg chg="addSp delSp modSp add mod modAnim">
        <pc:chgData name="Brad Joseph" userId="b6018318-bfd1-4255-9334-b2a3f8e80c9c" providerId="ADAL" clId="{3163CCF2-2723-4E8C-AFB0-C8494A404C60}" dt="2020-10-13T23:33:58.103" v="854"/>
        <pc:sldMkLst>
          <pc:docMk/>
          <pc:sldMk cId="1652114718" sldId="1927"/>
        </pc:sldMkLst>
        <pc:spChg chg="mod">
          <ac:chgData name="Brad Joseph" userId="b6018318-bfd1-4255-9334-b2a3f8e80c9c" providerId="ADAL" clId="{3163CCF2-2723-4E8C-AFB0-C8494A404C60}" dt="2020-10-13T21:46:14.405" v="137" actId="1036"/>
          <ac:spMkLst>
            <pc:docMk/>
            <pc:sldMk cId="1652114718" sldId="1927"/>
            <ac:spMk id="2" creationId="{00000000-0000-0000-0000-000000000000}"/>
          </ac:spMkLst>
        </pc:spChg>
        <pc:spChg chg="mod">
          <ac:chgData name="Brad Joseph" userId="b6018318-bfd1-4255-9334-b2a3f8e80c9c" providerId="ADAL" clId="{3163CCF2-2723-4E8C-AFB0-C8494A404C60}" dt="2020-10-13T21:46:14.405" v="137" actId="1036"/>
          <ac:spMkLst>
            <pc:docMk/>
            <pc:sldMk cId="1652114718" sldId="1927"/>
            <ac:spMk id="3" creationId="{00000000-0000-0000-0000-000000000000}"/>
          </ac:spMkLst>
        </pc:spChg>
        <pc:spChg chg="mod">
          <ac:chgData name="Brad Joseph" userId="b6018318-bfd1-4255-9334-b2a3f8e80c9c" providerId="ADAL" clId="{3163CCF2-2723-4E8C-AFB0-C8494A404C60}" dt="2020-10-13T21:46:14.405" v="137" actId="1036"/>
          <ac:spMkLst>
            <pc:docMk/>
            <pc:sldMk cId="1652114718" sldId="1927"/>
            <ac:spMk id="4" creationId="{00000000-0000-0000-0000-000000000000}"/>
          </ac:spMkLst>
        </pc:spChg>
        <pc:spChg chg="add del mod">
          <ac:chgData name="Brad Joseph" userId="b6018318-bfd1-4255-9334-b2a3f8e80c9c" providerId="ADAL" clId="{3163CCF2-2723-4E8C-AFB0-C8494A404C60}" dt="2020-10-13T21:51:07.629" v="213" actId="478"/>
          <ac:spMkLst>
            <pc:docMk/>
            <pc:sldMk cId="1652114718" sldId="1927"/>
            <ac:spMk id="5" creationId="{C5716F24-52D3-4D21-A9DB-E43FA0ADF292}"/>
          </ac:spMkLst>
        </pc:spChg>
        <pc:spChg chg="mod">
          <ac:chgData name="Brad Joseph" userId="b6018318-bfd1-4255-9334-b2a3f8e80c9c" providerId="ADAL" clId="{3163CCF2-2723-4E8C-AFB0-C8494A404C60}" dt="2020-10-13T21:46:14.405" v="137" actId="1036"/>
          <ac:spMkLst>
            <pc:docMk/>
            <pc:sldMk cId="1652114718" sldId="1927"/>
            <ac:spMk id="6" creationId="{00000000-0000-0000-0000-000000000000}"/>
          </ac:spMkLst>
        </pc:spChg>
        <pc:spChg chg="add mod">
          <ac:chgData name="Brad Joseph" userId="b6018318-bfd1-4255-9334-b2a3f8e80c9c" providerId="ADAL" clId="{3163CCF2-2723-4E8C-AFB0-C8494A404C60}" dt="2020-10-13T21:59:18.603" v="219" actId="1037"/>
          <ac:spMkLst>
            <pc:docMk/>
            <pc:sldMk cId="1652114718" sldId="1927"/>
            <ac:spMk id="7" creationId="{98EB6393-C110-49C5-A349-1E10EFFAF4DA}"/>
          </ac:spMkLst>
        </pc:spChg>
        <pc:spChg chg="mod">
          <ac:chgData name="Brad Joseph" userId="b6018318-bfd1-4255-9334-b2a3f8e80c9c" providerId="ADAL" clId="{3163CCF2-2723-4E8C-AFB0-C8494A404C60}" dt="2020-10-13T21:45:58.745" v="89" actId="113"/>
          <ac:spMkLst>
            <pc:docMk/>
            <pc:sldMk cId="1652114718" sldId="1927"/>
            <ac:spMk id="17" creationId="{00000000-0000-0000-0000-000000000000}"/>
          </ac:spMkLst>
        </pc:spChg>
        <pc:grpChg chg="mod">
          <ac:chgData name="Brad Joseph" userId="b6018318-bfd1-4255-9334-b2a3f8e80c9c" providerId="ADAL" clId="{3163CCF2-2723-4E8C-AFB0-C8494A404C60}" dt="2020-10-13T21:47:05.283" v="170" actId="1037"/>
          <ac:grpSpMkLst>
            <pc:docMk/>
            <pc:sldMk cId="1652114718" sldId="1927"/>
            <ac:grpSpMk id="27" creationId="{528C8596-C4E5-417F-8ACB-14F2D10E3885}"/>
          </ac:grpSpMkLst>
        </pc:grpChg>
        <pc:grpChg chg="mod">
          <ac:chgData name="Brad Joseph" userId="b6018318-bfd1-4255-9334-b2a3f8e80c9c" providerId="ADAL" clId="{3163CCF2-2723-4E8C-AFB0-C8494A404C60}" dt="2020-10-13T21:47:01.279" v="165" actId="1036"/>
          <ac:grpSpMkLst>
            <pc:docMk/>
            <pc:sldMk cId="1652114718" sldId="1927"/>
            <ac:grpSpMk id="33" creationId="{0890A195-4257-487A-8105-4F9F98B21C3F}"/>
          </ac:grpSpMkLst>
        </pc:grpChg>
        <pc:grpChg chg="mod">
          <ac:chgData name="Brad Joseph" userId="b6018318-bfd1-4255-9334-b2a3f8e80c9c" providerId="ADAL" clId="{3163CCF2-2723-4E8C-AFB0-C8494A404C60}" dt="2020-10-13T21:46:14.405" v="137" actId="1036"/>
          <ac:grpSpMkLst>
            <pc:docMk/>
            <pc:sldMk cId="1652114718" sldId="1927"/>
            <ac:grpSpMk id="36" creationId="{BFB18D4A-A866-4540-855D-C5D98DEBC837}"/>
          </ac:grpSpMkLst>
        </pc:grpChg>
        <pc:grpChg chg="mod">
          <ac:chgData name="Brad Joseph" userId="b6018318-bfd1-4255-9334-b2a3f8e80c9c" providerId="ADAL" clId="{3163CCF2-2723-4E8C-AFB0-C8494A404C60}" dt="2020-10-13T21:46:14.405" v="137" actId="1036"/>
          <ac:grpSpMkLst>
            <pc:docMk/>
            <pc:sldMk cId="1652114718" sldId="1927"/>
            <ac:grpSpMk id="39" creationId="{F99A4D78-DD2C-4BE2-AE29-CDF3A4EC3C82}"/>
          </ac:grpSpMkLst>
        </pc:grpChg>
      </pc:sldChg>
      <pc:sldChg chg="add del">
        <pc:chgData name="Brad Joseph" userId="b6018318-bfd1-4255-9334-b2a3f8e80c9c" providerId="ADAL" clId="{3163CCF2-2723-4E8C-AFB0-C8494A404C60}" dt="2020-10-13T21:38:58.615" v="85" actId="22"/>
        <pc:sldMkLst>
          <pc:docMk/>
          <pc:sldMk cId="2885641094" sldId="1927"/>
        </pc:sldMkLst>
      </pc:sldChg>
      <pc:sldChg chg="add del">
        <pc:chgData name="Brad Joseph" userId="b6018318-bfd1-4255-9334-b2a3f8e80c9c" providerId="ADAL" clId="{3163CCF2-2723-4E8C-AFB0-C8494A404C60}" dt="2020-10-13T21:28:44.305" v="34" actId="47"/>
        <pc:sldMkLst>
          <pc:docMk/>
          <pc:sldMk cId="3915590994" sldId="1928"/>
        </pc:sldMkLst>
      </pc:sldChg>
      <pc:sldChg chg="add del">
        <pc:chgData name="Brad Joseph" userId="b6018318-bfd1-4255-9334-b2a3f8e80c9c" providerId="ADAL" clId="{3163CCF2-2723-4E8C-AFB0-C8494A404C60}" dt="2020-10-13T21:28:44.305" v="34" actId="47"/>
        <pc:sldMkLst>
          <pc:docMk/>
          <pc:sldMk cId="2796705118" sldId="1929"/>
        </pc:sldMkLst>
      </pc:sldChg>
      <pc:sldChg chg="add del">
        <pc:chgData name="Brad Joseph" userId="b6018318-bfd1-4255-9334-b2a3f8e80c9c" providerId="ADAL" clId="{3163CCF2-2723-4E8C-AFB0-C8494A404C60}" dt="2020-10-13T21:28:44.305" v="34" actId="47"/>
        <pc:sldMkLst>
          <pc:docMk/>
          <pc:sldMk cId="2681977671" sldId="1930"/>
        </pc:sldMkLst>
      </pc:sldChg>
      <pc:sldChg chg="add del">
        <pc:chgData name="Brad Joseph" userId="b6018318-bfd1-4255-9334-b2a3f8e80c9c" providerId="ADAL" clId="{3163CCF2-2723-4E8C-AFB0-C8494A404C60}" dt="2020-10-13T21:28:44.305" v="34" actId="47"/>
        <pc:sldMkLst>
          <pc:docMk/>
          <pc:sldMk cId="1327241779" sldId="1931"/>
        </pc:sldMkLst>
      </pc:sldChg>
      <pc:sldChg chg="add del">
        <pc:chgData name="Brad Joseph" userId="b6018318-bfd1-4255-9334-b2a3f8e80c9c" providerId="ADAL" clId="{3163CCF2-2723-4E8C-AFB0-C8494A404C60}" dt="2020-10-13T21:28:44.305" v="34" actId="47"/>
        <pc:sldMkLst>
          <pc:docMk/>
          <pc:sldMk cId="2936368501" sldId="1932"/>
        </pc:sldMkLst>
      </pc:sldChg>
      <pc:sldChg chg="add del">
        <pc:chgData name="Brad Joseph" userId="b6018318-bfd1-4255-9334-b2a3f8e80c9c" providerId="ADAL" clId="{3163CCF2-2723-4E8C-AFB0-C8494A404C60}" dt="2020-10-13T21:28:44.305" v="34" actId="47"/>
        <pc:sldMkLst>
          <pc:docMk/>
          <pc:sldMk cId="3432386012" sldId="1933"/>
        </pc:sldMkLst>
      </pc:sldChg>
      <pc:sldChg chg="add del">
        <pc:chgData name="Brad Joseph" userId="b6018318-bfd1-4255-9334-b2a3f8e80c9c" providerId="ADAL" clId="{3163CCF2-2723-4E8C-AFB0-C8494A404C60}" dt="2020-10-13T21:28:44.305" v="34" actId="47"/>
        <pc:sldMkLst>
          <pc:docMk/>
          <pc:sldMk cId="376423" sldId="1934"/>
        </pc:sldMkLst>
      </pc:sldChg>
      <pc:sldChg chg="add del">
        <pc:chgData name="Brad Joseph" userId="b6018318-bfd1-4255-9334-b2a3f8e80c9c" providerId="ADAL" clId="{3163CCF2-2723-4E8C-AFB0-C8494A404C60}" dt="2020-10-13T21:28:44.305" v="34" actId="47"/>
        <pc:sldMkLst>
          <pc:docMk/>
          <pc:sldMk cId="852401586" sldId="1935"/>
        </pc:sldMkLst>
      </pc:sldChg>
      <pc:sldChg chg="add del">
        <pc:chgData name="Brad Joseph" userId="b6018318-bfd1-4255-9334-b2a3f8e80c9c" providerId="ADAL" clId="{3163CCF2-2723-4E8C-AFB0-C8494A404C60}" dt="2020-10-13T21:28:44.305" v="34" actId="47"/>
        <pc:sldMkLst>
          <pc:docMk/>
          <pc:sldMk cId="680549803" sldId="1936"/>
        </pc:sldMkLst>
      </pc:sldChg>
      <pc:sldChg chg="add del">
        <pc:chgData name="Brad Joseph" userId="b6018318-bfd1-4255-9334-b2a3f8e80c9c" providerId="ADAL" clId="{3163CCF2-2723-4E8C-AFB0-C8494A404C60}" dt="2020-10-13T21:28:44.305" v="34" actId="47"/>
        <pc:sldMkLst>
          <pc:docMk/>
          <pc:sldMk cId="2202388188" sldId="1937"/>
        </pc:sldMkLst>
      </pc:sldChg>
      <pc:sldChg chg="add del">
        <pc:chgData name="Brad Joseph" userId="b6018318-bfd1-4255-9334-b2a3f8e80c9c" providerId="ADAL" clId="{3163CCF2-2723-4E8C-AFB0-C8494A404C60}" dt="2020-10-13T21:28:44.305" v="34" actId="47"/>
        <pc:sldMkLst>
          <pc:docMk/>
          <pc:sldMk cId="1109740983" sldId="1938"/>
        </pc:sldMkLst>
      </pc:sldChg>
      <pc:sldChg chg="add del">
        <pc:chgData name="Brad Joseph" userId="b6018318-bfd1-4255-9334-b2a3f8e80c9c" providerId="ADAL" clId="{3163CCF2-2723-4E8C-AFB0-C8494A404C60}" dt="2020-10-13T21:28:44.305" v="34" actId="47"/>
        <pc:sldMkLst>
          <pc:docMk/>
          <pc:sldMk cId="1284360833" sldId="1939"/>
        </pc:sldMkLst>
      </pc:sldChg>
      <pc:sldChg chg="add del">
        <pc:chgData name="Brad Joseph" userId="b6018318-bfd1-4255-9334-b2a3f8e80c9c" providerId="ADAL" clId="{3163CCF2-2723-4E8C-AFB0-C8494A404C60}" dt="2020-10-13T21:28:44.305" v="34" actId="47"/>
        <pc:sldMkLst>
          <pc:docMk/>
          <pc:sldMk cId="3889156778" sldId="1940"/>
        </pc:sldMkLst>
      </pc:sldChg>
      <pc:sldChg chg="add del">
        <pc:chgData name="Brad Joseph" userId="b6018318-bfd1-4255-9334-b2a3f8e80c9c" providerId="ADAL" clId="{3163CCF2-2723-4E8C-AFB0-C8494A404C60}" dt="2020-10-13T21:28:44.305" v="34" actId="47"/>
        <pc:sldMkLst>
          <pc:docMk/>
          <pc:sldMk cId="523520285" sldId="1941"/>
        </pc:sldMkLst>
      </pc:sldChg>
      <pc:sldChg chg="add del">
        <pc:chgData name="Brad Joseph" userId="b6018318-bfd1-4255-9334-b2a3f8e80c9c" providerId="ADAL" clId="{3163CCF2-2723-4E8C-AFB0-C8494A404C60}" dt="2020-10-13T21:28:44.305" v="34" actId="47"/>
        <pc:sldMkLst>
          <pc:docMk/>
          <pc:sldMk cId="816260987" sldId="1942"/>
        </pc:sldMkLst>
      </pc:sldChg>
      <pc:sldChg chg="add del">
        <pc:chgData name="Brad Joseph" userId="b6018318-bfd1-4255-9334-b2a3f8e80c9c" providerId="ADAL" clId="{3163CCF2-2723-4E8C-AFB0-C8494A404C60}" dt="2020-10-13T21:28:44.305" v="34" actId="47"/>
        <pc:sldMkLst>
          <pc:docMk/>
          <pc:sldMk cId="1636551935" sldId="1943"/>
        </pc:sldMkLst>
      </pc:sldChg>
      <pc:sldChg chg="add del">
        <pc:chgData name="Brad Joseph" userId="b6018318-bfd1-4255-9334-b2a3f8e80c9c" providerId="ADAL" clId="{3163CCF2-2723-4E8C-AFB0-C8494A404C60}" dt="2020-10-13T21:28:44.305" v="34" actId="47"/>
        <pc:sldMkLst>
          <pc:docMk/>
          <pc:sldMk cId="3011946330" sldId="1944"/>
        </pc:sldMkLst>
      </pc:sldChg>
      <pc:sldChg chg="add del">
        <pc:chgData name="Brad Joseph" userId="b6018318-bfd1-4255-9334-b2a3f8e80c9c" providerId="ADAL" clId="{3163CCF2-2723-4E8C-AFB0-C8494A404C60}" dt="2020-10-13T21:28:44.305" v="34" actId="47"/>
        <pc:sldMkLst>
          <pc:docMk/>
          <pc:sldMk cId="531849236" sldId="1945"/>
        </pc:sldMkLst>
      </pc:sldChg>
      <pc:sldChg chg="add del">
        <pc:chgData name="Brad Joseph" userId="b6018318-bfd1-4255-9334-b2a3f8e80c9c" providerId="ADAL" clId="{3163CCF2-2723-4E8C-AFB0-C8494A404C60}" dt="2020-10-13T21:28:44.305" v="34" actId="47"/>
        <pc:sldMkLst>
          <pc:docMk/>
          <pc:sldMk cId="3776303510" sldId="1946"/>
        </pc:sldMkLst>
      </pc:sldChg>
      <pc:sldMasterChg chg="delSldLayout">
        <pc:chgData name="Brad Joseph" userId="b6018318-bfd1-4255-9334-b2a3f8e80c9c" providerId="ADAL" clId="{3163CCF2-2723-4E8C-AFB0-C8494A404C60}" dt="2020-10-13T21:28:44.305" v="34" actId="47"/>
        <pc:sldMasterMkLst>
          <pc:docMk/>
          <pc:sldMasterMk cId="1881724970" sldId="2147484551"/>
        </pc:sldMasterMkLst>
        <pc:sldLayoutChg chg="del">
          <pc:chgData name="Brad Joseph" userId="b6018318-bfd1-4255-9334-b2a3f8e80c9c" providerId="ADAL" clId="{3163CCF2-2723-4E8C-AFB0-C8494A404C60}" dt="2020-10-13T21:28:44.305" v="34" actId="47"/>
          <pc:sldLayoutMkLst>
            <pc:docMk/>
            <pc:sldMasterMk cId="1881724970" sldId="2147484551"/>
            <pc:sldLayoutMk cId="769158007" sldId="214748473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B9AB5-BF58-4054-9171-16E31F120805}" type="datetimeFigureOut">
              <a:rPr lang="en-US" smtClean="0"/>
              <a:t>4/26/2021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F47D1D-2973-4C40-8FF4-B8A426715DD7}" type="slidenum">
              <a:rPr lang="en-US" smtClean="0"/>
              <a:t>‹#›</a:t>
            </a:fld>
            <a:endParaRPr lang="en-US" dirty="0"/>
          </a:p>
        </p:txBody>
      </p:sp>
    </p:spTree>
    <p:extLst>
      <p:ext uri="{BB962C8B-B14F-4D97-AF65-F5344CB8AC3E}">
        <p14:creationId xmlns:p14="http://schemas.microsoft.com/office/powerpoint/2010/main" val="3101626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202236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https://docs.microsoft.com/en-us/azure/migrate/tutorial-prepare-vmware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4/26/2021 9:11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187594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spcAft>
                <a:spcPts val="600"/>
              </a:spcAft>
              <a:buNone/>
            </a:pPr>
            <a:r>
              <a:rPr lang="en-US" sz="900" b="0" i="0" u="none" strike="noStrike" dirty="0">
                <a:effectLst/>
                <a:latin typeface="Segoe UI Light" panose="020B0502040204020203" pitchFamily="34" charset="0"/>
                <a:cs typeface="Segoe UI Light" panose="020B0502040204020203" pitchFamily="34" charset="0"/>
              </a:rPr>
              <a:t>Offline and online migrations prerequisites:</a:t>
            </a:r>
          </a:p>
          <a:p>
            <a:pPr algn="l">
              <a:spcAft>
                <a:spcPts val="600"/>
              </a:spcAft>
              <a:buFont typeface="Arial" panose="020B0604020202020204" pitchFamily="34" charset="0"/>
              <a:buChar char="•"/>
            </a:pPr>
            <a:r>
              <a:rPr lang="en-US" sz="900" b="1" i="0" u="none" strike="noStrike" dirty="0">
                <a:effectLst/>
                <a:latin typeface="Segoe UI Light" panose="020B0502040204020203" pitchFamily="34" charset="0"/>
                <a:cs typeface="Segoe UI Light" panose="020B0502040204020203" pitchFamily="34" charset="0"/>
              </a:rPr>
              <a:t>Download the Data Migration Assistant</a:t>
            </a:r>
            <a:r>
              <a:rPr lang="en-US" sz="900" b="0" i="0" u="none" strike="noStrike" dirty="0">
                <a:effectLst/>
                <a:latin typeface="Segoe UI Light" panose="020B0502040204020203" pitchFamily="34" charset="0"/>
                <a:cs typeface="Segoe UI Light" panose="020B0502040204020203" pitchFamily="34" charset="0"/>
              </a:rPr>
              <a:t>: Download and to on-premises servers running SQL Server.</a:t>
            </a:r>
          </a:p>
          <a:p>
            <a:pPr algn="l">
              <a:spcAft>
                <a:spcPts val="600"/>
              </a:spcAft>
              <a:buFont typeface="Arial" panose="020B0604020202020204" pitchFamily="34" charset="0"/>
              <a:buChar char="•"/>
            </a:pPr>
            <a:r>
              <a:rPr lang="en-US" sz="900" b="1" i="0" u="none" strike="noStrike" dirty="0">
                <a:effectLst/>
                <a:latin typeface="Segoe UI Light" panose="020B0502040204020203" pitchFamily="34" charset="0"/>
                <a:cs typeface="Segoe UI Light" panose="020B0502040204020203" pitchFamily="34" charset="0"/>
              </a:rPr>
              <a:t>Create an Azure Virtual Network instance</a:t>
            </a:r>
            <a:r>
              <a:rPr lang="en-US" sz="900" b="0" i="0" u="none" strike="noStrike" dirty="0">
                <a:effectLst/>
                <a:latin typeface="Segoe UI Light" panose="020B0502040204020203" pitchFamily="34" charset="0"/>
                <a:cs typeface="Segoe UI Light" panose="020B0502040204020203" pitchFamily="34" charset="0"/>
              </a:rPr>
              <a:t>: For th</a:t>
            </a:r>
            <a:r>
              <a:rPr lang="en-US" sz="900" dirty="0">
                <a:latin typeface="Segoe UI Light" panose="020B0502040204020203" pitchFamily="34" charset="0"/>
                <a:cs typeface="Segoe UI Light" panose="020B0502040204020203" pitchFamily="34" charset="0"/>
              </a:rPr>
              <a:t>e </a:t>
            </a:r>
            <a:r>
              <a:rPr lang="en-US" sz="900" b="0" i="0" u="none" strike="noStrike" dirty="0">
                <a:effectLst/>
                <a:latin typeface="Segoe UI Light" panose="020B0502040204020203" pitchFamily="34" charset="0"/>
                <a:cs typeface="Segoe UI Light" panose="020B0502040204020203" pitchFamily="34" charset="0"/>
              </a:rPr>
              <a:t>Azure Database Migration Service using the Azure Resource Manager deployment model—provides connectivity to the on-premises.</a:t>
            </a:r>
          </a:p>
          <a:p>
            <a:pPr algn="l">
              <a:spcAft>
                <a:spcPts val="600"/>
              </a:spcAft>
              <a:buFont typeface="Arial" panose="020B0604020202020204" pitchFamily="34" charset="0"/>
              <a:buChar char="•"/>
            </a:pPr>
            <a:r>
              <a:rPr lang="en-US" sz="900" b="1" i="0" u="none" strike="noStrike" dirty="0">
                <a:effectLst/>
                <a:latin typeface="Segoe UI Light" panose="020B0502040204020203" pitchFamily="34" charset="0"/>
                <a:cs typeface="Segoe UI Light" panose="020B0502040204020203" pitchFamily="34" charset="0"/>
              </a:rPr>
              <a:t>Configure the network security group</a:t>
            </a:r>
            <a:r>
              <a:rPr lang="en-US" sz="900" b="0" i="0" u="none" strike="noStrike" dirty="0">
                <a:effectLst/>
                <a:latin typeface="Segoe UI Light" panose="020B0502040204020203" pitchFamily="34" charset="0"/>
                <a:cs typeface="Segoe UI Light" panose="020B0502040204020203" pitchFamily="34" charset="0"/>
              </a:rPr>
              <a:t>: NSG associated with the new virtual network should allow inbound connectivity to the service via ports 443, 53, 9354, 445, and 12000.</a:t>
            </a:r>
          </a:p>
          <a:p>
            <a:pPr algn="l">
              <a:spcAft>
                <a:spcPts val="600"/>
              </a:spcAft>
              <a:buFont typeface="Arial" panose="020B0604020202020204" pitchFamily="34" charset="0"/>
              <a:buChar char="•"/>
            </a:pPr>
            <a:r>
              <a:rPr lang="en-US" sz="900" b="1" i="0" u="none" strike="noStrike" dirty="0">
                <a:effectLst/>
                <a:latin typeface="Segoe UI Light" panose="020B0502040204020203" pitchFamily="34" charset="0"/>
                <a:cs typeface="Segoe UI Light" panose="020B0502040204020203" pitchFamily="34" charset="0"/>
              </a:rPr>
              <a:t>Configure the Windows Firewall</a:t>
            </a:r>
            <a:r>
              <a:rPr lang="en-US" sz="900" b="0" i="0" u="none" strike="noStrike" dirty="0">
                <a:effectLst/>
                <a:latin typeface="Segoe UI Light" panose="020B0502040204020203" pitchFamily="34" charset="0"/>
                <a:cs typeface="Segoe UI Light" panose="020B0502040204020203" pitchFamily="34" charset="0"/>
              </a:rPr>
              <a:t>: Configure the firewall allowing the Database Migration Service to connect over port 1433. Open port 1434 if multiple named instances on dynamic ports exist on the same server.</a:t>
            </a:r>
          </a:p>
          <a:p>
            <a:pPr algn="l">
              <a:spcAft>
                <a:spcPts val="600"/>
              </a:spcAft>
              <a:buFont typeface="Arial" panose="020B0604020202020204" pitchFamily="34" charset="0"/>
              <a:buChar char="•"/>
            </a:pPr>
            <a:r>
              <a:rPr lang="en-US" sz="900" b="1" i="0" u="none" strike="noStrike" dirty="0">
                <a:effectLst/>
                <a:latin typeface="Segoe UI Light" panose="020B0502040204020203" pitchFamily="34" charset="0"/>
                <a:cs typeface="Segoe UI Light" panose="020B0502040204020203" pitchFamily="34" charset="0"/>
              </a:rPr>
              <a:t>Configure credentials</a:t>
            </a:r>
            <a:endParaRPr lang="en-US" sz="900" b="0" i="0" u="none" strike="noStrike" dirty="0">
              <a:effectLst/>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lnSpc>
                <a:spcPct val="100000"/>
              </a:lnSpc>
              <a:spcAft>
                <a:spcPts val="1200"/>
              </a:spcAft>
              <a:buFont typeface="+mj-lt"/>
              <a:buAutoNum type="arabicPeriod"/>
            </a:pPr>
            <a:r>
              <a:rPr lang="en-US" dirty="0">
                <a:latin typeface="Segoe UI Light" panose="020B0502040204020203" pitchFamily="34" charset="0"/>
                <a:cs typeface="Segoe UI Light" panose="020B0502040204020203" pitchFamily="34" charset="0"/>
              </a:rPr>
              <a:t>Use the Data Migration Assistant to create an Assessment project</a:t>
            </a:r>
          </a:p>
          <a:p>
            <a:pPr marL="514350" indent="-514350">
              <a:lnSpc>
                <a:spcPct val="100000"/>
              </a:lnSpc>
              <a:spcAft>
                <a:spcPts val="1200"/>
              </a:spcAft>
              <a:buFont typeface="+mj-lt"/>
              <a:buAutoNum type="arabicPeriod"/>
            </a:pPr>
            <a:r>
              <a:rPr lang="en-US" dirty="0">
                <a:latin typeface="Segoe UI Light" panose="020B0502040204020203" pitchFamily="34" charset="0"/>
                <a:cs typeface="Segoe UI Light" panose="020B0502040204020203" pitchFamily="34" charset="0"/>
              </a:rPr>
              <a:t>Select the source and target servers. Provide the connection details for the source server, including credentials with permission to access it. </a:t>
            </a:r>
          </a:p>
          <a:p>
            <a:pPr marL="514350" indent="-514350">
              <a:lnSpc>
                <a:spcPct val="100000"/>
              </a:lnSpc>
              <a:spcAft>
                <a:spcPts val="1200"/>
              </a:spcAft>
              <a:buFont typeface="+mj-lt"/>
              <a:buAutoNum type="arabicPeriod"/>
            </a:pPr>
            <a:r>
              <a:rPr lang="en-US" dirty="0">
                <a:latin typeface="Segoe UI Light" panose="020B0502040204020203" pitchFamily="34" charset="0"/>
                <a:cs typeface="Segoe UI Light" panose="020B0502040204020203" pitchFamily="34" charset="0"/>
              </a:rPr>
              <a:t>Choose the database you want to migrate.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buFont typeface="+mj-lt"/>
              <a:buAutoNum type="arabicPeriod"/>
            </a:pPr>
            <a:r>
              <a:rPr lang="en-US" b="1" i="0" u="none" strike="noStrike" dirty="0">
                <a:effectLst/>
                <a:latin typeface="Segoe UI Light" panose="020B0502040204020203" pitchFamily="34" charset="0"/>
                <a:cs typeface="Segoe UI Light" panose="020B0502040204020203" pitchFamily="34" charset="0"/>
              </a:rPr>
              <a:t>Create an instance of Azure Database Migration Service</a:t>
            </a:r>
            <a:r>
              <a:rPr lang="en-US" b="0" i="0" u="none" strike="noStrike" dirty="0">
                <a:effectLst/>
                <a:latin typeface="Segoe UI Light" panose="020B0502040204020203" pitchFamily="34" charset="0"/>
                <a:cs typeface="Segoe UI Light" panose="020B0502040204020203" pitchFamily="34" charset="0"/>
              </a:rPr>
              <a:t>. Choose the pricing tier.</a:t>
            </a:r>
          </a:p>
          <a:p>
            <a:pPr algn="l">
              <a:spcAft>
                <a:spcPts val="1200"/>
              </a:spcAft>
              <a:buFont typeface="+mj-lt"/>
              <a:buAutoNum type="arabicPeriod"/>
            </a:pPr>
            <a:r>
              <a:rPr lang="en-US" b="1" i="0" u="none" strike="noStrike" dirty="0">
                <a:effectLst/>
                <a:latin typeface="Segoe UI Light" panose="020B0502040204020203" pitchFamily="34" charset="0"/>
                <a:cs typeface="Segoe UI Light" panose="020B0502040204020203" pitchFamily="34" charset="0"/>
              </a:rPr>
              <a:t>Create a new migration project</a:t>
            </a:r>
            <a:r>
              <a:rPr lang="en-US" b="0" i="0" u="none" strike="noStrike" dirty="0">
                <a:effectLst/>
                <a:latin typeface="Segoe UI Light" panose="020B0502040204020203" pitchFamily="34" charset="0"/>
                <a:cs typeface="Segoe UI Light" panose="020B0502040204020203" pitchFamily="34" charset="0"/>
              </a:rPr>
              <a:t>. Choose the type of migration you want to perform( </a:t>
            </a:r>
            <a:r>
              <a:rPr lang="en-US" dirty="0">
                <a:latin typeface="Segoe UI Light" panose="020B0502040204020203" pitchFamily="34" charset="0"/>
                <a:cs typeface="Segoe UI Light" panose="020B0502040204020203" pitchFamily="34" charset="0"/>
              </a:rPr>
              <a:t>offline </a:t>
            </a:r>
            <a:r>
              <a:rPr lang="en-US" b="0" i="0" u="none" strike="noStrike" dirty="0">
                <a:effectLst/>
                <a:latin typeface="Segoe UI Light" panose="020B0502040204020203" pitchFamily="34" charset="0"/>
                <a:cs typeface="Segoe UI Light" panose="020B0502040204020203" pitchFamily="34" charset="0"/>
              </a:rPr>
              <a:t>or online).</a:t>
            </a:r>
          </a:p>
          <a:p>
            <a:pPr algn="l">
              <a:spcAft>
                <a:spcPts val="1200"/>
              </a:spcAft>
              <a:buFont typeface="+mj-lt"/>
              <a:buAutoNum type="arabicPeriod"/>
            </a:pPr>
            <a:r>
              <a:rPr lang="en-US" b="1" i="0" u="none" strike="noStrike" dirty="0">
                <a:effectLst/>
                <a:latin typeface="Segoe UI Light" panose="020B0502040204020203" pitchFamily="34" charset="0"/>
                <a:cs typeface="Segoe UI Light" panose="020B0502040204020203" pitchFamily="34" charset="0"/>
              </a:rPr>
              <a:t>Specify source and target server details</a:t>
            </a:r>
            <a:r>
              <a:rPr lang="en-US" b="0" i="0" u="none" strike="noStrike" dirty="0">
                <a:effectLst/>
                <a:latin typeface="Segoe UI Light" panose="020B0502040204020203" pitchFamily="34" charset="0"/>
                <a:cs typeface="Segoe UI Light" panose="020B0502040204020203" pitchFamily="34" charset="0"/>
              </a:rPr>
              <a:t>, including the authentication information.</a:t>
            </a:r>
          </a:p>
          <a:p>
            <a:pPr algn="l">
              <a:spcAft>
                <a:spcPts val="1200"/>
              </a:spcAft>
              <a:buFont typeface="+mj-lt"/>
              <a:buAutoNum type="arabicPeriod"/>
            </a:pPr>
            <a:r>
              <a:rPr lang="en-US" b="1" i="0" u="none" strike="noStrike" dirty="0">
                <a:effectLst/>
                <a:latin typeface="Segoe UI Light" panose="020B0502040204020203" pitchFamily="34" charset="0"/>
                <a:cs typeface="Segoe UI Light" panose="020B0502040204020203" pitchFamily="34" charset="0"/>
              </a:rPr>
              <a:t>Identify the databases</a:t>
            </a:r>
            <a:r>
              <a:rPr lang="en-US" b="0" i="0" u="none" strike="noStrike" dirty="0">
                <a:effectLst/>
                <a:latin typeface="Segoe UI Light" panose="020B0502040204020203" pitchFamily="34" charset="0"/>
                <a:cs typeface="Segoe UI Light" panose="020B0502040204020203" pitchFamily="34" charset="0"/>
              </a:rPr>
              <a:t>. Map the relevant target database on the target server to the source server.</a:t>
            </a:r>
          </a:p>
          <a:p>
            <a:pPr algn="l">
              <a:spcAft>
                <a:spcPts val="1200"/>
              </a:spcAft>
              <a:buFont typeface="+mj-lt"/>
              <a:buAutoNum type="arabicPeriod"/>
            </a:pPr>
            <a:r>
              <a:rPr lang="en-US" b="1" i="0" u="none" strike="noStrike" dirty="0">
                <a:effectLst/>
                <a:latin typeface="Segoe UI Light" panose="020B0502040204020203" pitchFamily="34" charset="0"/>
                <a:cs typeface="Segoe UI Light" panose="020B0502040204020203" pitchFamily="34" charset="0"/>
              </a:rPr>
              <a:t>Run and monitor the migration</a:t>
            </a:r>
            <a:r>
              <a:rPr lang="en-US" b="0" i="0" u="none" strike="noStrike" dirty="0">
                <a:effectLst/>
                <a:latin typeface="Segoe UI Light" panose="020B0502040204020203" pitchFamily="34" charset="0"/>
                <a:cs typeface="Segoe UI Light" panose="020B0502040204020203" pitchFamily="34" charset="0"/>
              </a:rPr>
              <a:t>.</a:t>
            </a:r>
          </a:p>
          <a:p>
            <a:pPr marL="742950" lvl="1" indent="-285750" algn="l">
              <a:spcAft>
                <a:spcPts val="1200"/>
              </a:spcAft>
              <a:buFont typeface="+mj-lt"/>
              <a:buAutoNum type="arabicPeriod"/>
            </a:pPr>
            <a:r>
              <a:rPr lang="en-US" b="0" i="0" u="none" strike="noStrike" dirty="0">
                <a:effectLst/>
                <a:latin typeface="Segoe UI Light" panose="020B0502040204020203" pitchFamily="34" charset="0"/>
                <a:cs typeface="Segoe UI Light" panose="020B0502040204020203" pitchFamily="34" charset="0"/>
              </a:rPr>
              <a:t>Select the </a:t>
            </a:r>
            <a:r>
              <a:rPr lang="en-US" b="1" i="0" u="none" strike="noStrike" dirty="0">
                <a:effectLst/>
                <a:latin typeface="Segoe UI Light" panose="020B0502040204020203" pitchFamily="34" charset="0"/>
                <a:cs typeface="Segoe UI Light" panose="020B0502040204020203" pitchFamily="34" charset="0"/>
              </a:rPr>
              <a:t>Run migration</a:t>
            </a:r>
            <a:r>
              <a:rPr lang="en-US" b="0" i="0" u="none" strike="noStrike" dirty="0">
                <a:effectLst/>
                <a:latin typeface="Segoe UI Light" panose="020B0502040204020203" pitchFamily="34" charset="0"/>
                <a:cs typeface="Segoe UI Light" panose="020B0502040204020203" pitchFamily="34" charset="0"/>
              </a:rPr>
              <a:t> button to start the migration. The migration activity screen will appear.</a:t>
            </a:r>
          </a:p>
          <a:p>
            <a:pPr marL="742950" lvl="1" indent="-285750" algn="l">
              <a:spcAft>
                <a:spcPts val="1200"/>
              </a:spcAft>
              <a:buFont typeface="+mj-lt"/>
              <a:buAutoNum type="arabicPeriod"/>
            </a:pPr>
            <a:r>
              <a:rPr lang="en-US" b="0" i="0" u="none" strike="noStrike" dirty="0">
                <a:effectLst/>
                <a:latin typeface="Segoe UI Light" panose="020B0502040204020203" pitchFamily="34" charset="0"/>
                <a:cs typeface="Segoe UI Light" panose="020B0502040204020203" pitchFamily="34" charset="0"/>
              </a:rPr>
              <a:t>Track the progress until the process shows as completed.</a:t>
            </a:r>
          </a:p>
          <a:p>
            <a:pPr algn="l">
              <a:spcAft>
                <a:spcPts val="1200"/>
              </a:spcAft>
              <a:buFont typeface="+mj-lt"/>
              <a:buAutoNum type="arabicPeriod"/>
            </a:pPr>
            <a:r>
              <a:rPr lang="en-US" b="0" i="0" u="none" strike="noStrike" dirty="0">
                <a:effectLst/>
                <a:latin typeface="Segoe UI Light" panose="020B0502040204020203" pitchFamily="34" charset="0"/>
                <a:cs typeface="Segoe UI Light" panose="020B0502040204020203" pitchFamily="34" charset="0"/>
              </a:rPr>
              <a:t>After all the required databases are migrated, check them to make sure they're working</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8180047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u="none" strike="noStrike" dirty="0">
                <a:effectLst/>
                <a:latin typeface="&amp;quot"/>
              </a:rPr>
            </a:br>
            <a:endParaRPr lang="en-US" b="0" i="0" u="none" strike="noStrike" dirty="0">
              <a:effectLst/>
              <a:latin typeface="&amp;quot"/>
            </a:endParaRPr>
          </a:p>
          <a:p>
            <a:pPr algn="l"/>
            <a:r>
              <a:rPr lang="en-US" b="0" i="0" u="none" strike="noStrike" dirty="0">
                <a:effectLst/>
                <a:latin typeface="&amp;quot"/>
              </a:rPr>
              <a:t>You can create a scheduled task that runs an AZCopy script to synchronize changed content between a source location and Azure Storage on either Windows using </a:t>
            </a:r>
            <a:r>
              <a:rPr lang="en-US" b="1" i="0" u="none" strike="noStrike" dirty="0">
                <a:effectLst/>
                <a:latin typeface="&amp;quot"/>
              </a:rPr>
              <a:t>schtasks</a:t>
            </a:r>
            <a:r>
              <a:rPr lang="en-US" b="0" i="0" u="none" strike="noStrike" dirty="0">
                <a:effectLst/>
                <a:latin typeface="&amp;quot"/>
              </a:rPr>
              <a:t> or on Linux using </a:t>
            </a:r>
            <a:r>
              <a:rPr lang="en-US" b="1" i="0" u="none" strike="noStrike" dirty="0">
                <a:effectLst/>
                <a:latin typeface="&amp;quot"/>
              </a:rPr>
              <a:t>crontab</a:t>
            </a:r>
            <a:r>
              <a:rPr lang="en-US" b="0" i="0" u="none" strike="noStrike" dirty="0">
                <a:effectLst/>
                <a:latin typeface="&amp;quot"/>
              </a:rPr>
              <a:t>.</a:t>
            </a:r>
          </a:p>
          <a:p>
            <a:pPr algn="l"/>
            <a:br>
              <a:rPr lang="en-US" b="0" i="0" u="none" strike="noStrike" dirty="0">
                <a:effectLst/>
                <a:latin typeface="&amp;quot"/>
              </a:rPr>
            </a:br>
            <a:endParaRPr lang="en-US" b="0" i="0" u="none" strike="noStrike" dirty="0">
              <a:effectLst/>
              <a:latin typeface="&amp;quot"/>
            </a:endParaRPr>
          </a:p>
          <a:p>
            <a:pPr algn="l"/>
            <a:r>
              <a:rPr lang="en-US" b="0" i="0" u="none" strike="noStrike" dirty="0">
                <a:effectLst/>
                <a:latin typeface="&amp;quot"/>
              </a:rPr>
              <a:t>Create an script file that has the details of the AzCopy command using a </a:t>
            </a:r>
            <a:r>
              <a:rPr lang="en-US" b="1" i="0" u="none" strike="noStrike" dirty="0">
                <a:effectLst/>
                <a:latin typeface="&amp;quot"/>
              </a:rPr>
              <a:t>.bat</a:t>
            </a:r>
            <a:r>
              <a:rPr lang="en-US" b="0" i="0" u="none" strike="noStrike" dirty="0">
                <a:effectLst/>
                <a:latin typeface="&amp;quot"/>
              </a:rPr>
              <a:t> extension for Windows and a </a:t>
            </a:r>
            <a:r>
              <a:rPr lang="en-US" b="1" i="0" u="none" strike="noStrike" dirty="0">
                <a:effectLst/>
                <a:latin typeface="&amp;quot"/>
              </a:rPr>
              <a:t>.sh</a:t>
            </a:r>
            <a:r>
              <a:rPr lang="en-US" b="0" i="0" u="none" strike="noStrike" dirty="0">
                <a:effectLst/>
                <a:latin typeface="&amp;quot"/>
              </a:rPr>
              <a:t> for Linux. </a:t>
            </a:r>
          </a:p>
          <a:p>
            <a:pPr algn="l">
              <a:buFont typeface="Arial" panose="020B0604020202020204" pitchFamily="34" charset="0"/>
              <a:buChar char="•"/>
            </a:pPr>
            <a:r>
              <a:rPr lang="en-US" b="0" i="0" u="none" strike="noStrike" dirty="0">
                <a:effectLst/>
                <a:latin typeface="&amp;quot"/>
              </a:rPr>
              <a:t>Windows:</a:t>
            </a:r>
            <a:br>
              <a:rPr lang="en-US" b="0" i="0" u="none" strike="noStrike" dirty="0">
                <a:effectLst/>
                <a:latin typeface="&amp;quot"/>
              </a:rPr>
            </a:br>
            <a:r>
              <a:rPr lang="en-US" b="0" i="0" u="none" strike="noStrike" dirty="0">
                <a:effectLst/>
                <a:latin typeface="&amp;quot"/>
              </a:rPr>
              <a:t>azcopy sync "C:\myFolder" "https://mystorageaccount.blob.core.windows.net/mycontainer" --recursive=true</a:t>
            </a:r>
            <a:br>
              <a:rPr lang="en-US" b="0" i="0" u="none" strike="noStrike" dirty="0">
                <a:effectLst/>
                <a:latin typeface="&amp;quot"/>
              </a:rPr>
            </a:br>
            <a:endParaRPr lang="en-US" b="0" i="0" u="none" strike="noStrike" dirty="0">
              <a:effectLst/>
              <a:latin typeface="&amp;quot"/>
            </a:endParaRPr>
          </a:p>
          <a:p>
            <a:pPr algn="l">
              <a:buFont typeface="Arial" panose="020B0604020202020204" pitchFamily="34" charset="0"/>
              <a:buChar char="•"/>
            </a:pPr>
            <a:r>
              <a:rPr lang="en-US" b="0" i="0" u="none" strike="noStrike" dirty="0">
                <a:effectLst/>
                <a:latin typeface="&amp;quot"/>
              </a:rPr>
              <a:t>Linux:</a:t>
            </a:r>
            <a:br>
              <a:rPr lang="en-US" b="0" i="0" u="none" strike="noStrike" dirty="0">
                <a:effectLst/>
                <a:latin typeface="&amp;quot"/>
              </a:rPr>
            </a:br>
            <a:r>
              <a:rPr lang="en-US" b="0" i="0" u="none" strike="noStrike" dirty="0">
                <a:effectLst/>
                <a:latin typeface="&amp;quot"/>
              </a:rPr>
              <a:t>azcopy sync "/mnt/myfiles" "https://mystorageaccount.blob.core.windows.net/mycontainer" --recursive=true</a:t>
            </a:r>
          </a:p>
          <a:p>
            <a:r>
              <a:rPr lang="en-US" b="1" dirty="0">
                <a:effectLst/>
                <a:latin typeface="Lucida Console, monospace"/>
              </a:rPr>
              <a:t>NOTE</a:t>
            </a:r>
            <a:r>
              <a:rPr lang="en-US" dirty="0">
                <a:effectLst/>
                <a:latin typeface="Lucida Console, monospace"/>
              </a:rPr>
              <a:t>: you may have to add additional information to the Azure Container string.</a:t>
            </a:r>
            <a:endParaRPr lang="en-US" dirty="0">
              <a:effectLst/>
            </a:endParaRPr>
          </a:p>
          <a:p>
            <a:pPr algn="l"/>
            <a:br>
              <a:rPr lang="en-US" b="0" i="0" u="none" strike="noStrike" dirty="0">
                <a:effectLst/>
                <a:latin typeface="&amp;quot"/>
              </a:rPr>
            </a:br>
            <a:endParaRPr lang="en-US" b="0" i="0" u="none" strike="noStrike" dirty="0">
              <a:effectLst/>
              <a:latin typeface="&amp;quot"/>
            </a:endParaRPr>
          </a:p>
          <a:p>
            <a:pPr algn="l"/>
            <a:r>
              <a:rPr lang="en-US" b="0" i="0" u="none" strike="noStrike" dirty="0">
                <a:effectLst/>
                <a:latin typeface="&amp;quot"/>
              </a:rPr>
              <a:t>To schedule the script file run:</a:t>
            </a:r>
          </a:p>
          <a:p>
            <a:pPr algn="l">
              <a:buFont typeface="Arial" panose="020B0604020202020204" pitchFamily="34" charset="0"/>
              <a:buChar char="•"/>
            </a:pPr>
            <a:r>
              <a:rPr lang="en-US" b="0" i="0" u="none" strike="noStrike" dirty="0">
                <a:effectLst/>
                <a:latin typeface="&amp;quot"/>
              </a:rPr>
              <a:t>Windows</a:t>
            </a:r>
            <a:br>
              <a:rPr lang="en-US" b="0" i="0" u="none" strike="noStrike" dirty="0">
                <a:effectLst/>
                <a:latin typeface="&amp;quot"/>
              </a:rPr>
            </a:br>
            <a:r>
              <a:rPr lang="en-US" b="0" i="0" u="none" strike="noStrike" dirty="0">
                <a:effectLst/>
                <a:latin typeface="&amp;quot"/>
              </a:rPr>
              <a:t>schtasks /CREATE /SC minute /MO 5 /TN "AzCopy Script" /TR C:\script.bat (this is a sample path to the location of the batch file)</a:t>
            </a:r>
            <a:br>
              <a:rPr lang="en-US" b="0" i="0" u="none" strike="noStrike" dirty="0">
                <a:effectLst/>
                <a:latin typeface="&amp;quot"/>
              </a:rPr>
            </a:br>
            <a:endParaRPr lang="en-US" b="0" i="0" u="none" strike="noStrike" dirty="0">
              <a:effectLst/>
              <a:latin typeface="&amp;quot"/>
            </a:endParaRPr>
          </a:p>
          <a:p>
            <a:pPr algn="l">
              <a:buFont typeface="Arial" panose="020B0604020202020204" pitchFamily="34" charset="0"/>
              <a:buChar char="•"/>
            </a:pPr>
            <a:r>
              <a:rPr lang="en-US" b="0" i="0" u="none" strike="noStrike" dirty="0">
                <a:effectLst/>
                <a:latin typeface="&amp;quot"/>
              </a:rPr>
              <a:t>Linux</a:t>
            </a:r>
            <a:br>
              <a:rPr lang="en-US" b="0" i="0" u="none" strike="noStrike" dirty="0">
                <a:effectLst/>
                <a:latin typeface="&amp;quot"/>
              </a:rPr>
            </a:br>
            <a:r>
              <a:rPr lang="en-US" b="0" i="0" u="none" strike="noStrike" dirty="0">
                <a:solidFill>
                  <a:srgbClr val="DD4A68"/>
                </a:solidFill>
                <a:effectLst/>
                <a:latin typeface="&amp;quot"/>
              </a:rPr>
              <a:t>crontab</a:t>
            </a:r>
            <a:r>
              <a:rPr lang="en-US" b="0" i="0" u="none" strike="noStrike" dirty="0">
                <a:effectLst/>
                <a:latin typeface="&amp;quot"/>
              </a:rPr>
              <a:t> -e */5 * * * * </a:t>
            </a:r>
            <a:r>
              <a:rPr lang="en-US" b="0" i="0" u="none" strike="noStrike" dirty="0">
                <a:solidFill>
                  <a:srgbClr val="DD4A68"/>
                </a:solidFill>
                <a:effectLst/>
                <a:latin typeface="&amp;quot"/>
              </a:rPr>
              <a:t>sh</a:t>
            </a:r>
            <a:r>
              <a:rPr lang="en-US" b="0" i="0" u="none" strike="noStrike" dirty="0">
                <a:effectLst/>
                <a:latin typeface="&amp;quot"/>
              </a:rPr>
              <a:t> /path/to/script.sh</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4595962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4/26/2021 9:11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491087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buFont typeface="Arial" panose="020B0604020202020204" pitchFamily="34" charset="0"/>
              <a:buChar char="•"/>
            </a:pPr>
            <a:r>
              <a:rPr lang="en-US" b="1" i="0" u="none" strike="noStrike" dirty="0">
                <a:effectLst/>
                <a:latin typeface="Segoe UI Light" panose="020B0502040204020203" pitchFamily="34" charset="0"/>
                <a:cs typeface="Segoe UI Light" panose="020B0502040204020203" pitchFamily="34" charset="0"/>
              </a:rPr>
              <a:t>Rehost</a:t>
            </a:r>
            <a:r>
              <a:rPr lang="en-US" b="0" i="0" u="none" strike="noStrike" dirty="0">
                <a:effectLst/>
                <a:latin typeface="Segoe UI Light" panose="020B0502040204020203" pitchFamily="34" charset="0"/>
                <a:cs typeface="Segoe UI Light" panose="020B0502040204020203" pitchFamily="34" charset="0"/>
              </a:rPr>
              <a:t>: Recreate existing infrastructure by moving virtual machines from the data center to VMs on Azure.</a:t>
            </a:r>
          </a:p>
          <a:p>
            <a:pPr algn="l">
              <a:spcAft>
                <a:spcPts val="1200"/>
              </a:spcAft>
              <a:buFont typeface="Arial" panose="020B0604020202020204" pitchFamily="34" charset="0"/>
              <a:buChar char="•"/>
            </a:pPr>
            <a:r>
              <a:rPr lang="en-US" b="1" i="0" u="none" strike="noStrike" dirty="0">
                <a:effectLst/>
                <a:latin typeface="Segoe UI Light" panose="020B0502040204020203" pitchFamily="34" charset="0"/>
                <a:cs typeface="Segoe UI Light" panose="020B0502040204020203" pitchFamily="34" charset="0"/>
              </a:rPr>
              <a:t>Refactor</a:t>
            </a:r>
            <a:r>
              <a:rPr lang="en-US" b="0" i="0" u="none" strike="noStrike" dirty="0">
                <a:effectLst/>
                <a:latin typeface="Segoe UI Light" panose="020B0502040204020203" pitchFamily="34" charset="0"/>
                <a:cs typeface="Segoe UI Light" panose="020B0502040204020203" pitchFamily="34" charset="0"/>
              </a:rPr>
              <a:t>: Move services running on VMs to platform-as-a-service (PaaS) services reduce operational requirements, improves release agility, and keeps costs low. </a:t>
            </a:r>
          </a:p>
          <a:p>
            <a:pPr algn="l">
              <a:spcAft>
                <a:spcPts val="1200"/>
              </a:spcAft>
              <a:buFont typeface="Arial" panose="020B0604020202020204" pitchFamily="34" charset="0"/>
              <a:buChar char="•"/>
            </a:pPr>
            <a:r>
              <a:rPr lang="en-US" b="1" i="0" u="none" strike="noStrike" dirty="0">
                <a:effectLst/>
                <a:latin typeface="Segoe UI Light" panose="020B0502040204020203" pitchFamily="34" charset="0"/>
                <a:cs typeface="Segoe UI Light" panose="020B0502040204020203" pitchFamily="34" charset="0"/>
              </a:rPr>
              <a:t>Rearchitect</a:t>
            </a:r>
            <a:r>
              <a:rPr lang="en-US" b="0" i="0" u="none" strike="noStrike" dirty="0">
                <a:effectLst/>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rPr>
              <a:t>Re</a:t>
            </a:r>
            <a:r>
              <a:rPr lang="en-US" b="0" i="0" u="none" strike="noStrike" dirty="0">
                <a:effectLst/>
                <a:latin typeface="Segoe UI Light" panose="020B0502040204020203" pitchFamily="34" charset="0"/>
                <a:cs typeface="Segoe UI Light" panose="020B0502040204020203" pitchFamily="34" charset="0"/>
              </a:rPr>
              <a:t>architect some systems so that they can be migrated—apps could be changed to become cloud native or located containers and  microservices.</a:t>
            </a:r>
          </a:p>
          <a:p>
            <a:pPr algn="l">
              <a:spcAft>
                <a:spcPts val="1200"/>
              </a:spcAft>
              <a:buFont typeface="Arial" panose="020B0604020202020204" pitchFamily="34" charset="0"/>
              <a:buChar char="•"/>
            </a:pPr>
            <a:r>
              <a:rPr lang="en-US" b="1" i="0" u="none" strike="noStrike" dirty="0">
                <a:effectLst/>
                <a:latin typeface="Segoe UI Light" panose="020B0502040204020203" pitchFamily="34" charset="0"/>
                <a:cs typeface="Segoe UI Light" panose="020B0502040204020203" pitchFamily="34" charset="0"/>
              </a:rPr>
              <a:t>Rebuild</a:t>
            </a:r>
            <a:r>
              <a:rPr lang="en-US" b="0" i="0" u="none" strike="noStrike" dirty="0">
                <a:effectLst/>
                <a:latin typeface="Segoe UI Light" panose="020B0502040204020203" pitchFamily="34" charset="0"/>
                <a:cs typeface="Segoe UI Light" panose="020B0502040204020203" pitchFamily="34" charset="0"/>
              </a:rPr>
              <a:t>: Rebuild software if the cost to rearchitect it is more than that of starting from scratch.</a:t>
            </a:r>
          </a:p>
          <a:p>
            <a:pPr algn="l">
              <a:spcAft>
                <a:spcPts val="1200"/>
              </a:spcAft>
              <a:buFont typeface="Arial" panose="020B0604020202020204" pitchFamily="34" charset="0"/>
              <a:buChar char="•"/>
            </a:pPr>
            <a:r>
              <a:rPr lang="en-US" b="1" i="0" u="none" strike="noStrike" dirty="0">
                <a:effectLst/>
                <a:latin typeface="Segoe UI Light" panose="020B0502040204020203" pitchFamily="34" charset="0"/>
                <a:cs typeface="Segoe UI Light" panose="020B0502040204020203" pitchFamily="34" charset="0"/>
              </a:rPr>
              <a:t>Replace</a:t>
            </a:r>
            <a:r>
              <a:rPr lang="en-US" b="0" i="0" u="none" strike="noStrike" dirty="0">
                <a:effectLst/>
                <a:latin typeface="Segoe UI Light" panose="020B0502040204020203" pitchFamily="34" charset="0"/>
                <a:cs typeface="Segoe UI Light" panose="020B0502040204020203" pitchFamily="34" charset="0"/>
              </a:rPr>
              <a:t>: Third-party applications could replace custom applications—Evaluate SaaS options to replace existing applications.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65787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ext option - 4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1"/>
            <a:ext cx="2603367" cy="2785036"/>
          </a:xfrm>
          <a:prstGeom prst="rect">
            <a:avLst/>
          </a:prstGeo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3344578" y="2739465"/>
            <a:ext cx="2603367" cy="2785036"/>
          </a:xfrm>
          <a:prstGeom prst="rect">
            <a:avLst/>
          </a:prstGeo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6258062" y="2739465"/>
            <a:ext cx="2603367" cy="2785036"/>
          </a:xfrm>
          <a:prstGeom prst="rect">
            <a:avLst/>
          </a:prstGeo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9171546" y="2739465"/>
            <a:ext cx="2603367" cy="2785036"/>
          </a:xfrm>
          <a:prstGeom prst="rect">
            <a:avLst/>
          </a:prstGeo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19D8CB66-B611-4CE7-A43F-AA9D9AFBFDA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219192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userDrawn="1"/>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80392640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209958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0006562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68" r:id="rId35"/>
    <p:sldLayoutId id="2147484688" r:id="rId36"/>
    <p:sldLayoutId id="2147484689" r:id="rId37"/>
    <p:sldLayoutId id="2147484690" r:id="rId38"/>
    <p:sldLayoutId id="2147484724" r:id="rId39"/>
    <p:sldLayoutId id="2147484725" r:id="rId40"/>
    <p:sldLayoutId id="2147484722" r:id="rId41"/>
    <p:sldLayoutId id="2147484683" r:id="rId42"/>
    <p:sldLayoutId id="2147484685" r:id="rId43"/>
    <p:sldLayoutId id="2147484673" r:id="rId44"/>
    <p:sldLayoutId id="2147484678" r:id="rId45"/>
    <p:sldLayoutId id="2147484679" r:id="rId46"/>
    <p:sldLayoutId id="2147484717" r:id="rId47"/>
    <p:sldLayoutId id="2147484718" r:id="rId48"/>
    <p:sldLayoutId id="2147484712" r:id="rId49"/>
    <p:sldLayoutId id="2147484713" r:id="rId50"/>
    <p:sldLayoutId id="2147484714" r:id="rId51"/>
    <p:sldLayoutId id="2147484715" r:id="rId52"/>
    <p:sldLayoutId id="2147484716" r:id="rId53"/>
    <p:sldLayoutId id="2147484723" r:id="rId54"/>
    <p:sldLayoutId id="2147484686" r:id="rId55"/>
    <p:sldLayoutId id="2147484674" r:id="rId56"/>
    <p:sldLayoutId id="2147484702" r:id="rId57"/>
    <p:sldLayoutId id="2147484719" r:id="rId58"/>
    <p:sldLayoutId id="2147484701" r:id="rId59"/>
    <p:sldLayoutId id="2147484699" r:id="rId60"/>
    <p:sldLayoutId id="2147484700" r:id="rId61"/>
    <p:sldLayoutId id="2147484703" r:id="rId62"/>
    <p:sldLayoutId id="2147484704" r:id="rId63"/>
    <p:sldLayoutId id="2147484705" r:id="rId64"/>
    <p:sldLayoutId id="2147484706" r:id="rId65"/>
    <p:sldLayoutId id="2147484707" r:id="rId66"/>
    <p:sldLayoutId id="2147484730" r:id="rId67"/>
    <p:sldLayoutId id="2147484710" r:id="rId68"/>
    <p:sldLayoutId id="2147484729" r:id="rId69"/>
    <p:sldLayoutId id="2147484731" r:id="rId70"/>
    <p:sldLayoutId id="2147484732" r:id="rId71"/>
    <p:sldLayoutId id="2147484733" r:id="rId72"/>
    <p:sldLayoutId id="2147484698" r:id="rId73"/>
    <p:sldLayoutId id="2147484681" r:id="rId74"/>
    <p:sldLayoutId id="2147484735" r:id="rId75"/>
    <p:sldLayoutId id="2147484739" r:id="rId76"/>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6.xml"/><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migrate/migrate-services-overview" TargetMode="External"/><Relationship Id="rId2" Type="http://schemas.openxmlformats.org/officeDocument/2006/relationships/notesSlide" Target="../notesSlides/notesSlide11.xml"/><Relationship Id="rId1" Type="http://schemas.openxmlformats.org/officeDocument/2006/relationships/slideLayout" Target="../slideLayouts/slideLayout75.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75.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7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6.xml"/><Relationship Id="rId4" Type="http://schemas.openxmlformats.org/officeDocument/2006/relationships/image" Target="../media/image18.sv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75.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75.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7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6.xml"/><Relationship Id="rId4" Type="http://schemas.openxmlformats.org/officeDocument/2006/relationships/image" Target="../media/image18.svg"/></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dms/" TargetMode="External"/><Relationship Id="rId2" Type="http://schemas.openxmlformats.org/officeDocument/2006/relationships/notesSlide" Target="../notesSlides/notesSlide19.xml"/><Relationship Id="rId1" Type="http://schemas.openxmlformats.org/officeDocument/2006/relationships/slideLayout" Target="../slideLayouts/slideLayout75.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6.emf"/></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75.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dms/resource-scenario-status" TargetMode="External"/><Relationship Id="rId2" Type="http://schemas.openxmlformats.org/officeDocument/2006/relationships/notesSlide" Target="../notesSlides/notesSlide21.xml"/><Relationship Id="rId1" Type="http://schemas.openxmlformats.org/officeDocument/2006/relationships/slideLayout" Target="../slideLayouts/slideLayout75.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75.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75.xml"/><Relationship Id="rId4" Type="http://schemas.openxmlformats.org/officeDocument/2006/relationships/image" Target="../media/image41.sv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6.xml"/><Relationship Id="rId4" Type="http://schemas.openxmlformats.org/officeDocument/2006/relationships/image" Target="../media/image18.sv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75.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75.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75.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75.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75.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6.xml"/><Relationship Id="rId4" Type="http://schemas.openxmlformats.org/officeDocument/2006/relationships/image" Target="../media/image18.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5.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75.xml"/><Relationship Id="rId4" Type="http://schemas.openxmlformats.org/officeDocument/2006/relationships/image" Target="../media/image18.svg"/></Relationships>
</file>

<file path=ppt/slides/_rels/slide32.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32.xml"/><Relationship Id="rId1" Type="http://schemas.openxmlformats.org/officeDocument/2006/relationships/slideLayout" Target="../slideLayouts/slideLayout75.xml"/></Relationships>
</file>

<file path=ppt/slides/_rels/slide4.xml.rels><?xml version="1.0" encoding="UTF-8" standalone="yes"?>
<Relationships xmlns="http://schemas.openxmlformats.org/package/2006/relationships"><Relationship Id="rId8" Type="http://schemas.openxmlformats.org/officeDocument/2006/relationships/hyperlink" Target="https://docs.microsoft.com/en-us/azure/cloud-adoption-framework/" TargetMode="External"/><Relationship Id="rId3" Type="http://schemas.openxmlformats.org/officeDocument/2006/relationships/image" Target="../media/image19.wmf"/><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35.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75.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pricing/tco/calculator/" TargetMode="External"/><Relationship Id="rId2" Type="http://schemas.openxmlformats.org/officeDocument/2006/relationships/notesSlide" Target="../notesSlides/notesSlide6.xml"/><Relationship Id="rId1" Type="http://schemas.openxmlformats.org/officeDocument/2006/relationships/slideLayout" Target="../slideLayouts/slideLayout75.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5.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cost-management-billing/cost-management-billing-overview#:~:text=%20Understand%20Azure%20Cost%20Management%20%201%20Plan,of%20the%20Azure%20Cost%20Management%20and...%20More%20" TargetMode="External"/><Relationship Id="rId2" Type="http://schemas.openxmlformats.org/officeDocument/2006/relationships/notesSlide" Target="../notesSlides/notesSlide8.xml"/><Relationship Id="rId1" Type="http://schemas.openxmlformats.org/officeDocument/2006/relationships/slideLayout" Target="../slideLayouts/slideLayout75.xml"/><Relationship Id="rId6" Type="http://schemas.openxmlformats.org/officeDocument/2006/relationships/hyperlink" Target="https://docs.microsoft.com/en-us/azure/architecture/framework/" TargetMode="External"/><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a:xfrm>
            <a:off x="428681" y="2532575"/>
            <a:ext cx="11561001" cy="1792850"/>
          </a:xfrm>
        </p:spPr>
        <p:txBody>
          <a:bodyPr/>
          <a:lstStyle/>
          <a:p>
            <a:r>
              <a:rPr lang="en-US" dirty="0"/>
              <a:t>Module 3: Design for Migration</a:t>
            </a:r>
          </a:p>
        </p:txBody>
      </p:sp>
      <p:sp>
        <p:nvSpPr>
          <p:cNvPr id="5" name="Text Placeholder 4">
            <a:extLst>
              <a:ext uri="{FF2B5EF4-FFF2-40B4-BE49-F238E27FC236}">
                <a16:creationId xmlns:a16="http://schemas.microsoft.com/office/drawing/2014/main" id="{A8B16814-71FE-4B3F-9047-77C867331668}"/>
              </a:ext>
            </a:extLst>
          </p:cNvPr>
          <p:cNvSpPr>
            <a:spLocks noGrp="1"/>
          </p:cNvSpPr>
          <p:nvPr>
            <p:ph type="body" sz="quarter" idx="15"/>
          </p:nvPr>
        </p:nvSpPr>
        <p:spPr>
          <a:xfrm>
            <a:off x="442466" y="4349983"/>
            <a:ext cx="9602819" cy="394082"/>
          </a:xfrm>
        </p:spPr>
        <p:txBody>
          <a:bodyPr/>
          <a:lstStyle/>
          <a:p>
            <a:r>
              <a:rPr lang="en-US" sz="1961" dirty="0"/>
              <a:t>Migrate Servers, Databases, and On-Premises using Azure Migrate</a:t>
            </a:r>
          </a:p>
        </p:txBody>
      </p:sp>
    </p:spTree>
    <p:extLst>
      <p:ext uri="{BB962C8B-B14F-4D97-AF65-F5344CB8AC3E}">
        <p14:creationId xmlns:p14="http://schemas.microsoft.com/office/powerpoint/2010/main" val="1825055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625714" y="3429000"/>
            <a:ext cx="8861800" cy="1070731"/>
          </a:xfrm>
        </p:spPr>
        <p:txBody>
          <a:bodyPr/>
          <a:lstStyle/>
          <a:p>
            <a:r>
              <a:rPr lang="en-US" sz="4000" dirty="0">
                <a:latin typeface="Segoe UI" panose="020B0502040204020203" pitchFamily="34" charset="0"/>
              </a:rPr>
              <a:t>Assessments using Azure Migrate</a:t>
            </a:r>
          </a:p>
        </p:txBody>
      </p:sp>
      <p:pic>
        <p:nvPicPr>
          <p:cNvPr id="2" name="Graphic 1">
            <a:extLst>
              <a:ext uri="{FF2B5EF4-FFF2-40B4-BE49-F238E27FC236}">
                <a16:creationId xmlns:a16="http://schemas.microsoft.com/office/drawing/2014/main" id="{9AE2992E-19F7-46F1-85AC-F50F18A095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752" y="5129689"/>
            <a:ext cx="1649876" cy="1649876"/>
          </a:xfrm>
          <a:prstGeom prst="rect">
            <a:avLst/>
          </a:prstGeom>
        </p:spPr>
      </p:pic>
    </p:spTree>
    <p:extLst>
      <p:ext uri="{BB962C8B-B14F-4D97-AF65-F5344CB8AC3E}">
        <p14:creationId xmlns:p14="http://schemas.microsoft.com/office/powerpoint/2010/main" val="349897259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i="0" u="none" strike="noStrike" dirty="0">
                <a:effectLst/>
                <a:latin typeface="Segoe UI" panose="020B0502040204020203" pitchFamily="34" charset="0"/>
              </a:rPr>
              <a:t>Using Azure Migrate to Assess Environment</a:t>
            </a:r>
            <a:endParaRPr lang="en-US" dirty="0">
              <a:latin typeface="Segoe UI" panose="020B0502040204020203" pitchFamily="34" charset="0"/>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727243"/>
            <a:ext cx="5640005" cy="3498394"/>
          </a:xfrm>
        </p:spPr>
        <p:txBody>
          <a:bodyPr/>
          <a:lstStyle/>
          <a:p>
            <a:pPr>
              <a:spcAft>
                <a:spcPts val="1176"/>
              </a:spcAft>
            </a:pPr>
            <a:r>
              <a:rPr lang="en-US" dirty="0">
                <a:latin typeface="Segoe UI" panose="020B0502040204020203" pitchFamily="34" charset="0"/>
                <a:cs typeface="Segoe UI" panose="020B0502040204020203" pitchFamily="34" charset="0"/>
              </a:rPr>
              <a:t>Azure Migrate assessments are created within a project</a:t>
            </a:r>
          </a:p>
          <a:p>
            <a:pPr>
              <a:spcAft>
                <a:spcPts val="1176"/>
              </a:spcAft>
            </a:pPr>
            <a:r>
              <a:rPr lang="en-US" dirty="0">
                <a:latin typeface="Segoe UI" panose="020B0502040204020203" pitchFamily="34" charset="0"/>
                <a:cs typeface="Segoe UI" panose="020B0502040204020203" pitchFamily="34" charset="0"/>
              </a:rPr>
              <a:t>Group VMs according types of VM workloads</a:t>
            </a:r>
          </a:p>
          <a:p>
            <a:pPr>
              <a:spcAft>
                <a:spcPts val="1176"/>
              </a:spcAft>
            </a:pPr>
            <a:r>
              <a:rPr lang="en-US" dirty="0">
                <a:latin typeface="Segoe UI" panose="020B0502040204020203" pitchFamily="34" charset="0"/>
                <a:cs typeface="Segoe UI" panose="020B0502040204020203" pitchFamily="34" charset="0"/>
              </a:rPr>
              <a:t>Assessment Steps:</a:t>
            </a:r>
          </a:p>
          <a:p>
            <a:pPr marL="457200" indent="-457200">
              <a:spcAft>
                <a:spcPts val="1176"/>
              </a:spcAft>
              <a:buFont typeface="+mj-lt"/>
              <a:buAutoNum type="arabicPeriod"/>
            </a:pPr>
            <a:r>
              <a:rPr lang="en-US" dirty="0">
                <a:latin typeface="Segoe UI" panose="020B0502040204020203" pitchFamily="34" charset="0"/>
                <a:cs typeface="Segoe UI" panose="020B0502040204020203" pitchFamily="34" charset="0"/>
              </a:rPr>
              <a:t>Discover virtual machines</a:t>
            </a:r>
          </a:p>
          <a:p>
            <a:pPr marL="457200" indent="-457200">
              <a:spcAft>
                <a:spcPts val="1176"/>
              </a:spcAft>
              <a:buFont typeface="+mj-lt"/>
              <a:buAutoNum type="arabicPeriod"/>
            </a:pPr>
            <a:r>
              <a:rPr lang="en-US" dirty="0">
                <a:latin typeface="Segoe UI" panose="020B0502040204020203" pitchFamily="34" charset="0"/>
                <a:cs typeface="Segoe UI" panose="020B0502040204020203" pitchFamily="34" charset="0"/>
              </a:rPr>
              <a:t>Create assessments</a:t>
            </a:r>
          </a:p>
        </p:txBody>
      </p:sp>
      <p:pic>
        <p:nvPicPr>
          <p:cNvPr id="9" name="Picture 8">
            <a:hlinkClick r:id="rId3"/>
            <a:extLst>
              <a:ext uri="{FF2B5EF4-FFF2-40B4-BE49-F238E27FC236}">
                <a16:creationId xmlns:a16="http://schemas.microsoft.com/office/drawing/2014/main" id="{92478E28-F543-420A-B3E3-9EFD45C0618E}"/>
              </a:ext>
            </a:extLst>
          </p:cNvPr>
          <p:cNvPicPr>
            <a:picLocks noChangeAspect="1"/>
          </p:cNvPicPr>
          <p:nvPr/>
        </p:nvPicPr>
        <p:blipFill>
          <a:blip r:embed="rId4"/>
          <a:stretch>
            <a:fillRect/>
          </a:stretch>
        </p:blipFill>
        <p:spPr>
          <a:xfrm>
            <a:off x="6256748" y="1611441"/>
            <a:ext cx="5650997" cy="4383359"/>
          </a:xfrm>
          <a:prstGeom prst="rect">
            <a:avLst/>
          </a:prstGeom>
        </p:spPr>
      </p:pic>
    </p:spTree>
    <p:extLst>
      <p:ext uri="{BB962C8B-B14F-4D97-AF65-F5344CB8AC3E}">
        <p14:creationId xmlns:p14="http://schemas.microsoft.com/office/powerpoint/2010/main" val="42451207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7BA151-FC4A-4E7D-9EBA-F2D32A1E88CD}"/>
              </a:ext>
            </a:extLst>
          </p:cNvPr>
          <p:cNvPicPr>
            <a:picLocks noChangeAspect="1"/>
          </p:cNvPicPr>
          <p:nvPr/>
        </p:nvPicPr>
        <p:blipFill>
          <a:blip r:embed="rId3"/>
          <a:stretch>
            <a:fillRect/>
          </a:stretch>
        </p:blipFill>
        <p:spPr>
          <a:xfrm>
            <a:off x="5306522" y="1668668"/>
            <a:ext cx="6826113" cy="3801084"/>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Discover Machines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503399"/>
            <a:ext cx="5123237" cy="4298613"/>
          </a:xfrm>
        </p:spPr>
        <p:txBody>
          <a:bodyPr/>
          <a:lstStyle/>
          <a:p>
            <a:pPr>
              <a:spcAft>
                <a:spcPts val="1800"/>
              </a:spcAft>
            </a:pPr>
            <a:r>
              <a:rPr lang="en-US" sz="2000" b="1" dirty="0">
                <a:latin typeface="Segoe UI" panose="020B0502040204020203" pitchFamily="34" charset="0"/>
                <a:cs typeface="Segoe UI" panose="020B0502040204020203" pitchFamily="34" charset="0"/>
              </a:rPr>
              <a:t>Import and spin up the collector appliance </a:t>
            </a:r>
            <a:r>
              <a:rPr lang="en-US" sz="2000" dirty="0">
                <a:latin typeface="Segoe UI" panose="020B0502040204020203" pitchFamily="34" charset="0"/>
                <a:cs typeface="Segoe UI" panose="020B0502040204020203" pitchFamily="34" charset="0"/>
              </a:rPr>
              <a:t>into Hyper-V or VMware host</a:t>
            </a:r>
          </a:p>
          <a:p>
            <a:pPr>
              <a:spcAft>
                <a:spcPts val="1800"/>
              </a:spcAft>
            </a:pPr>
            <a:r>
              <a:rPr lang="en-US" sz="2000" b="1" dirty="0">
                <a:latin typeface="Segoe UI" panose="020B0502040204020203" pitchFamily="34" charset="0"/>
                <a:cs typeface="Segoe UI" panose="020B0502040204020203" pitchFamily="34" charset="0"/>
              </a:rPr>
              <a:t>Collector gathers data </a:t>
            </a:r>
            <a:r>
              <a:rPr lang="en-US" sz="2000" dirty="0">
                <a:latin typeface="Segoe UI" panose="020B0502040204020203" pitchFamily="34" charset="0"/>
                <a:cs typeface="Segoe UI" panose="020B0502040204020203" pitchFamily="34" charset="0"/>
              </a:rPr>
              <a:t>on VM cores, memory, disk sizes, and network adapters </a:t>
            </a:r>
          </a:p>
          <a:p>
            <a:pPr>
              <a:spcAft>
                <a:spcPts val="1800"/>
              </a:spcAft>
            </a:pPr>
            <a:r>
              <a:rPr lang="en-US" sz="2000" b="1" dirty="0">
                <a:latin typeface="Segoe UI" panose="020B0502040204020203" pitchFamily="34" charset="0"/>
                <a:cs typeface="Segoe UI" panose="020B0502040204020203" pitchFamily="34" charset="0"/>
              </a:rPr>
              <a:t>Gathers performance data</a:t>
            </a:r>
            <a:r>
              <a:rPr lang="en-US" sz="2000" dirty="0">
                <a:latin typeface="Segoe UI" panose="020B0502040204020203" pitchFamily="34" charset="0"/>
                <a:cs typeface="Segoe UI" panose="020B0502040204020203" pitchFamily="34" charset="0"/>
              </a:rPr>
              <a:t>: CPU and memory usage, disk IOPS, disk throughput, and network output</a:t>
            </a:r>
          </a:p>
          <a:p>
            <a:pPr>
              <a:spcAft>
                <a:spcPts val="1800"/>
              </a:spcAft>
            </a:pPr>
            <a:r>
              <a:rPr lang="en-US" sz="2000" dirty="0">
                <a:latin typeface="Segoe UI" panose="020B0502040204020203" pitchFamily="34" charset="0"/>
                <a:cs typeface="Segoe UI" panose="020B0502040204020203" pitchFamily="34" charset="0"/>
              </a:rPr>
              <a:t>Output of data collection pushed to Azure Migrate project</a:t>
            </a:r>
          </a:p>
          <a:p>
            <a:pPr>
              <a:spcAft>
                <a:spcPts val="1800"/>
              </a:spcAft>
            </a:pPr>
            <a:r>
              <a:rPr lang="en-US" sz="2000" b="1" dirty="0">
                <a:latin typeface="Segoe UI" panose="020B0502040204020203" pitchFamily="34" charset="0"/>
                <a:cs typeface="Segoe UI" panose="020B0502040204020203" pitchFamily="34" charset="0"/>
              </a:rPr>
              <a:t>View discovered systems </a:t>
            </a:r>
            <a:r>
              <a:rPr lang="en-US" sz="2000" dirty="0">
                <a:latin typeface="Segoe UI" panose="020B0502040204020203" pitchFamily="34" charset="0"/>
                <a:cs typeface="Segoe UI" panose="020B0502040204020203" pitchFamily="34" charset="0"/>
              </a:rPr>
              <a:t>in Azure portal</a:t>
            </a:r>
          </a:p>
        </p:txBody>
      </p:sp>
    </p:spTree>
    <p:extLst>
      <p:ext uri="{BB962C8B-B14F-4D97-AF65-F5344CB8AC3E}">
        <p14:creationId xmlns:p14="http://schemas.microsoft.com/office/powerpoint/2010/main" val="4010260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i="0" u="none" strike="noStrike" dirty="0">
                <a:effectLst/>
                <a:latin typeface="Segoe UI" panose="020B0502040204020203" pitchFamily="34" charset="0"/>
              </a:rPr>
              <a:t>Create an Assessment</a:t>
            </a:r>
            <a:endParaRPr lang="en-US" dirty="0">
              <a:latin typeface="Segoe UI" panose="020B0502040204020203" pitchFamily="34" charset="0"/>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232925"/>
            <a:ext cx="11175895" cy="830997"/>
          </a:xfrm>
        </p:spPr>
        <p:txBody>
          <a:bodyPr/>
          <a:lstStyle/>
          <a:p>
            <a:r>
              <a:rPr lang="en-US" sz="2300" dirty="0">
                <a:latin typeface="Segoe UI" panose="020B0502040204020203" pitchFamily="34" charset="0"/>
                <a:cs typeface="Segoe UI" panose="020B0502040204020203" pitchFamily="34" charset="0"/>
              </a:rPr>
              <a:t>Azure Migrate assesses an environment's readiness to be migrated to Azure in the portal</a:t>
            </a:r>
          </a:p>
        </p:txBody>
      </p:sp>
      <p:pic>
        <p:nvPicPr>
          <p:cNvPr id="11" name="Picture 10">
            <a:extLst>
              <a:ext uri="{FF2B5EF4-FFF2-40B4-BE49-F238E27FC236}">
                <a16:creationId xmlns:a16="http://schemas.microsoft.com/office/drawing/2014/main" id="{CE388663-B0B3-46FB-8D62-4662388EA12C}"/>
              </a:ext>
            </a:extLst>
          </p:cNvPr>
          <p:cNvPicPr>
            <a:picLocks noChangeAspect="1"/>
          </p:cNvPicPr>
          <p:nvPr/>
        </p:nvPicPr>
        <p:blipFill>
          <a:blip r:embed="rId3"/>
          <a:stretch>
            <a:fillRect/>
          </a:stretch>
        </p:blipFill>
        <p:spPr>
          <a:xfrm>
            <a:off x="748071" y="2539089"/>
            <a:ext cx="9658452" cy="3107136"/>
          </a:xfrm>
          <a:prstGeom prst="rect">
            <a:avLst/>
          </a:prstGeom>
        </p:spPr>
      </p:pic>
    </p:spTree>
    <p:extLst>
      <p:ext uri="{BB962C8B-B14F-4D97-AF65-F5344CB8AC3E}">
        <p14:creationId xmlns:p14="http://schemas.microsoft.com/office/powerpoint/2010/main" val="110060844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18862" y="3145861"/>
            <a:ext cx="11107886" cy="1070731"/>
          </a:xfrm>
        </p:spPr>
        <p:txBody>
          <a:bodyPr/>
          <a:lstStyle/>
          <a:p>
            <a:r>
              <a:rPr lang="en-US" sz="4000" dirty="0">
                <a:latin typeface="Segoe UI" panose="020B0502040204020203" pitchFamily="34" charset="0"/>
              </a:rPr>
              <a:t>Migrating Servers with Azure Migrate</a:t>
            </a:r>
          </a:p>
        </p:txBody>
      </p:sp>
      <p:pic>
        <p:nvPicPr>
          <p:cNvPr id="2" name="Graphic 1">
            <a:extLst>
              <a:ext uri="{FF2B5EF4-FFF2-40B4-BE49-F238E27FC236}">
                <a16:creationId xmlns:a16="http://schemas.microsoft.com/office/drawing/2014/main" id="{12B1BB9A-0350-4655-98A8-FCE3ABB62A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752" y="5129689"/>
            <a:ext cx="1649876" cy="1649876"/>
          </a:xfrm>
          <a:prstGeom prst="rect">
            <a:avLst/>
          </a:prstGeom>
        </p:spPr>
      </p:pic>
    </p:spTree>
    <p:extLst>
      <p:ext uri="{BB962C8B-B14F-4D97-AF65-F5344CB8AC3E}">
        <p14:creationId xmlns:p14="http://schemas.microsoft.com/office/powerpoint/2010/main" val="41151064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9F6BF2A-C291-4A04-B71C-091158E6ACAE}"/>
              </a:ext>
            </a:extLst>
          </p:cNvPr>
          <p:cNvPicPr>
            <a:picLocks noChangeAspect="1"/>
          </p:cNvPicPr>
          <p:nvPr/>
        </p:nvPicPr>
        <p:blipFill>
          <a:blip r:embed="rId3"/>
          <a:stretch>
            <a:fillRect/>
          </a:stretch>
        </p:blipFill>
        <p:spPr>
          <a:xfrm>
            <a:off x="5185724" y="1059458"/>
            <a:ext cx="6526491" cy="4970236"/>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Migrate Servers with Azure Migrate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74643" y="1642480"/>
            <a:ext cx="4338721" cy="3241913"/>
          </a:xfrm>
        </p:spPr>
        <p:txBody>
          <a:bodyPr/>
          <a:lstStyle/>
          <a:p>
            <a:pPr>
              <a:spcAft>
                <a:spcPts val="1800"/>
              </a:spcAft>
            </a:pPr>
            <a:r>
              <a:rPr lang="en-US" dirty="0">
                <a:latin typeface="Segoe UI" panose="020B0502040204020203" pitchFamily="34" charset="0"/>
                <a:cs typeface="Segoe UI" panose="020B0502040204020203" pitchFamily="34" charset="0"/>
              </a:rPr>
              <a:t>Azure Migrate assessment identifies candidates for server migration to Azure</a:t>
            </a:r>
          </a:p>
          <a:p>
            <a:pPr>
              <a:spcAft>
                <a:spcPts val="1800"/>
              </a:spcAft>
            </a:pPr>
            <a:endParaRPr lang="en-US" dirty="0">
              <a:latin typeface="Segoe UI" panose="020B0502040204020203" pitchFamily="34" charset="0"/>
              <a:cs typeface="Segoe UI" panose="020B0502040204020203" pitchFamily="34" charset="0"/>
            </a:endParaRPr>
          </a:p>
          <a:p>
            <a:pPr>
              <a:spcAft>
                <a:spcPts val="1800"/>
              </a:spcAft>
            </a:pPr>
            <a:r>
              <a:rPr lang="en-US" dirty="0">
                <a:latin typeface="Segoe UI" panose="020B0502040204020203" pitchFamily="34" charset="0"/>
                <a:cs typeface="Segoe UI" panose="020B0502040204020203" pitchFamily="34" charset="0"/>
              </a:rPr>
              <a:t>Azure Migrate runs agentless migration of virtual and physical servers into Azure</a:t>
            </a:r>
            <a:endParaRPr lang="en-US" sz="28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3EA18D1-8208-4656-92FC-57EB31C622BE}"/>
              </a:ext>
            </a:extLst>
          </p:cNvPr>
          <p:cNvPicPr>
            <a:picLocks noChangeAspect="1"/>
          </p:cNvPicPr>
          <p:nvPr/>
        </p:nvPicPr>
        <p:blipFill>
          <a:blip r:embed="rId4"/>
          <a:stretch>
            <a:fillRect/>
          </a:stretch>
        </p:blipFill>
        <p:spPr>
          <a:xfrm>
            <a:off x="9999849" y="5386630"/>
            <a:ext cx="1712366" cy="1286128"/>
          </a:xfrm>
          <a:prstGeom prst="rect">
            <a:avLst/>
          </a:prstGeom>
        </p:spPr>
      </p:pic>
    </p:spTree>
    <p:extLst>
      <p:ext uri="{BB962C8B-B14F-4D97-AF65-F5344CB8AC3E}">
        <p14:creationId xmlns:p14="http://schemas.microsoft.com/office/powerpoint/2010/main" val="25478604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58177" y="418844"/>
            <a:ext cx="11341268" cy="680196"/>
          </a:xfrm>
        </p:spPr>
        <p:txBody>
          <a:bodyPr/>
          <a:lstStyle/>
          <a:p>
            <a:r>
              <a:rPr lang="en-US" dirty="0">
                <a:latin typeface="Segoe UI" panose="020B0502040204020203" pitchFamily="34" charset="0"/>
              </a:rPr>
              <a:t>Migrating the Virtual Machines to Production</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558177" y="1170400"/>
            <a:ext cx="10277880" cy="1456809"/>
          </a:xfrm>
        </p:spPr>
        <p:txBody>
          <a:bodyPr/>
          <a:lstStyle/>
          <a:p>
            <a:r>
              <a:rPr lang="en-US" dirty="0">
                <a:latin typeface="Segoe UI" panose="020B0502040204020203" pitchFamily="34" charset="0"/>
                <a:cs typeface="Segoe UI" panose="020B0502040204020203" pitchFamily="34" charset="0"/>
              </a:rPr>
              <a:t>Select </a:t>
            </a:r>
            <a:r>
              <a:rPr lang="en-US" b="1" dirty="0">
                <a:latin typeface="Segoe UI" panose="020B0502040204020203" pitchFamily="34" charset="0"/>
                <a:cs typeface="Segoe UI" panose="020B0502040204020203" pitchFamily="34" charset="0"/>
              </a:rPr>
              <a:t>Migrate</a:t>
            </a:r>
            <a:r>
              <a:rPr lang="en-US" dirty="0">
                <a:latin typeface="Segoe UI" panose="020B0502040204020203" pitchFamily="34" charset="0"/>
                <a:cs typeface="Segoe UI" panose="020B0502040204020203" pitchFamily="34" charset="0"/>
              </a:rPr>
              <a:t> from the replicating machines </a:t>
            </a:r>
          </a:p>
          <a:p>
            <a:r>
              <a:rPr lang="en-US" dirty="0">
                <a:latin typeface="Segoe UI" panose="020B0502040204020203" pitchFamily="34" charset="0"/>
                <a:cs typeface="Segoe UI" panose="020B0502040204020203" pitchFamily="34" charset="0"/>
              </a:rPr>
              <a:t>Shut down the VMs for final replication</a:t>
            </a:r>
          </a:p>
          <a:p>
            <a:r>
              <a:rPr lang="en-US" dirty="0">
                <a:latin typeface="Segoe UI" panose="020B0502040204020203" pitchFamily="34" charset="0"/>
                <a:cs typeface="Segoe UI" panose="020B0502040204020203" pitchFamily="34" charset="0"/>
              </a:rPr>
              <a:t>Migrate during off-peak hours</a:t>
            </a:r>
          </a:p>
        </p:txBody>
      </p:sp>
      <p:pic>
        <p:nvPicPr>
          <p:cNvPr id="9" name="Picture 8">
            <a:extLst>
              <a:ext uri="{FF2B5EF4-FFF2-40B4-BE49-F238E27FC236}">
                <a16:creationId xmlns:a16="http://schemas.microsoft.com/office/drawing/2014/main" id="{519C6434-788D-46C9-8187-B38164E44463}"/>
              </a:ext>
            </a:extLst>
          </p:cNvPr>
          <p:cNvPicPr>
            <a:picLocks noChangeAspect="1"/>
          </p:cNvPicPr>
          <p:nvPr/>
        </p:nvPicPr>
        <p:blipFill>
          <a:blip r:embed="rId3"/>
          <a:stretch>
            <a:fillRect/>
          </a:stretch>
        </p:blipFill>
        <p:spPr>
          <a:xfrm>
            <a:off x="997949" y="2965903"/>
            <a:ext cx="7834099" cy="3511483"/>
          </a:xfrm>
          <a:prstGeom prst="rect">
            <a:avLst/>
          </a:prstGeom>
        </p:spPr>
      </p:pic>
    </p:spTree>
    <p:extLst>
      <p:ext uri="{BB962C8B-B14F-4D97-AF65-F5344CB8AC3E}">
        <p14:creationId xmlns:p14="http://schemas.microsoft.com/office/powerpoint/2010/main" val="369013780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344596" y="247603"/>
            <a:ext cx="11341268" cy="680196"/>
          </a:xfrm>
        </p:spPr>
        <p:txBody>
          <a:bodyPr/>
          <a:lstStyle/>
          <a:p>
            <a:r>
              <a:rPr lang="en-US" dirty="0">
                <a:latin typeface="Segoe UI" panose="020B0502040204020203" pitchFamily="34" charset="0"/>
              </a:rPr>
              <a:t>Post-Migration Steps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44596" y="941898"/>
            <a:ext cx="10837077" cy="4996240"/>
          </a:xfrm>
        </p:spPr>
        <p:txBody>
          <a:bodyPr/>
          <a:lstStyle/>
          <a:p>
            <a:r>
              <a:rPr lang="en-US" sz="2200" b="1" dirty="0">
                <a:latin typeface="Segoe UI" panose="020B0502040204020203" pitchFamily="34" charset="0"/>
                <a:cs typeface="Segoe UI" panose="020B0502040204020203" pitchFamily="34" charset="0"/>
              </a:rPr>
              <a:t>After the migration:</a:t>
            </a:r>
          </a:p>
          <a:p>
            <a:pPr marL="342900" indent="-342900">
              <a:buFont typeface="Arial" panose="020B0604020202020204" pitchFamily="34" charset="0"/>
              <a:buChar char="•"/>
            </a:pPr>
            <a:r>
              <a:rPr lang="en-US" sz="2200" dirty="0">
                <a:latin typeface="Segoe UI" panose="020B0502040204020203" pitchFamily="34" charset="0"/>
                <a:cs typeface="Segoe UI" panose="020B0502040204020203" pitchFamily="34" charset="0"/>
              </a:rPr>
              <a:t>Review </a:t>
            </a:r>
            <a:r>
              <a:rPr lang="en-US" sz="2200" b="1" dirty="0">
                <a:latin typeface="Segoe UI" panose="020B0502040204020203" pitchFamily="34" charset="0"/>
                <a:cs typeface="Segoe UI" panose="020B0502040204020203" pitchFamily="34" charset="0"/>
              </a:rPr>
              <a:t>security</a:t>
            </a:r>
            <a:r>
              <a:rPr lang="en-US" sz="2200" dirty="0">
                <a:latin typeface="Segoe UI" panose="020B0502040204020203" pitchFamily="34" charset="0"/>
                <a:cs typeface="Segoe UI" panose="020B0502040204020203" pitchFamily="34" charset="0"/>
              </a:rPr>
              <a:t> settings of virtual machines.</a:t>
            </a:r>
          </a:p>
          <a:p>
            <a:pPr marL="342900" indent="-342900">
              <a:buFont typeface="Arial" panose="020B0604020202020204" pitchFamily="34" charset="0"/>
              <a:buChar char="•"/>
            </a:pPr>
            <a:r>
              <a:rPr lang="en-US" sz="2200" dirty="0">
                <a:latin typeface="Segoe UI" panose="020B0502040204020203" pitchFamily="34" charset="0"/>
                <a:cs typeface="Segoe UI" panose="020B0502040204020203" pitchFamily="34" charset="0"/>
              </a:rPr>
              <a:t>Restrict </a:t>
            </a:r>
            <a:r>
              <a:rPr lang="en-US" sz="2200" b="1" dirty="0">
                <a:latin typeface="Segoe UI" panose="020B0502040204020203" pitchFamily="34" charset="0"/>
                <a:cs typeface="Segoe UI" panose="020B0502040204020203" pitchFamily="34" charset="0"/>
              </a:rPr>
              <a:t>network access </a:t>
            </a:r>
            <a:r>
              <a:rPr lang="en-US" sz="2200" dirty="0">
                <a:latin typeface="Segoe UI" panose="020B0502040204020203" pitchFamily="34" charset="0"/>
                <a:cs typeface="Segoe UI" panose="020B0502040204020203" pitchFamily="34" charset="0"/>
              </a:rPr>
              <a:t>for unused </a:t>
            </a:r>
            <a:r>
              <a:rPr lang="en-US" sz="2200">
                <a:latin typeface="Segoe UI" panose="020B0502040204020203" pitchFamily="34" charset="0"/>
                <a:cs typeface="Segoe UI" panose="020B0502040204020203" pitchFamily="34" charset="0"/>
              </a:rPr>
              <a:t>services (NSG</a:t>
            </a:r>
            <a:r>
              <a:rPr lang="en-US" sz="2200" dirty="0">
                <a:latin typeface="Segoe UI" panose="020B0502040204020203" pitchFamily="34" charset="0"/>
                <a:cs typeface="Segoe UI" panose="020B0502040204020203" pitchFamily="34" charset="0"/>
              </a:rPr>
              <a:t>)</a:t>
            </a:r>
          </a:p>
          <a:p>
            <a:pPr marL="342900" indent="-342900">
              <a:spcAft>
                <a:spcPts val="1800"/>
              </a:spcAft>
              <a:buFont typeface="Arial" panose="020B0604020202020204" pitchFamily="34" charset="0"/>
              <a:buChar char="•"/>
            </a:pPr>
            <a:r>
              <a:rPr lang="en-US" sz="2200" dirty="0">
                <a:latin typeface="Segoe UI" panose="020B0502040204020203" pitchFamily="34" charset="0"/>
                <a:cs typeface="Segoe UI" panose="020B0502040204020203" pitchFamily="34" charset="0"/>
              </a:rPr>
              <a:t>Deploy Azure Disk </a:t>
            </a:r>
            <a:r>
              <a:rPr lang="en-US" sz="2200" b="1" dirty="0">
                <a:latin typeface="Segoe UI" panose="020B0502040204020203" pitchFamily="34" charset="0"/>
                <a:cs typeface="Segoe UI" panose="020B0502040204020203" pitchFamily="34" charset="0"/>
              </a:rPr>
              <a:t>Encryption</a:t>
            </a:r>
            <a:endParaRPr lang="en-US" sz="2200" dirty="0">
              <a:latin typeface="Segoe UI" panose="020B0502040204020203" pitchFamily="34" charset="0"/>
              <a:cs typeface="Segoe UI" panose="020B0502040204020203" pitchFamily="34" charset="0"/>
            </a:endParaRPr>
          </a:p>
          <a:p>
            <a:r>
              <a:rPr lang="en-US" sz="2200" b="1" dirty="0">
                <a:latin typeface="Segoe UI" panose="020B0502040204020203" pitchFamily="34" charset="0"/>
                <a:cs typeface="Segoe UI" panose="020B0502040204020203" pitchFamily="34" charset="0"/>
              </a:rPr>
              <a:t>Increase resilience:</a:t>
            </a:r>
          </a:p>
          <a:p>
            <a:pPr marL="342900" indent="-342900">
              <a:buFont typeface="Arial" panose="020B0604020202020204" pitchFamily="34" charset="0"/>
              <a:buChar char="•"/>
            </a:pPr>
            <a:r>
              <a:rPr lang="en-US" sz="2200" dirty="0">
                <a:latin typeface="Segoe UI" panose="020B0502040204020203" pitchFamily="34" charset="0"/>
                <a:cs typeface="Segoe UI" panose="020B0502040204020203" pitchFamily="34" charset="0"/>
              </a:rPr>
              <a:t>Add a backup schedule that uses </a:t>
            </a:r>
            <a:r>
              <a:rPr lang="en-US" sz="2200" b="1" dirty="0">
                <a:latin typeface="Segoe UI" panose="020B0502040204020203" pitchFamily="34" charset="0"/>
                <a:cs typeface="Segoe UI" panose="020B0502040204020203" pitchFamily="34" charset="0"/>
              </a:rPr>
              <a:t>Azure Backup</a:t>
            </a:r>
            <a:endParaRPr lang="en-US" sz="22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200" b="1" dirty="0">
                <a:latin typeface="Segoe UI" panose="020B0502040204020203" pitchFamily="34" charset="0"/>
                <a:cs typeface="Segoe UI" panose="020B0502040204020203" pitchFamily="34" charset="0"/>
              </a:rPr>
              <a:t>Replicate</a:t>
            </a:r>
            <a:r>
              <a:rPr lang="en-US" sz="2200" dirty="0">
                <a:latin typeface="Segoe UI" panose="020B0502040204020203" pitchFamily="34" charset="0"/>
                <a:cs typeface="Segoe UI" panose="020B0502040204020203" pitchFamily="34" charset="0"/>
              </a:rPr>
              <a:t> machines to a secondary region using Azure Site Recovery</a:t>
            </a:r>
          </a:p>
          <a:p>
            <a:pPr marL="342900" indent="-342900">
              <a:buFont typeface="Arial" panose="020B0604020202020204" pitchFamily="34" charset="0"/>
              <a:buChar char="•"/>
            </a:pPr>
            <a:r>
              <a:rPr lang="en-US" sz="2200" dirty="0">
                <a:latin typeface="Segoe UI" panose="020B0502040204020203" pitchFamily="34" charset="0"/>
                <a:cs typeface="Segoe UI" panose="020B0502040204020203" pitchFamily="34" charset="0"/>
              </a:rPr>
              <a:t>Complete </a:t>
            </a:r>
            <a:r>
              <a:rPr lang="en-US" sz="2200" b="1" dirty="0">
                <a:latin typeface="Segoe UI" panose="020B0502040204020203" pitchFamily="34" charset="0"/>
                <a:cs typeface="Segoe UI" panose="020B0502040204020203" pitchFamily="34" charset="0"/>
              </a:rPr>
              <a:t>clean-up</a:t>
            </a:r>
            <a:r>
              <a:rPr lang="en-US" sz="2200" dirty="0">
                <a:latin typeface="Segoe UI" panose="020B0502040204020203" pitchFamily="34" charset="0"/>
                <a:cs typeface="Segoe UI" panose="020B0502040204020203" pitchFamily="34" charset="0"/>
              </a:rPr>
              <a:t> tasks for the remaining on-premises servers (Remove servers from local backups, remove raw disk files from SAN storage to free up space </a:t>
            </a:r>
          </a:p>
          <a:p>
            <a:pPr marL="342900" indent="-342900">
              <a:buFont typeface="Arial" panose="020B0604020202020204" pitchFamily="34" charset="0"/>
              <a:buChar char="•"/>
            </a:pPr>
            <a:r>
              <a:rPr lang="en-US" sz="2200" b="1" dirty="0">
                <a:latin typeface="Segoe UI" panose="020B0502040204020203" pitchFamily="34" charset="0"/>
                <a:cs typeface="Segoe UI" panose="020B0502040204020203" pitchFamily="34" charset="0"/>
              </a:rPr>
              <a:t>Update documentation </a:t>
            </a:r>
            <a:r>
              <a:rPr lang="en-US" sz="2200" dirty="0">
                <a:latin typeface="Segoe UI" panose="020B0502040204020203" pitchFamily="34" charset="0"/>
                <a:cs typeface="Segoe UI" panose="020B0502040204020203" pitchFamily="34" charset="0"/>
              </a:rPr>
              <a:t>for migrated servers to reflect new IP addresses and locations in Azure</a:t>
            </a:r>
          </a:p>
        </p:txBody>
      </p:sp>
      <p:pic>
        <p:nvPicPr>
          <p:cNvPr id="3" name="Picture 2">
            <a:extLst>
              <a:ext uri="{FF2B5EF4-FFF2-40B4-BE49-F238E27FC236}">
                <a16:creationId xmlns:a16="http://schemas.microsoft.com/office/drawing/2014/main" id="{3CD3F713-8F4A-47D6-9B2D-F3DF17219C27}"/>
              </a:ext>
            </a:extLst>
          </p:cNvPr>
          <p:cNvPicPr>
            <a:picLocks noChangeAspect="1"/>
          </p:cNvPicPr>
          <p:nvPr/>
        </p:nvPicPr>
        <p:blipFill>
          <a:blip r:embed="rId3"/>
          <a:stretch>
            <a:fillRect/>
          </a:stretch>
        </p:blipFill>
        <p:spPr>
          <a:xfrm>
            <a:off x="8817524" y="5952238"/>
            <a:ext cx="2787341" cy="443547"/>
          </a:xfrm>
          <a:prstGeom prst="rect">
            <a:avLst/>
          </a:prstGeom>
        </p:spPr>
      </p:pic>
    </p:spTree>
    <p:extLst>
      <p:ext uri="{BB962C8B-B14F-4D97-AF65-F5344CB8AC3E}">
        <p14:creationId xmlns:p14="http://schemas.microsoft.com/office/powerpoint/2010/main" val="32495402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326029" y="2955499"/>
            <a:ext cx="11031049" cy="1451399"/>
          </a:xfrm>
        </p:spPr>
        <p:txBody>
          <a:bodyPr/>
          <a:lstStyle/>
          <a:p>
            <a:r>
              <a:rPr lang="en-US" sz="4000" dirty="0">
                <a:latin typeface="Segoe UI" panose="020B0502040204020203" pitchFamily="34" charset="0"/>
              </a:rPr>
              <a:t>Migrating Databases with Azure Database Migration Service</a:t>
            </a:r>
          </a:p>
        </p:txBody>
      </p:sp>
      <p:pic>
        <p:nvPicPr>
          <p:cNvPr id="2" name="Graphic 1">
            <a:extLst>
              <a:ext uri="{FF2B5EF4-FFF2-40B4-BE49-F238E27FC236}">
                <a16:creationId xmlns:a16="http://schemas.microsoft.com/office/drawing/2014/main" id="{EFEC679F-DA01-4D28-9E4E-3CE556E537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752" y="5129689"/>
            <a:ext cx="1649876" cy="1649876"/>
          </a:xfrm>
          <a:prstGeom prst="rect">
            <a:avLst/>
          </a:prstGeom>
        </p:spPr>
      </p:pic>
    </p:spTree>
    <p:extLst>
      <p:ext uri="{BB962C8B-B14F-4D97-AF65-F5344CB8AC3E}">
        <p14:creationId xmlns:p14="http://schemas.microsoft.com/office/powerpoint/2010/main" val="51221784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Migrate Databases with Azure Database Migration Service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599297"/>
            <a:ext cx="3998262" cy="4196020"/>
          </a:xfrm>
        </p:spPr>
        <p:txBody>
          <a:bodyPr/>
          <a:lstStyle/>
          <a:p>
            <a:pPr>
              <a:spcAft>
                <a:spcPts val="1176"/>
              </a:spcAft>
            </a:pPr>
            <a:r>
              <a:rPr lang="en-US" b="1" dirty="0">
                <a:latin typeface="Segoe UI" panose="020B0502040204020203" pitchFamily="34" charset="0"/>
                <a:cs typeface="Segoe UI" panose="020B0502040204020203" pitchFamily="34" charset="0"/>
              </a:rPr>
              <a:t>Offline migration</a:t>
            </a:r>
            <a:r>
              <a:rPr lang="en-US" dirty="0">
                <a:latin typeface="Segoe UI" panose="020B0502040204020203" pitchFamily="34" charset="0"/>
                <a:cs typeface="Segoe UI" panose="020B0502040204020203" pitchFamily="34" charset="0"/>
              </a:rPr>
              <a:t> requires shutting down the server at the start of the migration for service</a:t>
            </a:r>
          </a:p>
          <a:p>
            <a:pPr>
              <a:spcAft>
                <a:spcPts val="1176"/>
              </a:spcAft>
            </a:pPr>
            <a:endParaRPr lang="en-US" dirty="0">
              <a:latin typeface="Segoe UI" panose="020B0502040204020203" pitchFamily="34" charset="0"/>
              <a:cs typeface="Segoe UI" panose="020B0502040204020203" pitchFamily="34" charset="0"/>
            </a:endParaRPr>
          </a:p>
          <a:p>
            <a:pPr>
              <a:spcAft>
                <a:spcPts val="1176"/>
              </a:spcAft>
            </a:pPr>
            <a:r>
              <a:rPr lang="en-US" b="1" dirty="0">
                <a:latin typeface="Segoe UI" panose="020B0502040204020203" pitchFamily="34" charset="0"/>
                <a:cs typeface="Segoe UI" panose="020B0502040204020203" pitchFamily="34" charset="0"/>
              </a:rPr>
              <a:t>Online migration</a:t>
            </a:r>
            <a:r>
              <a:rPr lang="en-US" dirty="0">
                <a:latin typeface="Segoe UI" panose="020B0502040204020203" pitchFamily="34" charset="0"/>
                <a:cs typeface="Segoe UI" panose="020B0502040204020203" pitchFamily="34" charset="0"/>
              </a:rPr>
              <a:t> uses a continuous synchronization of live data, allowing a cutov</a:t>
            </a:r>
            <a:r>
              <a:rPr lang="en-US" dirty="0">
                <a:latin typeface="+mn-lt"/>
                <a:cs typeface="Segoe UI" panose="020B0502040204020203" pitchFamily="34" charset="0"/>
              </a:rPr>
              <a:t>er to the Azure replica database at any ti</a:t>
            </a:r>
            <a:r>
              <a:rPr lang="en-US" sz="2353" dirty="0">
                <a:latin typeface="+mn-lt"/>
                <a:cs typeface="Segoe UI Light" panose="020B0502040204020203" pitchFamily="34" charset="0"/>
              </a:rPr>
              <a:t>me</a:t>
            </a:r>
            <a:r>
              <a:rPr lang="en-US" sz="2353" dirty="0">
                <a:latin typeface="Segoe UI Light" panose="020B0502040204020203" pitchFamily="34" charset="0"/>
                <a:cs typeface="Segoe UI Light" panose="020B0502040204020203" pitchFamily="34" charset="0"/>
              </a:rPr>
              <a:t> </a:t>
            </a:r>
          </a:p>
        </p:txBody>
      </p:sp>
      <p:pic>
        <p:nvPicPr>
          <p:cNvPr id="5" name="Picture 4">
            <a:hlinkClick r:id="rId3"/>
            <a:extLst>
              <a:ext uri="{FF2B5EF4-FFF2-40B4-BE49-F238E27FC236}">
                <a16:creationId xmlns:a16="http://schemas.microsoft.com/office/drawing/2014/main" id="{457E988C-C848-4221-91C7-91B11171965A}"/>
              </a:ext>
            </a:extLst>
          </p:cNvPr>
          <p:cNvPicPr>
            <a:picLocks noChangeAspect="1"/>
          </p:cNvPicPr>
          <p:nvPr/>
        </p:nvPicPr>
        <p:blipFill>
          <a:blip r:embed="rId4"/>
          <a:stretch>
            <a:fillRect/>
          </a:stretch>
        </p:blipFill>
        <p:spPr>
          <a:xfrm>
            <a:off x="4756713" y="1960279"/>
            <a:ext cx="6966276" cy="3113823"/>
          </a:xfrm>
          <a:prstGeom prst="rect">
            <a:avLst/>
          </a:prstGeom>
        </p:spPr>
      </p:pic>
    </p:spTree>
    <p:extLst>
      <p:ext uri="{BB962C8B-B14F-4D97-AF65-F5344CB8AC3E}">
        <p14:creationId xmlns:p14="http://schemas.microsoft.com/office/powerpoint/2010/main" val="38839931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2" y="3088902"/>
            <a:ext cx="2030479" cy="680196"/>
          </a:xfrm>
        </p:spPr>
        <p:txBody>
          <a:bodyPr/>
          <a:lstStyle/>
          <a:p>
            <a:r>
              <a:rPr lang="en-US" dirty="0"/>
              <a:t>Learning Objectives</a:t>
            </a:r>
          </a:p>
        </p:txBody>
      </p:sp>
      <p:sp>
        <p:nvSpPr>
          <p:cNvPr id="6" name="Text Placeholder 5"/>
          <p:cNvSpPr>
            <a:spLocks noGrp="1"/>
          </p:cNvSpPr>
          <p:nvPr>
            <p:ph type="body" sz="quarter" idx="11"/>
          </p:nvPr>
        </p:nvSpPr>
        <p:spPr>
          <a:xfrm>
            <a:off x="4121139" y="554317"/>
            <a:ext cx="7695070" cy="741783"/>
          </a:xfrm>
        </p:spPr>
        <p:txBody>
          <a:bodyPr/>
          <a:lstStyle/>
          <a:p>
            <a:pPr lvl="1"/>
            <a:r>
              <a:rPr lang="en-US" dirty="0"/>
              <a:t>Planning Azure Migration</a:t>
            </a:r>
          </a:p>
        </p:txBody>
      </p:sp>
      <p:sp>
        <p:nvSpPr>
          <p:cNvPr id="2" name="Text Placeholder 1"/>
          <p:cNvSpPr>
            <a:spLocks noGrp="1"/>
          </p:cNvSpPr>
          <p:nvPr>
            <p:ph type="body" sz="quarter" idx="15"/>
          </p:nvPr>
        </p:nvSpPr>
        <p:spPr>
          <a:xfrm>
            <a:off x="4121139" y="1419376"/>
            <a:ext cx="7695070" cy="741783"/>
          </a:xfrm>
        </p:spPr>
        <p:txBody>
          <a:bodyPr/>
          <a:lstStyle/>
          <a:p>
            <a:pPr lvl="1"/>
            <a:r>
              <a:rPr lang="en-US" dirty="0"/>
              <a:t>Assessments using Azure Migrate</a:t>
            </a:r>
          </a:p>
        </p:txBody>
      </p:sp>
      <p:sp>
        <p:nvSpPr>
          <p:cNvPr id="3" name="Text Placeholder 2"/>
          <p:cNvSpPr>
            <a:spLocks noGrp="1"/>
          </p:cNvSpPr>
          <p:nvPr>
            <p:ph type="body" sz="quarter" idx="17"/>
          </p:nvPr>
        </p:nvSpPr>
        <p:spPr>
          <a:xfrm>
            <a:off x="4121139" y="2284435"/>
            <a:ext cx="7695070" cy="741783"/>
          </a:xfrm>
        </p:spPr>
        <p:txBody>
          <a:bodyPr/>
          <a:lstStyle/>
          <a:p>
            <a:pPr lvl="1"/>
            <a:r>
              <a:rPr lang="en-US" dirty="0"/>
              <a:t>Migrating Servers with Azure Migrate</a:t>
            </a:r>
          </a:p>
        </p:txBody>
      </p:sp>
      <p:sp>
        <p:nvSpPr>
          <p:cNvPr id="4" name="Text Placeholder 3">
            <a:extLst>
              <a:ext uri="{FF2B5EF4-FFF2-40B4-BE49-F238E27FC236}">
                <a16:creationId xmlns:a16="http://schemas.microsoft.com/office/drawing/2014/main" id="{5314F318-BBD2-4B03-8429-65A4F541D189}"/>
              </a:ext>
            </a:extLst>
          </p:cNvPr>
          <p:cNvSpPr>
            <a:spLocks noGrp="1"/>
          </p:cNvSpPr>
          <p:nvPr>
            <p:ph type="body" sz="quarter" idx="19"/>
          </p:nvPr>
        </p:nvSpPr>
        <p:spPr>
          <a:xfrm>
            <a:off x="4120794" y="3149494"/>
            <a:ext cx="7695070" cy="741783"/>
          </a:xfrm>
        </p:spPr>
        <p:txBody>
          <a:bodyPr/>
          <a:lstStyle/>
          <a:p>
            <a:pPr lvl="1"/>
            <a:r>
              <a:rPr lang="en-US" dirty="0"/>
              <a:t>Migrating Databases with Azure Database Migration Service</a:t>
            </a:r>
          </a:p>
        </p:txBody>
      </p:sp>
      <p:sp>
        <p:nvSpPr>
          <p:cNvPr id="5" name="Text Placeholder 4">
            <a:extLst>
              <a:ext uri="{FF2B5EF4-FFF2-40B4-BE49-F238E27FC236}">
                <a16:creationId xmlns:a16="http://schemas.microsoft.com/office/drawing/2014/main" id="{857B8CDE-A7E2-4EAD-9A8D-54940A9C743F}"/>
              </a:ext>
            </a:extLst>
          </p:cNvPr>
          <p:cNvSpPr>
            <a:spLocks noGrp="1"/>
          </p:cNvSpPr>
          <p:nvPr>
            <p:ph type="body" sz="quarter" idx="21"/>
          </p:nvPr>
        </p:nvSpPr>
        <p:spPr>
          <a:xfrm>
            <a:off x="4169080" y="5543574"/>
            <a:ext cx="7695070" cy="741783"/>
          </a:xfrm>
        </p:spPr>
        <p:txBody>
          <a:bodyPr/>
          <a:lstStyle/>
          <a:p>
            <a:pPr lvl="1"/>
            <a:r>
              <a:rPr lang="en-US" dirty="0"/>
              <a:t>Module Review Questions</a:t>
            </a:r>
          </a:p>
        </p:txBody>
      </p:sp>
      <p:grpSp>
        <p:nvGrpSpPr>
          <p:cNvPr id="22" name="Group 21">
            <a:extLst>
              <a:ext uri="{FF2B5EF4-FFF2-40B4-BE49-F238E27FC236}">
                <a16:creationId xmlns:a16="http://schemas.microsoft.com/office/drawing/2014/main" id="{956A674C-9210-4DA3-8A39-EFF8D9FBC50A}"/>
              </a:ext>
            </a:extLst>
          </p:cNvPr>
          <p:cNvGrpSpPr/>
          <p:nvPr/>
        </p:nvGrpSpPr>
        <p:grpSpPr>
          <a:xfrm>
            <a:off x="3095579" y="568750"/>
            <a:ext cx="702132" cy="702232"/>
            <a:chOff x="3031668" y="462996"/>
            <a:chExt cx="702132" cy="702232"/>
          </a:xfrm>
        </p:grpSpPr>
        <p:grpSp>
          <p:nvGrpSpPr>
            <p:cNvPr id="15" name="Group 14">
              <a:extLst>
                <a:ext uri="{FF2B5EF4-FFF2-40B4-BE49-F238E27FC236}">
                  <a16:creationId xmlns:a16="http://schemas.microsoft.com/office/drawing/2014/main" id="{CE1DF5A4-7E58-4418-9BF8-71C7E9AAB953}"/>
                </a:ext>
              </a:extLst>
            </p:cNvPr>
            <p:cNvGrpSpPr/>
            <p:nvPr/>
          </p:nvGrpSpPr>
          <p:grpSpPr>
            <a:xfrm>
              <a:off x="3031668" y="462996"/>
              <a:ext cx="702132" cy="702232"/>
              <a:chOff x="3031668" y="462996"/>
              <a:chExt cx="702132" cy="702232"/>
            </a:xfrm>
          </p:grpSpPr>
          <p:sp>
            <p:nvSpPr>
              <p:cNvPr id="101" name="Freeform 5">
                <a:extLst>
                  <a:ext uri="{FF2B5EF4-FFF2-40B4-BE49-F238E27FC236}">
                    <a16:creationId xmlns:a16="http://schemas.microsoft.com/office/drawing/2014/main" id="{06FDFE74-2BC5-48A3-8F67-15571A6CF9A6}"/>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02" name="Freeform 6">
                <a:extLst>
                  <a:ext uri="{FF2B5EF4-FFF2-40B4-BE49-F238E27FC236}">
                    <a16:creationId xmlns:a16="http://schemas.microsoft.com/office/drawing/2014/main" id="{76CDA170-DF50-4E3E-9369-327E91DFDBA8}"/>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8" name="Picture 7" descr="Icon of three concentric arcs">
              <a:extLst>
                <a:ext uri="{FF2B5EF4-FFF2-40B4-BE49-F238E27FC236}">
                  <a16:creationId xmlns:a16="http://schemas.microsoft.com/office/drawing/2014/main" id="{4520AC09-56A6-4EC9-B6DE-ED9987913F21}"/>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26" name="Group 25">
            <a:extLst>
              <a:ext uri="{FF2B5EF4-FFF2-40B4-BE49-F238E27FC236}">
                <a16:creationId xmlns:a16="http://schemas.microsoft.com/office/drawing/2014/main" id="{1658902A-7888-4D5A-BBDF-6314A9706F60}"/>
              </a:ext>
            </a:extLst>
          </p:cNvPr>
          <p:cNvGrpSpPr/>
          <p:nvPr/>
        </p:nvGrpSpPr>
        <p:grpSpPr>
          <a:xfrm>
            <a:off x="3143865" y="5676596"/>
            <a:ext cx="702132" cy="702232"/>
            <a:chOff x="3031668" y="3935251"/>
            <a:chExt cx="702132" cy="702232"/>
          </a:xfrm>
        </p:grpSpPr>
        <p:grpSp>
          <p:nvGrpSpPr>
            <p:cNvPr id="20" name="Group 19">
              <a:extLst>
                <a:ext uri="{FF2B5EF4-FFF2-40B4-BE49-F238E27FC236}">
                  <a16:creationId xmlns:a16="http://schemas.microsoft.com/office/drawing/2014/main" id="{11F7575F-FFA8-4B8C-A359-DF2580906502}"/>
                </a:ext>
              </a:extLst>
            </p:cNvPr>
            <p:cNvGrpSpPr/>
            <p:nvPr/>
          </p:nvGrpSpPr>
          <p:grpSpPr>
            <a:xfrm>
              <a:off x="3031668" y="3935251"/>
              <a:ext cx="702132" cy="702232"/>
              <a:chOff x="3031668" y="3935251"/>
              <a:chExt cx="702132" cy="702232"/>
            </a:xfrm>
          </p:grpSpPr>
          <p:sp>
            <p:nvSpPr>
              <p:cNvPr id="38" name="Freeform 5">
                <a:extLst>
                  <a:ext uri="{FF2B5EF4-FFF2-40B4-BE49-F238E27FC236}">
                    <a16:creationId xmlns:a16="http://schemas.microsoft.com/office/drawing/2014/main" id="{56F065CE-177B-490A-A251-D0F4169A5766}"/>
                  </a:ext>
                </a:extLst>
              </p:cNvPr>
              <p:cNvSpPr>
                <a:spLocks/>
              </p:cNvSpPr>
              <p:nvPr/>
            </p:nvSpPr>
            <p:spPr bwMode="auto">
              <a:xfrm>
                <a:off x="3031668" y="3935251"/>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9" name="Freeform 6">
                <a:extLst>
                  <a:ext uri="{FF2B5EF4-FFF2-40B4-BE49-F238E27FC236}">
                    <a16:creationId xmlns:a16="http://schemas.microsoft.com/office/drawing/2014/main" id="{4A37F30B-0F4B-440C-B966-1CE9DD6EF9B7}"/>
                  </a:ext>
                </a:extLst>
              </p:cNvPr>
              <p:cNvSpPr>
                <a:spLocks noEditPoints="1"/>
              </p:cNvSpPr>
              <p:nvPr/>
            </p:nvSpPr>
            <p:spPr bwMode="auto">
              <a:xfrm>
                <a:off x="3079954" y="3984112"/>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12" name="Picture 11" descr="Icon of a screen with dots">
              <a:extLst>
                <a:ext uri="{FF2B5EF4-FFF2-40B4-BE49-F238E27FC236}">
                  <a16:creationId xmlns:a16="http://schemas.microsoft.com/office/drawing/2014/main" id="{AC05A14D-F3EA-4968-AB36-81AA9F213EF0}"/>
                </a:ext>
              </a:extLst>
            </p:cNvPr>
            <p:cNvPicPr>
              <a:picLocks noChangeAspect="1"/>
            </p:cNvPicPr>
            <p:nvPr/>
          </p:nvPicPr>
          <p:blipFill>
            <a:blip r:embed="rId4"/>
            <a:stretch>
              <a:fillRect/>
            </a:stretch>
          </p:blipFill>
          <p:spPr>
            <a:xfrm>
              <a:off x="3199854" y="4149132"/>
              <a:ext cx="365760" cy="274470"/>
            </a:xfrm>
            <a:prstGeom prst="rect">
              <a:avLst/>
            </a:prstGeom>
          </p:spPr>
        </p:pic>
      </p:grpSp>
      <p:grpSp>
        <p:nvGrpSpPr>
          <p:cNvPr id="40" name="Group 39">
            <a:extLst>
              <a:ext uri="{FF2B5EF4-FFF2-40B4-BE49-F238E27FC236}">
                <a16:creationId xmlns:a16="http://schemas.microsoft.com/office/drawing/2014/main" id="{71E5A86E-6FF6-493D-8428-A1BBB9F271E6}"/>
              </a:ext>
            </a:extLst>
          </p:cNvPr>
          <p:cNvGrpSpPr/>
          <p:nvPr/>
        </p:nvGrpSpPr>
        <p:grpSpPr>
          <a:xfrm>
            <a:off x="3095579" y="1432409"/>
            <a:ext cx="702132" cy="702232"/>
            <a:chOff x="3031668" y="462996"/>
            <a:chExt cx="702132" cy="702232"/>
          </a:xfrm>
        </p:grpSpPr>
        <p:grpSp>
          <p:nvGrpSpPr>
            <p:cNvPr id="41" name="Group 40">
              <a:extLst>
                <a:ext uri="{FF2B5EF4-FFF2-40B4-BE49-F238E27FC236}">
                  <a16:creationId xmlns:a16="http://schemas.microsoft.com/office/drawing/2014/main" id="{31751C14-634A-4E06-B29F-BC9336BDAF2D}"/>
                </a:ext>
              </a:extLst>
            </p:cNvPr>
            <p:cNvGrpSpPr/>
            <p:nvPr/>
          </p:nvGrpSpPr>
          <p:grpSpPr>
            <a:xfrm>
              <a:off x="3031668" y="462996"/>
              <a:ext cx="702132" cy="702232"/>
              <a:chOff x="3031668" y="462996"/>
              <a:chExt cx="702132" cy="702232"/>
            </a:xfrm>
          </p:grpSpPr>
          <p:sp>
            <p:nvSpPr>
              <p:cNvPr id="43" name="Freeform 5">
                <a:extLst>
                  <a:ext uri="{FF2B5EF4-FFF2-40B4-BE49-F238E27FC236}">
                    <a16:creationId xmlns:a16="http://schemas.microsoft.com/office/drawing/2014/main" id="{9212C8A8-2EB4-4FE2-B147-573768D2393B}"/>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4" name="Freeform 6">
                <a:extLst>
                  <a:ext uri="{FF2B5EF4-FFF2-40B4-BE49-F238E27FC236}">
                    <a16:creationId xmlns:a16="http://schemas.microsoft.com/office/drawing/2014/main" id="{3363CA47-6E4A-4F41-8310-B02C9488240E}"/>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2" name="Picture 41" descr="Icon of three concentric arcs">
              <a:extLst>
                <a:ext uri="{FF2B5EF4-FFF2-40B4-BE49-F238E27FC236}">
                  <a16:creationId xmlns:a16="http://schemas.microsoft.com/office/drawing/2014/main" id="{A0402420-55E9-4D0B-8763-AAA5881B5D9C}"/>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45" name="Group 44">
            <a:extLst>
              <a:ext uri="{FF2B5EF4-FFF2-40B4-BE49-F238E27FC236}">
                <a16:creationId xmlns:a16="http://schemas.microsoft.com/office/drawing/2014/main" id="{14BB4BCD-65F3-4CB3-8E77-770B3089854B}"/>
              </a:ext>
            </a:extLst>
          </p:cNvPr>
          <p:cNvGrpSpPr/>
          <p:nvPr/>
        </p:nvGrpSpPr>
        <p:grpSpPr>
          <a:xfrm>
            <a:off x="3095579" y="2295026"/>
            <a:ext cx="702132" cy="702232"/>
            <a:chOff x="3031668" y="462996"/>
            <a:chExt cx="702132" cy="702232"/>
          </a:xfrm>
        </p:grpSpPr>
        <p:grpSp>
          <p:nvGrpSpPr>
            <p:cNvPr id="46" name="Group 45">
              <a:extLst>
                <a:ext uri="{FF2B5EF4-FFF2-40B4-BE49-F238E27FC236}">
                  <a16:creationId xmlns:a16="http://schemas.microsoft.com/office/drawing/2014/main" id="{3CC50EE3-D909-4B5F-A22F-9251652A99C1}"/>
                </a:ext>
              </a:extLst>
            </p:cNvPr>
            <p:cNvGrpSpPr/>
            <p:nvPr/>
          </p:nvGrpSpPr>
          <p:grpSpPr>
            <a:xfrm>
              <a:off x="3031668" y="462996"/>
              <a:ext cx="702132" cy="702232"/>
              <a:chOff x="3031668" y="462996"/>
              <a:chExt cx="702132" cy="702232"/>
            </a:xfrm>
          </p:grpSpPr>
          <p:sp>
            <p:nvSpPr>
              <p:cNvPr id="48" name="Freeform 5">
                <a:extLst>
                  <a:ext uri="{FF2B5EF4-FFF2-40B4-BE49-F238E27FC236}">
                    <a16:creationId xmlns:a16="http://schemas.microsoft.com/office/drawing/2014/main" id="{662DFAC0-82E2-4685-B0EA-9B94B9895254}"/>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9" name="Freeform 6">
                <a:extLst>
                  <a:ext uri="{FF2B5EF4-FFF2-40B4-BE49-F238E27FC236}">
                    <a16:creationId xmlns:a16="http://schemas.microsoft.com/office/drawing/2014/main" id="{59E50ED3-17DC-4841-8696-4B60EC9B453F}"/>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7" name="Picture 46" descr="Icon of three concentric arcs">
              <a:extLst>
                <a:ext uri="{FF2B5EF4-FFF2-40B4-BE49-F238E27FC236}">
                  <a16:creationId xmlns:a16="http://schemas.microsoft.com/office/drawing/2014/main" id="{4C9647D4-F63C-42EE-B67D-22BD134E767B}"/>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50" name="Group 49">
            <a:extLst>
              <a:ext uri="{FF2B5EF4-FFF2-40B4-BE49-F238E27FC236}">
                <a16:creationId xmlns:a16="http://schemas.microsoft.com/office/drawing/2014/main" id="{CD0C90C2-DC78-459A-B5EE-FC16ABC8E0DA}"/>
              </a:ext>
            </a:extLst>
          </p:cNvPr>
          <p:cNvGrpSpPr/>
          <p:nvPr/>
        </p:nvGrpSpPr>
        <p:grpSpPr>
          <a:xfrm>
            <a:off x="3095579" y="3169269"/>
            <a:ext cx="702132" cy="702232"/>
            <a:chOff x="3031668" y="462996"/>
            <a:chExt cx="702132" cy="702232"/>
          </a:xfrm>
        </p:grpSpPr>
        <p:grpSp>
          <p:nvGrpSpPr>
            <p:cNvPr id="51" name="Group 50">
              <a:extLst>
                <a:ext uri="{FF2B5EF4-FFF2-40B4-BE49-F238E27FC236}">
                  <a16:creationId xmlns:a16="http://schemas.microsoft.com/office/drawing/2014/main" id="{A86315B6-9048-4CC0-A586-E5C91965E5DB}"/>
                </a:ext>
              </a:extLst>
            </p:cNvPr>
            <p:cNvGrpSpPr/>
            <p:nvPr/>
          </p:nvGrpSpPr>
          <p:grpSpPr>
            <a:xfrm>
              <a:off x="3031668" y="462996"/>
              <a:ext cx="702132" cy="702232"/>
              <a:chOff x="3031668" y="462996"/>
              <a:chExt cx="702132" cy="702232"/>
            </a:xfrm>
          </p:grpSpPr>
          <p:sp>
            <p:nvSpPr>
              <p:cNvPr id="53" name="Freeform 5">
                <a:extLst>
                  <a:ext uri="{FF2B5EF4-FFF2-40B4-BE49-F238E27FC236}">
                    <a16:creationId xmlns:a16="http://schemas.microsoft.com/office/drawing/2014/main" id="{CBB2B370-29B7-4689-ADB9-484277FF263E}"/>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4" name="Freeform 6">
                <a:extLst>
                  <a:ext uri="{FF2B5EF4-FFF2-40B4-BE49-F238E27FC236}">
                    <a16:creationId xmlns:a16="http://schemas.microsoft.com/office/drawing/2014/main" id="{39FB2F8F-0F44-482D-A8B3-F1AAFBB96933}"/>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52" name="Picture 51" descr="Icon of three concentric arcs">
              <a:extLst>
                <a:ext uri="{FF2B5EF4-FFF2-40B4-BE49-F238E27FC236}">
                  <a16:creationId xmlns:a16="http://schemas.microsoft.com/office/drawing/2014/main" id="{480B8537-83AA-4712-A36C-41F833BFA737}"/>
                </a:ext>
              </a:extLst>
            </p:cNvPr>
            <p:cNvPicPr>
              <a:picLocks noChangeAspect="1"/>
            </p:cNvPicPr>
            <p:nvPr/>
          </p:nvPicPr>
          <p:blipFill>
            <a:blip r:embed="rId3"/>
            <a:stretch>
              <a:fillRect/>
            </a:stretch>
          </p:blipFill>
          <p:spPr>
            <a:xfrm>
              <a:off x="3196572" y="627950"/>
              <a:ext cx="372325" cy="372325"/>
            </a:xfrm>
            <a:prstGeom prst="rect">
              <a:avLst/>
            </a:prstGeom>
          </p:spPr>
        </p:pic>
      </p:grpSp>
      <p:sp>
        <p:nvSpPr>
          <p:cNvPr id="33" name="Text Placeholder 3">
            <a:extLst>
              <a:ext uri="{FF2B5EF4-FFF2-40B4-BE49-F238E27FC236}">
                <a16:creationId xmlns:a16="http://schemas.microsoft.com/office/drawing/2014/main" id="{1BF9D02C-1F1A-4470-B695-709CF3042F34}"/>
              </a:ext>
            </a:extLst>
          </p:cNvPr>
          <p:cNvSpPr txBox="1">
            <a:spLocks/>
          </p:cNvSpPr>
          <p:nvPr/>
        </p:nvSpPr>
        <p:spPr>
          <a:xfrm>
            <a:off x="4169080" y="3979406"/>
            <a:ext cx="7695070" cy="741783"/>
          </a:xfrm>
          <a:prstGeom prst="rect">
            <a:avLst/>
          </a:prstGeom>
        </p:spPr>
        <p:txBody>
          <a:bodyPr vert="horz" wrap="square" lIns="0" tIns="0" rIns="0" bIns="0" rtlCol="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1800" b="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Migrating On-Premises Data to Cloud Storage with AzCopy</a:t>
            </a:r>
          </a:p>
        </p:txBody>
      </p:sp>
      <p:grpSp>
        <p:nvGrpSpPr>
          <p:cNvPr id="34" name="Group 33">
            <a:extLst>
              <a:ext uri="{FF2B5EF4-FFF2-40B4-BE49-F238E27FC236}">
                <a16:creationId xmlns:a16="http://schemas.microsoft.com/office/drawing/2014/main" id="{7E7E93FE-0486-4BBC-B314-B1CC82D3386C}"/>
              </a:ext>
            </a:extLst>
          </p:cNvPr>
          <p:cNvGrpSpPr/>
          <p:nvPr/>
        </p:nvGrpSpPr>
        <p:grpSpPr>
          <a:xfrm>
            <a:off x="3143865" y="3999181"/>
            <a:ext cx="702132" cy="702232"/>
            <a:chOff x="3031668" y="462996"/>
            <a:chExt cx="702132" cy="702232"/>
          </a:xfrm>
        </p:grpSpPr>
        <p:grpSp>
          <p:nvGrpSpPr>
            <p:cNvPr id="35" name="Group 34">
              <a:extLst>
                <a:ext uri="{FF2B5EF4-FFF2-40B4-BE49-F238E27FC236}">
                  <a16:creationId xmlns:a16="http://schemas.microsoft.com/office/drawing/2014/main" id="{B07A7027-971C-405E-B05C-11665A99FF21}"/>
                </a:ext>
              </a:extLst>
            </p:cNvPr>
            <p:cNvGrpSpPr/>
            <p:nvPr/>
          </p:nvGrpSpPr>
          <p:grpSpPr>
            <a:xfrm>
              <a:off x="3031668" y="462996"/>
              <a:ext cx="702132" cy="702232"/>
              <a:chOff x="3031668" y="462996"/>
              <a:chExt cx="702132" cy="702232"/>
            </a:xfrm>
          </p:grpSpPr>
          <p:sp>
            <p:nvSpPr>
              <p:cNvPr id="37" name="Freeform 5">
                <a:extLst>
                  <a:ext uri="{FF2B5EF4-FFF2-40B4-BE49-F238E27FC236}">
                    <a16:creationId xmlns:a16="http://schemas.microsoft.com/office/drawing/2014/main" id="{6317B2AA-E589-4A62-81A6-7A56B2877042}"/>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5" name="Freeform 6">
                <a:extLst>
                  <a:ext uri="{FF2B5EF4-FFF2-40B4-BE49-F238E27FC236}">
                    <a16:creationId xmlns:a16="http://schemas.microsoft.com/office/drawing/2014/main" id="{145457A5-2126-48F6-85B6-574D71BB1FC8}"/>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36" name="Picture 35" descr="Icon of three concentric arcs">
              <a:extLst>
                <a:ext uri="{FF2B5EF4-FFF2-40B4-BE49-F238E27FC236}">
                  <a16:creationId xmlns:a16="http://schemas.microsoft.com/office/drawing/2014/main" id="{7CB3D027-F644-4657-9B87-38435B7884BE}"/>
                </a:ext>
              </a:extLst>
            </p:cNvPr>
            <p:cNvPicPr>
              <a:picLocks noChangeAspect="1"/>
            </p:cNvPicPr>
            <p:nvPr/>
          </p:nvPicPr>
          <p:blipFill>
            <a:blip r:embed="rId3"/>
            <a:stretch>
              <a:fillRect/>
            </a:stretch>
          </p:blipFill>
          <p:spPr>
            <a:xfrm>
              <a:off x="3196572" y="627950"/>
              <a:ext cx="372325" cy="372325"/>
            </a:xfrm>
            <a:prstGeom prst="rect">
              <a:avLst/>
            </a:prstGeom>
          </p:spPr>
        </p:pic>
      </p:grpSp>
      <p:sp>
        <p:nvSpPr>
          <p:cNvPr id="56" name="Text Placeholder 3">
            <a:extLst>
              <a:ext uri="{FF2B5EF4-FFF2-40B4-BE49-F238E27FC236}">
                <a16:creationId xmlns:a16="http://schemas.microsoft.com/office/drawing/2014/main" id="{AA57AF95-5E8E-4AFC-9401-4DEB55045CD1}"/>
              </a:ext>
            </a:extLst>
          </p:cNvPr>
          <p:cNvSpPr txBox="1">
            <a:spLocks/>
          </p:cNvSpPr>
          <p:nvPr/>
        </p:nvSpPr>
        <p:spPr>
          <a:xfrm>
            <a:off x="4169080" y="4801791"/>
            <a:ext cx="7695070" cy="741783"/>
          </a:xfrm>
          <a:prstGeom prst="rect">
            <a:avLst/>
          </a:prstGeom>
        </p:spPr>
        <p:txBody>
          <a:bodyPr vert="horz" wrap="square" lIns="0" tIns="0" rIns="0" bIns="0" rtlCol="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1800" b="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Lab: Migrating Hyper-V VMs to Azure by using Azure Migrate</a:t>
            </a:r>
          </a:p>
        </p:txBody>
      </p:sp>
      <p:grpSp>
        <p:nvGrpSpPr>
          <p:cNvPr id="57" name="Group 56">
            <a:extLst>
              <a:ext uri="{FF2B5EF4-FFF2-40B4-BE49-F238E27FC236}">
                <a16:creationId xmlns:a16="http://schemas.microsoft.com/office/drawing/2014/main" id="{4D62D584-EB3B-4DA3-B1E3-782340D53FAD}"/>
              </a:ext>
            </a:extLst>
          </p:cNvPr>
          <p:cNvGrpSpPr/>
          <p:nvPr/>
        </p:nvGrpSpPr>
        <p:grpSpPr>
          <a:xfrm>
            <a:off x="3143865" y="4821566"/>
            <a:ext cx="702132" cy="702232"/>
            <a:chOff x="3031668" y="462996"/>
            <a:chExt cx="702132" cy="702232"/>
          </a:xfrm>
        </p:grpSpPr>
        <p:grpSp>
          <p:nvGrpSpPr>
            <p:cNvPr id="58" name="Group 57">
              <a:extLst>
                <a:ext uri="{FF2B5EF4-FFF2-40B4-BE49-F238E27FC236}">
                  <a16:creationId xmlns:a16="http://schemas.microsoft.com/office/drawing/2014/main" id="{9696AD9E-86FD-407C-8F26-F37A7422B2AE}"/>
                </a:ext>
              </a:extLst>
            </p:cNvPr>
            <p:cNvGrpSpPr/>
            <p:nvPr/>
          </p:nvGrpSpPr>
          <p:grpSpPr>
            <a:xfrm>
              <a:off x="3031668" y="462996"/>
              <a:ext cx="702132" cy="702232"/>
              <a:chOff x="3031668" y="462996"/>
              <a:chExt cx="702132" cy="702232"/>
            </a:xfrm>
          </p:grpSpPr>
          <p:sp>
            <p:nvSpPr>
              <p:cNvPr id="60" name="Freeform 5">
                <a:extLst>
                  <a:ext uri="{FF2B5EF4-FFF2-40B4-BE49-F238E27FC236}">
                    <a16:creationId xmlns:a16="http://schemas.microsoft.com/office/drawing/2014/main" id="{C517BDB7-5770-4748-9F76-DC9A2A129317}"/>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1" name="Freeform 6">
                <a:extLst>
                  <a:ext uri="{FF2B5EF4-FFF2-40B4-BE49-F238E27FC236}">
                    <a16:creationId xmlns:a16="http://schemas.microsoft.com/office/drawing/2014/main" id="{989FBF8C-F1B4-4C00-A339-D4D328CE553F}"/>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59" name="Picture 58" descr="Icon of three concentric arcs">
              <a:extLst>
                <a:ext uri="{FF2B5EF4-FFF2-40B4-BE49-F238E27FC236}">
                  <a16:creationId xmlns:a16="http://schemas.microsoft.com/office/drawing/2014/main" id="{9455EEFB-053D-4941-8556-CCB058FED9E9}"/>
                </a:ext>
              </a:extLst>
            </p:cNvPr>
            <p:cNvPicPr>
              <a:picLocks noChangeAspect="1"/>
            </p:cNvPicPr>
            <p:nvPr/>
          </p:nvPicPr>
          <p:blipFill>
            <a:blip r:embed="rId3"/>
            <a:stretch>
              <a:fillRect/>
            </a:stretch>
          </p:blipFill>
          <p:spPr>
            <a:xfrm>
              <a:off x="3196572" y="627950"/>
              <a:ext cx="372325" cy="372325"/>
            </a:xfrm>
            <a:prstGeom prst="rect">
              <a:avLst/>
            </a:prstGeom>
          </p:spPr>
        </p:pic>
      </p:grpSp>
    </p:spTree>
    <p:extLst>
      <p:ext uri="{BB962C8B-B14F-4D97-AF65-F5344CB8AC3E}">
        <p14:creationId xmlns:p14="http://schemas.microsoft.com/office/powerpoint/2010/main" val="2283819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923E17-5677-4CDC-A695-3231C90DEBAE}"/>
              </a:ext>
            </a:extLst>
          </p:cNvPr>
          <p:cNvPicPr>
            <a:picLocks noChangeAspect="1"/>
          </p:cNvPicPr>
          <p:nvPr/>
        </p:nvPicPr>
        <p:blipFill>
          <a:blip r:embed="rId3"/>
          <a:stretch>
            <a:fillRect/>
          </a:stretch>
        </p:blipFill>
        <p:spPr>
          <a:xfrm>
            <a:off x="5317175" y="2051784"/>
            <a:ext cx="6383914" cy="3665936"/>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Overview of Database Migration</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90911" y="1217979"/>
            <a:ext cx="4225063" cy="5180905"/>
          </a:xfrm>
        </p:spPr>
        <p:txBody>
          <a:bodyPr/>
          <a:lstStyle/>
          <a:p>
            <a:pPr>
              <a:spcAft>
                <a:spcPts val="1176"/>
              </a:spcAft>
            </a:pPr>
            <a:r>
              <a:rPr lang="en-US" dirty="0">
                <a:latin typeface="Segoe UI" panose="020B0502040204020203" pitchFamily="34" charset="0"/>
                <a:cs typeface="Segoe UI" panose="020B0502040204020203" pitchFamily="34" charset="0"/>
              </a:rPr>
              <a:t>Offline and online migrations prerequisites:</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Download the Data Migration Assistant</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Create an Azure Virtual Network instance</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Configure the network security group</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Configure the Windows Firewall</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Configure credentials</a:t>
            </a:r>
          </a:p>
        </p:txBody>
      </p:sp>
    </p:spTree>
    <p:extLst>
      <p:ext uri="{BB962C8B-B14F-4D97-AF65-F5344CB8AC3E}">
        <p14:creationId xmlns:p14="http://schemas.microsoft.com/office/powerpoint/2010/main" val="34017857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fade">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fade">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animEffect transition="in" filter="fade">
                                      <p:cBhvr>
                                        <p:cTn id="17" dur="500"/>
                                        <p:tgtEl>
                                          <p:spTgt spid="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4" end="4"/>
                                            </p:txEl>
                                          </p:spTgt>
                                        </p:tgtEl>
                                        <p:attrNameLst>
                                          <p:attrName>style.visibility</p:attrName>
                                        </p:attrNameLst>
                                      </p:cBhvr>
                                      <p:to>
                                        <p:strVal val="visible"/>
                                      </p:to>
                                    </p:set>
                                    <p:animEffect transition="in" filter="fade">
                                      <p:cBhvr>
                                        <p:cTn id="22" dur="500"/>
                                        <p:tgtEl>
                                          <p:spTgt spid="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animEffect transition="in" filter="fade">
                                      <p:cBhvr>
                                        <p:cTn id="27"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Assess the On-Premises Databases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79250" y="1314219"/>
            <a:ext cx="3493979" cy="5139869"/>
          </a:xfrm>
        </p:spPr>
        <p:txBody>
          <a:bodyPr/>
          <a:lstStyle/>
          <a:p>
            <a:pPr marL="504217" indent="-504217">
              <a:spcAft>
                <a:spcPts val="1176"/>
              </a:spcAft>
              <a:buFont typeface="+mj-lt"/>
              <a:buAutoNum type="arabicPeriod"/>
            </a:pPr>
            <a:r>
              <a:rPr lang="en-US" dirty="0">
                <a:latin typeface="Segoe UI" panose="020B0502040204020203" pitchFamily="34" charset="0"/>
                <a:cs typeface="Segoe UI" panose="020B0502040204020203" pitchFamily="34" charset="0"/>
              </a:rPr>
              <a:t>Use </a:t>
            </a:r>
            <a:r>
              <a:rPr lang="en-US" b="1" dirty="0">
                <a:latin typeface="Segoe UI" panose="020B0502040204020203" pitchFamily="34" charset="0"/>
                <a:cs typeface="Segoe UI" panose="020B0502040204020203" pitchFamily="34" charset="0"/>
              </a:rPr>
              <a:t>Data Migration Assistant </a:t>
            </a:r>
            <a:r>
              <a:rPr lang="en-US" dirty="0">
                <a:latin typeface="Segoe UI" panose="020B0502040204020203" pitchFamily="34" charset="0"/>
                <a:cs typeface="Segoe UI" panose="020B0502040204020203" pitchFamily="34" charset="0"/>
              </a:rPr>
              <a:t>to create an Assessment project</a:t>
            </a:r>
          </a:p>
          <a:p>
            <a:pPr marL="504217" indent="-504217">
              <a:spcAft>
                <a:spcPts val="1176"/>
              </a:spcAft>
              <a:buFont typeface="+mj-lt"/>
              <a:buAutoNum type="arabicPeriod"/>
            </a:pPr>
            <a:r>
              <a:rPr lang="en-US" dirty="0">
                <a:latin typeface="Segoe UI" panose="020B0502040204020203" pitchFamily="34" charset="0"/>
                <a:cs typeface="Segoe UI" panose="020B0502040204020203" pitchFamily="34" charset="0"/>
              </a:rPr>
              <a:t>Select the </a:t>
            </a:r>
            <a:r>
              <a:rPr lang="en-US" b="1" dirty="0">
                <a:latin typeface="Segoe UI" panose="020B0502040204020203" pitchFamily="34" charset="0"/>
                <a:cs typeface="Segoe UI" panose="020B0502040204020203" pitchFamily="34" charset="0"/>
              </a:rPr>
              <a:t>source</a:t>
            </a:r>
            <a:r>
              <a:rPr lang="en-US" dirty="0">
                <a:latin typeface="Segoe UI" panose="020B0502040204020203" pitchFamily="34" charset="0"/>
                <a:cs typeface="Segoe UI" panose="020B0502040204020203" pitchFamily="34" charset="0"/>
              </a:rPr>
              <a:t> and target servers </a:t>
            </a:r>
          </a:p>
          <a:p>
            <a:pPr marL="504217" indent="-504217">
              <a:spcAft>
                <a:spcPts val="1176"/>
              </a:spcAft>
              <a:buFont typeface="+mj-lt"/>
              <a:buAutoNum type="arabicPeriod"/>
            </a:pPr>
            <a:r>
              <a:rPr lang="en-US" dirty="0">
                <a:latin typeface="Segoe UI" panose="020B0502040204020203" pitchFamily="34" charset="0"/>
                <a:cs typeface="Segoe UI" panose="020B0502040204020203" pitchFamily="34" charset="0"/>
              </a:rPr>
              <a:t>Provide the </a:t>
            </a:r>
            <a:r>
              <a:rPr lang="en-US" b="1" dirty="0">
                <a:latin typeface="Segoe UI" panose="020B0502040204020203" pitchFamily="34" charset="0"/>
                <a:cs typeface="Segoe UI" panose="020B0502040204020203" pitchFamily="34" charset="0"/>
              </a:rPr>
              <a:t>connection details</a:t>
            </a:r>
            <a:r>
              <a:rPr lang="en-US" dirty="0">
                <a:latin typeface="Segoe UI" panose="020B0502040204020203" pitchFamily="34" charset="0"/>
                <a:cs typeface="Segoe UI" panose="020B0502040204020203" pitchFamily="34" charset="0"/>
              </a:rPr>
              <a:t> and permissions</a:t>
            </a:r>
          </a:p>
          <a:p>
            <a:pPr marL="504217" indent="-504217">
              <a:spcAft>
                <a:spcPts val="1176"/>
              </a:spcAft>
              <a:buFont typeface="+mj-lt"/>
              <a:buAutoNum type="arabicPeriod"/>
            </a:pPr>
            <a:r>
              <a:rPr lang="en-US" dirty="0">
                <a:latin typeface="Segoe UI" panose="020B0502040204020203" pitchFamily="34" charset="0"/>
                <a:cs typeface="Segoe UI" panose="020B0502040204020203" pitchFamily="34" charset="0"/>
              </a:rPr>
              <a:t>Choose the database to migrate</a:t>
            </a:r>
          </a:p>
        </p:txBody>
      </p:sp>
      <p:pic>
        <p:nvPicPr>
          <p:cNvPr id="3" name="Picture 2">
            <a:hlinkClick r:id="rId3"/>
            <a:extLst>
              <a:ext uri="{FF2B5EF4-FFF2-40B4-BE49-F238E27FC236}">
                <a16:creationId xmlns:a16="http://schemas.microsoft.com/office/drawing/2014/main" id="{5536D301-FD73-4F77-936A-887040A914E1}"/>
              </a:ext>
            </a:extLst>
          </p:cNvPr>
          <p:cNvPicPr>
            <a:picLocks noChangeAspect="1"/>
          </p:cNvPicPr>
          <p:nvPr/>
        </p:nvPicPr>
        <p:blipFill>
          <a:blip r:embed="rId4"/>
          <a:stretch>
            <a:fillRect/>
          </a:stretch>
        </p:blipFill>
        <p:spPr>
          <a:xfrm>
            <a:off x="4505423" y="1499884"/>
            <a:ext cx="7426699" cy="4232150"/>
          </a:xfrm>
          <a:prstGeom prst="rect">
            <a:avLst/>
          </a:prstGeom>
        </p:spPr>
      </p:pic>
    </p:spTree>
    <p:extLst>
      <p:ext uri="{BB962C8B-B14F-4D97-AF65-F5344CB8AC3E}">
        <p14:creationId xmlns:p14="http://schemas.microsoft.com/office/powerpoint/2010/main" val="157979306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Migrate the Schema using the Data Migration Assistant</a:t>
            </a:r>
          </a:p>
        </p:txBody>
      </p:sp>
      <p:pic>
        <p:nvPicPr>
          <p:cNvPr id="3" name="Picture 2">
            <a:extLst>
              <a:ext uri="{FF2B5EF4-FFF2-40B4-BE49-F238E27FC236}">
                <a16:creationId xmlns:a16="http://schemas.microsoft.com/office/drawing/2014/main" id="{848D291C-9F72-451E-B610-BDEE02737AC4}"/>
              </a:ext>
            </a:extLst>
          </p:cNvPr>
          <p:cNvPicPr>
            <a:picLocks noChangeAspect="1"/>
          </p:cNvPicPr>
          <p:nvPr/>
        </p:nvPicPr>
        <p:blipFill>
          <a:blip r:embed="rId3"/>
          <a:stretch>
            <a:fillRect/>
          </a:stretch>
        </p:blipFill>
        <p:spPr>
          <a:xfrm>
            <a:off x="6309487" y="1752921"/>
            <a:ext cx="5742066" cy="3482285"/>
          </a:xfrm>
          <a:prstGeom prst="rect">
            <a:avLst/>
          </a:prstGeom>
        </p:spPr>
      </p:pic>
      <p:sp>
        <p:nvSpPr>
          <p:cNvPr id="11" name="TextBox 10">
            <a:extLst>
              <a:ext uri="{FF2B5EF4-FFF2-40B4-BE49-F238E27FC236}">
                <a16:creationId xmlns:a16="http://schemas.microsoft.com/office/drawing/2014/main" id="{D8D45613-2E5A-4284-BAF4-3C9B70066F0E}"/>
              </a:ext>
            </a:extLst>
          </p:cNvPr>
          <p:cNvSpPr txBox="1"/>
          <p:nvPr/>
        </p:nvSpPr>
        <p:spPr>
          <a:xfrm>
            <a:off x="358584" y="1120690"/>
            <a:ext cx="5870476" cy="5016758"/>
          </a:xfrm>
          <a:prstGeom prst="rect">
            <a:avLst/>
          </a:prstGeom>
          <a:noFill/>
        </p:spPr>
        <p:txBody>
          <a:bodyPr wrap="square">
            <a:spAutoFit/>
          </a:bodyPr>
          <a:lstStyle/>
          <a:p>
            <a:pPr marL="336145" indent="-336145">
              <a:spcAft>
                <a:spcPts val="1176"/>
              </a:spcAft>
              <a:buFont typeface="+mj-lt"/>
              <a:buAutoNum type="arabicPeriod"/>
            </a:pPr>
            <a:r>
              <a:rPr lang="en-US" sz="2000" dirty="0">
                <a:latin typeface="Segoe UI" panose="020B0502040204020203" pitchFamily="34" charset="0"/>
                <a:cs typeface="Segoe UI" panose="020B0502040204020203" pitchFamily="34" charset="0"/>
              </a:rPr>
              <a:t>Select an on-premises SQL Server instance as the source server</a:t>
            </a:r>
          </a:p>
          <a:p>
            <a:pPr marL="336145" indent="-336145">
              <a:spcAft>
                <a:spcPts val="1176"/>
              </a:spcAft>
              <a:buFont typeface="+mj-lt"/>
              <a:buAutoNum type="arabicPeriod"/>
            </a:pPr>
            <a:r>
              <a:rPr lang="en-US" sz="2000" dirty="0">
                <a:latin typeface="Segoe UI" panose="020B0502040204020203" pitchFamily="34" charset="0"/>
                <a:cs typeface="Segoe UI" panose="020B0502040204020203" pitchFamily="34" charset="0"/>
              </a:rPr>
              <a:t>Set the Azure SQL Database instance as the target server </a:t>
            </a:r>
          </a:p>
          <a:p>
            <a:pPr marL="336145" indent="-336145">
              <a:spcAft>
                <a:spcPts val="1176"/>
              </a:spcAft>
              <a:buFont typeface="+mj-lt"/>
              <a:buAutoNum type="arabicPeriod"/>
            </a:pPr>
            <a:r>
              <a:rPr lang="en-US" sz="2000" dirty="0">
                <a:latin typeface="Segoe UI" panose="020B0502040204020203" pitchFamily="34" charset="0"/>
                <a:cs typeface="Segoe UI" panose="020B0502040204020203" pitchFamily="34" charset="0"/>
              </a:rPr>
              <a:t>Set the scope of the migration to Schema Only </a:t>
            </a:r>
          </a:p>
          <a:p>
            <a:pPr marL="336145" indent="-336145">
              <a:spcAft>
                <a:spcPts val="1176"/>
              </a:spcAft>
              <a:buFont typeface="+mj-lt"/>
              <a:buAutoNum type="arabicPeriod"/>
            </a:pPr>
            <a:r>
              <a:rPr lang="en-US" sz="2000" dirty="0">
                <a:latin typeface="Segoe UI" panose="020B0502040204020203" pitchFamily="34" charset="0"/>
                <a:cs typeface="Segoe UI" panose="020B0502040204020203" pitchFamily="34" charset="0"/>
              </a:rPr>
              <a:t>Once connected to the source database, choose the schema objects to deploy to the new SQL database</a:t>
            </a:r>
          </a:p>
          <a:p>
            <a:pPr marL="336145" indent="-336145">
              <a:spcAft>
                <a:spcPts val="1176"/>
              </a:spcAft>
              <a:buFont typeface="+mj-lt"/>
              <a:buAutoNum type="arabicPeriod"/>
            </a:pPr>
            <a:r>
              <a:rPr lang="en-US" sz="2000" dirty="0">
                <a:latin typeface="Segoe UI" panose="020B0502040204020203" pitchFamily="34" charset="0"/>
                <a:cs typeface="Segoe UI" panose="020B0502040204020203" pitchFamily="34" charset="0"/>
              </a:rPr>
              <a:t>Data Migration Assistant will create a script of actions</a:t>
            </a:r>
          </a:p>
          <a:p>
            <a:pPr marL="336145" indent="-336145">
              <a:spcAft>
                <a:spcPts val="1176"/>
              </a:spcAft>
              <a:buFont typeface="+mj-lt"/>
              <a:buAutoNum type="arabicPeriod"/>
            </a:pPr>
            <a:r>
              <a:rPr lang="en-US" sz="2000" dirty="0">
                <a:latin typeface="Segoe UI" panose="020B0502040204020203" pitchFamily="34" charset="0"/>
                <a:cs typeface="Segoe UI" panose="020B0502040204020203" pitchFamily="34" charset="0"/>
              </a:rPr>
              <a:t>Select Deploy Schema to run the script</a:t>
            </a:r>
          </a:p>
          <a:p>
            <a:pPr marL="336145" indent="-336145">
              <a:spcAft>
                <a:spcPts val="1176"/>
              </a:spcAft>
              <a:buFont typeface="+mj-lt"/>
              <a:buAutoNum type="arabicPeriod"/>
            </a:pPr>
            <a:r>
              <a:rPr lang="en-US" sz="2000" dirty="0">
                <a:latin typeface="Segoe UI" panose="020B0502040204020203" pitchFamily="34" charset="0"/>
                <a:cs typeface="Segoe UI" panose="020B0502040204020203" pitchFamily="34" charset="0"/>
              </a:rPr>
              <a:t>Once the script has run, check the target server to make sure it has been configured correctly</a:t>
            </a:r>
          </a:p>
        </p:txBody>
      </p:sp>
    </p:spTree>
    <p:extLst>
      <p:ext uri="{BB962C8B-B14F-4D97-AF65-F5344CB8AC3E}">
        <p14:creationId xmlns:p14="http://schemas.microsoft.com/office/powerpoint/2010/main" val="2252214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28127" y="318922"/>
            <a:ext cx="11306469" cy="403079"/>
          </a:xfrm>
        </p:spPr>
        <p:txBody>
          <a:bodyPr/>
          <a:lstStyle/>
          <a:p>
            <a:pPr>
              <a:spcAft>
                <a:spcPts val="1176"/>
              </a:spcAft>
            </a:pPr>
            <a:r>
              <a:rPr lang="en-US" dirty="0">
                <a:latin typeface="Segoe UI" panose="020B0502040204020203" pitchFamily="34" charset="0"/>
              </a:rPr>
              <a:t>Migrate Data with Database Migration Service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28127" y="1205065"/>
            <a:ext cx="10607653" cy="4373441"/>
          </a:xfrm>
        </p:spPr>
        <p:txBody>
          <a:bodyPr/>
          <a:lstStyle/>
          <a:p>
            <a:pPr marL="514350" indent="-514350">
              <a:lnSpc>
                <a:spcPct val="150000"/>
              </a:lnSpc>
              <a:spcAft>
                <a:spcPts val="1176"/>
              </a:spcAft>
              <a:buFont typeface="+mj-lt"/>
              <a:buAutoNum type="arabicPeriod"/>
            </a:pPr>
            <a:r>
              <a:rPr lang="en-US" dirty="0">
                <a:latin typeface="Segoe UI" panose="020B0502040204020203" pitchFamily="34" charset="0"/>
                <a:cs typeface="Segoe UI" panose="020B0502040204020203" pitchFamily="34" charset="0"/>
              </a:rPr>
              <a:t>Create an instance of Azure Database Migration Service</a:t>
            </a:r>
          </a:p>
          <a:p>
            <a:pPr marL="514350" indent="-514350">
              <a:lnSpc>
                <a:spcPct val="150000"/>
              </a:lnSpc>
              <a:spcAft>
                <a:spcPts val="1176"/>
              </a:spcAft>
              <a:buFont typeface="+mj-lt"/>
              <a:buAutoNum type="arabicPeriod"/>
            </a:pPr>
            <a:r>
              <a:rPr lang="en-US" dirty="0">
                <a:latin typeface="Segoe UI" panose="020B0502040204020203" pitchFamily="34" charset="0"/>
                <a:cs typeface="Segoe UI" panose="020B0502040204020203" pitchFamily="34" charset="0"/>
              </a:rPr>
              <a:t>Create a new migration project</a:t>
            </a:r>
          </a:p>
          <a:p>
            <a:pPr marL="514350" indent="-514350">
              <a:lnSpc>
                <a:spcPct val="150000"/>
              </a:lnSpc>
              <a:spcAft>
                <a:spcPts val="1176"/>
              </a:spcAft>
              <a:buFont typeface="+mj-lt"/>
              <a:buAutoNum type="arabicPeriod"/>
            </a:pPr>
            <a:r>
              <a:rPr lang="en-US" dirty="0">
                <a:latin typeface="Segoe UI" panose="020B0502040204020203" pitchFamily="34" charset="0"/>
                <a:cs typeface="Segoe UI" panose="020B0502040204020203" pitchFamily="34" charset="0"/>
              </a:rPr>
              <a:t>Specify source and target server details</a:t>
            </a:r>
          </a:p>
          <a:p>
            <a:pPr marL="514350" indent="-514350">
              <a:lnSpc>
                <a:spcPct val="150000"/>
              </a:lnSpc>
              <a:spcAft>
                <a:spcPts val="1176"/>
              </a:spcAft>
              <a:buFont typeface="+mj-lt"/>
              <a:buAutoNum type="arabicPeriod"/>
            </a:pPr>
            <a:r>
              <a:rPr lang="en-US" dirty="0">
                <a:latin typeface="Segoe UI" panose="020B0502040204020203" pitchFamily="34" charset="0"/>
                <a:cs typeface="Segoe UI" panose="020B0502040204020203" pitchFamily="34" charset="0"/>
              </a:rPr>
              <a:t>Identify the databases</a:t>
            </a:r>
          </a:p>
          <a:p>
            <a:pPr marL="514350" indent="-514350">
              <a:lnSpc>
                <a:spcPct val="150000"/>
              </a:lnSpc>
              <a:spcAft>
                <a:spcPts val="1176"/>
              </a:spcAft>
              <a:buFont typeface="+mj-lt"/>
              <a:buAutoNum type="arabicPeriod"/>
            </a:pPr>
            <a:r>
              <a:rPr lang="en-US" dirty="0">
                <a:latin typeface="Segoe UI" panose="020B0502040204020203" pitchFamily="34" charset="0"/>
                <a:cs typeface="Segoe UI" panose="020B0502040204020203" pitchFamily="34" charset="0"/>
              </a:rPr>
              <a:t>Run and monitor the migration</a:t>
            </a:r>
          </a:p>
          <a:p>
            <a:pPr marL="514350" indent="-514350">
              <a:lnSpc>
                <a:spcPct val="150000"/>
              </a:lnSpc>
              <a:spcAft>
                <a:spcPts val="1176"/>
              </a:spcAft>
              <a:buFont typeface="+mj-lt"/>
              <a:buAutoNum type="arabicPeriod"/>
            </a:pPr>
            <a:r>
              <a:rPr lang="en-US" dirty="0">
                <a:latin typeface="Segoe UI" panose="020B0502040204020203" pitchFamily="34" charset="0"/>
                <a:cs typeface="Segoe UI" panose="020B0502040204020203" pitchFamily="34" charset="0"/>
              </a:rPr>
              <a:t>Review migrated content</a:t>
            </a:r>
            <a:endParaRPr lang="en-US" sz="2000" dirty="0">
              <a:latin typeface="Segoe UI" panose="020B0502040204020203" pitchFamily="34" charset="0"/>
              <a:cs typeface="Segoe UI" panose="020B0502040204020203" pitchFamily="34" charset="0"/>
            </a:endParaRPr>
          </a:p>
        </p:txBody>
      </p:sp>
      <p:pic>
        <p:nvPicPr>
          <p:cNvPr id="2" name="Graphic 1">
            <a:extLst>
              <a:ext uri="{FF2B5EF4-FFF2-40B4-BE49-F238E27FC236}">
                <a16:creationId xmlns:a16="http://schemas.microsoft.com/office/drawing/2014/main" id="{47B53D82-AAD9-4417-95B5-60DC4F9AD8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94216" y="5077283"/>
            <a:ext cx="1192097" cy="1192097"/>
          </a:xfrm>
          <a:prstGeom prst="rect">
            <a:avLst/>
          </a:prstGeom>
        </p:spPr>
      </p:pic>
    </p:spTree>
    <p:extLst>
      <p:ext uri="{BB962C8B-B14F-4D97-AF65-F5344CB8AC3E}">
        <p14:creationId xmlns:p14="http://schemas.microsoft.com/office/powerpoint/2010/main" val="31333215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wipe(left)">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wipe(left)">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wipe(left)">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wipe(left)">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wipe(left)">
                                      <p:cBhvr>
                                        <p:cTn id="32"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67947" y="2940761"/>
            <a:ext cx="10827006" cy="1558970"/>
          </a:xfrm>
        </p:spPr>
        <p:txBody>
          <a:bodyPr/>
          <a:lstStyle/>
          <a:p>
            <a:r>
              <a:rPr lang="en-US" sz="4000" dirty="0">
                <a:latin typeface="Segoe UI" panose="020B0502040204020203" pitchFamily="34" charset="0"/>
              </a:rPr>
              <a:t>Migrating On-Premises Data to Cloud Storage with AzCopy</a:t>
            </a:r>
          </a:p>
        </p:txBody>
      </p:sp>
      <p:pic>
        <p:nvPicPr>
          <p:cNvPr id="2" name="Graphic 1">
            <a:extLst>
              <a:ext uri="{FF2B5EF4-FFF2-40B4-BE49-F238E27FC236}">
                <a16:creationId xmlns:a16="http://schemas.microsoft.com/office/drawing/2014/main" id="{D741BDC9-283C-4B66-8B55-82DFA13F6A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752" y="5129689"/>
            <a:ext cx="1649876" cy="1649876"/>
          </a:xfrm>
          <a:prstGeom prst="rect">
            <a:avLst/>
          </a:prstGeom>
        </p:spPr>
      </p:pic>
    </p:spTree>
    <p:extLst>
      <p:ext uri="{BB962C8B-B14F-4D97-AF65-F5344CB8AC3E}">
        <p14:creationId xmlns:p14="http://schemas.microsoft.com/office/powerpoint/2010/main" val="428413136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Migrate On-Premises Data to Cloud Storage with AzCopy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81729" y="1289953"/>
            <a:ext cx="11081410" cy="4278094"/>
          </a:xfrm>
        </p:spPr>
        <p:txBody>
          <a:bodyPr/>
          <a:lstStyle/>
          <a:p>
            <a:pPr>
              <a:spcAft>
                <a:spcPts val="1176"/>
              </a:spcAft>
            </a:pPr>
            <a:r>
              <a:rPr lang="en-US" b="0" i="0" u="none" strike="noStrike" dirty="0">
                <a:effectLst/>
                <a:latin typeface="Segoe UI" panose="020B0502040204020203" pitchFamily="34" charset="0"/>
                <a:cs typeface="Segoe UI" panose="020B0502040204020203" pitchFamily="34" charset="0"/>
              </a:rPr>
              <a:t>AzCopy is a command-line tool for copying data to, or from, Azure Blob storage, Azure Files, and Azure Table storage.</a:t>
            </a:r>
          </a:p>
          <a:p>
            <a:pPr>
              <a:spcAft>
                <a:spcPts val="1176"/>
              </a:spcAft>
            </a:pPr>
            <a:endParaRPr lang="en-US" b="0" i="0" u="none" strike="noStrike" dirty="0">
              <a:effectLst/>
              <a:latin typeface="Segoe UI" panose="020B0502040204020203" pitchFamily="34" charset="0"/>
              <a:cs typeface="Segoe UI" panose="020B0502040204020203" pitchFamily="34" charset="0"/>
            </a:endParaRPr>
          </a:p>
          <a:p>
            <a:pPr>
              <a:spcAft>
                <a:spcPts val="1176"/>
              </a:spcAft>
            </a:pPr>
            <a:r>
              <a:rPr lang="en-US" b="0" i="0" u="none" strike="noStrike" dirty="0">
                <a:effectLst/>
                <a:latin typeface="Segoe UI" panose="020B0502040204020203" pitchFamily="34" charset="0"/>
                <a:cs typeface="Segoe UI" panose="020B0502040204020203" pitchFamily="34" charset="0"/>
              </a:rPr>
              <a:t>In this lesson, you </a:t>
            </a:r>
            <a:r>
              <a:rPr lang="en-US" dirty="0">
                <a:latin typeface="Segoe UI" panose="020B0502040204020203" pitchFamily="34" charset="0"/>
                <a:cs typeface="Segoe UI" panose="020B0502040204020203" pitchFamily="34" charset="0"/>
              </a:rPr>
              <a:t>will see how to</a:t>
            </a:r>
            <a:r>
              <a:rPr lang="en-US" b="0" i="0" u="none" strike="noStrike" dirty="0">
                <a:effectLst/>
                <a:latin typeface="Segoe UI" panose="020B0502040204020203" pitchFamily="34" charset="0"/>
                <a:cs typeface="Segoe UI" panose="020B0502040204020203" pitchFamily="34" charset="0"/>
              </a:rPr>
              <a:t>:</a:t>
            </a:r>
          </a:p>
          <a:p>
            <a:pPr marL="342900" indent="-342900">
              <a:spcAft>
                <a:spcPts val="1176"/>
              </a:spcAft>
              <a:buFont typeface="Arial" panose="020B0604020202020204" pitchFamily="34" charset="0"/>
              <a:buChar char="•"/>
            </a:pPr>
            <a:r>
              <a:rPr lang="en-US" b="0" i="0" u="none" strike="noStrike" dirty="0">
                <a:effectLst/>
                <a:latin typeface="Segoe UI" panose="020B0502040204020203" pitchFamily="34" charset="0"/>
                <a:cs typeface="Segoe UI" panose="020B0502040204020203" pitchFamily="34" charset="0"/>
              </a:rPr>
              <a:t>Create a storage account</a:t>
            </a:r>
          </a:p>
          <a:p>
            <a:pPr marL="342900" indent="-342900">
              <a:spcAft>
                <a:spcPts val="1176"/>
              </a:spcAft>
              <a:buFont typeface="Arial" panose="020B0604020202020204" pitchFamily="34" charset="0"/>
              <a:buChar char="•"/>
            </a:pPr>
            <a:r>
              <a:rPr lang="en-US" b="0" i="0" u="none" strike="noStrike" dirty="0">
                <a:effectLst/>
                <a:latin typeface="Segoe UI" panose="020B0502040204020203" pitchFamily="34" charset="0"/>
                <a:cs typeface="Segoe UI" panose="020B0502040204020203" pitchFamily="34" charset="0"/>
              </a:rPr>
              <a:t>Use AzCopy to upload all your data</a:t>
            </a:r>
          </a:p>
          <a:p>
            <a:pPr marL="342900" indent="-342900">
              <a:spcAft>
                <a:spcPts val="1176"/>
              </a:spcAft>
              <a:buFont typeface="Arial" panose="020B0604020202020204" pitchFamily="34" charset="0"/>
              <a:buChar char="•"/>
            </a:pPr>
            <a:r>
              <a:rPr lang="en-US" b="0" i="0" u="none" strike="noStrike" dirty="0">
                <a:effectLst/>
                <a:latin typeface="Segoe UI" panose="020B0502040204020203" pitchFamily="34" charset="0"/>
                <a:cs typeface="Segoe UI" panose="020B0502040204020203" pitchFamily="34" charset="0"/>
              </a:rPr>
              <a:t>Modify the data for test purposes</a:t>
            </a:r>
          </a:p>
          <a:p>
            <a:pPr marL="342900" indent="-342900">
              <a:spcAft>
                <a:spcPts val="1176"/>
              </a:spcAft>
              <a:buFont typeface="Arial" panose="020B0604020202020204" pitchFamily="34" charset="0"/>
              <a:buChar char="•"/>
            </a:pPr>
            <a:r>
              <a:rPr lang="en-US" b="0" i="0" u="none" strike="noStrike" dirty="0">
                <a:effectLst/>
                <a:latin typeface="Segoe UI" panose="020B0502040204020203" pitchFamily="34" charset="0"/>
                <a:cs typeface="Segoe UI" panose="020B0502040204020203" pitchFamily="34" charset="0"/>
              </a:rPr>
              <a:t>Create a scheduled task or cron job to identify new files to upload</a:t>
            </a:r>
            <a:endParaRPr lang="en-US" dirty="0">
              <a:latin typeface="Segoe UI" panose="020B0502040204020203" pitchFamily="34" charset="0"/>
              <a:cs typeface="Segoe UI" panose="020B0502040204020203" pitchFamily="34" charset="0"/>
            </a:endParaRPr>
          </a:p>
        </p:txBody>
      </p:sp>
      <p:pic>
        <p:nvPicPr>
          <p:cNvPr id="3" name="Picture 2" descr="A picture containing drawing&#10;&#10;Description automatically generated">
            <a:extLst>
              <a:ext uri="{FF2B5EF4-FFF2-40B4-BE49-F238E27FC236}">
                <a16:creationId xmlns:a16="http://schemas.microsoft.com/office/drawing/2014/main" id="{F91D86AA-5E58-4DF2-A4DD-21F3F5580D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38071" y="4818879"/>
            <a:ext cx="1595639" cy="1598627"/>
          </a:xfrm>
          <a:prstGeom prst="rect">
            <a:avLst/>
          </a:prstGeom>
        </p:spPr>
      </p:pic>
    </p:spTree>
    <p:extLst>
      <p:ext uri="{BB962C8B-B14F-4D97-AF65-F5344CB8AC3E}">
        <p14:creationId xmlns:p14="http://schemas.microsoft.com/office/powerpoint/2010/main" val="1750280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Create a Container</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88507" y="1469238"/>
            <a:ext cx="3429591" cy="4031873"/>
          </a:xfrm>
        </p:spPr>
        <p:txBody>
          <a:bodyPr/>
          <a:lstStyle/>
          <a:p>
            <a:pPr>
              <a:spcAft>
                <a:spcPts val="1176"/>
              </a:spcAft>
            </a:pPr>
            <a:r>
              <a:rPr lang="en-US" dirty="0">
                <a:latin typeface="Segoe UI" panose="020B0502040204020203" pitchFamily="34" charset="0"/>
                <a:cs typeface="Segoe UI" panose="020B0502040204020203" pitchFamily="34" charset="0"/>
              </a:rPr>
              <a:t>Blobs must be uploaded into a container. </a:t>
            </a:r>
          </a:p>
          <a:p>
            <a:pPr>
              <a:spcAft>
                <a:spcPts val="1176"/>
              </a:spcAft>
            </a:pPr>
            <a:endParaRPr lang="en-US" dirty="0">
              <a:latin typeface="Segoe UI" panose="020B0502040204020203" pitchFamily="34" charset="0"/>
              <a:cs typeface="Segoe UI" panose="020B0502040204020203" pitchFamily="34" charset="0"/>
            </a:endParaRPr>
          </a:p>
          <a:p>
            <a:pPr marL="457200" indent="-457200">
              <a:spcAft>
                <a:spcPts val="1176"/>
              </a:spcAft>
              <a:buFont typeface="+mj-lt"/>
              <a:buAutoNum type="arabicPeriod"/>
            </a:pPr>
            <a:r>
              <a:rPr lang="en-US" dirty="0">
                <a:latin typeface="Segoe UI" panose="020B0502040204020203" pitchFamily="34" charset="0"/>
                <a:cs typeface="Segoe UI" panose="020B0502040204020203" pitchFamily="34" charset="0"/>
              </a:rPr>
              <a:t>Select the </a:t>
            </a:r>
            <a:r>
              <a:rPr lang="en-US" b="1" dirty="0">
                <a:latin typeface="Segoe UI" panose="020B0502040204020203" pitchFamily="34" charset="0"/>
                <a:cs typeface="Segoe UI" panose="020B0502040204020203" pitchFamily="34" charset="0"/>
              </a:rPr>
              <a:t>Storage account</a:t>
            </a:r>
          </a:p>
          <a:p>
            <a:pPr marL="457200" indent="-457200">
              <a:spcAft>
                <a:spcPts val="1176"/>
              </a:spcAft>
              <a:buFont typeface="+mj-lt"/>
              <a:buAutoNum type="arabicPeriod"/>
            </a:pPr>
            <a:r>
              <a:rPr lang="en-US" dirty="0">
                <a:latin typeface="Segoe UI" panose="020B0502040204020203" pitchFamily="34" charset="0"/>
                <a:cs typeface="Segoe UI" panose="020B0502040204020203" pitchFamily="34" charset="0"/>
              </a:rPr>
              <a:t>Select </a:t>
            </a:r>
            <a:r>
              <a:rPr lang="en-US" b="1" dirty="0">
                <a:latin typeface="Segoe UI" panose="020B0502040204020203" pitchFamily="34" charset="0"/>
                <a:cs typeface="Segoe UI" panose="020B0502040204020203" pitchFamily="34" charset="0"/>
              </a:rPr>
              <a:t>Containers </a:t>
            </a:r>
            <a:r>
              <a:rPr lang="en-US" dirty="0">
                <a:latin typeface="Segoe UI" panose="020B0502040204020203" pitchFamily="34" charset="0"/>
                <a:cs typeface="Segoe UI" panose="020B0502040204020203" pitchFamily="34" charset="0"/>
              </a:rPr>
              <a:t>under </a:t>
            </a:r>
            <a:r>
              <a:rPr lang="en-US" b="1" dirty="0">
                <a:latin typeface="Segoe UI" panose="020B0502040204020203" pitchFamily="34" charset="0"/>
                <a:cs typeface="Segoe UI" panose="020B0502040204020203" pitchFamily="34" charset="0"/>
              </a:rPr>
              <a:t>Blob</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Services</a:t>
            </a:r>
            <a:endParaRPr lang="en-US" dirty="0">
              <a:latin typeface="Segoe UI" panose="020B0502040204020203" pitchFamily="34" charset="0"/>
              <a:cs typeface="Segoe UI" panose="020B0502040204020203" pitchFamily="34" charset="0"/>
            </a:endParaRPr>
          </a:p>
        </p:txBody>
      </p:sp>
      <p:sp>
        <p:nvSpPr>
          <p:cNvPr id="2" name="AutoShape 2" descr="Create a container">
            <a:extLst>
              <a:ext uri="{FF2B5EF4-FFF2-40B4-BE49-F238E27FC236}">
                <a16:creationId xmlns:a16="http://schemas.microsoft.com/office/drawing/2014/main" id="{98CD57AB-B3FB-4D2D-AA59-E638690BAE92}"/>
              </a:ext>
            </a:extLst>
          </p:cNvPr>
          <p:cNvSpPr>
            <a:spLocks noChangeAspect="1" noChangeArrowheads="1"/>
          </p:cNvSpPr>
          <p:nvPr/>
        </p:nvSpPr>
        <p:spPr bwMode="auto">
          <a:xfrm>
            <a:off x="5946597" y="3279597"/>
            <a:ext cx="298808" cy="2988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dirty="0"/>
          </a:p>
        </p:txBody>
      </p:sp>
      <p:pic>
        <p:nvPicPr>
          <p:cNvPr id="4" name="Picture 3">
            <a:extLst>
              <a:ext uri="{FF2B5EF4-FFF2-40B4-BE49-F238E27FC236}">
                <a16:creationId xmlns:a16="http://schemas.microsoft.com/office/drawing/2014/main" id="{29C39BE5-6C4B-47F5-920E-BDBB1D87F144}"/>
              </a:ext>
            </a:extLst>
          </p:cNvPr>
          <p:cNvPicPr>
            <a:picLocks noChangeAspect="1"/>
          </p:cNvPicPr>
          <p:nvPr/>
        </p:nvPicPr>
        <p:blipFill>
          <a:blip r:embed="rId3"/>
          <a:stretch>
            <a:fillRect/>
          </a:stretch>
        </p:blipFill>
        <p:spPr>
          <a:xfrm>
            <a:off x="4402796" y="1059090"/>
            <a:ext cx="7357115" cy="5143281"/>
          </a:xfrm>
          <a:prstGeom prst="rect">
            <a:avLst/>
          </a:prstGeom>
        </p:spPr>
      </p:pic>
    </p:spTree>
    <p:extLst>
      <p:ext uri="{BB962C8B-B14F-4D97-AF65-F5344CB8AC3E}">
        <p14:creationId xmlns:p14="http://schemas.microsoft.com/office/powerpoint/2010/main" val="71351069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Authenticate with Azure AD</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460501"/>
            <a:ext cx="9384447" cy="3067506"/>
          </a:xfrm>
        </p:spPr>
        <p:txBody>
          <a:bodyPr/>
          <a:lstStyle/>
          <a:p>
            <a:pPr marL="448193" indent="-448193">
              <a:spcAft>
                <a:spcPts val="1800"/>
              </a:spcAft>
              <a:buFont typeface="+mj-lt"/>
              <a:buAutoNum type="arabicPeriod"/>
            </a:pPr>
            <a:r>
              <a:rPr lang="en-US" dirty="0">
                <a:latin typeface="+mn-lt"/>
                <a:cs typeface="Segoe UI" panose="020B0502040204020203" pitchFamily="34" charset="0"/>
              </a:rPr>
              <a:t>Storage Blob Data Contributor</a:t>
            </a:r>
          </a:p>
          <a:p>
            <a:pPr marL="448193" indent="-448193">
              <a:spcAft>
                <a:spcPts val="1800"/>
              </a:spcAft>
              <a:buFont typeface="+mj-lt"/>
              <a:buAutoNum type="arabicPeriod"/>
            </a:pPr>
            <a:r>
              <a:rPr lang="en-US" dirty="0">
                <a:latin typeface="+mn-lt"/>
                <a:cs typeface="Segoe UI" panose="020B0502040204020203" pitchFamily="34" charset="0"/>
              </a:rPr>
              <a:t>azcopy &lt;enter&gt;</a:t>
            </a:r>
          </a:p>
          <a:p>
            <a:pPr marL="448193" indent="-448193">
              <a:spcAft>
                <a:spcPts val="1800"/>
              </a:spcAft>
              <a:buFont typeface="+mj-lt"/>
              <a:buAutoNum type="arabicPeriod"/>
            </a:pPr>
            <a:r>
              <a:rPr lang="en-US" dirty="0">
                <a:latin typeface="+mn-lt"/>
                <a:cs typeface="Segoe UI" panose="020B0502040204020203" pitchFamily="34" charset="0"/>
              </a:rPr>
              <a:t>Authentication URL (code provided)</a:t>
            </a:r>
          </a:p>
          <a:p>
            <a:pPr marL="448193" indent="-448193">
              <a:spcAft>
                <a:spcPts val="1800"/>
              </a:spcAft>
              <a:buFont typeface="+mj-lt"/>
              <a:buAutoNum type="arabicPeriod"/>
            </a:pPr>
            <a:r>
              <a:rPr lang="en-US" dirty="0">
                <a:latin typeface="+mn-lt"/>
                <a:cs typeface="Segoe UI" panose="020B0502040204020203" pitchFamily="34" charset="0"/>
              </a:rPr>
              <a:t>Sign into your Azure account. </a:t>
            </a:r>
          </a:p>
          <a:p>
            <a:pPr marL="448193" indent="-448193">
              <a:spcAft>
                <a:spcPts val="1800"/>
              </a:spcAft>
              <a:buFont typeface="+mj-lt"/>
              <a:buAutoNum type="arabicPeriod"/>
            </a:pPr>
            <a:r>
              <a:rPr lang="en-US" dirty="0">
                <a:latin typeface="+mn-lt"/>
                <a:cs typeface="Segoe UI" panose="020B0502040204020203" pitchFamily="34" charset="0"/>
              </a:rPr>
              <a:t>Begin using Az</a:t>
            </a:r>
            <a:r>
              <a:rPr lang="en-US" dirty="0">
                <a:latin typeface="+mn-lt"/>
                <a:cs typeface="Segoe UI Light" panose="020B0502040204020203" pitchFamily="34" charset="0"/>
              </a:rPr>
              <a:t>Copy</a:t>
            </a:r>
          </a:p>
        </p:txBody>
      </p:sp>
      <p:pic>
        <p:nvPicPr>
          <p:cNvPr id="2" name="Picture 2">
            <a:extLst>
              <a:ext uri="{FF2B5EF4-FFF2-40B4-BE49-F238E27FC236}">
                <a16:creationId xmlns:a16="http://schemas.microsoft.com/office/drawing/2014/main" id="{78FDC543-AFD6-4844-92A8-BF59E1762C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445142" y="5170025"/>
            <a:ext cx="1502919" cy="1578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1396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Upload Contents of a Folder to Blob Storage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572113" y="1894932"/>
            <a:ext cx="11187798" cy="3317896"/>
          </a:xfrm>
        </p:spPr>
        <p:txBody>
          <a:bodyPr/>
          <a:lstStyle/>
          <a:p>
            <a:pPr>
              <a:spcAft>
                <a:spcPts val="3000"/>
              </a:spcAft>
            </a:pPr>
            <a:r>
              <a:rPr lang="en-US" sz="2800" dirty="0">
                <a:latin typeface="Segoe UI" panose="020B0502040204020203" pitchFamily="34" charset="0"/>
                <a:cs typeface="Segoe UI" panose="020B0502040204020203" pitchFamily="34" charset="0"/>
              </a:rPr>
              <a:t>Upload blob:</a:t>
            </a:r>
          </a:p>
          <a:p>
            <a:pPr marL="454949" lvl="3" indent="0">
              <a:spcAft>
                <a:spcPts val="3000"/>
              </a:spcAft>
              <a:buNone/>
            </a:pPr>
            <a:r>
              <a:rPr lang="en-US" sz="2353" dirty="0">
                <a:solidFill>
                  <a:schemeClr val="tx2">
                    <a:lumMod val="75000"/>
                  </a:schemeClr>
                </a:solidFill>
                <a:latin typeface="Consolas" panose="020B0609020204030204" pitchFamily="49" charset="0"/>
              </a:rPr>
              <a:t>azcopy copy "&lt;local-folder-path&gt;" "https://&lt;storage-account-name&gt;.&lt;blob or dfs&gt;.core.windows.net/&lt;container-name&gt;" --recursive=true</a:t>
            </a:r>
          </a:p>
          <a:p>
            <a:pPr>
              <a:spcAft>
                <a:spcPts val="3000"/>
              </a:spcAft>
            </a:pPr>
            <a:r>
              <a:rPr lang="en-US" sz="2800" dirty="0">
                <a:latin typeface="+mn-lt"/>
                <a:cs typeface="Segoe UI Light" panose="020B0502040204020203" pitchFamily="34" charset="0"/>
              </a:rPr>
              <a:t>To upload the contents of the specified directory to Blob storage recursively, specify the </a:t>
            </a:r>
            <a:r>
              <a:rPr lang="en-US" sz="2800" dirty="0">
                <a:solidFill>
                  <a:schemeClr val="tx2">
                    <a:lumMod val="75000"/>
                  </a:schemeClr>
                </a:solidFill>
                <a:latin typeface="Consolas" panose="020B0609020204030204" pitchFamily="49" charset="0"/>
                <a:cs typeface="Segoe UI Light" panose="020B0502040204020203" pitchFamily="34" charset="0"/>
              </a:rPr>
              <a:t>–recursive</a:t>
            </a:r>
            <a:r>
              <a:rPr lang="en-US" sz="2800" dirty="0">
                <a:latin typeface="+mn-lt"/>
                <a:cs typeface="Segoe UI Light" panose="020B0502040204020203" pitchFamily="34" charset="0"/>
              </a:rPr>
              <a:t> option. </a:t>
            </a:r>
          </a:p>
        </p:txBody>
      </p:sp>
      <p:pic>
        <p:nvPicPr>
          <p:cNvPr id="4" name="Picture 2">
            <a:extLst>
              <a:ext uri="{FF2B5EF4-FFF2-40B4-BE49-F238E27FC236}">
                <a16:creationId xmlns:a16="http://schemas.microsoft.com/office/drawing/2014/main" id="{B46DA428-34C6-4E92-9DAD-91D0E49E23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9892424" y="5072486"/>
            <a:ext cx="1502919" cy="1578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48555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Upload Modified Files to Blob Storage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785514"/>
            <a:ext cx="10649455" cy="3075907"/>
          </a:xfrm>
        </p:spPr>
        <p:txBody>
          <a:bodyPr/>
          <a:lstStyle/>
          <a:p>
            <a:r>
              <a:rPr lang="en-US" dirty="0">
                <a:latin typeface="Segoe UI" panose="020B0502040204020203" pitchFamily="34" charset="0"/>
                <a:cs typeface="Segoe UI" panose="020B0502040204020203" pitchFamily="34" charset="0"/>
              </a:rPr>
              <a:t>Use AzCopy to upload files based on their last-modified time by entering the following AzCopy command:</a:t>
            </a:r>
          </a:p>
          <a:p>
            <a:endParaRPr lang="en-US" sz="2353" dirty="0">
              <a:latin typeface="Segoe UI Light" panose="020B0502040204020203" pitchFamily="34" charset="0"/>
              <a:cs typeface="Segoe UI Light" panose="020B0502040204020203" pitchFamily="34" charset="0"/>
            </a:endParaRPr>
          </a:p>
          <a:p>
            <a:pPr marL="114300" lvl="2" indent="0">
              <a:buNone/>
            </a:pPr>
            <a:r>
              <a:rPr lang="en-US" sz="2145" dirty="0">
                <a:solidFill>
                  <a:schemeClr val="tx2">
                    <a:lumMod val="75000"/>
                  </a:schemeClr>
                </a:solidFill>
                <a:latin typeface="Consolas" panose="020B0609020204030204" pitchFamily="49" charset="0"/>
                <a:cs typeface="Segoe UI Light" panose="020B0502040204020203" pitchFamily="34" charset="0"/>
              </a:rPr>
              <a:t>azcopy sync "&lt;local-folder-path&gt;" "https://&lt;storage-account-name&gt;.blob.core.windows.net/&lt;container-name&gt;" --recursive=true</a:t>
            </a:r>
          </a:p>
          <a:p>
            <a:endParaRPr lang="en-US" sz="2353" dirty="0">
              <a:latin typeface="Segoe UI Light" panose="020B0502040204020203" pitchFamily="34" charset="0"/>
              <a:cs typeface="Segoe UI Light" panose="020B0502040204020203" pitchFamily="34" charset="0"/>
            </a:endParaRPr>
          </a:p>
          <a:p>
            <a:endParaRPr lang="en-US" sz="2353" dirty="0">
              <a:latin typeface="Segoe UI Light" panose="020B0502040204020203" pitchFamily="34" charset="0"/>
              <a:cs typeface="Segoe UI Light" panose="020B0502040204020203" pitchFamily="34" charset="0"/>
            </a:endParaRPr>
          </a:p>
        </p:txBody>
      </p:sp>
      <p:pic>
        <p:nvPicPr>
          <p:cNvPr id="2" name="Picture 2">
            <a:extLst>
              <a:ext uri="{FF2B5EF4-FFF2-40B4-BE49-F238E27FC236}">
                <a16:creationId xmlns:a16="http://schemas.microsoft.com/office/drawing/2014/main" id="{95725795-FD92-4459-B786-5D3A210B9C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9892424" y="5072486"/>
            <a:ext cx="1502919" cy="1578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11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05470" y="3238266"/>
            <a:ext cx="9156339" cy="1070731"/>
          </a:xfrm>
        </p:spPr>
        <p:txBody>
          <a:bodyPr/>
          <a:lstStyle/>
          <a:p>
            <a:r>
              <a:rPr lang="en-US" sz="4000" dirty="0">
                <a:latin typeface="Segoe UI" panose="020B0502040204020203" pitchFamily="34" charset="0"/>
              </a:rPr>
              <a:t>Planning Azure Migration</a:t>
            </a:r>
          </a:p>
        </p:txBody>
      </p:sp>
      <p:pic>
        <p:nvPicPr>
          <p:cNvPr id="2" name="Graphic 1">
            <a:extLst>
              <a:ext uri="{FF2B5EF4-FFF2-40B4-BE49-F238E27FC236}">
                <a16:creationId xmlns:a16="http://schemas.microsoft.com/office/drawing/2014/main" id="{09532848-5D0A-476A-99F8-4B20C20AB3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752" y="5129689"/>
            <a:ext cx="1649876" cy="1649876"/>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2766" y="458263"/>
            <a:ext cx="11306469" cy="403079"/>
          </a:xfrm>
        </p:spPr>
        <p:txBody>
          <a:bodyPr/>
          <a:lstStyle/>
          <a:p>
            <a:r>
              <a:rPr lang="en-US" dirty="0">
                <a:latin typeface="Segoe UI" panose="020B0502040204020203" pitchFamily="34" charset="0"/>
              </a:rPr>
              <a:t>Create a Scheduled Task</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01042" y="1249175"/>
            <a:ext cx="10937426" cy="5883662"/>
          </a:xfrm>
        </p:spPr>
        <p:txBody>
          <a:bodyPr/>
          <a:lstStyle/>
          <a:p>
            <a:pPr>
              <a:spcAft>
                <a:spcPts val="800"/>
              </a:spcAft>
            </a:pPr>
            <a:r>
              <a:rPr lang="en-US" dirty="0">
                <a:latin typeface="Segoe UI" panose="020B0502040204020203" pitchFamily="34" charset="0"/>
                <a:cs typeface="Segoe UI" panose="020B0502040204020203" pitchFamily="34" charset="0"/>
              </a:rPr>
              <a:t>Using </a:t>
            </a:r>
            <a:r>
              <a:rPr lang="en-US" b="1" dirty="0">
                <a:solidFill>
                  <a:schemeClr val="tx2">
                    <a:lumMod val="75000"/>
                  </a:schemeClr>
                </a:solidFill>
                <a:latin typeface="Segoe UI Light" panose="020B0502040204020203" pitchFamily="34" charset="0"/>
                <a:cs typeface="Segoe UI Light" panose="020B0502040204020203" pitchFamily="34" charset="0"/>
              </a:rPr>
              <a:t>AzCopy</a:t>
            </a:r>
            <a:r>
              <a:rPr lang="en-US" dirty="0">
                <a:latin typeface="Segoe UI Light" panose="020B0502040204020203" pitchFamily="34" charset="0"/>
                <a:cs typeface="Segoe UI Light" panose="020B0502040204020203" pitchFamily="34" charset="0"/>
              </a:rPr>
              <a:t>:</a:t>
            </a:r>
          </a:p>
          <a:p>
            <a:pPr marL="569249" lvl="2" indent="-457200">
              <a:spcAft>
                <a:spcPts val="800"/>
              </a:spcAft>
              <a:buFont typeface="+mj-lt"/>
              <a:buAutoNum type="arabicPeriod"/>
            </a:pPr>
            <a:r>
              <a:rPr lang="en-US" sz="2400" dirty="0">
                <a:latin typeface="Segoe UI" panose="020B0502040204020203" pitchFamily="34" charset="0"/>
                <a:cs typeface="Segoe UI" panose="020B0502040204020203" pitchFamily="34" charset="0"/>
              </a:rPr>
              <a:t>Copy the AzCopy command to a text editor (Windows or Linux)</a:t>
            </a:r>
          </a:p>
          <a:p>
            <a:pPr marL="569249" lvl="2" indent="-457200">
              <a:spcAft>
                <a:spcPts val="800"/>
              </a:spcAft>
              <a:buFont typeface="+mj-lt"/>
              <a:buAutoNum type="arabicPeriod"/>
            </a:pPr>
            <a:r>
              <a:rPr lang="en-US" sz="2400" dirty="0">
                <a:latin typeface="Segoe UI" panose="020B0502040204020203" pitchFamily="34" charset="0"/>
                <a:cs typeface="Segoe UI" panose="020B0502040204020203" pitchFamily="34" charset="0"/>
              </a:rPr>
              <a:t>Update the parameter values </a:t>
            </a:r>
          </a:p>
          <a:p>
            <a:pPr marL="569249" lvl="2" indent="-457200">
              <a:spcAft>
                <a:spcPts val="800"/>
              </a:spcAft>
              <a:buFont typeface="+mj-lt"/>
              <a:buAutoNum type="arabicPeriod"/>
            </a:pPr>
            <a:r>
              <a:rPr lang="en-US" sz="2400" dirty="0">
                <a:latin typeface="Segoe UI" panose="020B0502040204020203" pitchFamily="34" charset="0"/>
                <a:cs typeface="Segoe UI" panose="020B0502040204020203" pitchFamily="34" charset="0"/>
              </a:rPr>
              <a:t>Save the file as </a:t>
            </a:r>
            <a:r>
              <a:rPr lang="en-US" sz="2400" b="1" dirty="0">
                <a:latin typeface="Segoe UI" panose="020B0502040204020203" pitchFamily="34" charset="0"/>
                <a:cs typeface="Segoe UI" panose="020B0502040204020203" pitchFamily="34" charset="0"/>
              </a:rPr>
              <a:t>script.sh </a:t>
            </a:r>
            <a:r>
              <a:rPr lang="en-US" sz="2400" dirty="0">
                <a:latin typeface="Segoe UI" panose="020B0502040204020203" pitchFamily="34" charset="0"/>
                <a:cs typeface="Segoe UI" panose="020B0502040204020203" pitchFamily="34" charset="0"/>
              </a:rPr>
              <a:t>(Linux) or </a:t>
            </a:r>
            <a:r>
              <a:rPr lang="en-US" sz="2400" b="1" dirty="0">
                <a:latin typeface="Segoe UI" panose="020B0502040204020203" pitchFamily="34" charset="0"/>
                <a:cs typeface="Segoe UI" panose="020B0502040204020203" pitchFamily="34" charset="0"/>
              </a:rPr>
              <a:t>script.bat </a:t>
            </a:r>
            <a:r>
              <a:rPr lang="en-US" sz="2400" dirty="0">
                <a:latin typeface="Segoe UI" panose="020B0502040204020203" pitchFamily="34" charset="0"/>
                <a:cs typeface="Segoe UI" panose="020B0502040204020203" pitchFamily="34" charset="0"/>
              </a:rPr>
              <a:t>(Windows)</a:t>
            </a:r>
          </a:p>
          <a:p>
            <a:pPr>
              <a:spcAft>
                <a:spcPts val="800"/>
              </a:spcAft>
            </a:pPr>
            <a:r>
              <a:rPr lang="en-US" b="1" dirty="0">
                <a:latin typeface="Segoe UI" panose="020B0502040204020203" pitchFamily="34" charset="0"/>
                <a:cs typeface="Segoe UI" panose="020B0502040204020203" pitchFamily="34" charset="0"/>
              </a:rPr>
              <a:t>Schtasks</a:t>
            </a:r>
            <a:r>
              <a:rPr lang="en-US" dirty="0">
                <a:latin typeface="Segoe UI" panose="020B0502040204020203" pitchFamily="34" charset="0"/>
                <a:cs typeface="Segoe UI" panose="020B0502040204020203" pitchFamily="34" charset="0"/>
              </a:rPr>
              <a:t> enables an administrator to create, delete, query, change, run, and end scheduled tasks on a local or remote computer. </a:t>
            </a:r>
          </a:p>
          <a:p>
            <a:pPr>
              <a:spcAft>
                <a:spcPts val="800"/>
              </a:spcAft>
            </a:pPr>
            <a:r>
              <a:rPr lang="en-US" b="1" dirty="0">
                <a:latin typeface="Segoe UI" panose="020B0502040204020203" pitchFamily="34" charset="0"/>
                <a:cs typeface="Segoe UI" panose="020B0502040204020203" pitchFamily="34" charset="0"/>
              </a:rPr>
              <a:t>CRON</a:t>
            </a:r>
            <a:r>
              <a:rPr lang="en-US" dirty="0">
                <a:latin typeface="Segoe UI" panose="020B0502040204020203" pitchFamily="34" charset="0"/>
                <a:cs typeface="Segoe UI" panose="020B0502040204020203" pitchFamily="34" charset="0"/>
              </a:rPr>
              <a:t> enables Linux and Unix users to run commands or scripts at a specified date and time.</a:t>
            </a:r>
          </a:p>
          <a:p>
            <a:pPr>
              <a:spcAft>
                <a:spcPts val="800"/>
              </a:spcAft>
            </a:pPr>
            <a:r>
              <a:rPr lang="en-US" dirty="0">
                <a:latin typeface="Segoe UI" panose="020B0502040204020203" pitchFamily="34" charset="0"/>
                <a:cs typeface="Segoe UI" panose="020B0502040204020203" pitchFamily="34" charset="0"/>
              </a:rPr>
              <a:t>Cronjob entry:</a:t>
            </a:r>
          </a:p>
          <a:p>
            <a:pPr>
              <a:spcAft>
                <a:spcPts val="800"/>
              </a:spcAft>
            </a:pPr>
            <a:r>
              <a:rPr lang="en-US" b="0" i="0" u="none" strike="noStrike" dirty="0">
                <a:effectLst/>
                <a:latin typeface="Consolas" panose="020B0609020204030204" pitchFamily="49" charset="0"/>
              </a:rPr>
              <a:t>	</a:t>
            </a:r>
            <a:r>
              <a:rPr lang="en-US" b="0" i="0" u="none" strike="noStrike" dirty="0">
                <a:solidFill>
                  <a:schemeClr val="tx2">
                    <a:lumMod val="75000"/>
                  </a:schemeClr>
                </a:solidFill>
                <a:effectLst/>
                <a:latin typeface="Consolas" panose="020B0609020204030204" pitchFamily="49" charset="0"/>
              </a:rPr>
              <a:t>crontab -e */5 * * * * sh /path/to/script</a:t>
            </a:r>
            <a:r>
              <a:rPr lang="en-US" b="0" i="0" u="none" strike="noStrike" dirty="0">
                <a:solidFill>
                  <a:schemeClr val="tx2">
                    <a:lumMod val="75000"/>
                  </a:schemeClr>
                </a:solidFill>
                <a:effectLst/>
                <a:latin typeface="Menlo"/>
              </a:rPr>
              <a:t>.sh</a:t>
            </a:r>
            <a:endParaRPr lang="en-US" dirty="0">
              <a:solidFill>
                <a:schemeClr val="tx2">
                  <a:lumMod val="75000"/>
                </a:schemeClr>
              </a:solidFill>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8141051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690778" y="2528782"/>
            <a:ext cx="11306469" cy="804604"/>
          </a:xfrm>
        </p:spPr>
        <p:txBody>
          <a:bodyPr/>
          <a:lstStyle/>
          <a:p>
            <a:r>
              <a:rPr lang="en-US" sz="4000" dirty="0">
                <a:latin typeface="Segoe UI" panose="020B0502040204020203" pitchFamily="34" charset="0"/>
              </a:rPr>
              <a:t>Lab</a:t>
            </a:r>
            <a:br>
              <a:rPr lang="en-US" sz="4400" dirty="0">
                <a:latin typeface="Segoe UI" panose="020B0502040204020203" pitchFamily="34" charset="0"/>
              </a:rPr>
            </a:br>
            <a:endParaRPr lang="en-US" sz="4400" spc="0" dirty="0">
              <a:latin typeface="Segoe UI" panose="020B0502040204020203" pitchFamily="34" charset="0"/>
            </a:endParaRPr>
          </a:p>
        </p:txBody>
      </p:sp>
      <p:pic>
        <p:nvPicPr>
          <p:cNvPr id="2" name="Graphic 1">
            <a:extLst>
              <a:ext uri="{FF2B5EF4-FFF2-40B4-BE49-F238E27FC236}">
                <a16:creationId xmlns:a16="http://schemas.microsoft.com/office/drawing/2014/main" id="{D719EB40-A387-4AAE-90DA-F5E337BD0A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752" y="5129689"/>
            <a:ext cx="1649876" cy="1649876"/>
          </a:xfrm>
          <a:prstGeom prst="rect">
            <a:avLst/>
          </a:prstGeom>
        </p:spPr>
      </p:pic>
    </p:spTree>
    <p:extLst>
      <p:ext uri="{BB962C8B-B14F-4D97-AF65-F5344CB8AC3E}">
        <p14:creationId xmlns:p14="http://schemas.microsoft.com/office/powerpoint/2010/main" val="165085850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533327"/>
            <a:ext cx="11341268" cy="680196"/>
          </a:xfrm>
        </p:spPr>
        <p:txBody>
          <a:bodyPr/>
          <a:lstStyle/>
          <a:p>
            <a:r>
              <a:rPr lang="en-US" sz="2745" dirty="0">
                <a:latin typeface="Segoe UI" panose="020B0502040204020203" pitchFamily="34" charset="0"/>
              </a:rPr>
              <a:t>Lab: Migrating Hyper-V VMs to Azure by using Azure Migrate	</a:t>
            </a:r>
            <a:endParaRPr lang="en-US" dirty="0">
              <a:latin typeface="Segoe UI" panose="020B0502040204020203" pitchFamily="34" charset="0"/>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67585" y="1698486"/>
            <a:ext cx="9384447" cy="2376805"/>
          </a:xfrm>
        </p:spPr>
        <p:txBody>
          <a:bodyPr/>
          <a:lstStyle/>
          <a:p>
            <a:r>
              <a:rPr lang="en-US" dirty="0">
                <a:latin typeface="Segoe UI" panose="020B0502040204020203" pitchFamily="34" charset="0"/>
                <a:cs typeface="Segoe UI" panose="020B0502040204020203" pitchFamily="34" charset="0"/>
              </a:rPr>
              <a:t>Lab tasks include:</a:t>
            </a:r>
          </a:p>
          <a:p>
            <a:pPr marL="457200" indent="-457200">
              <a:lnSpc>
                <a:spcPct val="100000"/>
              </a:lnSpc>
              <a:buFont typeface="Arial" panose="020B0604020202020204" pitchFamily="34" charset="0"/>
              <a:buChar char="•"/>
            </a:pPr>
            <a:r>
              <a:rPr lang="en-US" dirty="0">
                <a:latin typeface="Segoe UI" panose="020B0502040204020203" pitchFamily="34" charset="0"/>
                <a:cs typeface="Segoe UI" panose="020B0502040204020203" pitchFamily="34" charset="0"/>
              </a:rPr>
              <a:t>Prepare Hyper-V for assessment and migration by using Azure Migrate</a:t>
            </a:r>
          </a:p>
          <a:p>
            <a:pPr marL="457200" indent="-457200">
              <a:lnSpc>
                <a:spcPct val="100000"/>
              </a:lnSpc>
              <a:buFont typeface="Arial" panose="020B0604020202020204" pitchFamily="34" charset="0"/>
              <a:buChar char="•"/>
            </a:pPr>
            <a:r>
              <a:rPr lang="en-US" dirty="0">
                <a:latin typeface="Segoe UI" panose="020B0502040204020203" pitchFamily="34" charset="0"/>
                <a:cs typeface="Segoe UI" panose="020B0502040204020203" pitchFamily="34" charset="0"/>
              </a:rPr>
              <a:t>Assess Hyper-V for migration by using Azure Migrate</a:t>
            </a:r>
          </a:p>
          <a:p>
            <a:pPr marL="457200" indent="-457200">
              <a:lnSpc>
                <a:spcPct val="100000"/>
              </a:lnSpc>
              <a:buFont typeface="Arial" panose="020B0604020202020204" pitchFamily="34" charset="0"/>
              <a:buChar char="•"/>
            </a:pPr>
            <a:r>
              <a:rPr lang="en-US" dirty="0">
                <a:latin typeface="Segoe UI" panose="020B0502040204020203" pitchFamily="34" charset="0"/>
                <a:cs typeface="Segoe UI" panose="020B0502040204020203" pitchFamily="34" charset="0"/>
              </a:rPr>
              <a:t>Migrate Hyper-V VMs by using Azure Mi</a:t>
            </a:r>
            <a:r>
              <a:rPr lang="en-US" sz="2745" dirty="0">
                <a:latin typeface="Segoe UI Light" panose="020B0502040204020203" pitchFamily="34" charset="0"/>
                <a:cs typeface="Segoe UI Light" panose="020B0502040204020203" pitchFamily="34" charset="0"/>
              </a:rPr>
              <a:t>grate</a:t>
            </a:r>
          </a:p>
        </p:txBody>
      </p:sp>
      <p:pic>
        <p:nvPicPr>
          <p:cNvPr id="2" name="Picture 1">
            <a:extLst>
              <a:ext uri="{FF2B5EF4-FFF2-40B4-BE49-F238E27FC236}">
                <a16:creationId xmlns:a16="http://schemas.microsoft.com/office/drawing/2014/main" id="{43DBBCA1-48B2-4908-BB20-71493EAB17AF}"/>
              </a:ext>
            </a:extLst>
          </p:cNvPr>
          <p:cNvPicPr>
            <a:picLocks noChangeAspect="1"/>
          </p:cNvPicPr>
          <p:nvPr/>
        </p:nvPicPr>
        <p:blipFill>
          <a:blip r:embed="rId3"/>
          <a:stretch>
            <a:fillRect/>
          </a:stretch>
        </p:blipFill>
        <p:spPr>
          <a:xfrm>
            <a:off x="9954165" y="4442587"/>
            <a:ext cx="1389984" cy="1592690"/>
          </a:xfrm>
          <a:prstGeom prst="rect">
            <a:avLst/>
          </a:prstGeom>
        </p:spPr>
      </p:pic>
    </p:spTree>
    <p:extLst>
      <p:ext uri="{BB962C8B-B14F-4D97-AF65-F5344CB8AC3E}">
        <p14:creationId xmlns:p14="http://schemas.microsoft.com/office/powerpoint/2010/main" val="173863152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latin typeface="Segoe UI" panose="020B0502040204020203" pitchFamily="34" charset="0"/>
              </a:rPr>
              <a:t>Migration Journey</a:t>
            </a:r>
          </a:p>
        </p:txBody>
      </p:sp>
      <p:sp>
        <p:nvSpPr>
          <p:cNvPr id="6" name="Text Placeholder 5"/>
          <p:cNvSpPr>
            <a:spLocks noGrp="1"/>
          </p:cNvSpPr>
          <p:nvPr>
            <p:ph type="body" sz="quarter" idx="11"/>
          </p:nvPr>
        </p:nvSpPr>
        <p:spPr>
          <a:xfrm>
            <a:off x="431095" y="3386069"/>
            <a:ext cx="2603367" cy="2785036"/>
          </a:xfrm>
        </p:spPr>
        <p:txBody>
          <a:bodyPr/>
          <a:lstStyle/>
          <a:p>
            <a:r>
              <a:rPr lang="en-US" dirty="0"/>
              <a:t>Assess</a:t>
            </a:r>
          </a:p>
          <a:p>
            <a:pPr lvl="1"/>
            <a:r>
              <a:rPr lang="en-US" dirty="0"/>
              <a:t>Start with a full assessment of your current environment. </a:t>
            </a:r>
          </a:p>
        </p:txBody>
      </p:sp>
      <p:sp>
        <p:nvSpPr>
          <p:cNvPr id="2" name="Text Placeholder 1"/>
          <p:cNvSpPr>
            <a:spLocks noGrp="1"/>
          </p:cNvSpPr>
          <p:nvPr>
            <p:ph type="body" sz="quarter" idx="15"/>
          </p:nvPr>
        </p:nvSpPr>
        <p:spPr>
          <a:xfrm>
            <a:off x="3344578" y="3384653"/>
            <a:ext cx="2603367" cy="2785036"/>
          </a:xfrm>
        </p:spPr>
        <p:txBody>
          <a:bodyPr/>
          <a:lstStyle/>
          <a:p>
            <a:r>
              <a:rPr lang="en-US" dirty="0"/>
              <a:t>Migrate</a:t>
            </a:r>
          </a:p>
          <a:p>
            <a:pPr lvl="1"/>
            <a:r>
              <a:rPr lang="en-US" dirty="0"/>
              <a:t>You'll need destination systems and services on Azure to migrate to.</a:t>
            </a:r>
          </a:p>
        </p:txBody>
      </p:sp>
      <p:sp>
        <p:nvSpPr>
          <p:cNvPr id="3" name="Text Placeholder 2"/>
          <p:cNvSpPr>
            <a:spLocks noGrp="1"/>
          </p:cNvSpPr>
          <p:nvPr>
            <p:ph type="body" sz="quarter" idx="17"/>
          </p:nvPr>
        </p:nvSpPr>
        <p:spPr>
          <a:xfrm>
            <a:off x="6258062" y="3384653"/>
            <a:ext cx="2603367" cy="2785036"/>
          </a:xfrm>
        </p:spPr>
        <p:txBody>
          <a:bodyPr/>
          <a:lstStyle/>
          <a:p>
            <a:r>
              <a:rPr lang="en-US" dirty="0"/>
              <a:t>Optimize</a:t>
            </a:r>
          </a:p>
          <a:p>
            <a:pPr lvl="1"/>
            <a:r>
              <a:rPr lang="en-US" dirty="0"/>
              <a:t>After your services are migrated, it's important to optimize them to ensure that they're running efficiently.</a:t>
            </a:r>
          </a:p>
        </p:txBody>
      </p:sp>
      <p:sp>
        <p:nvSpPr>
          <p:cNvPr id="4" name="Text Placeholder 3"/>
          <p:cNvSpPr>
            <a:spLocks noGrp="1"/>
          </p:cNvSpPr>
          <p:nvPr>
            <p:ph type="body" sz="quarter" idx="19"/>
          </p:nvPr>
        </p:nvSpPr>
        <p:spPr>
          <a:xfrm>
            <a:off x="9171546" y="3384653"/>
            <a:ext cx="2603367" cy="2785036"/>
          </a:xfrm>
        </p:spPr>
        <p:txBody>
          <a:bodyPr/>
          <a:lstStyle/>
          <a:p>
            <a:r>
              <a:rPr lang="en-US" dirty="0"/>
              <a:t>Monitor</a:t>
            </a:r>
          </a:p>
          <a:p>
            <a:pPr lvl="1"/>
            <a:r>
              <a:rPr lang="en-US" dirty="0"/>
              <a:t>Azure Monitor captures health and performance information from Azure VMs using Log Analytics agent. </a:t>
            </a:r>
          </a:p>
        </p:txBody>
      </p:sp>
      <p:grpSp>
        <p:nvGrpSpPr>
          <p:cNvPr id="27" name="Group 26" descr="Icon of a document with a checkmark">
            <a:extLst>
              <a:ext uri="{FF2B5EF4-FFF2-40B4-BE49-F238E27FC236}">
                <a16:creationId xmlns:a16="http://schemas.microsoft.com/office/drawing/2014/main" id="{528C8596-C4E5-417F-8ACB-14F2D10E3885}"/>
              </a:ext>
            </a:extLst>
          </p:cNvPr>
          <p:cNvGrpSpPr/>
          <p:nvPr/>
        </p:nvGrpSpPr>
        <p:grpSpPr>
          <a:xfrm>
            <a:off x="1210731" y="2119157"/>
            <a:ext cx="1122188" cy="1122346"/>
            <a:chOff x="747716" y="3111299"/>
            <a:chExt cx="780288" cy="781812"/>
          </a:xfrm>
        </p:grpSpPr>
        <p:pic>
          <p:nvPicPr>
            <p:cNvPr id="28" name="Picture 27">
              <a:extLst>
                <a:ext uri="{FF2B5EF4-FFF2-40B4-BE49-F238E27FC236}">
                  <a16:creationId xmlns:a16="http://schemas.microsoft.com/office/drawing/2014/main" id="{1B09C300-B69A-4493-91CB-B63C744C936B}"/>
                </a:ext>
              </a:extLst>
            </p:cNvPr>
            <p:cNvPicPr>
              <a:picLocks noChangeAspect="1"/>
            </p:cNvPicPr>
            <p:nvPr/>
          </p:nvPicPr>
          <p:blipFill>
            <a:blip r:embed="rId3"/>
            <a:stretch>
              <a:fillRect/>
            </a:stretch>
          </p:blipFill>
          <p:spPr>
            <a:xfrm>
              <a:off x="747716" y="3111299"/>
              <a:ext cx="780288" cy="781812"/>
            </a:xfrm>
            <a:prstGeom prst="rect">
              <a:avLst/>
            </a:prstGeom>
          </p:spPr>
        </p:pic>
        <p:pic>
          <p:nvPicPr>
            <p:cNvPr id="32" name="Picture 31" descr="Icon of a document with a checkmark">
              <a:extLst>
                <a:ext uri="{FF2B5EF4-FFF2-40B4-BE49-F238E27FC236}">
                  <a16:creationId xmlns:a16="http://schemas.microsoft.com/office/drawing/2014/main" id="{F1D27E85-CB7B-4328-BC02-9E47BEE7B38A}"/>
                </a:ext>
              </a:extLst>
            </p:cNvPr>
            <p:cNvPicPr>
              <a:picLocks noChangeAspect="1"/>
            </p:cNvPicPr>
            <p:nvPr/>
          </p:nvPicPr>
          <p:blipFill>
            <a:blip r:embed="rId4"/>
            <a:stretch>
              <a:fillRect/>
            </a:stretch>
          </p:blipFill>
          <p:spPr>
            <a:xfrm>
              <a:off x="1000700" y="3302729"/>
              <a:ext cx="274320" cy="398952"/>
            </a:xfrm>
            <a:prstGeom prst="rect">
              <a:avLst/>
            </a:prstGeom>
          </p:spPr>
        </p:pic>
      </p:grpSp>
      <p:grpSp>
        <p:nvGrpSpPr>
          <p:cNvPr id="33" name="Group 32" descr="Icon of arrow positioned diagonally">
            <a:extLst>
              <a:ext uri="{FF2B5EF4-FFF2-40B4-BE49-F238E27FC236}">
                <a16:creationId xmlns:a16="http://schemas.microsoft.com/office/drawing/2014/main" id="{0890A195-4257-487A-8105-4F9F98B21C3F}"/>
              </a:ext>
            </a:extLst>
          </p:cNvPr>
          <p:cNvGrpSpPr/>
          <p:nvPr/>
        </p:nvGrpSpPr>
        <p:grpSpPr>
          <a:xfrm>
            <a:off x="3998207" y="2154858"/>
            <a:ext cx="1122188" cy="1051678"/>
            <a:chOff x="735099" y="3175980"/>
            <a:chExt cx="780288" cy="781812"/>
          </a:xfrm>
        </p:grpSpPr>
        <p:pic>
          <p:nvPicPr>
            <p:cNvPr id="34" name="Picture 33">
              <a:extLst>
                <a:ext uri="{FF2B5EF4-FFF2-40B4-BE49-F238E27FC236}">
                  <a16:creationId xmlns:a16="http://schemas.microsoft.com/office/drawing/2014/main" id="{2779F442-1498-4C8B-8D3F-09108FEFF6D6}"/>
                </a:ext>
              </a:extLst>
            </p:cNvPr>
            <p:cNvPicPr>
              <a:picLocks noChangeAspect="1"/>
            </p:cNvPicPr>
            <p:nvPr/>
          </p:nvPicPr>
          <p:blipFill>
            <a:blip r:embed="rId3"/>
            <a:stretch>
              <a:fillRect/>
            </a:stretch>
          </p:blipFill>
          <p:spPr>
            <a:xfrm>
              <a:off x="735099" y="3175980"/>
              <a:ext cx="780288" cy="781812"/>
            </a:xfrm>
            <a:prstGeom prst="rect">
              <a:avLst/>
            </a:prstGeom>
          </p:spPr>
        </p:pic>
        <p:pic>
          <p:nvPicPr>
            <p:cNvPr id="35" name="Picture 34" descr="Icon of arrow positioned diagonally">
              <a:extLst>
                <a:ext uri="{FF2B5EF4-FFF2-40B4-BE49-F238E27FC236}">
                  <a16:creationId xmlns:a16="http://schemas.microsoft.com/office/drawing/2014/main" id="{9E4BA504-6773-4776-97BF-50715133EDFF}"/>
                </a:ext>
              </a:extLst>
            </p:cNvPr>
            <p:cNvPicPr>
              <a:picLocks noChangeAspect="1"/>
            </p:cNvPicPr>
            <p:nvPr/>
          </p:nvPicPr>
          <p:blipFill>
            <a:blip r:embed="rId5"/>
            <a:stretch>
              <a:fillRect/>
            </a:stretch>
          </p:blipFill>
          <p:spPr>
            <a:xfrm>
              <a:off x="942363" y="3384006"/>
              <a:ext cx="365760" cy="365760"/>
            </a:xfrm>
            <a:prstGeom prst="rect">
              <a:avLst/>
            </a:prstGeom>
          </p:spPr>
        </p:pic>
      </p:grpSp>
      <p:grpSp>
        <p:nvGrpSpPr>
          <p:cNvPr id="36" name="Group 35" descr="Icon of a gear inside a circle">
            <a:extLst>
              <a:ext uri="{FF2B5EF4-FFF2-40B4-BE49-F238E27FC236}">
                <a16:creationId xmlns:a16="http://schemas.microsoft.com/office/drawing/2014/main" id="{BFB18D4A-A866-4540-855D-C5D98DEBC837}"/>
              </a:ext>
            </a:extLst>
          </p:cNvPr>
          <p:cNvGrpSpPr/>
          <p:nvPr/>
        </p:nvGrpSpPr>
        <p:grpSpPr>
          <a:xfrm>
            <a:off x="6937011" y="2113081"/>
            <a:ext cx="1188730" cy="1122346"/>
            <a:chOff x="6509199" y="1833765"/>
            <a:chExt cx="780288" cy="781812"/>
          </a:xfrm>
        </p:grpSpPr>
        <p:pic>
          <p:nvPicPr>
            <p:cNvPr id="37" name="Picture 36">
              <a:extLst>
                <a:ext uri="{FF2B5EF4-FFF2-40B4-BE49-F238E27FC236}">
                  <a16:creationId xmlns:a16="http://schemas.microsoft.com/office/drawing/2014/main" id="{C315F2A1-2C96-4AB0-9AED-725D905467D4}"/>
                </a:ext>
              </a:extLst>
            </p:cNvPr>
            <p:cNvPicPr>
              <a:picLocks noChangeAspect="1"/>
            </p:cNvPicPr>
            <p:nvPr/>
          </p:nvPicPr>
          <p:blipFill>
            <a:blip r:embed="rId3"/>
            <a:stretch>
              <a:fillRect/>
            </a:stretch>
          </p:blipFill>
          <p:spPr>
            <a:xfrm>
              <a:off x="6509199" y="1833765"/>
              <a:ext cx="780288" cy="781812"/>
            </a:xfrm>
            <a:prstGeom prst="rect">
              <a:avLst/>
            </a:prstGeom>
          </p:spPr>
        </p:pic>
        <p:pic>
          <p:nvPicPr>
            <p:cNvPr id="38" name="Picture 37" descr="Icon of a gear inside a circle">
              <a:extLst>
                <a:ext uri="{FF2B5EF4-FFF2-40B4-BE49-F238E27FC236}">
                  <a16:creationId xmlns:a16="http://schemas.microsoft.com/office/drawing/2014/main" id="{5375A04B-4EB9-4D60-ACD6-C3A9C1A3A1E6}"/>
                </a:ext>
              </a:extLst>
            </p:cNvPr>
            <p:cNvPicPr>
              <a:picLocks noChangeAspect="1"/>
            </p:cNvPicPr>
            <p:nvPr/>
          </p:nvPicPr>
          <p:blipFill>
            <a:blip r:embed="rId6"/>
            <a:stretch>
              <a:fillRect/>
            </a:stretch>
          </p:blipFill>
          <p:spPr>
            <a:xfrm>
              <a:off x="6693603" y="2018931"/>
              <a:ext cx="411480" cy="411480"/>
            </a:xfrm>
            <a:prstGeom prst="rect">
              <a:avLst/>
            </a:prstGeom>
          </p:spPr>
        </p:pic>
      </p:grpSp>
      <p:grpSp>
        <p:nvGrpSpPr>
          <p:cNvPr id="39" name="Group 38" descr="Icon of a computer screen with a cross and medicinal pill on it">
            <a:extLst>
              <a:ext uri="{FF2B5EF4-FFF2-40B4-BE49-F238E27FC236}">
                <a16:creationId xmlns:a16="http://schemas.microsoft.com/office/drawing/2014/main" id="{F99A4D78-DD2C-4BE2-AE29-CDF3A4EC3C82}"/>
              </a:ext>
            </a:extLst>
          </p:cNvPr>
          <p:cNvGrpSpPr/>
          <p:nvPr/>
        </p:nvGrpSpPr>
        <p:grpSpPr>
          <a:xfrm>
            <a:off x="9908309" y="2094168"/>
            <a:ext cx="1188730" cy="1162877"/>
            <a:chOff x="1837604" y="3318352"/>
            <a:chExt cx="780288" cy="781812"/>
          </a:xfrm>
        </p:grpSpPr>
        <p:pic>
          <p:nvPicPr>
            <p:cNvPr id="40" name="Picture 39">
              <a:extLst>
                <a:ext uri="{FF2B5EF4-FFF2-40B4-BE49-F238E27FC236}">
                  <a16:creationId xmlns:a16="http://schemas.microsoft.com/office/drawing/2014/main" id="{C7E8BFD7-2ABC-4C24-B66D-DF387B9B5AA5}"/>
                </a:ext>
              </a:extLst>
            </p:cNvPr>
            <p:cNvPicPr>
              <a:picLocks noChangeAspect="1"/>
            </p:cNvPicPr>
            <p:nvPr/>
          </p:nvPicPr>
          <p:blipFill>
            <a:blip r:embed="rId3"/>
            <a:stretch>
              <a:fillRect/>
            </a:stretch>
          </p:blipFill>
          <p:spPr>
            <a:xfrm>
              <a:off x="1837604" y="3318352"/>
              <a:ext cx="780288" cy="781812"/>
            </a:xfrm>
            <a:prstGeom prst="rect">
              <a:avLst/>
            </a:prstGeom>
          </p:spPr>
        </p:pic>
        <p:pic>
          <p:nvPicPr>
            <p:cNvPr id="42" name="Picture 41" descr="Icon of a computer screen with a cross and medicinal pill on it">
              <a:extLst>
                <a:ext uri="{FF2B5EF4-FFF2-40B4-BE49-F238E27FC236}">
                  <a16:creationId xmlns:a16="http://schemas.microsoft.com/office/drawing/2014/main" id="{2B8FA10E-1138-414B-A0F6-D71FAE533824}"/>
                </a:ext>
              </a:extLst>
            </p:cNvPr>
            <p:cNvPicPr>
              <a:picLocks noChangeAspect="1"/>
            </p:cNvPicPr>
            <p:nvPr/>
          </p:nvPicPr>
          <p:blipFill>
            <a:blip r:embed="rId7">
              <a:clrChange>
                <a:clrFrom>
                  <a:srgbClr val="FFFFFF"/>
                </a:clrFrom>
                <a:clrTo>
                  <a:srgbClr val="FFFFFF">
                    <a:alpha val="0"/>
                  </a:srgbClr>
                </a:clrTo>
              </a:clrChange>
            </a:blip>
            <a:srcRect/>
            <a:stretch/>
          </p:blipFill>
          <p:spPr>
            <a:xfrm>
              <a:off x="2044868" y="3526378"/>
              <a:ext cx="365760" cy="365760"/>
            </a:xfrm>
            <a:prstGeom prst="rect">
              <a:avLst/>
            </a:prstGeom>
          </p:spPr>
        </p:pic>
      </p:grpSp>
      <p:sp>
        <p:nvSpPr>
          <p:cNvPr id="7" name="TextBox 6">
            <a:hlinkClick r:id="rId8"/>
            <a:extLst>
              <a:ext uri="{FF2B5EF4-FFF2-40B4-BE49-F238E27FC236}">
                <a16:creationId xmlns:a16="http://schemas.microsoft.com/office/drawing/2014/main" id="{98EB6393-C110-49C5-A349-1E10EFFAF4DA}"/>
              </a:ext>
            </a:extLst>
          </p:cNvPr>
          <p:cNvSpPr txBox="1"/>
          <p:nvPr/>
        </p:nvSpPr>
        <p:spPr>
          <a:xfrm>
            <a:off x="4056921" y="5470499"/>
            <a:ext cx="4036860" cy="615516"/>
          </a:xfrm>
          <a:prstGeom prst="rect">
            <a:avLst/>
          </a:prstGeom>
          <a:solidFill>
            <a:schemeClr val="tx2">
              <a:lumMod val="75000"/>
            </a:schemeClr>
          </a:solidFill>
          <a:effectLst/>
        </p:spPr>
        <p:txBody>
          <a:bodyPr wrap="none" lIns="179285" tIns="143428" rIns="179285" bIns="143428" rtlCol="0">
            <a:spAutoFit/>
          </a:bodyPr>
          <a:lstStyle/>
          <a:p>
            <a:pPr>
              <a:lnSpc>
                <a:spcPct val="90000"/>
              </a:lnSpc>
              <a:spcAft>
                <a:spcPts val="588"/>
              </a:spcAft>
            </a:pPr>
            <a:r>
              <a:rPr lang="en-US" sz="2353" dirty="0">
                <a:solidFill>
                  <a:schemeClr val="bg1"/>
                </a:solidFill>
              </a:rPr>
              <a:t>Cloud Adoption Framework</a:t>
            </a:r>
          </a:p>
        </p:txBody>
      </p:sp>
    </p:spTree>
    <p:extLst>
      <p:ext uri="{BB962C8B-B14F-4D97-AF65-F5344CB8AC3E}">
        <p14:creationId xmlns:p14="http://schemas.microsoft.com/office/powerpoint/2010/main" val="165211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build="p"/>
      <p:bldP spid="3" grpId="0" build="p"/>
      <p:bldP spid="4" grpId="0" build="p"/>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669343" y="2286878"/>
            <a:ext cx="11522657" cy="3334246"/>
          </a:xfrm>
        </p:spPr>
        <p:txBody>
          <a:bodyPr/>
          <a:lstStyle/>
          <a:p>
            <a:pPr>
              <a:spcAft>
                <a:spcPts val="1200"/>
              </a:spcAft>
            </a:pPr>
            <a:r>
              <a:rPr lang="en-US" dirty="0">
                <a:latin typeface="Segoe UI" panose="020B0502040204020203" pitchFamily="34" charset="0"/>
                <a:cs typeface="Segoe UI" panose="020B0502040204020203" pitchFamily="34" charset="0"/>
              </a:rPr>
              <a:t>Migration Strategy</a:t>
            </a:r>
          </a:p>
          <a:p>
            <a:pPr marL="457200" indent="-457200">
              <a:spcAft>
                <a:spcPts val="1200"/>
              </a:spcAft>
              <a:buFont typeface="Arial" panose="020B0604020202020204" pitchFamily="34" charset="0"/>
              <a:buChar char="•"/>
            </a:pPr>
            <a:r>
              <a:rPr lang="en-US" dirty="0">
                <a:latin typeface="Segoe UI" panose="020B0502040204020203" pitchFamily="34" charset="0"/>
                <a:cs typeface="Segoe UI" panose="020B0502040204020203" pitchFamily="34" charset="0"/>
              </a:rPr>
              <a:t>Rehost</a:t>
            </a:r>
          </a:p>
          <a:p>
            <a:pPr marL="457200" indent="-457200">
              <a:spcAft>
                <a:spcPts val="1200"/>
              </a:spcAft>
              <a:buFont typeface="Arial" panose="020B0604020202020204" pitchFamily="34" charset="0"/>
              <a:buChar char="•"/>
            </a:pPr>
            <a:r>
              <a:rPr lang="en-US" dirty="0">
                <a:latin typeface="Segoe UI" panose="020B0502040204020203" pitchFamily="34" charset="0"/>
                <a:cs typeface="Segoe UI" panose="020B0502040204020203" pitchFamily="34" charset="0"/>
              </a:rPr>
              <a:t>Refactor </a:t>
            </a:r>
          </a:p>
          <a:p>
            <a:pPr marL="457200" indent="-457200">
              <a:spcAft>
                <a:spcPts val="1200"/>
              </a:spcAft>
              <a:buFont typeface="Arial" panose="020B0604020202020204" pitchFamily="34" charset="0"/>
              <a:buChar char="•"/>
            </a:pPr>
            <a:r>
              <a:rPr lang="en-US" dirty="0">
                <a:latin typeface="Segoe UI" panose="020B0502040204020203" pitchFamily="34" charset="0"/>
                <a:cs typeface="Segoe UI" panose="020B0502040204020203" pitchFamily="34" charset="0"/>
              </a:rPr>
              <a:t>Rearchitect</a:t>
            </a:r>
          </a:p>
          <a:p>
            <a:pPr marL="457200" indent="-457200">
              <a:spcAft>
                <a:spcPts val="1200"/>
              </a:spcAft>
              <a:buFont typeface="Arial" panose="020B0604020202020204" pitchFamily="34" charset="0"/>
              <a:buChar char="•"/>
            </a:pPr>
            <a:r>
              <a:rPr lang="en-US" dirty="0">
                <a:latin typeface="Segoe UI" panose="020B0502040204020203" pitchFamily="34" charset="0"/>
                <a:cs typeface="Segoe UI" panose="020B0502040204020203" pitchFamily="34" charset="0"/>
              </a:rPr>
              <a:t>Rebuild</a:t>
            </a:r>
          </a:p>
          <a:p>
            <a:pPr marL="457200" indent="-457200">
              <a:spcAft>
                <a:spcPts val="1200"/>
              </a:spcAft>
              <a:buFont typeface="Arial" panose="020B0604020202020204" pitchFamily="34" charset="0"/>
              <a:buChar char="•"/>
            </a:pPr>
            <a:r>
              <a:rPr lang="en-US" dirty="0">
                <a:latin typeface="Segoe UI" panose="020B0502040204020203" pitchFamily="34" charset="0"/>
                <a:cs typeface="Segoe UI" panose="020B0502040204020203" pitchFamily="34" charset="0"/>
              </a:rPr>
              <a:t>Replace</a:t>
            </a:r>
          </a:p>
        </p:txBody>
      </p:sp>
      <p:pic>
        <p:nvPicPr>
          <p:cNvPr id="4" name="Picture 3">
            <a:extLst>
              <a:ext uri="{FF2B5EF4-FFF2-40B4-BE49-F238E27FC236}">
                <a16:creationId xmlns:a16="http://schemas.microsoft.com/office/drawing/2014/main" id="{98068D0F-DE34-4F64-9D89-D08E19DE0F1F}"/>
              </a:ext>
            </a:extLst>
          </p:cNvPr>
          <p:cNvPicPr>
            <a:picLocks noChangeAspect="1"/>
          </p:cNvPicPr>
          <p:nvPr/>
        </p:nvPicPr>
        <p:blipFill>
          <a:blip r:embed="rId3"/>
          <a:stretch>
            <a:fillRect/>
          </a:stretch>
        </p:blipFill>
        <p:spPr>
          <a:xfrm>
            <a:off x="728602" y="385254"/>
            <a:ext cx="1210019" cy="1402635"/>
          </a:xfrm>
          <a:prstGeom prst="rect">
            <a:avLst/>
          </a:prstGeom>
        </p:spPr>
      </p:pic>
    </p:spTree>
    <p:extLst>
      <p:ext uri="{BB962C8B-B14F-4D97-AF65-F5344CB8AC3E}">
        <p14:creationId xmlns:p14="http://schemas.microsoft.com/office/powerpoint/2010/main" val="7767603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643375" y="2235076"/>
            <a:ext cx="9384447" cy="3334246"/>
          </a:xfrm>
        </p:spPr>
        <p:txBody>
          <a:bodyPr/>
          <a:lstStyle/>
          <a:p>
            <a:pPr>
              <a:spcAft>
                <a:spcPts val="1176"/>
              </a:spcAft>
            </a:pPr>
            <a:r>
              <a:rPr lang="en-US" dirty="0">
                <a:latin typeface="Segoe UI" panose="020B0502040204020203" pitchFamily="34" charset="0"/>
                <a:cs typeface="Segoe UI" panose="020B0502040204020203" pitchFamily="34" charset="0"/>
              </a:rPr>
              <a:t>Migration Planning</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Create a Cloud Migration Plan (requirements, environment, tools)</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Involve Stakeholders (business and IT)</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hlinkClick r:id="rId3"/>
              </a:rPr>
              <a:t>Calculate TCO</a:t>
            </a:r>
            <a:endParaRPr lang="en-US" dirty="0">
              <a:latin typeface="Segoe UI" panose="020B0502040204020203" pitchFamily="34" charset="0"/>
              <a:cs typeface="Segoe UI" panose="020B0502040204020203" pitchFamily="34" charset="0"/>
            </a:endParaRP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Discover, evaluate, and document applications</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Tools and Partners</a:t>
            </a:r>
          </a:p>
        </p:txBody>
      </p:sp>
      <p:pic>
        <p:nvPicPr>
          <p:cNvPr id="9" name="Picture 8">
            <a:extLst>
              <a:ext uri="{FF2B5EF4-FFF2-40B4-BE49-F238E27FC236}">
                <a16:creationId xmlns:a16="http://schemas.microsoft.com/office/drawing/2014/main" id="{992BAE5B-3CCD-49AD-989E-125070A99D71}"/>
              </a:ext>
            </a:extLst>
          </p:cNvPr>
          <p:cNvPicPr>
            <a:picLocks noChangeAspect="1"/>
          </p:cNvPicPr>
          <p:nvPr/>
        </p:nvPicPr>
        <p:blipFill>
          <a:blip r:embed="rId4"/>
          <a:stretch>
            <a:fillRect/>
          </a:stretch>
        </p:blipFill>
        <p:spPr>
          <a:xfrm>
            <a:off x="728602" y="385254"/>
            <a:ext cx="1210019" cy="1402635"/>
          </a:xfrm>
          <a:prstGeom prst="rect">
            <a:avLst/>
          </a:prstGeom>
        </p:spPr>
      </p:pic>
    </p:spTree>
    <p:extLst>
      <p:ext uri="{BB962C8B-B14F-4D97-AF65-F5344CB8AC3E}">
        <p14:creationId xmlns:p14="http://schemas.microsoft.com/office/powerpoint/2010/main" val="246436914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937165" y="1910506"/>
            <a:ext cx="10128499" cy="4821833"/>
          </a:xfrm>
        </p:spPr>
        <p:txBody>
          <a:bodyPr/>
          <a:lstStyle/>
          <a:p>
            <a:pPr>
              <a:spcAft>
                <a:spcPts val="600"/>
              </a:spcAft>
            </a:pPr>
            <a:r>
              <a:rPr lang="en-US" sz="2000" b="0" i="0" u="none" strike="noStrike" dirty="0">
                <a:effectLst/>
                <a:latin typeface="Segoe UI" panose="020B0502040204020203" pitchFamily="34" charset="0"/>
                <a:cs typeface="Segoe UI" panose="020B0502040204020203" pitchFamily="34" charset="0"/>
              </a:rPr>
              <a:t>Migration Steps</a:t>
            </a:r>
          </a:p>
          <a:p>
            <a:pPr marL="457200" indent="-457200">
              <a:spcAft>
                <a:spcPts val="600"/>
              </a:spcAft>
              <a:buFont typeface="+mj-lt"/>
              <a:buAutoNum type="arabicPeriod"/>
            </a:pPr>
            <a:r>
              <a:rPr lang="en-US" sz="2000" b="0" i="0" u="none" strike="noStrike" dirty="0">
                <a:effectLst/>
                <a:latin typeface="Segoe UI" panose="020B0502040204020203" pitchFamily="34" charset="0"/>
                <a:cs typeface="Segoe UI" panose="020B0502040204020203" pitchFamily="34" charset="0"/>
              </a:rPr>
              <a:t>Prepare the source (vCenter Server) and target (Azure) environments</a:t>
            </a:r>
          </a:p>
          <a:p>
            <a:pPr marL="457200" indent="-457200">
              <a:spcAft>
                <a:spcPts val="600"/>
              </a:spcAft>
              <a:buFont typeface="+mj-lt"/>
              <a:buAutoNum type="arabicPeriod"/>
            </a:pPr>
            <a:r>
              <a:rPr lang="en-US" sz="2000" b="0" i="0" u="none" strike="noStrike" dirty="0">
                <a:effectLst/>
                <a:latin typeface="Segoe UI" panose="020B0502040204020203" pitchFamily="34" charset="0"/>
                <a:cs typeface="Segoe UI" panose="020B0502040204020203" pitchFamily="34" charset="0"/>
              </a:rPr>
              <a:t>Set up and start replication</a:t>
            </a:r>
          </a:p>
          <a:p>
            <a:pPr marL="457200" indent="-457200">
              <a:spcAft>
                <a:spcPts val="600"/>
              </a:spcAft>
              <a:buFont typeface="+mj-lt"/>
              <a:buAutoNum type="arabicPeriod"/>
            </a:pPr>
            <a:r>
              <a:rPr lang="en-US" sz="2000" b="0" i="0" u="none" strike="noStrike" dirty="0">
                <a:effectLst/>
                <a:latin typeface="Segoe UI" panose="020B0502040204020203" pitchFamily="34" charset="0"/>
                <a:cs typeface="Segoe UI" panose="020B0502040204020203" pitchFamily="34" charset="0"/>
              </a:rPr>
              <a:t>Test replication</a:t>
            </a:r>
          </a:p>
          <a:p>
            <a:pPr marL="457200" indent="-457200">
              <a:spcAft>
                <a:spcPts val="600"/>
              </a:spcAft>
              <a:buFont typeface="+mj-lt"/>
              <a:buAutoNum type="arabicPeriod"/>
            </a:pPr>
            <a:r>
              <a:rPr lang="en-US" sz="2000" b="0" i="0" u="none" strike="noStrike" dirty="0">
                <a:effectLst/>
                <a:latin typeface="Segoe UI" panose="020B0502040204020203" pitchFamily="34" charset="0"/>
                <a:cs typeface="Segoe UI" panose="020B0502040204020203" pitchFamily="34" charset="0"/>
              </a:rPr>
              <a:t>Fail over to Azure</a:t>
            </a:r>
          </a:p>
          <a:p>
            <a:pPr>
              <a:spcAft>
                <a:spcPts val="600"/>
              </a:spcAft>
            </a:pPr>
            <a:r>
              <a:rPr lang="en-US" sz="2000" dirty="0">
                <a:latin typeface="Segoe UI" panose="020B0502040204020203" pitchFamily="34" charset="0"/>
                <a:cs typeface="Segoe UI" panose="020B0502040204020203" pitchFamily="34" charset="0"/>
              </a:rPr>
              <a:t>D</a:t>
            </a:r>
            <a:r>
              <a:rPr lang="en-US" sz="2000" b="0" i="0" u="none" strike="noStrike" dirty="0">
                <a:effectLst/>
                <a:latin typeface="Segoe UI" panose="020B0502040204020203" pitchFamily="34" charset="0"/>
                <a:cs typeface="Segoe UI" panose="020B0502040204020203" pitchFamily="34" charset="0"/>
              </a:rPr>
              <a:t>atabase migrations steps</a:t>
            </a:r>
          </a:p>
          <a:p>
            <a:pPr marL="457200" indent="-457200">
              <a:spcAft>
                <a:spcPts val="600"/>
              </a:spcAft>
              <a:buFont typeface="+mj-lt"/>
              <a:buAutoNum type="arabicPeriod"/>
            </a:pPr>
            <a:r>
              <a:rPr lang="en-US" sz="2000" b="0" i="0" u="none" strike="noStrike" dirty="0">
                <a:effectLst/>
                <a:latin typeface="Segoe UI" panose="020B0502040204020203" pitchFamily="34" charset="0"/>
                <a:cs typeface="Segoe UI" panose="020B0502040204020203" pitchFamily="34" charset="0"/>
              </a:rPr>
              <a:t>Assess your on-premises databases</a:t>
            </a:r>
          </a:p>
          <a:p>
            <a:pPr marL="457200" indent="-457200">
              <a:spcAft>
                <a:spcPts val="600"/>
              </a:spcAft>
              <a:buFont typeface="+mj-lt"/>
              <a:buAutoNum type="arabicPeriod"/>
            </a:pPr>
            <a:r>
              <a:rPr lang="en-US" sz="2000" b="0" i="0" u="none" strike="noStrike" dirty="0">
                <a:effectLst/>
                <a:latin typeface="Segoe UI" panose="020B0502040204020203" pitchFamily="34" charset="0"/>
                <a:cs typeface="Segoe UI" panose="020B0502040204020203" pitchFamily="34" charset="0"/>
              </a:rPr>
              <a:t>Migrate the schemas</a:t>
            </a:r>
          </a:p>
          <a:p>
            <a:pPr marL="457200" indent="-457200">
              <a:spcAft>
                <a:spcPts val="600"/>
              </a:spcAft>
              <a:buFont typeface="+mj-lt"/>
              <a:buAutoNum type="arabicPeriod"/>
            </a:pPr>
            <a:r>
              <a:rPr lang="en-US" sz="2000" b="0" i="0" u="none" strike="noStrike" dirty="0">
                <a:effectLst/>
                <a:latin typeface="Segoe UI" panose="020B0502040204020203" pitchFamily="34" charset="0"/>
                <a:cs typeface="Segoe UI" panose="020B0502040204020203" pitchFamily="34" charset="0"/>
              </a:rPr>
              <a:t>Create and run an Azure Database Migration Service </a:t>
            </a:r>
          </a:p>
          <a:p>
            <a:pPr marL="457200" indent="-457200">
              <a:spcAft>
                <a:spcPts val="600"/>
              </a:spcAft>
              <a:buFont typeface="+mj-lt"/>
              <a:buAutoNum type="arabicPeriod"/>
            </a:pPr>
            <a:r>
              <a:rPr lang="en-US" sz="2000" b="0" i="0" u="none" strike="noStrike" dirty="0">
                <a:effectLst/>
                <a:latin typeface="Segoe UI" panose="020B0502040204020203" pitchFamily="34" charset="0"/>
                <a:cs typeface="Segoe UI" panose="020B0502040204020203" pitchFamily="34" charset="0"/>
              </a:rPr>
              <a:t>Monitor migration</a:t>
            </a:r>
          </a:p>
          <a:p>
            <a:endParaRPr lang="en-US" dirty="0">
              <a:latin typeface="Segoe UI Light" panose="020B0502040204020203" pitchFamily="34" charset="0"/>
              <a:cs typeface="Segoe UI Light" panose="020B0502040204020203" pitchFamily="34" charset="0"/>
            </a:endParaRPr>
          </a:p>
        </p:txBody>
      </p:sp>
      <p:pic>
        <p:nvPicPr>
          <p:cNvPr id="7" name="Picture 6">
            <a:extLst>
              <a:ext uri="{FF2B5EF4-FFF2-40B4-BE49-F238E27FC236}">
                <a16:creationId xmlns:a16="http://schemas.microsoft.com/office/drawing/2014/main" id="{CE82162F-6069-4E2F-B64B-C237A2012D35}"/>
              </a:ext>
            </a:extLst>
          </p:cNvPr>
          <p:cNvPicPr>
            <a:picLocks noChangeAspect="1"/>
          </p:cNvPicPr>
          <p:nvPr/>
        </p:nvPicPr>
        <p:blipFill>
          <a:blip r:embed="rId3"/>
          <a:stretch>
            <a:fillRect/>
          </a:stretch>
        </p:blipFill>
        <p:spPr>
          <a:xfrm>
            <a:off x="723649" y="453761"/>
            <a:ext cx="1286172" cy="1418213"/>
          </a:xfrm>
          <a:prstGeom prst="rect">
            <a:avLst/>
          </a:prstGeom>
        </p:spPr>
      </p:pic>
    </p:spTree>
    <p:extLst>
      <p:ext uri="{BB962C8B-B14F-4D97-AF65-F5344CB8AC3E}">
        <p14:creationId xmlns:p14="http://schemas.microsoft.com/office/powerpoint/2010/main" val="17185187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3"/>
            <a:extLst>
              <a:ext uri="{FF2B5EF4-FFF2-40B4-BE49-F238E27FC236}">
                <a16:creationId xmlns:a16="http://schemas.microsoft.com/office/drawing/2014/main" id="{4E5DF9C0-F0CD-40A0-B357-A84C27DEE6DA}"/>
              </a:ext>
            </a:extLst>
          </p:cNvPr>
          <p:cNvPicPr>
            <a:picLocks noChangeAspect="1"/>
          </p:cNvPicPr>
          <p:nvPr/>
        </p:nvPicPr>
        <p:blipFill>
          <a:blip r:embed="rId4"/>
          <a:stretch>
            <a:fillRect/>
          </a:stretch>
        </p:blipFill>
        <p:spPr>
          <a:xfrm>
            <a:off x="4205378" y="846278"/>
            <a:ext cx="7600144" cy="4348972"/>
          </a:xfrm>
          <a:prstGeom prst="rect">
            <a:avLst/>
          </a:prstGeom>
        </p:spPr>
      </p:pic>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819356" y="2358572"/>
            <a:ext cx="3115772" cy="1938992"/>
          </a:xfrm>
        </p:spPr>
        <p:txBody>
          <a:bodyPr/>
          <a:lstStyle/>
          <a:p>
            <a:r>
              <a:rPr lang="en-US" dirty="0">
                <a:latin typeface="Segoe UI" panose="020B0502040204020203" pitchFamily="34" charset="0"/>
                <a:cs typeface="Segoe UI" panose="020B0502040204020203" pitchFamily="34" charset="0"/>
              </a:rPr>
              <a:t>Use </a:t>
            </a:r>
            <a:r>
              <a:rPr lang="en-US" b="1" dirty="0">
                <a:latin typeface="Segoe UI" panose="020B0502040204020203" pitchFamily="34" charset="0"/>
                <a:cs typeface="Segoe UI" panose="020B0502040204020203" pitchFamily="34" charset="0"/>
              </a:rPr>
              <a:t>Azure Cost Management </a:t>
            </a:r>
            <a:r>
              <a:rPr lang="en-US" dirty="0">
                <a:latin typeface="Segoe UI" panose="020B0502040204020203" pitchFamily="34" charset="0"/>
                <a:cs typeface="Segoe UI" panose="020B0502040204020203" pitchFamily="34" charset="0"/>
              </a:rPr>
              <a:t>to analyze Azure costs for various management scopes</a:t>
            </a:r>
          </a:p>
        </p:txBody>
      </p:sp>
      <p:pic>
        <p:nvPicPr>
          <p:cNvPr id="4" name="Picture 3">
            <a:extLst>
              <a:ext uri="{FF2B5EF4-FFF2-40B4-BE49-F238E27FC236}">
                <a16:creationId xmlns:a16="http://schemas.microsoft.com/office/drawing/2014/main" id="{DB580309-4F43-4B9E-94EA-E302E7F7AD08}"/>
              </a:ext>
            </a:extLst>
          </p:cNvPr>
          <p:cNvPicPr>
            <a:picLocks noChangeAspect="1"/>
          </p:cNvPicPr>
          <p:nvPr/>
        </p:nvPicPr>
        <p:blipFill>
          <a:blip r:embed="rId5"/>
          <a:stretch>
            <a:fillRect/>
          </a:stretch>
        </p:blipFill>
        <p:spPr>
          <a:xfrm>
            <a:off x="733613" y="527793"/>
            <a:ext cx="1153336" cy="1321255"/>
          </a:xfrm>
          <a:prstGeom prst="rect">
            <a:avLst/>
          </a:prstGeom>
        </p:spPr>
      </p:pic>
      <p:sp>
        <p:nvSpPr>
          <p:cNvPr id="9" name="TextBox 8">
            <a:hlinkClick r:id="rId6"/>
            <a:extLst>
              <a:ext uri="{FF2B5EF4-FFF2-40B4-BE49-F238E27FC236}">
                <a16:creationId xmlns:a16="http://schemas.microsoft.com/office/drawing/2014/main" id="{F77F5267-FD1F-4085-A4FE-E78F7A48B622}"/>
              </a:ext>
            </a:extLst>
          </p:cNvPr>
          <p:cNvSpPr txBox="1"/>
          <p:nvPr/>
        </p:nvSpPr>
        <p:spPr>
          <a:xfrm>
            <a:off x="3452695" y="5846690"/>
            <a:ext cx="5376574" cy="615522"/>
          </a:xfrm>
          <a:prstGeom prst="rect">
            <a:avLst/>
          </a:prstGeom>
          <a:solidFill>
            <a:schemeClr val="tx2">
              <a:lumMod val="75000"/>
            </a:schemeClr>
          </a:solidFill>
          <a:effectLst/>
        </p:spPr>
        <p:txBody>
          <a:bodyPr wrap="none" lIns="179285" tIns="143428" rIns="179285" bIns="143428" rtlCol="0">
            <a:spAutoFit/>
          </a:bodyPr>
          <a:lstStyle/>
          <a:p>
            <a:pPr>
              <a:lnSpc>
                <a:spcPct val="90000"/>
              </a:lnSpc>
              <a:spcAft>
                <a:spcPts val="588"/>
              </a:spcAft>
            </a:pPr>
            <a:r>
              <a:rPr lang="en-US" sz="2353" dirty="0">
                <a:solidFill>
                  <a:schemeClr val="bg1"/>
                </a:solidFill>
              </a:rPr>
              <a:t>Azure Network Security Best Practices</a:t>
            </a:r>
          </a:p>
        </p:txBody>
      </p:sp>
    </p:spTree>
    <p:extLst>
      <p:ext uri="{BB962C8B-B14F-4D97-AF65-F5344CB8AC3E}">
        <p14:creationId xmlns:p14="http://schemas.microsoft.com/office/powerpoint/2010/main" val="16250858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86904" y="2161093"/>
            <a:ext cx="10441810" cy="3703578"/>
          </a:xfrm>
        </p:spPr>
        <p:txBody>
          <a:bodyPr/>
          <a:lstStyle/>
          <a:p>
            <a:pPr>
              <a:spcAft>
                <a:spcPts val="1176"/>
              </a:spcAft>
            </a:pPr>
            <a:r>
              <a:rPr lang="en-US" dirty="0">
                <a:latin typeface="Segoe UI" panose="020B0502040204020203" pitchFamily="34" charset="0"/>
                <a:ea typeface="Segoe UI Black" panose="020B0A02040204020203" pitchFamily="34" charset="0"/>
                <a:cs typeface="Segoe UI" panose="020B0502040204020203" pitchFamily="34" charset="0"/>
              </a:rPr>
              <a:t>Azure Monitor captures health and performance information from Azure VMs (Log Analytics agent).</a:t>
            </a:r>
          </a:p>
          <a:p>
            <a:pPr>
              <a:spcAft>
                <a:spcPts val="1176"/>
              </a:spcAft>
            </a:pPr>
            <a:r>
              <a:rPr lang="en-US" dirty="0">
                <a:latin typeface="Segoe UI" panose="020B0502040204020203" pitchFamily="34" charset="0"/>
                <a:ea typeface="Segoe UI Black" panose="020B0A02040204020203" pitchFamily="34" charset="0"/>
                <a:cs typeface="Segoe UI" panose="020B0502040204020203" pitchFamily="34" charset="0"/>
              </a:rPr>
              <a:t>Set up alerts based on data sources:</a:t>
            </a:r>
          </a:p>
          <a:p>
            <a:pPr marL="342900" indent="-342900">
              <a:spcAft>
                <a:spcPts val="1176"/>
              </a:spcAft>
              <a:buFont typeface="Arial" panose="020B0604020202020204" pitchFamily="34" charset="0"/>
              <a:buChar char="•"/>
            </a:pPr>
            <a:r>
              <a:rPr lang="en-US" dirty="0">
                <a:latin typeface="Segoe UI" panose="020B0502040204020203" pitchFamily="34" charset="0"/>
                <a:ea typeface="Segoe UI Black" panose="020B0A02040204020203" pitchFamily="34" charset="0"/>
                <a:cs typeface="Segoe UI" panose="020B0502040204020203" pitchFamily="34" charset="0"/>
              </a:rPr>
              <a:t>Specific metric values like CPU usage</a:t>
            </a:r>
          </a:p>
          <a:p>
            <a:pPr marL="342900" indent="-342900">
              <a:spcAft>
                <a:spcPts val="1176"/>
              </a:spcAft>
              <a:buFont typeface="Arial" panose="020B0604020202020204" pitchFamily="34" charset="0"/>
              <a:buChar char="•"/>
            </a:pPr>
            <a:r>
              <a:rPr lang="en-US" dirty="0">
                <a:latin typeface="Segoe UI" panose="020B0502040204020203" pitchFamily="34" charset="0"/>
                <a:ea typeface="Segoe UI Black" panose="020B0A02040204020203" pitchFamily="34" charset="0"/>
                <a:cs typeface="Segoe UI" panose="020B0502040204020203" pitchFamily="34" charset="0"/>
              </a:rPr>
              <a:t>Specific text in log files</a:t>
            </a:r>
          </a:p>
          <a:p>
            <a:pPr marL="342900" indent="-342900">
              <a:spcAft>
                <a:spcPts val="1176"/>
              </a:spcAft>
              <a:buFont typeface="Arial" panose="020B0604020202020204" pitchFamily="34" charset="0"/>
              <a:buChar char="•"/>
            </a:pPr>
            <a:r>
              <a:rPr lang="en-US" dirty="0">
                <a:latin typeface="Segoe UI" panose="020B0502040204020203" pitchFamily="34" charset="0"/>
                <a:ea typeface="Segoe UI Black" panose="020B0A02040204020203" pitchFamily="34" charset="0"/>
                <a:cs typeface="Segoe UI" panose="020B0502040204020203" pitchFamily="34" charset="0"/>
              </a:rPr>
              <a:t>Health metrics</a:t>
            </a:r>
          </a:p>
          <a:p>
            <a:pPr marL="342900" indent="-342900">
              <a:spcAft>
                <a:spcPts val="1176"/>
              </a:spcAft>
              <a:buFont typeface="Arial" panose="020B0604020202020204" pitchFamily="34" charset="0"/>
              <a:buChar char="•"/>
            </a:pPr>
            <a:r>
              <a:rPr lang="en-US" dirty="0">
                <a:latin typeface="Segoe UI" panose="020B0502040204020203" pitchFamily="34" charset="0"/>
                <a:ea typeface="Segoe UI Black" panose="020B0A02040204020203" pitchFamily="34" charset="0"/>
                <a:cs typeface="Segoe UI" panose="020B0502040204020203" pitchFamily="34" charset="0"/>
              </a:rPr>
              <a:t>An </a:t>
            </a:r>
            <a:r>
              <a:rPr lang="en-US" dirty="0" err="1">
                <a:latin typeface="Segoe UI" panose="020B0502040204020203" pitchFamily="34" charset="0"/>
                <a:ea typeface="Segoe UI Black" panose="020B0A02040204020203" pitchFamily="34" charset="0"/>
                <a:cs typeface="Segoe UI" panose="020B0502040204020203" pitchFamily="34" charset="0"/>
              </a:rPr>
              <a:t>Autoscale</a:t>
            </a:r>
            <a:r>
              <a:rPr lang="en-US" dirty="0">
                <a:latin typeface="Segoe UI" panose="020B0502040204020203" pitchFamily="34" charset="0"/>
                <a:ea typeface="Segoe UI Black" panose="020B0A02040204020203" pitchFamily="34" charset="0"/>
                <a:cs typeface="Segoe UI" panose="020B0502040204020203" pitchFamily="34" charset="0"/>
              </a:rPr>
              <a:t> metric</a:t>
            </a:r>
            <a:endParaRPr lang="en-US" sz="2745" dirty="0">
              <a:latin typeface="Segoe UI Light" panose="020B0502040204020203" pitchFamily="34" charset="0"/>
              <a:cs typeface="Segoe UI Light" panose="020B0502040204020203" pitchFamily="34" charset="0"/>
            </a:endParaRPr>
          </a:p>
        </p:txBody>
      </p:sp>
      <p:pic>
        <p:nvPicPr>
          <p:cNvPr id="4" name="Picture 3">
            <a:extLst>
              <a:ext uri="{FF2B5EF4-FFF2-40B4-BE49-F238E27FC236}">
                <a16:creationId xmlns:a16="http://schemas.microsoft.com/office/drawing/2014/main" id="{E84C9163-49C1-4DA5-9B1F-997382397766}"/>
              </a:ext>
            </a:extLst>
          </p:cNvPr>
          <p:cNvPicPr>
            <a:picLocks noChangeAspect="1"/>
          </p:cNvPicPr>
          <p:nvPr/>
        </p:nvPicPr>
        <p:blipFill>
          <a:blip r:embed="rId3"/>
          <a:stretch>
            <a:fillRect/>
          </a:stretch>
        </p:blipFill>
        <p:spPr>
          <a:xfrm>
            <a:off x="675889" y="583539"/>
            <a:ext cx="1183062" cy="1351438"/>
          </a:xfrm>
          <a:prstGeom prst="rect">
            <a:avLst/>
          </a:prstGeom>
        </p:spPr>
      </p:pic>
    </p:spTree>
    <p:extLst>
      <p:ext uri="{BB962C8B-B14F-4D97-AF65-F5344CB8AC3E}">
        <p14:creationId xmlns:p14="http://schemas.microsoft.com/office/powerpoint/2010/main" val="3129127934"/>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324</TotalTime>
  <Words>1913</Words>
  <Application>Microsoft Office PowerPoint</Application>
  <PresentationFormat>Widescreen</PresentationFormat>
  <Paragraphs>260</Paragraphs>
  <Slides>32</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&amp;quot</vt:lpstr>
      <vt:lpstr>Arial</vt:lpstr>
      <vt:lpstr>Calibri</vt:lpstr>
      <vt:lpstr>Consolas</vt:lpstr>
      <vt:lpstr>Lucida Console, monospace</vt:lpstr>
      <vt:lpstr>Menlo</vt:lpstr>
      <vt:lpstr>Segoe UI</vt:lpstr>
      <vt:lpstr>Segoe UI Light</vt:lpstr>
      <vt:lpstr>Segoe UI Semibold</vt:lpstr>
      <vt:lpstr>Wingdings</vt:lpstr>
      <vt:lpstr>Microsoft Azure Template</vt:lpstr>
      <vt:lpstr>Module 3: Design for Migration</vt:lpstr>
      <vt:lpstr>Learning Objectives</vt:lpstr>
      <vt:lpstr>Planning Azure Migration</vt:lpstr>
      <vt:lpstr>Migration Journey</vt:lpstr>
      <vt:lpstr>PowerPoint Presentation</vt:lpstr>
      <vt:lpstr>PowerPoint Presentation</vt:lpstr>
      <vt:lpstr>PowerPoint Presentation</vt:lpstr>
      <vt:lpstr>PowerPoint Presentation</vt:lpstr>
      <vt:lpstr>PowerPoint Presentation</vt:lpstr>
      <vt:lpstr>Assessments using Azure Migrate</vt:lpstr>
      <vt:lpstr>Using Azure Migrate to Assess Environment</vt:lpstr>
      <vt:lpstr>Discover Machines</vt:lpstr>
      <vt:lpstr>Create an Assessment</vt:lpstr>
      <vt:lpstr>Migrating Servers with Azure Migrate</vt:lpstr>
      <vt:lpstr>Migrate Servers with Azure Migrate</vt:lpstr>
      <vt:lpstr>Migrating the Virtual Machines to Production</vt:lpstr>
      <vt:lpstr>Post-Migration Steps</vt:lpstr>
      <vt:lpstr>Migrating Databases with Azure Database Migration Service</vt:lpstr>
      <vt:lpstr>Migrate Databases with Azure Database Migration Service</vt:lpstr>
      <vt:lpstr>Overview of Database Migration</vt:lpstr>
      <vt:lpstr>Assess the On-Premises Databases</vt:lpstr>
      <vt:lpstr>Migrate the Schema using the Data Migration Assistant</vt:lpstr>
      <vt:lpstr>Migrate Data with Database Migration Service</vt:lpstr>
      <vt:lpstr>Migrating On-Premises Data to Cloud Storage with AzCopy</vt:lpstr>
      <vt:lpstr>Migrate On-Premises Data to Cloud Storage with AzCopy</vt:lpstr>
      <vt:lpstr>Create a Container</vt:lpstr>
      <vt:lpstr>Authenticate with Azure AD</vt:lpstr>
      <vt:lpstr>Upload Contents of a Folder to Blob Storage</vt:lpstr>
      <vt:lpstr>Upload Modified Files to Blob Storage</vt:lpstr>
      <vt:lpstr>Create a Scheduled Task</vt:lpstr>
      <vt:lpstr>Lab </vt:lpstr>
      <vt:lpstr>Lab: Migrating Hyper-V VMs to Azure by using Azure Migrate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 Joseph</dc:creator>
  <cp:lastModifiedBy>Kumar, Prashanth SBOBNG-ITY/BE</cp:lastModifiedBy>
  <cp:revision>4</cp:revision>
  <dcterms:created xsi:type="dcterms:W3CDTF">2020-10-13T18:17:13Z</dcterms:created>
  <dcterms:modified xsi:type="dcterms:W3CDTF">2021-04-26T03:41:34Z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2020-10-13T18:17:12Z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cc01d45b-2049-4c0a-bfcc-486346308d2d</vt:lpwstr>
  </property>
  <property fmtid="{D5CDD505-2E9C-101B-9397-08002B2CF9AE}" pid="8" name="MSIP_Label_f42aa342-8706-4288-bd11-ebb85995028c_ContentBits">
    <vt:lpwstr>0</vt:lpwstr>
  </property>
</Properties>
</file>