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1" r:id="rId1"/>
  </p:sldMasterIdLst>
  <p:notesMasterIdLst>
    <p:notesMasterId r:id="rId33"/>
  </p:notesMasterIdLst>
  <p:sldIdLst>
    <p:sldId id="1927" r:id="rId2"/>
    <p:sldId id="1928" r:id="rId3"/>
    <p:sldId id="1619" r:id="rId4"/>
    <p:sldId id="1929" r:id="rId5"/>
    <p:sldId id="1903" r:id="rId6"/>
    <p:sldId id="1904" r:id="rId7"/>
    <p:sldId id="1756" r:id="rId8"/>
    <p:sldId id="1757" r:id="rId9"/>
    <p:sldId id="1905" r:id="rId10"/>
    <p:sldId id="1906" r:id="rId11"/>
    <p:sldId id="1760" r:id="rId12"/>
    <p:sldId id="1907" r:id="rId13"/>
    <p:sldId id="1908" r:id="rId14"/>
    <p:sldId id="1909" r:id="rId15"/>
    <p:sldId id="1910" r:id="rId16"/>
    <p:sldId id="1911" r:id="rId17"/>
    <p:sldId id="1912" r:id="rId18"/>
    <p:sldId id="1913" r:id="rId19"/>
    <p:sldId id="1914" r:id="rId20"/>
    <p:sldId id="1915" r:id="rId21"/>
    <p:sldId id="1916" r:id="rId22"/>
    <p:sldId id="1917" r:id="rId23"/>
    <p:sldId id="1918" r:id="rId24"/>
    <p:sldId id="1774" r:id="rId25"/>
    <p:sldId id="1919" r:id="rId26"/>
    <p:sldId id="1783" r:id="rId27"/>
    <p:sldId id="1920" r:id="rId28"/>
    <p:sldId id="1921" r:id="rId29"/>
    <p:sldId id="1924" r:id="rId30"/>
    <p:sldId id="1930" r:id="rId31"/>
    <p:sldId id="19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92506" autoAdjust="0"/>
  </p:normalViewPr>
  <p:slideViewPr>
    <p:cSldViewPr snapToGrid="0">
      <p:cViewPr varScale="1">
        <p:scale>
          <a:sx n="100" d="100"/>
          <a:sy n="100" d="100"/>
        </p:scale>
        <p:origin x="39"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Joseph" userId="b6018318-bfd1-4255-9334-b2a3f8e80c9c" providerId="ADAL" clId="{B5BE82A2-AA31-4A3B-8FD5-967239559D0B}"/>
    <pc:docChg chg="delSld">
      <pc:chgData name="Brad Joseph" userId="b6018318-bfd1-4255-9334-b2a3f8e80c9c" providerId="ADAL" clId="{B5BE82A2-AA31-4A3B-8FD5-967239559D0B}" dt="2020-11-09T19:42:22.015" v="1" actId="47"/>
      <pc:docMkLst>
        <pc:docMk/>
      </pc:docMkLst>
      <pc:sldChg chg="del">
        <pc:chgData name="Brad Joseph" userId="b6018318-bfd1-4255-9334-b2a3f8e80c9c" providerId="ADAL" clId="{B5BE82A2-AA31-4A3B-8FD5-967239559D0B}" dt="2020-11-09T19:42:19.835" v="0" actId="47"/>
        <pc:sldMkLst>
          <pc:docMk/>
          <pc:sldMk cId="1866348635" sldId="1922"/>
        </pc:sldMkLst>
      </pc:sldChg>
      <pc:sldChg chg="del">
        <pc:chgData name="Brad Joseph" userId="b6018318-bfd1-4255-9334-b2a3f8e80c9c" providerId="ADAL" clId="{B5BE82A2-AA31-4A3B-8FD5-967239559D0B}" dt="2020-11-09T19:42:22.015" v="1" actId="47"/>
        <pc:sldMkLst>
          <pc:docMk/>
          <pc:sldMk cId="474991674" sldId="1923"/>
        </pc:sldMkLst>
      </pc:sldChg>
    </pc:docChg>
  </pc:docChgLst>
  <pc:docChgLst>
    <pc:chgData name="Brad Joseph" userId="b6018318-bfd1-4255-9334-b2a3f8e80c9c" providerId="ADAL" clId="{0906A7FA-B712-4AA0-AB77-1BE5F902E3A3}"/>
    <pc:docChg chg="undo custSel addSld delSld modSld delMainMaster">
      <pc:chgData name="Brad Joseph" userId="b6018318-bfd1-4255-9334-b2a3f8e80c9c" providerId="ADAL" clId="{0906A7FA-B712-4AA0-AB77-1BE5F902E3A3}" dt="2020-10-16T01:35:45.725" v="126" actId="404"/>
      <pc:docMkLst>
        <pc:docMk/>
      </pc:docMkLst>
      <pc:sldChg chg="del">
        <pc:chgData name="Brad Joseph" userId="b6018318-bfd1-4255-9334-b2a3f8e80c9c" providerId="ADAL" clId="{0906A7FA-B712-4AA0-AB77-1BE5F902E3A3}" dt="2020-10-13T18:19:17.270" v="1" actId="47"/>
        <pc:sldMkLst>
          <pc:docMk/>
          <pc:sldMk cId="4152554416" sldId="256"/>
        </pc:sldMkLst>
      </pc:sldChg>
      <pc:sldChg chg="add del">
        <pc:chgData name="Brad Joseph" userId="b6018318-bfd1-4255-9334-b2a3f8e80c9c" providerId="ADAL" clId="{0906A7FA-B712-4AA0-AB77-1BE5F902E3A3}" dt="2020-10-14T19:48:21.465" v="2" actId="22"/>
        <pc:sldMkLst>
          <pc:docMk/>
          <pc:sldMk cId="1825055701" sldId="1619"/>
        </pc:sldMkLst>
      </pc:sldChg>
      <pc:sldChg chg="del">
        <pc:chgData name="Brad Joseph" userId="b6018318-bfd1-4255-9334-b2a3f8e80c9c" providerId="ADAL" clId="{0906A7FA-B712-4AA0-AB77-1BE5F902E3A3}" dt="2020-10-14T19:49:14.800" v="7" actId="47"/>
        <pc:sldMkLst>
          <pc:docMk/>
          <pc:sldMk cId="3632234882" sldId="1659"/>
        </pc:sldMkLst>
      </pc:sldChg>
      <pc:sldChg chg="modSp add del mod">
        <pc:chgData name="Brad Joseph" userId="b6018318-bfd1-4255-9334-b2a3f8e80c9c" providerId="ADAL" clId="{0906A7FA-B712-4AA0-AB77-1BE5F902E3A3}" dt="2020-10-16T01:27:05.207" v="28" actId="1076"/>
        <pc:sldMkLst>
          <pc:docMk/>
          <pc:sldMk cId="77676030" sldId="1756"/>
        </pc:sldMkLst>
        <pc:spChg chg="mod">
          <ac:chgData name="Brad Joseph" userId="b6018318-bfd1-4255-9334-b2a3f8e80c9c" providerId="ADAL" clId="{0906A7FA-B712-4AA0-AB77-1BE5F902E3A3}" dt="2020-10-16T01:26:33.982" v="19" actId="1076"/>
          <ac:spMkLst>
            <pc:docMk/>
            <pc:sldMk cId="77676030" sldId="1756"/>
            <ac:spMk id="15" creationId="{7AFD9358-0F0F-DD41-8430-DD40142A3348}"/>
          </ac:spMkLst>
        </pc:spChg>
        <pc:picChg chg="mod">
          <ac:chgData name="Brad Joseph" userId="b6018318-bfd1-4255-9334-b2a3f8e80c9c" providerId="ADAL" clId="{0906A7FA-B712-4AA0-AB77-1BE5F902E3A3}" dt="2020-10-16T01:26:48.047" v="22" actId="1076"/>
          <ac:picMkLst>
            <pc:docMk/>
            <pc:sldMk cId="77676030" sldId="1756"/>
            <ac:picMk id="2" creationId="{2488BFFE-4B0A-49CE-A364-4151D807F684}"/>
          </ac:picMkLst>
        </pc:picChg>
        <pc:picChg chg="mod">
          <ac:chgData name="Brad Joseph" userId="b6018318-bfd1-4255-9334-b2a3f8e80c9c" providerId="ADAL" clId="{0906A7FA-B712-4AA0-AB77-1BE5F902E3A3}" dt="2020-10-16T01:27:05.207" v="28" actId="1076"/>
          <ac:picMkLst>
            <pc:docMk/>
            <pc:sldMk cId="77676030" sldId="1756"/>
            <ac:picMk id="4" creationId="{52E4FC40-4169-47CA-995E-4E1BBF786CAB}"/>
          </ac:picMkLst>
        </pc:picChg>
        <pc:picChg chg="mod">
          <ac:chgData name="Brad Joseph" userId="b6018318-bfd1-4255-9334-b2a3f8e80c9c" providerId="ADAL" clId="{0906A7FA-B712-4AA0-AB77-1BE5F902E3A3}" dt="2020-10-16T01:27:02.094" v="27" actId="1076"/>
          <ac:picMkLst>
            <pc:docMk/>
            <pc:sldMk cId="77676030" sldId="1756"/>
            <ac:picMk id="5" creationId="{BFEAE36E-2197-4C34-B779-8EC9AEED57E2}"/>
          </ac:picMkLst>
        </pc:picChg>
        <pc:picChg chg="mod">
          <ac:chgData name="Brad Joseph" userId="b6018318-bfd1-4255-9334-b2a3f8e80c9c" providerId="ADAL" clId="{0906A7FA-B712-4AA0-AB77-1BE5F902E3A3}" dt="2020-10-16T01:26:52.571" v="23" actId="1076"/>
          <ac:picMkLst>
            <pc:docMk/>
            <pc:sldMk cId="77676030" sldId="1756"/>
            <ac:picMk id="6" creationId="{15705E29-0E3D-4CFE-8020-53784BD5296E}"/>
          </ac:picMkLst>
        </pc:picChg>
        <pc:picChg chg="mod">
          <ac:chgData name="Brad Joseph" userId="b6018318-bfd1-4255-9334-b2a3f8e80c9c" providerId="ADAL" clId="{0906A7FA-B712-4AA0-AB77-1BE5F902E3A3}" dt="2020-10-16T01:26:45.305" v="21" actId="1076"/>
          <ac:picMkLst>
            <pc:docMk/>
            <pc:sldMk cId="77676030" sldId="1756"/>
            <ac:picMk id="7" creationId="{3DDFC340-3AEA-423B-A5B4-03D401205E53}"/>
          </ac:picMkLst>
        </pc:picChg>
        <pc:picChg chg="mod">
          <ac:chgData name="Brad Joseph" userId="b6018318-bfd1-4255-9334-b2a3f8e80c9c" providerId="ADAL" clId="{0906A7FA-B712-4AA0-AB77-1BE5F902E3A3}" dt="2020-10-16T01:26:59.697" v="26" actId="1076"/>
          <ac:picMkLst>
            <pc:docMk/>
            <pc:sldMk cId="77676030" sldId="1756"/>
            <ac:picMk id="8" creationId="{9520490D-8F6B-47A7-92DF-E4E18A3F0BE5}"/>
          </ac:picMkLst>
        </pc:picChg>
      </pc:sldChg>
      <pc:sldChg chg="modSp add del mod">
        <pc:chgData name="Brad Joseph" userId="b6018318-bfd1-4255-9334-b2a3f8e80c9c" providerId="ADAL" clId="{0906A7FA-B712-4AA0-AB77-1BE5F902E3A3}" dt="2020-10-16T01:28:07.325" v="39" actId="20577"/>
        <pc:sldMkLst>
          <pc:docMk/>
          <pc:sldMk cId="1718518711" sldId="1757"/>
        </pc:sldMkLst>
        <pc:spChg chg="mod">
          <ac:chgData name="Brad Joseph" userId="b6018318-bfd1-4255-9334-b2a3f8e80c9c" providerId="ADAL" clId="{0906A7FA-B712-4AA0-AB77-1BE5F902E3A3}" dt="2020-10-16T01:28:07.325" v="39" actId="20577"/>
          <ac:spMkLst>
            <pc:docMk/>
            <pc:sldMk cId="1718518711" sldId="1757"/>
            <ac:spMk id="9" creationId="{8895B4BF-D356-4E28-A2CA-59C240466F7A}"/>
          </ac:spMkLst>
        </pc:spChg>
        <pc:spChg chg="mod">
          <ac:chgData name="Brad Joseph" userId="b6018318-bfd1-4255-9334-b2a3f8e80c9c" providerId="ADAL" clId="{0906A7FA-B712-4AA0-AB77-1BE5F902E3A3}" dt="2020-10-16T01:28:03.871" v="37" actId="1076"/>
          <ac:spMkLst>
            <pc:docMk/>
            <pc:sldMk cId="1718518711" sldId="1757"/>
            <ac:spMk id="11" creationId="{A1EE61D1-1230-4D38-AEE0-0F20A7782F00}"/>
          </ac:spMkLst>
        </pc:spChg>
        <pc:picChg chg="mod">
          <ac:chgData name="Brad Joseph" userId="b6018318-bfd1-4255-9334-b2a3f8e80c9c" providerId="ADAL" clId="{0906A7FA-B712-4AA0-AB77-1BE5F902E3A3}" dt="2020-10-16T01:28:03.871" v="37" actId="1076"/>
          <ac:picMkLst>
            <pc:docMk/>
            <pc:sldMk cId="1718518711" sldId="1757"/>
            <ac:picMk id="8" creationId="{509B5164-5BD3-44FF-9D7A-21137B682EEA}"/>
          </ac:picMkLst>
        </pc:picChg>
      </pc:sldChg>
      <pc:sldChg chg="add del">
        <pc:chgData name="Brad Joseph" userId="b6018318-bfd1-4255-9334-b2a3f8e80c9c" providerId="ADAL" clId="{0906A7FA-B712-4AA0-AB77-1BE5F902E3A3}" dt="2020-10-14T19:48:21.465" v="2" actId="22"/>
        <pc:sldMkLst>
          <pc:docMk/>
          <pc:sldMk cId="3038697153" sldId="1760"/>
        </pc:sldMkLst>
      </pc:sldChg>
      <pc:sldChg chg="modSp add del mod">
        <pc:chgData name="Brad Joseph" userId="b6018318-bfd1-4255-9334-b2a3f8e80c9c" providerId="ADAL" clId="{0906A7FA-B712-4AA0-AB77-1BE5F902E3A3}" dt="2020-10-16T01:33:56.581" v="102" actId="14100"/>
        <pc:sldMkLst>
          <pc:docMk/>
          <pc:sldMk cId="604897521" sldId="1774"/>
        </pc:sldMkLst>
        <pc:spChg chg="mod">
          <ac:chgData name="Brad Joseph" userId="b6018318-bfd1-4255-9334-b2a3f8e80c9c" providerId="ADAL" clId="{0906A7FA-B712-4AA0-AB77-1BE5F902E3A3}" dt="2020-10-16T01:33:56.581" v="102" actId="14100"/>
          <ac:spMkLst>
            <pc:docMk/>
            <pc:sldMk cId="604897521" sldId="1774"/>
            <ac:spMk id="15" creationId="{7AFD9358-0F0F-DD41-8430-DD40142A3348}"/>
          </ac:spMkLst>
        </pc:spChg>
      </pc:sldChg>
      <pc:sldChg chg="modSp add del mod">
        <pc:chgData name="Brad Joseph" userId="b6018318-bfd1-4255-9334-b2a3f8e80c9c" providerId="ADAL" clId="{0906A7FA-B712-4AA0-AB77-1BE5F902E3A3}" dt="2020-10-16T01:34:34.251" v="113" actId="2711"/>
        <pc:sldMkLst>
          <pc:docMk/>
          <pc:sldMk cId="2114044279" sldId="1783"/>
        </pc:sldMkLst>
        <pc:spChg chg="mod">
          <ac:chgData name="Brad Joseph" userId="b6018318-bfd1-4255-9334-b2a3f8e80c9c" providerId="ADAL" clId="{0906A7FA-B712-4AA0-AB77-1BE5F902E3A3}" dt="2020-10-16T01:34:34.251" v="113" actId="2711"/>
          <ac:spMkLst>
            <pc:docMk/>
            <pc:sldMk cId="2114044279" sldId="1783"/>
            <ac:spMk id="15" creationId="{7AFD9358-0F0F-DD41-8430-DD40142A3348}"/>
          </ac:spMkLst>
        </pc:spChg>
      </pc:sldChg>
      <pc:sldChg chg="del">
        <pc:chgData name="Brad Joseph" userId="b6018318-bfd1-4255-9334-b2a3f8e80c9c" providerId="ADAL" clId="{0906A7FA-B712-4AA0-AB77-1BE5F902E3A3}" dt="2020-10-14T19:49:14.800" v="7" actId="47"/>
        <pc:sldMkLst>
          <pc:docMk/>
          <pc:sldMk cId="232191675" sldId="1901"/>
        </pc:sldMkLst>
      </pc:sldChg>
      <pc:sldChg chg="modSp add del mod">
        <pc:chgData name="Brad Joseph" userId="b6018318-bfd1-4255-9334-b2a3f8e80c9c" providerId="ADAL" clId="{0906A7FA-B712-4AA0-AB77-1BE5F902E3A3}" dt="2020-10-16T01:25:53.343" v="12" actId="404"/>
        <pc:sldMkLst>
          <pc:docMk/>
          <pc:sldMk cId="1845783039" sldId="1903"/>
        </pc:sldMkLst>
        <pc:spChg chg="mod">
          <ac:chgData name="Brad Joseph" userId="b6018318-bfd1-4255-9334-b2a3f8e80c9c" providerId="ADAL" clId="{0906A7FA-B712-4AA0-AB77-1BE5F902E3A3}" dt="2020-10-16T01:25:53.343" v="12" actId="404"/>
          <ac:spMkLst>
            <pc:docMk/>
            <pc:sldMk cId="1845783039" sldId="1903"/>
            <ac:spMk id="5" creationId="{007C2C26-EFD2-E847-AEA7-5CEF245E0904}"/>
          </ac:spMkLst>
        </pc:spChg>
      </pc:sldChg>
      <pc:sldChg chg="modSp add del mod">
        <pc:chgData name="Brad Joseph" userId="b6018318-bfd1-4255-9334-b2a3f8e80c9c" providerId="ADAL" clId="{0906A7FA-B712-4AA0-AB77-1BE5F902E3A3}" dt="2020-10-16T01:26:14.507" v="17" actId="12"/>
        <pc:sldMkLst>
          <pc:docMk/>
          <pc:sldMk cId="2824234996" sldId="1904"/>
        </pc:sldMkLst>
        <pc:spChg chg="mod">
          <ac:chgData name="Brad Joseph" userId="b6018318-bfd1-4255-9334-b2a3f8e80c9c" providerId="ADAL" clId="{0906A7FA-B712-4AA0-AB77-1BE5F902E3A3}" dt="2020-10-16T01:26:14.507" v="17" actId="12"/>
          <ac:spMkLst>
            <pc:docMk/>
            <pc:sldMk cId="2824234996" sldId="1904"/>
            <ac:spMk id="15" creationId="{7AFD9358-0F0F-DD41-8430-DD40142A3348}"/>
          </ac:spMkLst>
        </pc:spChg>
      </pc:sldChg>
      <pc:sldChg chg="add del">
        <pc:chgData name="Brad Joseph" userId="b6018318-bfd1-4255-9334-b2a3f8e80c9c" providerId="ADAL" clId="{0906A7FA-B712-4AA0-AB77-1BE5F902E3A3}" dt="2020-10-14T19:48:21.465" v="2" actId="22"/>
        <pc:sldMkLst>
          <pc:docMk/>
          <pc:sldMk cId="1625085801" sldId="1905"/>
        </pc:sldMkLst>
      </pc:sldChg>
      <pc:sldChg chg="add del">
        <pc:chgData name="Brad Joseph" userId="b6018318-bfd1-4255-9334-b2a3f8e80c9c" providerId="ADAL" clId="{0906A7FA-B712-4AA0-AB77-1BE5F902E3A3}" dt="2020-10-14T19:48:21.465" v="2" actId="22"/>
        <pc:sldMkLst>
          <pc:docMk/>
          <pc:sldMk cId="3450525384" sldId="1906"/>
        </pc:sldMkLst>
      </pc:sldChg>
      <pc:sldChg chg="modSp add del mod">
        <pc:chgData name="Brad Joseph" userId="b6018318-bfd1-4255-9334-b2a3f8e80c9c" providerId="ADAL" clId="{0906A7FA-B712-4AA0-AB77-1BE5F902E3A3}" dt="2020-10-16T01:28:26.745" v="42" actId="403"/>
        <pc:sldMkLst>
          <pc:docMk/>
          <pc:sldMk cId="3498972593" sldId="1907"/>
        </pc:sldMkLst>
        <pc:spChg chg="mod">
          <ac:chgData name="Brad Joseph" userId="b6018318-bfd1-4255-9334-b2a3f8e80c9c" providerId="ADAL" clId="{0906A7FA-B712-4AA0-AB77-1BE5F902E3A3}" dt="2020-10-16T01:28:26.745" v="42" actId="403"/>
          <ac:spMkLst>
            <pc:docMk/>
            <pc:sldMk cId="3498972593" sldId="1907"/>
            <ac:spMk id="5" creationId="{007C2C26-EFD2-E847-AEA7-5CEF245E0904}"/>
          </ac:spMkLst>
        </pc:spChg>
      </pc:sldChg>
      <pc:sldChg chg="add del">
        <pc:chgData name="Brad Joseph" userId="b6018318-bfd1-4255-9334-b2a3f8e80c9c" providerId="ADAL" clId="{0906A7FA-B712-4AA0-AB77-1BE5F902E3A3}" dt="2020-10-14T19:48:21.465" v="2" actId="22"/>
        <pc:sldMkLst>
          <pc:docMk/>
          <pc:sldMk cId="4245120762" sldId="1908"/>
        </pc:sldMkLst>
      </pc:sldChg>
      <pc:sldChg chg="modSp add del mod">
        <pc:chgData name="Brad Joseph" userId="b6018318-bfd1-4255-9334-b2a3f8e80c9c" providerId="ADAL" clId="{0906A7FA-B712-4AA0-AB77-1BE5F902E3A3}" dt="2020-10-16T01:30:00.065" v="59" actId="1076"/>
        <pc:sldMkLst>
          <pc:docMk/>
          <pc:sldMk cId="4010260618" sldId="1909"/>
        </pc:sldMkLst>
        <pc:spChg chg="mod">
          <ac:chgData name="Brad Joseph" userId="b6018318-bfd1-4255-9334-b2a3f8e80c9c" providerId="ADAL" clId="{0906A7FA-B712-4AA0-AB77-1BE5F902E3A3}" dt="2020-10-16T01:29:57.243" v="58" actId="1076"/>
          <ac:spMkLst>
            <pc:docMk/>
            <pc:sldMk cId="4010260618" sldId="1909"/>
            <ac:spMk id="11" creationId="{E13D874B-EB12-4E81-91FB-0B668D3A7236}"/>
          </ac:spMkLst>
        </pc:spChg>
        <pc:spChg chg="mod">
          <ac:chgData name="Brad Joseph" userId="b6018318-bfd1-4255-9334-b2a3f8e80c9c" providerId="ADAL" clId="{0906A7FA-B712-4AA0-AB77-1BE5F902E3A3}" dt="2020-10-16T01:29:12.657" v="53" actId="1076"/>
          <ac:spMkLst>
            <pc:docMk/>
            <pc:sldMk cId="4010260618" sldId="1909"/>
            <ac:spMk id="15" creationId="{7AFD9358-0F0F-DD41-8430-DD40142A3348}"/>
          </ac:spMkLst>
        </pc:spChg>
        <pc:picChg chg="mod">
          <ac:chgData name="Brad Joseph" userId="b6018318-bfd1-4255-9334-b2a3f8e80c9c" providerId="ADAL" clId="{0906A7FA-B712-4AA0-AB77-1BE5F902E3A3}" dt="2020-10-16T01:30:00.065" v="59" actId="1076"/>
          <ac:picMkLst>
            <pc:docMk/>
            <pc:sldMk cId="4010260618" sldId="1909"/>
            <ac:picMk id="17" creationId="{7EEDB577-5704-4DCB-9775-D03B80745600}"/>
          </ac:picMkLst>
        </pc:picChg>
      </pc:sldChg>
      <pc:sldChg chg="modSp add del mod">
        <pc:chgData name="Brad Joseph" userId="b6018318-bfd1-4255-9334-b2a3f8e80c9c" providerId="ADAL" clId="{0906A7FA-B712-4AA0-AB77-1BE5F902E3A3}" dt="2020-10-16T01:31:57.966" v="77" actId="1076"/>
        <pc:sldMkLst>
          <pc:docMk/>
          <pc:sldMk cId="1100608447" sldId="1910"/>
        </pc:sldMkLst>
        <pc:spChg chg="mod">
          <ac:chgData name="Brad Joseph" userId="b6018318-bfd1-4255-9334-b2a3f8e80c9c" providerId="ADAL" clId="{0906A7FA-B712-4AA0-AB77-1BE5F902E3A3}" dt="2020-10-16T01:31:26.005" v="72" actId="1076"/>
          <ac:spMkLst>
            <pc:docMk/>
            <pc:sldMk cId="1100608447" sldId="1910"/>
            <ac:spMk id="14" creationId="{E307D465-5D56-0B41-96C4-901FFC2422DF}"/>
          </ac:spMkLst>
        </pc:spChg>
        <pc:spChg chg="mod">
          <ac:chgData name="Brad Joseph" userId="b6018318-bfd1-4255-9334-b2a3f8e80c9c" providerId="ADAL" clId="{0906A7FA-B712-4AA0-AB77-1BE5F902E3A3}" dt="2020-10-16T01:31:57.966" v="77" actId="1076"/>
          <ac:spMkLst>
            <pc:docMk/>
            <pc:sldMk cId="1100608447" sldId="1910"/>
            <ac:spMk id="15" creationId="{7AFD9358-0F0F-DD41-8430-DD40142A3348}"/>
          </ac:spMkLst>
        </pc:spChg>
        <pc:spChg chg="mod">
          <ac:chgData name="Brad Joseph" userId="b6018318-bfd1-4255-9334-b2a3f8e80c9c" providerId="ADAL" clId="{0906A7FA-B712-4AA0-AB77-1BE5F902E3A3}" dt="2020-10-16T01:31:57.966" v="77" actId="1076"/>
          <ac:spMkLst>
            <pc:docMk/>
            <pc:sldMk cId="1100608447" sldId="1910"/>
            <ac:spMk id="19" creationId="{356F4ACF-27B7-4794-ABBD-E3F4263B11D3}"/>
          </ac:spMkLst>
        </pc:spChg>
        <pc:spChg chg="mod">
          <ac:chgData name="Brad Joseph" userId="b6018318-bfd1-4255-9334-b2a3f8e80c9c" providerId="ADAL" clId="{0906A7FA-B712-4AA0-AB77-1BE5F902E3A3}" dt="2020-10-16T01:31:57.966" v="77" actId="1076"/>
          <ac:spMkLst>
            <pc:docMk/>
            <pc:sldMk cId="1100608447" sldId="1910"/>
            <ac:spMk id="20" creationId="{AE9A1755-0F1E-4CB5-B4C1-C80269CDB2BC}"/>
          </ac:spMkLst>
        </pc:spChg>
        <pc:spChg chg="mod">
          <ac:chgData name="Brad Joseph" userId="b6018318-bfd1-4255-9334-b2a3f8e80c9c" providerId="ADAL" clId="{0906A7FA-B712-4AA0-AB77-1BE5F902E3A3}" dt="2020-10-16T01:31:57.966" v="77" actId="1076"/>
          <ac:spMkLst>
            <pc:docMk/>
            <pc:sldMk cId="1100608447" sldId="1910"/>
            <ac:spMk id="21" creationId="{4138D1D6-B6A6-4691-B227-26C17E92BDDB}"/>
          </ac:spMkLst>
        </pc:spChg>
        <pc:grpChg chg="mod">
          <ac:chgData name="Brad Joseph" userId="b6018318-bfd1-4255-9334-b2a3f8e80c9c" providerId="ADAL" clId="{0906A7FA-B712-4AA0-AB77-1BE5F902E3A3}" dt="2020-10-16T01:31:16.853" v="70" actId="1076"/>
          <ac:grpSpMkLst>
            <pc:docMk/>
            <pc:sldMk cId="1100608447" sldId="1910"/>
            <ac:grpSpMk id="16" creationId="{9E3271BC-01B0-4F6E-9C86-D3831770F0E1}"/>
          </ac:grpSpMkLst>
        </pc:grpChg>
      </pc:sldChg>
      <pc:sldChg chg="add del">
        <pc:chgData name="Brad Joseph" userId="b6018318-bfd1-4255-9334-b2a3f8e80c9c" providerId="ADAL" clId="{0906A7FA-B712-4AA0-AB77-1BE5F902E3A3}" dt="2020-10-14T19:48:21.465" v="2" actId="22"/>
        <pc:sldMkLst>
          <pc:docMk/>
          <pc:sldMk cId="150916109" sldId="1911"/>
        </pc:sldMkLst>
      </pc:sldChg>
      <pc:sldChg chg="add del">
        <pc:chgData name="Brad Joseph" userId="b6018318-bfd1-4255-9334-b2a3f8e80c9c" providerId="ADAL" clId="{0906A7FA-B712-4AA0-AB77-1BE5F902E3A3}" dt="2020-10-14T19:48:21.465" v="2" actId="22"/>
        <pc:sldMkLst>
          <pc:docMk/>
          <pc:sldMk cId="411510643" sldId="1912"/>
        </pc:sldMkLst>
      </pc:sldChg>
      <pc:sldChg chg="add del">
        <pc:chgData name="Brad Joseph" userId="b6018318-bfd1-4255-9334-b2a3f8e80c9c" providerId="ADAL" clId="{0906A7FA-B712-4AA0-AB77-1BE5F902E3A3}" dt="2020-10-14T19:48:21.465" v="2" actId="22"/>
        <pc:sldMkLst>
          <pc:docMk/>
          <pc:sldMk cId="3883993143" sldId="1913"/>
        </pc:sldMkLst>
      </pc:sldChg>
      <pc:sldChg chg="add del">
        <pc:chgData name="Brad Joseph" userId="b6018318-bfd1-4255-9334-b2a3f8e80c9c" providerId="ADAL" clId="{0906A7FA-B712-4AA0-AB77-1BE5F902E3A3}" dt="2020-10-14T19:48:21.465" v="2" actId="22"/>
        <pc:sldMkLst>
          <pc:docMk/>
          <pc:sldMk cId="3401785729" sldId="1914"/>
        </pc:sldMkLst>
      </pc:sldChg>
      <pc:sldChg chg="add del">
        <pc:chgData name="Brad Joseph" userId="b6018318-bfd1-4255-9334-b2a3f8e80c9c" providerId="ADAL" clId="{0906A7FA-B712-4AA0-AB77-1BE5F902E3A3}" dt="2020-10-14T19:48:21.465" v="2" actId="22"/>
        <pc:sldMkLst>
          <pc:docMk/>
          <pc:sldMk cId="3740433633" sldId="1915"/>
        </pc:sldMkLst>
      </pc:sldChg>
      <pc:sldChg chg="modSp add del mod">
        <pc:chgData name="Brad Joseph" userId="b6018318-bfd1-4255-9334-b2a3f8e80c9c" providerId="ADAL" clId="{0906A7FA-B712-4AA0-AB77-1BE5F902E3A3}" dt="2020-10-16T01:32:22.085" v="79" actId="1076"/>
        <pc:sldMkLst>
          <pc:docMk/>
          <pc:sldMk cId="512217842" sldId="1916"/>
        </pc:sldMkLst>
        <pc:spChg chg="mod">
          <ac:chgData name="Brad Joseph" userId="b6018318-bfd1-4255-9334-b2a3f8e80c9c" providerId="ADAL" clId="{0906A7FA-B712-4AA0-AB77-1BE5F902E3A3}" dt="2020-10-16T01:32:22.085" v="79" actId="1076"/>
          <ac:spMkLst>
            <pc:docMk/>
            <pc:sldMk cId="512217842" sldId="1916"/>
            <ac:spMk id="5" creationId="{007C2C26-EFD2-E847-AEA7-5CEF245E0904}"/>
          </ac:spMkLst>
        </pc:spChg>
      </pc:sldChg>
      <pc:sldChg chg="modSp add del mod">
        <pc:chgData name="Brad Joseph" userId="b6018318-bfd1-4255-9334-b2a3f8e80c9c" providerId="ADAL" clId="{0906A7FA-B712-4AA0-AB77-1BE5F902E3A3}" dt="2020-10-16T01:32:44.008" v="83" actId="108"/>
        <pc:sldMkLst>
          <pc:docMk/>
          <pc:sldMk cId="2711929587" sldId="1917"/>
        </pc:sldMkLst>
        <pc:spChg chg="mod">
          <ac:chgData name="Brad Joseph" userId="b6018318-bfd1-4255-9334-b2a3f8e80c9c" providerId="ADAL" clId="{0906A7FA-B712-4AA0-AB77-1BE5F902E3A3}" dt="2020-10-16T01:32:44.008" v="83" actId="108"/>
          <ac:spMkLst>
            <pc:docMk/>
            <pc:sldMk cId="2711929587" sldId="1917"/>
            <ac:spMk id="15" creationId="{7AFD9358-0F0F-DD41-8430-DD40142A3348}"/>
          </ac:spMkLst>
        </pc:spChg>
      </pc:sldChg>
      <pc:sldChg chg="modSp add del mod">
        <pc:chgData name="Brad Joseph" userId="b6018318-bfd1-4255-9334-b2a3f8e80c9c" providerId="ADAL" clId="{0906A7FA-B712-4AA0-AB77-1BE5F902E3A3}" dt="2020-10-16T01:33:19.864" v="92" actId="1076"/>
        <pc:sldMkLst>
          <pc:docMk/>
          <pc:sldMk cId="1207599655" sldId="1918"/>
        </pc:sldMkLst>
        <pc:spChg chg="mod">
          <ac:chgData name="Brad Joseph" userId="b6018318-bfd1-4255-9334-b2a3f8e80c9c" providerId="ADAL" clId="{0906A7FA-B712-4AA0-AB77-1BE5F902E3A3}" dt="2020-10-16T01:33:19.864" v="92" actId="1076"/>
          <ac:spMkLst>
            <pc:docMk/>
            <pc:sldMk cId="1207599655" sldId="1918"/>
            <ac:spMk id="15" creationId="{7AFD9358-0F0F-DD41-8430-DD40142A3348}"/>
          </ac:spMkLst>
        </pc:spChg>
      </pc:sldChg>
      <pc:sldChg chg="modSp add del mod">
        <pc:chgData name="Brad Joseph" userId="b6018318-bfd1-4255-9334-b2a3f8e80c9c" providerId="ADAL" clId="{0906A7FA-B712-4AA0-AB77-1BE5F902E3A3}" dt="2020-10-16T01:34:12.717" v="104" actId="1076"/>
        <pc:sldMkLst>
          <pc:docMk/>
          <pc:sldMk cId="945848131" sldId="1919"/>
        </pc:sldMkLst>
        <pc:spChg chg="mod">
          <ac:chgData name="Brad Joseph" userId="b6018318-bfd1-4255-9334-b2a3f8e80c9c" providerId="ADAL" clId="{0906A7FA-B712-4AA0-AB77-1BE5F902E3A3}" dt="2020-10-16T01:34:12.717" v="104" actId="1076"/>
          <ac:spMkLst>
            <pc:docMk/>
            <pc:sldMk cId="945848131" sldId="1919"/>
            <ac:spMk id="15" creationId="{7AFD9358-0F0F-DD41-8430-DD40142A3348}"/>
          </ac:spMkLst>
        </pc:spChg>
      </pc:sldChg>
      <pc:sldChg chg="modSp add del mod">
        <pc:chgData name="Brad Joseph" userId="b6018318-bfd1-4255-9334-b2a3f8e80c9c" providerId="ADAL" clId="{0906A7FA-B712-4AA0-AB77-1BE5F902E3A3}" dt="2020-10-16T01:34:53.643" v="117" actId="1076"/>
        <pc:sldMkLst>
          <pc:docMk/>
          <pc:sldMk cId="3526337754" sldId="1920"/>
        </pc:sldMkLst>
        <pc:spChg chg="mod">
          <ac:chgData name="Brad Joseph" userId="b6018318-bfd1-4255-9334-b2a3f8e80c9c" providerId="ADAL" clId="{0906A7FA-B712-4AA0-AB77-1BE5F902E3A3}" dt="2020-10-16T01:34:53.643" v="117" actId="1076"/>
          <ac:spMkLst>
            <pc:docMk/>
            <pc:sldMk cId="3526337754" sldId="1920"/>
            <ac:spMk id="15" creationId="{7AFD9358-0F0F-DD41-8430-DD40142A3348}"/>
          </ac:spMkLst>
        </pc:spChg>
      </pc:sldChg>
      <pc:sldChg chg="addSp delSp modSp add del mod">
        <pc:chgData name="Brad Joseph" userId="b6018318-bfd1-4255-9334-b2a3f8e80c9c" providerId="ADAL" clId="{0906A7FA-B712-4AA0-AB77-1BE5F902E3A3}" dt="2020-10-16T01:35:26.619" v="123" actId="478"/>
        <pc:sldMkLst>
          <pc:docMk/>
          <pc:sldMk cId="2775477992" sldId="1921"/>
        </pc:sldMkLst>
        <pc:spChg chg="add del">
          <ac:chgData name="Brad Joseph" userId="b6018318-bfd1-4255-9334-b2a3f8e80c9c" providerId="ADAL" clId="{0906A7FA-B712-4AA0-AB77-1BE5F902E3A3}" dt="2020-10-16T01:35:26.619" v="123" actId="478"/>
          <ac:spMkLst>
            <pc:docMk/>
            <pc:sldMk cId="2775477992" sldId="1921"/>
            <ac:spMk id="6" creationId="{AF37DFD4-3369-4400-81F3-310F5BBFE103}"/>
          </ac:spMkLst>
        </pc:spChg>
        <pc:spChg chg="mod">
          <ac:chgData name="Brad Joseph" userId="b6018318-bfd1-4255-9334-b2a3f8e80c9c" providerId="ADAL" clId="{0906A7FA-B712-4AA0-AB77-1BE5F902E3A3}" dt="2020-10-16T01:35:22.841" v="122" actId="6549"/>
          <ac:spMkLst>
            <pc:docMk/>
            <pc:sldMk cId="2775477992" sldId="1921"/>
            <ac:spMk id="7" creationId="{7AE946F7-968D-4CF4-A4AB-F21A6349793B}"/>
          </ac:spMkLst>
        </pc:spChg>
      </pc:sldChg>
      <pc:sldChg chg="modSp add del mod">
        <pc:chgData name="Brad Joseph" userId="b6018318-bfd1-4255-9334-b2a3f8e80c9c" providerId="ADAL" clId="{0906A7FA-B712-4AA0-AB77-1BE5F902E3A3}" dt="2020-10-14T19:48:37.584" v="3" actId="1076"/>
        <pc:sldMkLst>
          <pc:docMk/>
          <pc:sldMk cId="1866348635" sldId="1922"/>
        </pc:sldMkLst>
        <pc:spChg chg="mod">
          <ac:chgData name="Brad Joseph" userId="b6018318-bfd1-4255-9334-b2a3f8e80c9c" providerId="ADAL" clId="{0906A7FA-B712-4AA0-AB77-1BE5F902E3A3}" dt="2020-10-14T19:48:37.584" v="3" actId="1076"/>
          <ac:spMkLst>
            <pc:docMk/>
            <pc:sldMk cId="1866348635" sldId="1922"/>
            <ac:spMk id="14" creationId="{E307D465-5D56-0B41-96C4-901FFC2422DF}"/>
          </ac:spMkLst>
        </pc:spChg>
      </pc:sldChg>
      <pc:sldChg chg="modSp add del mod">
        <pc:chgData name="Brad Joseph" userId="b6018318-bfd1-4255-9334-b2a3f8e80c9c" providerId="ADAL" clId="{0906A7FA-B712-4AA0-AB77-1BE5F902E3A3}" dt="2020-10-16T01:35:40.106" v="125" actId="2711"/>
        <pc:sldMkLst>
          <pc:docMk/>
          <pc:sldMk cId="474991674" sldId="1923"/>
        </pc:sldMkLst>
        <pc:spChg chg="mod">
          <ac:chgData name="Brad Joseph" userId="b6018318-bfd1-4255-9334-b2a3f8e80c9c" providerId="ADAL" clId="{0906A7FA-B712-4AA0-AB77-1BE5F902E3A3}" dt="2020-10-16T01:35:40.106" v="125" actId="2711"/>
          <ac:spMkLst>
            <pc:docMk/>
            <pc:sldMk cId="474991674" sldId="1923"/>
            <ac:spMk id="5" creationId="{59AB7AE4-937D-4F51-9947-7FD474DFCFCA}"/>
          </ac:spMkLst>
        </pc:spChg>
        <pc:spChg chg="mod">
          <ac:chgData name="Brad Joseph" userId="b6018318-bfd1-4255-9334-b2a3f8e80c9c" providerId="ADAL" clId="{0906A7FA-B712-4AA0-AB77-1BE5F902E3A3}" dt="2020-10-14T19:48:56.575" v="6" actId="1076"/>
          <ac:spMkLst>
            <pc:docMk/>
            <pc:sldMk cId="474991674" sldId="1923"/>
            <ac:spMk id="14" creationId="{E307D465-5D56-0B41-96C4-901FFC2422DF}"/>
          </ac:spMkLst>
        </pc:spChg>
      </pc:sldChg>
      <pc:sldChg chg="modSp add del mod">
        <pc:chgData name="Brad Joseph" userId="b6018318-bfd1-4255-9334-b2a3f8e80c9c" providerId="ADAL" clId="{0906A7FA-B712-4AA0-AB77-1BE5F902E3A3}" dt="2020-10-16T01:35:45.725" v="126" actId="404"/>
        <pc:sldMkLst>
          <pc:docMk/>
          <pc:sldMk cId="1785046911" sldId="1924"/>
        </pc:sldMkLst>
        <pc:spChg chg="mod">
          <ac:chgData name="Brad Joseph" userId="b6018318-bfd1-4255-9334-b2a3f8e80c9c" providerId="ADAL" clId="{0906A7FA-B712-4AA0-AB77-1BE5F902E3A3}" dt="2020-10-16T01:35:45.725" v="126" actId="404"/>
          <ac:spMkLst>
            <pc:docMk/>
            <pc:sldMk cId="1785046911" sldId="1924"/>
            <ac:spMk id="14" creationId="{E307D465-5D56-0B41-96C4-901FFC2422DF}"/>
          </ac:spMkLst>
        </pc:spChg>
      </pc:sldChg>
      <pc:sldChg chg="del">
        <pc:chgData name="Brad Joseph" userId="b6018318-bfd1-4255-9334-b2a3f8e80c9c" providerId="ADAL" clId="{0906A7FA-B712-4AA0-AB77-1BE5F902E3A3}" dt="2020-10-14T19:49:14.800" v="7" actId="47"/>
        <pc:sldMkLst>
          <pc:docMk/>
          <pc:sldMk cId="4193750260" sldId="1925"/>
        </pc:sldMkLst>
      </pc:sldChg>
      <pc:sldChg chg="del">
        <pc:chgData name="Brad Joseph" userId="b6018318-bfd1-4255-9334-b2a3f8e80c9c" providerId="ADAL" clId="{0906A7FA-B712-4AA0-AB77-1BE5F902E3A3}" dt="2020-10-14T19:49:14.800" v="7" actId="47"/>
        <pc:sldMkLst>
          <pc:docMk/>
          <pc:sldMk cId="1653626648" sldId="1926"/>
        </pc:sldMkLst>
      </pc:sldChg>
      <pc:sldChg chg="add">
        <pc:chgData name="Brad Joseph" userId="b6018318-bfd1-4255-9334-b2a3f8e80c9c" providerId="ADAL" clId="{0906A7FA-B712-4AA0-AB77-1BE5F902E3A3}" dt="2020-10-14T19:48:21.465" v="2" actId="22"/>
        <pc:sldMkLst>
          <pc:docMk/>
          <pc:sldMk cId="1667519920" sldId="1927"/>
        </pc:sldMkLst>
      </pc:sldChg>
      <pc:sldChg chg="del">
        <pc:chgData name="Brad Joseph" userId="b6018318-bfd1-4255-9334-b2a3f8e80c9c" providerId="ADAL" clId="{0906A7FA-B712-4AA0-AB77-1BE5F902E3A3}" dt="2020-10-13T18:19:14.748" v="0" actId="47"/>
        <pc:sldMkLst>
          <pc:docMk/>
          <pc:sldMk cId="2468028738" sldId="1927"/>
        </pc:sldMkLst>
      </pc:sldChg>
      <pc:sldChg chg="add">
        <pc:chgData name="Brad Joseph" userId="b6018318-bfd1-4255-9334-b2a3f8e80c9c" providerId="ADAL" clId="{0906A7FA-B712-4AA0-AB77-1BE5F902E3A3}" dt="2020-10-14T19:48:21.465" v="2" actId="22"/>
        <pc:sldMkLst>
          <pc:docMk/>
          <pc:sldMk cId="2143249967" sldId="1928"/>
        </pc:sldMkLst>
      </pc:sldChg>
      <pc:sldChg chg="add">
        <pc:chgData name="Brad Joseph" userId="b6018318-bfd1-4255-9334-b2a3f8e80c9c" providerId="ADAL" clId="{0906A7FA-B712-4AA0-AB77-1BE5F902E3A3}" dt="2020-10-14T19:48:21.465" v="2" actId="22"/>
        <pc:sldMkLst>
          <pc:docMk/>
          <pc:sldMk cId="2468028738" sldId="1929"/>
        </pc:sldMkLst>
      </pc:sldChg>
      <pc:sldChg chg="add">
        <pc:chgData name="Brad Joseph" userId="b6018318-bfd1-4255-9334-b2a3f8e80c9c" providerId="ADAL" clId="{0906A7FA-B712-4AA0-AB77-1BE5F902E3A3}" dt="2020-10-14T19:48:21.465" v="2" actId="22"/>
        <pc:sldMkLst>
          <pc:docMk/>
          <pc:sldMk cId="170999151" sldId="1930"/>
        </pc:sldMkLst>
      </pc:sldChg>
      <pc:sldChg chg="add">
        <pc:chgData name="Brad Joseph" userId="b6018318-bfd1-4255-9334-b2a3f8e80c9c" providerId="ADAL" clId="{0906A7FA-B712-4AA0-AB77-1BE5F902E3A3}" dt="2020-10-14T19:48:21.465" v="2" actId="22"/>
        <pc:sldMkLst>
          <pc:docMk/>
          <pc:sldMk cId="4201775301" sldId="1931"/>
        </pc:sldMkLst>
      </pc:sldChg>
      <pc:sldMasterChg chg="del delSldLayout">
        <pc:chgData name="Brad Joseph" userId="b6018318-bfd1-4255-9334-b2a3f8e80c9c" providerId="ADAL" clId="{0906A7FA-B712-4AA0-AB77-1BE5F902E3A3}" dt="2020-10-13T18:19:17.270" v="1" actId="47"/>
        <pc:sldMasterMkLst>
          <pc:docMk/>
          <pc:sldMasterMk cId="354418226" sldId="2147483648"/>
        </pc:sldMasterMkLst>
        <pc:sldLayoutChg chg="del">
          <pc:chgData name="Brad Joseph" userId="b6018318-bfd1-4255-9334-b2a3f8e80c9c" providerId="ADAL" clId="{0906A7FA-B712-4AA0-AB77-1BE5F902E3A3}" dt="2020-10-13T18:19:17.270" v="1" actId="47"/>
          <pc:sldLayoutMkLst>
            <pc:docMk/>
            <pc:sldMasterMk cId="354418226" sldId="2147483648"/>
            <pc:sldLayoutMk cId="1422151795" sldId="2147483649"/>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463226745" sldId="2147483650"/>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829098991" sldId="2147483651"/>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091893586" sldId="2147483652"/>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946358993" sldId="2147483653"/>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2624720822" sldId="2147483654"/>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3895434276" sldId="2147483655"/>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164713819" sldId="2147483656"/>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033505947" sldId="2147483657"/>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489131349" sldId="2147483658"/>
          </pc:sldLayoutMkLst>
        </pc:sldLayoutChg>
        <pc:sldLayoutChg chg="del">
          <pc:chgData name="Brad Joseph" userId="b6018318-bfd1-4255-9334-b2a3f8e80c9c" providerId="ADAL" clId="{0906A7FA-B712-4AA0-AB77-1BE5F902E3A3}" dt="2020-10-13T18:19:17.270" v="1" actId="47"/>
          <pc:sldLayoutMkLst>
            <pc:docMk/>
            <pc:sldMasterMk cId="354418226" sldId="2147483648"/>
            <pc:sldLayoutMk cId="1675768443" sldId="2147483659"/>
          </pc:sldLayoutMkLst>
        </pc:sldLayoutChg>
      </pc:sldMasterChg>
      <pc:sldMasterChg chg="addSldLayout delSldLayout modSldLayout">
        <pc:chgData name="Brad Joseph" userId="b6018318-bfd1-4255-9334-b2a3f8e80c9c" providerId="ADAL" clId="{0906A7FA-B712-4AA0-AB77-1BE5F902E3A3}" dt="2020-10-14T19:48:21.465" v="2" actId="22"/>
        <pc:sldMasterMkLst>
          <pc:docMk/>
          <pc:sldMasterMk cId="1881724970" sldId="2147484551"/>
        </pc:sldMasterMkLst>
        <pc:sldLayoutChg chg="del">
          <pc:chgData name="Brad Joseph" userId="b6018318-bfd1-4255-9334-b2a3f8e80c9c" providerId="ADAL" clId="{0906A7FA-B712-4AA0-AB77-1BE5F902E3A3}" dt="2020-10-13T18:19:14.748" v="0" actId="47"/>
          <pc:sldLayoutMkLst>
            <pc:docMk/>
            <pc:sldMasterMk cId="1881724970" sldId="2147484551"/>
            <pc:sldLayoutMk cId="1808264239" sldId="2147484737"/>
          </pc:sldLayoutMkLst>
        </pc:sldLayoutChg>
        <pc:sldLayoutChg chg="add mod">
          <pc:chgData name="Brad Joseph" userId="b6018318-bfd1-4255-9334-b2a3f8e80c9c" providerId="ADAL" clId="{0906A7FA-B712-4AA0-AB77-1BE5F902E3A3}" dt="2020-10-14T19:48:21.465" v="2" actId="22"/>
          <pc:sldLayoutMkLst>
            <pc:docMk/>
            <pc:sldMasterMk cId="1881724970" sldId="2147484551"/>
            <pc:sldLayoutMk cId="1296871948" sldId="214748473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azure-function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ks/cluster-autoscal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1" u="none" strike="noStrike" dirty="0">
                <a:effectLst/>
                <a:latin typeface="Segoe UI Light" panose="020B0502040204020203" pitchFamily="34" charset="0"/>
                <a:cs typeface="Segoe UI Light" panose="020B0502040204020203" pitchFamily="34" charset="0"/>
              </a:rPr>
              <a:t>Compute</a:t>
            </a:r>
            <a:r>
              <a:rPr lang="en-US" sz="900" b="0" i="0" u="none" strike="noStrike" dirty="0">
                <a:effectLst/>
                <a:latin typeface="Segoe UI Light" panose="020B0502040204020203" pitchFamily="34" charset="0"/>
                <a:cs typeface="Segoe UI Light" panose="020B0502040204020203" pitchFamily="34" charset="0"/>
              </a:rPr>
              <a:t> refers to the hosting model for the computing resources that applications run on. </a:t>
            </a:r>
            <a:endParaRPr lang="en-US" sz="900" b="0" i="0" u="none" strike="noStrike" dirty="0">
              <a:solidFill>
                <a:schemeClr val="tx1"/>
              </a:solidFill>
              <a:effectLst/>
              <a:latin typeface="Segoe UI Light" panose="020B0502040204020203" pitchFamily="34" charset="0"/>
              <a:ea typeface="+mn-ea"/>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solidFill>
                <a:schemeClr val="tx1"/>
              </a:solidFill>
              <a:effectLst/>
              <a:latin typeface="Segoe UI Light" panose="020B0502040204020203" pitchFamily="34" charset="0"/>
              <a:ea typeface="+mn-ea"/>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The two options are:</a:t>
            </a:r>
            <a:b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b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Containers with Orchestration PaaS.</a:t>
            </a: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With a </a:t>
            </a:r>
            <a:r>
              <a:rPr lang="en-US" dirty="0">
                <a:hlinkClick r:id="rId3"/>
              </a:rPr>
              <a:t>serverless</a:t>
            </a:r>
            <a:r>
              <a:rPr lang="en-US" dirty="0"/>
              <a:t> architecture, you don't manage the VMs or the virtual network infrastructure…</a:t>
            </a:r>
            <a:r>
              <a:rPr lang="en-US" sz="900" b="0" i="0" u="none" strike="noStrike" dirty="0">
                <a:effectLst/>
                <a:latin typeface="Segoe UI Light" panose="020B0502040204020203" pitchFamily="34" charset="0"/>
                <a:cs typeface="Segoe UI Light" panose="020B0502040204020203" pitchFamily="34" charset="0"/>
              </a:rPr>
              <a:t> y</a:t>
            </a:r>
            <a:r>
              <a:rPr lang="en-US" dirty="0"/>
              <a:t>ou deploy code and the hosting service handles putting that code onto a VM and executing it.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This approach tends to favor small granular functions that are coordinated using event-based triggers.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hlinkClick r:id="rId4"/>
              </a:rPr>
              <a:t>Azure Functions</a:t>
            </a:r>
            <a:r>
              <a:rPr lang="en-US" dirty="0"/>
              <a:t> is a serverless compute service that supports various function triggers, including HTTP requests, Service Bus queues, and Event Hubs events. </a:t>
            </a: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u="none" strike="noStrike"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dirty="0">
                <a:effectLst/>
                <a:latin typeface="Segoe UI Light" panose="020B0502040204020203" pitchFamily="34" charset="0"/>
                <a:cs typeface="Segoe UI Light" panose="020B0502040204020203" pitchFamily="34" charset="0"/>
              </a:rPr>
              <a:t>See : https://docs.microsoft.com/en-us/azure/architecture/microservices/design/compute-options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AKS: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Hosts and manages the Kubernetes control plane, performing automated upgrades, automated patching, autoscaling, and other management tasks.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solidFill>
                <a:srgbClr val="3C3C41"/>
              </a:solidFill>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Service Fabric:</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rgbClr val="3C3C41"/>
                </a:solidFill>
                <a:latin typeface="Segoe UI Light" panose="020B0502040204020203" pitchFamily="34" charset="0"/>
                <a:cs typeface="Segoe UI Light" panose="020B0502040204020203" pitchFamily="34" charset="0"/>
              </a:rPr>
              <a:t>Microservices can be deployed to Service Fabric as containers, as binary executables, or as Reliable Services.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solidFill>
                <a:srgbClr val="3C3C41"/>
              </a:solidFill>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1200" b="1" baseline="0" dirty="0">
                <a:latin typeface="Arial" panose="020B0604020202020204" pitchFamily="34" charset="0"/>
                <a:cs typeface="Segoe UI Light" panose="020B0502040204020203" pitchFamily="34" charset="0"/>
              </a:rPr>
              <a:t>Portability</a:t>
            </a:r>
            <a:r>
              <a:rPr lang="en-US" sz="1200" baseline="0" dirty="0">
                <a:latin typeface="Arial" panose="020B0604020202020204" pitchFamily="34" charset="0"/>
                <a:cs typeface="Segoe UI Light" panose="020B0502040204020203" pitchFamily="34" charset="0"/>
              </a:rPr>
              <a:t>. A container image is a standalone package that runs without needing to install libraries or other dependencies. </a:t>
            </a:r>
          </a:p>
          <a:p>
            <a:pPr>
              <a:lnSpc>
                <a:spcPct val="100000"/>
              </a:lnSpc>
              <a:spcAft>
                <a:spcPts val="1200"/>
              </a:spcAft>
            </a:pPr>
            <a:endParaRPr lang="en-US" sz="1200" baseline="0" dirty="0">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solidFill>
                  <a:srgbClr val="3C3C41"/>
                </a:solidFill>
                <a:latin typeface="Arial" panose="020B0604020202020204" pitchFamily="34" charset="0"/>
                <a:cs typeface="Segoe UI Light" panose="020B0502040204020203" pitchFamily="34" charset="0"/>
              </a:rPr>
              <a:t>Containers</a:t>
            </a:r>
            <a:r>
              <a:rPr lang="en-US" sz="1200" baseline="0" dirty="0">
                <a:solidFill>
                  <a:srgbClr val="3C3C41"/>
                </a:solidFill>
                <a:latin typeface="Arial" panose="020B0604020202020204" pitchFamily="34" charset="0"/>
                <a:cs typeface="Segoe UI Light" panose="020B0502040204020203" pitchFamily="34" charset="0"/>
              </a:rPr>
              <a:t> can be started and stopped quickly—spin up new instances to handle more load or to recover from node failures.</a:t>
            </a:r>
          </a:p>
          <a:p>
            <a:pPr>
              <a:lnSpc>
                <a:spcPct val="100000"/>
              </a:lnSpc>
              <a:spcAft>
                <a:spcPts val="1200"/>
              </a:spcAft>
            </a:pPr>
            <a:endParaRPr lang="en-US" sz="1200" baseline="0" dirty="0">
              <a:solidFill>
                <a:srgbClr val="3C3C41"/>
              </a:solidFill>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latin typeface="Arial" panose="020B0604020202020204" pitchFamily="34" charset="0"/>
                <a:cs typeface="Segoe UI Light" panose="020B0502040204020203" pitchFamily="34" charset="0"/>
              </a:rPr>
              <a:t>Density</a:t>
            </a:r>
            <a:r>
              <a:rPr lang="en-US" sz="1200" baseline="0" dirty="0">
                <a:latin typeface="Arial" panose="020B0604020202020204" pitchFamily="34" charset="0"/>
                <a:cs typeface="Segoe UI Light" panose="020B0502040204020203" pitchFamily="34" charset="0"/>
              </a:rPr>
              <a:t>. Packing multiple containers onto a single node is useful when the application consists of many small services.</a:t>
            </a:r>
          </a:p>
          <a:p>
            <a:pPr>
              <a:lnSpc>
                <a:spcPct val="100000"/>
              </a:lnSpc>
              <a:spcAft>
                <a:spcPts val="1200"/>
              </a:spcAft>
            </a:pPr>
            <a:endParaRPr lang="en-US" sz="1200" baseline="0" dirty="0">
              <a:latin typeface="Arial" panose="020B0604020202020204" pitchFamily="34" charset="0"/>
              <a:cs typeface="Segoe UI Light" panose="020B0502040204020203" pitchFamily="34" charset="0"/>
            </a:endParaRPr>
          </a:p>
          <a:p>
            <a:pPr>
              <a:lnSpc>
                <a:spcPct val="100000"/>
              </a:lnSpc>
              <a:spcAft>
                <a:spcPts val="1200"/>
              </a:spcAft>
            </a:pPr>
            <a:r>
              <a:rPr lang="en-US" sz="1200" b="1" baseline="0" dirty="0">
                <a:latin typeface="Arial" panose="020B0604020202020204" pitchFamily="34" charset="0"/>
                <a:cs typeface="Segoe UI Light" panose="020B0502040204020203" pitchFamily="34" charset="0"/>
              </a:rPr>
              <a:t>Resource isolation</a:t>
            </a:r>
            <a:r>
              <a:rPr lang="en-US" sz="1200" baseline="0" dirty="0">
                <a:latin typeface="Arial" panose="020B0604020202020204" pitchFamily="34" charset="0"/>
                <a:cs typeface="Segoe UI Light" panose="020B0502040204020203" pitchFamily="34" charset="0"/>
              </a:rPr>
              <a:t>. Limit the amount of memory and CPU that is available to a container to ensure that a runaway process doesn't exhaust the host 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200"/>
              </a:spcAft>
              <a:buNone/>
            </a:pPr>
            <a:r>
              <a:rPr lang="en-US" sz="2200" b="1" dirty="0">
                <a:latin typeface="Segoe UI Light" panose="020B0502040204020203" pitchFamily="34" charset="0"/>
                <a:cs typeface="Segoe UI Light" panose="020B0502040204020203" pitchFamily="34" charset="0"/>
              </a:rPr>
              <a:t>Orchestrator or Serverless?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Manageability</a:t>
            </a:r>
            <a:r>
              <a:rPr lang="en-US" b="0" i="0" u="none" strike="noStrike" dirty="0">
                <a:effectLst/>
                <a:latin typeface="Segoe UI Light" panose="020B0502040204020203" pitchFamily="34" charset="0"/>
                <a:cs typeface="Segoe UI Light" panose="020B0502040204020203" pitchFamily="34" charset="0"/>
              </a:rPr>
              <a:t> </a:t>
            </a:r>
          </a:p>
          <a:p>
            <a:pPr marL="742950" lvl="2" indent="-285750">
              <a:spcAft>
                <a:spcPts val="1400"/>
              </a:spcAft>
              <a:buFont typeface="Arial" panose="020B0604020202020204" pitchFamily="34" charset="0"/>
              <a:buChar char="•"/>
            </a:pPr>
            <a:r>
              <a:rPr lang="en-US" sz="1800" dirty="0">
                <a:solidFill>
                  <a:srgbClr val="3C3C41"/>
                </a:solidFill>
                <a:latin typeface="Segoe UI Light" panose="020B0502040204020203" pitchFamily="34" charset="0"/>
                <a:cs typeface="Segoe UI Light" panose="020B0502040204020203" pitchFamily="34" charset="0"/>
              </a:rPr>
              <a:t>Serverless apps easy to manage—the platform manages all the of compute resources.</a:t>
            </a:r>
          </a:p>
          <a:p>
            <a:pPr marL="742950" lvl="2" indent="-285750">
              <a:spcAft>
                <a:spcPts val="1400"/>
              </a:spcAft>
              <a:buFont typeface="Arial" panose="020B0604020202020204" pitchFamily="34" charset="0"/>
              <a:buChar char="•"/>
            </a:pPr>
            <a:r>
              <a:rPr lang="en-US" sz="1800" b="0" i="0" u="none" strike="noStrike" dirty="0">
                <a:solidFill>
                  <a:srgbClr val="3C3C41"/>
                </a:solidFill>
                <a:effectLst/>
                <a:latin typeface="Segoe UI Light" panose="020B0502040204020203" pitchFamily="34" charset="0"/>
                <a:cs typeface="Segoe UI Light" panose="020B0502040204020203" pitchFamily="34" charset="0"/>
              </a:rPr>
              <a:t>Orchestrator—</a:t>
            </a:r>
            <a:r>
              <a:rPr lang="en-US" sz="1800" dirty="0">
                <a:solidFill>
                  <a:srgbClr val="3C3C41"/>
                </a:solidFill>
                <a:latin typeface="Segoe UI Light" panose="020B0502040204020203" pitchFamily="34" charset="0"/>
                <a:cs typeface="Segoe UI Light" panose="020B0502040204020203" pitchFamily="34" charset="0"/>
              </a:rPr>
              <a:t>you </a:t>
            </a:r>
            <a:r>
              <a:rPr lang="en-US" sz="1800" b="0" i="0" u="none" strike="noStrike" dirty="0">
                <a:solidFill>
                  <a:srgbClr val="3C3C41"/>
                </a:solidFill>
                <a:effectLst/>
                <a:latin typeface="Segoe UI Light" panose="020B0502040204020203" pitchFamily="34" charset="0"/>
                <a:cs typeface="Segoe UI Light" panose="020B0502040204020203" pitchFamily="34" charset="0"/>
              </a:rPr>
              <a:t>must keep an eye on load balancing, CPU and memory usage, and networking.</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Flexibility and control</a:t>
            </a:r>
            <a:r>
              <a:rPr lang="en-US" b="0" i="0" u="none" strike="noStrike" dirty="0">
                <a:effectLst/>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W</a:t>
            </a:r>
            <a:r>
              <a:rPr lang="en-US" b="0" i="0" u="none" strike="noStrike" dirty="0">
                <a:effectLst/>
                <a:latin typeface="Segoe UI Light" panose="020B0502040204020203" pitchFamily="34" charset="0"/>
                <a:cs typeface="Segoe UI Light" panose="020B0502040204020203" pitchFamily="34" charset="0"/>
              </a:rPr>
              <a:t>ith serverless architecture—give up some degree of control because management details are abstracted.</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Portability</a:t>
            </a:r>
            <a:r>
              <a:rPr lang="en-US" b="0" i="0" u="none" strike="noStrike" dirty="0">
                <a:effectLst/>
                <a:latin typeface="Segoe UI Light" panose="020B0502040204020203" pitchFamily="34" charset="0"/>
                <a:cs typeface="Segoe UI Light" panose="020B0502040204020203" pitchFamily="34" charset="0"/>
              </a:rPr>
              <a:t>. Orchestrators can run on-premises or in multiple public clouds.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Application integration</a:t>
            </a:r>
            <a:r>
              <a:rPr lang="en-US" b="0" i="0" u="none" strike="noStrike" dirty="0">
                <a:effectLst/>
                <a:latin typeface="Segoe UI Light" panose="020B0502040204020203" pitchFamily="34" charset="0"/>
                <a:cs typeface="Segoe UI Light" panose="020B0502040204020203" pitchFamily="34" charset="0"/>
              </a:rPr>
              <a:t>. Use Azure Logic Apps to coordinate a set of Azure Functions.</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Cost</a:t>
            </a:r>
            <a:r>
              <a:rPr lang="en-US" b="0" i="0" u="none" strike="noStrike" dirty="0">
                <a:effectLst/>
                <a:latin typeface="Segoe UI Light" panose="020B0502040204020203" pitchFamily="34" charset="0"/>
                <a:cs typeface="Segoe UI Light" panose="020B0502040204020203" pitchFamily="34" charset="0"/>
              </a:rPr>
              <a:t>. Serverless apps—Pay for the actual compute resources consumed. Serverless and Orchestrator require paying for additional resources (storage, databases, </a:t>
            </a:r>
            <a:r>
              <a:rPr lang="en-US" b="0" i="0" u="none" strike="noStrike" dirty="0" err="1">
                <a:effectLst/>
                <a:latin typeface="Segoe UI Light" panose="020B0502040204020203" pitchFamily="34" charset="0"/>
                <a:cs typeface="Segoe UI Light" panose="020B0502040204020203" pitchFamily="34" charset="0"/>
              </a:rPr>
              <a:t>etc</a:t>
            </a:r>
            <a:r>
              <a:rPr lang="en-US" b="0" i="0" u="none" strike="noStrike" dirty="0">
                <a:effectLst/>
                <a:latin typeface="Segoe UI Light" panose="020B0502040204020203" pitchFamily="34" charset="0"/>
                <a:cs typeface="Segoe UI Light" panose="020B0502040204020203" pitchFamily="34" charset="0"/>
              </a:rPr>
              <a:t>…)</a:t>
            </a:r>
          </a:p>
          <a:p>
            <a:pPr marL="0" indent="0" algn="l">
              <a:spcAft>
                <a:spcPts val="1400"/>
              </a:spcAft>
              <a:buNone/>
            </a:pPr>
            <a:r>
              <a:rPr lang="en-US" b="1" i="0" u="none" strike="noStrike" dirty="0">
                <a:effectLst/>
                <a:latin typeface="Segoe UI Light" panose="020B0502040204020203" pitchFamily="34" charset="0"/>
                <a:cs typeface="Segoe UI Light" panose="020B0502040204020203" pitchFamily="34" charset="0"/>
              </a:rPr>
              <a:t>Scalability</a:t>
            </a:r>
            <a:r>
              <a:rPr lang="en-US" b="0" i="0" u="none" strike="noStrike" dirty="0">
                <a:effectLst/>
                <a:latin typeface="Segoe UI Light" panose="020B0502040204020203" pitchFamily="34" charset="0"/>
                <a:cs typeface="Segoe UI Light" panose="020B0502040204020203" pitchFamily="34" charset="0"/>
              </a:rPr>
              <a:t>. An orchestrator scales out by increasing the number of service instances running in the cluster, or, adding additional VMs to the cluster.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71717"/>
                </a:solidFill>
                <a:effectLst/>
                <a:latin typeface="Segoe UI" panose="020B0502040204020203" pitchFamily="34" charset="0"/>
              </a:rPr>
              <a:t>There are two ways to scale an application: up or out. The former refers to adding capacity to a single resource, while the latter refers to adding more resources to increase capacity.</a:t>
            </a:r>
          </a:p>
          <a:p>
            <a:endParaRPr lang="en-US" b="0" i="0" u="none" strike="noStrike"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252423"/>
                </a:solidFill>
                <a:effectLst/>
                <a:latin typeface="Calibri" panose="020F0502020204030204" pitchFamily="34" charset="0"/>
                <a:ea typeface="Times New Roman" panose="02020603050405020304" pitchFamily="18" charset="0"/>
                <a:cs typeface="Calibri" panose="020F0502020204030204" pitchFamily="34" charset="0"/>
              </a:rPr>
              <a:t>Increase/decrease the number of pods/nodes not the capacity of a single pod/node. </a:t>
            </a:r>
            <a:r>
              <a:rPr lang="en-US" sz="1800" dirty="0">
                <a:solidFill>
                  <a:srgbClr val="6888C9"/>
                </a:solidFill>
                <a:effectLst/>
                <a:latin typeface="Calibri" panose="020F0502020204030204" pitchFamily="34" charset="0"/>
                <a:ea typeface="Times New Roman" panose="02020603050405020304" pitchFamily="18" charset="0"/>
                <a:cs typeface="Calibri" panose="020F0502020204030204" pitchFamily="34" charset="0"/>
                <a:hlinkClick r:id="rId3" tooltip="https://docs.microsoft.com/en-us/azure/aks/cluster-autoscaler"/>
              </a:rPr>
              <a:t>https://docs.microsoft.com/en-us/azure/aks/cluster-autoscaler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b="1" dirty="0">
                <a:latin typeface="Segoe UI Light" panose="020B0502040204020203" pitchFamily="34" charset="0"/>
                <a:cs typeface="Segoe UI Light" panose="020B0502040204020203" pitchFamily="34" charset="0"/>
              </a:rPr>
              <a:t>Why automate compute provisioning?</a:t>
            </a:r>
          </a:p>
          <a:p>
            <a:pPr>
              <a:lnSpc>
                <a:spcPct val="100000"/>
              </a:lnSpc>
              <a:spcAft>
                <a:spcPts val="1200"/>
              </a:spcAft>
            </a:pPr>
            <a:r>
              <a:rPr lang="en-US" dirty="0">
                <a:latin typeface="Segoe UI Light" panose="020B0502040204020203" pitchFamily="34" charset="0"/>
                <a:cs typeface="Segoe UI Light" panose="020B0502040204020203" pitchFamily="34" charset="0"/>
              </a:rPr>
              <a:t>It takes time to implement an architecture with many servers manually. Configure OS, install software, configure that software, </a:t>
            </a:r>
            <a:r>
              <a:rPr lang="en-US" dirty="0" err="1">
                <a:latin typeface="Segoe UI Light" panose="020B0502040204020203" pitchFamily="34" charset="0"/>
                <a:cs typeface="Segoe UI Light" panose="020B0502040204020203" pitchFamily="34" charset="0"/>
              </a:rPr>
              <a:t>etc</a:t>
            </a:r>
            <a:r>
              <a:rPr lang="en-US" dirty="0">
                <a:latin typeface="Segoe UI Light" panose="020B0502040204020203" pitchFamily="34" charset="0"/>
                <a:cs typeface="Segoe UI Light" panose="020B0502040204020203" pitchFamily="34" charset="0"/>
              </a:rPr>
              <a:t>…</a:t>
            </a:r>
          </a:p>
          <a:p>
            <a:pPr>
              <a:lnSpc>
                <a:spcPct val="100000"/>
              </a:lnSpc>
              <a:spcAft>
                <a:spcPts val="1200"/>
              </a:spcAft>
            </a:pPr>
            <a:r>
              <a:rPr lang="en-US" dirty="0">
                <a:latin typeface="Segoe UI Light" panose="020B0502040204020203" pitchFamily="34" charset="0"/>
                <a:cs typeface="Segoe UI Light" panose="020B0502040204020203" pitchFamily="34" charset="0"/>
              </a:rPr>
              <a:t>Redeployment to recover from an attack or software testing. Note: manual deployment takes time. </a:t>
            </a:r>
          </a:p>
          <a:p>
            <a:pPr marL="0" indent="0">
              <a:lnSpc>
                <a:spcPct val="100000"/>
              </a:lnSpc>
              <a:spcAft>
                <a:spcPts val="1200"/>
              </a:spcAft>
              <a:buNone/>
            </a:pPr>
            <a:endParaRPr lang="en-US" dirty="0">
              <a:latin typeface="Segoe UI Light" panose="020B0502040204020203" pitchFamily="34" charset="0"/>
              <a:cs typeface="Segoe UI Light" panose="020B0502040204020203" pitchFamily="34" charset="0"/>
            </a:endParaRPr>
          </a:p>
          <a:p>
            <a:pPr marL="0" indent="0">
              <a:lnSpc>
                <a:spcPct val="100000"/>
              </a:lnSpc>
              <a:spcAft>
                <a:spcPts val="1200"/>
              </a:spcAft>
              <a:buNone/>
            </a:pPr>
            <a:r>
              <a:rPr lang="en-US" b="1" dirty="0">
                <a:latin typeface="Segoe UI Light" panose="020B0502040204020203" pitchFamily="34" charset="0"/>
                <a:cs typeface="Segoe UI Light" panose="020B0502040204020203" pitchFamily="34" charset="0"/>
              </a:rPr>
              <a:t>Automated provisioning provides</a:t>
            </a:r>
          </a:p>
          <a:p>
            <a:pPr>
              <a:lnSpc>
                <a:spcPct val="100000"/>
              </a:lnSpc>
              <a:spcAft>
                <a:spcPts val="1200"/>
              </a:spcAft>
            </a:pPr>
            <a:r>
              <a:rPr lang="en-US" dirty="0">
                <a:latin typeface="Segoe UI Light" panose="020B0502040204020203" pitchFamily="34" charset="0"/>
                <a:cs typeface="Segoe UI Light" panose="020B0502040204020203" pitchFamily="34" charset="0"/>
              </a:rPr>
              <a:t>Reduced complexity of a deployment configuration by creating a complete architecture using a script or a configuration file. </a:t>
            </a:r>
          </a:p>
          <a:p>
            <a:pPr>
              <a:lnSpc>
                <a:spcPct val="100000"/>
              </a:lnSpc>
              <a:spcAft>
                <a:spcPts val="1200"/>
              </a:spcAft>
            </a:pPr>
            <a:r>
              <a:rPr lang="en-US" dirty="0">
                <a:latin typeface="Segoe UI Light" panose="020B0502040204020203" pitchFamily="34" charset="0"/>
                <a:cs typeface="Segoe UI Light" panose="020B0502040204020203" pitchFamily="34" charset="0"/>
              </a:rPr>
              <a:t>Deployment it in a single operation that automates configuration and accelerate deployment.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toolkit:</a:t>
            </a:r>
          </a:p>
          <a:p>
            <a:r>
              <a:rPr lang="en-US" dirty="0"/>
              <a:t>https://docs.microsoft.com/en-us/azure/azure-resource-manager/templates/test-toolkit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30</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31</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11/9/2020 11:42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u="none" strike="noStrike" dirty="0">
                <a:effectLst/>
                <a:latin typeface="Segoe UI Light" panose="020B0502040204020203" pitchFamily="34" charset="0"/>
                <a:cs typeface="Segoe UI Light" panose="020B0502040204020203" pitchFamily="34" charset="0"/>
              </a:rPr>
              <a:t>The output of the flowchart is a </a:t>
            </a:r>
            <a:r>
              <a:rPr lang="en-US" b="1" i="0" u="none" strike="noStrike" dirty="0">
                <a:effectLst/>
                <a:latin typeface="Segoe UI Light" panose="020B0502040204020203" pitchFamily="34" charset="0"/>
                <a:cs typeface="Segoe UI Light" panose="020B0502040204020203" pitchFamily="34" charset="0"/>
              </a:rPr>
              <a:t>starting point</a:t>
            </a:r>
            <a:r>
              <a:rPr lang="en-US" b="0" i="0" u="none" strike="noStrike" dirty="0">
                <a:effectLst/>
                <a:latin typeface="Segoe UI Light" panose="020B0502040204020203" pitchFamily="34" charset="0"/>
                <a:cs typeface="Segoe UI Light" panose="020B0502040204020203" pitchFamily="34" charset="0"/>
              </a:rPr>
              <a:t>. Next, perform a detailed evaluation of the service to address the needs.</a:t>
            </a:r>
          </a:p>
          <a:p>
            <a:pPr algn="l">
              <a:buFont typeface="Arial" panose="020B0604020202020204" pitchFamily="34" charset="0"/>
              <a:buChar char="•"/>
            </a:pPr>
            <a:endParaRPr lang="en-US" b="1" dirty="0">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"Lift and shift"</a:t>
            </a:r>
            <a:r>
              <a:rPr lang="en-US" b="0" i="0" u="none" strike="noStrike" dirty="0">
                <a:effectLst/>
                <a:latin typeface="Segoe UI Light" panose="020B0502040204020203" pitchFamily="34" charset="0"/>
                <a:cs typeface="Segoe UI Light" panose="020B0502040204020203" pitchFamily="34" charset="0"/>
              </a:rPr>
              <a:t> is a strategy for migrating a workload to the cloud without redesigning the application or making code changes. Also called rehosting.</a:t>
            </a:r>
          </a:p>
          <a:p>
            <a:pPr algn="l">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Cloud optimized</a:t>
            </a:r>
            <a:r>
              <a:rPr lang="en-US" b="0" i="0" u="none" strike="noStrike" dirty="0">
                <a:effectLst/>
                <a:latin typeface="Segoe UI Light" panose="020B0502040204020203" pitchFamily="34" charset="0"/>
                <a:cs typeface="Segoe UI Light" panose="020B0502040204020203" pitchFamily="34" charset="0"/>
              </a:rPr>
              <a:t> is a strategy for migrating to the cloud by refactoring an application to take advantage of cloud-native features and capabilities.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Aft>
                <a:spcPts val="1200"/>
              </a:spcAft>
              <a:buFont typeface="Arial" panose="020B0604020202020204" pitchFamily="34" charset="0"/>
              <a:buChar char="•"/>
            </a:pPr>
            <a:r>
              <a:rPr lang="en-US" sz="900" b="1" dirty="0">
                <a:latin typeface="Segoe UI Light" panose="020B0502040204020203" pitchFamily="34" charset="0"/>
                <a:cs typeface="Segoe UI Light" panose="020B0502040204020203" pitchFamily="34" charset="0"/>
              </a:rPr>
              <a:t>IaaS</a:t>
            </a:r>
            <a:r>
              <a:rPr lang="en-US" sz="900" dirty="0">
                <a:latin typeface="Segoe UI Light" panose="020B0502040204020203" pitchFamily="34" charset="0"/>
                <a:cs typeface="Segoe UI Light" panose="020B0502040204020203" pitchFamily="34" charset="0"/>
              </a:rPr>
              <a:t> gives the most control, flexibility, and portability, but you provision, configure and manage the VMs and network components. </a:t>
            </a:r>
          </a:p>
          <a:p>
            <a:pPr marL="342900" indent="-342900">
              <a:spcAft>
                <a:spcPts val="1200"/>
              </a:spcAft>
              <a:buFont typeface="Arial" panose="020B0604020202020204" pitchFamily="34" charset="0"/>
              <a:buChar char="•"/>
            </a:pPr>
            <a:r>
              <a:rPr lang="en-US" sz="900" b="1" dirty="0">
                <a:latin typeface="Segoe UI Light" panose="020B0502040204020203" pitchFamily="34" charset="0"/>
                <a:cs typeface="Segoe UI Light" panose="020B0502040204020203" pitchFamily="34" charset="0"/>
              </a:rPr>
              <a:t>PaaS</a:t>
            </a:r>
            <a:r>
              <a:rPr lang="en-US" sz="900" dirty="0">
                <a:latin typeface="Segoe UI Light" panose="020B0502040204020203" pitchFamily="34" charset="0"/>
                <a:cs typeface="Segoe UI Light" panose="020B0502040204020203" pitchFamily="34" charset="0"/>
              </a:rPr>
              <a:t> services fall somewhere in between.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Subscription Service limits, soft limits and hard limits</a:t>
            </a:r>
          </a:p>
          <a:p>
            <a:r>
              <a:rPr lang="en-US" dirty="0">
                <a:hlinkClick r:id="rId3"/>
              </a:rPr>
              <a:t>https://docs.microsoft.com/en-us/azure/azure-resource-manager/management/azure-subscription-service-limits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12968719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6" r:id="rId76"/>
    <p:sldLayoutId id="2147484738" r:id="rId77"/>
    <p:sldLayoutId id="2147484739" r:id="rId78"/>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5.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3.xml"/><Relationship Id="rId1" Type="http://schemas.openxmlformats.org/officeDocument/2006/relationships/slideLayout" Target="../slideLayouts/slideLayout75.xml"/><Relationship Id="rId5" Type="http://schemas.openxmlformats.org/officeDocument/2006/relationships/image" Target="../media/image43.emf"/><Relationship Id="rId4" Type="http://schemas.openxmlformats.org/officeDocument/2006/relationships/image" Target="../media/image42.emf"/></Relationships>
</file>

<file path=ppt/slides/_rels/slide1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4.xml"/><Relationship Id="rId1" Type="http://schemas.openxmlformats.org/officeDocument/2006/relationships/slideLayout" Target="../slideLayouts/slideLayout7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75.x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1.wmf"/><Relationship Id="rId7" Type="http://schemas.openxmlformats.org/officeDocument/2006/relationships/image" Target="../media/image53.emf"/><Relationship Id="rId2" Type="http://schemas.openxmlformats.org/officeDocument/2006/relationships/notesSlide" Target="../notesSlides/notesSlide16.xml"/><Relationship Id="rId1" Type="http://schemas.openxmlformats.org/officeDocument/2006/relationships/slideLayout" Target="../slideLayouts/slideLayout75.xml"/><Relationship Id="rId6" Type="http://schemas.openxmlformats.org/officeDocument/2006/relationships/image" Target="../media/image43.emf"/><Relationship Id="rId5" Type="http://schemas.openxmlformats.org/officeDocument/2006/relationships/image" Target="../media/image52.emf"/><Relationship Id="rId4" Type="http://schemas.openxmlformats.org/officeDocument/2006/relationships/image" Target="../media/image51.emf"/><Relationship Id="rId9" Type="http://schemas.openxmlformats.org/officeDocument/2006/relationships/image" Target="../media/image55.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75.xml"/><Relationship Id="rId4" Type="http://schemas.openxmlformats.org/officeDocument/2006/relationships/image" Target="../media/image5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75.xml"/><Relationship Id="rId4" Type="http://schemas.openxmlformats.org/officeDocument/2006/relationships/image" Target="../media/image60.sv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virtual-machines/extensions/custom-script-windows" TargetMode="External"/><Relationship Id="rId2" Type="http://schemas.openxmlformats.org/officeDocument/2006/relationships/notesSlide" Target="../notesSlides/notesSlide23.xml"/><Relationship Id="rId1" Type="http://schemas.openxmlformats.org/officeDocument/2006/relationships/slideLayout" Target="../slideLayouts/slideLayout75.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machines/extensions/dsc-overview#:~:text=%20To%20set%20up%20DSC%20in%20the%20portal%3A,bottom%20of%20the%20extension%20information%20page.%20More%20" TargetMode="External"/><Relationship Id="rId2" Type="http://schemas.openxmlformats.org/officeDocument/2006/relationships/notesSlide" Target="../notesSlides/notesSlide24.xml"/><Relationship Id="rId1" Type="http://schemas.openxmlformats.org/officeDocument/2006/relationships/slideLayout" Target="../slideLayouts/slideLayout75.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5.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30.xml"/><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architecture/guide/technology-choices/compute-decision-tree#choose-a-candidate-service" TargetMode="External"/><Relationship Id="rId2" Type="http://schemas.openxmlformats.org/officeDocument/2006/relationships/notesSlide" Target="../notesSlides/notesSlide6.xml"/><Relationship Id="rId1" Type="http://schemas.openxmlformats.org/officeDocument/2006/relationships/slideLayout" Target="../slideLayouts/slideLayout75.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virtual-machines/" TargetMode="External"/><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hyperlink" Target="https://docs.microsoft.com/en-us/azure/app-service/" TargetMode="External"/><Relationship Id="rId7" Type="http://schemas.openxmlformats.org/officeDocument/2006/relationships/hyperlink" Target="https://docs.microsoft.com/en-us/azure/container-instances/container-instances-overview" TargetMode="External"/><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7.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75.xml"/><Relationship Id="rId6" Type="http://schemas.openxmlformats.org/officeDocument/2006/relationships/hyperlink" Target="https://docs.microsoft.com/en-us/azure/aks/intro-kubernetes" TargetMode="External"/><Relationship Id="rId11" Type="http://schemas.openxmlformats.org/officeDocument/2006/relationships/image" Target="../media/image26.png"/><Relationship Id="rId5" Type="http://schemas.openxmlformats.org/officeDocument/2006/relationships/hyperlink" Target="https://docs.microsoft.com/en-us/azure/batch/batch-technical-overview" TargetMode="External"/><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hyperlink" Target="https://docs.microsoft.com/en-us/azure/azure-functions/functions-overview" TargetMode="External"/><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 TargetMode="External"/><Relationship Id="rId2" Type="http://schemas.openxmlformats.org/officeDocument/2006/relationships/notesSlide" Target="../notesSlides/notesSlide9.xml"/><Relationship Id="rId1" Type="http://schemas.openxmlformats.org/officeDocument/2006/relationships/slideLayout" Target="../slideLayouts/slideLayout75.xml"/><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95095" y="958789"/>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675199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Scalability</a:t>
            </a:r>
          </a:p>
        </p:txBody>
      </p:sp>
      <p:pic>
        <p:nvPicPr>
          <p:cNvPr id="5" name="Picture 4">
            <a:extLst>
              <a:ext uri="{FF2B5EF4-FFF2-40B4-BE49-F238E27FC236}">
                <a16:creationId xmlns:a16="http://schemas.microsoft.com/office/drawing/2014/main" id="{DCCEFA12-AB0F-4BD9-82A2-1DCF1194DEF3}"/>
              </a:ext>
            </a:extLst>
          </p:cNvPr>
          <p:cNvPicPr>
            <a:picLocks noChangeAspect="1"/>
          </p:cNvPicPr>
          <p:nvPr/>
        </p:nvPicPr>
        <p:blipFill>
          <a:blip r:embed="rId3"/>
          <a:stretch>
            <a:fillRect/>
          </a:stretch>
        </p:blipFill>
        <p:spPr>
          <a:xfrm>
            <a:off x="376829" y="1532082"/>
            <a:ext cx="11383082" cy="4033912"/>
          </a:xfrm>
          <a:prstGeom prst="rect">
            <a:avLst/>
          </a:prstGeom>
        </p:spPr>
      </p:pic>
    </p:spTree>
    <p:extLst>
      <p:ext uri="{BB962C8B-B14F-4D97-AF65-F5344CB8AC3E}">
        <p14:creationId xmlns:p14="http://schemas.microsoft.com/office/powerpoint/2010/main" val="34505253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Availability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7567" y="4316503"/>
            <a:ext cx="10754188" cy="1579920"/>
          </a:xfrm>
        </p:spPr>
        <p:txBody>
          <a:bodyPr/>
          <a:lstStyle/>
          <a:p>
            <a:r>
              <a:rPr lang="en-US" sz="2000" b="1" dirty="0">
                <a:latin typeface="+mn-lt"/>
                <a:cs typeface="Segoe UI Light" panose="020B0502040204020203" pitchFamily="34" charset="0"/>
              </a:rPr>
              <a:t>Lesson summary</a:t>
            </a:r>
            <a:r>
              <a:rPr lang="en-US" sz="2000" dirty="0">
                <a:latin typeface="+mn-lt"/>
                <a:cs typeface="Segoe UI Light" panose="020B0502040204020203" pitchFamily="34" charset="0"/>
              </a:rPr>
              <a:t>: The output from the flowchart at the beginning of this lesson is a starting point for consideration. </a:t>
            </a:r>
          </a:p>
          <a:p>
            <a:endParaRPr lang="en-US" sz="2000" dirty="0">
              <a:latin typeface="+mn-lt"/>
              <a:cs typeface="Segoe UI Light" panose="020B0502040204020203" pitchFamily="34" charset="0"/>
            </a:endParaRPr>
          </a:p>
          <a:p>
            <a:r>
              <a:rPr lang="en-US" sz="2000" b="1" dirty="0">
                <a:latin typeface="+mn-lt"/>
                <a:cs typeface="Segoe UI Light" panose="020B0502040204020203" pitchFamily="34" charset="0"/>
              </a:rPr>
              <a:t>Next:</a:t>
            </a:r>
            <a:r>
              <a:rPr lang="en-US" sz="2000" dirty="0">
                <a:latin typeface="+mn-lt"/>
                <a:cs typeface="Segoe UI Light" panose="020B0502040204020203" pitchFamily="34" charset="0"/>
              </a:rPr>
              <a:t> Perform a more detailed evaluation of the service to see if it meets your needs.</a:t>
            </a:r>
          </a:p>
        </p:txBody>
      </p:sp>
      <p:pic>
        <p:nvPicPr>
          <p:cNvPr id="3" name="Picture 2">
            <a:extLst>
              <a:ext uri="{FF2B5EF4-FFF2-40B4-BE49-F238E27FC236}">
                <a16:creationId xmlns:a16="http://schemas.microsoft.com/office/drawing/2014/main" id="{6088C991-EB0E-43FD-8DAF-C5A6A8F44509}"/>
              </a:ext>
            </a:extLst>
          </p:cNvPr>
          <p:cNvPicPr>
            <a:picLocks noChangeAspect="1"/>
          </p:cNvPicPr>
          <p:nvPr/>
        </p:nvPicPr>
        <p:blipFill>
          <a:blip r:embed="rId3"/>
          <a:stretch>
            <a:fillRect/>
          </a:stretch>
        </p:blipFill>
        <p:spPr>
          <a:xfrm>
            <a:off x="418643" y="1467209"/>
            <a:ext cx="11228519" cy="1846916"/>
          </a:xfrm>
          <a:prstGeom prst="rect">
            <a:avLst/>
          </a:prstGeom>
        </p:spPr>
      </p:pic>
    </p:spTree>
    <p:extLst>
      <p:ext uri="{BB962C8B-B14F-4D97-AF65-F5344CB8AC3E}">
        <p14:creationId xmlns:p14="http://schemas.microsoft.com/office/powerpoint/2010/main" val="30386971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9078" y="2354267"/>
            <a:ext cx="8992950" cy="1968788"/>
          </a:xfrm>
        </p:spPr>
        <p:txBody>
          <a:bodyPr/>
          <a:lstStyle/>
          <a:p>
            <a:r>
              <a:rPr lang="en-US" sz="4000" dirty="0">
                <a:latin typeface="+mn-lt"/>
              </a:rPr>
              <a:t>Determine Appropriate Compute Technologies</a:t>
            </a:r>
          </a:p>
        </p:txBody>
      </p:sp>
      <p:pic>
        <p:nvPicPr>
          <p:cNvPr id="2" name="Graphic 1">
            <a:extLst>
              <a:ext uri="{FF2B5EF4-FFF2-40B4-BE49-F238E27FC236}">
                <a16:creationId xmlns:a16="http://schemas.microsoft.com/office/drawing/2014/main" id="{08FF1E1E-C6F3-438F-8BA2-362D9E3586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Choosing an Azure Compute Option for Microservices</a:t>
            </a:r>
          </a:p>
        </p:txBody>
      </p:sp>
      <p:sp>
        <p:nvSpPr>
          <p:cNvPr id="6" name="TextBox 5">
            <a:extLst>
              <a:ext uri="{FF2B5EF4-FFF2-40B4-BE49-F238E27FC236}">
                <a16:creationId xmlns:a16="http://schemas.microsoft.com/office/drawing/2014/main" id="{ED874567-EE83-47E7-9C49-98EEC2601605}"/>
              </a:ext>
            </a:extLst>
          </p:cNvPr>
          <p:cNvSpPr txBox="1"/>
          <p:nvPr/>
        </p:nvSpPr>
        <p:spPr>
          <a:xfrm>
            <a:off x="2072332" y="2281622"/>
            <a:ext cx="86293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a:t>
            </a:r>
            <a:r>
              <a:rPr lang="en-US" sz="2400" b="1" dirty="0">
                <a:gradFill>
                  <a:gsLst>
                    <a:gs pos="2917">
                      <a:schemeClr val="tx1"/>
                    </a:gs>
                    <a:gs pos="30000">
                      <a:schemeClr val="tx1"/>
                    </a:gs>
                  </a:gsLst>
                  <a:lin ang="5400000" scaled="0"/>
                </a:gradFill>
              </a:rPr>
              <a:t>service orchestrator</a:t>
            </a:r>
            <a:r>
              <a:rPr lang="en-US" sz="2400" dirty="0">
                <a:gradFill>
                  <a:gsLst>
                    <a:gs pos="2917">
                      <a:schemeClr val="tx1"/>
                    </a:gs>
                    <a:gs pos="30000">
                      <a:schemeClr val="tx1"/>
                    </a:gs>
                  </a:gsLst>
                  <a:lin ang="5400000" scaled="0"/>
                </a:gradFill>
              </a:rPr>
              <a:t> that manages services running on dedicated nodes (VMs).</a:t>
            </a:r>
          </a:p>
        </p:txBody>
      </p:sp>
      <p:sp>
        <p:nvSpPr>
          <p:cNvPr id="7" name="TextBox 6">
            <a:extLst>
              <a:ext uri="{FF2B5EF4-FFF2-40B4-BE49-F238E27FC236}">
                <a16:creationId xmlns:a16="http://schemas.microsoft.com/office/drawing/2014/main" id="{F9DBE933-D4B0-4CED-A637-6210143E11D1}"/>
              </a:ext>
            </a:extLst>
          </p:cNvPr>
          <p:cNvSpPr txBox="1"/>
          <p:nvPr/>
        </p:nvSpPr>
        <p:spPr>
          <a:xfrm>
            <a:off x="2127474" y="4673090"/>
            <a:ext cx="86293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a:t>
            </a:r>
            <a:r>
              <a:rPr lang="en-US" sz="2400" b="1" dirty="0">
                <a:gradFill>
                  <a:gsLst>
                    <a:gs pos="2917">
                      <a:schemeClr val="tx1"/>
                    </a:gs>
                    <a:gs pos="30000">
                      <a:schemeClr val="tx1"/>
                    </a:gs>
                  </a:gsLst>
                  <a:lin ang="5400000" scaled="0"/>
                </a:gradFill>
              </a:rPr>
              <a:t>serverless architecture</a:t>
            </a:r>
            <a:r>
              <a:rPr lang="en-US" sz="2400" dirty="0">
                <a:gradFill>
                  <a:gsLst>
                    <a:gs pos="2917">
                      <a:schemeClr val="tx1"/>
                    </a:gs>
                    <a:gs pos="30000">
                      <a:schemeClr val="tx1"/>
                    </a:gs>
                  </a:gsLst>
                  <a:lin ang="5400000" scaled="0"/>
                </a:gradFill>
              </a:rPr>
              <a:t> using functions as a service (PaaS).</a:t>
            </a:r>
          </a:p>
        </p:txBody>
      </p:sp>
      <p:grpSp>
        <p:nvGrpSpPr>
          <p:cNvPr id="10" name="Group 9" descr="Icon of a server with cloud in the middle">
            <a:extLst>
              <a:ext uri="{FF2B5EF4-FFF2-40B4-BE49-F238E27FC236}">
                <a16:creationId xmlns:a16="http://schemas.microsoft.com/office/drawing/2014/main" id="{F65F1DFF-98E2-49B4-807A-0199393FCDBC}"/>
              </a:ext>
            </a:extLst>
          </p:cNvPr>
          <p:cNvGrpSpPr/>
          <p:nvPr/>
        </p:nvGrpSpPr>
        <p:grpSpPr>
          <a:xfrm>
            <a:off x="704965" y="4472189"/>
            <a:ext cx="1133359" cy="1066597"/>
            <a:chOff x="2981441" y="1833765"/>
            <a:chExt cx="780288" cy="781812"/>
          </a:xfrm>
        </p:grpSpPr>
        <p:pic>
          <p:nvPicPr>
            <p:cNvPr id="11" name="Picture 10">
              <a:extLst>
                <a:ext uri="{FF2B5EF4-FFF2-40B4-BE49-F238E27FC236}">
                  <a16:creationId xmlns:a16="http://schemas.microsoft.com/office/drawing/2014/main" id="{6E7C851F-4A74-4E15-82A2-149989A82250}"/>
                </a:ext>
              </a:extLst>
            </p:cNvPr>
            <p:cNvPicPr>
              <a:picLocks noChangeAspect="1"/>
            </p:cNvPicPr>
            <p:nvPr/>
          </p:nvPicPr>
          <p:blipFill>
            <a:blip r:embed="rId3"/>
            <a:stretch>
              <a:fillRect/>
            </a:stretch>
          </p:blipFill>
          <p:spPr>
            <a:xfrm>
              <a:off x="2981441" y="1833765"/>
              <a:ext cx="780288" cy="781812"/>
            </a:xfrm>
            <a:prstGeom prst="rect">
              <a:avLst/>
            </a:prstGeom>
          </p:spPr>
        </p:pic>
        <p:pic>
          <p:nvPicPr>
            <p:cNvPr id="12" name="Picture 11" descr="Icon of a server with cloud in the middle">
              <a:extLst>
                <a:ext uri="{FF2B5EF4-FFF2-40B4-BE49-F238E27FC236}">
                  <a16:creationId xmlns:a16="http://schemas.microsoft.com/office/drawing/2014/main" id="{123AF546-C61A-46F3-ACBD-E9D0FBBB6F63}"/>
                </a:ext>
              </a:extLst>
            </p:cNvPr>
            <p:cNvPicPr>
              <a:picLocks noChangeAspect="1"/>
            </p:cNvPicPr>
            <p:nvPr/>
          </p:nvPicPr>
          <p:blipFill>
            <a:blip r:embed="rId4"/>
            <a:stretch>
              <a:fillRect/>
            </a:stretch>
          </p:blipFill>
          <p:spPr>
            <a:xfrm>
              <a:off x="3280145" y="2041489"/>
              <a:ext cx="182880" cy="366364"/>
            </a:xfrm>
            <a:prstGeom prst="rect">
              <a:avLst/>
            </a:prstGeom>
          </p:spPr>
        </p:pic>
      </p:grpSp>
      <p:grpSp>
        <p:nvGrpSpPr>
          <p:cNvPr id="13" name="Group 12" descr="Icon of five circles connected by lines">
            <a:extLst>
              <a:ext uri="{FF2B5EF4-FFF2-40B4-BE49-F238E27FC236}">
                <a16:creationId xmlns:a16="http://schemas.microsoft.com/office/drawing/2014/main" id="{170C0464-1A74-4800-A479-483CC7274F37}"/>
              </a:ext>
            </a:extLst>
          </p:cNvPr>
          <p:cNvGrpSpPr/>
          <p:nvPr/>
        </p:nvGrpSpPr>
        <p:grpSpPr>
          <a:xfrm>
            <a:off x="790690" y="2228454"/>
            <a:ext cx="1047634" cy="1066597"/>
            <a:chOff x="1888572" y="3175980"/>
            <a:chExt cx="780288" cy="781812"/>
          </a:xfrm>
        </p:grpSpPr>
        <p:pic>
          <p:nvPicPr>
            <p:cNvPr id="16" name="Picture 15">
              <a:extLst>
                <a:ext uri="{FF2B5EF4-FFF2-40B4-BE49-F238E27FC236}">
                  <a16:creationId xmlns:a16="http://schemas.microsoft.com/office/drawing/2014/main" id="{CE295689-9CB6-4BE9-B7D7-E4B2B19B9E4D}"/>
                </a:ext>
              </a:extLst>
            </p:cNvPr>
            <p:cNvPicPr>
              <a:picLocks noChangeAspect="1"/>
            </p:cNvPicPr>
            <p:nvPr/>
          </p:nvPicPr>
          <p:blipFill>
            <a:blip r:embed="rId3"/>
            <a:stretch>
              <a:fillRect/>
            </a:stretch>
          </p:blipFill>
          <p:spPr>
            <a:xfrm>
              <a:off x="1888572" y="3175980"/>
              <a:ext cx="780288" cy="781812"/>
            </a:xfrm>
            <a:prstGeom prst="rect">
              <a:avLst/>
            </a:prstGeom>
          </p:spPr>
        </p:pic>
        <p:pic>
          <p:nvPicPr>
            <p:cNvPr id="17" name="Picture 16" descr="Icon of five circles connected by lines">
              <a:extLst>
                <a:ext uri="{FF2B5EF4-FFF2-40B4-BE49-F238E27FC236}">
                  <a16:creationId xmlns:a16="http://schemas.microsoft.com/office/drawing/2014/main" id="{69DBE210-EFCD-4427-82B9-90AD7E693E59}"/>
                </a:ext>
              </a:extLst>
            </p:cNvPr>
            <p:cNvPicPr>
              <a:picLocks noChangeAspect="1"/>
            </p:cNvPicPr>
            <p:nvPr/>
          </p:nvPicPr>
          <p:blipFill>
            <a:blip r:embed="rId5"/>
            <a:stretch>
              <a:fillRect/>
            </a:stretch>
          </p:blipFill>
          <p:spPr>
            <a:xfrm>
              <a:off x="2095836" y="3384006"/>
              <a:ext cx="365760" cy="365760"/>
            </a:xfrm>
            <a:prstGeom prst="rect">
              <a:avLst/>
            </a:prstGeom>
          </p:spPr>
        </p:pic>
      </p:grpSp>
    </p:spTree>
    <p:extLst>
      <p:ext uri="{BB962C8B-B14F-4D97-AF65-F5344CB8AC3E}">
        <p14:creationId xmlns:p14="http://schemas.microsoft.com/office/powerpoint/2010/main" val="42451207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Containers with Orchestration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1957201" y="1945047"/>
            <a:ext cx="9070739" cy="2436564"/>
          </a:xfrm>
        </p:spPr>
        <p:txBody>
          <a:bodyPr/>
          <a:lstStyle/>
          <a:p>
            <a:pPr>
              <a:spcAft>
                <a:spcPts val="7800"/>
              </a:spcAft>
            </a:pPr>
            <a:r>
              <a:rPr lang="en-US" sz="2000" b="1" dirty="0">
                <a:latin typeface="Segoe UI" panose="020B0502040204020203" pitchFamily="34" charset="0"/>
                <a:cs typeface="Segoe UI" panose="020B0502040204020203" pitchFamily="34" charset="0"/>
              </a:rPr>
              <a:t>Azure Kubernetes Service (AKS): </a:t>
            </a:r>
            <a:r>
              <a:rPr lang="en-US" sz="2000" dirty="0">
                <a:latin typeface="Segoe UI" panose="020B0502040204020203" pitchFamily="34" charset="0"/>
                <a:cs typeface="Segoe UI" panose="020B0502040204020203" pitchFamily="34" charset="0"/>
              </a:rPr>
              <a:t>AKS provisions Kubernetes and exposes the Kubernetes API endpoints</a:t>
            </a:r>
          </a:p>
          <a:p>
            <a:pPr>
              <a:spcAft>
                <a:spcPts val="1765"/>
              </a:spcAft>
            </a:pPr>
            <a:r>
              <a:rPr lang="en-US" sz="2000" b="1" dirty="0">
                <a:latin typeface="Segoe UI" panose="020B0502040204020203" pitchFamily="34" charset="0"/>
                <a:cs typeface="Segoe UI" panose="020B0502040204020203" pitchFamily="34" charset="0"/>
              </a:rPr>
              <a:t>Service Fabric: </a:t>
            </a:r>
            <a:r>
              <a:rPr lang="en-US" sz="2000" dirty="0">
                <a:latin typeface="Segoe UI" panose="020B0502040204020203" pitchFamily="34" charset="0"/>
                <a:cs typeface="Segoe UI" panose="020B0502040204020203" pitchFamily="34" charset="0"/>
              </a:rPr>
              <a:t>Distributed systems platform for packaging, deploying, and managing microservices</a:t>
            </a:r>
            <a:r>
              <a:rPr lang="en-US" dirty="0">
                <a:latin typeface="Segoe UI Light" panose="020B0502040204020203" pitchFamily="34" charset="0"/>
                <a:cs typeface="Segoe UI Light" panose="020B0502040204020203" pitchFamily="34" charset="0"/>
              </a:rPr>
              <a:t> </a:t>
            </a:r>
          </a:p>
        </p:txBody>
      </p:sp>
      <p:sp>
        <p:nvSpPr>
          <p:cNvPr id="11" name="TextBox 10">
            <a:extLst>
              <a:ext uri="{FF2B5EF4-FFF2-40B4-BE49-F238E27FC236}">
                <a16:creationId xmlns:a16="http://schemas.microsoft.com/office/drawing/2014/main" id="{E13D874B-EB12-4E81-91FB-0B668D3A7236}"/>
              </a:ext>
            </a:extLst>
          </p:cNvPr>
          <p:cNvSpPr txBox="1"/>
          <p:nvPr/>
        </p:nvSpPr>
        <p:spPr>
          <a:xfrm>
            <a:off x="604506" y="5232161"/>
            <a:ext cx="10474246" cy="707886"/>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Also: Docker Enterprise Edition</a:t>
            </a:r>
            <a:r>
              <a:rPr lang="en-US" sz="2000" dirty="0">
                <a:latin typeface="Segoe UI" panose="020B0502040204020203" pitchFamily="34" charset="0"/>
                <a:cs typeface="Segoe UI" panose="020B0502040204020203" pitchFamily="34" charset="0"/>
              </a:rPr>
              <a:t> and </a:t>
            </a:r>
            <a:r>
              <a:rPr lang="en-US" sz="2000" b="1" dirty="0">
                <a:latin typeface="Segoe UI" panose="020B0502040204020203" pitchFamily="34" charset="0"/>
                <a:cs typeface="Segoe UI" panose="020B0502040204020203" pitchFamily="34" charset="0"/>
              </a:rPr>
              <a:t>Mesosphere DC/OS</a:t>
            </a:r>
            <a:r>
              <a:rPr lang="en-US" sz="2000" dirty="0">
                <a:latin typeface="Segoe UI" panose="020B0502040204020203" pitchFamily="34" charset="0"/>
                <a:cs typeface="Segoe UI" panose="020B0502040204020203" pitchFamily="34" charset="0"/>
              </a:rPr>
              <a:t> can run in an IaaS environment on Azure. </a:t>
            </a:r>
          </a:p>
        </p:txBody>
      </p:sp>
      <p:grpSp>
        <p:nvGrpSpPr>
          <p:cNvPr id="12" name="Group 11" descr="Icon of a square with two smaller squares inside it">
            <a:extLst>
              <a:ext uri="{FF2B5EF4-FFF2-40B4-BE49-F238E27FC236}">
                <a16:creationId xmlns:a16="http://schemas.microsoft.com/office/drawing/2014/main" id="{5B86B474-01A6-4844-A34D-CD1ECD3BE1F9}"/>
              </a:ext>
            </a:extLst>
          </p:cNvPr>
          <p:cNvGrpSpPr/>
          <p:nvPr/>
        </p:nvGrpSpPr>
        <p:grpSpPr>
          <a:xfrm>
            <a:off x="11078752" y="5635694"/>
            <a:ext cx="780288" cy="781812"/>
            <a:chOff x="3049177" y="1833765"/>
            <a:chExt cx="780288" cy="781812"/>
          </a:xfrm>
        </p:grpSpPr>
        <p:pic>
          <p:nvPicPr>
            <p:cNvPr id="13" name="Picture 12">
              <a:extLst>
                <a:ext uri="{FF2B5EF4-FFF2-40B4-BE49-F238E27FC236}">
                  <a16:creationId xmlns:a16="http://schemas.microsoft.com/office/drawing/2014/main" id="{A4B61AE4-7086-437C-8BAC-F2D40E3CEB2A}"/>
                </a:ext>
              </a:extLst>
            </p:cNvPr>
            <p:cNvPicPr>
              <a:picLocks noChangeAspect="1"/>
            </p:cNvPicPr>
            <p:nvPr/>
          </p:nvPicPr>
          <p:blipFill>
            <a:blip r:embed="rId3"/>
            <a:stretch>
              <a:fillRect/>
            </a:stretch>
          </p:blipFill>
          <p:spPr>
            <a:xfrm>
              <a:off x="3049177" y="1833765"/>
              <a:ext cx="780288" cy="781812"/>
            </a:xfrm>
            <a:prstGeom prst="rect">
              <a:avLst/>
            </a:prstGeom>
          </p:spPr>
        </p:pic>
        <p:pic>
          <p:nvPicPr>
            <p:cNvPr id="16" name="Picture 15" descr="Icon of a square with two smaller squares inside it">
              <a:extLst>
                <a:ext uri="{FF2B5EF4-FFF2-40B4-BE49-F238E27FC236}">
                  <a16:creationId xmlns:a16="http://schemas.microsoft.com/office/drawing/2014/main" id="{D02A9B72-D174-4A3C-B9FB-EF358BE6A64C}"/>
                </a:ext>
              </a:extLst>
            </p:cNvPr>
            <p:cNvPicPr>
              <a:picLocks noChangeAspect="1"/>
            </p:cNvPicPr>
            <p:nvPr/>
          </p:nvPicPr>
          <p:blipFill>
            <a:blip r:embed="rId4"/>
            <a:srcRect/>
            <a:stretch/>
          </p:blipFill>
          <p:spPr>
            <a:xfrm>
              <a:off x="3256441" y="2041791"/>
              <a:ext cx="365760" cy="365760"/>
            </a:xfrm>
            <a:prstGeom prst="rect">
              <a:avLst/>
            </a:prstGeom>
          </p:spPr>
        </p:pic>
      </p:grpSp>
      <p:pic>
        <p:nvPicPr>
          <p:cNvPr id="6" name="Picture 5">
            <a:extLst>
              <a:ext uri="{FF2B5EF4-FFF2-40B4-BE49-F238E27FC236}">
                <a16:creationId xmlns:a16="http://schemas.microsoft.com/office/drawing/2014/main" id="{F62F3A7B-3115-4079-A1A3-FB049C12C170}"/>
              </a:ext>
            </a:extLst>
          </p:cNvPr>
          <p:cNvPicPr>
            <a:picLocks noChangeAspect="1"/>
          </p:cNvPicPr>
          <p:nvPr/>
        </p:nvPicPr>
        <p:blipFill>
          <a:blip r:embed="rId5"/>
          <a:stretch>
            <a:fillRect/>
          </a:stretch>
        </p:blipFill>
        <p:spPr>
          <a:xfrm>
            <a:off x="381561" y="1717974"/>
            <a:ext cx="1459816" cy="1156982"/>
          </a:xfrm>
          <a:prstGeom prst="rect">
            <a:avLst/>
          </a:prstGeom>
        </p:spPr>
      </p:pic>
      <p:pic>
        <p:nvPicPr>
          <p:cNvPr id="17" name="Picture 16">
            <a:extLst>
              <a:ext uri="{FF2B5EF4-FFF2-40B4-BE49-F238E27FC236}">
                <a16:creationId xmlns:a16="http://schemas.microsoft.com/office/drawing/2014/main" id="{7EEDB577-5704-4DCB-9775-D03B80745600}"/>
              </a:ext>
            </a:extLst>
          </p:cNvPr>
          <p:cNvPicPr>
            <a:picLocks noChangeAspect="1"/>
          </p:cNvPicPr>
          <p:nvPr/>
        </p:nvPicPr>
        <p:blipFill>
          <a:blip r:embed="rId6"/>
          <a:stretch>
            <a:fillRect/>
          </a:stretch>
        </p:blipFill>
        <p:spPr>
          <a:xfrm>
            <a:off x="512507" y="3234510"/>
            <a:ext cx="1328870" cy="1275448"/>
          </a:xfrm>
          <a:prstGeom prst="rect">
            <a:avLst/>
          </a:prstGeom>
        </p:spPr>
      </p:pic>
    </p:spTree>
    <p:extLst>
      <p:ext uri="{BB962C8B-B14F-4D97-AF65-F5344CB8AC3E}">
        <p14:creationId xmlns:p14="http://schemas.microsoft.com/office/powerpoint/2010/main" val="40102606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Containers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2020523" y="1605528"/>
            <a:ext cx="2725532" cy="584775"/>
          </a:xfrm>
        </p:spPr>
        <p:txBody>
          <a:bodyPr/>
          <a:lstStyle/>
          <a:p>
            <a:pPr>
              <a:spcAft>
                <a:spcPts val="1176"/>
              </a:spcAft>
            </a:pPr>
            <a:r>
              <a:rPr lang="en-US" sz="3200" dirty="0">
                <a:latin typeface="Segoe UI" panose="020B0502040204020203" pitchFamily="34" charset="0"/>
                <a:cs typeface="Segoe UI" panose="020B0502040204020203" pitchFamily="34" charset="0"/>
              </a:rPr>
              <a:t>Portability</a:t>
            </a:r>
            <a:r>
              <a:rPr lang="en-US" sz="3200" b="1" dirty="0">
                <a:latin typeface="Segoe UI" panose="020B0502040204020203" pitchFamily="34" charset="0"/>
                <a:cs typeface="Segoe UI" panose="020B0502040204020203" pitchFamily="34" charset="0"/>
              </a:rPr>
              <a:t> </a:t>
            </a:r>
          </a:p>
        </p:txBody>
      </p:sp>
      <p:pic>
        <p:nvPicPr>
          <p:cNvPr id="3" name="Picture 2" descr="A picture containing light&#10;&#10;Description automatically generated">
            <a:extLst>
              <a:ext uri="{FF2B5EF4-FFF2-40B4-BE49-F238E27FC236}">
                <a16:creationId xmlns:a16="http://schemas.microsoft.com/office/drawing/2014/main" id="{82B936B0-9802-499C-B32C-F12C3FB7A4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7984" y="4862701"/>
            <a:ext cx="1574792" cy="1574792"/>
          </a:xfrm>
          <a:prstGeom prst="rect">
            <a:avLst/>
          </a:prstGeom>
        </p:spPr>
      </p:pic>
      <p:grpSp>
        <p:nvGrpSpPr>
          <p:cNvPr id="8" name="Group 7" descr="Icon of three circles and aligned to three lines">
            <a:extLst>
              <a:ext uri="{FF2B5EF4-FFF2-40B4-BE49-F238E27FC236}">
                <a16:creationId xmlns:a16="http://schemas.microsoft.com/office/drawing/2014/main" id="{0692F15B-80C1-4055-8E9E-C6465EE422A7}"/>
              </a:ext>
            </a:extLst>
          </p:cNvPr>
          <p:cNvGrpSpPr/>
          <p:nvPr/>
        </p:nvGrpSpPr>
        <p:grpSpPr>
          <a:xfrm>
            <a:off x="985057" y="2587340"/>
            <a:ext cx="780288" cy="781812"/>
            <a:chOff x="10969938" y="1833765"/>
            <a:chExt cx="780288" cy="781812"/>
          </a:xfrm>
        </p:grpSpPr>
        <p:pic>
          <p:nvPicPr>
            <p:cNvPr id="9" name="Picture 8">
              <a:extLst>
                <a:ext uri="{FF2B5EF4-FFF2-40B4-BE49-F238E27FC236}">
                  <a16:creationId xmlns:a16="http://schemas.microsoft.com/office/drawing/2014/main" id="{13CD27CE-00BA-4BBF-9ED6-342BF60ECD86}"/>
                </a:ext>
              </a:extLst>
            </p:cNvPr>
            <p:cNvPicPr>
              <a:picLocks noChangeAspect="1"/>
            </p:cNvPicPr>
            <p:nvPr/>
          </p:nvPicPr>
          <p:blipFill>
            <a:blip r:embed="rId4"/>
            <a:stretch>
              <a:fillRect/>
            </a:stretch>
          </p:blipFill>
          <p:spPr>
            <a:xfrm>
              <a:off x="10969938" y="1833765"/>
              <a:ext cx="780288" cy="781812"/>
            </a:xfrm>
            <a:prstGeom prst="rect">
              <a:avLst/>
            </a:prstGeom>
          </p:spPr>
        </p:pic>
        <p:pic>
          <p:nvPicPr>
            <p:cNvPr id="10" name="Picture 9" descr="Icon of three circles and aligned to three lines">
              <a:extLst>
                <a:ext uri="{FF2B5EF4-FFF2-40B4-BE49-F238E27FC236}">
                  <a16:creationId xmlns:a16="http://schemas.microsoft.com/office/drawing/2014/main" id="{98876E26-BC84-4675-90E9-1B094BB24FEA}"/>
                </a:ext>
              </a:extLst>
            </p:cNvPr>
            <p:cNvPicPr>
              <a:picLocks noChangeAspect="1"/>
            </p:cNvPicPr>
            <p:nvPr/>
          </p:nvPicPr>
          <p:blipFill>
            <a:blip r:embed="rId5"/>
            <a:stretch>
              <a:fillRect/>
            </a:stretch>
          </p:blipFill>
          <p:spPr>
            <a:xfrm>
              <a:off x="11177202" y="2022769"/>
              <a:ext cx="365760" cy="403804"/>
            </a:xfrm>
            <a:prstGeom prst="rect">
              <a:avLst/>
            </a:prstGeom>
          </p:spPr>
        </p:pic>
      </p:grpSp>
      <p:grpSp>
        <p:nvGrpSpPr>
          <p:cNvPr id="11" name="Group 10" descr="Icon of thick lines and circles arranged to form a square pattern">
            <a:extLst>
              <a:ext uri="{FF2B5EF4-FFF2-40B4-BE49-F238E27FC236}">
                <a16:creationId xmlns:a16="http://schemas.microsoft.com/office/drawing/2014/main" id="{F803A138-7061-4788-A8C5-ECB7446BB1F5}"/>
              </a:ext>
            </a:extLst>
          </p:cNvPr>
          <p:cNvGrpSpPr/>
          <p:nvPr/>
        </p:nvGrpSpPr>
        <p:grpSpPr>
          <a:xfrm>
            <a:off x="1032971" y="3727163"/>
            <a:ext cx="780288" cy="781812"/>
            <a:chOff x="2967455" y="1917847"/>
            <a:chExt cx="780288" cy="781812"/>
          </a:xfrm>
        </p:grpSpPr>
        <p:pic>
          <p:nvPicPr>
            <p:cNvPr id="12" name="Picture 11">
              <a:extLst>
                <a:ext uri="{FF2B5EF4-FFF2-40B4-BE49-F238E27FC236}">
                  <a16:creationId xmlns:a16="http://schemas.microsoft.com/office/drawing/2014/main" id="{F8AAA600-97C7-4D98-BDE7-836845760D65}"/>
                </a:ext>
              </a:extLst>
            </p:cNvPr>
            <p:cNvPicPr>
              <a:picLocks noChangeAspect="1"/>
            </p:cNvPicPr>
            <p:nvPr/>
          </p:nvPicPr>
          <p:blipFill>
            <a:blip r:embed="rId4"/>
            <a:stretch>
              <a:fillRect/>
            </a:stretch>
          </p:blipFill>
          <p:spPr>
            <a:xfrm>
              <a:off x="2967455" y="1917847"/>
              <a:ext cx="780288" cy="781812"/>
            </a:xfrm>
            <a:prstGeom prst="rect">
              <a:avLst/>
            </a:prstGeom>
          </p:spPr>
        </p:pic>
        <p:pic>
          <p:nvPicPr>
            <p:cNvPr id="13" name="Picture 12" descr="Icon of thick lines and circles arranged to form a square pattern">
              <a:extLst>
                <a:ext uri="{FF2B5EF4-FFF2-40B4-BE49-F238E27FC236}">
                  <a16:creationId xmlns:a16="http://schemas.microsoft.com/office/drawing/2014/main" id="{8E3151C7-07C0-4D73-B4AD-75AD590A937B}"/>
                </a:ext>
              </a:extLst>
            </p:cNvPr>
            <p:cNvPicPr>
              <a:picLocks noChangeAspect="1"/>
            </p:cNvPicPr>
            <p:nvPr/>
          </p:nvPicPr>
          <p:blipFill>
            <a:blip r:embed="rId6">
              <a:clrChange>
                <a:clrFrom>
                  <a:srgbClr val="FFFFFF"/>
                </a:clrFrom>
                <a:clrTo>
                  <a:srgbClr val="FFFFFF">
                    <a:alpha val="0"/>
                  </a:srgbClr>
                </a:clrTo>
              </a:clrChange>
            </a:blip>
            <a:srcRect/>
            <a:stretch/>
          </p:blipFill>
          <p:spPr>
            <a:xfrm>
              <a:off x="3151859" y="2103013"/>
              <a:ext cx="411480" cy="411480"/>
            </a:xfrm>
            <a:prstGeom prst="rect">
              <a:avLst/>
            </a:prstGeom>
          </p:spPr>
        </p:pic>
      </p:grpSp>
      <p:grpSp>
        <p:nvGrpSpPr>
          <p:cNvPr id="16" name="Group 15" descr="Icon of a building with three circles">
            <a:extLst>
              <a:ext uri="{FF2B5EF4-FFF2-40B4-BE49-F238E27FC236}">
                <a16:creationId xmlns:a16="http://schemas.microsoft.com/office/drawing/2014/main" id="{9E3271BC-01B0-4F6E-9C86-D3831770F0E1}"/>
              </a:ext>
            </a:extLst>
          </p:cNvPr>
          <p:cNvGrpSpPr/>
          <p:nvPr/>
        </p:nvGrpSpPr>
        <p:grpSpPr>
          <a:xfrm>
            <a:off x="1032971" y="5019577"/>
            <a:ext cx="780288" cy="781812"/>
            <a:chOff x="8679378" y="3318352"/>
            <a:chExt cx="780288" cy="781812"/>
          </a:xfrm>
        </p:grpSpPr>
        <p:pic>
          <p:nvPicPr>
            <p:cNvPr id="17" name="Picture 16">
              <a:extLst>
                <a:ext uri="{FF2B5EF4-FFF2-40B4-BE49-F238E27FC236}">
                  <a16:creationId xmlns:a16="http://schemas.microsoft.com/office/drawing/2014/main" id="{961C6524-83A6-47CA-B7EB-7CDC783F8DA1}"/>
                </a:ext>
              </a:extLst>
            </p:cNvPr>
            <p:cNvPicPr>
              <a:picLocks noChangeAspect="1"/>
            </p:cNvPicPr>
            <p:nvPr/>
          </p:nvPicPr>
          <p:blipFill>
            <a:blip r:embed="rId4"/>
            <a:stretch>
              <a:fillRect/>
            </a:stretch>
          </p:blipFill>
          <p:spPr>
            <a:xfrm>
              <a:off x="8679378" y="3318352"/>
              <a:ext cx="780288" cy="781812"/>
            </a:xfrm>
            <a:prstGeom prst="rect">
              <a:avLst/>
            </a:prstGeom>
          </p:spPr>
        </p:pic>
        <p:pic>
          <p:nvPicPr>
            <p:cNvPr id="18" name="Picture 17" descr="Icon of a building with three circles">
              <a:extLst>
                <a:ext uri="{FF2B5EF4-FFF2-40B4-BE49-F238E27FC236}">
                  <a16:creationId xmlns:a16="http://schemas.microsoft.com/office/drawing/2014/main" id="{0C7997B6-A313-4A85-8C80-F65907E19CD0}"/>
                </a:ext>
              </a:extLst>
            </p:cNvPr>
            <p:cNvPicPr>
              <a:picLocks noChangeAspect="1"/>
            </p:cNvPicPr>
            <p:nvPr/>
          </p:nvPicPr>
          <p:blipFill>
            <a:blip r:embed="rId7">
              <a:clrChange>
                <a:clrFrom>
                  <a:srgbClr val="FFFFFF"/>
                </a:clrFrom>
                <a:clrTo>
                  <a:srgbClr val="FFFFFF">
                    <a:alpha val="0"/>
                  </a:srgbClr>
                </a:clrTo>
              </a:clrChange>
            </a:blip>
            <a:srcRect/>
            <a:stretch/>
          </p:blipFill>
          <p:spPr>
            <a:xfrm>
              <a:off x="8863782" y="3503518"/>
              <a:ext cx="411480" cy="411480"/>
            </a:xfrm>
            <a:prstGeom prst="rect">
              <a:avLst/>
            </a:prstGeom>
          </p:spPr>
        </p:pic>
      </p:grpSp>
      <p:sp>
        <p:nvSpPr>
          <p:cNvPr id="19" name="Text Placeholder 14">
            <a:extLst>
              <a:ext uri="{FF2B5EF4-FFF2-40B4-BE49-F238E27FC236}">
                <a16:creationId xmlns:a16="http://schemas.microsoft.com/office/drawing/2014/main" id="{356F4ACF-27B7-4794-ABBD-E3F4263B11D3}"/>
              </a:ext>
            </a:extLst>
          </p:cNvPr>
          <p:cNvSpPr txBox="1">
            <a:spLocks/>
          </p:cNvSpPr>
          <p:nvPr/>
        </p:nvSpPr>
        <p:spPr>
          <a:xfrm>
            <a:off x="2113603" y="2714803"/>
            <a:ext cx="2292974"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Agility </a:t>
            </a:r>
          </a:p>
        </p:txBody>
      </p:sp>
      <p:sp>
        <p:nvSpPr>
          <p:cNvPr id="20" name="Text Placeholder 14">
            <a:extLst>
              <a:ext uri="{FF2B5EF4-FFF2-40B4-BE49-F238E27FC236}">
                <a16:creationId xmlns:a16="http://schemas.microsoft.com/office/drawing/2014/main" id="{AE9A1755-0F1E-4CB5-B4C1-C80269CDB2BC}"/>
              </a:ext>
            </a:extLst>
          </p:cNvPr>
          <p:cNvSpPr txBox="1">
            <a:spLocks/>
          </p:cNvSpPr>
          <p:nvPr/>
        </p:nvSpPr>
        <p:spPr>
          <a:xfrm>
            <a:off x="2113601" y="3824078"/>
            <a:ext cx="2292975"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Density </a:t>
            </a:r>
          </a:p>
        </p:txBody>
      </p:sp>
      <p:sp>
        <p:nvSpPr>
          <p:cNvPr id="21" name="Text Placeholder 14">
            <a:extLst>
              <a:ext uri="{FF2B5EF4-FFF2-40B4-BE49-F238E27FC236}">
                <a16:creationId xmlns:a16="http://schemas.microsoft.com/office/drawing/2014/main" id="{4138D1D6-B6A6-4691-B227-26C17E92BDDB}"/>
              </a:ext>
            </a:extLst>
          </p:cNvPr>
          <p:cNvSpPr txBox="1">
            <a:spLocks/>
          </p:cNvSpPr>
          <p:nvPr/>
        </p:nvSpPr>
        <p:spPr>
          <a:xfrm>
            <a:off x="2113601" y="5092699"/>
            <a:ext cx="3680089" cy="584775"/>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3200" dirty="0">
                <a:latin typeface="Segoe UI" panose="020B0502040204020203" pitchFamily="34" charset="0"/>
                <a:cs typeface="Segoe UI" panose="020B0502040204020203" pitchFamily="34" charset="0"/>
              </a:rPr>
              <a:t>Resource isolation </a:t>
            </a:r>
          </a:p>
        </p:txBody>
      </p:sp>
      <p:grpSp>
        <p:nvGrpSpPr>
          <p:cNvPr id="22" name="Group 21" descr="Icon of five circles connected by lines">
            <a:extLst>
              <a:ext uri="{FF2B5EF4-FFF2-40B4-BE49-F238E27FC236}">
                <a16:creationId xmlns:a16="http://schemas.microsoft.com/office/drawing/2014/main" id="{E0910BE3-5E4D-4DC9-8B8E-DF94415CD81E}"/>
              </a:ext>
            </a:extLst>
          </p:cNvPr>
          <p:cNvGrpSpPr/>
          <p:nvPr/>
        </p:nvGrpSpPr>
        <p:grpSpPr>
          <a:xfrm>
            <a:off x="1032971" y="1447517"/>
            <a:ext cx="780288" cy="781812"/>
            <a:chOff x="1888572" y="3175980"/>
            <a:chExt cx="780288" cy="781812"/>
          </a:xfrm>
        </p:grpSpPr>
        <p:pic>
          <p:nvPicPr>
            <p:cNvPr id="23" name="Picture 22">
              <a:extLst>
                <a:ext uri="{FF2B5EF4-FFF2-40B4-BE49-F238E27FC236}">
                  <a16:creationId xmlns:a16="http://schemas.microsoft.com/office/drawing/2014/main" id="{0C66E929-67A9-415B-A54B-71F0B84D4840}"/>
                </a:ext>
              </a:extLst>
            </p:cNvPr>
            <p:cNvPicPr>
              <a:picLocks noChangeAspect="1"/>
            </p:cNvPicPr>
            <p:nvPr/>
          </p:nvPicPr>
          <p:blipFill>
            <a:blip r:embed="rId4"/>
            <a:stretch>
              <a:fillRect/>
            </a:stretch>
          </p:blipFill>
          <p:spPr>
            <a:xfrm>
              <a:off x="1888572" y="3175980"/>
              <a:ext cx="780288" cy="781812"/>
            </a:xfrm>
            <a:prstGeom prst="rect">
              <a:avLst/>
            </a:prstGeom>
          </p:spPr>
        </p:pic>
        <p:pic>
          <p:nvPicPr>
            <p:cNvPr id="24" name="Picture 23" descr="Icon of five circles connected by lines">
              <a:extLst>
                <a:ext uri="{FF2B5EF4-FFF2-40B4-BE49-F238E27FC236}">
                  <a16:creationId xmlns:a16="http://schemas.microsoft.com/office/drawing/2014/main" id="{E12D42B3-FC1F-43B0-95CD-4A3939235202}"/>
                </a:ext>
              </a:extLst>
            </p:cNvPr>
            <p:cNvPicPr>
              <a:picLocks noChangeAspect="1"/>
            </p:cNvPicPr>
            <p:nvPr/>
          </p:nvPicPr>
          <p:blipFill>
            <a:blip r:embed="rId8"/>
            <a:stretch>
              <a:fillRect/>
            </a:stretch>
          </p:blipFill>
          <p:spPr>
            <a:xfrm>
              <a:off x="2095836" y="3384006"/>
              <a:ext cx="365760" cy="365760"/>
            </a:xfrm>
            <a:prstGeom prst="rect">
              <a:avLst/>
            </a:prstGeom>
          </p:spPr>
        </p:pic>
      </p:grpSp>
    </p:spTree>
    <p:extLst>
      <p:ext uri="{BB962C8B-B14F-4D97-AF65-F5344CB8AC3E}">
        <p14:creationId xmlns:p14="http://schemas.microsoft.com/office/powerpoint/2010/main" val="11006084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0957" y="365215"/>
            <a:ext cx="11090085" cy="403079"/>
          </a:xfrm>
        </p:spPr>
        <p:txBody>
          <a:bodyPr/>
          <a:lstStyle/>
          <a:p>
            <a:r>
              <a:rPr lang="en-US" dirty="0">
                <a:latin typeface="+mn-lt"/>
                <a:cs typeface="Segoe UI Light" panose="020B0502040204020203" pitchFamily="34" charset="0"/>
              </a:rPr>
              <a:t>Serverless</a:t>
            </a:r>
            <a:endParaRPr lang="en-US" sz="3137"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1261" y="960453"/>
            <a:ext cx="10667516" cy="400110"/>
          </a:xfrm>
        </p:spPr>
        <p:txBody>
          <a:bodyPr/>
          <a:lstStyle/>
          <a:p>
            <a:pPr>
              <a:spcAft>
                <a:spcPts val="1176"/>
              </a:spcAft>
            </a:pPr>
            <a:r>
              <a:rPr lang="en-US" sz="2000" b="1" dirty="0">
                <a:latin typeface="Segoe UI Light" panose="020B0502040204020203" pitchFamily="34" charset="0"/>
                <a:cs typeface="Segoe UI Light" panose="020B0502040204020203" pitchFamily="34" charset="0"/>
              </a:rPr>
              <a:t>Orchestrator or Serverless?</a:t>
            </a:r>
          </a:p>
        </p:txBody>
      </p:sp>
      <p:grpSp>
        <p:nvGrpSpPr>
          <p:cNvPr id="6" name="Group 5" descr="Icon of bar charts with a dollar sign">
            <a:extLst>
              <a:ext uri="{FF2B5EF4-FFF2-40B4-BE49-F238E27FC236}">
                <a16:creationId xmlns:a16="http://schemas.microsoft.com/office/drawing/2014/main" id="{F1B8E591-0BD3-4612-9580-052BA83B4405}"/>
              </a:ext>
            </a:extLst>
          </p:cNvPr>
          <p:cNvGrpSpPr/>
          <p:nvPr/>
        </p:nvGrpSpPr>
        <p:grpSpPr>
          <a:xfrm>
            <a:off x="1193833" y="4891390"/>
            <a:ext cx="723276" cy="647510"/>
            <a:chOff x="1867543" y="1825878"/>
            <a:chExt cx="780288" cy="781812"/>
          </a:xfrm>
        </p:grpSpPr>
        <p:pic>
          <p:nvPicPr>
            <p:cNvPr id="7" name="Picture 6">
              <a:extLst>
                <a:ext uri="{FF2B5EF4-FFF2-40B4-BE49-F238E27FC236}">
                  <a16:creationId xmlns:a16="http://schemas.microsoft.com/office/drawing/2014/main" id="{18131F71-4822-4135-AB36-882E87AA4C20}"/>
                </a:ext>
              </a:extLst>
            </p:cNvPr>
            <p:cNvPicPr>
              <a:picLocks noChangeAspect="1"/>
            </p:cNvPicPr>
            <p:nvPr/>
          </p:nvPicPr>
          <p:blipFill>
            <a:blip r:embed="rId3"/>
            <a:stretch>
              <a:fillRect/>
            </a:stretch>
          </p:blipFill>
          <p:spPr>
            <a:xfrm>
              <a:off x="1867543" y="1825878"/>
              <a:ext cx="780288" cy="781812"/>
            </a:xfrm>
            <a:prstGeom prst="rect">
              <a:avLst/>
            </a:prstGeom>
          </p:spPr>
        </p:pic>
        <p:pic>
          <p:nvPicPr>
            <p:cNvPr id="8" name="Picture 7" descr="Icon of bar charts with a dollar sign">
              <a:extLst>
                <a:ext uri="{FF2B5EF4-FFF2-40B4-BE49-F238E27FC236}">
                  <a16:creationId xmlns:a16="http://schemas.microsoft.com/office/drawing/2014/main" id="{8DBBBC87-0511-4AF4-A0B5-C6CB4E79BED1}"/>
                </a:ext>
              </a:extLst>
            </p:cNvPr>
            <p:cNvPicPr>
              <a:picLocks noChangeAspect="1"/>
            </p:cNvPicPr>
            <p:nvPr/>
          </p:nvPicPr>
          <p:blipFill>
            <a:blip r:embed="rId4"/>
            <a:stretch>
              <a:fillRect/>
            </a:stretch>
          </p:blipFill>
          <p:spPr>
            <a:xfrm>
              <a:off x="2097781" y="2033904"/>
              <a:ext cx="319813" cy="365760"/>
            </a:xfrm>
            <a:prstGeom prst="rect">
              <a:avLst/>
            </a:prstGeom>
          </p:spPr>
        </p:pic>
      </p:grpSp>
      <p:grpSp>
        <p:nvGrpSpPr>
          <p:cNvPr id="9" name="Group 8" descr="Icon of an arrow that is branched to left and right">
            <a:extLst>
              <a:ext uri="{FF2B5EF4-FFF2-40B4-BE49-F238E27FC236}">
                <a16:creationId xmlns:a16="http://schemas.microsoft.com/office/drawing/2014/main" id="{4D6A77A1-E40C-48AB-9DC3-2E729E278474}"/>
              </a:ext>
            </a:extLst>
          </p:cNvPr>
          <p:cNvGrpSpPr/>
          <p:nvPr/>
        </p:nvGrpSpPr>
        <p:grpSpPr>
          <a:xfrm>
            <a:off x="1193834" y="2477071"/>
            <a:ext cx="723276" cy="647510"/>
            <a:chOff x="9845037" y="1833765"/>
            <a:chExt cx="780288" cy="781812"/>
          </a:xfrm>
        </p:grpSpPr>
        <p:pic>
          <p:nvPicPr>
            <p:cNvPr id="10" name="Picture 9">
              <a:extLst>
                <a:ext uri="{FF2B5EF4-FFF2-40B4-BE49-F238E27FC236}">
                  <a16:creationId xmlns:a16="http://schemas.microsoft.com/office/drawing/2014/main" id="{9C850C67-3969-4385-9666-D225CE4E1810}"/>
                </a:ext>
              </a:extLst>
            </p:cNvPr>
            <p:cNvPicPr>
              <a:picLocks noChangeAspect="1"/>
            </p:cNvPicPr>
            <p:nvPr/>
          </p:nvPicPr>
          <p:blipFill>
            <a:blip r:embed="rId3"/>
            <a:stretch>
              <a:fillRect/>
            </a:stretch>
          </p:blipFill>
          <p:spPr>
            <a:xfrm>
              <a:off x="9845037" y="1833765"/>
              <a:ext cx="780288" cy="781812"/>
            </a:xfrm>
            <a:prstGeom prst="rect">
              <a:avLst/>
            </a:prstGeom>
          </p:spPr>
        </p:pic>
        <p:pic>
          <p:nvPicPr>
            <p:cNvPr id="11" name="Picture 10" descr="Icon of an arrow that is branched to left and right">
              <a:extLst>
                <a:ext uri="{FF2B5EF4-FFF2-40B4-BE49-F238E27FC236}">
                  <a16:creationId xmlns:a16="http://schemas.microsoft.com/office/drawing/2014/main" id="{D99E524A-E63F-407D-95AD-5D02240BC62C}"/>
                </a:ext>
              </a:extLst>
            </p:cNvPr>
            <p:cNvPicPr>
              <a:picLocks noChangeAspect="1"/>
            </p:cNvPicPr>
            <p:nvPr/>
          </p:nvPicPr>
          <p:blipFill>
            <a:blip r:embed="rId5"/>
            <a:stretch>
              <a:fillRect/>
            </a:stretch>
          </p:blipFill>
          <p:spPr>
            <a:xfrm>
              <a:off x="10029441" y="2004152"/>
              <a:ext cx="411480" cy="441038"/>
            </a:xfrm>
            <a:prstGeom prst="rect">
              <a:avLst/>
            </a:prstGeom>
          </p:spPr>
        </p:pic>
      </p:grpSp>
      <p:grpSp>
        <p:nvGrpSpPr>
          <p:cNvPr id="12" name="Group 11" descr="Icon of five circles connected by lines">
            <a:extLst>
              <a:ext uri="{FF2B5EF4-FFF2-40B4-BE49-F238E27FC236}">
                <a16:creationId xmlns:a16="http://schemas.microsoft.com/office/drawing/2014/main" id="{169C34BB-0154-459A-A0E5-8570A84A735D}"/>
              </a:ext>
            </a:extLst>
          </p:cNvPr>
          <p:cNvGrpSpPr/>
          <p:nvPr/>
        </p:nvGrpSpPr>
        <p:grpSpPr>
          <a:xfrm>
            <a:off x="1193833" y="3273257"/>
            <a:ext cx="723276" cy="647510"/>
            <a:chOff x="1888572" y="3175980"/>
            <a:chExt cx="780288" cy="781812"/>
          </a:xfrm>
        </p:grpSpPr>
        <p:pic>
          <p:nvPicPr>
            <p:cNvPr id="13" name="Picture 12">
              <a:extLst>
                <a:ext uri="{FF2B5EF4-FFF2-40B4-BE49-F238E27FC236}">
                  <a16:creationId xmlns:a16="http://schemas.microsoft.com/office/drawing/2014/main" id="{326816D1-0441-4E8A-A61F-FC33EB8B5B94}"/>
                </a:ext>
              </a:extLst>
            </p:cNvPr>
            <p:cNvPicPr>
              <a:picLocks noChangeAspect="1"/>
            </p:cNvPicPr>
            <p:nvPr/>
          </p:nvPicPr>
          <p:blipFill>
            <a:blip r:embed="rId3"/>
            <a:stretch>
              <a:fillRect/>
            </a:stretch>
          </p:blipFill>
          <p:spPr>
            <a:xfrm>
              <a:off x="1888572" y="3175980"/>
              <a:ext cx="780288" cy="781812"/>
            </a:xfrm>
            <a:prstGeom prst="rect">
              <a:avLst/>
            </a:prstGeom>
          </p:spPr>
        </p:pic>
        <p:pic>
          <p:nvPicPr>
            <p:cNvPr id="16" name="Picture 15" descr="Icon of five circles connected by lines">
              <a:extLst>
                <a:ext uri="{FF2B5EF4-FFF2-40B4-BE49-F238E27FC236}">
                  <a16:creationId xmlns:a16="http://schemas.microsoft.com/office/drawing/2014/main" id="{356959CE-D05D-4D01-A6C0-526D7C01D2C5}"/>
                </a:ext>
              </a:extLst>
            </p:cNvPr>
            <p:cNvPicPr>
              <a:picLocks noChangeAspect="1"/>
            </p:cNvPicPr>
            <p:nvPr/>
          </p:nvPicPr>
          <p:blipFill>
            <a:blip r:embed="rId6"/>
            <a:stretch>
              <a:fillRect/>
            </a:stretch>
          </p:blipFill>
          <p:spPr>
            <a:xfrm>
              <a:off x="2095836" y="3384006"/>
              <a:ext cx="365760" cy="365760"/>
            </a:xfrm>
            <a:prstGeom prst="rect">
              <a:avLst/>
            </a:prstGeom>
          </p:spPr>
        </p:pic>
      </p:grpSp>
      <p:grpSp>
        <p:nvGrpSpPr>
          <p:cNvPr id="17" name="Group 16" descr="Icon of two buildings">
            <a:extLst>
              <a:ext uri="{FF2B5EF4-FFF2-40B4-BE49-F238E27FC236}">
                <a16:creationId xmlns:a16="http://schemas.microsoft.com/office/drawing/2014/main" id="{419B6F10-84F3-45D6-9AA6-4B9907519AE2}"/>
              </a:ext>
            </a:extLst>
          </p:cNvPr>
          <p:cNvGrpSpPr/>
          <p:nvPr/>
        </p:nvGrpSpPr>
        <p:grpSpPr>
          <a:xfrm>
            <a:off x="1193833" y="4077522"/>
            <a:ext cx="723276" cy="647510"/>
            <a:chOff x="5260218" y="1833765"/>
            <a:chExt cx="780288" cy="781812"/>
          </a:xfrm>
        </p:grpSpPr>
        <p:pic>
          <p:nvPicPr>
            <p:cNvPr id="18" name="Picture 17">
              <a:extLst>
                <a:ext uri="{FF2B5EF4-FFF2-40B4-BE49-F238E27FC236}">
                  <a16:creationId xmlns:a16="http://schemas.microsoft.com/office/drawing/2014/main" id="{2BFC1BE6-3210-4EC5-907B-430C7B0EA3EE}"/>
                </a:ext>
              </a:extLst>
            </p:cNvPr>
            <p:cNvPicPr>
              <a:picLocks noChangeAspect="1"/>
            </p:cNvPicPr>
            <p:nvPr/>
          </p:nvPicPr>
          <p:blipFill>
            <a:blip r:embed="rId3"/>
            <a:stretch>
              <a:fillRect/>
            </a:stretch>
          </p:blipFill>
          <p:spPr>
            <a:xfrm>
              <a:off x="5260218" y="1833765"/>
              <a:ext cx="780288" cy="781812"/>
            </a:xfrm>
            <a:prstGeom prst="rect">
              <a:avLst/>
            </a:prstGeom>
          </p:spPr>
        </p:pic>
        <p:pic>
          <p:nvPicPr>
            <p:cNvPr id="19" name="Picture 18" descr="Icon of two buildings">
              <a:extLst>
                <a:ext uri="{FF2B5EF4-FFF2-40B4-BE49-F238E27FC236}">
                  <a16:creationId xmlns:a16="http://schemas.microsoft.com/office/drawing/2014/main" id="{B40A61C0-C04C-4BC5-B770-2A6CF923C6F5}"/>
                </a:ext>
              </a:extLst>
            </p:cNvPr>
            <p:cNvPicPr>
              <a:picLocks noChangeAspect="1"/>
            </p:cNvPicPr>
            <p:nvPr/>
          </p:nvPicPr>
          <p:blipFill>
            <a:blip r:embed="rId7"/>
            <a:stretch>
              <a:fillRect/>
            </a:stretch>
          </p:blipFill>
          <p:spPr>
            <a:xfrm>
              <a:off x="5467482" y="2041791"/>
              <a:ext cx="365760" cy="365760"/>
            </a:xfrm>
            <a:prstGeom prst="rect">
              <a:avLst/>
            </a:prstGeom>
          </p:spPr>
        </p:pic>
      </p:grpSp>
      <p:grpSp>
        <p:nvGrpSpPr>
          <p:cNvPr id="20" name="Group 19" descr="Icon of a square with a smaller square positioned in the lower left corner">
            <a:extLst>
              <a:ext uri="{FF2B5EF4-FFF2-40B4-BE49-F238E27FC236}">
                <a16:creationId xmlns:a16="http://schemas.microsoft.com/office/drawing/2014/main" id="{156BE8FA-3229-4786-8EC5-157A1CFD69D4}"/>
              </a:ext>
            </a:extLst>
          </p:cNvPr>
          <p:cNvGrpSpPr/>
          <p:nvPr/>
        </p:nvGrpSpPr>
        <p:grpSpPr>
          <a:xfrm>
            <a:off x="1225511" y="5695087"/>
            <a:ext cx="723276" cy="647510"/>
            <a:chOff x="2981441" y="1833765"/>
            <a:chExt cx="780288" cy="781812"/>
          </a:xfrm>
        </p:grpSpPr>
        <p:pic>
          <p:nvPicPr>
            <p:cNvPr id="21" name="Picture 20">
              <a:extLst>
                <a:ext uri="{FF2B5EF4-FFF2-40B4-BE49-F238E27FC236}">
                  <a16:creationId xmlns:a16="http://schemas.microsoft.com/office/drawing/2014/main" id="{16D52080-428C-45D6-8012-7FAFB1C06A3A}"/>
                </a:ext>
              </a:extLst>
            </p:cNvPr>
            <p:cNvPicPr>
              <a:picLocks noChangeAspect="1"/>
            </p:cNvPicPr>
            <p:nvPr/>
          </p:nvPicPr>
          <p:blipFill>
            <a:blip r:embed="rId3"/>
            <a:stretch>
              <a:fillRect/>
            </a:stretch>
          </p:blipFill>
          <p:spPr>
            <a:xfrm>
              <a:off x="2981441" y="1833765"/>
              <a:ext cx="780288" cy="781812"/>
            </a:xfrm>
            <a:prstGeom prst="rect">
              <a:avLst/>
            </a:prstGeom>
          </p:spPr>
        </p:pic>
        <p:pic>
          <p:nvPicPr>
            <p:cNvPr id="22" name="Picture 21" descr="Icon of a square with a smaller square positioned in the lower left corner">
              <a:extLst>
                <a:ext uri="{FF2B5EF4-FFF2-40B4-BE49-F238E27FC236}">
                  <a16:creationId xmlns:a16="http://schemas.microsoft.com/office/drawing/2014/main" id="{EF79D0D1-6DF6-4A3B-B79E-ED32AABE1A3D}"/>
                </a:ext>
              </a:extLst>
            </p:cNvPr>
            <p:cNvPicPr>
              <a:picLocks noChangeAspect="1"/>
            </p:cNvPicPr>
            <p:nvPr/>
          </p:nvPicPr>
          <p:blipFill>
            <a:blip r:embed="rId8"/>
            <a:stretch>
              <a:fillRect/>
            </a:stretch>
          </p:blipFill>
          <p:spPr>
            <a:xfrm>
              <a:off x="3188705" y="2041791"/>
              <a:ext cx="365760" cy="365760"/>
            </a:xfrm>
            <a:prstGeom prst="rect">
              <a:avLst/>
            </a:prstGeom>
          </p:spPr>
        </p:pic>
      </p:grpSp>
      <p:grpSp>
        <p:nvGrpSpPr>
          <p:cNvPr id="23" name="Group 22" descr="Icon of a circle branched into three connect circles">
            <a:extLst>
              <a:ext uri="{FF2B5EF4-FFF2-40B4-BE49-F238E27FC236}">
                <a16:creationId xmlns:a16="http://schemas.microsoft.com/office/drawing/2014/main" id="{1E99EE9B-D096-495A-A519-914FAA27ADC8}"/>
              </a:ext>
            </a:extLst>
          </p:cNvPr>
          <p:cNvGrpSpPr/>
          <p:nvPr/>
        </p:nvGrpSpPr>
        <p:grpSpPr>
          <a:xfrm>
            <a:off x="1225512" y="1678319"/>
            <a:ext cx="723276" cy="647510"/>
            <a:chOff x="735099" y="1833765"/>
            <a:chExt cx="780288" cy="781812"/>
          </a:xfrm>
        </p:grpSpPr>
        <p:pic>
          <p:nvPicPr>
            <p:cNvPr id="24" name="Picture 23">
              <a:extLst>
                <a:ext uri="{FF2B5EF4-FFF2-40B4-BE49-F238E27FC236}">
                  <a16:creationId xmlns:a16="http://schemas.microsoft.com/office/drawing/2014/main" id="{DE5E8262-A040-4ECD-900C-D730B70DA743}"/>
                </a:ext>
              </a:extLst>
            </p:cNvPr>
            <p:cNvPicPr>
              <a:picLocks noChangeAspect="1"/>
            </p:cNvPicPr>
            <p:nvPr/>
          </p:nvPicPr>
          <p:blipFill>
            <a:blip r:embed="rId3"/>
            <a:stretch>
              <a:fillRect/>
            </a:stretch>
          </p:blipFill>
          <p:spPr>
            <a:xfrm>
              <a:off x="735099" y="1833765"/>
              <a:ext cx="780288" cy="781812"/>
            </a:xfrm>
            <a:prstGeom prst="rect">
              <a:avLst/>
            </a:prstGeom>
          </p:spPr>
        </p:pic>
        <p:pic>
          <p:nvPicPr>
            <p:cNvPr id="25" name="Picture 24" descr="Icon of a circle branched into three connect circles">
              <a:extLst>
                <a:ext uri="{FF2B5EF4-FFF2-40B4-BE49-F238E27FC236}">
                  <a16:creationId xmlns:a16="http://schemas.microsoft.com/office/drawing/2014/main" id="{38487364-A945-4FA4-A869-050420305EC6}"/>
                </a:ext>
              </a:extLst>
            </p:cNvPr>
            <p:cNvPicPr>
              <a:picLocks noChangeAspect="1"/>
            </p:cNvPicPr>
            <p:nvPr/>
          </p:nvPicPr>
          <p:blipFill>
            <a:blip r:embed="rId9"/>
            <a:stretch>
              <a:fillRect/>
            </a:stretch>
          </p:blipFill>
          <p:spPr>
            <a:xfrm>
              <a:off x="919503" y="2007356"/>
              <a:ext cx="411480" cy="411480"/>
            </a:xfrm>
            <a:prstGeom prst="rect">
              <a:avLst/>
            </a:prstGeom>
          </p:spPr>
        </p:pic>
      </p:grpSp>
      <p:sp>
        <p:nvSpPr>
          <p:cNvPr id="26" name="Text Placeholder 14">
            <a:extLst>
              <a:ext uri="{FF2B5EF4-FFF2-40B4-BE49-F238E27FC236}">
                <a16:creationId xmlns:a16="http://schemas.microsoft.com/office/drawing/2014/main" id="{A50E3682-B4A8-4E50-A52E-5B2C0BFE57C9}"/>
              </a:ext>
            </a:extLst>
          </p:cNvPr>
          <p:cNvSpPr txBox="1">
            <a:spLocks/>
          </p:cNvSpPr>
          <p:nvPr/>
        </p:nvSpPr>
        <p:spPr>
          <a:xfrm>
            <a:off x="2219074" y="181879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Manageability </a:t>
            </a:r>
          </a:p>
        </p:txBody>
      </p:sp>
      <p:sp>
        <p:nvSpPr>
          <p:cNvPr id="27" name="Text Placeholder 14">
            <a:extLst>
              <a:ext uri="{FF2B5EF4-FFF2-40B4-BE49-F238E27FC236}">
                <a16:creationId xmlns:a16="http://schemas.microsoft.com/office/drawing/2014/main" id="{FFA61027-FF50-445B-8F57-169EE8C7B876}"/>
              </a:ext>
            </a:extLst>
          </p:cNvPr>
          <p:cNvSpPr txBox="1">
            <a:spLocks/>
          </p:cNvSpPr>
          <p:nvPr/>
        </p:nvSpPr>
        <p:spPr>
          <a:xfrm>
            <a:off x="2219074" y="3429000"/>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Portability</a:t>
            </a:r>
          </a:p>
        </p:txBody>
      </p:sp>
      <p:sp>
        <p:nvSpPr>
          <p:cNvPr id="28" name="Text Placeholder 14">
            <a:extLst>
              <a:ext uri="{FF2B5EF4-FFF2-40B4-BE49-F238E27FC236}">
                <a16:creationId xmlns:a16="http://schemas.microsoft.com/office/drawing/2014/main" id="{3CE00CFB-C11A-4F12-A87F-4CFBE6EA02B7}"/>
              </a:ext>
            </a:extLst>
          </p:cNvPr>
          <p:cNvSpPr txBox="1">
            <a:spLocks/>
          </p:cNvSpPr>
          <p:nvPr/>
        </p:nvSpPr>
        <p:spPr>
          <a:xfrm>
            <a:off x="2219074" y="2570659"/>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Flexibility and control</a:t>
            </a:r>
          </a:p>
        </p:txBody>
      </p:sp>
      <p:sp>
        <p:nvSpPr>
          <p:cNvPr id="29" name="Text Placeholder 14">
            <a:extLst>
              <a:ext uri="{FF2B5EF4-FFF2-40B4-BE49-F238E27FC236}">
                <a16:creationId xmlns:a16="http://schemas.microsoft.com/office/drawing/2014/main" id="{FA2030BB-0776-4F82-9A91-1D5C8578B4FC}"/>
              </a:ext>
            </a:extLst>
          </p:cNvPr>
          <p:cNvSpPr txBox="1">
            <a:spLocks/>
          </p:cNvSpPr>
          <p:nvPr/>
        </p:nvSpPr>
        <p:spPr>
          <a:xfrm>
            <a:off x="2219074" y="424488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Application integration</a:t>
            </a:r>
          </a:p>
        </p:txBody>
      </p:sp>
      <p:sp>
        <p:nvSpPr>
          <p:cNvPr id="30" name="Text Placeholder 14">
            <a:extLst>
              <a:ext uri="{FF2B5EF4-FFF2-40B4-BE49-F238E27FC236}">
                <a16:creationId xmlns:a16="http://schemas.microsoft.com/office/drawing/2014/main" id="{5919DFBD-687E-4779-8A41-F59D74AD9C59}"/>
              </a:ext>
            </a:extLst>
          </p:cNvPr>
          <p:cNvSpPr txBox="1">
            <a:spLocks/>
          </p:cNvSpPr>
          <p:nvPr/>
        </p:nvSpPr>
        <p:spPr>
          <a:xfrm>
            <a:off x="2219074" y="5034204"/>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Cost</a:t>
            </a:r>
          </a:p>
        </p:txBody>
      </p:sp>
      <p:sp>
        <p:nvSpPr>
          <p:cNvPr id="31" name="Text Placeholder 14">
            <a:extLst>
              <a:ext uri="{FF2B5EF4-FFF2-40B4-BE49-F238E27FC236}">
                <a16:creationId xmlns:a16="http://schemas.microsoft.com/office/drawing/2014/main" id="{BC4B2201-B1FA-4F78-A6B9-892454CD0B19}"/>
              </a:ext>
            </a:extLst>
          </p:cNvPr>
          <p:cNvSpPr txBox="1">
            <a:spLocks/>
          </p:cNvSpPr>
          <p:nvPr/>
        </p:nvSpPr>
        <p:spPr>
          <a:xfrm>
            <a:off x="2219074" y="5826140"/>
            <a:ext cx="4328120" cy="400110"/>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1176"/>
              </a:spcAft>
            </a:pPr>
            <a:r>
              <a:rPr lang="en-US" sz="2000" b="1"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1509161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530943"/>
            <a:ext cx="10931557" cy="1968788"/>
          </a:xfrm>
        </p:spPr>
        <p:txBody>
          <a:bodyPr/>
          <a:lstStyle/>
          <a:p>
            <a:r>
              <a:rPr lang="en-US" sz="4000" dirty="0">
                <a:latin typeface="+mn-lt"/>
                <a:cs typeface="Segoe UI Light" panose="020B0502040204020203" pitchFamily="34" charset="0"/>
              </a:rPr>
              <a:t>Recommend a Solution for Containers</a:t>
            </a:r>
          </a:p>
        </p:txBody>
      </p:sp>
      <p:pic>
        <p:nvPicPr>
          <p:cNvPr id="2" name="Graphic 1">
            <a:extLst>
              <a:ext uri="{FF2B5EF4-FFF2-40B4-BE49-F238E27FC236}">
                <a16:creationId xmlns:a16="http://schemas.microsoft.com/office/drawing/2014/main" id="{4EACA534-E148-43FB-A498-69B2097787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43626"/>
            <a:ext cx="11306469" cy="403079"/>
          </a:xfrm>
        </p:spPr>
        <p:txBody>
          <a:bodyPr/>
          <a:lstStyle/>
          <a:p>
            <a:r>
              <a:rPr lang="en-US" dirty="0">
                <a:latin typeface="+mn-lt"/>
                <a:cs typeface="Segoe UI Light" panose="020B0502040204020203" pitchFamily="34" charset="0"/>
              </a:rPr>
              <a:t>When to use Azure Kubernetes Service</a:t>
            </a:r>
          </a:p>
        </p:txBody>
      </p:sp>
      <p:graphicFrame>
        <p:nvGraphicFramePr>
          <p:cNvPr id="2" name="Table 2">
            <a:extLst>
              <a:ext uri="{FF2B5EF4-FFF2-40B4-BE49-F238E27FC236}">
                <a16:creationId xmlns:a16="http://schemas.microsoft.com/office/drawing/2014/main" id="{E7A0EABB-0CA6-478B-80D6-10B25144F9A9}"/>
              </a:ext>
            </a:extLst>
          </p:cNvPr>
          <p:cNvGraphicFramePr>
            <a:graphicFrameLocks noGrp="1"/>
          </p:cNvGraphicFramePr>
          <p:nvPr/>
        </p:nvGraphicFramePr>
        <p:xfrm>
          <a:off x="531435" y="1135200"/>
          <a:ext cx="11306468" cy="5301932"/>
        </p:xfrm>
        <a:graphic>
          <a:graphicData uri="http://schemas.openxmlformats.org/drawingml/2006/table">
            <a:tbl>
              <a:tblPr firstRow="1" firstCol="1" bandRow="1">
                <a:tableStyleId>{00A15C55-8517-42AA-B614-E9B94910E393}</a:tableStyleId>
              </a:tblPr>
              <a:tblGrid>
                <a:gridCol w="3076774">
                  <a:extLst>
                    <a:ext uri="{9D8B030D-6E8A-4147-A177-3AD203B41FA5}">
                      <a16:colId xmlns:a16="http://schemas.microsoft.com/office/drawing/2014/main" val="579967749"/>
                    </a:ext>
                  </a:extLst>
                </a:gridCol>
                <a:gridCol w="8229694">
                  <a:extLst>
                    <a:ext uri="{9D8B030D-6E8A-4147-A177-3AD203B41FA5}">
                      <a16:colId xmlns:a16="http://schemas.microsoft.com/office/drawing/2014/main" val="2433345548"/>
                    </a:ext>
                  </a:extLst>
                </a:gridCol>
              </a:tblGrid>
              <a:tr h="460269">
                <a:tc>
                  <a:txBody>
                    <a:bodyPr/>
                    <a:lstStyle/>
                    <a:p>
                      <a:r>
                        <a:rPr lang="en-US" sz="2000" dirty="0">
                          <a:solidFill>
                            <a:schemeClr val="tx1">
                              <a:lumMod val="85000"/>
                              <a:lumOff val="15000"/>
                            </a:schemeClr>
                          </a:solidFill>
                          <a:latin typeface="Segoe UI Light" panose="020B0502040204020203" pitchFamily="34" charset="0"/>
                          <a:cs typeface="Segoe UI Light" panose="020B0502040204020203" pitchFamily="34" charset="0"/>
                        </a:rPr>
                        <a:t>Feature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85000"/>
                              <a:lumOff val="15000"/>
                            </a:schemeClr>
                          </a:solidFill>
                          <a:latin typeface="Segoe UI Light" panose="020B0502040204020203" pitchFamily="34" charset="0"/>
                          <a:cs typeface="Segoe UI Light" panose="020B0502040204020203" pitchFamily="34" charset="0"/>
                        </a:rPr>
                        <a:t>Considerations and Decisions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9640759"/>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Identity and Security </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AD Integration</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6195530"/>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Logging and Monitoring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Azure Monitor for Containers, custom monitoring solutions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2561887"/>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Auto Scaling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Manual and Auto, scheduled and programmatically, horizontal and vertical</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322998"/>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Cluster Node Upgrade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Azure managed cluster upgrade and software updates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3892406"/>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GPU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GPU  enabled node pools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2000537"/>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Storage Volumes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Static and dynamic storage volumes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542514"/>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Virtual Network (Vnet)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Can be deployed into existing Vnet.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8599008"/>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HTTP Routing</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Add-on HTTP application routing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891182"/>
                  </a:ext>
                </a:extLst>
              </a:tr>
              <a:tr h="46026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Docker Image</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Default support for docker file image support</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24241"/>
                  </a:ext>
                </a:extLst>
              </a:tr>
              <a:tr h="687259">
                <a:tc>
                  <a:txBody>
                    <a:bodyPr/>
                    <a:lstStyle/>
                    <a:p>
                      <a:r>
                        <a:rPr lang="en-US" sz="2000" b="1" dirty="0">
                          <a:solidFill>
                            <a:schemeClr val="tx1">
                              <a:lumMod val="85000"/>
                              <a:lumOff val="15000"/>
                            </a:schemeClr>
                          </a:solidFill>
                          <a:latin typeface="Segoe UI Light" panose="020B0502040204020203" pitchFamily="34" charset="0"/>
                          <a:cs typeface="Segoe UI Light" panose="020B0502040204020203" pitchFamily="34" charset="0"/>
                        </a:rPr>
                        <a:t>Private Container Registry</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85000"/>
                              <a:lumOff val="15000"/>
                            </a:schemeClr>
                          </a:solidFill>
                          <a:latin typeface="Segoe UI Light" panose="020B0502040204020203" pitchFamily="34" charset="0"/>
                          <a:cs typeface="Segoe UI Light" panose="020B0502040204020203" pitchFamily="34" charset="0"/>
                        </a:rPr>
                        <a:t>Integrates with ACR (Azure Container Registry), public and private repositories</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6049345"/>
                  </a:ext>
                </a:extLst>
              </a:tr>
            </a:tbl>
          </a:graphicData>
        </a:graphic>
      </p:graphicFrame>
    </p:spTree>
    <p:extLst>
      <p:ext uri="{BB962C8B-B14F-4D97-AF65-F5344CB8AC3E}">
        <p14:creationId xmlns:p14="http://schemas.microsoft.com/office/powerpoint/2010/main" val="38839931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When to use Azure Container Instances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72672"/>
            <a:ext cx="10804316" cy="5244834"/>
          </a:xfrm>
        </p:spPr>
        <p:txBody>
          <a:bodyPr/>
          <a:lstStyle/>
          <a:p>
            <a:pPr>
              <a:spcAft>
                <a:spcPts val="900"/>
              </a:spcAft>
            </a:pPr>
            <a:r>
              <a:rPr lang="en-US" sz="1765" b="1" dirty="0">
                <a:latin typeface="Segoe UI Light" panose="020B0502040204020203" pitchFamily="34" charset="0"/>
                <a:cs typeface="Segoe UI Light" panose="020B0502040204020203" pitchFamily="34" charset="0"/>
              </a:rPr>
              <a:t>Fast startup times</a:t>
            </a:r>
            <a:r>
              <a:rPr lang="en-US" sz="1765" dirty="0">
                <a:latin typeface="Segoe UI Light" panose="020B0502040204020203" pitchFamily="34" charset="0"/>
                <a:cs typeface="Segoe UI Light" panose="020B0502040204020203" pitchFamily="34" charset="0"/>
              </a:rPr>
              <a:t>: </a:t>
            </a:r>
            <a:endParaRPr lang="en-US" sz="1176" dirty="0">
              <a:latin typeface="Segoe UI Light" panose="020B0502040204020203" pitchFamily="34" charset="0"/>
              <a:cs typeface="Segoe UI Light" panose="020B0502040204020203" pitchFamily="34" charset="0"/>
            </a:endParaRPr>
          </a:p>
          <a:p>
            <a:pPr lvl="2">
              <a:spcAft>
                <a:spcPts val="900"/>
              </a:spcAft>
            </a:pPr>
            <a:r>
              <a:rPr lang="en-US" sz="1568" dirty="0">
                <a:latin typeface="Segoe UI Light" panose="020B0502040204020203" pitchFamily="34" charset="0"/>
                <a:cs typeface="Segoe UI Light" panose="020B0502040204020203" pitchFamily="34" charset="0"/>
              </a:rPr>
              <a:t>ACIs start containers in seconds—no need to provision and manage VMs.</a:t>
            </a:r>
          </a:p>
          <a:p>
            <a:pPr>
              <a:spcAft>
                <a:spcPts val="900"/>
              </a:spcAft>
            </a:pPr>
            <a:r>
              <a:rPr lang="en-US" sz="1765" b="1" dirty="0">
                <a:latin typeface="Segoe UI Light" panose="020B0502040204020203" pitchFamily="34" charset="0"/>
                <a:cs typeface="Segoe UI Light" panose="020B0502040204020203" pitchFamily="34" charset="0"/>
              </a:rPr>
              <a:t>Container access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expose container groups directly to the internet with an IP address and a fully qualified domain name (FQDN). </a:t>
            </a:r>
          </a:p>
          <a:p>
            <a:pPr>
              <a:spcAft>
                <a:spcPts val="900"/>
              </a:spcAft>
            </a:pPr>
            <a:r>
              <a:rPr lang="en-US" sz="1765" b="1" dirty="0">
                <a:latin typeface="Segoe UI Light" panose="020B0502040204020203" pitchFamily="34" charset="0"/>
                <a:cs typeface="Segoe UI Light" panose="020B0502040204020203" pitchFamily="34" charset="0"/>
              </a:rPr>
              <a:t>Hypervisor-level security</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guarantee apps are as isolated in a container as they would be in a VM.</a:t>
            </a:r>
          </a:p>
          <a:p>
            <a:pPr>
              <a:spcAft>
                <a:spcPts val="900"/>
              </a:spcAft>
            </a:pPr>
            <a:r>
              <a:rPr lang="en-US" sz="1765" b="1" dirty="0">
                <a:latin typeface="Segoe UI Light" panose="020B0502040204020203" pitchFamily="34" charset="0"/>
                <a:cs typeface="Segoe UI Light" panose="020B0502040204020203" pitchFamily="34" charset="0"/>
              </a:rPr>
              <a:t>Custom sizes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optimum utilization to exact specifications of CPU cores and memory. Pay based on need and billed by the second.</a:t>
            </a:r>
          </a:p>
          <a:p>
            <a:pPr>
              <a:spcAft>
                <a:spcPts val="900"/>
              </a:spcAft>
            </a:pPr>
            <a:r>
              <a:rPr lang="en-US" sz="1765" b="1" dirty="0">
                <a:latin typeface="Segoe UI Light" panose="020B0502040204020203" pitchFamily="34" charset="0"/>
                <a:cs typeface="Segoe UI Light" panose="020B0502040204020203" pitchFamily="34" charset="0"/>
              </a:rPr>
              <a:t>Linux and Windows containers</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ACIs can schedule Windows and Linux containers with the same API. Specify the OS type when you create container groups.</a:t>
            </a:r>
          </a:p>
          <a:p>
            <a:pPr>
              <a:spcAft>
                <a:spcPts val="900"/>
              </a:spcAft>
            </a:pPr>
            <a:r>
              <a:rPr lang="en-US" sz="1765" b="1" dirty="0">
                <a:latin typeface="Segoe UI Light" panose="020B0502040204020203" pitchFamily="34" charset="0"/>
                <a:cs typeface="Segoe UI Light" panose="020B0502040204020203" pitchFamily="34" charset="0"/>
              </a:rPr>
              <a:t>Persistent storage</a:t>
            </a:r>
            <a:r>
              <a:rPr lang="en-US" sz="1765" dirty="0">
                <a:latin typeface="Segoe UI Light" panose="020B0502040204020203" pitchFamily="34" charset="0"/>
                <a:cs typeface="Segoe UI Light" panose="020B0502040204020203" pitchFamily="34" charset="0"/>
              </a:rPr>
              <a:t>: </a:t>
            </a:r>
          </a:p>
          <a:p>
            <a:pPr lvl="2">
              <a:spcAft>
                <a:spcPts val="900"/>
              </a:spcAft>
            </a:pPr>
            <a:r>
              <a:rPr lang="en-US" sz="1568" dirty="0">
                <a:latin typeface="Segoe UI Light" panose="020B0502040204020203" pitchFamily="34" charset="0"/>
                <a:cs typeface="Segoe UI Light" panose="020B0502040204020203" pitchFamily="34" charset="0"/>
              </a:rPr>
              <a:t>Retrieve and persist state ACIs—direct mounting of Azure Files shares backed by Azure Storage.</a:t>
            </a:r>
          </a:p>
        </p:txBody>
      </p:sp>
      <p:pic>
        <p:nvPicPr>
          <p:cNvPr id="2" name="Graphic 1">
            <a:extLst>
              <a:ext uri="{FF2B5EF4-FFF2-40B4-BE49-F238E27FC236}">
                <a16:creationId xmlns:a16="http://schemas.microsoft.com/office/drawing/2014/main" id="{5862EAAC-BC84-4A3D-BE4A-592EF97FCD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8609" y="5411778"/>
            <a:ext cx="1131643" cy="1131643"/>
          </a:xfrm>
          <a:prstGeom prst="rect">
            <a:avLst/>
          </a:prstGeom>
        </p:spPr>
      </p:pic>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mn-lt"/>
              </a:rPr>
              <a:t>AZ-304</a:t>
            </a:r>
            <a:r>
              <a:rPr lang="en-US" dirty="0">
                <a:latin typeface="+mn-lt"/>
              </a:rPr>
              <a:t>: Microsoft Azure Architect Design</a:t>
            </a:r>
          </a:p>
        </p:txBody>
      </p:sp>
    </p:spTree>
    <p:extLst>
      <p:ext uri="{BB962C8B-B14F-4D97-AF65-F5344CB8AC3E}">
        <p14:creationId xmlns:p14="http://schemas.microsoft.com/office/powerpoint/2010/main" val="21432499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B3AADB-AE82-4FA3-9C5D-34C3E237A7A2}"/>
              </a:ext>
            </a:extLst>
          </p:cNvPr>
          <p:cNvPicPr>
            <a:picLocks noChangeAspect="1"/>
          </p:cNvPicPr>
          <p:nvPr/>
        </p:nvPicPr>
        <p:blipFill>
          <a:blip r:embed="rId3"/>
          <a:stretch>
            <a:fillRect/>
          </a:stretch>
        </p:blipFill>
        <p:spPr>
          <a:xfrm>
            <a:off x="3651858" y="2601684"/>
            <a:ext cx="8540142" cy="4144481"/>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58299" y="423047"/>
            <a:ext cx="11306469" cy="403079"/>
          </a:xfrm>
        </p:spPr>
        <p:txBody>
          <a:bodyPr/>
          <a:lstStyle/>
          <a:p>
            <a:r>
              <a:rPr lang="en-US" dirty="0">
                <a:latin typeface="+mn-lt"/>
                <a:cs typeface="Segoe UI Light" panose="020B0502040204020203" pitchFamily="34" charset="0"/>
              </a:rPr>
              <a:t>Bursting from AKS with ACI</a:t>
            </a:r>
          </a:p>
        </p:txBody>
      </p:sp>
      <p:grpSp>
        <p:nvGrpSpPr>
          <p:cNvPr id="27" name="Group 26">
            <a:extLst>
              <a:ext uri="{FF2B5EF4-FFF2-40B4-BE49-F238E27FC236}">
                <a16:creationId xmlns:a16="http://schemas.microsoft.com/office/drawing/2014/main" id="{3D9B4BDB-D3E7-4C37-88BD-FDF1DCC86F09}"/>
              </a:ext>
            </a:extLst>
          </p:cNvPr>
          <p:cNvGrpSpPr/>
          <p:nvPr/>
        </p:nvGrpSpPr>
        <p:grpSpPr>
          <a:xfrm>
            <a:off x="358299" y="1139818"/>
            <a:ext cx="713232" cy="713232"/>
            <a:chOff x="418643" y="1423092"/>
            <a:chExt cx="713232" cy="713232"/>
          </a:xfrm>
        </p:grpSpPr>
        <p:sp>
          <p:nvSpPr>
            <p:cNvPr id="28" name="Freeform 5">
              <a:extLst>
                <a:ext uri="{FF2B5EF4-FFF2-40B4-BE49-F238E27FC236}">
                  <a16:creationId xmlns:a16="http://schemas.microsoft.com/office/drawing/2014/main" id="{E618CE5A-E704-4569-9F62-E0CD0E4CB840}"/>
                </a:ext>
              </a:extLst>
            </p:cNvPr>
            <p:cNvSpPr>
              <a:spLocks/>
            </p:cNvSpPr>
            <p:nvPr/>
          </p:nvSpPr>
          <p:spPr bwMode="auto">
            <a:xfrm>
              <a:off x="418643" y="1423092"/>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1</a:t>
              </a:r>
            </a:p>
          </p:txBody>
        </p:sp>
        <p:sp>
          <p:nvSpPr>
            <p:cNvPr id="29" name="Freeform 6">
              <a:extLst>
                <a:ext uri="{FF2B5EF4-FFF2-40B4-BE49-F238E27FC236}">
                  <a16:creationId xmlns:a16="http://schemas.microsoft.com/office/drawing/2014/main" id="{DE5EA4B8-AF3B-4B28-A8CE-B4785313FC6D}"/>
                </a:ext>
              </a:extLst>
            </p:cNvPr>
            <p:cNvSpPr>
              <a:spLocks noEditPoints="1"/>
            </p:cNvSpPr>
            <p:nvPr/>
          </p:nvSpPr>
          <p:spPr bwMode="auto">
            <a:xfrm>
              <a:off x="468269" y="1473873"/>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0" name="Text Placeholder 5">
            <a:extLst>
              <a:ext uri="{FF2B5EF4-FFF2-40B4-BE49-F238E27FC236}">
                <a16:creationId xmlns:a16="http://schemas.microsoft.com/office/drawing/2014/main" id="{E6C7AC25-2106-43C0-9C1D-2ED6786E18FD}"/>
              </a:ext>
            </a:extLst>
          </p:cNvPr>
          <p:cNvSpPr txBox="1">
            <a:spLocks/>
          </p:cNvSpPr>
          <p:nvPr/>
        </p:nvSpPr>
        <p:spPr>
          <a:xfrm>
            <a:off x="1329115" y="1173622"/>
            <a:ext cx="5443693" cy="645624"/>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User registers container in Azure Container Registry</a:t>
            </a:r>
          </a:p>
        </p:txBody>
      </p:sp>
      <p:grpSp>
        <p:nvGrpSpPr>
          <p:cNvPr id="31" name="Group 30">
            <a:extLst>
              <a:ext uri="{FF2B5EF4-FFF2-40B4-BE49-F238E27FC236}">
                <a16:creationId xmlns:a16="http://schemas.microsoft.com/office/drawing/2014/main" id="{8C8CEFC7-2F20-48D9-9834-EC4BDA9887CB}"/>
              </a:ext>
            </a:extLst>
          </p:cNvPr>
          <p:cNvGrpSpPr/>
          <p:nvPr/>
        </p:nvGrpSpPr>
        <p:grpSpPr>
          <a:xfrm>
            <a:off x="358299" y="2015095"/>
            <a:ext cx="713232" cy="713232"/>
            <a:chOff x="418643" y="2278489"/>
            <a:chExt cx="713232" cy="713232"/>
          </a:xfrm>
        </p:grpSpPr>
        <p:sp>
          <p:nvSpPr>
            <p:cNvPr id="32" name="Freeform 5">
              <a:extLst>
                <a:ext uri="{FF2B5EF4-FFF2-40B4-BE49-F238E27FC236}">
                  <a16:creationId xmlns:a16="http://schemas.microsoft.com/office/drawing/2014/main" id="{05E6AC08-4A7B-461B-8776-86F9F6A60D3A}"/>
                </a:ext>
              </a:extLst>
            </p:cNvPr>
            <p:cNvSpPr>
              <a:spLocks/>
            </p:cNvSpPr>
            <p:nvPr/>
          </p:nvSpPr>
          <p:spPr bwMode="auto">
            <a:xfrm>
              <a:off x="418643" y="2278489"/>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2</a:t>
              </a:r>
            </a:p>
          </p:txBody>
        </p:sp>
        <p:sp>
          <p:nvSpPr>
            <p:cNvPr id="33" name="Freeform 6">
              <a:extLst>
                <a:ext uri="{FF2B5EF4-FFF2-40B4-BE49-F238E27FC236}">
                  <a16:creationId xmlns:a16="http://schemas.microsoft.com/office/drawing/2014/main" id="{D141797F-2EF4-471A-BC71-B8540663ECF1}"/>
                </a:ext>
              </a:extLst>
            </p:cNvPr>
            <p:cNvSpPr>
              <a:spLocks noEditPoints="1"/>
            </p:cNvSpPr>
            <p:nvPr/>
          </p:nvSpPr>
          <p:spPr bwMode="auto">
            <a:xfrm>
              <a:off x="468269" y="2329270"/>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4" name="Text Placeholder 1">
            <a:extLst>
              <a:ext uri="{FF2B5EF4-FFF2-40B4-BE49-F238E27FC236}">
                <a16:creationId xmlns:a16="http://schemas.microsoft.com/office/drawing/2014/main" id="{C7B77C64-1CA6-453A-A0EF-E44D177ACEBF}"/>
              </a:ext>
            </a:extLst>
          </p:cNvPr>
          <p:cNvSpPr txBox="1">
            <a:spLocks/>
          </p:cNvSpPr>
          <p:nvPr/>
        </p:nvSpPr>
        <p:spPr>
          <a:xfrm>
            <a:off x="1329115" y="2046032"/>
            <a:ext cx="5443693"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Container images are pulled from the Azure Container Registry</a:t>
            </a:r>
          </a:p>
        </p:txBody>
      </p:sp>
      <p:grpSp>
        <p:nvGrpSpPr>
          <p:cNvPr id="35" name="Group 34">
            <a:extLst>
              <a:ext uri="{FF2B5EF4-FFF2-40B4-BE49-F238E27FC236}">
                <a16:creationId xmlns:a16="http://schemas.microsoft.com/office/drawing/2014/main" id="{1D6B7E5A-61D4-463A-86CF-D819D6223D1C}"/>
              </a:ext>
            </a:extLst>
          </p:cNvPr>
          <p:cNvGrpSpPr/>
          <p:nvPr/>
        </p:nvGrpSpPr>
        <p:grpSpPr>
          <a:xfrm>
            <a:off x="358299" y="3012130"/>
            <a:ext cx="713232" cy="713232"/>
            <a:chOff x="418643" y="3133886"/>
            <a:chExt cx="713232" cy="713232"/>
          </a:xfrm>
        </p:grpSpPr>
        <p:sp>
          <p:nvSpPr>
            <p:cNvPr id="36" name="Freeform 5">
              <a:extLst>
                <a:ext uri="{FF2B5EF4-FFF2-40B4-BE49-F238E27FC236}">
                  <a16:creationId xmlns:a16="http://schemas.microsoft.com/office/drawing/2014/main" id="{9DD38782-7851-4A88-8993-6003D84799D0}"/>
                </a:ext>
              </a:extLst>
            </p:cNvPr>
            <p:cNvSpPr>
              <a:spLocks/>
            </p:cNvSpPr>
            <p:nvPr/>
          </p:nvSpPr>
          <p:spPr bwMode="auto">
            <a:xfrm>
              <a:off x="418643" y="3133886"/>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3</a:t>
              </a:r>
            </a:p>
          </p:txBody>
        </p:sp>
        <p:sp>
          <p:nvSpPr>
            <p:cNvPr id="37" name="Freeform 6">
              <a:extLst>
                <a:ext uri="{FF2B5EF4-FFF2-40B4-BE49-F238E27FC236}">
                  <a16:creationId xmlns:a16="http://schemas.microsoft.com/office/drawing/2014/main" id="{E82FCA75-1C04-4AC5-B7DC-156930B7D9C7}"/>
                </a:ext>
              </a:extLst>
            </p:cNvPr>
            <p:cNvSpPr>
              <a:spLocks noEditPoints="1"/>
            </p:cNvSpPr>
            <p:nvPr/>
          </p:nvSpPr>
          <p:spPr bwMode="auto">
            <a:xfrm>
              <a:off x="468269" y="3184667"/>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8" name="Text Placeholder 2">
            <a:extLst>
              <a:ext uri="{FF2B5EF4-FFF2-40B4-BE49-F238E27FC236}">
                <a16:creationId xmlns:a16="http://schemas.microsoft.com/office/drawing/2014/main" id="{2F773F3A-4268-4866-9F03-ED8CAAC3CF01}"/>
              </a:ext>
            </a:extLst>
          </p:cNvPr>
          <p:cNvSpPr txBox="1">
            <a:spLocks/>
          </p:cNvSpPr>
          <p:nvPr/>
        </p:nvSpPr>
        <p:spPr>
          <a:xfrm>
            <a:off x="1329115" y="2916748"/>
            <a:ext cx="6457484"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AKS virtual node, a Virtual </a:t>
            </a:r>
            <a:r>
              <a:rPr lang="en-US" dirty="0" err="1"/>
              <a:t>Kubelet</a:t>
            </a:r>
            <a:r>
              <a:rPr lang="en-US" dirty="0"/>
              <a:t> implementation, provisions pods inside ACI from AKS when traffic comes in spikes</a:t>
            </a:r>
          </a:p>
        </p:txBody>
      </p:sp>
      <p:grpSp>
        <p:nvGrpSpPr>
          <p:cNvPr id="39" name="Group 38">
            <a:extLst>
              <a:ext uri="{FF2B5EF4-FFF2-40B4-BE49-F238E27FC236}">
                <a16:creationId xmlns:a16="http://schemas.microsoft.com/office/drawing/2014/main" id="{7B7CA026-3381-42AB-8924-EA5DB5CAA1A5}"/>
              </a:ext>
            </a:extLst>
          </p:cNvPr>
          <p:cNvGrpSpPr/>
          <p:nvPr/>
        </p:nvGrpSpPr>
        <p:grpSpPr>
          <a:xfrm>
            <a:off x="358299" y="4009165"/>
            <a:ext cx="713232" cy="713232"/>
            <a:chOff x="418643" y="3989283"/>
            <a:chExt cx="713232" cy="713232"/>
          </a:xfrm>
        </p:grpSpPr>
        <p:sp>
          <p:nvSpPr>
            <p:cNvPr id="40" name="Freeform 5">
              <a:extLst>
                <a:ext uri="{FF2B5EF4-FFF2-40B4-BE49-F238E27FC236}">
                  <a16:creationId xmlns:a16="http://schemas.microsoft.com/office/drawing/2014/main" id="{7B670DEA-989D-433C-A751-522666F29F95}"/>
                </a:ext>
              </a:extLst>
            </p:cNvPr>
            <p:cNvSpPr>
              <a:spLocks/>
            </p:cNvSpPr>
            <p:nvPr/>
          </p:nvSpPr>
          <p:spPr bwMode="auto">
            <a:xfrm>
              <a:off x="418643" y="3989283"/>
              <a:ext cx="713232" cy="71323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a:t>4</a:t>
              </a:r>
            </a:p>
          </p:txBody>
        </p:sp>
        <p:sp>
          <p:nvSpPr>
            <p:cNvPr id="41" name="Freeform 6">
              <a:extLst>
                <a:ext uri="{FF2B5EF4-FFF2-40B4-BE49-F238E27FC236}">
                  <a16:creationId xmlns:a16="http://schemas.microsoft.com/office/drawing/2014/main" id="{EEF60C00-97A5-4399-B80F-A48330BEE1EF}"/>
                </a:ext>
              </a:extLst>
            </p:cNvPr>
            <p:cNvSpPr>
              <a:spLocks noEditPoints="1"/>
            </p:cNvSpPr>
            <p:nvPr/>
          </p:nvSpPr>
          <p:spPr bwMode="auto">
            <a:xfrm>
              <a:off x="468269" y="4040064"/>
              <a:ext cx="615134" cy="613979"/>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2" name="Text Placeholder 3">
            <a:extLst>
              <a:ext uri="{FF2B5EF4-FFF2-40B4-BE49-F238E27FC236}">
                <a16:creationId xmlns:a16="http://schemas.microsoft.com/office/drawing/2014/main" id="{C5B63ED4-2BF1-48F1-95F6-E143C18DFB68}"/>
              </a:ext>
            </a:extLst>
          </p:cNvPr>
          <p:cNvSpPr txBox="1">
            <a:spLocks/>
          </p:cNvSpPr>
          <p:nvPr/>
        </p:nvSpPr>
        <p:spPr>
          <a:xfrm>
            <a:off x="1329115" y="4040920"/>
            <a:ext cx="5443693" cy="64890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AKS and ACI containers write to shared data store</a:t>
            </a:r>
          </a:p>
        </p:txBody>
      </p:sp>
    </p:spTree>
    <p:extLst>
      <p:ext uri="{BB962C8B-B14F-4D97-AF65-F5344CB8AC3E}">
        <p14:creationId xmlns:p14="http://schemas.microsoft.com/office/powerpoint/2010/main" val="37404336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08130" y="2622523"/>
            <a:ext cx="11414247" cy="1612953"/>
          </a:xfrm>
        </p:spPr>
        <p:txBody>
          <a:bodyPr/>
          <a:lstStyle/>
          <a:p>
            <a:r>
              <a:rPr lang="en-US" sz="4000" dirty="0">
                <a:latin typeface="+mn-lt"/>
              </a:rPr>
              <a:t>Provisioning Solutions for Azure Compute Infrastructure</a:t>
            </a:r>
          </a:p>
        </p:txBody>
      </p:sp>
      <p:pic>
        <p:nvPicPr>
          <p:cNvPr id="4" name="Graphic 3">
            <a:extLst>
              <a:ext uri="{FF2B5EF4-FFF2-40B4-BE49-F238E27FC236}">
                <a16:creationId xmlns:a16="http://schemas.microsoft.com/office/drawing/2014/main" id="{F57885E1-BE9B-4241-893A-0417DFFA0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Provisioning Solutions for Azure Compute Infrastructure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95758" y="1769882"/>
            <a:ext cx="10275045" cy="3067506"/>
          </a:xfrm>
        </p:spPr>
        <p:txBody>
          <a:bodyPr/>
          <a:lstStyle/>
          <a:p>
            <a:pPr>
              <a:spcAft>
                <a:spcPts val="1176"/>
              </a:spcAft>
            </a:pPr>
            <a:r>
              <a:rPr lang="en-US" sz="2800" b="1" dirty="0">
                <a:cs typeface="Segoe UI" panose="020B0502040204020203" pitchFamily="34" charset="0"/>
              </a:rPr>
              <a:t>Why automate compute provisioning?</a:t>
            </a:r>
          </a:p>
          <a:p>
            <a:pPr marL="457200" indent="-457200">
              <a:spcAft>
                <a:spcPts val="1176"/>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Faster Deployment </a:t>
            </a:r>
          </a:p>
          <a:p>
            <a:pPr>
              <a:spcAft>
                <a:spcPts val="1176"/>
              </a:spcAft>
            </a:pPr>
            <a:endParaRPr lang="en-US" sz="2800" dirty="0">
              <a:latin typeface="Segoe UI" panose="020B0502040204020203" pitchFamily="34" charset="0"/>
              <a:cs typeface="Segoe UI" panose="020B0502040204020203" pitchFamily="34" charset="0"/>
            </a:endParaRPr>
          </a:p>
          <a:p>
            <a:pPr>
              <a:spcAft>
                <a:spcPts val="1176"/>
              </a:spcAft>
            </a:pPr>
            <a:r>
              <a:rPr lang="en-US" sz="2800" b="1" dirty="0">
                <a:cs typeface="Segoe UI" panose="020B0502040204020203" pitchFamily="34" charset="0"/>
              </a:rPr>
              <a:t>Automated provisioning provides…</a:t>
            </a:r>
          </a:p>
          <a:p>
            <a:pPr marL="457200" indent="-457200">
              <a:spcAft>
                <a:spcPts val="1176"/>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Reduce complexity</a:t>
            </a:r>
          </a:p>
        </p:txBody>
      </p:sp>
      <p:pic>
        <p:nvPicPr>
          <p:cNvPr id="2" name="Graphic 1">
            <a:extLst>
              <a:ext uri="{FF2B5EF4-FFF2-40B4-BE49-F238E27FC236}">
                <a16:creationId xmlns:a16="http://schemas.microsoft.com/office/drawing/2014/main" id="{4FFCF74E-88B7-4FAD-9FF2-BB053159F5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0980" y="5088118"/>
            <a:ext cx="1211483" cy="1211483"/>
          </a:xfrm>
          <a:prstGeom prst="rect">
            <a:avLst/>
          </a:prstGeom>
        </p:spPr>
      </p:pic>
    </p:spTree>
    <p:extLst>
      <p:ext uri="{BB962C8B-B14F-4D97-AF65-F5344CB8AC3E}">
        <p14:creationId xmlns:p14="http://schemas.microsoft.com/office/powerpoint/2010/main" val="27119295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Custom Script Extension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307150"/>
            <a:ext cx="5640005" cy="4555093"/>
          </a:xfrm>
        </p:spPr>
        <p:txBody>
          <a:bodyPr/>
          <a:lstStyle/>
          <a:p>
            <a:pPr>
              <a:spcAft>
                <a:spcPts val="2400"/>
              </a:spcAft>
            </a:pPr>
            <a:r>
              <a:rPr lang="en-US" sz="2000" b="1" dirty="0">
                <a:latin typeface="Segoe UI" panose="020B0502040204020203" pitchFamily="34" charset="0"/>
                <a:cs typeface="Segoe UI" panose="020B0502040204020203" pitchFamily="34" charset="0"/>
              </a:rPr>
              <a:t>PowerShell</a:t>
            </a:r>
            <a:r>
              <a:rPr lang="en-US" sz="2000" dirty="0">
                <a:latin typeface="Segoe UI" panose="020B0502040204020203" pitchFamily="34" charset="0"/>
                <a:cs typeface="Segoe UI" panose="020B0502040204020203" pitchFamily="34" charset="0"/>
              </a:rPr>
              <a:t> scripts on a file server, </a:t>
            </a:r>
            <a:r>
              <a:rPr lang="en-US" sz="2000" b="1" dirty="0">
                <a:latin typeface="Segoe UI" panose="020B0502040204020203" pitchFamily="34" charset="0"/>
                <a:cs typeface="Segoe UI" panose="020B0502040204020203" pitchFamily="34" charset="0"/>
              </a:rPr>
              <a:t>GitHub</a:t>
            </a:r>
            <a:r>
              <a:rPr lang="en-US" sz="2000" dirty="0">
                <a:latin typeface="Segoe UI" panose="020B0502040204020203" pitchFamily="34" charset="0"/>
                <a:cs typeface="Segoe UI" panose="020B0502040204020203" pitchFamily="34" charset="0"/>
              </a:rPr>
              <a:t>, Azure Storage, or other location can be accessible to a VM </a:t>
            </a:r>
          </a:p>
          <a:p>
            <a:pPr>
              <a:spcAft>
                <a:spcPts val="2400"/>
              </a:spcAft>
            </a:pPr>
            <a:r>
              <a:rPr lang="en-US" sz="2000" dirty="0">
                <a:latin typeface="Segoe UI" panose="020B0502040204020203" pitchFamily="34" charset="0"/>
                <a:cs typeface="Segoe UI" panose="020B0502040204020203" pitchFamily="34" charset="0"/>
              </a:rPr>
              <a:t>An </a:t>
            </a:r>
            <a:r>
              <a:rPr lang="en-US" sz="2000" b="1" dirty="0">
                <a:latin typeface="Segoe UI" panose="020B0502040204020203" pitchFamily="34" charset="0"/>
                <a:cs typeface="Segoe UI" panose="020B0502040204020203" pitchFamily="34" charset="0"/>
              </a:rPr>
              <a:t>extension</a:t>
            </a:r>
            <a:r>
              <a:rPr lang="en-US" sz="2000" dirty="0">
                <a:latin typeface="Segoe UI" panose="020B0502040204020203" pitchFamily="34" charset="0"/>
                <a:cs typeface="Segoe UI" panose="020B0502040204020203" pitchFamily="34" charset="0"/>
              </a:rPr>
              <a:t> looks for a script that should be run on the VM </a:t>
            </a:r>
          </a:p>
          <a:p>
            <a:pPr>
              <a:spcAft>
                <a:spcPts val="2400"/>
              </a:spcAft>
            </a:pPr>
            <a:r>
              <a:rPr lang="en-US" sz="2000" dirty="0">
                <a:latin typeface="Segoe UI" panose="020B0502040204020203" pitchFamily="34" charset="0"/>
                <a:cs typeface="Segoe UI" panose="020B0502040204020203" pitchFamily="34" charset="0"/>
              </a:rPr>
              <a:t>The script is download</a:t>
            </a:r>
            <a:r>
              <a:rPr lang="en-US" sz="2000" b="1" dirty="0">
                <a:latin typeface="Segoe UI" panose="020B0502040204020203" pitchFamily="34" charset="0"/>
                <a:cs typeface="Segoe UI" panose="020B0502040204020203" pitchFamily="34" charset="0"/>
              </a:rPr>
              <a:t>ed and executed on the target VM</a:t>
            </a:r>
            <a:r>
              <a:rPr lang="en-US" sz="2000" dirty="0">
                <a:latin typeface="Segoe UI" panose="020B0502040204020203" pitchFamily="34" charset="0"/>
                <a:cs typeface="Segoe UI" panose="020B0502040204020203" pitchFamily="34" charset="0"/>
              </a:rPr>
              <a:t> to apply the changes described in the script </a:t>
            </a:r>
          </a:p>
          <a:p>
            <a:pPr>
              <a:spcAft>
                <a:spcPts val="2400"/>
              </a:spcAft>
            </a:pPr>
            <a:r>
              <a:rPr lang="en-US" sz="2000" dirty="0">
                <a:latin typeface="Segoe UI" panose="020B0502040204020203" pitchFamily="34" charset="0"/>
                <a:cs typeface="Segoe UI" panose="020B0502040204020203" pitchFamily="34" charset="0"/>
              </a:rPr>
              <a:t>Add a custom script extension to a virtual machine through </a:t>
            </a:r>
            <a:r>
              <a:rPr lang="en-US" sz="2000" b="1" dirty="0">
                <a:latin typeface="Segoe UI" panose="020B0502040204020203" pitchFamily="34" charset="0"/>
                <a:cs typeface="Segoe UI" panose="020B0502040204020203" pitchFamily="34" charset="0"/>
              </a:rPr>
              <a:t>Azure Resource Manager templates</a:t>
            </a:r>
            <a:r>
              <a:rPr lang="en-US" sz="200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PowerShell</a:t>
            </a:r>
            <a:r>
              <a:rPr lang="en-US" sz="2000" dirty="0">
                <a:latin typeface="Segoe UI" panose="020B0502040204020203" pitchFamily="34" charset="0"/>
                <a:cs typeface="Segoe UI" panose="020B0502040204020203" pitchFamily="34" charset="0"/>
              </a:rPr>
              <a:t>, or the </a:t>
            </a:r>
            <a:r>
              <a:rPr lang="en-US" sz="2000" b="1" dirty="0">
                <a:latin typeface="Segoe UI" panose="020B0502040204020203" pitchFamily="34" charset="0"/>
                <a:cs typeface="Segoe UI" panose="020B0502040204020203" pitchFamily="34" charset="0"/>
              </a:rPr>
              <a:t>Azure CLI</a:t>
            </a:r>
          </a:p>
        </p:txBody>
      </p:sp>
      <p:pic>
        <p:nvPicPr>
          <p:cNvPr id="3" name="Picture 2">
            <a:hlinkClick r:id="rId3"/>
            <a:extLst>
              <a:ext uri="{FF2B5EF4-FFF2-40B4-BE49-F238E27FC236}">
                <a16:creationId xmlns:a16="http://schemas.microsoft.com/office/drawing/2014/main" id="{BDBEDD81-8094-479A-9D79-C7FF634539B6}"/>
              </a:ext>
            </a:extLst>
          </p:cNvPr>
          <p:cNvPicPr>
            <a:picLocks noChangeAspect="1"/>
          </p:cNvPicPr>
          <p:nvPr/>
        </p:nvPicPr>
        <p:blipFill>
          <a:blip r:embed="rId4"/>
          <a:stretch>
            <a:fillRect/>
          </a:stretch>
        </p:blipFill>
        <p:spPr>
          <a:xfrm>
            <a:off x="6183699" y="2087217"/>
            <a:ext cx="5969188" cy="2849951"/>
          </a:xfrm>
          <a:prstGeom prst="rect">
            <a:avLst/>
          </a:prstGeom>
        </p:spPr>
      </p:pic>
    </p:spTree>
    <p:extLst>
      <p:ext uri="{BB962C8B-B14F-4D97-AF65-F5344CB8AC3E}">
        <p14:creationId xmlns:p14="http://schemas.microsoft.com/office/powerpoint/2010/main" val="1207599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Desired State Configuration (DSC) Extensions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58524"/>
            <a:ext cx="6453060" cy="5622052"/>
          </a:xfrm>
        </p:spPr>
        <p:txBody>
          <a:bodyPr/>
          <a:lstStyle/>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DSC de</a:t>
            </a:r>
            <a:r>
              <a:rPr lang="en-US" sz="2200" b="1" dirty="0">
                <a:latin typeface="Segoe UI" panose="020B0502040204020203" pitchFamily="34" charset="0"/>
                <a:cs typeface="Segoe UI" panose="020B0502040204020203" pitchFamily="34" charset="0"/>
              </a:rPr>
              <a:t>fines a state </a:t>
            </a:r>
            <a:r>
              <a:rPr lang="en-US" sz="2200" dirty="0">
                <a:latin typeface="Segoe UI" panose="020B0502040204020203" pitchFamily="34" charset="0"/>
                <a:cs typeface="Segoe UI" panose="020B0502040204020203" pitchFamily="34" charset="0"/>
              </a:rPr>
              <a:t>for machines instead of writing manual instructions on how to achieve a state for each machine </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 DSC extension handler can </a:t>
            </a:r>
            <a:r>
              <a:rPr lang="en-US" sz="2200" b="1" dirty="0">
                <a:latin typeface="Segoe UI" panose="020B0502040204020203" pitchFamily="34" charset="0"/>
                <a:cs typeface="Segoe UI" panose="020B0502040204020203" pitchFamily="34" charset="0"/>
              </a:rPr>
              <a:t>enforce states</a:t>
            </a:r>
            <a:endParaRPr lang="en-US" sz="2200" dirty="0">
              <a:latin typeface="Segoe UI" panose="020B0502040204020203" pitchFamily="34" charset="0"/>
              <a:cs typeface="Segoe UI" panose="020B0502040204020203" pitchFamily="34" charset="0"/>
            </a:endParaRP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The configurations for states can be in various locations– Azure Blob storage, internal file storage</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The DSC extension handler grabs the configuration and implements the state on the target VM</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If reboots are necessary, DSC continues to execute the state configuration after the reboots are completed</a:t>
            </a:r>
          </a:p>
        </p:txBody>
      </p:sp>
      <p:pic>
        <p:nvPicPr>
          <p:cNvPr id="5" name="Picture 4">
            <a:hlinkClick r:id="rId3"/>
            <a:extLst>
              <a:ext uri="{FF2B5EF4-FFF2-40B4-BE49-F238E27FC236}">
                <a16:creationId xmlns:a16="http://schemas.microsoft.com/office/drawing/2014/main" id="{39A17319-A13C-4D49-9934-2176319DF520}"/>
              </a:ext>
            </a:extLst>
          </p:cNvPr>
          <p:cNvPicPr>
            <a:picLocks noChangeAspect="1"/>
          </p:cNvPicPr>
          <p:nvPr/>
        </p:nvPicPr>
        <p:blipFill>
          <a:blip r:embed="rId4"/>
          <a:stretch>
            <a:fillRect/>
          </a:stretch>
        </p:blipFill>
        <p:spPr>
          <a:xfrm>
            <a:off x="6871703" y="1759565"/>
            <a:ext cx="5282761" cy="2877891"/>
          </a:xfrm>
          <a:prstGeom prst="rect">
            <a:avLst/>
          </a:prstGeom>
        </p:spPr>
      </p:pic>
    </p:spTree>
    <p:extLst>
      <p:ext uri="{BB962C8B-B14F-4D97-AF65-F5344CB8AC3E}">
        <p14:creationId xmlns:p14="http://schemas.microsoft.com/office/powerpoint/2010/main" val="6048975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399502"/>
            <a:ext cx="11306469" cy="403079"/>
          </a:xfrm>
        </p:spPr>
        <p:txBody>
          <a:bodyPr/>
          <a:lstStyle/>
          <a:p>
            <a:r>
              <a:rPr lang="en-US" dirty="0">
                <a:latin typeface="+mn-lt"/>
                <a:cs typeface="Segoe UI Light" panose="020B0502040204020203" pitchFamily="34" charset="0"/>
              </a:rPr>
              <a:t>Azure Automation State Configuration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5" y="1119907"/>
            <a:ext cx="11664775" cy="2944396"/>
          </a:xfrm>
        </p:spPr>
        <p:txBody>
          <a:bodyPr/>
          <a:lstStyle/>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 service to manage and deploy DSC Configurations</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Azure VMs, on-premises and other clouds</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Ensures VMs are assigned the correct configurations automatically. </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Each VM reports back on what its current state is and shows whether it has achieved the desired state</a:t>
            </a:r>
          </a:p>
          <a:p>
            <a:pPr marL="342900" indent="-342900">
              <a:spcAft>
                <a:spcPts val="1176"/>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Use Azure portal or Azure PowerShell for implementation</a:t>
            </a:r>
          </a:p>
        </p:txBody>
      </p:sp>
      <p:pic>
        <p:nvPicPr>
          <p:cNvPr id="3" name="Picture 2">
            <a:extLst>
              <a:ext uri="{FF2B5EF4-FFF2-40B4-BE49-F238E27FC236}">
                <a16:creationId xmlns:a16="http://schemas.microsoft.com/office/drawing/2014/main" id="{8A3088D6-B621-4A9B-A0E7-F025E322DE16}"/>
              </a:ext>
            </a:extLst>
          </p:cNvPr>
          <p:cNvPicPr>
            <a:picLocks noChangeAspect="1"/>
          </p:cNvPicPr>
          <p:nvPr/>
        </p:nvPicPr>
        <p:blipFill>
          <a:blip r:embed="rId3"/>
          <a:stretch>
            <a:fillRect/>
          </a:stretch>
        </p:blipFill>
        <p:spPr>
          <a:xfrm>
            <a:off x="4278795" y="4213557"/>
            <a:ext cx="7108913" cy="2551162"/>
          </a:xfrm>
          <a:prstGeom prst="rect">
            <a:avLst/>
          </a:prstGeom>
        </p:spPr>
      </p:pic>
    </p:spTree>
    <p:extLst>
      <p:ext uri="{BB962C8B-B14F-4D97-AF65-F5344CB8AC3E}">
        <p14:creationId xmlns:p14="http://schemas.microsoft.com/office/powerpoint/2010/main" val="9458481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Chef</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32089" y="1064904"/>
            <a:ext cx="11122150" cy="4278094"/>
          </a:xfrm>
        </p:spPr>
        <p:txBody>
          <a:bodyPr/>
          <a:lstStyle/>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server can handle 10,000 nodes (machines) at a time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Automates infrastructure deployment on-premises or in the cloud</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is hosted and runs as a service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 server to manage your </a:t>
            </a:r>
            <a:r>
              <a:rPr lang="en-US" i="1" dirty="0">
                <a:latin typeface="Segoe UI" panose="020B0502040204020203" pitchFamily="34" charset="0"/>
                <a:cs typeface="Segoe UI" panose="020B0502040204020203" pitchFamily="34" charset="0"/>
              </a:rPr>
              <a:t>recipes</a:t>
            </a:r>
            <a:r>
              <a:rPr lang="en-US" dirty="0">
                <a:latin typeface="Segoe UI" panose="020B0502040204020203" pitchFamily="34" charset="0"/>
                <a:cs typeface="Segoe UI" panose="020B0502040204020203" pitchFamily="34" charset="0"/>
              </a:rPr>
              <a:t> </a:t>
            </a:r>
          </a:p>
          <a:p>
            <a:pPr marL="342900" indent="-342900">
              <a:spcAft>
                <a:spcPts val="1176"/>
              </a:spcAft>
              <a:buFont typeface="Arial" panose="020B0604020202020204" pitchFamily="34" charset="0"/>
              <a:buChar char="•"/>
            </a:pPr>
            <a:r>
              <a:rPr lang="en-US" i="1" dirty="0">
                <a:latin typeface="Segoe UI" panose="020B0502040204020203" pitchFamily="34" charset="0"/>
                <a:cs typeface="Segoe UI" panose="020B0502040204020203" pitchFamily="34" charset="0"/>
              </a:rPr>
              <a:t>Recipes</a:t>
            </a:r>
            <a:r>
              <a:rPr lang="en-US" dirty="0">
                <a:latin typeface="Segoe UI" panose="020B0502040204020203" pitchFamily="34" charset="0"/>
                <a:cs typeface="Segoe UI" panose="020B0502040204020203" pitchFamily="34" charset="0"/>
              </a:rPr>
              <a:t> are commands to run configurations </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Chef's knife tool is used to deploy VMs and simultaneously apply recipes to VMs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Knife tool is installed on the admin workstation—the machine where policies are created—running knife commands from the admin workstation</a:t>
            </a:r>
          </a:p>
        </p:txBody>
      </p:sp>
      <p:pic>
        <p:nvPicPr>
          <p:cNvPr id="3" name="Picture 2">
            <a:extLst>
              <a:ext uri="{FF2B5EF4-FFF2-40B4-BE49-F238E27FC236}">
                <a16:creationId xmlns:a16="http://schemas.microsoft.com/office/drawing/2014/main" id="{B57A886D-7242-4D65-BD7F-0BE00A2BABE1}"/>
              </a:ext>
            </a:extLst>
          </p:cNvPr>
          <p:cNvPicPr>
            <a:picLocks noChangeAspect="1"/>
          </p:cNvPicPr>
          <p:nvPr/>
        </p:nvPicPr>
        <p:blipFill>
          <a:blip r:embed="rId3"/>
          <a:stretch>
            <a:fillRect/>
          </a:stretch>
        </p:blipFill>
        <p:spPr>
          <a:xfrm>
            <a:off x="10713658" y="5584557"/>
            <a:ext cx="789046" cy="765702"/>
          </a:xfrm>
          <a:prstGeom prst="rect">
            <a:avLst/>
          </a:prstGeom>
        </p:spPr>
      </p:pic>
    </p:spTree>
    <p:extLst>
      <p:ext uri="{BB962C8B-B14F-4D97-AF65-F5344CB8AC3E}">
        <p14:creationId xmlns:p14="http://schemas.microsoft.com/office/powerpoint/2010/main" val="21140442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Terraform</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6005" y="1452752"/>
            <a:ext cx="10076998" cy="3695114"/>
          </a:xfrm>
        </p:spPr>
        <p:txBody>
          <a:bodyPr/>
          <a:lstStyle/>
          <a:p>
            <a:pPr>
              <a:spcAft>
                <a:spcPts val="1176"/>
              </a:spcAft>
            </a:pPr>
            <a:r>
              <a:rPr lang="en-US" sz="2745" b="1" dirty="0">
                <a:latin typeface="Segoe UI Light" panose="020B0502040204020203" pitchFamily="34" charset="0"/>
                <a:cs typeface="Segoe UI Light" panose="020B0502040204020203" pitchFamily="34" charset="0"/>
              </a:rPr>
              <a:t>Open-source infrastructure-as-code software tool </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Executes Terraform scripts</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Use </a:t>
            </a:r>
            <a:r>
              <a:rPr lang="en-US" dirty="0" err="1">
                <a:latin typeface="Segoe UI" panose="020B0502040204020203" pitchFamily="34" charset="0"/>
                <a:cs typeface="Segoe UI" panose="020B0502040204020203" pitchFamily="34" charset="0"/>
              </a:rPr>
              <a:t>Hashicorp</a:t>
            </a:r>
            <a:r>
              <a:rPr lang="en-US" dirty="0">
                <a:latin typeface="Segoe UI" panose="020B0502040204020203" pitchFamily="34" charset="0"/>
                <a:cs typeface="Segoe UI" panose="020B0502040204020203" pitchFamily="34" charset="0"/>
              </a:rPr>
              <a:t> Configuration Language (HCL) or Json</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Easy-to-read script templates defining resources to create</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Different cloud service providers (</a:t>
            </a:r>
            <a:r>
              <a:rPr lang="en-US" dirty="0" err="1">
                <a:latin typeface="Segoe UI" panose="020B0502040204020203" pitchFamily="34" charset="0"/>
                <a:cs typeface="Segoe UI" panose="020B0502040204020203" pitchFamily="34" charset="0"/>
              </a:rPr>
              <a:t>Azure,AWS</a:t>
            </a:r>
            <a:r>
              <a:rPr lang="en-US" dirty="0">
                <a:latin typeface="Segoe UI" panose="020B0502040204020203" pitchFamily="34" charset="0"/>
                <a:cs typeface="Segoe UI" panose="020B0502040204020203" pitchFamily="34" charset="0"/>
              </a:rPr>
              <a:t>)</a:t>
            </a:r>
          </a:p>
          <a:p>
            <a:pPr marL="342900" indent="-342900">
              <a:spcAft>
                <a:spcPts val="1800"/>
              </a:spcAft>
              <a:buFont typeface="Arial" panose="020B0604020202020204" pitchFamily="34" charset="0"/>
              <a:buChar char="•"/>
            </a:pPr>
            <a:r>
              <a:rPr lang="en-US" dirty="0">
                <a:latin typeface="Segoe UI" panose="020B0502040204020203" pitchFamily="34" charset="0"/>
                <a:cs typeface="Segoe UI" panose="020B0502040204020203" pitchFamily="34" charset="0"/>
              </a:rPr>
              <a:t>Requires Terraform installation (VM/</a:t>
            </a:r>
            <a:r>
              <a:rPr lang="en-US" dirty="0" err="1">
                <a:latin typeface="Segoe UI" panose="020B0502040204020203" pitchFamily="34" charset="0"/>
                <a:cs typeface="Segoe UI" panose="020B0502040204020203" pitchFamily="34" charset="0"/>
              </a:rPr>
              <a:t>CloudShell</a:t>
            </a:r>
            <a:r>
              <a:rPr lang="en-US" dirty="0">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9A4EA708-6951-4AE9-9169-D232CE46C448}"/>
              </a:ext>
            </a:extLst>
          </p:cNvPr>
          <p:cNvPicPr>
            <a:picLocks noChangeAspect="1"/>
          </p:cNvPicPr>
          <p:nvPr/>
        </p:nvPicPr>
        <p:blipFill>
          <a:blip r:embed="rId3"/>
          <a:stretch>
            <a:fillRect/>
          </a:stretch>
        </p:blipFill>
        <p:spPr>
          <a:xfrm>
            <a:off x="10364553" y="5068956"/>
            <a:ext cx="1481442" cy="1513473"/>
          </a:xfrm>
          <a:prstGeom prst="rect">
            <a:avLst/>
          </a:prstGeom>
        </p:spPr>
      </p:pic>
    </p:spTree>
    <p:extLst>
      <p:ext uri="{BB962C8B-B14F-4D97-AF65-F5344CB8AC3E}">
        <p14:creationId xmlns:p14="http://schemas.microsoft.com/office/powerpoint/2010/main" val="35263377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Azure Resource Manager (ARM) Templates</a:t>
            </a:r>
          </a:p>
        </p:txBody>
      </p:sp>
      <p:pic>
        <p:nvPicPr>
          <p:cNvPr id="3" name="Picture 2">
            <a:extLst>
              <a:ext uri="{FF2B5EF4-FFF2-40B4-BE49-F238E27FC236}">
                <a16:creationId xmlns:a16="http://schemas.microsoft.com/office/drawing/2014/main" id="{541C54A3-7FCF-4A67-88E8-884F91D38F3F}"/>
              </a:ext>
            </a:extLst>
          </p:cNvPr>
          <p:cNvPicPr>
            <a:picLocks noChangeAspect="1"/>
          </p:cNvPicPr>
          <p:nvPr/>
        </p:nvPicPr>
        <p:blipFill>
          <a:blip r:embed="rId3"/>
          <a:stretch>
            <a:fillRect/>
          </a:stretch>
        </p:blipFill>
        <p:spPr>
          <a:xfrm>
            <a:off x="7481496" y="999415"/>
            <a:ext cx="4580242" cy="5418091"/>
          </a:xfrm>
          <a:prstGeom prst="rect">
            <a:avLst/>
          </a:prstGeom>
        </p:spPr>
      </p:pic>
      <p:sp>
        <p:nvSpPr>
          <p:cNvPr id="7" name="TextBox 6">
            <a:extLst>
              <a:ext uri="{FF2B5EF4-FFF2-40B4-BE49-F238E27FC236}">
                <a16:creationId xmlns:a16="http://schemas.microsoft.com/office/drawing/2014/main" id="{7AE946F7-968D-4CF4-A4AB-F21A6349793B}"/>
              </a:ext>
            </a:extLst>
          </p:cNvPr>
          <p:cNvSpPr txBox="1"/>
          <p:nvPr/>
        </p:nvSpPr>
        <p:spPr>
          <a:xfrm>
            <a:off x="418643" y="1475741"/>
            <a:ext cx="6856800" cy="3831818"/>
          </a:xfrm>
          <a:prstGeom prst="rect">
            <a:avLst/>
          </a:prstGeom>
          <a:noFill/>
        </p:spPr>
        <p:txBody>
          <a:bodyPr wrap="square">
            <a:spAutoFit/>
          </a:bodyPr>
          <a:lstStyle/>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ARM templates are JSON files used to define the Azure resources for deployment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Enables embedding extensions into VMs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Deployment via Azure PowerShell, the Azure CLI, or the Azure portal. </a:t>
            </a:r>
          </a:p>
          <a:p>
            <a:pPr marL="280121" indent="-280121">
              <a:spcAft>
                <a:spcPts val="3000"/>
              </a:spcAft>
              <a:buFont typeface="Arial" panose="020B0604020202020204" pitchFamily="34" charset="0"/>
              <a:buChar char="•"/>
            </a:pPr>
            <a:r>
              <a:rPr lang="en-US" sz="2400">
                <a:latin typeface="Segoe UI" panose="020B0502040204020203" pitchFamily="34" charset="0"/>
                <a:cs typeface="Segoe UI" panose="020B0502040204020203" pitchFamily="34" charset="0"/>
              </a:rPr>
              <a:t>Allow for testing ARM templates before deployment</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54779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9333" y="3209808"/>
            <a:ext cx="11306469" cy="438383"/>
          </a:xfrm>
        </p:spPr>
        <p:txBody>
          <a:bodyPr/>
          <a:lstStyle/>
          <a:p>
            <a:r>
              <a:rPr lang="en-US" sz="4000" dirty="0">
                <a:latin typeface="Segoe UI" panose="020B0502040204020203" pitchFamily="34" charset="0"/>
              </a:rPr>
              <a:t>Module 1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5"/>
            <a:ext cx="9384447" cy="897682"/>
          </a:xfrm>
        </p:spPr>
        <p:txBody>
          <a:bodyPr/>
          <a:lstStyle/>
          <a:p>
            <a:endParaRPr lang="en-US" dirty="0">
              <a:latin typeface="+mn-lt"/>
            </a:endParaRPr>
          </a:p>
          <a:p>
            <a:pPr lvl="1"/>
            <a:endParaRPr lang="en-US" dirty="0"/>
          </a:p>
        </p:txBody>
      </p:sp>
      <p:pic>
        <p:nvPicPr>
          <p:cNvPr id="2" name="Graphic 1">
            <a:extLst>
              <a:ext uri="{FF2B5EF4-FFF2-40B4-BE49-F238E27FC236}">
                <a16:creationId xmlns:a16="http://schemas.microsoft.com/office/drawing/2014/main" id="{BA05975D-9234-46CB-ABE4-E04FDE677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6285" y="4201972"/>
            <a:ext cx="1968788" cy="1968788"/>
          </a:xfrm>
          <a:prstGeom prst="rect">
            <a:avLst/>
          </a:prstGeom>
        </p:spPr>
      </p:pic>
    </p:spTree>
    <p:extLst>
      <p:ext uri="{BB962C8B-B14F-4D97-AF65-F5344CB8AC3E}">
        <p14:creationId xmlns:p14="http://schemas.microsoft.com/office/powerpoint/2010/main" val="1785046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02623" y="2513896"/>
            <a:ext cx="11561001" cy="1792850"/>
          </a:xfrm>
        </p:spPr>
        <p:txBody>
          <a:bodyPr/>
          <a:lstStyle/>
          <a:p>
            <a:r>
              <a:rPr lang="en-US" dirty="0"/>
              <a:t>Module 1: Design a Compute Solution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368946" y="4363768"/>
            <a:ext cx="9602819" cy="394082"/>
          </a:xfrm>
        </p:spPr>
        <p:txBody>
          <a:bodyPr/>
          <a:lstStyle/>
          <a:p>
            <a:r>
              <a:rPr lang="en-US" sz="1961" dirty="0"/>
              <a:t>Azure Compute Service, Compute Infrastructure, and Scalability</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17099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0177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078288" y="1238570"/>
            <a:ext cx="7695070" cy="741783"/>
          </a:xfrm>
        </p:spPr>
        <p:txBody>
          <a:bodyPr/>
          <a:lstStyle/>
          <a:p>
            <a:pPr lvl="1"/>
            <a:r>
              <a:rPr lang="en-US" dirty="0"/>
              <a:t>Choose an Azure Compute Service</a:t>
            </a:r>
          </a:p>
        </p:txBody>
      </p:sp>
      <p:sp>
        <p:nvSpPr>
          <p:cNvPr id="2" name="Text Placeholder 1"/>
          <p:cNvSpPr>
            <a:spLocks noGrp="1"/>
          </p:cNvSpPr>
          <p:nvPr>
            <p:ph type="body" sz="quarter" idx="15"/>
          </p:nvPr>
        </p:nvSpPr>
        <p:spPr>
          <a:xfrm>
            <a:off x="4078288" y="2103629"/>
            <a:ext cx="7695070" cy="741783"/>
          </a:xfrm>
        </p:spPr>
        <p:txBody>
          <a:bodyPr/>
          <a:lstStyle/>
          <a:p>
            <a:pPr lvl="1"/>
            <a:r>
              <a:rPr lang="en-US" dirty="0"/>
              <a:t>Determine Appropriate Compute Technologies </a:t>
            </a:r>
          </a:p>
        </p:txBody>
      </p:sp>
      <p:sp>
        <p:nvSpPr>
          <p:cNvPr id="3" name="Text Placeholder 2"/>
          <p:cNvSpPr>
            <a:spLocks noGrp="1"/>
          </p:cNvSpPr>
          <p:nvPr>
            <p:ph type="body" sz="quarter" idx="17"/>
          </p:nvPr>
        </p:nvSpPr>
        <p:spPr>
          <a:xfrm>
            <a:off x="4078288" y="2968688"/>
            <a:ext cx="7695070" cy="741783"/>
          </a:xfrm>
        </p:spPr>
        <p:txBody>
          <a:bodyPr/>
          <a:lstStyle/>
          <a:p>
            <a:pPr lvl="1"/>
            <a:r>
              <a:rPr lang="en-US" dirty="0"/>
              <a:t>Recommend a Solution for Containers </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78288" y="3833747"/>
            <a:ext cx="7695070" cy="741783"/>
          </a:xfrm>
        </p:spPr>
        <p:txBody>
          <a:bodyPr/>
          <a:lstStyle/>
          <a:p>
            <a:pPr lvl="1"/>
            <a:r>
              <a:rPr lang="en-US" dirty="0"/>
              <a:t>Provisioning Solutions for Azure Compute Infrastructure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78288" y="4698806"/>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052728" y="1253003"/>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031668" y="4716397"/>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052728" y="2116662"/>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52728" y="2979279"/>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53073" y="3853522"/>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46802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28344" y="2745182"/>
            <a:ext cx="9440636" cy="798311"/>
          </a:xfrm>
        </p:spPr>
        <p:txBody>
          <a:bodyPr/>
          <a:lstStyle/>
          <a:p>
            <a:r>
              <a:rPr lang="en-US" sz="3600" dirty="0">
                <a:latin typeface="+mn-lt"/>
              </a:rPr>
              <a:t>Choose an Azure Compute Service</a:t>
            </a:r>
          </a:p>
        </p:txBody>
      </p:sp>
      <p:pic>
        <p:nvPicPr>
          <p:cNvPr id="2" name="Graphic 1">
            <a:extLst>
              <a:ext uri="{FF2B5EF4-FFF2-40B4-BE49-F238E27FC236}">
                <a16:creationId xmlns:a16="http://schemas.microsoft.com/office/drawing/2014/main" id="{1C11A9FC-5B1C-48F3-BD4F-3520B4A276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9041" y="4875509"/>
            <a:ext cx="1454102" cy="1454102"/>
          </a:xfrm>
          <a:prstGeom prst="rect">
            <a:avLst/>
          </a:prstGeom>
        </p:spPr>
      </p:pic>
    </p:spTree>
    <p:extLst>
      <p:ext uri="{BB962C8B-B14F-4D97-AF65-F5344CB8AC3E}">
        <p14:creationId xmlns:p14="http://schemas.microsoft.com/office/powerpoint/2010/main" val="18457830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20BDB868-676D-4C8A-8E82-5DB7A1CDAC6B}"/>
              </a:ext>
            </a:extLst>
          </p:cNvPr>
          <p:cNvPicPr>
            <a:picLocks noChangeAspect="1"/>
          </p:cNvPicPr>
          <p:nvPr/>
        </p:nvPicPr>
        <p:blipFill>
          <a:blip r:embed="rId4"/>
          <a:stretch>
            <a:fillRect/>
          </a:stretch>
        </p:blipFill>
        <p:spPr>
          <a:xfrm>
            <a:off x="4721375" y="896267"/>
            <a:ext cx="7014630" cy="5557365"/>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437028"/>
            <a:ext cx="11306469" cy="402302"/>
          </a:xfrm>
        </p:spPr>
        <p:txBody>
          <a:bodyPr/>
          <a:lstStyle/>
          <a:p>
            <a:r>
              <a:rPr lang="en-US" spc="0" dirty="0">
                <a:latin typeface="+mn-lt"/>
                <a:cs typeface="Segoe UI Light" panose="020B0502040204020203" pitchFamily="34" charset="0"/>
              </a:rPr>
              <a:t>Choosing an Azure Compute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653883"/>
            <a:ext cx="3587583" cy="4042132"/>
          </a:xfrm>
        </p:spPr>
        <p:txBody>
          <a:bodyPr/>
          <a:lstStyle/>
          <a:p>
            <a:pPr marL="342900" indent="-342900" algn="l">
              <a:buFont typeface="Arial" panose="020B0604020202020204" pitchFamily="34" charset="0"/>
              <a:buChar char="•"/>
            </a:pPr>
            <a:r>
              <a:rPr lang="en-US" b="1" i="0" u="none" strike="noStrike" dirty="0">
                <a:effectLst/>
                <a:latin typeface="Segoe UI" panose="020B0502040204020203" pitchFamily="34" charset="0"/>
                <a:cs typeface="Segoe UI" panose="020B0502040204020203" pitchFamily="34" charset="0"/>
              </a:rPr>
              <a:t>"Lift and shift“</a:t>
            </a:r>
            <a:r>
              <a:rPr lang="en-US" dirty="0">
                <a:latin typeface="Segoe UI" panose="020B0502040204020203" pitchFamily="34" charset="0"/>
                <a:cs typeface="Segoe UI" panose="020B0502040204020203" pitchFamily="34" charset="0"/>
              </a:rPr>
              <a:t> – (rehosting) - </a:t>
            </a:r>
            <a:r>
              <a:rPr lang="en-US" b="0" i="0" u="none" strike="noStrike" dirty="0">
                <a:effectLst/>
                <a:latin typeface="Segoe UI" panose="020B0502040204020203" pitchFamily="34" charset="0"/>
                <a:cs typeface="Segoe UI" panose="020B0502040204020203" pitchFamily="34" charset="0"/>
              </a:rPr>
              <a:t>migrating a without redesigning the application or making code changes </a:t>
            </a:r>
          </a:p>
          <a:p>
            <a:pPr marL="342900" indent="-342900" algn="l">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lgn="l">
              <a:buFont typeface="Arial" panose="020B0604020202020204" pitchFamily="34" charset="0"/>
              <a:buChar char="•"/>
            </a:pPr>
            <a:r>
              <a:rPr lang="en-US" b="1" i="0" u="none" strike="noStrike" dirty="0">
                <a:effectLst/>
                <a:latin typeface="Segoe UI" panose="020B0502040204020203" pitchFamily="34" charset="0"/>
                <a:cs typeface="Segoe UI" panose="020B0502040204020203" pitchFamily="34" charset="0"/>
              </a:rPr>
              <a:t>Cloud optimized</a:t>
            </a:r>
            <a:r>
              <a:rPr lang="en-US" b="0" i="0" u="none" strike="noStrike" dirty="0">
                <a:effectLst/>
                <a:latin typeface="Segoe UI" panose="020B0502040204020203" pitchFamily="34" charset="0"/>
                <a:cs typeface="Segoe UI" panose="020B0502040204020203" pitchFamily="34" charset="0"/>
              </a:rPr>
              <a:t>  - take advantage of cloud-native features and capabilities</a:t>
            </a:r>
          </a:p>
        </p:txBody>
      </p:sp>
    </p:spTree>
    <p:extLst>
      <p:ext uri="{BB962C8B-B14F-4D97-AF65-F5344CB8AC3E}">
        <p14:creationId xmlns:p14="http://schemas.microsoft.com/office/powerpoint/2010/main" val="28242349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137" dirty="0">
                <a:latin typeface="+mn-lt"/>
                <a:cs typeface="Segoe UI Light" panose="020B0502040204020203" pitchFamily="34" charset="0"/>
              </a:rPr>
              <a:t>Review - </a:t>
            </a:r>
            <a:r>
              <a:rPr lang="en-US" dirty="0">
                <a:latin typeface="+mn-lt"/>
                <a:cs typeface="Segoe UI Light" panose="020B0502040204020203" pitchFamily="34" charset="0"/>
              </a:rPr>
              <a:t>Features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1275961" y="1225689"/>
            <a:ext cx="9828531" cy="5632311"/>
          </a:xfrm>
        </p:spPr>
        <p:txBody>
          <a:bodyPr/>
          <a:lstStyle/>
          <a:p>
            <a:pPr>
              <a:spcAft>
                <a:spcPts val="1765"/>
              </a:spcAft>
            </a:pPr>
            <a:r>
              <a:rPr lang="en-US" sz="2000" b="1" i="0" u="none" strike="noStrike" dirty="0">
                <a:effectLst/>
                <a:latin typeface="Segoe UI" panose="020B0502040204020203" pitchFamily="34" charset="0"/>
                <a:cs typeface="Segoe UI" panose="020B0502040204020203" pitchFamily="34" charset="0"/>
                <a:hlinkClick r:id="rId3"/>
              </a:rPr>
              <a:t>App Service</a:t>
            </a:r>
            <a:r>
              <a:rPr lang="en-US" sz="2000" b="0" i="0" u="none" strike="noStrike" dirty="0">
                <a:effectLst/>
                <a:latin typeface="Segoe UI" panose="020B0502040204020203" pitchFamily="34" charset="0"/>
                <a:cs typeface="Segoe UI" panose="020B0502040204020203" pitchFamily="34" charset="0"/>
              </a:rPr>
              <a:t>. A managed service for hosting web apps, mobile app back ends, RESTful APIs, or automated business processes.</a:t>
            </a:r>
          </a:p>
          <a:p>
            <a:pPr>
              <a:spcAft>
                <a:spcPts val="2353"/>
              </a:spcAft>
            </a:pPr>
            <a:r>
              <a:rPr lang="en-US" sz="2000" b="1" i="0" u="none" strike="noStrike" dirty="0">
                <a:effectLst/>
                <a:latin typeface="Segoe UI" panose="020B0502040204020203" pitchFamily="34" charset="0"/>
                <a:cs typeface="Segoe UI" panose="020B0502040204020203" pitchFamily="34" charset="0"/>
                <a:hlinkClick r:id="rId4"/>
              </a:rPr>
              <a:t>Functions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 managed PaaS service.</a:t>
            </a:r>
          </a:p>
          <a:p>
            <a:pPr>
              <a:spcAft>
                <a:spcPts val="1765"/>
              </a:spcAft>
            </a:pPr>
            <a:r>
              <a:rPr lang="en-US" sz="2000" b="1" i="0" u="none" strike="noStrike" dirty="0">
                <a:effectLst/>
                <a:latin typeface="Segoe UI" panose="020B0502040204020203" pitchFamily="34" charset="0"/>
                <a:cs typeface="Segoe UI" panose="020B0502040204020203" pitchFamily="34" charset="0"/>
                <a:hlinkClick r:id="rId5"/>
              </a:rPr>
              <a:t>Batch</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A managed service for running large-scale parallel and high-performance computing (HPC) applications</a:t>
            </a:r>
          </a:p>
          <a:p>
            <a:pPr>
              <a:spcAft>
                <a:spcPts val="1765"/>
              </a:spcAft>
            </a:pPr>
            <a:r>
              <a:rPr lang="en-US" sz="2000" b="1" i="0" u="none" strike="noStrike" dirty="0">
                <a:effectLst/>
                <a:latin typeface="Segoe UI" panose="020B0502040204020203" pitchFamily="34" charset="0"/>
                <a:cs typeface="Segoe UI" panose="020B0502040204020203" pitchFamily="34" charset="0"/>
                <a:hlinkClick r:id="rId6"/>
              </a:rPr>
              <a:t>Azure Kubernetes Service</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(AKS). A managed Kubernetes service for running containerized applications.</a:t>
            </a:r>
          </a:p>
          <a:p>
            <a:pPr>
              <a:spcAft>
                <a:spcPts val="2353"/>
              </a:spcAft>
            </a:pPr>
            <a:r>
              <a:rPr lang="en-US" sz="2000" b="1" i="0" u="none" strike="noStrike" dirty="0">
                <a:effectLst/>
                <a:latin typeface="Segoe UI" panose="020B0502040204020203" pitchFamily="34" charset="0"/>
                <a:cs typeface="Segoe UI" panose="020B0502040204020203" pitchFamily="34" charset="0"/>
                <a:hlinkClick r:id="rId7"/>
              </a:rPr>
              <a:t>Container Instances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The fastest and simplest way to run a container in Azure, without having to provision any virtual machines and without having to adopt a higher-level service.</a:t>
            </a:r>
          </a:p>
          <a:p>
            <a:pPr>
              <a:spcAft>
                <a:spcPts val="1765"/>
              </a:spcAft>
            </a:pPr>
            <a:r>
              <a:rPr lang="en-US" sz="2000" b="1" i="0" u="none" strike="noStrike" dirty="0">
                <a:effectLst/>
                <a:latin typeface="Segoe UI" panose="020B0502040204020203" pitchFamily="34" charset="0"/>
                <a:cs typeface="Segoe UI" panose="020B0502040204020203" pitchFamily="34" charset="0"/>
                <a:hlinkClick r:id="rId8"/>
              </a:rPr>
              <a:t>Virtual machines</a:t>
            </a:r>
            <a:r>
              <a:rPr lang="en-US" sz="2000" b="1" i="0" u="none" strike="noStrike" dirty="0">
                <a:effectLst/>
                <a:latin typeface="Segoe UI" panose="020B0502040204020203" pitchFamily="34" charset="0"/>
                <a:cs typeface="Segoe UI" panose="020B0502040204020203" pitchFamily="34" charset="0"/>
              </a:rPr>
              <a:t> </a:t>
            </a:r>
            <a:r>
              <a:rPr lang="en-US" sz="2000" b="0" i="0" u="none" strike="noStrike" dirty="0">
                <a:effectLst/>
                <a:latin typeface="Segoe UI" panose="020B0502040204020203" pitchFamily="34" charset="0"/>
                <a:cs typeface="Segoe UI" panose="020B0502040204020203" pitchFamily="34" charset="0"/>
              </a:rPr>
              <a:t>. Deploy and manage VMs inside an Azure virtual network.</a:t>
            </a:r>
          </a:p>
          <a:p>
            <a:endParaRPr lang="en-US" sz="20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2488BFFE-4B0A-49CE-A364-4151D807F6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6187" y="1278988"/>
            <a:ext cx="368570" cy="368570"/>
          </a:xfrm>
          <a:prstGeom prst="rect">
            <a:avLst/>
          </a:prstGeom>
        </p:spPr>
      </p:pic>
      <p:pic>
        <p:nvPicPr>
          <p:cNvPr id="4" name="Graphic 3">
            <a:extLst>
              <a:ext uri="{FF2B5EF4-FFF2-40B4-BE49-F238E27FC236}">
                <a16:creationId xmlns:a16="http://schemas.microsoft.com/office/drawing/2014/main" id="{52E4FC40-4169-47CA-995E-4E1BBF786C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2766" y="3760130"/>
            <a:ext cx="466888" cy="466888"/>
          </a:xfrm>
          <a:prstGeom prst="rect">
            <a:avLst/>
          </a:prstGeom>
        </p:spPr>
      </p:pic>
      <p:pic>
        <p:nvPicPr>
          <p:cNvPr id="5" name="Graphic 4">
            <a:extLst>
              <a:ext uri="{FF2B5EF4-FFF2-40B4-BE49-F238E27FC236}">
                <a16:creationId xmlns:a16="http://schemas.microsoft.com/office/drawing/2014/main" id="{BFEAE36E-2197-4C34-B779-8EC9AEED57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5845" y="4740617"/>
            <a:ext cx="476785" cy="449971"/>
          </a:xfrm>
          <a:prstGeom prst="rect">
            <a:avLst/>
          </a:prstGeom>
        </p:spPr>
      </p:pic>
      <p:pic>
        <p:nvPicPr>
          <p:cNvPr id="6" name="Graphic 5">
            <a:extLst>
              <a:ext uri="{FF2B5EF4-FFF2-40B4-BE49-F238E27FC236}">
                <a16:creationId xmlns:a16="http://schemas.microsoft.com/office/drawing/2014/main" id="{15705E29-0E3D-4CFE-8020-53784BD5296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2327" y="2823642"/>
            <a:ext cx="449971" cy="449971"/>
          </a:xfrm>
          <a:prstGeom prst="rect">
            <a:avLst/>
          </a:prstGeom>
        </p:spPr>
      </p:pic>
      <p:pic>
        <p:nvPicPr>
          <p:cNvPr id="7" name="Graphic 6">
            <a:extLst>
              <a:ext uri="{FF2B5EF4-FFF2-40B4-BE49-F238E27FC236}">
                <a16:creationId xmlns:a16="http://schemas.microsoft.com/office/drawing/2014/main" id="{3DDFC340-3AEA-423B-A5B4-03D401205E5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65401" y="2143746"/>
            <a:ext cx="437372" cy="437372"/>
          </a:xfrm>
          <a:prstGeom prst="rect">
            <a:avLst/>
          </a:prstGeom>
        </p:spPr>
      </p:pic>
      <p:pic>
        <p:nvPicPr>
          <p:cNvPr id="8" name="Graphic 7">
            <a:extLst>
              <a:ext uri="{FF2B5EF4-FFF2-40B4-BE49-F238E27FC236}">
                <a16:creationId xmlns:a16="http://schemas.microsoft.com/office/drawing/2014/main" id="{9520490D-8F6B-47A7-92DF-E4E18A3F0BE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3532" y="5677105"/>
            <a:ext cx="821109" cy="634493"/>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Review - Hosting Models</a:t>
            </a:r>
          </a:p>
        </p:txBody>
      </p:sp>
      <p:pic>
        <p:nvPicPr>
          <p:cNvPr id="6" name="Picture 5">
            <a:extLst>
              <a:ext uri="{FF2B5EF4-FFF2-40B4-BE49-F238E27FC236}">
                <a16:creationId xmlns:a16="http://schemas.microsoft.com/office/drawing/2014/main" id="{8F67B883-B662-4B5B-AAF7-C596D48A9CA1}"/>
              </a:ext>
            </a:extLst>
          </p:cNvPr>
          <p:cNvPicPr>
            <a:picLocks noChangeAspect="1"/>
          </p:cNvPicPr>
          <p:nvPr/>
        </p:nvPicPr>
        <p:blipFill>
          <a:blip r:embed="rId3"/>
          <a:stretch>
            <a:fillRect/>
          </a:stretch>
        </p:blipFill>
        <p:spPr>
          <a:xfrm>
            <a:off x="647353" y="1957130"/>
            <a:ext cx="601899" cy="601899"/>
          </a:xfrm>
          <a:prstGeom prst="rect">
            <a:avLst/>
          </a:prstGeom>
        </p:spPr>
      </p:pic>
      <p:pic>
        <p:nvPicPr>
          <p:cNvPr id="8" name="Picture 7" descr="A close up of a logo&#10;&#10;Description automatically generated">
            <a:extLst>
              <a:ext uri="{FF2B5EF4-FFF2-40B4-BE49-F238E27FC236}">
                <a16:creationId xmlns:a16="http://schemas.microsoft.com/office/drawing/2014/main" id="{509B5164-5BD3-44FF-9D7A-21137B682E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353" y="4170204"/>
            <a:ext cx="601899" cy="601899"/>
          </a:xfrm>
          <a:prstGeom prst="rect">
            <a:avLst/>
          </a:prstGeom>
        </p:spPr>
      </p:pic>
      <p:sp>
        <p:nvSpPr>
          <p:cNvPr id="9" name="TextBox 8">
            <a:extLst>
              <a:ext uri="{FF2B5EF4-FFF2-40B4-BE49-F238E27FC236}">
                <a16:creationId xmlns:a16="http://schemas.microsoft.com/office/drawing/2014/main" id="{8895B4BF-D356-4E28-A2CA-59C240466F7A}"/>
              </a:ext>
            </a:extLst>
          </p:cNvPr>
          <p:cNvSpPr txBox="1"/>
          <p:nvPr/>
        </p:nvSpPr>
        <p:spPr>
          <a:xfrm>
            <a:off x="1779357" y="1923750"/>
            <a:ext cx="9847374" cy="1246495"/>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Infrastructure-as-a-Service</a:t>
            </a:r>
            <a:r>
              <a:rPr lang="en-US" sz="2000" dirty="0">
                <a:latin typeface="Segoe UI" panose="020B0502040204020203" pitchFamily="34" charset="0"/>
                <a:cs typeface="Segoe UI" panose="020B0502040204020203" pitchFamily="34" charset="0"/>
              </a:rPr>
              <a:t> (IaaS) lets you provision individual VMs along with the associated networking and storage components</a:t>
            </a:r>
          </a:p>
          <a:p>
            <a:pPr>
              <a:spcAft>
                <a:spcPts val="1765"/>
              </a:spcAft>
            </a:pPr>
            <a:r>
              <a:rPr lang="en-US" sz="2000" b="1" dirty="0">
                <a:latin typeface="Segoe UI" panose="020B0502040204020203" pitchFamily="34" charset="0"/>
                <a:cs typeface="Segoe UI" panose="020B0502040204020203" pitchFamily="34" charset="0"/>
              </a:rPr>
              <a:t>IaaS</a:t>
            </a:r>
            <a:r>
              <a:rPr lang="en-US" sz="2000" dirty="0">
                <a:latin typeface="Segoe UI" panose="020B0502040204020203" pitchFamily="34" charset="0"/>
                <a:cs typeface="Segoe UI" panose="020B0502040204020203" pitchFamily="34" charset="0"/>
              </a:rPr>
              <a:t> gives the most control, flexibility, and portability</a:t>
            </a:r>
            <a:endParaRPr lang="en-US"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A1EE61D1-1230-4D38-AEE0-0F20A7782F00}"/>
              </a:ext>
            </a:extLst>
          </p:cNvPr>
          <p:cNvSpPr txBox="1"/>
          <p:nvPr/>
        </p:nvSpPr>
        <p:spPr>
          <a:xfrm>
            <a:off x="1643624" y="3973305"/>
            <a:ext cx="10118840" cy="1615827"/>
          </a:xfrm>
          <a:prstGeom prst="rect">
            <a:avLst/>
          </a:prstGeom>
          <a:noFill/>
        </p:spPr>
        <p:txBody>
          <a:bodyPr wrap="square">
            <a:spAutoFit/>
          </a:bodyPr>
          <a:lstStyle/>
          <a:p>
            <a:pPr>
              <a:spcAft>
                <a:spcPts val="1765"/>
              </a:spcAft>
            </a:pPr>
            <a:r>
              <a:rPr lang="en-US" sz="2000" b="1" dirty="0">
                <a:latin typeface="Segoe UI" panose="020B0502040204020203" pitchFamily="34" charset="0"/>
                <a:cs typeface="Segoe UI" panose="020B0502040204020203" pitchFamily="34" charset="0"/>
              </a:rPr>
              <a:t>Platform-as-a-Service</a:t>
            </a:r>
            <a:r>
              <a:rPr lang="en-US" sz="2000" dirty="0">
                <a:latin typeface="Segoe UI" panose="020B0502040204020203" pitchFamily="34" charset="0"/>
                <a:cs typeface="Segoe UI" panose="020B0502040204020203" pitchFamily="34" charset="0"/>
              </a:rPr>
              <a:t> (PaaS) is a complete development and deployment environment in the cloud, with resources that enables delivery of everything from simple cloud-based apps to sophisticated, cloud-enabled enterprise applications</a:t>
            </a:r>
            <a:endParaRPr lang="en-US" sz="2400" dirty="0">
              <a:latin typeface="Segoe UI" panose="020B0502040204020203" pitchFamily="34" charset="0"/>
              <a:cs typeface="Segoe UI" panose="020B0502040204020203" pitchFamily="34" charset="0"/>
            </a:endParaRPr>
          </a:p>
          <a:p>
            <a:pPr>
              <a:spcAft>
                <a:spcPts val="1765"/>
              </a:spcAft>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a:extLst>
              <a:ext uri="{FF2B5EF4-FFF2-40B4-BE49-F238E27FC236}">
                <a16:creationId xmlns:a16="http://schemas.microsoft.com/office/drawing/2014/main" id="{52B5F9F0-1659-404A-A5D7-0D36D453C209}"/>
              </a:ext>
            </a:extLst>
          </p:cNvPr>
          <p:cNvPicPr>
            <a:picLocks noChangeAspect="1"/>
          </p:cNvPicPr>
          <p:nvPr/>
        </p:nvPicPr>
        <p:blipFill>
          <a:blip r:embed="rId4"/>
          <a:stretch>
            <a:fillRect/>
          </a:stretch>
        </p:blipFill>
        <p:spPr>
          <a:xfrm>
            <a:off x="3527235" y="1923289"/>
            <a:ext cx="8275014" cy="3563617"/>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Service Limits and Cost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92061" y="2177418"/>
            <a:ext cx="2538246" cy="2234971"/>
          </a:xfrm>
        </p:spPr>
        <p:txBody>
          <a:bodyPr/>
          <a:lstStyle/>
          <a:p>
            <a:r>
              <a:rPr lang="en-US" sz="1765" dirty="0">
                <a:latin typeface="Segoe UI Light" panose="020B0502040204020203" pitchFamily="34" charset="0"/>
                <a:cs typeface="Segoe UI Light" panose="020B0502040204020203" pitchFamily="34" charset="0"/>
              </a:rPr>
              <a:t>Consider the following aspects of the service:</a:t>
            </a:r>
          </a:p>
          <a:p>
            <a:r>
              <a:rPr lang="en-US" sz="1765" b="1" dirty="0">
                <a:latin typeface="Segoe UI Light" panose="020B0502040204020203" pitchFamily="34" charset="0"/>
                <a:cs typeface="Segoe UI Light" panose="020B0502040204020203" pitchFamily="34" charset="0"/>
              </a:rPr>
              <a:t>Service limits</a:t>
            </a:r>
          </a:p>
          <a:p>
            <a:r>
              <a:rPr lang="en-US" sz="1765" b="1" dirty="0">
                <a:latin typeface="Segoe UI Light" panose="020B0502040204020203" pitchFamily="34" charset="0"/>
                <a:cs typeface="Segoe UI Light" panose="020B0502040204020203" pitchFamily="34" charset="0"/>
              </a:rPr>
              <a:t>Cost</a:t>
            </a:r>
          </a:p>
          <a:p>
            <a:r>
              <a:rPr lang="en-US" sz="1765" b="1" dirty="0">
                <a:latin typeface="Segoe UI Light" panose="020B0502040204020203" pitchFamily="34" charset="0"/>
                <a:cs typeface="Segoe UI Light" panose="020B0502040204020203" pitchFamily="34" charset="0"/>
              </a:rPr>
              <a:t>SLA</a:t>
            </a:r>
          </a:p>
          <a:p>
            <a:r>
              <a:rPr lang="en-US" sz="1765" b="1" dirty="0">
                <a:latin typeface="Segoe UI Light" panose="020B0502040204020203" pitchFamily="34" charset="0"/>
                <a:cs typeface="Segoe UI Light" panose="020B0502040204020203" pitchFamily="34" charset="0"/>
              </a:rPr>
              <a:t>Regional availability</a:t>
            </a:r>
          </a:p>
        </p:txBody>
      </p:sp>
      <p:sp>
        <p:nvSpPr>
          <p:cNvPr id="3" name="Left Bracket 2">
            <a:extLst>
              <a:ext uri="{FF2B5EF4-FFF2-40B4-BE49-F238E27FC236}">
                <a16:creationId xmlns:a16="http://schemas.microsoft.com/office/drawing/2014/main" id="{7076B552-FEE5-4FA1-8876-FC9F01EC9FCD}"/>
              </a:ext>
            </a:extLst>
          </p:cNvPr>
          <p:cNvSpPr/>
          <p:nvPr/>
        </p:nvSpPr>
        <p:spPr>
          <a:xfrm>
            <a:off x="3327489" y="1795322"/>
            <a:ext cx="155901" cy="3819549"/>
          </a:xfrm>
          <a:prstGeom prst="leftBracket">
            <a:avLst/>
          </a:prstGeom>
          <a:ln>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cxnSp>
        <p:nvCxnSpPr>
          <p:cNvPr id="8" name="Straight Connector 7">
            <a:extLst>
              <a:ext uri="{FF2B5EF4-FFF2-40B4-BE49-F238E27FC236}">
                <a16:creationId xmlns:a16="http://schemas.microsoft.com/office/drawing/2014/main" id="{000F3562-D3C5-43EB-987F-C5D80A8B7CAB}"/>
              </a:ext>
            </a:extLst>
          </p:cNvPr>
          <p:cNvCxnSpPr/>
          <p:nvPr/>
        </p:nvCxnSpPr>
        <p:spPr>
          <a:xfrm flipV="1">
            <a:off x="2757482" y="3980808"/>
            <a:ext cx="570007" cy="579753"/>
          </a:xfrm>
          <a:prstGeom prst="line">
            <a:avLst/>
          </a:prstGeom>
          <a:ln>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F74AEAB-5A4F-4F78-B3BA-8B0BB0D77E11}"/>
              </a:ext>
            </a:extLst>
          </p:cNvPr>
          <p:cNvPicPr>
            <a:picLocks noChangeAspect="1"/>
          </p:cNvPicPr>
          <p:nvPr/>
        </p:nvPicPr>
        <p:blipFill>
          <a:blip r:embed="rId5"/>
          <a:stretch>
            <a:fillRect/>
          </a:stretch>
        </p:blipFill>
        <p:spPr>
          <a:xfrm>
            <a:off x="316857" y="1371094"/>
            <a:ext cx="11383082" cy="4033912"/>
          </a:xfrm>
          <a:prstGeom prst="rect">
            <a:avLst/>
          </a:prstGeom>
        </p:spPr>
      </p:pic>
    </p:spTree>
    <p:extLst>
      <p:ext uri="{BB962C8B-B14F-4D97-AF65-F5344CB8AC3E}">
        <p14:creationId xmlns:p14="http://schemas.microsoft.com/office/powerpoint/2010/main" val="162508580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TotalTime>
  <Words>2136</Words>
  <Application>Microsoft Office PowerPoint</Application>
  <PresentationFormat>Widescreen</PresentationFormat>
  <Paragraphs>278</Paragraphs>
  <Slides>31</Slides>
  <Notes>31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Segoe UI</vt:lpstr>
      <vt:lpstr>Segoe UI Light</vt:lpstr>
      <vt:lpstr>Segoe UI Semibold</vt:lpstr>
      <vt:lpstr>Wingdings</vt:lpstr>
      <vt:lpstr>Microsoft Azure Template</vt:lpstr>
      <vt:lpstr>PowerPoint Presentation</vt:lpstr>
      <vt:lpstr>AZ-304: Microsoft Azure Architect Design</vt:lpstr>
      <vt:lpstr>Module 1: Design a Compute Solution</vt:lpstr>
      <vt:lpstr>Learning Objectives</vt:lpstr>
      <vt:lpstr>Choose an Azure Compute Service</vt:lpstr>
      <vt:lpstr>Choosing an Azure Compute Service</vt:lpstr>
      <vt:lpstr>Review - Features</vt:lpstr>
      <vt:lpstr>Review - Hosting Models</vt:lpstr>
      <vt:lpstr>Service Limits and Cost</vt:lpstr>
      <vt:lpstr>Scalability</vt:lpstr>
      <vt:lpstr>Availability</vt:lpstr>
      <vt:lpstr>Determine Appropriate Compute Technologies</vt:lpstr>
      <vt:lpstr>Choosing an Azure Compute Option for Microservices</vt:lpstr>
      <vt:lpstr>Containers with Orchestration</vt:lpstr>
      <vt:lpstr>Containers</vt:lpstr>
      <vt:lpstr>Serverless</vt:lpstr>
      <vt:lpstr>Recommend a Solution for Containers</vt:lpstr>
      <vt:lpstr>When to use Azure Kubernetes Service</vt:lpstr>
      <vt:lpstr>When to use Azure Container Instances</vt:lpstr>
      <vt:lpstr>Bursting from AKS with ACI</vt:lpstr>
      <vt:lpstr>Provisioning Solutions for Azure Compute Infrastructure</vt:lpstr>
      <vt:lpstr>Provisioning Solutions for Azure Compute Infrastructure</vt:lpstr>
      <vt:lpstr>Custom Script Extension</vt:lpstr>
      <vt:lpstr>Desired State Configuration (DSC) Extensions</vt:lpstr>
      <vt:lpstr>Azure Automation State Configuration </vt:lpstr>
      <vt:lpstr>Chef</vt:lpstr>
      <vt:lpstr>Terraform</vt:lpstr>
      <vt:lpstr>Azure Resource Manager (ARM) Templates</vt:lpstr>
      <vt:lpstr>Module 1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Joseph</dc:creator>
  <cp:lastModifiedBy>Brad Joseph</cp:lastModifiedBy>
  <cp:revision>1</cp:revision>
  <dcterms:created xsi:type="dcterms:W3CDTF">2020-10-13T18:17:13Z</dcterms:created>
  <dcterms:modified xsi:type="dcterms:W3CDTF">2020-11-09T19:42:24Z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2020-10-13T18:17:12Z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cc01d45b-2049-4c0a-bfcc-486346308d2d</vt:lpwstr>
  </property>
  <property fmtid="{D5CDD505-2E9C-101B-9397-08002B2CF9AE}" pid="8" name="MSIP_Label_f42aa342-8706-4288-bd11-ebb85995028c_ContentBits">
    <vt:lpwstr>0</vt:lpwstr>
  </property>
</Properties>
</file>