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61" r:id="rId7"/>
    <p:sldId id="297" r:id="rId8"/>
    <p:sldId id="283" r:id="rId9"/>
    <p:sldId id="286" r:id="rId10"/>
    <p:sldId id="287" r:id="rId11"/>
    <p:sldId id="285" r:id="rId12"/>
    <p:sldId id="290" r:id="rId13"/>
    <p:sldId id="293" r:id="rId14"/>
    <p:sldId id="289" r:id="rId15"/>
    <p:sldId id="288" r:id="rId16"/>
    <p:sldId id="292" r:id="rId17"/>
    <p:sldId id="294" r:id="rId18"/>
    <p:sldId id="296" r:id="rId19"/>
    <p:sldId id="295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DD31C2-67C4-40C5-94A3-DCFD6FC487D5}" type="doc">
      <dgm:prSet loTypeId="urn:microsoft.com/office/officeart/2005/8/layout/pList1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D18AAA1-880F-4581-8025-D9F6F630B866}">
      <dgm:prSet phldrT="[Text]"/>
      <dgm:spPr/>
      <dgm:t>
        <a:bodyPr/>
        <a:lstStyle/>
        <a:p>
          <a:r>
            <a:rPr lang="en-US" dirty="0"/>
            <a:t>Merged Train Data</a:t>
          </a:r>
        </a:p>
      </dgm:t>
    </dgm:pt>
    <dgm:pt modelId="{63CC5082-AB4D-4776-A740-64CF10FEA3E3}" type="parTrans" cxnId="{6730FD93-AD00-4FA0-9954-3320C766CF23}">
      <dgm:prSet/>
      <dgm:spPr/>
      <dgm:t>
        <a:bodyPr/>
        <a:lstStyle/>
        <a:p>
          <a:endParaRPr lang="en-US"/>
        </a:p>
      </dgm:t>
    </dgm:pt>
    <dgm:pt modelId="{EB2580CD-A923-4ACB-940C-3A28B4810DEC}" type="sibTrans" cxnId="{6730FD93-AD00-4FA0-9954-3320C766CF23}">
      <dgm:prSet/>
      <dgm:spPr/>
      <dgm:t>
        <a:bodyPr/>
        <a:lstStyle/>
        <a:p>
          <a:endParaRPr lang="en-US"/>
        </a:p>
      </dgm:t>
    </dgm:pt>
    <dgm:pt modelId="{DF2ABB68-4661-4EA2-9690-8B514E84541C}">
      <dgm:prSet phldrT="[Text]"/>
      <dgm:spPr/>
      <dgm:t>
        <a:bodyPr/>
        <a:lstStyle/>
        <a:p>
          <a:r>
            <a:rPr lang="en-US"/>
            <a:t>Merged Test Data</a:t>
          </a:r>
        </a:p>
      </dgm:t>
    </dgm:pt>
    <dgm:pt modelId="{AB152A76-8524-400C-B08C-05BA40EBA48D}" type="parTrans" cxnId="{0CD99299-E864-4AD3-9067-204068D350DA}">
      <dgm:prSet/>
      <dgm:spPr/>
      <dgm:t>
        <a:bodyPr/>
        <a:lstStyle/>
        <a:p>
          <a:endParaRPr lang="en-US"/>
        </a:p>
      </dgm:t>
    </dgm:pt>
    <dgm:pt modelId="{E773248F-E94E-4ED1-8BD1-72C7A352684B}" type="sibTrans" cxnId="{0CD99299-E864-4AD3-9067-204068D350DA}">
      <dgm:prSet/>
      <dgm:spPr/>
      <dgm:t>
        <a:bodyPr/>
        <a:lstStyle/>
        <a:p>
          <a:endParaRPr lang="en-US"/>
        </a:p>
      </dgm:t>
    </dgm:pt>
    <dgm:pt modelId="{E5896CC6-6E0E-4308-BD20-833BC56DDDEA}">
      <dgm:prSet phldrT="[Text]"/>
      <dgm:spPr/>
      <dgm:t>
        <a:bodyPr/>
        <a:lstStyle/>
        <a:p>
          <a:r>
            <a:rPr lang="en-US" dirty="0"/>
            <a:t>Merged to common Data frame</a:t>
          </a:r>
        </a:p>
      </dgm:t>
    </dgm:pt>
    <dgm:pt modelId="{802805F0-36B0-4DCC-8EAF-CECF43D5E046}" type="parTrans" cxnId="{FFA92FE7-8888-469C-8555-0BCA48A9141D}">
      <dgm:prSet/>
      <dgm:spPr/>
      <dgm:t>
        <a:bodyPr/>
        <a:lstStyle/>
        <a:p>
          <a:endParaRPr lang="en-US"/>
        </a:p>
      </dgm:t>
    </dgm:pt>
    <dgm:pt modelId="{610336AE-0F32-4DA5-A687-36416A1E3CC3}" type="sibTrans" cxnId="{FFA92FE7-8888-469C-8555-0BCA48A9141D}">
      <dgm:prSet/>
      <dgm:spPr/>
      <dgm:t>
        <a:bodyPr/>
        <a:lstStyle/>
        <a:p>
          <a:endParaRPr lang="en-US"/>
        </a:p>
      </dgm:t>
    </dgm:pt>
    <dgm:pt modelId="{3152AAFF-40F8-4A6F-A814-80612342A509}" type="pres">
      <dgm:prSet presAssocID="{92DD31C2-67C4-40C5-94A3-DCFD6FC487D5}" presName="Name0" presStyleCnt="0">
        <dgm:presLayoutVars>
          <dgm:dir/>
          <dgm:resizeHandles val="exact"/>
        </dgm:presLayoutVars>
      </dgm:prSet>
      <dgm:spPr/>
    </dgm:pt>
    <dgm:pt modelId="{203636C8-3F0A-4BAC-85F5-B666B4ED98E2}" type="pres">
      <dgm:prSet presAssocID="{0D18AAA1-880F-4581-8025-D9F6F630B866}" presName="compNode" presStyleCnt="0"/>
      <dgm:spPr/>
    </dgm:pt>
    <dgm:pt modelId="{C08C8871-A60F-418D-B47F-0328886BB61F}" type="pres">
      <dgm:prSet presAssocID="{0D18AAA1-880F-4581-8025-D9F6F630B866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BF57E10-F896-4966-820F-BF0AB9C79AD0}" type="pres">
      <dgm:prSet presAssocID="{0D18AAA1-880F-4581-8025-D9F6F630B866}" presName="textRect" presStyleLbl="revTx" presStyleIdx="0" presStyleCnt="3">
        <dgm:presLayoutVars>
          <dgm:bulletEnabled val="1"/>
        </dgm:presLayoutVars>
      </dgm:prSet>
      <dgm:spPr/>
    </dgm:pt>
    <dgm:pt modelId="{9336265A-5AE3-4D34-A048-1D84BE097D49}" type="pres">
      <dgm:prSet presAssocID="{EB2580CD-A923-4ACB-940C-3A28B4810DEC}" presName="sibTrans" presStyleLbl="sibTrans2D1" presStyleIdx="0" presStyleCnt="0"/>
      <dgm:spPr/>
    </dgm:pt>
    <dgm:pt modelId="{B134C6BB-2666-4857-A70F-5614276FAE11}" type="pres">
      <dgm:prSet presAssocID="{DF2ABB68-4661-4EA2-9690-8B514E84541C}" presName="compNode" presStyleCnt="0"/>
      <dgm:spPr/>
    </dgm:pt>
    <dgm:pt modelId="{BDFA7B0E-D54E-448A-BE2D-F7A93874E3A7}" type="pres">
      <dgm:prSet presAssocID="{DF2ABB68-4661-4EA2-9690-8B514E84541C}" presName="pict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CAD6C0-6A7C-427D-B787-AE44B79EAD34}" type="pres">
      <dgm:prSet presAssocID="{DF2ABB68-4661-4EA2-9690-8B514E84541C}" presName="textRect" presStyleLbl="revTx" presStyleIdx="1" presStyleCnt="3">
        <dgm:presLayoutVars>
          <dgm:bulletEnabled val="1"/>
        </dgm:presLayoutVars>
      </dgm:prSet>
      <dgm:spPr/>
    </dgm:pt>
    <dgm:pt modelId="{F03CD0F2-1C5A-4A39-8357-C9BEF2371E40}" type="pres">
      <dgm:prSet presAssocID="{E773248F-E94E-4ED1-8BD1-72C7A352684B}" presName="sibTrans" presStyleLbl="sibTrans2D1" presStyleIdx="0" presStyleCnt="0"/>
      <dgm:spPr/>
    </dgm:pt>
    <dgm:pt modelId="{50A34F4B-8B91-4A24-A549-3EED663C9D05}" type="pres">
      <dgm:prSet presAssocID="{E5896CC6-6E0E-4308-BD20-833BC56DDDEA}" presName="compNode" presStyleCnt="0"/>
      <dgm:spPr/>
    </dgm:pt>
    <dgm:pt modelId="{1E3915C4-7AC6-42DA-8B77-8D92BCE4172D}" type="pres">
      <dgm:prSet presAssocID="{E5896CC6-6E0E-4308-BD20-833BC56DDDEA}" presName="pict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F6E1F39-B616-4AE3-A557-82AEF939BC6B}" type="pres">
      <dgm:prSet presAssocID="{E5896CC6-6E0E-4308-BD20-833BC56DDDEA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50818926-36EA-49B4-9842-FAE7D607CF41}" type="presOf" srcId="{EB2580CD-A923-4ACB-940C-3A28B4810DEC}" destId="{9336265A-5AE3-4D34-A048-1D84BE097D49}" srcOrd="0" destOrd="0" presId="urn:microsoft.com/office/officeart/2005/8/layout/pList1"/>
    <dgm:cxn modelId="{03D5603C-EC82-4DD4-A086-9569B6793323}" type="presOf" srcId="{0D18AAA1-880F-4581-8025-D9F6F630B866}" destId="{6BF57E10-F896-4966-820F-BF0AB9C79AD0}" srcOrd="0" destOrd="0" presId="urn:microsoft.com/office/officeart/2005/8/layout/pList1"/>
    <dgm:cxn modelId="{9BB4FF63-B933-4F34-BDEE-8955F67052D1}" type="presOf" srcId="{E773248F-E94E-4ED1-8BD1-72C7A352684B}" destId="{F03CD0F2-1C5A-4A39-8357-C9BEF2371E40}" srcOrd="0" destOrd="0" presId="urn:microsoft.com/office/officeart/2005/8/layout/pList1"/>
    <dgm:cxn modelId="{97F10F82-5BAB-4F01-A0C9-042302F9133A}" type="presOf" srcId="{DF2ABB68-4661-4EA2-9690-8B514E84541C}" destId="{EBCAD6C0-6A7C-427D-B787-AE44B79EAD34}" srcOrd="0" destOrd="0" presId="urn:microsoft.com/office/officeart/2005/8/layout/pList1"/>
    <dgm:cxn modelId="{6730FD93-AD00-4FA0-9954-3320C766CF23}" srcId="{92DD31C2-67C4-40C5-94A3-DCFD6FC487D5}" destId="{0D18AAA1-880F-4581-8025-D9F6F630B866}" srcOrd="0" destOrd="0" parTransId="{63CC5082-AB4D-4776-A740-64CF10FEA3E3}" sibTransId="{EB2580CD-A923-4ACB-940C-3A28B4810DEC}"/>
    <dgm:cxn modelId="{0CD99299-E864-4AD3-9067-204068D350DA}" srcId="{92DD31C2-67C4-40C5-94A3-DCFD6FC487D5}" destId="{DF2ABB68-4661-4EA2-9690-8B514E84541C}" srcOrd="1" destOrd="0" parTransId="{AB152A76-8524-400C-B08C-05BA40EBA48D}" sibTransId="{E773248F-E94E-4ED1-8BD1-72C7A352684B}"/>
    <dgm:cxn modelId="{B190ABB2-2FEA-473E-87B1-1B370B96C61B}" type="presOf" srcId="{E5896CC6-6E0E-4308-BD20-833BC56DDDEA}" destId="{8F6E1F39-B616-4AE3-A557-82AEF939BC6B}" srcOrd="0" destOrd="0" presId="urn:microsoft.com/office/officeart/2005/8/layout/pList1"/>
    <dgm:cxn modelId="{FFA92FE7-8888-469C-8555-0BCA48A9141D}" srcId="{92DD31C2-67C4-40C5-94A3-DCFD6FC487D5}" destId="{E5896CC6-6E0E-4308-BD20-833BC56DDDEA}" srcOrd="2" destOrd="0" parTransId="{802805F0-36B0-4DCC-8EAF-CECF43D5E046}" sibTransId="{610336AE-0F32-4DA5-A687-36416A1E3CC3}"/>
    <dgm:cxn modelId="{2FA2E5F5-7A60-4F19-AEF3-DD656A896551}" type="presOf" srcId="{92DD31C2-67C4-40C5-94A3-DCFD6FC487D5}" destId="{3152AAFF-40F8-4A6F-A814-80612342A509}" srcOrd="0" destOrd="0" presId="urn:microsoft.com/office/officeart/2005/8/layout/pList1"/>
    <dgm:cxn modelId="{09772306-CD36-4521-81B7-8F4C56132BA8}" type="presParOf" srcId="{3152AAFF-40F8-4A6F-A814-80612342A509}" destId="{203636C8-3F0A-4BAC-85F5-B666B4ED98E2}" srcOrd="0" destOrd="0" presId="urn:microsoft.com/office/officeart/2005/8/layout/pList1"/>
    <dgm:cxn modelId="{519ED3FD-0A75-47AA-BA61-B3703D69C696}" type="presParOf" srcId="{203636C8-3F0A-4BAC-85F5-B666B4ED98E2}" destId="{C08C8871-A60F-418D-B47F-0328886BB61F}" srcOrd="0" destOrd="0" presId="urn:microsoft.com/office/officeart/2005/8/layout/pList1"/>
    <dgm:cxn modelId="{9040CC9F-7403-430D-94DB-E0275DC8F815}" type="presParOf" srcId="{203636C8-3F0A-4BAC-85F5-B666B4ED98E2}" destId="{6BF57E10-F896-4966-820F-BF0AB9C79AD0}" srcOrd="1" destOrd="0" presId="urn:microsoft.com/office/officeart/2005/8/layout/pList1"/>
    <dgm:cxn modelId="{3C79CD12-114F-4E8E-8482-A714B18646D5}" type="presParOf" srcId="{3152AAFF-40F8-4A6F-A814-80612342A509}" destId="{9336265A-5AE3-4D34-A048-1D84BE097D49}" srcOrd="1" destOrd="0" presId="urn:microsoft.com/office/officeart/2005/8/layout/pList1"/>
    <dgm:cxn modelId="{B6B7A47D-9273-4D6C-9CB5-BA2D3DD52425}" type="presParOf" srcId="{3152AAFF-40F8-4A6F-A814-80612342A509}" destId="{B134C6BB-2666-4857-A70F-5614276FAE11}" srcOrd="2" destOrd="0" presId="urn:microsoft.com/office/officeart/2005/8/layout/pList1"/>
    <dgm:cxn modelId="{03445D86-3912-47C5-8EEA-79B74010CB3B}" type="presParOf" srcId="{B134C6BB-2666-4857-A70F-5614276FAE11}" destId="{BDFA7B0E-D54E-448A-BE2D-F7A93874E3A7}" srcOrd="0" destOrd="0" presId="urn:microsoft.com/office/officeart/2005/8/layout/pList1"/>
    <dgm:cxn modelId="{7CD3FD25-46B9-447A-BD1B-AC2D502EB1B5}" type="presParOf" srcId="{B134C6BB-2666-4857-A70F-5614276FAE11}" destId="{EBCAD6C0-6A7C-427D-B787-AE44B79EAD34}" srcOrd="1" destOrd="0" presId="urn:microsoft.com/office/officeart/2005/8/layout/pList1"/>
    <dgm:cxn modelId="{74655260-2A3C-4C91-9C0B-E424DC1CDADD}" type="presParOf" srcId="{3152AAFF-40F8-4A6F-A814-80612342A509}" destId="{F03CD0F2-1C5A-4A39-8357-C9BEF2371E40}" srcOrd="3" destOrd="0" presId="urn:microsoft.com/office/officeart/2005/8/layout/pList1"/>
    <dgm:cxn modelId="{855D4233-CD6C-4555-BB02-FFDFBC527016}" type="presParOf" srcId="{3152AAFF-40F8-4A6F-A814-80612342A509}" destId="{50A34F4B-8B91-4A24-A549-3EED663C9D05}" srcOrd="4" destOrd="0" presId="urn:microsoft.com/office/officeart/2005/8/layout/pList1"/>
    <dgm:cxn modelId="{37A61301-65DD-419E-B334-3B06FE7646D2}" type="presParOf" srcId="{50A34F4B-8B91-4A24-A549-3EED663C9D05}" destId="{1E3915C4-7AC6-42DA-8B77-8D92BCE4172D}" srcOrd="0" destOrd="0" presId="urn:microsoft.com/office/officeart/2005/8/layout/pList1"/>
    <dgm:cxn modelId="{8423D0C8-D0A3-409D-AA46-B43E0C6FCD40}" type="presParOf" srcId="{50A34F4B-8B91-4A24-A549-3EED663C9D05}" destId="{8F6E1F39-B616-4AE3-A557-82AEF939BC6B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DD31C2-67C4-40C5-94A3-DCFD6FC487D5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18AAA1-880F-4581-8025-D9F6F630B866}">
      <dgm:prSet phldrT="[Text]"/>
      <dgm:spPr/>
      <dgm:t>
        <a:bodyPr/>
        <a:lstStyle/>
        <a:p>
          <a:r>
            <a:rPr lang="en-US" dirty="0"/>
            <a:t>Merge Data</a:t>
          </a:r>
        </a:p>
      </dgm:t>
    </dgm:pt>
    <dgm:pt modelId="{63CC5082-AB4D-4776-A740-64CF10FEA3E3}" type="parTrans" cxnId="{6730FD93-AD00-4FA0-9954-3320C766CF23}">
      <dgm:prSet/>
      <dgm:spPr/>
      <dgm:t>
        <a:bodyPr/>
        <a:lstStyle/>
        <a:p>
          <a:endParaRPr lang="en-US"/>
        </a:p>
      </dgm:t>
    </dgm:pt>
    <dgm:pt modelId="{EB2580CD-A923-4ACB-940C-3A28B4810DEC}" type="sibTrans" cxnId="{6730FD93-AD00-4FA0-9954-3320C766CF23}">
      <dgm:prSet/>
      <dgm:spPr/>
      <dgm:t>
        <a:bodyPr/>
        <a:lstStyle/>
        <a:p>
          <a:endParaRPr lang="en-US"/>
        </a:p>
      </dgm:t>
    </dgm:pt>
    <dgm:pt modelId="{DF2ABB68-4661-4EA2-9690-8B514E84541C}">
      <dgm:prSet phldrT="[Text]"/>
      <dgm:spPr/>
      <dgm:t>
        <a:bodyPr/>
        <a:lstStyle/>
        <a:p>
          <a:r>
            <a:rPr lang="en-US" dirty="0"/>
            <a:t>Null Value Checks</a:t>
          </a:r>
        </a:p>
      </dgm:t>
    </dgm:pt>
    <dgm:pt modelId="{AB152A76-8524-400C-B08C-05BA40EBA48D}" type="parTrans" cxnId="{0CD99299-E864-4AD3-9067-204068D350DA}">
      <dgm:prSet/>
      <dgm:spPr/>
      <dgm:t>
        <a:bodyPr/>
        <a:lstStyle/>
        <a:p>
          <a:endParaRPr lang="en-US"/>
        </a:p>
      </dgm:t>
    </dgm:pt>
    <dgm:pt modelId="{E773248F-E94E-4ED1-8BD1-72C7A352684B}" type="sibTrans" cxnId="{0CD99299-E864-4AD3-9067-204068D350DA}">
      <dgm:prSet/>
      <dgm:spPr/>
      <dgm:t>
        <a:bodyPr/>
        <a:lstStyle/>
        <a:p>
          <a:endParaRPr lang="en-US"/>
        </a:p>
      </dgm:t>
    </dgm:pt>
    <dgm:pt modelId="{C680BC42-BFC3-4FB3-B909-EC0FA2A273E8}">
      <dgm:prSet phldrT="[Text]"/>
      <dgm:spPr/>
      <dgm:t>
        <a:bodyPr/>
        <a:lstStyle/>
        <a:p>
          <a:r>
            <a:rPr lang="en-US" dirty="0"/>
            <a:t>Duplicate Checks</a:t>
          </a:r>
        </a:p>
      </dgm:t>
    </dgm:pt>
    <dgm:pt modelId="{59CB60A4-954C-426C-882D-8BB1730917FA}" type="parTrans" cxnId="{B0F11873-E611-41CB-87AE-B6B32C37E7D1}">
      <dgm:prSet/>
      <dgm:spPr/>
      <dgm:t>
        <a:bodyPr/>
        <a:lstStyle/>
        <a:p>
          <a:endParaRPr lang="en-US"/>
        </a:p>
      </dgm:t>
    </dgm:pt>
    <dgm:pt modelId="{4710A66D-2B1B-4F04-B3C4-E7702657B948}" type="sibTrans" cxnId="{B0F11873-E611-41CB-87AE-B6B32C37E7D1}">
      <dgm:prSet/>
      <dgm:spPr/>
      <dgm:t>
        <a:bodyPr/>
        <a:lstStyle/>
        <a:p>
          <a:endParaRPr lang="en-US"/>
        </a:p>
      </dgm:t>
    </dgm:pt>
    <dgm:pt modelId="{B072A5C7-039B-491D-BBB3-CE79F77FC6E8}">
      <dgm:prSet phldrT="[Text]"/>
      <dgm:spPr/>
      <dgm:t>
        <a:bodyPr/>
        <a:lstStyle/>
        <a:p>
          <a:r>
            <a:rPr lang="en-US" dirty="0"/>
            <a:t>Data Type Checks</a:t>
          </a:r>
        </a:p>
      </dgm:t>
    </dgm:pt>
    <dgm:pt modelId="{1BC6386D-4E58-4087-8821-9A801665F05D}" type="parTrans" cxnId="{8888B158-D3DE-4CA0-95BD-710A86DBF479}">
      <dgm:prSet/>
      <dgm:spPr/>
      <dgm:t>
        <a:bodyPr/>
        <a:lstStyle/>
        <a:p>
          <a:endParaRPr lang="en-US"/>
        </a:p>
      </dgm:t>
    </dgm:pt>
    <dgm:pt modelId="{AE1C80AE-74F1-455A-A6E7-68C8DF6F220F}" type="sibTrans" cxnId="{8888B158-D3DE-4CA0-95BD-710A86DBF479}">
      <dgm:prSet/>
      <dgm:spPr/>
      <dgm:t>
        <a:bodyPr/>
        <a:lstStyle/>
        <a:p>
          <a:endParaRPr lang="en-US"/>
        </a:p>
      </dgm:t>
    </dgm:pt>
    <dgm:pt modelId="{38E93DAB-BC4E-48EE-9181-F2F10396BBA2}">
      <dgm:prSet phldrT="[Text]"/>
      <dgm:spPr/>
      <dgm:t>
        <a:bodyPr/>
        <a:lstStyle/>
        <a:p>
          <a:r>
            <a:rPr lang="en-US" dirty="0"/>
            <a:t>Correlation Checks</a:t>
          </a:r>
        </a:p>
      </dgm:t>
    </dgm:pt>
    <dgm:pt modelId="{20BD8489-94C2-4ADC-9F8F-F59FDEE9FA36}" type="parTrans" cxnId="{EBB6393E-161D-48B1-8E94-8A36A6A894C8}">
      <dgm:prSet/>
      <dgm:spPr/>
      <dgm:t>
        <a:bodyPr/>
        <a:lstStyle/>
        <a:p>
          <a:endParaRPr lang="en-US"/>
        </a:p>
      </dgm:t>
    </dgm:pt>
    <dgm:pt modelId="{1EAD95B3-5502-4183-9753-1DE6604B61E2}" type="sibTrans" cxnId="{EBB6393E-161D-48B1-8E94-8A36A6A894C8}">
      <dgm:prSet/>
      <dgm:spPr/>
      <dgm:t>
        <a:bodyPr/>
        <a:lstStyle/>
        <a:p>
          <a:endParaRPr lang="en-US"/>
        </a:p>
      </dgm:t>
    </dgm:pt>
    <dgm:pt modelId="{FE7F5557-CC67-4811-BA22-E309C756289A}">
      <dgm:prSet phldrT="[Text]"/>
      <dgm:spPr/>
      <dgm:t>
        <a:bodyPr/>
        <a:lstStyle/>
        <a:p>
          <a:r>
            <a:rPr lang="en-US" dirty="0"/>
            <a:t>Outlier Checks</a:t>
          </a:r>
        </a:p>
      </dgm:t>
    </dgm:pt>
    <dgm:pt modelId="{CAF9C140-8D18-4616-8993-34FF039A3635}" type="parTrans" cxnId="{D27B6423-249C-4E23-AD41-1ED320987AFD}">
      <dgm:prSet/>
      <dgm:spPr/>
      <dgm:t>
        <a:bodyPr/>
        <a:lstStyle/>
        <a:p>
          <a:endParaRPr lang="en-US"/>
        </a:p>
      </dgm:t>
    </dgm:pt>
    <dgm:pt modelId="{562A3EFD-8C8F-48F4-83BD-5BB7331853C2}" type="sibTrans" cxnId="{D27B6423-249C-4E23-AD41-1ED320987AFD}">
      <dgm:prSet/>
      <dgm:spPr/>
      <dgm:t>
        <a:bodyPr/>
        <a:lstStyle/>
        <a:p>
          <a:endParaRPr lang="en-US"/>
        </a:p>
      </dgm:t>
    </dgm:pt>
    <dgm:pt modelId="{6471C6F0-E633-4764-896F-695C9D0F105F}">
      <dgm:prSet phldrT="[Text]"/>
      <dgm:spPr/>
      <dgm:t>
        <a:bodyPr/>
        <a:lstStyle/>
        <a:p>
          <a:r>
            <a:rPr lang="en-US" dirty="0"/>
            <a:t>Sanity Check on merged Data</a:t>
          </a:r>
        </a:p>
      </dgm:t>
    </dgm:pt>
    <dgm:pt modelId="{9C933A13-2179-45E5-8615-D0E9FDB315D7}" type="parTrans" cxnId="{B1532BD3-68AA-4E73-B80A-FA86DB725618}">
      <dgm:prSet/>
      <dgm:spPr/>
      <dgm:t>
        <a:bodyPr/>
        <a:lstStyle/>
        <a:p>
          <a:endParaRPr lang="en-US"/>
        </a:p>
      </dgm:t>
    </dgm:pt>
    <dgm:pt modelId="{45492C52-77CC-4B3C-BD0E-A6D08104428C}" type="sibTrans" cxnId="{B1532BD3-68AA-4E73-B80A-FA86DB725618}">
      <dgm:prSet/>
      <dgm:spPr/>
      <dgm:t>
        <a:bodyPr/>
        <a:lstStyle/>
        <a:p>
          <a:endParaRPr lang="en-US"/>
        </a:p>
      </dgm:t>
    </dgm:pt>
    <dgm:pt modelId="{74C87C71-CD91-4459-86A1-5A63B5585DBD}">
      <dgm:prSet phldrT="[Text]"/>
      <dgm:spPr/>
      <dgm:t>
        <a:bodyPr/>
        <a:lstStyle/>
        <a:p>
          <a:r>
            <a:rPr lang="en-US" dirty="0"/>
            <a:t>No Null Values found</a:t>
          </a:r>
        </a:p>
      </dgm:t>
    </dgm:pt>
    <dgm:pt modelId="{D387525B-BCE5-4FF1-9996-10642270A7ED}" type="parTrans" cxnId="{1C913306-6A2D-42C5-B4D0-B0334D9DD613}">
      <dgm:prSet/>
      <dgm:spPr/>
      <dgm:t>
        <a:bodyPr/>
        <a:lstStyle/>
        <a:p>
          <a:endParaRPr lang="en-US"/>
        </a:p>
      </dgm:t>
    </dgm:pt>
    <dgm:pt modelId="{CAF04E95-5374-4EAF-9892-744F21D1AD86}" type="sibTrans" cxnId="{1C913306-6A2D-42C5-B4D0-B0334D9DD613}">
      <dgm:prSet/>
      <dgm:spPr/>
      <dgm:t>
        <a:bodyPr/>
        <a:lstStyle/>
        <a:p>
          <a:endParaRPr lang="en-US"/>
        </a:p>
      </dgm:t>
    </dgm:pt>
    <dgm:pt modelId="{0996A76B-1D01-4DF5-BB74-4703CD97847C}">
      <dgm:prSet phldrT="[Text]"/>
      <dgm:spPr/>
      <dgm:t>
        <a:bodyPr/>
        <a:lstStyle/>
        <a:p>
          <a:r>
            <a:rPr lang="en-US" dirty="0"/>
            <a:t>No duplicated found</a:t>
          </a:r>
        </a:p>
      </dgm:t>
    </dgm:pt>
    <dgm:pt modelId="{EB13613B-049C-4F29-B7E0-69F78F475C7A}" type="parTrans" cxnId="{7D325E98-5F60-429A-B2B9-438DB8A658BF}">
      <dgm:prSet/>
      <dgm:spPr/>
      <dgm:t>
        <a:bodyPr/>
        <a:lstStyle/>
        <a:p>
          <a:endParaRPr lang="en-US"/>
        </a:p>
      </dgm:t>
    </dgm:pt>
    <dgm:pt modelId="{95B04B2C-9DCF-438E-B140-4DEF9A1282A0}" type="sibTrans" cxnId="{7D325E98-5F60-429A-B2B9-438DB8A658BF}">
      <dgm:prSet/>
      <dgm:spPr/>
      <dgm:t>
        <a:bodyPr/>
        <a:lstStyle/>
        <a:p>
          <a:endParaRPr lang="en-US"/>
        </a:p>
      </dgm:t>
    </dgm:pt>
    <dgm:pt modelId="{2352EC1A-CA23-46F1-9549-877F80517D35}">
      <dgm:prSet phldrT="[Text]"/>
      <dgm:spPr/>
      <dgm:t>
        <a:bodyPr/>
        <a:lstStyle/>
        <a:p>
          <a:r>
            <a:rPr lang="en-US" dirty="0"/>
            <a:t>No Data Type conversions</a:t>
          </a:r>
        </a:p>
      </dgm:t>
    </dgm:pt>
    <dgm:pt modelId="{6FDB577F-C0AF-44FB-AD9C-F9EF88B20A3C}" type="parTrans" cxnId="{F21546E2-5861-4163-9A50-AF8EE5BC3ED9}">
      <dgm:prSet/>
      <dgm:spPr/>
      <dgm:t>
        <a:bodyPr/>
        <a:lstStyle/>
        <a:p>
          <a:endParaRPr lang="en-US"/>
        </a:p>
      </dgm:t>
    </dgm:pt>
    <dgm:pt modelId="{BC2BCABA-A177-4B3B-B155-7C63D515C95B}" type="sibTrans" cxnId="{F21546E2-5861-4163-9A50-AF8EE5BC3ED9}">
      <dgm:prSet/>
      <dgm:spPr/>
      <dgm:t>
        <a:bodyPr/>
        <a:lstStyle/>
        <a:p>
          <a:endParaRPr lang="en-US"/>
        </a:p>
      </dgm:t>
    </dgm:pt>
    <dgm:pt modelId="{EF80AEF9-9B50-44DE-8C20-D70839353B2D}">
      <dgm:prSet phldrT="[Text]"/>
      <dgm:spPr/>
      <dgm:t>
        <a:bodyPr/>
        <a:lstStyle/>
        <a:p>
          <a:r>
            <a:rPr lang="en-US" dirty="0"/>
            <a:t>No significant correlation &gt; 1</a:t>
          </a:r>
        </a:p>
      </dgm:t>
    </dgm:pt>
    <dgm:pt modelId="{2F912B61-2A3F-4598-ACF1-BFBCD5EACA5C}" type="parTrans" cxnId="{5591B456-66F8-4346-B2F1-33E984BE088D}">
      <dgm:prSet/>
      <dgm:spPr/>
      <dgm:t>
        <a:bodyPr/>
        <a:lstStyle/>
        <a:p>
          <a:endParaRPr lang="en-US"/>
        </a:p>
      </dgm:t>
    </dgm:pt>
    <dgm:pt modelId="{BFFD881A-803B-4A8C-9989-48263F4CC718}" type="sibTrans" cxnId="{5591B456-66F8-4346-B2F1-33E984BE088D}">
      <dgm:prSet/>
      <dgm:spPr/>
      <dgm:t>
        <a:bodyPr/>
        <a:lstStyle/>
        <a:p>
          <a:endParaRPr lang="en-US"/>
        </a:p>
      </dgm:t>
    </dgm:pt>
    <dgm:pt modelId="{8859A963-AC19-46E9-9DCF-18195A32ADA6}">
      <dgm:prSet phldrT="[Text]"/>
      <dgm:spPr/>
      <dgm:t>
        <a:bodyPr/>
        <a:lstStyle/>
        <a:p>
          <a:r>
            <a:rPr lang="en-US" dirty="0"/>
            <a:t>No Domain Knowledge to judge outliers</a:t>
          </a:r>
        </a:p>
      </dgm:t>
    </dgm:pt>
    <dgm:pt modelId="{58430503-F134-49A5-8580-AF14B20B9F4C}" type="parTrans" cxnId="{C3742363-AA4A-449B-86F0-1C44D5FB59B3}">
      <dgm:prSet/>
      <dgm:spPr/>
      <dgm:t>
        <a:bodyPr/>
        <a:lstStyle/>
        <a:p>
          <a:endParaRPr lang="en-US"/>
        </a:p>
      </dgm:t>
    </dgm:pt>
    <dgm:pt modelId="{BBB032CD-FE81-4C90-8E9F-7ECD5DC59442}" type="sibTrans" cxnId="{C3742363-AA4A-449B-86F0-1C44D5FB59B3}">
      <dgm:prSet/>
      <dgm:spPr/>
      <dgm:t>
        <a:bodyPr/>
        <a:lstStyle/>
        <a:p>
          <a:endParaRPr lang="en-US"/>
        </a:p>
      </dgm:t>
    </dgm:pt>
    <dgm:pt modelId="{CE9438A9-F4F6-488A-929D-194920E9DB01}" type="pres">
      <dgm:prSet presAssocID="{92DD31C2-67C4-40C5-94A3-DCFD6FC487D5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1AE25B2D-8CDF-403B-977B-38E925725834}" type="pres">
      <dgm:prSet presAssocID="{FE7F5557-CC67-4811-BA22-E309C756289A}" presName="Accent6" presStyleCnt="0"/>
      <dgm:spPr/>
    </dgm:pt>
    <dgm:pt modelId="{7C58F61D-7AAF-45BF-922E-02DB03C87AC2}" type="pres">
      <dgm:prSet presAssocID="{FE7F5557-CC67-4811-BA22-E309C756289A}" presName="Accent" presStyleLbl="node1" presStyleIdx="0" presStyleCnt="6"/>
      <dgm:spPr/>
    </dgm:pt>
    <dgm:pt modelId="{91CD8EEC-89A1-4CDE-ABE5-D17DCDA5E004}" type="pres">
      <dgm:prSet presAssocID="{FE7F5557-CC67-4811-BA22-E309C756289A}" presName="ParentBackground6" presStyleCnt="0"/>
      <dgm:spPr/>
    </dgm:pt>
    <dgm:pt modelId="{F5DE3858-4287-4392-B284-7F65476B9451}" type="pres">
      <dgm:prSet presAssocID="{FE7F5557-CC67-4811-BA22-E309C756289A}" presName="ParentBackground" presStyleLbl="fgAcc1" presStyleIdx="0" presStyleCnt="6"/>
      <dgm:spPr/>
    </dgm:pt>
    <dgm:pt modelId="{E4C53399-3722-46CF-B84B-0DF0FF207A55}" type="pres">
      <dgm:prSet presAssocID="{FE7F5557-CC67-4811-BA22-E309C756289A}" presName="Child6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37DB5B2B-4896-4FCB-B89E-6CE3B4AE40BB}" type="pres">
      <dgm:prSet presAssocID="{FE7F5557-CC67-4811-BA22-E309C756289A}" presName="Parent6" presStyleLbl="revTx" presStyleIdx="0" presStyleCnt="6">
        <dgm:presLayoutVars>
          <dgm:chMax val="1"/>
          <dgm:chPref val="1"/>
          <dgm:bulletEnabled val="1"/>
        </dgm:presLayoutVars>
      </dgm:prSet>
      <dgm:spPr/>
    </dgm:pt>
    <dgm:pt modelId="{9008F97F-A4D8-45FD-9A60-E123D0F567AE}" type="pres">
      <dgm:prSet presAssocID="{38E93DAB-BC4E-48EE-9181-F2F10396BBA2}" presName="Accent5" presStyleCnt="0"/>
      <dgm:spPr/>
    </dgm:pt>
    <dgm:pt modelId="{D1C855EC-1ECB-44BE-B0A5-223A3B6FE746}" type="pres">
      <dgm:prSet presAssocID="{38E93DAB-BC4E-48EE-9181-F2F10396BBA2}" presName="Accent" presStyleLbl="node1" presStyleIdx="1" presStyleCnt="6"/>
      <dgm:spPr/>
    </dgm:pt>
    <dgm:pt modelId="{A99E8400-5BA2-4FFF-B839-5F05E5933894}" type="pres">
      <dgm:prSet presAssocID="{38E93DAB-BC4E-48EE-9181-F2F10396BBA2}" presName="ParentBackground5" presStyleCnt="0"/>
      <dgm:spPr/>
    </dgm:pt>
    <dgm:pt modelId="{119D7A46-BA88-4714-8028-6FBC2F847FC1}" type="pres">
      <dgm:prSet presAssocID="{38E93DAB-BC4E-48EE-9181-F2F10396BBA2}" presName="ParentBackground" presStyleLbl="fgAcc1" presStyleIdx="1" presStyleCnt="6"/>
      <dgm:spPr/>
    </dgm:pt>
    <dgm:pt modelId="{D0788323-66E7-4253-9A7D-A0FEA3CC1283}" type="pres">
      <dgm:prSet presAssocID="{38E93DAB-BC4E-48EE-9181-F2F10396BBA2}" presName="Child5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7C0E9F97-8A5C-4BE4-9406-E3B1750A905E}" type="pres">
      <dgm:prSet presAssocID="{38E93DAB-BC4E-48EE-9181-F2F10396BBA2}" presName="Parent5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B4022C12-68FC-4850-B288-CEBEE7838234}" type="pres">
      <dgm:prSet presAssocID="{B072A5C7-039B-491D-BBB3-CE79F77FC6E8}" presName="Accent4" presStyleCnt="0"/>
      <dgm:spPr/>
    </dgm:pt>
    <dgm:pt modelId="{087944D9-B70F-43F2-AF51-E460D2E22674}" type="pres">
      <dgm:prSet presAssocID="{B072A5C7-039B-491D-BBB3-CE79F77FC6E8}" presName="Accent" presStyleLbl="node1" presStyleIdx="2" presStyleCnt="6"/>
      <dgm:spPr/>
    </dgm:pt>
    <dgm:pt modelId="{C18A41B2-6227-44FF-9366-4E9090E82840}" type="pres">
      <dgm:prSet presAssocID="{B072A5C7-039B-491D-BBB3-CE79F77FC6E8}" presName="ParentBackground4" presStyleCnt="0"/>
      <dgm:spPr/>
    </dgm:pt>
    <dgm:pt modelId="{DA7AF431-20A7-40FC-94F7-D9ED580DC388}" type="pres">
      <dgm:prSet presAssocID="{B072A5C7-039B-491D-BBB3-CE79F77FC6E8}" presName="ParentBackground" presStyleLbl="fgAcc1" presStyleIdx="2" presStyleCnt="6"/>
      <dgm:spPr/>
    </dgm:pt>
    <dgm:pt modelId="{A712476E-0747-485B-93E9-DED06E098882}" type="pres">
      <dgm:prSet presAssocID="{B072A5C7-039B-491D-BBB3-CE79F77FC6E8}" presName="Child4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21A00624-A776-4234-834E-ED639076BBD4}" type="pres">
      <dgm:prSet presAssocID="{B072A5C7-039B-491D-BBB3-CE79F77FC6E8}" presName="Parent4" presStyleLbl="revTx" presStyleIdx="2" presStyleCnt="6">
        <dgm:presLayoutVars>
          <dgm:chMax val="1"/>
          <dgm:chPref val="1"/>
          <dgm:bulletEnabled val="1"/>
        </dgm:presLayoutVars>
      </dgm:prSet>
      <dgm:spPr/>
    </dgm:pt>
    <dgm:pt modelId="{DC7E0259-B0C4-4AE8-BCBE-A6F0E9B9EC96}" type="pres">
      <dgm:prSet presAssocID="{C680BC42-BFC3-4FB3-B909-EC0FA2A273E8}" presName="Accent3" presStyleCnt="0"/>
      <dgm:spPr/>
    </dgm:pt>
    <dgm:pt modelId="{D63CD87B-3B8E-43DC-9F9C-91CFEB731A8D}" type="pres">
      <dgm:prSet presAssocID="{C680BC42-BFC3-4FB3-B909-EC0FA2A273E8}" presName="Accent" presStyleLbl="node1" presStyleIdx="3" presStyleCnt="6"/>
      <dgm:spPr/>
    </dgm:pt>
    <dgm:pt modelId="{35E6EE43-1EE8-4600-9676-B8334EF77726}" type="pres">
      <dgm:prSet presAssocID="{C680BC42-BFC3-4FB3-B909-EC0FA2A273E8}" presName="ParentBackground3" presStyleCnt="0"/>
      <dgm:spPr/>
    </dgm:pt>
    <dgm:pt modelId="{291DAE54-167B-4387-8EE7-9EFAEDEE3830}" type="pres">
      <dgm:prSet presAssocID="{C680BC42-BFC3-4FB3-B909-EC0FA2A273E8}" presName="ParentBackground" presStyleLbl="fgAcc1" presStyleIdx="3" presStyleCnt="6"/>
      <dgm:spPr/>
    </dgm:pt>
    <dgm:pt modelId="{2E203BC4-6625-42BB-B102-2B22A72D62D1}" type="pres">
      <dgm:prSet presAssocID="{C680BC42-BFC3-4FB3-B909-EC0FA2A273E8}" presName="Child3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73EAADFE-4B47-46C3-AEE6-0A7A6CA12882}" type="pres">
      <dgm:prSet presAssocID="{C680BC42-BFC3-4FB3-B909-EC0FA2A273E8}" presName="Parent3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76905973-4663-4E6E-8261-4F0BE4676DCC}" type="pres">
      <dgm:prSet presAssocID="{DF2ABB68-4661-4EA2-9690-8B514E84541C}" presName="Accent2" presStyleCnt="0"/>
      <dgm:spPr/>
    </dgm:pt>
    <dgm:pt modelId="{010FF1B4-D5BA-49D1-9C92-F1335F9627FD}" type="pres">
      <dgm:prSet presAssocID="{DF2ABB68-4661-4EA2-9690-8B514E84541C}" presName="Accent" presStyleLbl="node1" presStyleIdx="4" presStyleCnt="6"/>
      <dgm:spPr/>
    </dgm:pt>
    <dgm:pt modelId="{2848FAB7-CCAB-441D-A7FE-14B703C9D8A7}" type="pres">
      <dgm:prSet presAssocID="{DF2ABB68-4661-4EA2-9690-8B514E84541C}" presName="ParentBackground2" presStyleCnt="0"/>
      <dgm:spPr/>
    </dgm:pt>
    <dgm:pt modelId="{9C499FB8-750C-4385-8737-E94B42ADAA6F}" type="pres">
      <dgm:prSet presAssocID="{DF2ABB68-4661-4EA2-9690-8B514E84541C}" presName="ParentBackground" presStyleLbl="fgAcc1" presStyleIdx="4" presStyleCnt="6"/>
      <dgm:spPr/>
    </dgm:pt>
    <dgm:pt modelId="{477BD5AC-62EF-4C85-941B-0EBDD438EDE1}" type="pres">
      <dgm:prSet presAssocID="{DF2ABB68-4661-4EA2-9690-8B514E84541C}" presName="Child2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57B4E506-FDF4-4330-83E3-1FECBB355839}" type="pres">
      <dgm:prSet presAssocID="{DF2ABB68-4661-4EA2-9690-8B514E84541C}" presName="Parent2" presStyleLbl="revTx" presStyleIdx="4" presStyleCnt="6">
        <dgm:presLayoutVars>
          <dgm:chMax val="1"/>
          <dgm:chPref val="1"/>
          <dgm:bulletEnabled val="1"/>
        </dgm:presLayoutVars>
      </dgm:prSet>
      <dgm:spPr/>
    </dgm:pt>
    <dgm:pt modelId="{FB2ECAA8-9EF7-4717-8A6C-3D04095179C3}" type="pres">
      <dgm:prSet presAssocID="{0D18AAA1-880F-4581-8025-D9F6F630B866}" presName="Accent1" presStyleCnt="0"/>
      <dgm:spPr/>
    </dgm:pt>
    <dgm:pt modelId="{40E42DA1-0A54-4D5F-954D-D9502529098A}" type="pres">
      <dgm:prSet presAssocID="{0D18AAA1-880F-4581-8025-D9F6F630B866}" presName="Accent" presStyleLbl="node1" presStyleIdx="5" presStyleCnt="6"/>
      <dgm:spPr/>
    </dgm:pt>
    <dgm:pt modelId="{886800D8-EFB2-407B-BDD8-83E4A1873276}" type="pres">
      <dgm:prSet presAssocID="{0D18AAA1-880F-4581-8025-D9F6F630B866}" presName="ParentBackground1" presStyleCnt="0"/>
      <dgm:spPr/>
    </dgm:pt>
    <dgm:pt modelId="{84B733DF-0810-4FE9-850C-F68DC395CCDC}" type="pres">
      <dgm:prSet presAssocID="{0D18AAA1-880F-4581-8025-D9F6F630B866}" presName="ParentBackground" presStyleLbl="fgAcc1" presStyleIdx="5" presStyleCnt="6"/>
      <dgm:spPr/>
    </dgm:pt>
    <dgm:pt modelId="{5C6BE9EB-FB39-404B-BEF4-A0DF922492DE}" type="pres">
      <dgm:prSet presAssocID="{0D18AAA1-880F-4581-8025-D9F6F630B866}" presName="Child1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AFB515C7-FF96-4F40-B27F-39CC01DDC8F5}" type="pres">
      <dgm:prSet presAssocID="{0D18AAA1-880F-4581-8025-D9F6F630B866}" presName="Parent1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1C913306-6A2D-42C5-B4D0-B0334D9DD613}" srcId="{DF2ABB68-4661-4EA2-9690-8B514E84541C}" destId="{74C87C71-CD91-4459-86A1-5A63B5585DBD}" srcOrd="0" destOrd="0" parTransId="{D387525B-BCE5-4FF1-9996-10642270A7ED}" sibTransId="{CAF04E95-5374-4EAF-9892-744F21D1AD86}"/>
    <dgm:cxn modelId="{8AF8D60F-2FA5-4C81-987C-84DEF547F268}" type="presOf" srcId="{C680BC42-BFC3-4FB3-B909-EC0FA2A273E8}" destId="{73EAADFE-4B47-46C3-AEE6-0A7A6CA12882}" srcOrd="1" destOrd="0" presId="urn:microsoft.com/office/officeart/2011/layout/CircleProcess"/>
    <dgm:cxn modelId="{3EB0E021-EA8F-48A9-B69B-93A4AA84D44F}" type="presOf" srcId="{0D18AAA1-880F-4581-8025-D9F6F630B866}" destId="{84B733DF-0810-4FE9-850C-F68DC395CCDC}" srcOrd="0" destOrd="0" presId="urn:microsoft.com/office/officeart/2011/layout/CircleProcess"/>
    <dgm:cxn modelId="{D27B6423-249C-4E23-AD41-1ED320987AFD}" srcId="{92DD31C2-67C4-40C5-94A3-DCFD6FC487D5}" destId="{FE7F5557-CC67-4811-BA22-E309C756289A}" srcOrd="5" destOrd="0" parTransId="{CAF9C140-8D18-4616-8993-34FF039A3635}" sibTransId="{562A3EFD-8C8F-48F4-83BD-5BB7331853C2}"/>
    <dgm:cxn modelId="{214ADB23-F3FE-4408-8067-094617F8A4B1}" type="presOf" srcId="{DF2ABB68-4661-4EA2-9690-8B514E84541C}" destId="{9C499FB8-750C-4385-8737-E94B42ADAA6F}" srcOrd="0" destOrd="0" presId="urn:microsoft.com/office/officeart/2011/layout/CircleProcess"/>
    <dgm:cxn modelId="{F4776B31-465B-4831-B5BE-D9117CA04E4E}" type="presOf" srcId="{B072A5C7-039B-491D-BBB3-CE79F77FC6E8}" destId="{DA7AF431-20A7-40FC-94F7-D9ED580DC388}" srcOrd="0" destOrd="0" presId="urn:microsoft.com/office/officeart/2011/layout/CircleProcess"/>
    <dgm:cxn modelId="{43E9D739-BFFF-4E36-91FA-BEA72A5AC73A}" type="presOf" srcId="{C680BC42-BFC3-4FB3-B909-EC0FA2A273E8}" destId="{291DAE54-167B-4387-8EE7-9EFAEDEE3830}" srcOrd="0" destOrd="0" presId="urn:microsoft.com/office/officeart/2011/layout/CircleProcess"/>
    <dgm:cxn modelId="{EBB6393E-161D-48B1-8E94-8A36A6A894C8}" srcId="{92DD31C2-67C4-40C5-94A3-DCFD6FC487D5}" destId="{38E93DAB-BC4E-48EE-9181-F2F10396BBA2}" srcOrd="4" destOrd="0" parTransId="{20BD8489-94C2-4ADC-9F8F-F59FDEE9FA36}" sibTransId="{1EAD95B3-5502-4183-9753-1DE6604B61E2}"/>
    <dgm:cxn modelId="{60E11063-9066-414E-A812-21E85524F81F}" type="presOf" srcId="{FE7F5557-CC67-4811-BA22-E309C756289A}" destId="{37DB5B2B-4896-4FCB-B89E-6CE3B4AE40BB}" srcOrd="1" destOrd="0" presId="urn:microsoft.com/office/officeart/2011/layout/CircleProcess"/>
    <dgm:cxn modelId="{C3742363-AA4A-449B-86F0-1C44D5FB59B3}" srcId="{FE7F5557-CC67-4811-BA22-E309C756289A}" destId="{8859A963-AC19-46E9-9DCF-18195A32ADA6}" srcOrd="0" destOrd="0" parTransId="{58430503-F134-49A5-8580-AF14B20B9F4C}" sibTransId="{BBB032CD-FE81-4C90-8E9F-7ECD5DC59442}"/>
    <dgm:cxn modelId="{891CE445-71F5-49D8-8007-46841BBCA9E9}" type="presOf" srcId="{38E93DAB-BC4E-48EE-9181-F2F10396BBA2}" destId="{7C0E9F97-8A5C-4BE4-9406-E3B1750A905E}" srcOrd="1" destOrd="0" presId="urn:microsoft.com/office/officeart/2011/layout/CircleProcess"/>
    <dgm:cxn modelId="{CD4AE44A-CD77-46EF-8813-F1F411EDB5F7}" type="presOf" srcId="{B072A5C7-039B-491D-BBB3-CE79F77FC6E8}" destId="{21A00624-A776-4234-834E-ED639076BBD4}" srcOrd="1" destOrd="0" presId="urn:microsoft.com/office/officeart/2011/layout/CircleProcess"/>
    <dgm:cxn modelId="{B77F0A6F-5753-4DAF-9015-F7E27AF5009A}" type="presOf" srcId="{2352EC1A-CA23-46F1-9549-877F80517D35}" destId="{A712476E-0747-485B-93E9-DED06E098882}" srcOrd="0" destOrd="0" presId="urn:microsoft.com/office/officeart/2011/layout/CircleProcess"/>
    <dgm:cxn modelId="{B0F11873-E611-41CB-87AE-B6B32C37E7D1}" srcId="{92DD31C2-67C4-40C5-94A3-DCFD6FC487D5}" destId="{C680BC42-BFC3-4FB3-B909-EC0FA2A273E8}" srcOrd="2" destOrd="0" parTransId="{59CB60A4-954C-426C-882D-8BB1730917FA}" sibTransId="{4710A66D-2B1B-4F04-B3C4-E7702657B948}"/>
    <dgm:cxn modelId="{5591B456-66F8-4346-B2F1-33E984BE088D}" srcId="{38E93DAB-BC4E-48EE-9181-F2F10396BBA2}" destId="{EF80AEF9-9B50-44DE-8C20-D70839353B2D}" srcOrd="0" destOrd="0" parTransId="{2F912B61-2A3F-4598-ACF1-BFBCD5EACA5C}" sibTransId="{BFFD881A-803B-4A8C-9989-48263F4CC718}"/>
    <dgm:cxn modelId="{E145D256-5C8E-4F78-916C-274D2CD1222C}" type="presOf" srcId="{92DD31C2-67C4-40C5-94A3-DCFD6FC487D5}" destId="{CE9438A9-F4F6-488A-929D-194920E9DB01}" srcOrd="0" destOrd="0" presId="urn:microsoft.com/office/officeart/2011/layout/CircleProcess"/>
    <dgm:cxn modelId="{8888B158-D3DE-4CA0-95BD-710A86DBF479}" srcId="{92DD31C2-67C4-40C5-94A3-DCFD6FC487D5}" destId="{B072A5C7-039B-491D-BBB3-CE79F77FC6E8}" srcOrd="3" destOrd="0" parTransId="{1BC6386D-4E58-4087-8821-9A801665F05D}" sibTransId="{AE1C80AE-74F1-455A-A6E7-68C8DF6F220F}"/>
    <dgm:cxn modelId="{DDD22786-23DB-4F0E-BA6C-E7F53596E5E4}" type="presOf" srcId="{EF80AEF9-9B50-44DE-8C20-D70839353B2D}" destId="{D0788323-66E7-4253-9A7D-A0FEA3CC1283}" srcOrd="0" destOrd="0" presId="urn:microsoft.com/office/officeart/2011/layout/CircleProcess"/>
    <dgm:cxn modelId="{DEB3748B-FC38-4111-9DA2-B5EB2BC9231C}" type="presOf" srcId="{0996A76B-1D01-4DF5-BB74-4703CD97847C}" destId="{2E203BC4-6625-42BB-B102-2B22A72D62D1}" srcOrd="0" destOrd="0" presId="urn:microsoft.com/office/officeart/2011/layout/CircleProcess"/>
    <dgm:cxn modelId="{AF57F091-96B7-4222-A561-6031A0EC9A72}" type="presOf" srcId="{6471C6F0-E633-4764-896F-695C9D0F105F}" destId="{5C6BE9EB-FB39-404B-BEF4-A0DF922492DE}" srcOrd="0" destOrd="0" presId="urn:microsoft.com/office/officeart/2011/layout/CircleProcess"/>
    <dgm:cxn modelId="{6730FD93-AD00-4FA0-9954-3320C766CF23}" srcId="{92DD31C2-67C4-40C5-94A3-DCFD6FC487D5}" destId="{0D18AAA1-880F-4581-8025-D9F6F630B866}" srcOrd="0" destOrd="0" parTransId="{63CC5082-AB4D-4776-A740-64CF10FEA3E3}" sibTransId="{EB2580CD-A923-4ACB-940C-3A28B4810DEC}"/>
    <dgm:cxn modelId="{7D325E98-5F60-429A-B2B9-438DB8A658BF}" srcId="{C680BC42-BFC3-4FB3-B909-EC0FA2A273E8}" destId="{0996A76B-1D01-4DF5-BB74-4703CD97847C}" srcOrd="0" destOrd="0" parTransId="{EB13613B-049C-4F29-B7E0-69F78F475C7A}" sibTransId="{95B04B2C-9DCF-438E-B140-4DEF9A1282A0}"/>
    <dgm:cxn modelId="{0CD99299-E864-4AD3-9067-204068D350DA}" srcId="{92DD31C2-67C4-40C5-94A3-DCFD6FC487D5}" destId="{DF2ABB68-4661-4EA2-9690-8B514E84541C}" srcOrd="1" destOrd="0" parTransId="{AB152A76-8524-400C-B08C-05BA40EBA48D}" sibTransId="{E773248F-E94E-4ED1-8BD1-72C7A352684B}"/>
    <dgm:cxn modelId="{C0F3C19C-4BA7-4404-A307-5C90BC1B4C27}" type="presOf" srcId="{74C87C71-CD91-4459-86A1-5A63B5585DBD}" destId="{477BD5AC-62EF-4C85-941B-0EBDD438EDE1}" srcOrd="0" destOrd="0" presId="urn:microsoft.com/office/officeart/2011/layout/CircleProcess"/>
    <dgm:cxn modelId="{AEA629B5-4D6A-47FD-AF3B-5AC7E8D05229}" type="presOf" srcId="{38E93DAB-BC4E-48EE-9181-F2F10396BBA2}" destId="{119D7A46-BA88-4714-8028-6FBC2F847FC1}" srcOrd="0" destOrd="0" presId="urn:microsoft.com/office/officeart/2011/layout/CircleProcess"/>
    <dgm:cxn modelId="{B1532BD3-68AA-4E73-B80A-FA86DB725618}" srcId="{0D18AAA1-880F-4581-8025-D9F6F630B866}" destId="{6471C6F0-E633-4764-896F-695C9D0F105F}" srcOrd="0" destOrd="0" parTransId="{9C933A13-2179-45E5-8615-D0E9FDB315D7}" sibTransId="{45492C52-77CC-4B3C-BD0E-A6D08104428C}"/>
    <dgm:cxn modelId="{69A2F8DA-B88C-4761-8E58-A17D22FCA1AE}" type="presOf" srcId="{8859A963-AC19-46E9-9DCF-18195A32ADA6}" destId="{E4C53399-3722-46CF-B84B-0DF0FF207A55}" srcOrd="0" destOrd="0" presId="urn:microsoft.com/office/officeart/2011/layout/CircleProcess"/>
    <dgm:cxn modelId="{2497ADDB-C064-44D1-B64A-E4A387BFE396}" type="presOf" srcId="{0D18AAA1-880F-4581-8025-D9F6F630B866}" destId="{AFB515C7-FF96-4F40-B27F-39CC01DDC8F5}" srcOrd="1" destOrd="0" presId="urn:microsoft.com/office/officeart/2011/layout/CircleProcess"/>
    <dgm:cxn modelId="{F21546E2-5861-4163-9A50-AF8EE5BC3ED9}" srcId="{B072A5C7-039B-491D-BBB3-CE79F77FC6E8}" destId="{2352EC1A-CA23-46F1-9549-877F80517D35}" srcOrd="0" destOrd="0" parTransId="{6FDB577F-C0AF-44FB-AD9C-F9EF88B20A3C}" sibTransId="{BC2BCABA-A177-4B3B-B155-7C63D515C95B}"/>
    <dgm:cxn modelId="{AA2079E3-1027-4B55-BC5F-DDAD98AEF361}" type="presOf" srcId="{DF2ABB68-4661-4EA2-9690-8B514E84541C}" destId="{57B4E506-FDF4-4330-83E3-1FECBB355839}" srcOrd="1" destOrd="0" presId="urn:microsoft.com/office/officeart/2011/layout/CircleProcess"/>
    <dgm:cxn modelId="{FC2D73F1-9C1E-4723-B547-BDF3BC828D16}" type="presOf" srcId="{FE7F5557-CC67-4811-BA22-E309C756289A}" destId="{F5DE3858-4287-4392-B284-7F65476B9451}" srcOrd="0" destOrd="0" presId="urn:microsoft.com/office/officeart/2011/layout/CircleProcess"/>
    <dgm:cxn modelId="{30F3F2D5-B23C-44F3-B979-7E867C917909}" type="presParOf" srcId="{CE9438A9-F4F6-488A-929D-194920E9DB01}" destId="{1AE25B2D-8CDF-403B-977B-38E925725834}" srcOrd="0" destOrd="0" presId="urn:microsoft.com/office/officeart/2011/layout/CircleProcess"/>
    <dgm:cxn modelId="{962D381C-8050-4903-BFA5-334764563CA8}" type="presParOf" srcId="{1AE25B2D-8CDF-403B-977B-38E925725834}" destId="{7C58F61D-7AAF-45BF-922E-02DB03C87AC2}" srcOrd="0" destOrd="0" presId="urn:microsoft.com/office/officeart/2011/layout/CircleProcess"/>
    <dgm:cxn modelId="{52A6443D-1AD8-4BC9-BF43-32E8047EE234}" type="presParOf" srcId="{CE9438A9-F4F6-488A-929D-194920E9DB01}" destId="{91CD8EEC-89A1-4CDE-ABE5-D17DCDA5E004}" srcOrd="1" destOrd="0" presId="urn:microsoft.com/office/officeart/2011/layout/CircleProcess"/>
    <dgm:cxn modelId="{4EF6E5EF-3E8C-43E4-8D7C-F880E391C4BE}" type="presParOf" srcId="{91CD8EEC-89A1-4CDE-ABE5-D17DCDA5E004}" destId="{F5DE3858-4287-4392-B284-7F65476B9451}" srcOrd="0" destOrd="0" presId="urn:microsoft.com/office/officeart/2011/layout/CircleProcess"/>
    <dgm:cxn modelId="{22FD15A9-5790-42B7-9CEE-51FCE4C10153}" type="presParOf" srcId="{CE9438A9-F4F6-488A-929D-194920E9DB01}" destId="{E4C53399-3722-46CF-B84B-0DF0FF207A55}" srcOrd="2" destOrd="0" presId="urn:microsoft.com/office/officeart/2011/layout/CircleProcess"/>
    <dgm:cxn modelId="{C776BFAE-49AC-4A35-81BA-4058A4CA3A26}" type="presParOf" srcId="{CE9438A9-F4F6-488A-929D-194920E9DB01}" destId="{37DB5B2B-4896-4FCB-B89E-6CE3B4AE40BB}" srcOrd="3" destOrd="0" presId="urn:microsoft.com/office/officeart/2011/layout/CircleProcess"/>
    <dgm:cxn modelId="{546326DB-6B02-47E4-BE4C-EDECC30F919B}" type="presParOf" srcId="{CE9438A9-F4F6-488A-929D-194920E9DB01}" destId="{9008F97F-A4D8-45FD-9A60-E123D0F567AE}" srcOrd="4" destOrd="0" presId="urn:microsoft.com/office/officeart/2011/layout/CircleProcess"/>
    <dgm:cxn modelId="{7A38F0C3-5F75-49EB-9BCD-BE6AEFF2FABD}" type="presParOf" srcId="{9008F97F-A4D8-45FD-9A60-E123D0F567AE}" destId="{D1C855EC-1ECB-44BE-B0A5-223A3B6FE746}" srcOrd="0" destOrd="0" presId="urn:microsoft.com/office/officeart/2011/layout/CircleProcess"/>
    <dgm:cxn modelId="{8E70E4AA-8445-4F1D-BFBC-A2C097405A3C}" type="presParOf" srcId="{CE9438A9-F4F6-488A-929D-194920E9DB01}" destId="{A99E8400-5BA2-4FFF-B839-5F05E5933894}" srcOrd="5" destOrd="0" presId="urn:microsoft.com/office/officeart/2011/layout/CircleProcess"/>
    <dgm:cxn modelId="{E94FFB55-1C0C-48AF-96CB-2D1B591989C8}" type="presParOf" srcId="{A99E8400-5BA2-4FFF-B839-5F05E5933894}" destId="{119D7A46-BA88-4714-8028-6FBC2F847FC1}" srcOrd="0" destOrd="0" presId="urn:microsoft.com/office/officeart/2011/layout/CircleProcess"/>
    <dgm:cxn modelId="{CBBAC61B-40B0-4A48-8742-50A2DE993841}" type="presParOf" srcId="{CE9438A9-F4F6-488A-929D-194920E9DB01}" destId="{D0788323-66E7-4253-9A7D-A0FEA3CC1283}" srcOrd="6" destOrd="0" presId="urn:microsoft.com/office/officeart/2011/layout/CircleProcess"/>
    <dgm:cxn modelId="{9E12BB28-09A1-48C4-9E1C-2EA57E9C6C44}" type="presParOf" srcId="{CE9438A9-F4F6-488A-929D-194920E9DB01}" destId="{7C0E9F97-8A5C-4BE4-9406-E3B1750A905E}" srcOrd="7" destOrd="0" presId="urn:microsoft.com/office/officeart/2011/layout/CircleProcess"/>
    <dgm:cxn modelId="{29D43F76-B106-49FB-A73E-A9540CB8C7C4}" type="presParOf" srcId="{CE9438A9-F4F6-488A-929D-194920E9DB01}" destId="{B4022C12-68FC-4850-B288-CEBEE7838234}" srcOrd="8" destOrd="0" presId="urn:microsoft.com/office/officeart/2011/layout/CircleProcess"/>
    <dgm:cxn modelId="{8D646F9D-5E6E-4833-8606-5095573B7BAB}" type="presParOf" srcId="{B4022C12-68FC-4850-B288-CEBEE7838234}" destId="{087944D9-B70F-43F2-AF51-E460D2E22674}" srcOrd="0" destOrd="0" presId="urn:microsoft.com/office/officeart/2011/layout/CircleProcess"/>
    <dgm:cxn modelId="{20250810-D848-407B-939B-80F1C33B54C4}" type="presParOf" srcId="{CE9438A9-F4F6-488A-929D-194920E9DB01}" destId="{C18A41B2-6227-44FF-9366-4E9090E82840}" srcOrd="9" destOrd="0" presId="urn:microsoft.com/office/officeart/2011/layout/CircleProcess"/>
    <dgm:cxn modelId="{1D4EA8DA-9F8A-4C2D-B78F-4DC80AD01701}" type="presParOf" srcId="{C18A41B2-6227-44FF-9366-4E9090E82840}" destId="{DA7AF431-20A7-40FC-94F7-D9ED580DC388}" srcOrd="0" destOrd="0" presId="urn:microsoft.com/office/officeart/2011/layout/CircleProcess"/>
    <dgm:cxn modelId="{FFB7F3B8-7158-48DC-AF8D-A804C908D014}" type="presParOf" srcId="{CE9438A9-F4F6-488A-929D-194920E9DB01}" destId="{A712476E-0747-485B-93E9-DED06E098882}" srcOrd="10" destOrd="0" presId="urn:microsoft.com/office/officeart/2011/layout/CircleProcess"/>
    <dgm:cxn modelId="{62BDB09A-58FC-4443-9C82-839125E0D974}" type="presParOf" srcId="{CE9438A9-F4F6-488A-929D-194920E9DB01}" destId="{21A00624-A776-4234-834E-ED639076BBD4}" srcOrd="11" destOrd="0" presId="urn:microsoft.com/office/officeart/2011/layout/CircleProcess"/>
    <dgm:cxn modelId="{9DE6224D-313B-4DF7-B1D7-AC79A3BEE2BE}" type="presParOf" srcId="{CE9438A9-F4F6-488A-929D-194920E9DB01}" destId="{DC7E0259-B0C4-4AE8-BCBE-A6F0E9B9EC96}" srcOrd="12" destOrd="0" presId="urn:microsoft.com/office/officeart/2011/layout/CircleProcess"/>
    <dgm:cxn modelId="{883FBA88-0A17-49AD-AEC3-C17D3E097F2F}" type="presParOf" srcId="{DC7E0259-B0C4-4AE8-BCBE-A6F0E9B9EC96}" destId="{D63CD87B-3B8E-43DC-9F9C-91CFEB731A8D}" srcOrd="0" destOrd="0" presId="urn:microsoft.com/office/officeart/2011/layout/CircleProcess"/>
    <dgm:cxn modelId="{BADC9993-263C-40A9-BAF9-5E2E7F8C9525}" type="presParOf" srcId="{CE9438A9-F4F6-488A-929D-194920E9DB01}" destId="{35E6EE43-1EE8-4600-9676-B8334EF77726}" srcOrd="13" destOrd="0" presId="urn:microsoft.com/office/officeart/2011/layout/CircleProcess"/>
    <dgm:cxn modelId="{468CF430-50DD-4781-BB16-B17B4C6C0AB8}" type="presParOf" srcId="{35E6EE43-1EE8-4600-9676-B8334EF77726}" destId="{291DAE54-167B-4387-8EE7-9EFAEDEE3830}" srcOrd="0" destOrd="0" presId="urn:microsoft.com/office/officeart/2011/layout/CircleProcess"/>
    <dgm:cxn modelId="{75D31370-94B4-48C1-8E07-342F743D260F}" type="presParOf" srcId="{CE9438A9-F4F6-488A-929D-194920E9DB01}" destId="{2E203BC4-6625-42BB-B102-2B22A72D62D1}" srcOrd="14" destOrd="0" presId="urn:microsoft.com/office/officeart/2011/layout/CircleProcess"/>
    <dgm:cxn modelId="{8CF5476F-EA2F-40D0-A26D-C8C69B6868C1}" type="presParOf" srcId="{CE9438A9-F4F6-488A-929D-194920E9DB01}" destId="{73EAADFE-4B47-46C3-AEE6-0A7A6CA12882}" srcOrd="15" destOrd="0" presId="urn:microsoft.com/office/officeart/2011/layout/CircleProcess"/>
    <dgm:cxn modelId="{97AAB955-0D2A-4827-BBB9-F7B2753A2F93}" type="presParOf" srcId="{CE9438A9-F4F6-488A-929D-194920E9DB01}" destId="{76905973-4663-4E6E-8261-4F0BE4676DCC}" srcOrd="16" destOrd="0" presId="urn:microsoft.com/office/officeart/2011/layout/CircleProcess"/>
    <dgm:cxn modelId="{6EC98525-4800-4238-B473-2B34B412F72E}" type="presParOf" srcId="{76905973-4663-4E6E-8261-4F0BE4676DCC}" destId="{010FF1B4-D5BA-49D1-9C92-F1335F9627FD}" srcOrd="0" destOrd="0" presId="urn:microsoft.com/office/officeart/2011/layout/CircleProcess"/>
    <dgm:cxn modelId="{031DA00D-471A-40F9-8C8E-FEC96823D003}" type="presParOf" srcId="{CE9438A9-F4F6-488A-929D-194920E9DB01}" destId="{2848FAB7-CCAB-441D-A7FE-14B703C9D8A7}" srcOrd="17" destOrd="0" presId="urn:microsoft.com/office/officeart/2011/layout/CircleProcess"/>
    <dgm:cxn modelId="{87CEDCCA-2211-4DD1-9B6C-A882DF9C8870}" type="presParOf" srcId="{2848FAB7-CCAB-441D-A7FE-14B703C9D8A7}" destId="{9C499FB8-750C-4385-8737-E94B42ADAA6F}" srcOrd="0" destOrd="0" presId="urn:microsoft.com/office/officeart/2011/layout/CircleProcess"/>
    <dgm:cxn modelId="{E73EB707-A162-425B-AFF9-35F7FEE62E70}" type="presParOf" srcId="{CE9438A9-F4F6-488A-929D-194920E9DB01}" destId="{477BD5AC-62EF-4C85-941B-0EBDD438EDE1}" srcOrd="18" destOrd="0" presId="urn:microsoft.com/office/officeart/2011/layout/CircleProcess"/>
    <dgm:cxn modelId="{718B63ED-2CA8-442E-80F5-3D5FC9655607}" type="presParOf" srcId="{CE9438A9-F4F6-488A-929D-194920E9DB01}" destId="{57B4E506-FDF4-4330-83E3-1FECBB355839}" srcOrd="19" destOrd="0" presId="urn:microsoft.com/office/officeart/2011/layout/CircleProcess"/>
    <dgm:cxn modelId="{BFF34049-7BA1-46CE-94C1-E0FF88FB5F6F}" type="presParOf" srcId="{CE9438A9-F4F6-488A-929D-194920E9DB01}" destId="{FB2ECAA8-9EF7-4717-8A6C-3D04095179C3}" srcOrd="20" destOrd="0" presId="urn:microsoft.com/office/officeart/2011/layout/CircleProcess"/>
    <dgm:cxn modelId="{14DC9E18-8FCA-47BB-9A85-384645D97B8F}" type="presParOf" srcId="{FB2ECAA8-9EF7-4717-8A6C-3D04095179C3}" destId="{40E42DA1-0A54-4D5F-954D-D9502529098A}" srcOrd="0" destOrd="0" presId="urn:microsoft.com/office/officeart/2011/layout/CircleProcess"/>
    <dgm:cxn modelId="{2B475717-8860-4307-A4B5-6B09670F6EA9}" type="presParOf" srcId="{CE9438A9-F4F6-488A-929D-194920E9DB01}" destId="{886800D8-EFB2-407B-BDD8-83E4A1873276}" srcOrd="21" destOrd="0" presId="urn:microsoft.com/office/officeart/2011/layout/CircleProcess"/>
    <dgm:cxn modelId="{77D1B3DC-F835-4846-A60A-38A84D61B263}" type="presParOf" srcId="{886800D8-EFB2-407B-BDD8-83E4A1873276}" destId="{84B733DF-0810-4FE9-850C-F68DC395CCDC}" srcOrd="0" destOrd="0" presId="urn:microsoft.com/office/officeart/2011/layout/CircleProcess"/>
    <dgm:cxn modelId="{BEBA00FE-04A3-494D-A4D8-23572806C235}" type="presParOf" srcId="{CE9438A9-F4F6-488A-929D-194920E9DB01}" destId="{5C6BE9EB-FB39-404B-BEF4-A0DF922492DE}" srcOrd="22" destOrd="0" presId="urn:microsoft.com/office/officeart/2011/layout/CircleProcess"/>
    <dgm:cxn modelId="{5312D0F8-260A-45C4-BB2E-50217CE35488}" type="presParOf" srcId="{CE9438A9-F4F6-488A-929D-194920E9DB01}" destId="{AFB515C7-FF96-4F40-B27F-39CC01DDC8F5}" srcOrd="23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217344-3DDB-4EA1-A637-6F594C5A3CCA}" type="doc">
      <dgm:prSet loTypeId="urn:microsoft.com/office/officeart/2005/8/layout/radial6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D72BA5-0C33-4CC9-9C8E-1DF4B6DDE77E}">
      <dgm:prSet phldrT="[Text]"/>
      <dgm:spPr/>
      <dgm:t>
        <a:bodyPr/>
        <a:lstStyle/>
        <a:p>
          <a:r>
            <a:rPr lang="en-US" dirty="0"/>
            <a:t>Classification Models</a:t>
          </a:r>
        </a:p>
      </dgm:t>
    </dgm:pt>
    <dgm:pt modelId="{2E898E50-000E-43A9-86A4-20D0CCB11A2B}" type="parTrans" cxnId="{1C0B2DA5-8619-4D88-9E17-6D51F9525CD4}">
      <dgm:prSet/>
      <dgm:spPr/>
      <dgm:t>
        <a:bodyPr/>
        <a:lstStyle/>
        <a:p>
          <a:endParaRPr lang="en-US"/>
        </a:p>
      </dgm:t>
    </dgm:pt>
    <dgm:pt modelId="{06E4CE62-8296-4BAF-B6BB-2253EB14B8C3}" type="sibTrans" cxnId="{1C0B2DA5-8619-4D88-9E17-6D51F9525CD4}">
      <dgm:prSet/>
      <dgm:spPr/>
      <dgm:t>
        <a:bodyPr/>
        <a:lstStyle/>
        <a:p>
          <a:endParaRPr lang="en-US"/>
        </a:p>
      </dgm:t>
    </dgm:pt>
    <dgm:pt modelId="{2D1E9E76-F63E-4ADB-87CF-819FA6C504A2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3265C6D1-20C6-4B3B-BB5D-FA334413DE7E}" type="parTrans" cxnId="{AC1DC458-479E-44E9-A182-D67832BE179B}">
      <dgm:prSet/>
      <dgm:spPr/>
      <dgm:t>
        <a:bodyPr/>
        <a:lstStyle/>
        <a:p>
          <a:endParaRPr lang="en-US"/>
        </a:p>
      </dgm:t>
    </dgm:pt>
    <dgm:pt modelId="{81E12FB6-E12A-450A-97EC-C99A0890589D}" type="sibTrans" cxnId="{AC1DC458-479E-44E9-A182-D67832BE179B}">
      <dgm:prSet/>
      <dgm:spPr/>
      <dgm:t>
        <a:bodyPr/>
        <a:lstStyle/>
        <a:p>
          <a:endParaRPr lang="en-US"/>
        </a:p>
      </dgm:t>
    </dgm:pt>
    <dgm:pt modelId="{552BB360-4734-43AD-9594-D3313B1B06BF}">
      <dgm:prSet phldrT="[Text]"/>
      <dgm:spPr/>
      <dgm:t>
        <a:bodyPr/>
        <a:lstStyle/>
        <a:p>
          <a:r>
            <a:rPr lang="en-US" dirty="0"/>
            <a:t>Naïve Bayes</a:t>
          </a:r>
        </a:p>
      </dgm:t>
    </dgm:pt>
    <dgm:pt modelId="{870EB689-4910-4DA8-873A-C8ED0EE21782}" type="parTrans" cxnId="{9BEBB821-AE86-4C8F-8743-A09E3BB0B6D9}">
      <dgm:prSet/>
      <dgm:spPr/>
      <dgm:t>
        <a:bodyPr/>
        <a:lstStyle/>
        <a:p>
          <a:endParaRPr lang="en-US"/>
        </a:p>
      </dgm:t>
    </dgm:pt>
    <dgm:pt modelId="{049F41EA-E98B-4437-BB2C-B41639775342}" type="sibTrans" cxnId="{9BEBB821-AE86-4C8F-8743-A09E3BB0B6D9}">
      <dgm:prSet/>
      <dgm:spPr/>
      <dgm:t>
        <a:bodyPr/>
        <a:lstStyle/>
        <a:p>
          <a:endParaRPr lang="en-US"/>
        </a:p>
      </dgm:t>
    </dgm:pt>
    <dgm:pt modelId="{C4A129CD-09E1-433E-999F-641BFC328559}">
      <dgm:prSet phldrT="[Text]"/>
      <dgm:spPr/>
      <dgm:t>
        <a:bodyPr/>
        <a:lstStyle/>
        <a:p>
          <a:r>
            <a:rPr lang="en-US" dirty="0"/>
            <a:t>K Nearest Neighbor</a:t>
          </a:r>
        </a:p>
      </dgm:t>
    </dgm:pt>
    <dgm:pt modelId="{975B321C-61AA-45DD-917F-77074D690E1D}" type="parTrans" cxnId="{E38DA06C-7D6B-4965-941A-B034E13394ED}">
      <dgm:prSet/>
      <dgm:spPr/>
      <dgm:t>
        <a:bodyPr/>
        <a:lstStyle/>
        <a:p>
          <a:endParaRPr lang="en-US"/>
        </a:p>
      </dgm:t>
    </dgm:pt>
    <dgm:pt modelId="{6797F7EF-D157-4BFA-8E6C-99BF63B0A67C}" type="sibTrans" cxnId="{E38DA06C-7D6B-4965-941A-B034E13394ED}">
      <dgm:prSet/>
      <dgm:spPr/>
      <dgm:t>
        <a:bodyPr/>
        <a:lstStyle/>
        <a:p>
          <a:endParaRPr lang="en-US"/>
        </a:p>
      </dgm:t>
    </dgm:pt>
    <dgm:pt modelId="{6FFD36C6-95B2-485C-A3F4-52E1F9C96344}">
      <dgm:prSet phldrT="[Text]"/>
      <dgm:spPr/>
      <dgm:t>
        <a:bodyPr/>
        <a:lstStyle/>
        <a:p>
          <a:r>
            <a:rPr lang="en-US" dirty="0"/>
            <a:t>SVM</a:t>
          </a:r>
        </a:p>
      </dgm:t>
    </dgm:pt>
    <dgm:pt modelId="{03960C77-16AF-4671-A75A-3AE497AA5FA7}" type="parTrans" cxnId="{EE76E1CD-02D8-460E-BFC3-E7867B500573}">
      <dgm:prSet/>
      <dgm:spPr/>
      <dgm:t>
        <a:bodyPr/>
        <a:lstStyle/>
        <a:p>
          <a:endParaRPr lang="en-US"/>
        </a:p>
      </dgm:t>
    </dgm:pt>
    <dgm:pt modelId="{65DB5A74-5CF0-4A52-BBBA-472FFDF4C011}" type="sibTrans" cxnId="{EE76E1CD-02D8-460E-BFC3-E7867B500573}">
      <dgm:prSet/>
      <dgm:spPr/>
      <dgm:t>
        <a:bodyPr/>
        <a:lstStyle/>
        <a:p>
          <a:endParaRPr lang="en-US"/>
        </a:p>
      </dgm:t>
    </dgm:pt>
    <dgm:pt modelId="{2DE0E2E3-7AF8-42D4-A54E-B67A4BC55ECF}">
      <dgm:prSet phldrT="[Text]"/>
      <dgm:spPr/>
      <dgm:t>
        <a:bodyPr/>
        <a:lstStyle/>
        <a:p>
          <a:r>
            <a:rPr lang="en-US" dirty="0"/>
            <a:t>Decision Tree</a:t>
          </a:r>
        </a:p>
      </dgm:t>
    </dgm:pt>
    <dgm:pt modelId="{FDEDA213-B6D6-42AF-A1B6-B16D580500A2}" type="parTrans" cxnId="{6826D7A2-1FD7-4624-8326-7EF8F73A3EF8}">
      <dgm:prSet/>
      <dgm:spPr/>
      <dgm:t>
        <a:bodyPr/>
        <a:lstStyle/>
        <a:p>
          <a:endParaRPr lang="en-US"/>
        </a:p>
      </dgm:t>
    </dgm:pt>
    <dgm:pt modelId="{F074A839-FBCE-478F-BAA8-2CF2E4CEFBF7}" type="sibTrans" cxnId="{6826D7A2-1FD7-4624-8326-7EF8F73A3EF8}">
      <dgm:prSet/>
      <dgm:spPr/>
      <dgm:t>
        <a:bodyPr/>
        <a:lstStyle/>
        <a:p>
          <a:endParaRPr lang="en-US"/>
        </a:p>
      </dgm:t>
    </dgm:pt>
    <dgm:pt modelId="{D0A8D323-BF13-4052-B794-442ABE652E36}" type="pres">
      <dgm:prSet presAssocID="{12217344-3DDB-4EA1-A637-6F594C5A3CC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21A269B-E93C-4D44-A4AB-678FFBEEE563}" type="pres">
      <dgm:prSet presAssocID="{CED72BA5-0C33-4CC9-9C8E-1DF4B6DDE77E}" presName="centerShape" presStyleLbl="node0" presStyleIdx="0" presStyleCnt="1"/>
      <dgm:spPr/>
    </dgm:pt>
    <dgm:pt modelId="{9E3EDF18-0C13-4DC4-AA5E-62AA22CD2B20}" type="pres">
      <dgm:prSet presAssocID="{2D1E9E76-F63E-4ADB-87CF-819FA6C504A2}" presName="node" presStyleLbl="node1" presStyleIdx="0" presStyleCnt="5">
        <dgm:presLayoutVars>
          <dgm:bulletEnabled val="1"/>
        </dgm:presLayoutVars>
      </dgm:prSet>
      <dgm:spPr/>
    </dgm:pt>
    <dgm:pt modelId="{C470B249-57E8-4285-8916-723D104917D6}" type="pres">
      <dgm:prSet presAssocID="{2D1E9E76-F63E-4ADB-87CF-819FA6C504A2}" presName="dummy" presStyleCnt="0"/>
      <dgm:spPr/>
    </dgm:pt>
    <dgm:pt modelId="{1C4BA28F-AE1E-4734-9289-61DD585536DB}" type="pres">
      <dgm:prSet presAssocID="{81E12FB6-E12A-450A-97EC-C99A0890589D}" presName="sibTrans" presStyleLbl="sibTrans2D1" presStyleIdx="0" presStyleCnt="5"/>
      <dgm:spPr/>
    </dgm:pt>
    <dgm:pt modelId="{382C9F41-9FF4-4207-ADD5-1A4CA0CFD3DF}" type="pres">
      <dgm:prSet presAssocID="{552BB360-4734-43AD-9594-D3313B1B06BF}" presName="node" presStyleLbl="node1" presStyleIdx="1" presStyleCnt="5">
        <dgm:presLayoutVars>
          <dgm:bulletEnabled val="1"/>
        </dgm:presLayoutVars>
      </dgm:prSet>
      <dgm:spPr/>
    </dgm:pt>
    <dgm:pt modelId="{63F6A59A-25EE-4D4F-AA9B-9C13F35791A4}" type="pres">
      <dgm:prSet presAssocID="{552BB360-4734-43AD-9594-D3313B1B06BF}" presName="dummy" presStyleCnt="0"/>
      <dgm:spPr/>
    </dgm:pt>
    <dgm:pt modelId="{C760AF8C-E728-4699-9336-AC76BAA9E80F}" type="pres">
      <dgm:prSet presAssocID="{049F41EA-E98B-4437-BB2C-B41639775342}" presName="sibTrans" presStyleLbl="sibTrans2D1" presStyleIdx="1" presStyleCnt="5"/>
      <dgm:spPr/>
    </dgm:pt>
    <dgm:pt modelId="{ECEB3A5E-F984-4E57-8B2C-5F5634EC8173}" type="pres">
      <dgm:prSet presAssocID="{C4A129CD-09E1-433E-999F-641BFC328559}" presName="node" presStyleLbl="node1" presStyleIdx="2" presStyleCnt="5">
        <dgm:presLayoutVars>
          <dgm:bulletEnabled val="1"/>
        </dgm:presLayoutVars>
      </dgm:prSet>
      <dgm:spPr/>
    </dgm:pt>
    <dgm:pt modelId="{2358171E-8E08-410F-A04E-EAF6AED4CAF2}" type="pres">
      <dgm:prSet presAssocID="{C4A129CD-09E1-433E-999F-641BFC328559}" presName="dummy" presStyleCnt="0"/>
      <dgm:spPr/>
    </dgm:pt>
    <dgm:pt modelId="{C30F7B18-E9C9-4AF1-A78F-09657ECABC0A}" type="pres">
      <dgm:prSet presAssocID="{6797F7EF-D157-4BFA-8E6C-99BF63B0A67C}" presName="sibTrans" presStyleLbl="sibTrans2D1" presStyleIdx="2" presStyleCnt="5"/>
      <dgm:spPr/>
    </dgm:pt>
    <dgm:pt modelId="{1096DFED-59C7-4DD3-8159-81946B878709}" type="pres">
      <dgm:prSet presAssocID="{6FFD36C6-95B2-485C-A3F4-52E1F9C96344}" presName="node" presStyleLbl="node1" presStyleIdx="3" presStyleCnt="5">
        <dgm:presLayoutVars>
          <dgm:bulletEnabled val="1"/>
        </dgm:presLayoutVars>
      </dgm:prSet>
      <dgm:spPr/>
    </dgm:pt>
    <dgm:pt modelId="{A6B69A1D-4196-4DE0-83F4-4E221140339D}" type="pres">
      <dgm:prSet presAssocID="{6FFD36C6-95B2-485C-A3F4-52E1F9C96344}" presName="dummy" presStyleCnt="0"/>
      <dgm:spPr/>
    </dgm:pt>
    <dgm:pt modelId="{CDD64328-84B0-4F92-AFCE-029796D535B6}" type="pres">
      <dgm:prSet presAssocID="{65DB5A74-5CF0-4A52-BBBA-472FFDF4C011}" presName="sibTrans" presStyleLbl="sibTrans2D1" presStyleIdx="3" presStyleCnt="5"/>
      <dgm:spPr/>
    </dgm:pt>
    <dgm:pt modelId="{B41459B8-B4F2-49A2-8DC1-421102C0B40C}" type="pres">
      <dgm:prSet presAssocID="{2DE0E2E3-7AF8-42D4-A54E-B67A4BC55ECF}" presName="node" presStyleLbl="node1" presStyleIdx="4" presStyleCnt="5">
        <dgm:presLayoutVars>
          <dgm:bulletEnabled val="1"/>
        </dgm:presLayoutVars>
      </dgm:prSet>
      <dgm:spPr/>
    </dgm:pt>
    <dgm:pt modelId="{A407232B-B10B-4D9A-A841-3023256E643F}" type="pres">
      <dgm:prSet presAssocID="{2DE0E2E3-7AF8-42D4-A54E-B67A4BC55ECF}" presName="dummy" presStyleCnt="0"/>
      <dgm:spPr/>
    </dgm:pt>
    <dgm:pt modelId="{7F3DAAFD-099D-4FE5-B406-8DC727C3296B}" type="pres">
      <dgm:prSet presAssocID="{F074A839-FBCE-478F-BAA8-2CF2E4CEFBF7}" presName="sibTrans" presStyleLbl="sibTrans2D1" presStyleIdx="4" presStyleCnt="5"/>
      <dgm:spPr/>
    </dgm:pt>
  </dgm:ptLst>
  <dgm:cxnLst>
    <dgm:cxn modelId="{F8236F0C-45D5-4810-B0E6-082C9C749E24}" type="presOf" srcId="{6797F7EF-D157-4BFA-8E6C-99BF63B0A67C}" destId="{C30F7B18-E9C9-4AF1-A78F-09657ECABC0A}" srcOrd="0" destOrd="0" presId="urn:microsoft.com/office/officeart/2005/8/layout/radial6"/>
    <dgm:cxn modelId="{9BEBB821-AE86-4C8F-8743-A09E3BB0B6D9}" srcId="{CED72BA5-0C33-4CC9-9C8E-1DF4B6DDE77E}" destId="{552BB360-4734-43AD-9594-D3313B1B06BF}" srcOrd="1" destOrd="0" parTransId="{870EB689-4910-4DA8-873A-C8ED0EE21782}" sibTransId="{049F41EA-E98B-4437-BB2C-B41639775342}"/>
    <dgm:cxn modelId="{B98C4546-03C4-48F1-AA19-4FA58037A537}" type="presOf" srcId="{81E12FB6-E12A-450A-97EC-C99A0890589D}" destId="{1C4BA28F-AE1E-4734-9289-61DD585536DB}" srcOrd="0" destOrd="0" presId="urn:microsoft.com/office/officeart/2005/8/layout/radial6"/>
    <dgm:cxn modelId="{85AACE49-3C0C-440D-83A4-906A227DACEA}" type="presOf" srcId="{C4A129CD-09E1-433E-999F-641BFC328559}" destId="{ECEB3A5E-F984-4E57-8B2C-5F5634EC8173}" srcOrd="0" destOrd="0" presId="urn:microsoft.com/office/officeart/2005/8/layout/radial6"/>
    <dgm:cxn modelId="{E38DA06C-7D6B-4965-941A-B034E13394ED}" srcId="{CED72BA5-0C33-4CC9-9C8E-1DF4B6DDE77E}" destId="{C4A129CD-09E1-433E-999F-641BFC328559}" srcOrd="2" destOrd="0" parTransId="{975B321C-61AA-45DD-917F-77074D690E1D}" sibTransId="{6797F7EF-D157-4BFA-8E6C-99BF63B0A67C}"/>
    <dgm:cxn modelId="{532F5578-5562-4B23-B79C-73FA922EEE2D}" type="presOf" srcId="{F074A839-FBCE-478F-BAA8-2CF2E4CEFBF7}" destId="{7F3DAAFD-099D-4FE5-B406-8DC727C3296B}" srcOrd="0" destOrd="0" presId="urn:microsoft.com/office/officeart/2005/8/layout/radial6"/>
    <dgm:cxn modelId="{AC1DC458-479E-44E9-A182-D67832BE179B}" srcId="{CED72BA5-0C33-4CC9-9C8E-1DF4B6DDE77E}" destId="{2D1E9E76-F63E-4ADB-87CF-819FA6C504A2}" srcOrd="0" destOrd="0" parTransId="{3265C6D1-20C6-4B3B-BB5D-FA334413DE7E}" sibTransId="{81E12FB6-E12A-450A-97EC-C99A0890589D}"/>
    <dgm:cxn modelId="{EF309F80-E1F8-47A0-8915-28923792DD85}" type="presOf" srcId="{2DE0E2E3-7AF8-42D4-A54E-B67A4BC55ECF}" destId="{B41459B8-B4F2-49A2-8DC1-421102C0B40C}" srcOrd="0" destOrd="0" presId="urn:microsoft.com/office/officeart/2005/8/layout/radial6"/>
    <dgm:cxn modelId="{FBECC987-7550-4E6C-8938-38BA8ACEB17D}" type="presOf" srcId="{CED72BA5-0C33-4CC9-9C8E-1DF4B6DDE77E}" destId="{021A269B-E93C-4D44-A4AB-678FFBEEE563}" srcOrd="0" destOrd="0" presId="urn:microsoft.com/office/officeart/2005/8/layout/radial6"/>
    <dgm:cxn modelId="{380A439C-02D0-407D-9CD5-76B03A653AA1}" type="presOf" srcId="{049F41EA-E98B-4437-BB2C-B41639775342}" destId="{C760AF8C-E728-4699-9336-AC76BAA9E80F}" srcOrd="0" destOrd="0" presId="urn:microsoft.com/office/officeart/2005/8/layout/radial6"/>
    <dgm:cxn modelId="{D6110BA0-AA84-4FB5-9324-DB8961AB988E}" type="presOf" srcId="{6FFD36C6-95B2-485C-A3F4-52E1F9C96344}" destId="{1096DFED-59C7-4DD3-8159-81946B878709}" srcOrd="0" destOrd="0" presId="urn:microsoft.com/office/officeart/2005/8/layout/radial6"/>
    <dgm:cxn modelId="{6826D7A2-1FD7-4624-8326-7EF8F73A3EF8}" srcId="{CED72BA5-0C33-4CC9-9C8E-1DF4B6DDE77E}" destId="{2DE0E2E3-7AF8-42D4-A54E-B67A4BC55ECF}" srcOrd="4" destOrd="0" parTransId="{FDEDA213-B6D6-42AF-A1B6-B16D580500A2}" sibTransId="{F074A839-FBCE-478F-BAA8-2CF2E4CEFBF7}"/>
    <dgm:cxn modelId="{1C0B2DA5-8619-4D88-9E17-6D51F9525CD4}" srcId="{12217344-3DDB-4EA1-A637-6F594C5A3CCA}" destId="{CED72BA5-0C33-4CC9-9C8E-1DF4B6DDE77E}" srcOrd="0" destOrd="0" parTransId="{2E898E50-000E-43A9-86A4-20D0CCB11A2B}" sibTransId="{06E4CE62-8296-4BAF-B6BB-2253EB14B8C3}"/>
    <dgm:cxn modelId="{15326CB4-A468-47AD-AB3D-02FCD421F80E}" type="presOf" srcId="{12217344-3DDB-4EA1-A637-6F594C5A3CCA}" destId="{D0A8D323-BF13-4052-B794-442ABE652E36}" srcOrd="0" destOrd="0" presId="urn:microsoft.com/office/officeart/2005/8/layout/radial6"/>
    <dgm:cxn modelId="{22A227CC-F41B-4FAC-B1FE-52EAA8385EEE}" type="presOf" srcId="{2D1E9E76-F63E-4ADB-87CF-819FA6C504A2}" destId="{9E3EDF18-0C13-4DC4-AA5E-62AA22CD2B20}" srcOrd="0" destOrd="0" presId="urn:microsoft.com/office/officeart/2005/8/layout/radial6"/>
    <dgm:cxn modelId="{EE76E1CD-02D8-460E-BFC3-E7867B500573}" srcId="{CED72BA5-0C33-4CC9-9C8E-1DF4B6DDE77E}" destId="{6FFD36C6-95B2-485C-A3F4-52E1F9C96344}" srcOrd="3" destOrd="0" parTransId="{03960C77-16AF-4671-A75A-3AE497AA5FA7}" sibTransId="{65DB5A74-5CF0-4A52-BBBA-472FFDF4C011}"/>
    <dgm:cxn modelId="{979B6DE5-9D79-4D6A-B067-F531880C2875}" type="presOf" srcId="{65DB5A74-5CF0-4A52-BBBA-472FFDF4C011}" destId="{CDD64328-84B0-4F92-AFCE-029796D535B6}" srcOrd="0" destOrd="0" presId="urn:microsoft.com/office/officeart/2005/8/layout/radial6"/>
    <dgm:cxn modelId="{A1892DF9-5CB8-4652-8E58-3ACD3C3E02A1}" type="presOf" srcId="{552BB360-4734-43AD-9594-D3313B1B06BF}" destId="{382C9F41-9FF4-4207-ADD5-1A4CA0CFD3DF}" srcOrd="0" destOrd="0" presId="urn:microsoft.com/office/officeart/2005/8/layout/radial6"/>
    <dgm:cxn modelId="{720ADEA4-516F-4E14-9C7A-0504CE419A2E}" type="presParOf" srcId="{D0A8D323-BF13-4052-B794-442ABE652E36}" destId="{021A269B-E93C-4D44-A4AB-678FFBEEE563}" srcOrd="0" destOrd="0" presId="urn:microsoft.com/office/officeart/2005/8/layout/radial6"/>
    <dgm:cxn modelId="{08353636-5A9E-4053-A4E9-8F675BE7154C}" type="presParOf" srcId="{D0A8D323-BF13-4052-B794-442ABE652E36}" destId="{9E3EDF18-0C13-4DC4-AA5E-62AA22CD2B20}" srcOrd="1" destOrd="0" presId="urn:microsoft.com/office/officeart/2005/8/layout/radial6"/>
    <dgm:cxn modelId="{B757DD77-FF1A-48CD-868A-C1BD93FD6DE6}" type="presParOf" srcId="{D0A8D323-BF13-4052-B794-442ABE652E36}" destId="{C470B249-57E8-4285-8916-723D104917D6}" srcOrd="2" destOrd="0" presId="urn:microsoft.com/office/officeart/2005/8/layout/radial6"/>
    <dgm:cxn modelId="{CBCA4A69-4848-405E-86E4-33077BA366A4}" type="presParOf" srcId="{D0A8D323-BF13-4052-B794-442ABE652E36}" destId="{1C4BA28F-AE1E-4734-9289-61DD585536DB}" srcOrd="3" destOrd="0" presId="urn:microsoft.com/office/officeart/2005/8/layout/radial6"/>
    <dgm:cxn modelId="{543EF8F9-DD74-440B-8BAE-ABF890E396DE}" type="presParOf" srcId="{D0A8D323-BF13-4052-B794-442ABE652E36}" destId="{382C9F41-9FF4-4207-ADD5-1A4CA0CFD3DF}" srcOrd="4" destOrd="0" presId="urn:microsoft.com/office/officeart/2005/8/layout/radial6"/>
    <dgm:cxn modelId="{CD753836-61EF-49FD-AF9C-181A9D42D101}" type="presParOf" srcId="{D0A8D323-BF13-4052-B794-442ABE652E36}" destId="{63F6A59A-25EE-4D4F-AA9B-9C13F35791A4}" srcOrd="5" destOrd="0" presId="urn:microsoft.com/office/officeart/2005/8/layout/radial6"/>
    <dgm:cxn modelId="{E51133F9-6EF8-4602-80ED-EBAD4B3C15C3}" type="presParOf" srcId="{D0A8D323-BF13-4052-B794-442ABE652E36}" destId="{C760AF8C-E728-4699-9336-AC76BAA9E80F}" srcOrd="6" destOrd="0" presId="urn:microsoft.com/office/officeart/2005/8/layout/radial6"/>
    <dgm:cxn modelId="{3E81A622-63E6-46A1-8E2D-857455AB173D}" type="presParOf" srcId="{D0A8D323-BF13-4052-B794-442ABE652E36}" destId="{ECEB3A5E-F984-4E57-8B2C-5F5634EC8173}" srcOrd="7" destOrd="0" presId="urn:microsoft.com/office/officeart/2005/8/layout/radial6"/>
    <dgm:cxn modelId="{9D2DC04E-7363-45E4-9C5C-01667570E487}" type="presParOf" srcId="{D0A8D323-BF13-4052-B794-442ABE652E36}" destId="{2358171E-8E08-410F-A04E-EAF6AED4CAF2}" srcOrd="8" destOrd="0" presId="urn:microsoft.com/office/officeart/2005/8/layout/radial6"/>
    <dgm:cxn modelId="{F8A10B92-9FAA-4A0F-A006-F577DAE8474F}" type="presParOf" srcId="{D0A8D323-BF13-4052-B794-442ABE652E36}" destId="{C30F7B18-E9C9-4AF1-A78F-09657ECABC0A}" srcOrd="9" destOrd="0" presId="urn:microsoft.com/office/officeart/2005/8/layout/radial6"/>
    <dgm:cxn modelId="{3BACF878-E53F-42B6-9F45-41D664359B2E}" type="presParOf" srcId="{D0A8D323-BF13-4052-B794-442ABE652E36}" destId="{1096DFED-59C7-4DD3-8159-81946B878709}" srcOrd="10" destOrd="0" presId="urn:microsoft.com/office/officeart/2005/8/layout/radial6"/>
    <dgm:cxn modelId="{B546F07B-1E42-4B06-A37F-3F2ECB393E4A}" type="presParOf" srcId="{D0A8D323-BF13-4052-B794-442ABE652E36}" destId="{A6B69A1D-4196-4DE0-83F4-4E221140339D}" srcOrd="11" destOrd="0" presId="urn:microsoft.com/office/officeart/2005/8/layout/radial6"/>
    <dgm:cxn modelId="{5D23FE73-FB04-4AFC-85AB-21166988F0A2}" type="presParOf" srcId="{D0A8D323-BF13-4052-B794-442ABE652E36}" destId="{CDD64328-84B0-4F92-AFCE-029796D535B6}" srcOrd="12" destOrd="0" presId="urn:microsoft.com/office/officeart/2005/8/layout/radial6"/>
    <dgm:cxn modelId="{2D38726D-CF83-438F-988F-89B6B6282A48}" type="presParOf" srcId="{D0A8D323-BF13-4052-B794-442ABE652E36}" destId="{B41459B8-B4F2-49A2-8DC1-421102C0B40C}" srcOrd="13" destOrd="0" presId="urn:microsoft.com/office/officeart/2005/8/layout/radial6"/>
    <dgm:cxn modelId="{67F5248D-EFC2-4EDE-BF0A-1EF69FCF3472}" type="presParOf" srcId="{D0A8D323-BF13-4052-B794-442ABE652E36}" destId="{A407232B-B10B-4D9A-A841-3023256E643F}" srcOrd="14" destOrd="0" presId="urn:microsoft.com/office/officeart/2005/8/layout/radial6"/>
    <dgm:cxn modelId="{AB3509F1-8446-4B3B-842B-A8152E3EF631}" type="presParOf" srcId="{D0A8D323-BF13-4052-B794-442ABE652E36}" destId="{7F3DAAFD-099D-4FE5-B406-8DC727C3296B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CCBC46-3F4A-4DC4-9D7B-D1E0993549FC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2AE508-AEED-4200-A5FA-28B7309B14BA}">
      <dgm:prSet phldrT="[Text]"/>
      <dgm:spPr/>
      <dgm:t>
        <a:bodyPr/>
        <a:lstStyle/>
        <a:p>
          <a:r>
            <a:rPr lang="en-US" dirty="0"/>
            <a:t>Linear Method </a:t>
          </a:r>
        </a:p>
      </dgm:t>
    </dgm:pt>
    <dgm:pt modelId="{6B5736A3-8B37-43CA-AE37-371E6362EA57}" type="parTrans" cxnId="{FF8CF781-C392-49E7-9A20-3410EA92A0EF}">
      <dgm:prSet/>
      <dgm:spPr/>
      <dgm:t>
        <a:bodyPr/>
        <a:lstStyle/>
        <a:p>
          <a:endParaRPr lang="en-US"/>
        </a:p>
      </dgm:t>
    </dgm:pt>
    <dgm:pt modelId="{84B6E2E0-D986-4DF9-A2A9-30C1B220373F}" type="sibTrans" cxnId="{FF8CF781-C392-49E7-9A20-3410EA92A0EF}">
      <dgm:prSet/>
      <dgm:spPr/>
      <dgm:t>
        <a:bodyPr/>
        <a:lstStyle/>
        <a:p>
          <a:endParaRPr lang="en-US"/>
        </a:p>
      </dgm:t>
    </dgm:pt>
    <dgm:pt modelId="{D43267A9-54D0-45EA-87E2-726D094211C1}">
      <dgm:prSet phldrT="[Text]"/>
      <dgm:spPr/>
      <dgm:t>
        <a:bodyPr/>
        <a:lstStyle/>
        <a:p>
          <a:r>
            <a:rPr lang="en-US" dirty="0"/>
            <a:t>PCA</a:t>
          </a:r>
        </a:p>
      </dgm:t>
    </dgm:pt>
    <dgm:pt modelId="{91AFAF46-CE61-4447-B98A-77F405AA5CEB}" type="parTrans" cxnId="{AFBF2A73-2C78-49BA-BA69-864AA1824E05}">
      <dgm:prSet/>
      <dgm:spPr/>
      <dgm:t>
        <a:bodyPr/>
        <a:lstStyle/>
        <a:p>
          <a:endParaRPr lang="en-US"/>
        </a:p>
      </dgm:t>
    </dgm:pt>
    <dgm:pt modelId="{4A461BF2-9E10-40ED-8400-0887BA2630E6}" type="sibTrans" cxnId="{AFBF2A73-2C78-49BA-BA69-864AA1824E05}">
      <dgm:prSet/>
      <dgm:spPr/>
      <dgm:t>
        <a:bodyPr/>
        <a:lstStyle/>
        <a:p>
          <a:endParaRPr lang="en-US"/>
        </a:p>
      </dgm:t>
    </dgm:pt>
    <dgm:pt modelId="{F43E9E75-3096-40D1-8153-5AA4EF6E58B4}">
      <dgm:prSet phldrT="[Text]"/>
      <dgm:spPr/>
      <dgm:t>
        <a:bodyPr/>
        <a:lstStyle/>
        <a:p>
          <a:r>
            <a:rPr lang="en-US" dirty="0"/>
            <a:t>Non-Linear Method</a:t>
          </a:r>
        </a:p>
      </dgm:t>
    </dgm:pt>
    <dgm:pt modelId="{4E642C6A-A659-499B-886A-66920692016D}" type="parTrans" cxnId="{66187ED2-F860-4C87-97A7-42D00AB191FF}">
      <dgm:prSet/>
      <dgm:spPr/>
      <dgm:t>
        <a:bodyPr/>
        <a:lstStyle/>
        <a:p>
          <a:endParaRPr lang="en-US"/>
        </a:p>
      </dgm:t>
    </dgm:pt>
    <dgm:pt modelId="{3DAAB55D-9584-4040-B8C2-54375DE92C01}" type="sibTrans" cxnId="{66187ED2-F860-4C87-97A7-42D00AB191FF}">
      <dgm:prSet/>
      <dgm:spPr/>
      <dgm:t>
        <a:bodyPr/>
        <a:lstStyle/>
        <a:p>
          <a:endParaRPr lang="en-US"/>
        </a:p>
      </dgm:t>
    </dgm:pt>
    <dgm:pt modelId="{23A15080-9FC7-4857-8D8A-F8D3C2D8FEE4}">
      <dgm:prSet phldrT="[Text]"/>
      <dgm:spPr/>
      <dgm:t>
        <a:bodyPr/>
        <a:lstStyle/>
        <a:p>
          <a:r>
            <a:rPr lang="en-US"/>
            <a:t>Kernel PCA</a:t>
          </a:r>
          <a:endParaRPr lang="en-US" dirty="0"/>
        </a:p>
      </dgm:t>
    </dgm:pt>
    <dgm:pt modelId="{547D6069-AF2F-4ECD-8B2E-AF10A021DF0A}" type="parTrans" cxnId="{E2499978-5FF2-4892-AE46-E235C4908881}">
      <dgm:prSet/>
      <dgm:spPr/>
      <dgm:t>
        <a:bodyPr/>
        <a:lstStyle/>
        <a:p>
          <a:endParaRPr lang="en-US"/>
        </a:p>
      </dgm:t>
    </dgm:pt>
    <dgm:pt modelId="{A7172EBF-AC9A-4C37-A835-134399CFF377}" type="sibTrans" cxnId="{E2499978-5FF2-4892-AE46-E235C4908881}">
      <dgm:prSet/>
      <dgm:spPr/>
      <dgm:t>
        <a:bodyPr/>
        <a:lstStyle/>
        <a:p>
          <a:endParaRPr lang="en-US"/>
        </a:p>
      </dgm:t>
    </dgm:pt>
    <dgm:pt modelId="{FCB53389-4812-4262-AA25-6D9F9EA249DE}">
      <dgm:prSet phldrT="[Text]"/>
      <dgm:spPr/>
      <dgm:t>
        <a:bodyPr/>
        <a:lstStyle/>
        <a:p>
          <a:r>
            <a:rPr lang="en-US" dirty="0"/>
            <a:t>Kernel PCA</a:t>
          </a:r>
        </a:p>
      </dgm:t>
    </dgm:pt>
    <dgm:pt modelId="{F1C4737A-A2E7-47EE-872B-1B99084E951D}" type="parTrans" cxnId="{AAB362B7-E3D1-4FC6-A2A1-317150D42B67}">
      <dgm:prSet/>
      <dgm:spPr/>
      <dgm:t>
        <a:bodyPr/>
        <a:lstStyle/>
        <a:p>
          <a:endParaRPr lang="en-US"/>
        </a:p>
      </dgm:t>
    </dgm:pt>
    <dgm:pt modelId="{27860FE2-4501-4D6C-83E5-C6EC48EB9DC7}" type="sibTrans" cxnId="{AAB362B7-E3D1-4FC6-A2A1-317150D42B67}">
      <dgm:prSet/>
      <dgm:spPr/>
      <dgm:t>
        <a:bodyPr/>
        <a:lstStyle/>
        <a:p>
          <a:endParaRPr lang="en-US"/>
        </a:p>
      </dgm:t>
    </dgm:pt>
    <dgm:pt modelId="{2C7DCDBD-1A6D-477C-81CC-A9AD9BEF9C46}" type="pres">
      <dgm:prSet presAssocID="{BDCCBC46-3F4A-4DC4-9D7B-D1E0993549FC}" presName="linear" presStyleCnt="0">
        <dgm:presLayoutVars>
          <dgm:dir/>
          <dgm:animLvl val="lvl"/>
          <dgm:resizeHandles val="exact"/>
        </dgm:presLayoutVars>
      </dgm:prSet>
      <dgm:spPr/>
    </dgm:pt>
    <dgm:pt modelId="{556304C3-F73A-43C5-93AD-F9C7F4CB9456}" type="pres">
      <dgm:prSet presAssocID="{B42AE508-AEED-4200-A5FA-28B7309B14BA}" presName="parentLin" presStyleCnt="0"/>
      <dgm:spPr/>
    </dgm:pt>
    <dgm:pt modelId="{B9BD87BB-A0EF-4638-B3E1-2FD78656BB75}" type="pres">
      <dgm:prSet presAssocID="{B42AE508-AEED-4200-A5FA-28B7309B14BA}" presName="parentLeftMargin" presStyleLbl="node1" presStyleIdx="0" presStyleCnt="2"/>
      <dgm:spPr/>
    </dgm:pt>
    <dgm:pt modelId="{05123A2A-3644-4DC2-87C3-624F744A4A2C}" type="pres">
      <dgm:prSet presAssocID="{B42AE508-AEED-4200-A5FA-28B7309B14B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D5C4D62-E8AA-4858-B45F-E387FB671D52}" type="pres">
      <dgm:prSet presAssocID="{B42AE508-AEED-4200-A5FA-28B7309B14BA}" presName="negativeSpace" presStyleCnt="0"/>
      <dgm:spPr/>
    </dgm:pt>
    <dgm:pt modelId="{204B68AD-CB54-4F57-87B0-30BA279612C5}" type="pres">
      <dgm:prSet presAssocID="{B42AE508-AEED-4200-A5FA-28B7309B14BA}" presName="childText" presStyleLbl="conFgAcc1" presStyleIdx="0" presStyleCnt="2">
        <dgm:presLayoutVars>
          <dgm:bulletEnabled val="1"/>
        </dgm:presLayoutVars>
      </dgm:prSet>
      <dgm:spPr/>
    </dgm:pt>
    <dgm:pt modelId="{5AA10982-BFE7-4F3E-9CD6-4381DBA791E9}" type="pres">
      <dgm:prSet presAssocID="{84B6E2E0-D986-4DF9-A2A9-30C1B220373F}" presName="spaceBetweenRectangles" presStyleCnt="0"/>
      <dgm:spPr/>
    </dgm:pt>
    <dgm:pt modelId="{FEFA3169-3146-4EEB-A844-415AB951D1B2}" type="pres">
      <dgm:prSet presAssocID="{F43E9E75-3096-40D1-8153-5AA4EF6E58B4}" presName="parentLin" presStyleCnt="0"/>
      <dgm:spPr/>
    </dgm:pt>
    <dgm:pt modelId="{2D4B491F-BB45-40A4-BEB2-45DBDD338811}" type="pres">
      <dgm:prSet presAssocID="{F43E9E75-3096-40D1-8153-5AA4EF6E58B4}" presName="parentLeftMargin" presStyleLbl="node1" presStyleIdx="0" presStyleCnt="2"/>
      <dgm:spPr/>
    </dgm:pt>
    <dgm:pt modelId="{CA395073-0AC3-4D7D-BDD5-170D69C30EC7}" type="pres">
      <dgm:prSet presAssocID="{F43E9E75-3096-40D1-8153-5AA4EF6E58B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1DF60FE-6668-4FD7-BE06-A3CDD1358C2B}" type="pres">
      <dgm:prSet presAssocID="{F43E9E75-3096-40D1-8153-5AA4EF6E58B4}" presName="negativeSpace" presStyleCnt="0"/>
      <dgm:spPr/>
    </dgm:pt>
    <dgm:pt modelId="{EFCCF2D7-D046-4B13-96F0-6C5DF28F0C9F}" type="pres">
      <dgm:prSet presAssocID="{F43E9E75-3096-40D1-8153-5AA4EF6E58B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C32110A-3A92-47C0-B1E3-B0D77FFCFAE6}" type="presOf" srcId="{B42AE508-AEED-4200-A5FA-28B7309B14BA}" destId="{05123A2A-3644-4DC2-87C3-624F744A4A2C}" srcOrd="1" destOrd="0" presId="urn:microsoft.com/office/officeart/2005/8/layout/list1"/>
    <dgm:cxn modelId="{3549010F-C7CD-4886-BA4F-AD327BCDC1A0}" type="presOf" srcId="{F43E9E75-3096-40D1-8153-5AA4EF6E58B4}" destId="{2D4B491F-BB45-40A4-BEB2-45DBDD338811}" srcOrd="0" destOrd="0" presId="urn:microsoft.com/office/officeart/2005/8/layout/list1"/>
    <dgm:cxn modelId="{4F8B530F-ED16-4C7D-97A8-AF17AB4CC03D}" type="presOf" srcId="{FCB53389-4812-4262-AA25-6D9F9EA249DE}" destId="{204B68AD-CB54-4F57-87B0-30BA279612C5}" srcOrd="0" destOrd="1" presId="urn:microsoft.com/office/officeart/2005/8/layout/list1"/>
    <dgm:cxn modelId="{995E2019-2951-40EE-B360-58A58B6F39D0}" type="presOf" srcId="{B42AE508-AEED-4200-A5FA-28B7309B14BA}" destId="{B9BD87BB-A0EF-4638-B3E1-2FD78656BB75}" srcOrd="0" destOrd="0" presId="urn:microsoft.com/office/officeart/2005/8/layout/list1"/>
    <dgm:cxn modelId="{AFBF2A73-2C78-49BA-BA69-864AA1824E05}" srcId="{B42AE508-AEED-4200-A5FA-28B7309B14BA}" destId="{D43267A9-54D0-45EA-87E2-726D094211C1}" srcOrd="0" destOrd="0" parTransId="{91AFAF46-CE61-4447-B98A-77F405AA5CEB}" sibTransId="{4A461BF2-9E10-40ED-8400-0887BA2630E6}"/>
    <dgm:cxn modelId="{2AA96977-5F55-4E16-9665-2CF968C36037}" type="presOf" srcId="{F43E9E75-3096-40D1-8153-5AA4EF6E58B4}" destId="{CA395073-0AC3-4D7D-BDD5-170D69C30EC7}" srcOrd="1" destOrd="0" presId="urn:microsoft.com/office/officeart/2005/8/layout/list1"/>
    <dgm:cxn modelId="{E2499978-5FF2-4892-AE46-E235C4908881}" srcId="{F43E9E75-3096-40D1-8153-5AA4EF6E58B4}" destId="{23A15080-9FC7-4857-8D8A-F8D3C2D8FEE4}" srcOrd="0" destOrd="0" parTransId="{547D6069-AF2F-4ECD-8B2E-AF10A021DF0A}" sibTransId="{A7172EBF-AC9A-4C37-A835-134399CFF377}"/>
    <dgm:cxn modelId="{FF8CF781-C392-49E7-9A20-3410EA92A0EF}" srcId="{BDCCBC46-3F4A-4DC4-9D7B-D1E0993549FC}" destId="{B42AE508-AEED-4200-A5FA-28B7309B14BA}" srcOrd="0" destOrd="0" parTransId="{6B5736A3-8B37-43CA-AE37-371E6362EA57}" sibTransId="{84B6E2E0-D986-4DF9-A2A9-30C1B220373F}"/>
    <dgm:cxn modelId="{EFBBE492-9B3B-4D1B-AAB1-7880325E8DCB}" type="presOf" srcId="{D43267A9-54D0-45EA-87E2-726D094211C1}" destId="{204B68AD-CB54-4F57-87B0-30BA279612C5}" srcOrd="0" destOrd="0" presId="urn:microsoft.com/office/officeart/2005/8/layout/list1"/>
    <dgm:cxn modelId="{429440AC-72A8-4CE2-A5A7-7D24EEBFCCC1}" type="presOf" srcId="{23A15080-9FC7-4857-8D8A-F8D3C2D8FEE4}" destId="{EFCCF2D7-D046-4B13-96F0-6C5DF28F0C9F}" srcOrd="0" destOrd="0" presId="urn:microsoft.com/office/officeart/2005/8/layout/list1"/>
    <dgm:cxn modelId="{AAB362B7-E3D1-4FC6-A2A1-317150D42B67}" srcId="{B42AE508-AEED-4200-A5FA-28B7309B14BA}" destId="{FCB53389-4812-4262-AA25-6D9F9EA249DE}" srcOrd="1" destOrd="0" parTransId="{F1C4737A-A2E7-47EE-872B-1B99084E951D}" sibTransId="{27860FE2-4501-4D6C-83E5-C6EC48EB9DC7}"/>
    <dgm:cxn modelId="{62EF59BA-C08D-4E05-96F3-6B3E6BA00ED2}" type="presOf" srcId="{BDCCBC46-3F4A-4DC4-9D7B-D1E0993549FC}" destId="{2C7DCDBD-1A6D-477C-81CC-A9AD9BEF9C46}" srcOrd="0" destOrd="0" presId="urn:microsoft.com/office/officeart/2005/8/layout/list1"/>
    <dgm:cxn modelId="{66187ED2-F860-4C87-97A7-42D00AB191FF}" srcId="{BDCCBC46-3F4A-4DC4-9D7B-D1E0993549FC}" destId="{F43E9E75-3096-40D1-8153-5AA4EF6E58B4}" srcOrd="1" destOrd="0" parTransId="{4E642C6A-A659-499B-886A-66920692016D}" sibTransId="{3DAAB55D-9584-4040-B8C2-54375DE92C01}"/>
    <dgm:cxn modelId="{8533A80D-78A0-4225-B25E-646809F0EAD1}" type="presParOf" srcId="{2C7DCDBD-1A6D-477C-81CC-A9AD9BEF9C46}" destId="{556304C3-F73A-43C5-93AD-F9C7F4CB9456}" srcOrd="0" destOrd="0" presId="urn:microsoft.com/office/officeart/2005/8/layout/list1"/>
    <dgm:cxn modelId="{A10A95CD-6291-416F-87CE-12EFE10D4013}" type="presParOf" srcId="{556304C3-F73A-43C5-93AD-F9C7F4CB9456}" destId="{B9BD87BB-A0EF-4638-B3E1-2FD78656BB75}" srcOrd="0" destOrd="0" presId="urn:microsoft.com/office/officeart/2005/8/layout/list1"/>
    <dgm:cxn modelId="{56723E98-4E4C-4559-B78E-206D9E4A3F45}" type="presParOf" srcId="{556304C3-F73A-43C5-93AD-F9C7F4CB9456}" destId="{05123A2A-3644-4DC2-87C3-624F744A4A2C}" srcOrd="1" destOrd="0" presId="urn:microsoft.com/office/officeart/2005/8/layout/list1"/>
    <dgm:cxn modelId="{BA20875C-FBCC-455D-BA76-B18E541C07BE}" type="presParOf" srcId="{2C7DCDBD-1A6D-477C-81CC-A9AD9BEF9C46}" destId="{CD5C4D62-E8AA-4858-B45F-E387FB671D52}" srcOrd="1" destOrd="0" presId="urn:microsoft.com/office/officeart/2005/8/layout/list1"/>
    <dgm:cxn modelId="{874C9111-CAD6-4D90-AAD7-29638BF4A7C6}" type="presParOf" srcId="{2C7DCDBD-1A6D-477C-81CC-A9AD9BEF9C46}" destId="{204B68AD-CB54-4F57-87B0-30BA279612C5}" srcOrd="2" destOrd="0" presId="urn:microsoft.com/office/officeart/2005/8/layout/list1"/>
    <dgm:cxn modelId="{DD6A7DFF-135F-4AF1-ADCF-A82806CD1D15}" type="presParOf" srcId="{2C7DCDBD-1A6D-477C-81CC-A9AD9BEF9C46}" destId="{5AA10982-BFE7-4F3E-9CD6-4381DBA791E9}" srcOrd="3" destOrd="0" presId="urn:microsoft.com/office/officeart/2005/8/layout/list1"/>
    <dgm:cxn modelId="{526ABD32-325F-4E5C-986D-8204EDE3EB51}" type="presParOf" srcId="{2C7DCDBD-1A6D-477C-81CC-A9AD9BEF9C46}" destId="{FEFA3169-3146-4EEB-A844-415AB951D1B2}" srcOrd="4" destOrd="0" presId="urn:microsoft.com/office/officeart/2005/8/layout/list1"/>
    <dgm:cxn modelId="{252CAF5B-CD56-401C-A36D-39BBCDEE5238}" type="presParOf" srcId="{FEFA3169-3146-4EEB-A844-415AB951D1B2}" destId="{2D4B491F-BB45-40A4-BEB2-45DBDD338811}" srcOrd="0" destOrd="0" presId="urn:microsoft.com/office/officeart/2005/8/layout/list1"/>
    <dgm:cxn modelId="{B5614E91-BB1E-4753-B3CF-597E8503F6C3}" type="presParOf" srcId="{FEFA3169-3146-4EEB-A844-415AB951D1B2}" destId="{CA395073-0AC3-4D7D-BDD5-170D69C30EC7}" srcOrd="1" destOrd="0" presId="urn:microsoft.com/office/officeart/2005/8/layout/list1"/>
    <dgm:cxn modelId="{750DC1D6-3C4F-408F-92F9-43DAC343C24B}" type="presParOf" srcId="{2C7DCDBD-1A6D-477C-81CC-A9AD9BEF9C46}" destId="{41DF60FE-6668-4FD7-BE06-A3CDD1358C2B}" srcOrd="5" destOrd="0" presId="urn:microsoft.com/office/officeart/2005/8/layout/list1"/>
    <dgm:cxn modelId="{7F00AD89-8F97-4869-B2BD-43FE4A73B579}" type="presParOf" srcId="{2C7DCDBD-1A6D-477C-81CC-A9AD9BEF9C46}" destId="{EFCCF2D7-D046-4B13-96F0-6C5DF28F0C9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C8871-A60F-418D-B47F-0328886BB61F}">
      <dsp:nvSpPr>
        <dsp:cNvPr id="0" name=""/>
        <dsp:cNvSpPr/>
      </dsp:nvSpPr>
      <dsp:spPr>
        <a:xfrm>
          <a:off x="1060" y="230995"/>
          <a:ext cx="1682083" cy="1158955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BF57E10-F896-4966-820F-BF0AB9C79AD0}">
      <dsp:nvSpPr>
        <dsp:cNvPr id="0" name=""/>
        <dsp:cNvSpPr/>
      </dsp:nvSpPr>
      <dsp:spPr>
        <a:xfrm>
          <a:off x="1060" y="1389950"/>
          <a:ext cx="1682083" cy="624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Merged Train Data</a:t>
          </a:r>
        </a:p>
      </dsp:txBody>
      <dsp:txXfrm>
        <a:off x="1060" y="1389950"/>
        <a:ext cx="1682083" cy="624052"/>
      </dsp:txXfrm>
    </dsp:sp>
    <dsp:sp modelId="{BDFA7B0E-D54E-448A-BE2D-F7A93874E3A7}">
      <dsp:nvSpPr>
        <dsp:cNvPr id="0" name=""/>
        <dsp:cNvSpPr/>
      </dsp:nvSpPr>
      <dsp:spPr>
        <a:xfrm>
          <a:off x="1851422" y="230995"/>
          <a:ext cx="1682083" cy="1158955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CAD6C0-6A7C-427D-B787-AE44B79EAD34}">
      <dsp:nvSpPr>
        <dsp:cNvPr id="0" name=""/>
        <dsp:cNvSpPr/>
      </dsp:nvSpPr>
      <dsp:spPr>
        <a:xfrm>
          <a:off x="1851422" y="1389950"/>
          <a:ext cx="1682083" cy="624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Merged Test Data</a:t>
          </a:r>
        </a:p>
      </dsp:txBody>
      <dsp:txXfrm>
        <a:off x="1851422" y="1389950"/>
        <a:ext cx="1682083" cy="624052"/>
      </dsp:txXfrm>
    </dsp:sp>
    <dsp:sp modelId="{1E3915C4-7AC6-42DA-8B77-8D92BCE4172D}">
      <dsp:nvSpPr>
        <dsp:cNvPr id="0" name=""/>
        <dsp:cNvSpPr/>
      </dsp:nvSpPr>
      <dsp:spPr>
        <a:xfrm>
          <a:off x="3701784" y="230995"/>
          <a:ext cx="1682083" cy="1158955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F6E1F39-B616-4AE3-A557-82AEF939BC6B}">
      <dsp:nvSpPr>
        <dsp:cNvPr id="0" name=""/>
        <dsp:cNvSpPr/>
      </dsp:nvSpPr>
      <dsp:spPr>
        <a:xfrm>
          <a:off x="3701784" y="1389950"/>
          <a:ext cx="1682083" cy="624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Merged to common Data frame</a:t>
          </a:r>
        </a:p>
      </dsp:txBody>
      <dsp:txXfrm>
        <a:off x="3701784" y="1389950"/>
        <a:ext cx="1682083" cy="6240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8F61D-7AAF-45BF-922E-02DB03C87AC2}">
      <dsp:nvSpPr>
        <dsp:cNvPr id="0" name=""/>
        <dsp:cNvSpPr/>
      </dsp:nvSpPr>
      <dsp:spPr>
        <a:xfrm>
          <a:off x="9635178" y="1747575"/>
          <a:ext cx="1770934" cy="177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E3858-4287-4392-B284-7F65476B9451}">
      <dsp:nvSpPr>
        <dsp:cNvPr id="0" name=""/>
        <dsp:cNvSpPr/>
      </dsp:nvSpPr>
      <dsp:spPr>
        <a:xfrm>
          <a:off x="9694809" y="1806605"/>
          <a:ext cx="1652796" cy="165253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Outlier Checks</a:t>
          </a:r>
        </a:p>
      </dsp:txBody>
      <dsp:txXfrm>
        <a:off x="9931084" y="2042726"/>
        <a:ext cx="1180247" cy="1180294"/>
      </dsp:txXfrm>
    </dsp:sp>
    <dsp:sp modelId="{E4C53399-3722-46CF-B84B-0DF0FF207A55}">
      <dsp:nvSpPr>
        <dsp:cNvPr id="0" name=""/>
        <dsp:cNvSpPr/>
      </dsp:nvSpPr>
      <dsp:spPr>
        <a:xfrm>
          <a:off x="9694809" y="3550794"/>
          <a:ext cx="1652796" cy="970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No Domain Knowledge to judge outliers</a:t>
          </a:r>
        </a:p>
      </dsp:txBody>
      <dsp:txXfrm>
        <a:off x="9694809" y="3550794"/>
        <a:ext cx="1652796" cy="970581"/>
      </dsp:txXfrm>
    </dsp:sp>
    <dsp:sp modelId="{D1C855EC-1ECB-44BE-B0A5-223A3B6FE746}">
      <dsp:nvSpPr>
        <dsp:cNvPr id="0" name=""/>
        <dsp:cNvSpPr/>
      </dsp:nvSpPr>
      <dsp:spPr>
        <a:xfrm rot="2700000">
          <a:off x="7805862" y="1747376"/>
          <a:ext cx="1770684" cy="177068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D7A46-BA88-4714-8028-6FBC2F847FC1}">
      <dsp:nvSpPr>
        <dsp:cNvPr id="0" name=""/>
        <dsp:cNvSpPr/>
      </dsp:nvSpPr>
      <dsp:spPr>
        <a:xfrm>
          <a:off x="7865369" y="1806605"/>
          <a:ext cx="1652796" cy="165253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Correlation Checks</a:t>
          </a:r>
        </a:p>
      </dsp:txBody>
      <dsp:txXfrm>
        <a:off x="8101643" y="2042726"/>
        <a:ext cx="1180247" cy="1180294"/>
      </dsp:txXfrm>
    </dsp:sp>
    <dsp:sp modelId="{D0788323-66E7-4253-9A7D-A0FEA3CC1283}">
      <dsp:nvSpPr>
        <dsp:cNvPr id="0" name=""/>
        <dsp:cNvSpPr/>
      </dsp:nvSpPr>
      <dsp:spPr>
        <a:xfrm>
          <a:off x="7865369" y="3550794"/>
          <a:ext cx="1652796" cy="970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No significant correlation &gt; 1</a:t>
          </a:r>
        </a:p>
      </dsp:txBody>
      <dsp:txXfrm>
        <a:off x="7865369" y="3550794"/>
        <a:ext cx="1652796" cy="970581"/>
      </dsp:txXfrm>
    </dsp:sp>
    <dsp:sp modelId="{087944D9-B70F-43F2-AF51-E460D2E22674}">
      <dsp:nvSpPr>
        <dsp:cNvPr id="0" name=""/>
        <dsp:cNvSpPr/>
      </dsp:nvSpPr>
      <dsp:spPr>
        <a:xfrm rot="2700000">
          <a:off x="5976422" y="1747376"/>
          <a:ext cx="1770684" cy="177068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AF431-20A7-40FC-94F7-D9ED580DC388}">
      <dsp:nvSpPr>
        <dsp:cNvPr id="0" name=""/>
        <dsp:cNvSpPr/>
      </dsp:nvSpPr>
      <dsp:spPr>
        <a:xfrm>
          <a:off x="6035929" y="1806605"/>
          <a:ext cx="1652796" cy="165253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Type Checks</a:t>
          </a:r>
        </a:p>
      </dsp:txBody>
      <dsp:txXfrm>
        <a:off x="6272203" y="2042726"/>
        <a:ext cx="1180247" cy="1180294"/>
      </dsp:txXfrm>
    </dsp:sp>
    <dsp:sp modelId="{A712476E-0747-485B-93E9-DED06E098882}">
      <dsp:nvSpPr>
        <dsp:cNvPr id="0" name=""/>
        <dsp:cNvSpPr/>
      </dsp:nvSpPr>
      <dsp:spPr>
        <a:xfrm>
          <a:off x="6035929" y="3550794"/>
          <a:ext cx="1652796" cy="970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No Data Type conversions</a:t>
          </a:r>
        </a:p>
      </dsp:txBody>
      <dsp:txXfrm>
        <a:off x="6035929" y="3550794"/>
        <a:ext cx="1652796" cy="970581"/>
      </dsp:txXfrm>
    </dsp:sp>
    <dsp:sp modelId="{D63CD87B-3B8E-43DC-9F9C-91CFEB731A8D}">
      <dsp:nvSpPr>
        <dsp:cNvPr id="0" name=""/>
        <dsp:cNvSpPr/>
      </dsp:nvSpPr>
      <dsp:spPr>
        <a:xfrm rot="2700000">
          <a:off x="4146982" y="1747376"/>
          <a:ext cx="1770684" cy="177068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DAE54-167B-4387-8EE7-9EFAEDEE3830}">
      <dsp:nvSpPr>
        <dsp:cNvPr id="0" name=""/>
        <dsp:cNvSpPr/>
      </dsp:nvSpPr>
      <dsp:spPr>
        <a:xfrm>
          <a:off x="4206489" y="1806605"/>
          <a:ext cx="1652796" cy="165253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Duplicate Checks</a:t>
          </a:r>
        </a:p>
      </dsp:txBody>
      <dsp:txXfrm>
        <a:off x="4441638" y="2042726"/>
        <a:ext cx="1180247" cy="1180294"/>
      </dsp:txXfrm>
    </dsp:sp>
    <dsp:sp modelId="{2E203BC4-6625-42BB-B102-2B22A72D62D1}">
      <dsp:nvSpPr>
        <dsp:cNvPr id="0" name=""/>
        <dsp:cNvSpPr/>
      </dsp:nvSpPr>
      <dsp:spPr>
        <a:xfrm>
          <a:off x="4206489" y="3550794"/>
          <a:ext cx="1652796" cy="970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No duplicated found</a:t>
          </a:r>
        </a:p>
      </dsp:txBody>
      <dsp:txXfrm>
        <a:off x="4206489" y="3550794"/>
        <a:ext cx="1652796" cy="970581"/>
      </dsp:txXfrm>
    </dsp:sp>
    <dsp:sp modelId="{010FF1B4-D5BA-49D1-9C92-F1335F9627FD}">
      <dsp:nvSpPr>
        <dsp:cNvPr id="0" name=""/>
        <dsp:cNvSpPr/>
      </dsp:nvSpPr>
      <dsp:spPr>
        <a:xfrm rot="2700000">
          <a:off x="2317542" y="1747376"/>
          <a:ext cx="1770684" cy="177068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99FB8-750C-4385-8737-E94B42ADAA6F}">
      <dsp:nvSpPr>
        <dsp:cNvPr id="0" name=""/>
        <dsp:cNvSpPr/>
      </dsp:nvSpPr>
      <dsp:spPr>
        <a:xfrm>
          <a:off x="2377049" y="1806605"/>
          <a:ext cx="1652796" cy="165253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Null Value Checks</a:t>
          </a:r>
        </a:p>
      </dsp:txBody>
      <dsp:txXfrm>
        <a:off x="2612198" y="2042726"/>
        <a:ext cx="1180247" cy="1180294"/>
      </dsp:txXfrm>
    </dsp:sp>
    <dsp:sp modelId="{477BD5AC-62EF-4C85-941B-0EBDD438EDE1}">
      <dsp:nvSpPr>
        <dsp:cNvPr id="0" name=""/>
        <dsp:cNvSpPr/>
      </dsp:nvSpPr>
      <dsp:spPr>
        <a:xfrm>
          <a:off x="2377049" y="3550794"/>
          <a:ext cx="1652796" cy="970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No Null Values found</a:t>
          </a:r>
        </a:p>
      </dsp:txBody>
      <dsp:txXfrm>
        <a:off x="2377049" y="3550794"/>
        <a:ext cx="1652796" cy="970581"/>
      </dsp:txXfrm>
    </dsp:sp>
    <dsp:sp modelId="{40E42DA1-0A54-4D5F-954D-D9502529098A}">
      <dsp:nvSpPr>
        <dsp:cNvPr id="0" name=""/>
        <dsp:cNvSpPr/>
      </dsp:nvSpPr>
      <dsp:spPr>
        <a:xfrm rot="2700000">
          <a:off x="488102" y="1747376"/>
          <a:ext cx="1770684" cy="177068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733DF-0810-4FE9-850C-F68DC395CCDC}">
      <dsp:nvSpPr>
        <dsp:cNvPr id="0" name=""/>
        <dsp:cNvSpPr/>
      </dsp:nvSpPr>
      <dsp:spPr>
        <a:xfrm>
          <a:off x="546483" y="1806605"/>
          <a:ext cx="1652796" cy="165253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Merge Data</a:t>
          </a:r>
        </a:p>
      </dsp:txBody>
      <dsp:txXfrm>
        <a:off x="782758" y="2042726"/>
        <a:ext cx="1180247" cy="1180294"/>
      </dsp:txXfrm>
    </dsp:sp>
    <dsp:sp modelId="{5C6BE9EB-FB39-404B-BEF4-A0DF922492DE}">
      <dsp:nvSpPr>
        <dsp:cNvPr id="0" name=""/>
        <dsp:cNvSpPr/>
      </dsp:nvSpPr>
      <dsp:spPr>
        <a:xfrm>
          <a:off x="546483" y="3550794"/>
          <a:ext cx="1652796" cy="970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Sanity Check on merged Data</a:t>
          </a:r>
        </a:p>
      </dsp:txBody>
      <dsp:txXfrm>
        <a:off x="546483" y="3550794"/>
        <a:ext cx="1652796" cy="9705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DAAFD-099D-4FE5-B406-8DC727C3296B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11880000"/>
            <a:gd name="adj2" fmla="val 16200000"/>
            <a:gd name="adj3" fmla="val 463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DD64328-84B0-4F92-AFCE-029796D535B6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7560000"/>
            <a:gd name="adj2" fmla="val 11880000"/>
            <a:gd name="adj3" fmla="val 463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0F7B18-E9C9-4AF1-A78F-09657ECABC0A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3240000"/>
            <a:gd name="adj2" fmla="val 7560000"/>
            <a:gd name="adj3" fmla="val 463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760AF8C-E728-4699-9336-AC76BAA9E80F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20520000"/>
            <a:gd name="adj2" fmla="val 3240000"/>
            <a:gd name="adj3" fmla="val 463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4BA28F-AE1E-4734-9289-61DD585536DB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16200000"/>
            <a:gd name="adj2" fmla="val 20520000"/>
            <a:gd name="adj3" fmla="val 463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1A269B-E93C-4D44-A4AB-678FFBEEE563}">
      <dsp:nvSpPr>
        <dsp:cNvPr id="0" name=""/>
        <dsp:cNvSpPr/>
      </dsp:nvSpPr>
      <dsp:spPr>
        <a:xfrm>
          <a:off x="3038078" y="1872401"/>
          <a:ext cx="2051843" cy="20518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Classification Models</a:t>
          </a:r>
        </a:p>
      </dsp:txBody>
      <dsp:txXfrm>
        <a:off x="3338563" y="2172886"/>
        <a:ext cx="1450873" cy="1450873"/>
      </dsp:txXfrm>
    </dsp:sp>
    <dsp:sp modelId="{9E3EDF18-0C13-4DC4-AA5E-62AA22CD2B20}">
      <dsp:nvSpPr>
        <dsp:cNvPr id="0" name=""/>
        <dsp:cNvSpPr/>
      </dsp:nvSpPr>
      <dsp:spPr>
        <a:xfrm>
          <a:off x="3345854" y="1626"/>
          <a:ext cx="1436290" cy="14362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</a:t>
          </a:r>
        </a:p>
      </dsp:txBody>
      <dsp:txXfrm>
        <a:off x="3556194" y="211966"/>
        <a:ext cx="1015610" cy="1015610"/>
      </dsp:txXfrm>
    </dsp:sp>
    <dsp:sp modelId="{382C9F41-9FF4-4207-ADD5-1A4CA0CFD3DF}">
      <dsp:nvSpPr>
        <dsp:cNvPr id="0" name=""/>
        <dsp:cNvSpPr/>
      </dsp:nvSpPr>
      <dsp:spPr>
        <a:xfrm>
          <a:off x="5417780" y="1506968"/>
          <a:ext cx="1436290" cy="14362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Naïve Bayes</a:t>
          </a:r>
        </a:p>
      </dsp:txBody>
      <dsp:txXfrm>
        <a:off x="5628120" y="1717308"/>
        <a:ext cx="1015610" cy="1015610"/>
      </dsp:txXfrm>
    </dsp:sp>
    <dsp:sp modelId="{ECEB3A5E-F984-4E57-8B2C-5F5634EC8173}">
      <dsp:nvSpPr>
        <dsp:cNvPr id="0" name=""/>
        <dsp:cNvSpPr/>
      </dsp:nvSpPr>
      <dsp:spPr>
        <a:xfrm>
          <a:off x="4626375" y="3942663"/>
          <a:ext cx="1436290" cy="14362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K Nearest Neighbor</a:t>
          </a:r>
        </a:p>
      </dsp:txBody>
      <dsp:txXfrm>
        <a:off x="4836715" y="4153003"/>
        <a:ext cx="1015610" cy="1015610"/>
      </dsp:txXfrm>
    </dsp:sp>
    <dsp:sp modelId="{1096DFED-59C7-4DD3-8159-81946B878709}">
      <dsp:nvSpPr>
        <dsp:cNvPr id="0" name=""/>
        <dsp:cNvSpPr/>
      </dsp:nvSpPr>
      <dsp:spPr>
        <a:xfrm>
          <a:off x="2065334" y="3942663"/>
          <a:ext cx="1436290" cy="14362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SVM</a:t>
          </a:r>
        </a:p>
      </dsp:txBody>
      <dsp:txXfrm>
        <a:off x="2275674" y="4153003"/>
        <a:ext cx="1015610" cy="1015610"/>
      </dsp:txXfrm>
    </dsp:sp>
    <dsp:sp modelId="{B41459B8-B4F2-49A2-8DC1-421102C0B40C}">
      <dsp:nvSpPr>
        <dsp:cNvPr id="0" name=""/>
        <dsp:cNvSpPr/>
      </dsp:nvSpPr>
      <dsp:spPr>
        <a:xfrm>
          <a:off x="1273929" y="1506968"/>
          <a:ext cx="1436290" cy="14362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Decision Tree</a:t>
          </a:r>
        </a:p>
      </dsp:txBody>
      <dsp:txXfrm>
        <a:off x="1484269" y="1717308"/>
        <a:ext cx="1015610" cy="10156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B68AD-CB54-4F57-87B0-30BA279612C5}">
      <dsp:nvSpPr>
        <dsp:cNvPr id="0" name=""/>
        <dsp:cNvSpPr/>
      </dsp:nvSpPr>
      <dsp:spPr>
        <a:xfrm>
          <a:off x="0" y="572390"/>
          <a:ext cx="7292671" cy="2039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5992" tIns="728980" rIns="565992" bIns="24892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PCA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Kernel PCA</a:t>
          </a:r>
        </a:p>
      </dsp:txBody>
      <dsp:txXfrm>
        <a:off x="0" y="572390"/>
        <a:ext cx="7292671" cy="2039625"/>
      </dsp:txXfrm>
    </dsp:sp>
    <dsp:sp modelId="{05123A2A-3644-4DC2-87C3-624F744A4A2C}">
      <dsp:nvSpPr>
        <dsp:cNvPr id="0" name=""/>
        <dsp:cNvSpPr/>
      </dsp:nvSpPr>
      <dsp:spPr>
        <a:xfrm>
          <a:off x="364633" y="55790"/>
          <a:ext cx="5104869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952" tIns="0" rIns="192952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Linear Method </a:t>
          </a:r>
        </a:p>
      </dsp:txBody>
      <dsp:txXfrm>
        <a:off x="415070" y="106227"/>
        <a:ext cx="5003995" cy="932326"/>
      </dsp:txXfrm>
    </dsp:sp>
    <dsp:sp modelId="{EFCCF2D7-D046-4B13-96F0-6C5DF28F0C9F}">
      <dsp:nvSpPr>
        <dsp:cNvPr id="0" name=""/>
        <dsp:cNvSpPr/>
      </dsp:nvSpPr>
      <dsp:spPr>
        <a:xfrm>
          <a:off x="0" y="3317615"/>
          <a:ext cx="7292671" cy="1488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5992" tIns="728980" rIns="565992" bIns="24892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Kernel PCA</a:t>
          </a:r>
          <a:endParaRPr lang="en-US" sz="3500" kern="1200" dirty="0"/>
        </a:p>
      </dsp:txBody>
      <dsp:txXfrm>
        <a:off x="0" y="3317615"/>
        <a:ext cx="7292671" cy="1488375"/>
      </dsp:txXfrm>
    </dsp:sp>
    <dsp:sp modelId="{CA395073-0AC3-4D7D-BDD5-170D69C30EC7}">
      <dsp:nvSpPr>
        <dsp:cNvPr id="0" name=""/>
        <dsp:cNvSpPr/>
      </dsp:nvSpPr>
      <dsp:spPr>
        <a:xfrm>
          <a:off x="364633" y="2801015"/>
          <a:ext cx="5104869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952" tIns="0" rIns="192952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Non-Linear Method</a:t>
          </a:r>
        </a:p>
      </dsp:txBody>
      <dsp:txXfrm>
        <a:off x="415070" y="2851452"/>
        <a:ext cx="5003995" cy="932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11BEF-D521-4E23-B2AC-DDFB2B3632B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9AD7E-DF9D-4243-9723-D9598E25E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16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dae6b8131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2" name="Google Shape;1612;gdae6b8131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21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29fa93c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29fa93c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C4DF-09DC-4429-B94F-5D309C9BB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7114C-C60C-4E04-9345-83275C311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5ACD9-4658-4A82-805E-6E1764C2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6359-9BB8-4148-8114-537E698DA205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47001-454F-474B-86EF-7273316C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90DCA-0991-4F40-8F2E-08A04FBA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6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12E0-AED6-42AE-8BF8-CA2F90A4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17402-D4FB-462D-A399-03C788087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D205A-9476-48A8-9F50-B09C5960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BCF46-24E1-424E-BB48-340A01A8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B1519-40D1-4E4F-B3D7-94D359B1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6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C154F-9E6C-4E4B-A343-A81EF1C96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C2563-D454-409C-88E0-071AA8502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7DCCA-E039-4D14-B880-7FAE2E34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77E81-605D-476F-B90C-E883B6AF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B7382-E036-4256-AEE3-548478FA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21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645433"/>
            <a:ext cx="11360800" cy="4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76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E4EF-C561-4913-B304-F3AA03C4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92CA-BA55-4E6D-BF01-200D7FEF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D2C69-B0B9-46CB-8D2B-009E121E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191F-481E-48E9-BB9A-369A67A7362D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E6EBF-C339-4AE4-B9F9-C886CEF3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72B48-7BB1-400F-99BD-7B960666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0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1F4E-157A-441E-AB6A-069705259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9B265-53DB-454F-8B95-D758D1060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FCC19-AB87-4F90-AA9F-BBBFD309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4BCF0-A10D-4E83-AC13-9865212F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E3CAC-E1E0-4BD0-B2A5-AE0E386B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6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1F9C-D3AC-4046-9698-AA135EC6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A6B93-EE7E-4014-B88D-EDCC582D2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933F1-5C1C-4DE7-9E27-6DC66F563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DE366-73FD-4FCC-BA36-EE935227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11D62-8E6C-4628-A5B2-AE90C82A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A27D9-5F1B-4D59-AEB8-E20432FC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7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5462-00BD-4572-BB73-BE2ACF21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20C75-49EE-4195-B364-95A0F16F7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80F6D-39F1-46BC-88BC-CDD473258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552AC-F554-44A5-8A49-FCF86BC96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0F6E3-826A-4199-9B9F-60FBFB6B0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43A65-34B5-48F6-BA06-34EE73D0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AC2A1C-4B9F-4534-A631-5F8B4EB5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C78AD-64E7-4828-ABBC-1797A4AE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C3A4-0674-43D2-9167-A0C4F4CE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1F860-BDC0-4BCB-BB9C-FACD471C9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A9733-4A36-4A32-A55A-5E44AB6A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61AD-79ED-4D55-9C7F-D67EE2758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4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CE8CF-D36E-4C05-8A7C-341CB386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2FD4E-B1A7-408A-95B2-C59600746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79AC-4BB6-43C1-95CB-AC01945D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41B4-C287-4329-B1F6-CE7D2B75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0AB96-363F-4979-B273-DCFE7A4C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1D922-B371-43B5-81CD-B0B6B825A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246F1-21FB-414E-A0B7-0652BA90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63D05-34A1-417E-B1FD-755C066D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99EC0-96DA-4A36-A70F-F7EAB805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5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8E12-9263-4703-B2D4-5D2B30B84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9BB96C-AE5C-4C72-8787-0C6C5FEC3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B0D75-D133-4EEA-B5F8-E87DA4C2B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8CE46-FB39-479D-8A13-B5E575C90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7B42E-24C6-41A2-98D1-0BB1D967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5B2BB-CCF9-4E66-93FD-DD382895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5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D6E6BB-3C57-4F86-80A9-4AC9F4E5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DB1A-E651-4D69-9D2D-AF2ECA404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44B4A-6EB9-4C76-8FB5-D991D219A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18617-C7F2-4D6A-9DAE-57D06F949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C5937-D4EA-4105-AAE3-296A4A228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9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github.com/sushantdhumak/Human-Activity-Recognition-with-Smartphones/blob/master/Human_Activity_Recogn_EDA.ipynb" TargetMode="External"/><Relationship Id="rId7" Type="http://schemas.openxmlformats.org/officeDocument/2006/relationships/hyperlink" Target="https://towardsdatascience.com/handling-overfitting-in-deep-learning-models-c760ee047c6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andas.pydata.org/pandas-docs/version/0.25.0/reference/api/pandas.DataFrame.to_csv.html" TargetMode="External"/><Relationship Id="rId5" Type="http://schemas.openxmlformats.org/officeDocument/2006/relationships/hyperlink" Target="https://jupyter-contrib-nbextensions.readthedocs.io/en/latest/nbextensions/codefolding/readme.html" TargetMode="External"/><Relationship Id="rId4" Type="http://schemas.openxmlformats.org/officeDocument/2006/relationships/hyperlink" Target="https://scikit-learn.org/stable/modules/generated/sklearn.decomposition.PCA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6982A987-EA27-4F46-A2E3-0600541E5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6B0E3-A3C6-4272-AA95-1B0DD4F59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233706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700" b="0" i="0" dirty="0">
                <a:effectLst/>
                <a:latin typeface="Arial" panose="020B0604020202020204" pitchFamily="34" charset="0"/>
              </a:rPr>
              <a:t>Predicting Heterogenous Human Activity using Smartphone Senor Data</a:t>
            </a:r>
            <a:endParaRPr lang="en-US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6CF44-0F15-429D-866F-DFE2F3E0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700" b="1" i="0">
                <a:effectLst/>
                <a:latin typeface="Arial" panose="020B0604020202020204" pitchFamily="34" charset="0"/>
              </a:rPr>
              <a:t>Project by</a:t>
            </a:r>
            <a:r>
              <a:rPr lang="en-US" sz="1700" b="0" i="0">
                <a:effectLst/>
                <a:latin typeface="Arial" panose="020B0604020202020204" pitchFamily="34" charset="0"/>
              </a:rPr>
              <a:t> - Sushrutha Dhummi Thrilochana ( MM73053 )</a:t>
            </a:r>
          </a:p>
          <a:p>
            <a:pPr algn="l"/>
            <a:r>
              <a:rPr lang="en-US" sz="1700" b="1" i="0">
                <a:effectLst/>
                <a:latin typeface="Arial" panose="020B0604020202020204" pitchFamily="34" charset="0"/>
              </a:rPr>
              <a:t>Under Guidance</a:t>
            </a:r>
            <a:r>
              <a:rPr lang="en-US" sz="1700" b="0" i="0">
                <a:effectLst/>
                <a:latin typeface="Arial" panose="020B0604020202020204" pitchFamily="34" charset="0"/>
              </a:rPr>
              <a:t> - Prof. Christopher McGraw</a:t>
            </a:r>
          </a:p>
          <a:p>
            <a:pPr algn="l"/>
            <a:endParaRPr lang="en-US" sz="1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Google Shape;96;p1" descr="A picture containing text&#10;&#10;Description automatically generated">
            <a:extLst>
              <a:ext uri="{FF2B5EF4-FFF2-40B4-BE49-F238E27FC236}">
                <a16:creationId xmlns:a16="http://schemas.microsoft.com/office/drawing/2014/main" id="{292F0087-C844-4409-AC77-37418629031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2735" y="5897564"/>
            <a:ext cx="1342801" cy="1334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751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B17FD-F715-4998-A9CC-56E1EC9C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 Preprocessing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57C7482-EBD5-45E5-AF6D-5FF987A964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5811851"/>
              </p:ext>
            </p:extLst>
          </p:nvPr>
        </p:nvGraphicFramePr>
        <p:xfrm>
          <a:off x="0" y="1422263"/>
          <a:ext cx="11527302" cy="590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oogle Shape;96;p1" descr="A picture containing text&#10;&#10;Description automatically generated">
            <a:extLst>
              <a:ext uri="{FF2B5EF4-FFF2-40B4-BE49-F238E27FC236}">
                <a16:creationId xmlns:a16="http://schemas.microsoft.com/office/drawing/2014/main" id="{0AAF17FD-973C-49A4-ABF2-44B171BAEE1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49199" y="5973809"/>
            <a:ext cx="1342801" cy="1334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640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D28FD-DC8F-46AA-AAE1-BDFBCCD7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02497"/>
            <a:ext cx="10006186" cy="8158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94148A-7DCF-45AF-A555-CC96EDC93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125896"/>
            <a:ext cx="6220850" cy="27682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41CC58-EB35-428A-9442-1073891A3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37" y="4055836"/>
            <a:ext cx="6220850" cy="2628309"/>
          </a:xfrm>
          <a:prstGeom prst="rect">
            <a:avLst/>
          </a:prstGeom>
        </p:spPr>
      </p:pic>
      <p:pic>
        <p:nvPicPr>
          <p:cNvPr id="39" name="Google Shape;96;p1" descr="A picture containing text&#10;&#10;Description automatically generated">
            <a:extLst>
              <a:ext uri="{FF2B5EF4-FFF2-40B4-BE49-F238E27FC236}">
                <a16:creationId xmlns:a16="http://schemas.microsoft.com/office/drawing/2014/main" id="{26D9CE96-5E94-4AD7-A29D-C7A05562C2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49199" y="5973809"/>
            <a:ext cx="1342801" cy="1334424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E647197-203E-4680-8D27-905B119F1D4A}"/>
              </a:ext>
            </a:extLst>
          </p:cNvPr>
          <p:cNvSpPr txBox="1"/>
          <p:nvPr/>
        </p:nvSpPr>
        <p:spPr>
          <a:xfrm>
            <a:off x="6699386" y="4640509"/>
            <a:ext cx="44589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 peaks of gaussian curve is of Stationary activities of Body gravity acceleration 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Low Peaks are of Non-Stationary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Actvity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of Body gravity acceleration values.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7B0F98-B162-45F0-B4BA-258BF7DA9C7A}"/>
              </a:ext>
            </a:extLst>
          </p:cNvPr>
          <p:cNvSpPr txBox="1"/>
          <p:nvPr/>
        </p:nvSpPr>
        <p:spPr>
          <a:xfrm>
            <a:off x="6699386" y="1450963"/>
            <a:ext cx="41576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Left gaussian peaks shows 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stationary Activities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, where the Body accelerometer value is more; Vice Versa.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Right Gaussian peaks shows 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Non-</a:t>
            </a:r>
            <a:r>
              <a:rPr lang="en-US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Statinary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Activities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here the Body accelerometer value is less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3097870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2931403E-5D72-4E39-9F10-E62F36709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7" y="288410"/>
            <a:ext cx="6127841" cy="3309033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6F4B4FBC-2813-4D83-870F-57D20183B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551" y="3853742"/>
            <a:ext cx="5857234" cy="30896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25C880-3A7C-4F55-BECF-C50D91893758}"/>
              </a:ext>
            </a:extLst>
          </p:cNvPr>
          <p:cNvSpPr txBox="1"/>
          <p:nvPr/>
        </p:nvSpPr>
        <p:spPr>
          <a:xfrm>
            <a:off x="186035" y="4457809"/>
            <a:ext cx="36657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Subject '21' has provided most data w.r.t to Standing/Sitting/Laying. (probably works a Desk Job)</a:t>
            </a:r>
          </a:p>
          <a:p>
            <a:r>
              <a:rPr lang="en-US" dirty="0">
                <a:solidFill>
                  <a:schemeClr val="bg1"/>
                </a:solidFill>
              </a:rPr>
              <a:t>- Subject '1' Walked a lot! ( Walks to work ? )</a:t>
            </a:r>
          </a:p>
          <a:p>
            <a:r>
              <a:rPr lang="en-US" dirty="0">
                <a:solidFill>
                  <a:schemeClr val="bg1"/>
                </a:solidFill>
              </a:rPr>
              <a:t>- Subject '25','30' Climbed stairs the most ( were on a diet ? )</a:t>
            </a:r>
          </a:p>
        </p:txBody>
      </p:sp>
    </p:spTree>
    <p:extLst>
      <p:ext uri="{BB962C8B-B14F-4D97-AF65-F5344CB8AC3E}">
        <p14:creationId xmlns:p14="http://schemas.microsoft.com/office/powerpoint/2010/main" val="1259817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12AE1C6-5A2C-4CB4-B2ED-B1D561CCB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2" y="1678235"/>
            <a:ext cx="5131088" cy="35015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BC3D70-CBDE-40E4-A3C6-31EB5747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061" y="315800"/>
            <a:ext cx="3578703" cy="39978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00D83B8-DBF7-4196-AC76-6C8A73656E81}"/>
              </a:ext>
            </a:extLst>
          </p:cNvPr>
          <p:cNvSpPr txBox="1"/>
          <p:nvPr/>
        </p:nvSpPr>
        <p:spPr>
          <a:xfrm>
            <a:off x="6388620" y="4708652"/>
            <a:ext cx="58033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Standing, Sitting, or Laying are the Activities if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tAccMean</a:t>
            </a:r>
            <a:r>
              <a:rPr lang="en-US" b="0" i="0" dirty="0">
                <a:effectLst/>
                <a:latin typeface="Arial" panose="020B0604020202020204" pitchFamily="34" charset="0"/>
              </a:rPr>
              <a:t> is -0.8.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Walking,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WalkingDownstairs</a:t>
            </a:r>
            <a:r>
              <a:rPr lang="en-US" b="0" i="0" dirty="0">
                <a:effectLst/>
                <a:latin typeface="Arial" panose="020B0604020202020204" pitchFamily="34" charset="0"/>
              </a:rPr>
              <a:t>, or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WalkingUpstairs</a:t>
            </a:r>
            <a:r>
              <a:rPr lang="en-US" b="0" i="0" dirty="0">
                <a:effectLst/>
                <a:latin typeface="Arial" panose="020B0604020202020204" pitchFamily="34" charset="0"/>
              </a:rPr>
              <a:t> are the Activities if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tAccMean</a:t>
            </a:r>
            <a:r>
              <a:rPr lang="en-US" b="0" i="0" dirty="0">
                <a:effectLst/>
                <a:latin typeface="Arial" panose="020B0604020202020204" pitchFamily="34" charset="0"/>
              </a:rPr>
              <a:t> is &gt; -0.6.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The Activity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WalkingDownstairs</a:t>
            </a:r>
            <a:r>
              <a:rPr lang="en-US" b="0" i="0" dirty="0">
                <a:effectLst/>
                <a:latin typeface="Arial" panose="020B0604020202020204" pitchFamily="34" charset="0"/>
              </a:rPr>
              <a:t> is defined as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tAccMean</a:t>
            </a:r>
            <a:r>
              <a:rPr lang="en-US" b="0" i="0" dirty="0">
                <a:effectLst/>
                <a:latin typeface="Arial" panose="020B0604020202020204" pitchFamily="34" charset="0"/>
              </a:rPr>
              <a:t> &gt; 0.0.</a:t>
            </a:r>
          </a:p>
        </p:txBody>
      </p:sp>
    </p:spTree>
    <p:extLst>
      <p:ext uri="{BB962C8B-B14F-4D97-AF65-F5344CB8AC3E}">
        <p14:creationId xmlns:p14="http://schemas.microsoft.com/office/powerpoint/2010/main" val="3515767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D28FD-DC8F-46AA-AAE1-BDFBCCD7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9438199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Visualizing multidimensional data by mapping each observation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8F1C70B-EBE6-45D9-8886-E28AD21B0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21" y="1826248"/>
            <a:ext cx="4982270" cy="394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16FD51-EC4B-4177-B787-56C1AF5BA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312" y="1826248"/>
            <a:ext cx="6068528" cy="18951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9A4400-6095-4C8D-A9C8-4492794B1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836" y="3798198"/>
            <a:ext cx="5963480" cy="1984382"/>
          </a:xfrm>
          <a:prstGeom prst="rect">
            <a:avLst/>
          </a:prstGeom>
        </p:spPr>
      </p:pic>
      <p:pic>
        <p:nvPicPr>
          <p:cNvPr id="35" name="Google Shape;96;p1" descr="A picture containing text&#10;&#10;Description automatically generated">
            <a:extLst>
              <a:ext uri="{FF2B5EF4-FFF2-40B4-BE49-F238E27FC236}">
                <a16:creationId xmlns:a16="http://schemas.microsoft.com/office/drawing/2014/main" id="{E6CAD952-C3FF-4CD1-B9EE-530479FE6C9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49199" y="5973809"/>
            <a:ext cx="1342801" cy="1334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9585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1F728-EDEE-43C1-8033-ECB4B8F5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Modelling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A0A10FA-20A5-483A-8525-77CB31FED4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5865478"/>
              </p:ext>
            </p:extLst>
          </p:nvPr>
        </p:nvGraphicFramePr>
        <p:xfrm>
          <a:off x="3984162" y="60282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1DA29122-6B59-4430-B4EB-AB7B79B9DC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" y="4041466"/>
            <a:ext cx="4039672" cy="188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96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1F728-EDEE-43C1-8033-ECB4B8F5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Modelling Accuracy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E71D957-21A6-4A64-8A7C-AEE75E4CC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00441"/>
              </p:ext>
            </p:extLst>
          </p:nvPr>
        </p:nvGraphicFramePr>
        <p:xfrm>
          <a:off x="441460" y="2348333"/>
          <a:ext cx="11309079" cy="3688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908011">
                  <a:extLst>
                    <a:ext uri="{9D8B030D-6E8A-4147-A177-3AD203B41FA5}">
                      <a16:colId xmlns:a16="http://schemas.microsoft.com/office/drawing/2014/main" val="201501022"/>
                    </a:ext>
                  </a:extLst>
                </a:gridCol>
                <a:gridCol w="3401068">
                  <a:extLst>
                    <a:ext uri="{9D8B030D-6E8A-4147-A177-3AD203B41FA5}">
                      <a16:colId xmlns:a16="http://schemas.microsoft.com/office/drawing/2014/main" val="949012709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Model Name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Accuracy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268270430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Logistic Regression Score 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98%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790315394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Decision Tree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94%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516556825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Support Vector Machine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98%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175562989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K-Nearest Neighbour 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97%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622156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437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1F728-EDEE-43C1-8033-ECB4B8F5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56" y="2340787"/>
            <a:ext cx="3365750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Dimensionality reduction methods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E80D4C3-9F37-4E22-893A-8639C98783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9966240"/>
              </p:ext>
            </p:extLst>
          </p:nvPr>
        </p:nvGraphicFramePr>
        <p:xfrm>
          <a:off x="4678313" y="1150797"/>
          <a:ext cx="7292671" cy="4861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4957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1F728-EDEE-43C1-8033-ECB4B8F5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489508"/>
            <a:ext cx="5181597" cy="16554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9345B-3F16-4350-9570-7527105F0676}"/>
              </a:ext>
            </a:extLst>
          </p:cNvPr>
          <p:cNvSpPr txBox="1"/>
          <p:nvPr/>
        </p:nvSpPr>
        <p:spPr>
          <a:xfrm>
            <a:off x="914402" y="2418408"/>
            <a:ext cx="5181598" cy="34098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I chose a dataset with an excessive number of rows because it was ambitious.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This was an advanced multinomial classification challenge, since I spent a significant amount of time overcoming issues such as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Multiclass format issues.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Multi Index and Sigle-index related Issues.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Problems with Multiple-Label Indicators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Value Errors, such as Not Enough Values to Unpack - Problems with Multiclass AUC Curves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Tuning the model to resolve overfitting proved tricky for me.</a:t>
            </a:r>
          </a:p>
        </p:txBody>
      </p:sp>
      <p:pic>
        <p:nvPicPr>
          <p:cNvPr id="8" name="Graphic 7" descr="Error">
            <a:extLst>
              <a:ext uri="{FF2B5EF4-FFF2-40B4-BE49-F238E27FC236}">
                <a16:creationId xmlns:a16="http://schemas.microsoft.com/office/drawing/2014/main" id="{A0C1A465-2FB9-4155-B2AB-86E71C05A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5120" y="757362"/>
            <a:ext cx="4957638" cy="495763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01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1F728-EDEE-43C1-8033-ECB4B8F5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Next Steps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EDB9DA-3C34-42E4-9730-7A24031F7D1B}"/>
              </a:ext>
            </a:extLst>
          </p:cNvPr>
          <p:cNvSpPr txBox="1"/>
          <p:nvPr/>
        </p:nvSpPr>
        <p:spPr>
          <a:xfrm>
            <a:off x="5588348" y="649480"/>
            <a:ext cx="5777258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Use of grid search have improved the score by few pointers.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Since there are 500+ columns models are bit overfit, as the AUC score is around 97 to 99 . I could adopt below technique to prevent overfitting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Cross validation techniques – k folds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Ensemble Techniques - Bagging, Boosting</a:t>
            </a:r>
          </a:p>
        </p:txBody>
      </p:sp>
    </p:spTree>
    <p:extLst>
      <p:ext uri="{BB962C8B-B14F-4D97-AF65-F5344CB8AC3E}">
        <p14:creationId xmlns:p14="http://schemas.microsoft.com/office/powerpoint/2010/main" val="75222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567D9-F436-451D-A4CA-39D1E1E13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Project Abstract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503A3-F820-4AB8-B84E-26A5D275F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000" dirty="0"/>
              <a:t>Human Activity Recognition database built from the recordings of 30 subjects performing activities of daily living (ADL) while carrying a waist-mounted smartphone with embedded inertial sensors.</a:t>
            </a:r>
          </a:p>
          <a:p>
            <a:endParaRPr lang="en-US" sz="20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1D42177-7A53-4876-915B-ECBD74A5E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42" y="1603303"/>
            <a:ext cx="5201023" cy="323763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oogle Shape;96;p1" descr="A picture containing text&#10;&#10;Description automatically generated">
            <a:extLst>
              <a:ext uri="{FF2B5EF4-FFF2-40B4-BE49-F238E27FC236}">
                <a16:creationId xmlns:a16="http://schemas.microsoft.com/office/drawing/2014/main" id="{3A6DD417-FF06-405A-8CB0-F7789737B1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09345" y="5940977"/>
            <a:ext cx="1342801" cy="1334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9354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15600" y="245024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References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15600" y="1527600"/>
            <a:ext cx="11360800" cy="456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hlinkClick r:id="rId3"/>
              </a:rPr>
              <a:t>Human-Activity-Recognition-with-Smartphones/</a:t>
            </a:r>
            <a:r>
              <a:rPr lang="en-US" sz="1800" dirty="0" err="1">
                <a:effectLst/>
                <a:latin typeface="Calibri" panose="020F0502020204030204" pitchFamily="34" charset="0"/>
                <a:hlinkClick r:id="rId3"/>
              </a:rPr>
              <a:t>Human_Activity_Recogn_EDA.ipynb</a:t>
            </a:r>
            <a:r>
              <a:rPr lang="en-US" sz="1800" dirty="0">
                <a:effectLst/>
                <a:latin typeface="Calibri" panose="020F0502020204030204" pitchFamily="34" charset="0"/>
                <a:hlinkClick r:id="rId3"/>
              </a:rPr>
              <a:t> at master · </a:t>
            </a:r>
            <a:r>
              <a:rPr lang="en-US" sz="1800" dirty="0" err="1">
                <a:effectLst/>
                <a:latin typeface="Calibri" panose="020F0502020204030204" pitchFamily="34" charset="0"/>
                <a:hlinkClick r:id="rId3"/>
              </a:rPr>
              <a:t>sushantdhumak</a:t>
            </a:r>
            <a:r>
              <a:rPr lang="en-US" sz="1800" dirty="0">
                <a:effectLst/>
                <a:latin typeface="Calibri" panose="020F0502020204030204" pitchFamily="34" charset="0"/>
                <a:hlinkClick r:id="rId3"/>
              </a:rPr>
              <a:t>/Human-Activity-Recognition-with-Smartphones (github.com)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hlinkClick r:id="rId4"/>
              </a:rPr>
              <a:t>https://scikit-learn.org/stable/modules/generated/sklearn.decomposition.PCA.html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</a:rPr>
              <a:t>Lecture Slides 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hlinkClick r:id="rId5"/>
              </a:rPr>
              <a:t>https://jupyter-contrib-nbextensions.readthedocs.io/en/latest/nbextensions/codefolding/readme.html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hlinkClick r:id="rId6"/>
              </a:rPr>
              <a:t>https://pandas.pydata.org/pandas-docs/version/0.25.0/reference/api/pandas.DataFrame.to_csv.html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hlinkClick r:id="rId7"/>
              </a:rPr>
              <a:t>https://towardsdatascience.com/handling-overfitting-in-deep-learning-models-c760ee047c6e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endParaRPr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Google Shape;96;p1" descr="A picture containing text&#10;&#10;Description automatically generated">
            <a:extLst>
              <a:ext uri="{FF2B5EF4-FFF2-40B4-BE49-F238E27FC236}">
                <a16:creationId xmlns:a16="http://schemas.microsoft.com/office/drawing/2014/main" id="{B2067857-A39C-4117-AC18-4A1F3E2C1A75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695277" y="5700616"/>
            <a:ext cx="1342801" cy="133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AF105-0B17-4FAD-86C0-0D2A07B7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FAFB6-C0B3-4D56-9B19-D320E8E93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1700" b="0" i="0" dirty="0">
                <a:effectLst/>
              </a:rPr>
              <a:t>The features selected for this database come from the accelerometer and gyroscope 3-axial raw signals </a:t>
            </a:r>
            <a:r>
              <a:rPr lang="en-US" sz="1700" b="0" i="0" dirty="0" err="1">
                <a:effectLst/>
              </a:rPr>
              <a:t>tAcc</a:t>
            </a:r>
            <a:r>
              <a:rPr lang="en-US" sz="1700" b="0" i="0" dirty="0">
                <a:effectLst/>
              </a:rPr>
              <a:t>-XYZ and </a:t>
            </a:r>
            <a:r>
              <a:rPr lang="en-US" sz="1700" b="0" i="0" dirty="0" err="1">
                <a:effectLst/>
              </a:rPr>
              <a:t>tGyro</a:t>
            </a:r>
            <a:r>
              <a:rPr lang="en-US" sz="1700" b="0" i="0" dirty="0">
                <a:effectLst/>
              </a:rPr>
              <a:t>-XYZ. These time domain signals (prefix 't' to denote time) were captured at a constant rate of 50 Hz. Similarly, the acceleration signal was then separated into body and gravity acceleration signals (</a:t>
            </a:r>
            <a:r>
              <a:rPr lang="en-US" sz="1700" b="0" i="0" dirty="0" err="1">
                <a:effectLst/>
              </a:rPr>
              <a:t>tBodyAcc</a:t>
            </a:r>
            <a:r>
              <a:rPr lang="en-US" sz="1700" b="0" i="0" dirty="0">
                <a:effectLst/>
              </a:rPr>
              <a:t>-XYZ and </a:t>
            </a:r>
            <a:r>
              <a:rPr lang="en-US" sz="1700" b="0" i="0" dirty="0" err="1">
                <a:effectLst/>
              </a:rPr>
              <a:t>tGravityAcc</a:t>
            </a:r>
            <a:r>
              <a:rPr lang="en-US" sz="1700" b="0" i="0" dirty="0">
                <a:effectLst/>
              </a:rPr>
              <a:t>-XYZ) . Subsequently, the body linear acceleration and angular velocity were derived in time to obtain Jerk signals (</a:t>
            </a:r>
            <a:r>
              <a:rPr lang="en-US" sz="1700" b="0" i="0" dirty="0" err="1">
                <a:effectLst/>
              </a:rPr>
              <a:t>tBodyAccJerk</a:t>
            </a:r>
            <a:r>
              <a:rPr lang="en-US" sz="1700" b="0" i="0" dirty="0">
                <a:effectLst/>
              </a:rPr>
              <a:t>-XYZ and </a:t>
            </a:r>
            <a:r>
              <a:rPr lang="en-US" sz="1700" b="0" i="0" dirty="0" err="1">
                <a:effectLst/>
              </a:rPr>
              <a:t>tBodyGyroJerk</a:t>
            </a:r>
            <a:r>
              <a:rPr lang="en-US" sz="1700" b="0" i="0" dirty="0">
                <a:effectLst/>
              </a:rPr>
              <a:t>-XYZ). Also, the magnitude of these three-dimensional signals were calculated using the Euclidean norm (</a:t>
            </a:r>
            <a:r>
              <a:rPr lang="en-US" sz="1700" b="0" i="0" dirty="0" err="1">
                <a:effectLst/>
              </a:rPr>
              <a:t>tBodyAccMag</a:t>
            </a:r>
            <a:r>
              <a:rPr lang="en-US" sz="1700" b="0" i="0" dirty="0">
                <a:effectLst/>
              </a:rPr>
              <a:t>, </a:t>
            </a:r>
            <a:r>
              <a:rPr lang="en-US" sz="1700" b="0" i="0" dirty="0" err="1">
                <a:effectLst/>
              </a:rPr>
              <a:t>tGravityAccMag</a:t>
            </a:r>
            <a:r>
              <a:rPr lang="en-US" sz="1700" b="0" i="0" dirty="0">
                <a:effectLst/>
              </a:rPr>
              <a:t>, </a:t>
            </a:r>
            <a:r>
              <a:rPr lang="en-US" sz="1700" b="0" i="0" dirty="0" err="1">
                <a:effectLst/>
              </a:rPr>
              <a:t>tBodyAccJerkMag</a:t>
            </a:r>
            <a:r>
              <a:rPr lang="en-US" sz="1700" b="0" i="0" dirty="0">
                <a:effectLst/>
              </a:rPr>
              <a:t>, </a:t>
            </a:r>
            <a:r>
              <a:rPr lang="en-US" sz="1700" b="0" i="0" dirty="0" err="1">
                <a:effectLst/>
              </a:rPr>
              <a:t>tBodyGyroMag</a:t>
            </a:r>
            <a:r>
              <a:rPr lang="en-US" sz="1700" b="0" i="0" dirty="0">
                <a:effectLst/>
              </a:rPr>
              <a:t>, </a:t>
            </a:r>
            <a:r>
              <a:rPr lang="en-US" sz="1700" b="0" i="0" dirty="0" err="1">
                <a:effectLst/>
              </a:rPr>
              <a:t>tBodyGyroJerkMag</a:t>
            </a:r>
            <a:r>
              <a:rPr lang="en-US" sz="1700" b="0" i="0" dirty="0">
                <a:effectLst/>
              </a:rPr>
              <a:t>). These signals were used to estimate variables of the feature vector for each pattern:</a:t>
            </a:r>
            <a:br>
              <a:rPr lang="en-US" sz="1700" dirty="0"/>
            </a:br>
            <a:r>
              <a:rPr lang="en-US" sz="1700" b="0" i="0" dirty="0">
                <a:effectLst/>
              </a:rPr>
              <a:t>'-XYZ' is used to denote 3-axial signals in the X, Y and Z directions.</a:t>
            </a:r>
          </a:p>
          <a:p>
            <a:r>
              <a:rPr lang="en-US" sz="1700" dirty="0"/>
              <a:t>Additional vectors obtained by averaging the signals in a signal window sample. These are used on the angle() variable:</a:t>
            </a:r>
          </a:p>
          <a:p>
            <a:pPr lvl="1"/>
            <a:r>
              <a:rPr lang="en-US" sz="1700" dirty="0" err="1"/>
              <a:t>gravityMean</a:t>
            </a:r>
            <a:endParaRPr lang="en-US" sz="1700" dirty="0"/>
          </a:p>
          <a:p>
            <a:pPr lvl="1"/>
            <a:r>
              <a:rPr lang="en-US" sz="1700" dirty="0" err="1"/>
              <a:t>tBodyAccMean</a:t>
            </a:r>
            <a:endParaRPr lang="en-US" sz="1700" dirty="0"/>
          </a:p>
          <a:p>
            <a:pPr lvl="1"/>
            <a:r>
              <a:rPr lang="en-US" sz="1700" dirty="0" err="1"/>
              <a:t>tBodyAccJerkMean</a:t>
            </a:r>
            <a:endParaRPr lang="en-US" sz="1700" dirty="0"/>
          </a:p>
          <a:p>
            <a:pPr lvl="1"/>
            <a:r>
              <a:rPr lang="en-US" sz="1700" dirty="0" err="1"/>
              <a:t>tBodyGyroMean</a:t>
            </a:r>
            <a:endParaRPr lang="en-US" sz="1700" dirty="0"/>
          </a:p>
          <a:p>
            <a:pPr lvl="1"/>
            <a:r>
              <a:rPr lang="en-US" sz="1700" dirty="0" err="1"/>
              <a:t>tBodyGyroJerkMean</a:t>
            </a:r>
            <a:endParaRPr lang="en-US" sz="1700" dirty="0"/>
          </a:p>
        </p:txBody>
      </p:sp>
      <p:pic>
        <p:nvPicPr>
          <p:cNvPr id="11" name="Google Shape;96;p1" descr="A picture containing text&#10;&#10;Description automatically generated">
            <a:extLst>
              <a:ext uri="{FF2B5EF4-FFF2-40B4-BE49-F238E27FC236}">
                <a16:creationId xmlns:a16="http://schemas.microsoft.com/office/drawing/2014/main" id="{26D7CCCF-F482-4F1E-B46E-F038958A3DC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35069" y="6010104"/>
            <a:ext cx="1342801" cy="1334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318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AF105-0B17-4FAD-86C0-0D2A07B7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Problem 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FAFB6-C0B3-4D56-9B19-D320E8E93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In today's world, many people die as a result of disease outbreaks and bad lifestyles. People have become more conscious of their lifestyle choices and are attempting to improve their fitness. As a result, any digital companion that supports human fitness, such as recording calories burned, sleep cycle, and other records, is an added benefit. As an athlete, I believe it is critical to keep track of all of these factors in order to live a healthy lifestyle.</a:t>
            </a:r>
          </a:p>
        </p:txBody>
      </p:sp>
      <p:pic>
        <p:nvPicPr>
          <p:cNvPr id="11" name="Google Shape;96;p1" descr="A picture containing text&#10;&#10;Description automatically generated">
            <a:extLst>
              <a:ext uri="{FF2B5EF4-FFF2-40B4-BE49-F238E27FC236}">
                <a16:creationId xmlns:a16="http://schemas.microsoft.com/office/drawing/2014/main" id="{BD9A59E3-4509-4DD3-84BC-BAAB2A35ABC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95230" y="5996038"/>
            <a:ext cx="1342801" cy="1334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12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61E41-4D46-4C83-95BF-E04C4CE2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E41FB-3DAE-4544-BBC0-4F2DB480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When I was 21, I got my first Fitbit watch, and I was constantly curious about the amazing function that had been released. Activity tracking was one of the features. When the same feature was released in Apple and later Android devices, I was perplexed. This kept me on my toes, and I learned that the data came from the sensors, but I had no idea what types of sensors there were or what the underlying mechanism was. I was taught all of the necessary topics to develop the same underlying technology that I fantasized about throughout my late childhood thanks to Prof. Christopher McGraw's course.</a:t>
            </a:r>
          </a:p>
        </p:txBody>
      </p:sp>
      <p:pic>
        <p:nvPicPr>
          <p:cNvPr id="7" name="Graphic 6" descr="Funny Face Outline">
            <a:extLst>
              <a:ext uri="{FF2B5EF4-FFF2-40B4-BE49-F238E27FC236}">
                <a16:creationId xmlns:a16="http://schemas.microsoft.com/office/drawing/2014/main" id="{967B4853-6051-4A00-9D65-5D5240F57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2442" y="621610"/>
            <a:ext cx="5201023" cy="520102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96;p1" descr="A picture containing text&#10;&#10;Description automatically generated">
            <a:extLst>
              <a:ext uri="{FF2B5EF4-FFF2-40B4-BE49-F238E27FC236}">
                <a16:creationId xmlns:a16="http://schemas.microsoft.com/office/drawing/2014/main" id="{87FF5D07-E045-418E-A0E9-E718C1F6B22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24386" y="5940977"/>
            <a:ext cx="1342801" cy="1334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176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B17FD-F715-4998-A9CC-56E1EC9C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2C8B-DB0E-49F5-85C7-6AC932865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4843671" cy="3683358"/>
          </a:xfrm>
        </p:spPr>
        <p:txBody>
          <a:bodyPr anchor="ctr">
            <a:norm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To use classification models to classify multinomial variables that is 6 degrees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Use of  dimension reduction techniques on models</a:t>
            </a:r>
          </a:p>
          <a:p>
            <a:pPr marL="457200" lvl="1" indent="0">
              <a:buNone/>
            </a:pPr>
            <a:r>
              <a:rPr lang="en-US" sz="1600" dirty="0"/>
              <a:t> </a:t>
            </a:r>
          </a:p>
          <a:p>
            <a:pPr lvl="1"/>
            <a:endParaRPr lang="en-US" sz="1600" dirty="0"/>
          </a:p>
        </p:txBody>
      </p:sp>
      <p:pic>
        <p:nvPicPr>
          <p:cNvPr id="9" name="Google Shape;96;p1" descr="A picture containing text&#10;&#10;Description automatically generated">
            <a:extLst>
              <a:ext uri="{FF2B5EF4-FFF2-40B4-BE49-F238E27FC236}">
                <a16:creationId xmlns:a16="http://schemas.microsoft.com/office/drawing/2014/main" id="{3C3D8FC8-F680-467C-ADB3-E849A399937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20401" y="5951799"/>
            <a:ext cx="1342801" cy="1334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316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CDEB9-0C8E-4347-A5CF-172A5B791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 of Contents of Notebook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DAAF25-6FC3-48B4-9896-F0FC9A279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786" y="845422"/>
            <a:ext cx="7602011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5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4" name="Google Shape;1614;p41"/>
          <p:cNvCxnSpPr/>
          <p:nvPr/>
        </p:nvCxnSpPr>
        <p:spPr>
          <a:xfrm rot="10800000" flipH="1">
            <a:off x="646700" y="1218400"/>
            <a:ext cx="10948400" cy="297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5" name="Google Shape;1615;p41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/>
              <a:t>Methodology</a:t>
            </a:r>
            <a:endParaRPr dirty="0"/>
          </a:p>
        </p:txBody>
      </p:sp>
      <p:grpSp>
        <p:nvGrpSpPr>
          <p:cNvPr id="1616" name="Google Shape;1616;p41"/>
          <p:cNvGrpSpPr/>
          <p:nvPr/>
        </p:nvGrpSpPr>
        <p:grpSpPr>
          <a:xfrm>
            <a:off x="1174787" y="4527500"/>
            <a:ext cx="1044696" cy="720985"/>
            <a:chOff x="238125" y="3828700"/>
            <a:chExt cx="1256450" cy="867125"/>
          </a:xfrm>
        </p:grpSpPr>
        <p:sp>
          <p:nvSpPr>
            <p:cNvPr id="1617" name="Google Shape;1617;p41"/>
            <p:cNvSpPr/>
            <p:nvPr/>
          </p:nvSpPr>
          <p:spPr>
            <a:xfrm>
              <a:off x="849575" y="4071325"/>
              <a:ext cx="33550" cy="421475"/>
            </a:xfrm>
            <a:custGeom>
              <a:avLst/>
              <a:gdLst/>
              <a:ahLst/>
              <a:cxnLst/>
              <a:rect l="l" t="t" r="r" b="b"/>
              <a:pathLst>
                <a:path w="1342" h="16859" extrusionOk="0">
                  <a:moveTo>
                    <a:pt x="0" y="0"/>
                  </a:moveTo>
                  <a:lnTo>
                    <a:pt x="0" y="16858"/>
                  </a:lnTo>
                  <a:lnTo>
                    <a:pt x="1341" y="16858"/>
                  </a:lnTo>
                  <a:lnTo>
                    <a:pt x="13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8" name="Google Shape;1618;p41"/>
            <p:cNvSpPr/>
            <p:nvPr/>
          </p:nvSpPr>
          <p:spPr>
            <a:xfrm>
              <a:off x="238125" y="4491375"/>
              <a:ext cx="1256450" cy="149975"/>
            </a:xfrm>
            <a:custGeom>
              <a:avLst/>
              <a:gdLst/>
              <a:ahLst/>
              <a:cxnLst/>
              <a:rect l="l" t="t" r="r" b="b"/>
              <a:pathLst>
                <a:path w="50258" h="5999" extrusionOk="0">
                  <a:moveTo>
                    <a:pt x="16132" y="0"/>
                  </a:moveTo>
                  <a:lnTo>
                    <a:pt x="15815" y="19"/>
                  </a:lnTo>
                  <a:lnTo>
                    <a:pt x="15480" y="56"/>
                  </a:lnTo>
                  <a:lnTo>
                    <a:pt x="15144" y="94"/>
                  </a:lnTo>
                  <a:lnTo>
                    <a:pt x="14828" y="168"/>
                  </a:lnTo>
                  <a:lnTo>
                    <a:pt x="14511" y="261"/>
                  </a:lnTo>
                  <a:lnTo>
                    <a:pt x="14194" y="354"/>
                  </a:lnTo>
                  <a:lnTo>
                    <a:pt x="13878" y="485"/>
                  </a:lnTo>
                  <a:lnTo>
                    <a:pt x="13561" y="615"/>
                  </a:lnTo>
                  <a:lnTo>
                    <a:pt x="13263" y="783"/>
                  </a:lnTo>
                  <a:lnTo>
                    <a:pt x="12984" y="950"/>
                  </a:lnTo>
                  <a:lnTo>
                    <a:pt x="12686" y="1137"/>
                  </a:lnTo>
                  <a:lnTo>
                    <a:pt x="12406" y="1342"/>
                  </a:lnTo>
                  <a:lnTo>
                    <a:pt x="12145" y="1584"/>
                  </a:lnTo>
                  <a:lnTo>
                    <a:pt x="11885" y="1807"/>
                  </a:lnTo>
                  <a:lnTo>
                    <a:pt x="11642" y="2068"/>
                  </a:lnTo>
                  <a:lnTo>
                    <a:pt x="11419" y="2348"/>
                  </a:lnTo>
                  <a:lnTo>
                    <a:pt x="11195" y="2646"/>
                  </a:lnTo>
                  <a:lnTo>
                    <a:pt x="11065" y="2832"/>
                  </a:lnTo>
                  <a:lnTo>
                    <a:pt x="10487" y="2385"/>
                  </a:lnTo>
                  <a:lnTo>
                    <a:pt x="10152" y="2143"/>
                  </a:lnTo>
                  <a:lnTo>
                    <a:pt x="9817" y="1938"/>
                  </a:lnTo>
                  <a:lnTo>
                    <a:pt x="9444" y="1751"/>
                  </a:lnTo>
                  <a:lnTo>
                    <a:pt x="9072" y="1621"/>
                  </a:lnTo>
                  <a:lnTo>
                    <a:pt x="8699" y="1509"/>
                  </a:lnTo>
                  <a:lnTo>
                    <a:pt x="8327" y="1416"/>
                  </a:lnTo>
                  <a:lnTo>
                    <a:pt x="7935" y="1379"/>
                  </a:lnTo>
                  <a:lnTo>
                    <a:pt x="7544" y="1360"/>
                  </a:lnTo>
                  <a:lnTo>
                    <a:pt x="7153" y="1379"/>
                  </a:lnTo>
                  <a:lnTo>
                    <a:pt x="6762" y="1416"/>
                  </a:lnTo>
                  <a:lnTo>
                    <a:pt x="6371" y="1509"/>
                  </a:lnTo>
                  <a:lnTo>
                    <a:pt x="5998" y="1621"/>
                  </a:lnTo>
                  <a:lnTo>
                    <a:pt x="5626" y="1751"/>
                  </a:lnTo>
                  <a:lnTo>
                    <a:pt x="5272" y="1938"/>
                  </a:lnTo>
                  <a:lnTo>
                    <a:pt x="4918" y="2143"/>
                  </a:lnTo>
                  <a:lnTo>
                    <a:pt x="4601" y="2385"/>
                  </a:lnTo>
                  <a:lnTo>
                    <a:pt x="0" y="5999"/>
                  </a:lnTo>
                  <a:lnTo>
                    <a:pt x="50258" y="5999"/>
                  </a:lnTo>
                  <a:lnTo>
                    <a:pt x="47873" y="2646"/>
                  </a:lnTo>
                  <a:lnTo>
                    <a:pt x="47631" y="2329"/>
                  </a:lnTo>
                  <a:lnTo>
                    <a:pt x="47389" y="2049"/>
                  </a:lnTo>
                  <a:lnTo>
                    <a:pt x="47128" y="1789"/>
                  </a:lnTo>
                  <a:lnTo>
                    <a:pt x="46867" y="1528"/>
                  </a:lnTo>
                  <a:lnTo>
                    <a:pt x="46588" y="1304"/>
                  </a:lnTo>
                  <a:lnTo>
                    <a:pt x="46290" y="1081"/>
                  </a:lnTo>
                  <a:lnTo>
                    <a:pt x="45992" y="895"/>
                  </a:lnTo>
                  <a:lnTo>
                    <a:pt x="45675" y="727"/>
                  </a:lnTo>
                  <a:lnTo>
                    <a:pt x="45359" y="559"/>
                  </a:lnTo>
                  <a:lnTo>
                    <a:pt x="45042" y="429"/>
                  </a:lnTo>
                  <a:lnTo>
                    <a:pt x="44707" y="298"/>
                  </a:lnTo>
                  <a:lnTo>
                    <a:pt x="44371" y="205"/>
                  </a:lnTo>
                  <a:lnTo>
                    <a:pt x="44036" y="131"/>
                  </a:lnTo>
                  <a:lnTo>
                    <a:pt x="43682" y="56"/>
                  </a:lnTo>
                  <a:lnTo>
                    <a:pt x="43347" y="19"/>
                  </a:lnTo>
                  <a:lnTo>
                    <a:pt x="42993" y="0"/>
                  </a:lnTo>
                  <a:lnTo>
                    <a:pt x="42304" y="0"/>
                  </a:lnTo>
                  <a:lnTo>
                    <a:pt x="41950" y="38"/>
                  </a:lnTo>
                  <a:lnTo>
                    <a:pt x="41614" y="94"/>
                  </a:lnTo>
                  <a:lnTo>
                    <a:pt x="41279" y="168"/>
                  </a:lnTo>
                  <a:lnTo>
                    <a:pt x="40944" y="243"/>
                  </a:lnTo>
                  <a:lnTo>
                    <a:pt x="40609" y="354"/>
                  </a:lnTo>
                  <a:lnTo>
                    <a:pt x="40273" y="485"/>
                  </a:lnTo>
                  <a:lnTo>
                    <a:pt x="39957" y="634"/>
                  </a:lnTo>
                  <a:lnTo>
                    <a:pt x="39640" y="783"/>
                  </a:lnTo>
                  <a:lnTo>
                    <a:pt x="39342" y="969"/>
                  </a:lnTo>
                  <a:lnTo>
                    <a:pt x="39044" y="1174"/>
                  </a:lnTo>
                  <a:lnTo>
                    <a:pt x="38746" y="1398"/>
                  </a:lnTo>
                  <a:lnTo>
                    <a:pt x="38466" y="1640"/>
                  </a:lnTo>
                  <a:lnTo>
                    <a:pt x="38206" y="1900"/>
                  </a:lnTo>
                  <a:lnTo>
                    <a:pt x="37945" y="2180"/>
                  </a:lnTo>
                  <a:lnTo>
                    <a:pt x="37740" y="1994"/>
                  </a:lnTo>
                  <a:lnTo>
                    <a:pt x="37498" y="1826"/>
                  </a:lnTo>
                  <a:lnTo>
                    <a:pt x="37274" y="1677"/>
                  </a:lnTo>
                  <a:lnTo>
                    <a:pt x="37032" y="1547"/>
                  </a:lnTo>
                  <a:lnTo>
                    <a:pt x="36790" y="1416"/>
                  </a:lnTo>
                  <a:lnTo>
                    <a:pt x="36548" y="1286"/>
                  </a:lnTo>
                  <a:lnTo>
                    <a:pt x="36287" y="1174"/>
                  </a:lnTo>
                  <a:lnTo>
                    <a:pt x="36045" y="1081"/>
                  </a:lnTo>
                  <a:lnTo>
                    <a:pt x="35784" y="1006"/>
                  </a:lnTo>
                  <a:lnTo>
                    <a:pt x="35523" y="932"/>
                  </a:lnTo>
                  <a:lnTo>
                    <a:pt x="35262" y="857"/>
                  </a:lnTo>
                  <a:lnTo>
                    <a:pt x="35002" y="820"/>
                  </a:lnTo>
                  <a:lnTo>
                    <a:pt x="34722" y="764"/>
                  </a:lnTo>
                  <a:lnTo>
                    <a:pt x="34461" y="746"/>
                  </a:lnTo>
                  <a:lnTo>
                    <a:pt x="34201" y="727"/>
                  </a:lnTo>
                  <a:lnTo>
                    <a:pt x="33660" y="727"/>
                  </a:lnTo>
                  <a:lnTo>
                    <a:pt x="33400" y="746"/>
                  </a:lnTo>
                  <a:lnTo>
                    <a:pt x="33120" y="764"/>
                  </a:lnTo>
                  <a:lnTo>
                    <a:pt x="32859" y="820"/>
                  </a:lnTo>
                  <a:lnTo>
                    <a:pt x="32599" y="857"/>
                  </a:lnTo>
                  <a:lnTo>
                    <a:pt x="32338" y="932"/>
                  </a:lnTo>
                  <a:lnTo>
                    <a:pt x="32077" y="1006"/>
                  </a:lnTo>
                  <a:lnTo>
                    <a:pt x="31816" y="1081"/>
                  </a:lnTo>
                  <a:lnTo>
                    <a:pt x="31555" y="1174"/>
                  </a:lnTo>
                  <a:lnTo>
                    <a:pt x="31313" y="1286"/>
                  </a:lnTo>
                  <a:lnTo>
                    <a:pt x="31071" y="1416"/>
                  </a:lnTo>
                  <a:lnTo>
                    <a:pt x="30829" y="1547"/>
                  </a:lnTo>
                  <a:lnTo>
                    <a:pt x="30587" y="1677"/>
                  </a:lnTo>
                  <a:lnTo>
                    <a:pt x="30345" y="1826"/>
                  </a:lnTo>
                  <a:lnTo>
                    <a:pt x="30121" y="1994"/>
                  </a:lnTo>
                  <a:lnTo>
                    <a:pt x="29898" y="2180"/>
                  </a:lnTo>
                  <a:lnTo>
                    <a:pt x="29674" y="1919"/>
                  </a:lnTo>
                  <a:lnTo>
                    <a:pt x="29432" y="1677"/>
                  </a:lnTo>
                  <a:lnTo>
                    <a:pt x="29190" y="1472"/>
                  </a:lnTo>
                  <a:lnTo>
                    <a:pt x="28929" y="1248"/>
                  </a:lnTo>
                  <a:lnTo>
                    <a:pt x="28668" y="1062"/>
                  </a:lnTo>
                  <a:lnTo>
                    <a:pt x="28389" y="895"/>
                  </a:lnTo>
                  <a:lnTo>
                    <a:pt x="28109" y="727"/>
                  </a:lnTo>
                  <a:lnTo>
                    <a:pt x="27830" y="597"/>
                  </a:lnTo>
                  <a:lnTo>
                    <a:pt x="27532" y="466"/>
                  </a:lnTo>
                  <a:lnTo>
                    <a:pt x="27234" y="354"/>
                  </a:lnTo>
                  <a:lnTo>
                    <a:pt x="26936" y="261"/>
                  </a:lnTo>
                  <a:lnTo>
                    <a:pt x="26638" y="168"/>
                  </a:lnTo>
                  <a:lnTo>
                    <a:pt x="26321" y="112"/>
                  </a:lnTo>
                  <a:lnTo>
                    <a:pt x="26004" y="56"/>
                  </a:lnTo>
                  <a:lnTo>
                    <a:pt x="25706" y="19"/>
                  </a:lnTo>
                  <a:lnTo>
                    <a:pt x="25390" y="0"/>
                  </a:lnTo>
                  <a:lnTo>
                    <a:pt x="24756" y="0"/>
                  </a:lnTo>
                  <a:lnTo>
                    <a:pt x="24440" y="38"/>
                  </a:lnTo>
                  <a:lnTo>
                    <a:pt x="24123" y="75"/>
                  </a:lnTo>
                  <a:lnTo>
                    <a:pt x="23825" y="131"/>
                  </a:lnTo>
                  <a:lnTo>
                    <a:pt x="23508" y="205"/>
                  </a:lnTo>
                  <a:lnTo>
                    <a:pt x="23210" y="280"/>
                  </a:lnTo>
                  <a:lnTo>
                    <a:pt x="22912" y="392"/>
                  </a:lnTo>
                  <a:lnTo>
                    <a:pt x="22614" y="503"/>
                  </a:lnTo>
                  <a:lnTo>
                    <a:pt x="22335" y="652"/>
                  </a:lnTo>
                  <a:lnTo>
                    <a:pt x="22037" y="801"/>
                  </a:lnTo>
                  <a:lnTo>
                    <a:pt x="21757" y="950"/>
                  </a:lnTo>
                  <a:lnTo>
                    <a:pt x="21496" y="1137"/>
                  </a:lnTo>
                  <a:lnTo>
                    <a:pt x="21236" y="1342"/>
                  </a:lnTo>
                  <a:lnTo>
                    <a:pt x="20975" y="1547"/>
                  </a:lnTo>
                  <a:lnTo>
                    <a:pt x="20733" y="1770"/>
                  </a:lnTo>
                  <a:lnTo>
                    <a:pt x="20472" y="1528"/>
                  </a:lnTo>
                  <a:lnTo>
                    <a:pt x="20211" y="1304"/>
                  </a:lnTo>
                  <a:lnTo>
                    <a:pt x="19932" y="1099"/>
                  </a:lnTo>
                  <a:lnTo>
                    <a:pt x="19634" y="913"/>
                  </a:lnTo>
                  <a:lnTo>
                    <a:pt x="19354" y="746"/>
                  </a:lnTo>
                  <a:lnTo>
                    <a:pt x="19056" y="597"/>
                  </a:lnTo>
                  <a:lnTo>
                    <a:pt x="18740" y="466"/>
                  </a:lnTo>
                  <a:lnTo>
                    <a:pt x="18423" y="336"/>
                  </a:lnTo>
                  <a:lnTo>
                    <a:pt x="18106" y="243"/>
                  </a:lnTo>
                  <a:lnTo>
                    <a:pt x="17790" y="149"/>
                  </a:lnTo>
                  <a:lnTo>
                    <a:pt x="17454" y="94"/>
                  </a:lnTo>
                  <a:lnTo>
                    <a:pt x="17138" y="38"/>
                  </a:lnTo>
                  <a:lnTo>
                    <a:pt x="168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9" name="Google Shape;1619;p41"/>
            <p:cNvSpPr/>
            <p:nvPr/>
          </p:nvSpPr>
          <p:spPr>
            <a:xfrm>
              <a:off x="866325" y="3828700"/>
              <a:ext cx="258500" cy="258000"/>
            </a:xfrm>
            <a:custGeom>
              <a:avLst/>
              <a:gdLst/>
              <a:ahLst/>
              <a:cxnLst/>
              <a:rect l="l" t="t" r="r" b="b"/>
              <a:pathLst>
                <a:path w="10340" h="10320" extrusionOk="0">
                  <a:moveTo>
                    <a:pt x="5924" y="0"/>
                  </a:moveTo>
                  <a:lnTo>
                    <a:pt x="5533" y="19"/>
                  </a:lnTo>
                  <a:lnTo>
                    <a:pt x="5161" y="75"/>
                  </a:lnTo>
                  <a:lnTo>
                    <a:pt x="4770" y="168"/>
                  </a:lnTo>
                  <a:lnTo>
                    <a:pt x="4378" y="317"/>
                  </a:lnTo>
                  <a:lnTo>
                    <a:pt x="4006" y="503"/>
                  </a:lnTo>
                  <a:lnTo>
                    <a:pt x="3801" y="615"/>
                  </a:lnTo>
                  <a:lnTo>
                    <a:pt x="3615" y="745"/>
                  </a:lnTo>
                  <a:lnTo>
                    <a:pt x="3428" y="876"/>
                  </a:lnTo>
                  <a:lnTo>
                    <a:pt x="3261" y="1025"/>
                  </a:lnTo>
                  <a:lnTo>
                    <a:pt x="2832" y="1416"/>
                  </a:lnTo>
                  <a:lnTo>
                    <a:pt x="2534" y="1733"/>
                  </a:lnTo>
                  <a:lnTo>
                    <a:pt x="2273" y="2049"/>
                  </a:lnTo>
                  <a:lnTo>
                    <a:pt x="2013" y="2385"/>
                  </a:lnTo>
                  <a:lnTo>
                    <a:pt x="1789" y="2720"/>
                  </a:lnTo>
                  <a:lnTo>
                    <a:pt x="1566" y="3074"/>
                  </a:lnTo>
                  <a:lnTo>
                    <a:pt x="1379" y="3428"/>
                  </a:lnTo>
                  <a:lnTo>
                    <a:pt x="1193" y="3800"/>
                  </a:lnTo>
                  <a:lnTo>
                    <a:pt x="1025" y="4173"/>
                  </a:lnTo>
                  <a:lnTo>
                    <a:pt x="876" y="4545"/>
                  </a:lnTo>
                  <a:lnTo>
                    <a:pt x="746" y="4918"/>
                  </a:lnTo>
                  <a:lnTo>
                    <a:pt x="634" y="5272"/>
                  </a:lnTo>
                  <a:lnTo>
                    <a:pt x="522" y="5644"/>
                  </a:lnTo>
                  <a:lnTo>
                    <a:pt x="355" y="6371"/>
                  </a:lnTo>
                  <a:lnTo>
                    <a:pt x="224" y="7079"/>
                  </a:lnTo>
                  <a:lnTo>
                    <a:pt x="113" y="7731"/>
                  </a:lnTo>
                  <a:lnTo>
                    <a:pt x="57" y="8345"/>
                  </a:lnTo>
                  <a:lnTo>
                    <a:pt x="19" y="8904"/>
                  </a:lnTo>
                  <a:lnTo>
                    <a:pt x="1" y="9370"/>
                  </a:lnTo>
                  <a:lnTo>
                    <a:pt x="1" y="10059"/>
                  </a:lnTo>
                  <a:lnTo>
                    <a:pt x="19" y="10301"/>
                  </a:lnTo>
                  <a:lnTo>
                    <a:pt x="280" y="10320"/>
                  </a:lnTo>
                  <a:lnTo>
                    <a:pt x="951" y="10320"/>
                  </a:lnTo>
                  <a:lnTo>
                    <a:pt x="1435" y="10301"/>
                  </a:lnTo>
                  <a:lnTo>
                    <a:pt x="1975" y="10264"/>
                  </a:lnTo>
                  <a:lnTo>
                    <a:pt x="2590" y="10208"/>
                  </a:lnTo>
                  <a:lnTo>
                    <a:pt x="3261" y="10115"/>
                  </a:lnTo>
                  <a:lnTo>
                    <a:pt x="3950" y="9985"/>
                  </a:lnTo>
                  <a:lnTo>
                    <a:pt x="4676" y="9798"/>
                  </a:lnTo>
                  <a:lnTo>
                    <a:pt x="5049" y="9705"/>
                  </a:lnTo>
                  <a:lnTo>
                    <a:pt x="5422" y="9575"/>
                  </a:lnTo>
                  <a:lnTo>
                    <a:pt x="5794" y="9444"/>
                  </a:lnTo>
                  <a:lnTo>
                    <a:pt x="6167" y="9295"/>
                  </a:lnTo>
                  <a:lnTo>
                    <a:pt x="6539" y="9128"/>
                  </a:lnTo>
                  <a:lnTo>
                    <a:pt x="6893" y="8960"/>
                  </a:lnTo>
                  <a:lnTo>
                    <a:pt x="7247" y="8755"/>
                  </a:lnTo>
                  <a:lnTo>
                    <a:pt x="7601" y="8550"/>
                  </a:lnTo>
                  <a:lnTo>
                    <a:pt x="7955" y="8308"/>
                  </a:lnTo>
                  <a:lnTo>
                    <a:pt x="8290" y="8066"/>
                  </a:lnTo>
                  <a:lnTo>
                    <a:pt x="8607" y="7787"/>
                  </a:lnTo>
                  <a:lnTo>
                    <a:pt x="8924" y="7489"/>
                  </a:lnTo>
                  <a:lnTo>
                    <a:pt x="9296" y="7079"/>
                  </a:lnTo>
                  <a:lnTo>
                    <a:pt x="9445" y="6892"/>
                  </a:lnTo>
                  <a:lnTo>
                    <a:pt x="9594" y="6706"/>
                  </a:lnTo>
                  <a:lnTo>
                    <a:pt x="9706" y="6520"/>
                  </a:lnTo>
                  <a:lnTo>
                    <a:pt x="9836" y="6334"/>
                  </a:lnTo>
                  <a:lnTo>
                    <a:pt x="10023" y="5942"/>
                  </a:lnTo>
                  <a:lnTo>
                    <a:pt x="10153" y="5570"/>
                  </a:lnTo>
                  <a:lnTo>
                    <a:pt x="10265" y="5179"/>
                  </a:lnTo>
                  <a:lnTo>
                    <a:pt x="10321" y="4787"/>
                  </a:lnTo>
                  <a:lnTo>
                    <a:pt x="10339" y="4396"/>
                  </a:lnTo>
                  <a:lnTo>
                    <a:pt x="10321" y="4024"/>
                  </a:lnTo>
                  <a:lnTo>
                    <a:pt x="10265" y="3651"/>
                  </a:lnTo>
                  <a:lnTo>
                    <a:pt x="10172" y="3279"/>
                  </a:lnTo>
                  <a:lnTo>
                    <a:pt x="10041" y="2925"/>
                  </a:lnTo>
                  <a:lnTo>
                    <a:pt x="9874" y="2571"/>
                  </a:lnTo>
                  <a:lnTo>
                    <a:pt x="9706" y="2235"/>
                  </a:lnTo>
                  <a:lnTo>
                    <a:pt x="9482" y="1919"/>
                  </a:lnTo>
                  <a:lnTo>
                    <a:pt x="9240" y="1621"/>
                  </a:lnTo>
                  <a:lnTo>
                    <a:pt x="8998" y="1341"/>
                  </a:lnTo>
                  <a:lnTo>
                    <a:pt x="8700" y="1081"/>
                  </a:lnTo>
                  <a:lnTo>
                    <a:pt x="8402" y="838"/>
                  </a:lnTo>
                  <a:lnTo>
                    <a:pt x="8085" y="634"/>
                  </a:lnTo>
                  <a:lnTo>
                    <a:pt x="7750" y="447"/>
                  </a:lnTo>
                  <a:lnTo>
                    <a:pt x="7415" y="298"/>
                  </a:lnTo>
                  <a:lnTo>
                    <a:pt x="7061" y="168"/>
                  </a:lnTo>
                  <a:lnTo>
                    <a:pt x="6688" y="75"/>
                  </a:lnTo>
                  <a:lnTo>
                    <a:pt x="6316" y="19"/>
                  </a:lnTo>
                  <a:lnTo>
                    <a:pt x="59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0" name="Google Shape;1620;p41"/>
            <p:cNvSpPr/>
            <p:nvPr/>
          </p:nvSpPr>
          <p:spPr>
            <a:xfrm>
              <a:off x="608800" y="3828700"/>
              <a:ext cx="258500" cy="258000"/>
            </a:xfrm>
            <a:custGeom>
              <a:avLst/>
              <a:gdLst/>
              <a:ahLst/>
              <a:cxnLst/>
              <a:rect l="l" t="t" r="r" b="b"/>
              <a:pathLst>
                <a:path w="10340" h="10320" extrusionOk="0">
                  <a:moveTo>
                    <a:pt x="4415" y="0"/>
                  </a:moveTo>
                  <a:lnTo>
                    <a:pt x="4043" y="19"/>
                  </a:lnTo>
                  <a:lnTo>
                    <a:pt x="3652" y="75"/>
                  </a:lnTo>
                  <a:lnTo>
                    <a:pt x="3298" y="168"/>
                  </a:lnTo>
                  <a:lnTo>
                    <a:pt x="2925" y="298"/>
                  </a:lnTo>
                  <a:lnTo>
                    <a:pt x="2590" y="447"/>
                  </a:lnTo>
                  <a:lnTo>
                    <a:pt x="2255" y="634"/>
                  </a:lnTo>
                  <a:lnTo>
                    <a:pt x="1938" y="838"/>
                  </a:lnTo>
                  <a:lnTo>
                    <a:pt x="1640" y="1081"/>
                  </a:lnTo>
                  <a:lnTo>
                    <a:pt x="1361" y="1341"/>
                  </a:lnTo>
                  <a:lnTo>
                    <a:pt x="1100" y="1621"/>
                  </a:lnTo>
                  <a:lnTo>
                    <a:pt x="858" y="1919"/>
                  </a:lnTo>
                  <a:lnTo>
                    <a:pt x="653" y="2235"/>
                  </a:lnTo>
                  <a:lnTo>
                    <a:pt x="466" y="2571"/>
                  </a:lnTo>
                  <a:lnTo>
                    <a:pt x="299" y="2925"/>
                  </a:lnTo>
                  <a:lnTo>
                    <a:pt x="187" y="3279"/>
                  </a:lnTo>
                  <a:lnTo>
                    <a:pt x="94" y="3651"/>
                  </a:lnTo>
                  <a:lnTo>
                    <a:pt x="38" y="4024"/>
                  </a:lnTo>
                  <a:lnTo>
                    <a:pt x="1" y="4396"/>
                  </a:lnTo>
                  <a:lnTo>
                    <a:pt x="19" y="4787"/>
                  </a:lnTo>
                  <a:lnTo>
                    <a:pt x="75" y="5179"/>
                  </a:lnTo>
                  <a:lnTo>
                    <a:pt x="187" y="5570"/>
                  </a:lnTo>
                  <a:lnTo>
                    <a:pt x="336" y="5942"/>
                  </a:lnTo>
                  <a:lnTo>
                    <a:pt x="522" y="6334"/>
                  </a:lnTo>
                  <a:lnTo>
                    <a:pt x="634" y="6520"/>
                  </a:lnTo>
                  <a:lnTo>
                    <a:pt x="746" y="6706"/>
                  </a:lnTo>
                  <a:lnTo>
                    <a:pt x="895" y="6892"/>
                  </a:lnTo>
                  <a:lnTo>
                    <a:pt x="1044" y="7079"/>
                  </a:lnTo>
                  <a:lnTo>
                    <a:pt x="1435" y="7489"/>
                  </a:lnTo>
                  <a:lnTo>
                    <a:pt x="1733" y="7787"/>
                  </a:lnTo>
                  <a:lnTo>
                    <a:pt x="2068" y="8066"/>
                  </a:lnTo>
                  <a:lnTo>
                    <a:pt x="2385" y="8308"/>
                  </a:lnTo>
                  <a:lnTo>
                    <a:pt x="2739" y="8550"/>
                  </a:lnTo>
                  <a:lnTo>
                    <a:pt x="3093" y="8755"/>
                  </a:lnTo>
                  <a:lnTo>
                    <a:pt x="3447" y="8960"/>
                  </a:lnTo>
                  <a:lnTo>
                    <a:pt x="3819" y="9128"/>
                  </a:lnTo>
                  <a:lnTo>
                    <a:pt x="4173" y="9295"/>
                  </a:lnTo>
                  <a:lnTo>
                    <a:pt x="4546" y="9444"/>
                  </a:lnTo>
                  <a:lnTo>
                    <a:pt x="4918" y="9575"/>
                  </a:lnTo>
                  <a:lnTo>
                    <a:pt x="5291" y="9705"/>
                  </a:lnTo>
                  <a:lnTo>
                    <a:pt x="5664" y="9798"/>
                  </a:lnTo>
                  <a:lnTo>
                    <a:pt x="6390" y="9985"/>
                  </a:lnTo>
                  <a:lnTo>
                    <a:pt x="7079" y="10115"/>
                  </a:lnTo>
                  <a:lnTo>
                    <a:pt x="7750" y="10208"/>
                  </a:lnTo>
                  <a:lnTo>
                    <a:pt x="8365" y="10264"/>
                  </a:lnTo>
                  <a:lnTo>
                    <a:pt x="8905" y="10301"/>
                  </a:lnTo>
                  <a:lnTo>
                    <a:pt x="9389" y="10320"/>
                  </a:lnTo>
                  <a:lnTo>
                    <a:pt x="10078" y="10320"/>
                  </a:lnTo>
                  <a:lnTo>
                    <a:pt x="10320" y="10301"/>
                  </a:lnTo>
                  <a:lnTo>
                    <a:pt x="10339" y="10059"/>
                  </a:lnTo>
                  <a:lnTo>
                    <a:pt x="10339" y="9370"/>
                  </a:lnTo>
                  <a:lnTo>
                    <a:pt x="10320" y="8904"/>
                  </a:lnTo>
                  <a:lnTo>
                    <a:pt x="10283" y="8345"/>
                  </a:lnTo>
                  <a:lnTo>
                    <a:pt x="10227" y="7731"/>
                  </a:lnTo>
                  <a:lnTo>
                    <a:pt x="10134" y="7079"/>
                  </a:lnTo>
                  <a:lnTo>
                    <a:pt x="10004" y="6371"/>
                  </a:lnTo>
                  <a:lnTo>
                    <a:pt x="9818" y="5644"/>
                  </a:lnTo>
                  <a:lnTo>
                    <a:pt x="9706" y="5272"/>
                  </a:lnTo>
                  <a:lnTo>
                    <a:pt x="9594" y="4918"/>
                  </a:lnTo>
                  <a:lnTo>
                    <a:pt x="9464" y="4545"/>
                  </a:lnTo>
                  <a:lnTo>
                    <a:pt x="9315" y="4173"/>
                  </a:lnTo>
                  <a:lnTo>
                    <a:pt x="9147" y="3800"/>
                  </a:lnTo>
                  <a:lnTo>
                    <a:pt x="8961" y="3428"/>
                  </a:lnTo>
                  <a:lnTo>
                    <a:pt x="8774" y="3074"/>
                  </a:lnTo>
                  <a:lnTo>
                    <a:pt x="8551" y="2720"/>
                  </a:lnTo>
                  <a:lnTo>
                    <a:pt x="8327" y="2385"/>
                  </a:lnTo>
                  <a:lnTo>
                    <a:pt x="8067" y="2049"/>
                  </a:lnTo>
                  <a:lnTo>
                    <a:pt x="7806" y="1733"/>
                  </a:lnTo>
                  <a:lnTo>
                    <a:pt x="7508" y="1416"/>
                  </a:lnTo>
                  <a:lnTo>
                    <a:pt x="7098" y="1025"/>
                  </a:lnTo>
                  <a:lnTo>
                    <a:pt x="6912" y="876"/>
                  </a:lnTo>
                  <a:lnTo>
                    <a:pt x="6725" y="745"/>
                  </a:lnTo>
                  <a:lnTo>
                    <a:pt x="6539" y="615"/>
                  </a:lnTo>
                  <a:lnTo>
                    <a:pt x="6353" y="503"/>
                  </a:lnTo>
                  <a:lnTo>
                    <a:pt x="5962" y="317"/>
                  </a:lnTo>
                  <a:lnTo>
                    <a:pt x="5570" y="168"/>
                  </a:lnTo>
                  <a:lnTo>
                    <a:pt x="5198" y="75"/>
                  </a:lnTo>
                  <a:lnTo>
                    <a:pt x="4807" y="19"/>
                  </a:lnTo>
                  <a:lnTo>
                    <a:pt x="44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1" name="Google Shape;1621;p41"/>
            <p:cNvSpPr/>
            <p:nvPr/>
          </p:nvSpPr>
          <p:spPr>
            <a:xfrm>
              <a:off x="238125" y="4641325"/>
              <a:ext cx="1256450" cy="54500"/>
            </a:xfrm>
            <a:custGeom>
              <a:avLst/>
              <a:gdLst/>
              <a:ahLst/>
              <a:cxnLst/>
              <a:rect l="l" t="t" r="r" b="b"/>
              <a:pathLst>
                <a:path w="50258" h="2180" extrusionOk="0">
                  <a:moveTo>
                    <a:pt x="0" y="1"/>
                  </a:moveTo>
                  <a:lnTo>
                    <a:pt x="0" y="2180"/>
                  </a:lnTo>
                  <a:lnTo>
                    <a:pt x="50258" y="2180"/>
                  </a:lnTo>
                  <a:lnTo>
                    <a:pt x="502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622" name="Google Shape;1622;p41"/>
          <p:cNvGrpSpPr/>
          <p:nvPr/>
        </p:nvGrpSpPr>
        <p:grpSpPr>
          <a:xfrm>
            <a:off x="3410677" y="3929633"/>
            <a:ext cx="1045091" cy="1318852"/>
            <a:chOff x="1709250" y="3109650"/>
            <a:chExt cx="1256925" cy="1586175"/>
          </a:xfrm>
        </p:grpSpPr>
        <p:sp>
          <p:nvSpPr>
            <p:cNvPr id="1623" name="Google Shape;1623;p41"/>
            <p:cNvSpPr/>
            <p:nvPr/>
          </p:nvSpPr>
          <p:spPr>
            <a:xfrm>
              <a:off x="2051050" y="3396525"/>
              <a:ext cx="538375" cy="1096275"/>
            </a:xfrm>
            <a:custGeom>
              <a:avLst/>
              <a:gdLst/>
              <a:ahLst/>
              <a:cxnLst/>
              <a:rect l="l" t="t" r="r" b="b"/>
              <a:pathLst>
                <a:path w="21535" h="43851" extrusionOk="0">
                  <a:moveTo>
                    <a:pt x="10786" y="1"/>
                  </a:moveTo>
                  <a:lnTo>
                    <a:pt x="10786" y="14381"/>
                  </a:lnTo>
                  <a:lnTo>
                    <a:pt x="951" y="4546"/>
                  </a:lnTo>
                  <a:lnTo>
                    <a:pt x="1" y="5477"/>
                  </a:lnTo>
                  <a:lnTo>
                    <a:pt x="10786" y="16263"/>
                  </a:lnTo>
                  <a:lnTo>
                    <a:pt x="10786" y="43850"/>
                  </a:lnTo>
                  <a:lnTo>
                    <a:pt x="12128" y="43850"/>
                  </a:lnTo>
                  <a:lnTo>
                    <a:pt x="12128" y="12407"/>
                  </a:lnTo>
                  <a:lnTo>
                    <a:pt x="21535" y="2981"/>
                  </a:lnTo>
                  <a:lnTo>
                    <a:pt x="20585" y="2031"/>
                  </a:lnTo>
                  <a:lnTo>
                    <a:pt x="12128" y="10507"/>
                  </a:lnTo>
                  <a:lnTo>
                    <a:pt x="121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4" name="Google Shape;1624;p41"/>
            <p:cNvSpPr/>
            <p:nvPr/>
          </p:nvSpPr>
          <p:spPr>
            <a:xfrm>
              <a:off x="1709250" y="4491375"/>
              <a:ext cx="1256000" cy="149975"/>
            </a:xfrm>
            <a:custGeom>
              <a:avLst/>
              <a:gdLst/>
              <a:ahLst/>
              <a:cxnLst/>
              <a:rect l="l" t="t" r="r" b="b"/>
              <a:pathLst>
                <a:path w="50240" h="5999" extrusionOk="0">
                  <a:moveTo>
                    <a:pt x="16132" y="0"/>
                  </a:moveTo>
                  <a:lnTo>
                    <a:pt x="15796" y="19"/>
                  </a:lnTo>
                  <a:lnTo>
                    <a:pt x="15461" y="56"/>
                  </a:lnTo>
                  <a:lnTo>
                    <a:pt x="15145" y="94"/>
                  </a:lnTo>
                  <a:lnTo>
                    <a:pt x="14809" y="168"/>
                  </a:lnTo>
                  <a:lnTo>
                    <a:pt x="14493" y="261"/>
                  </a:lnTo>
                  <a:lnTo>
                    <a:pt x="14176" y="354"/>
                  </a:lnTo>
                  <a:lnTo>
                    <a:pt x="13859" y="485"/>
                  </a:lnTo>
                  <a:lnTo>
                    <a:pt x="13561" y="615"/>
                  </a:lnTo>
                  <a:lnTo>
                    <a:pt x="13263" y="783"/>
                  </a:lnTo>
                  <a:lnTo>
                    <a:pt x="12965" y="950"/>
                  </a:lnTo>
                  <a:lnTo>
                    <a:pt x="12686" y="1137"/>
                  </a:lnTo>
                  <a:lnTo>
                    <a:pt x="12406" y="1342"/>
                  </a:lnTo>
                  <a:lnTo>
                    <a:pt x="12145" y="1584"/>
                  </a:lnTo>
                  <a:lnTo>
                    <a:pt x="11885" y="1807"/>
                  </a:lnTo>
                  <a:lnTo>
                    <a:pt x="11642" y="2068"/>
                  </a:lnTo>
                  <a:lnTo>
                    <a:pt x="11400" y="2348"/>
                  </a:lnTo>
                  <a:lnTo>
                    <a:pt x="11177" y="2646"/>
                  </a:lnTo>
                  <a:lnTo>
                    <a:pt x="11046" y="2832"/>
                  </a:lnTo>
                  <a:lnTo>
                    <a:pt x="10488" y="2385"/>
                  </a:lnTo>
                  <a:lnTo>
                    <a:pt x="10152" y="2143"/>
                  </a:lnTo>
                  <a:lnTo>
                    <a:pt x="9798" y="1938"/>
                  </a:lnTo>
                  <a:lnTo>
                    <a:pt x="9444" y="1751"/>
                  </a:lnTo>
                  <a:lnTo>
                    <a:pt x="9072" y="1621"/>
                  </a:lnTo>
                  <a:lnTo>
                    <a:pt x="8699" y="1509"/>
                  </a:lnTo>
                  <a:lnTo>
                    <a:pt x="8308" y="1416"/>
                  </a:lnTo>
                  <a:lnTo>
                    <a:pt x="7917" y="1379"/>
                  </a:lnTo>
                  <a:lnTo>
                    <a:pt x="7526" y="1360"/>
                  </a:lnTo>
                  <a:lnTo>
                    <a:pt x="7135" y="1379"/>
                  </a:lnTo>
                  <a:lnTo>
                    <a:pt x="6743" y="1416"/>
                  </a:lnTo>
                  <a:lnTo>
                    <a:pt x="6371" y="1509"/>
                  </a:lnTo>
                  <a:lnTo>
                    <a:pt x="5998" y="1621"/>
                  </a:lnTo>
                  <a:lnTo>
                    <a:pt x="5626" y="1751"/>
                  </a:lnTo>
                  <a:lnTo>
                    <a:pt x="5253" y="1938"/>
                  </a:lnTo>
                  <a:lnTo>
                    <a:pt x="4918" y="2143"/>
                  </a:lnTo>
                  <a:lnTo>
                    <a:pt x="4583" y="2385"/>
                  </a:lnTo>
                  <a:lnTo>
                    <a:pt x="0" y="5999"/>
                  </a:lnTo>
                  <a:lnTo>
                    <a:pt x="50239" y="5999"/>
                  </a:lnTo>
                  <a:lnTo>
                    <a:pt x="47855" y="2646"/>
                  </a:lnTo>
                  <a:lnTo>
                    <a:pt x="47631" y="2329"/>
                  </a:lnTo>
                  <a:lnTo>
                    <a:pt x="47389" y="2049"/>
                  </a:lnTo>
                  <a:lnTo>
                    <a:pt x="47128" y="1789"/>
                  </a:lnTo>
                  <a:lnTo>
                    <a:pt x="46849" y="1528"/>
                  </a:lnTo>
                  <a:lnTo>
                    <a:pt x="46570" y="1304"/>
                  </a:lnTo>
                  <a:lnTo>
                    <a:pt x="46272" y="1081"/>
                  </a:lnTo>
                  <a:lnTo>
                    <a:pt x="45973" y="895"/>
                  </a:lnTo>
                  <a:lnTo>
                    <a:pt x="45675" y="727"/>
                  </a:lnTo>
                  <a:lnTo>
                    <a:pt x="45359" y="559"/>
                  </a:lnTo>
                  <a:lnTo>
                    <a:pt x="45023" y="429"/>
                  </a:lnTo>
                  <a:lnTo>
                    <a:pt x="44688" y="298"/>
                  </a:lnTo>
                  <a:lnTo>
                    <a:pt x="44353" y="205"/>
                  </a:lnTo>
                  <a:lnTo>
                    <a:pt x="44018" y="131"/>
                  </a:lnTo>
                  <a:lnTo>
                    <a:pt x="43682" y="56"/>
                  </a:lnTo>
                  <a:lnTo>
                    <a:pt x="43328" y="19"/>
                  </a:lnTo>
                  <a:lnTo>
                    <a:pt x="42993" y="0"/>
                  </a:lnTo>
                  <a:lnTo>
                    <a:pt x="42304" y="0"/>
                  </a:lnTo>
                  <a:lnTo>
                    <a:pt x="41950" y="38"/>
                  </a:lnTo>
                  <a:lnTo>
                    <a:pt x="41615" y="94"/>
                  </a:lnTo>
                  <a:lnTo>
                    <a:pt x="41261" y="168"/>
                  </a:lnTo>
                  <a:lnTo>
                    <a:pt x="40925" y="243"/>
                  </a:lnTo>
                  <a:lnTo>
                    <a:pt x="40590" y="354"/>
                  </a:lnTo>
                  <a:lnTo>
                    <a:pt x="40273" y="485"/>
                  </a:lnTo>
                  <a:lnTo>
                    <a:pt x="39938" y="634"/>
                  </a:lnTo>
                  <a:lnTo>
                    <a:pt x="39621" y="783"/>
                  </a:lnTo>
                  <a:lnTo>
                    <a:pt x="39323" y="969"/>
                  </a:lnTo>
                  <a:lnTo>
                    <a:pt x="39025" y="1174"/>
                  </a:lnTo>
                  <a:lnTo>
                    <a:pt x="38746" y="1398"/>
                  </a:lnTo>
                  <a:lnTo>
                    <a:pt x="38466" y="1640"/>
                  </a:lnTo>
                  <a:lnTo>
                    <a:pt x="38206" y="1900"/>
                  </a:lnTo>
                  <a:lnTo>
                    <a:pt x="37945" y="2180"/>
                  </a:lnTo>
                  <a:lnTo>
                    <a:pt x="37721" y="1994"/>
                  </a:lnTo>
                  <a:lnTo>
                    <a:pt x="37498" y="1826"/>
                  </a:lnTo>
                  <a:lnTo>
                    <a:pt x="37256" y="1677"/>
                  </a:lnTo>
                  <a:lnTo>
                    <a:pt x="37032" y="1547"/>
                  </a:lnTo>
                  <a:lnTo>
                    <a:pt x="36790" y="1416"/>
                  </a:lnTo>
                  <a:lnTo>
                    <a:pt x="36529" y="1286"/>
                  </a:lnTo>
                  <a:lnTo>
                    <a:pt x="36287" y="1174"/>
                  </a:lnTo>
                  <a:lnTo>
                    <a:pt x="36026" y="1081"/>
                  </a:lnTo>
                  <a:lnTo>
                    <a:pt x="35765" y="1006"/>
                  </a:lnTo>
                  <a:lnTo>
                    <a:pt x="35523" y="932"/>
                  </a:lnTo>
                  <a:lnTo>
                    <a:pt x="35244" y="857"/>
                  </a:lnTo>
                  <a:lnTo>
                    <a:pt x="34983" y="820"/>
                  </a:lnTo>
                  <a:lnTo>
                    <a:pt x="34722" y="764"/>
                  </a:lnTo>
                  <a:lnTo>
                    <a:pt x="34462" y="746"/>
                  </a:lnTo>
                  <a:lnTo>
                    <a:pt x="34182" y="727"/>
                  </a:lnTo>
                  <a:lnTo>
                    <a:pt x="33642" y="727"/>
                  </a:lnTo>
                  <a:lnTo>
                    <a:pt x="33381" y="746"/>
                  </a:lnTo>
                  <a:lnTo>
                    <a:pt x="33120" y="764"/>
                  </a:lnTo>
                  <a:lnTo>
                    <a:pt x="32841" y="820"/>
                  </a:lnTo>
                  <a:lnTo>
                    <a:pt x="32580" y="857"/>
                  </a:lnTo>
                  <a:lnTo>
                    <a:pt x="32319" y="932"/>
                  </a:lnTo>
                  <a:lnTo>
                    <a:pt x="32059" y="1006"/>
                  </a:lnTo>
                  <a:lnTo>
                    <a:pt x="31798" y="1081"/>
                  </a:lnTo>
                  <a:lnTo>
                    <a:pt x="31556" y="1174"/>
                  </a:lnTo>
                  <a:lnTo>
                    <a:pt x="31295" y="1286"/>
                  </a:lnTo>
                  <a:lnTo>
                    <a:pt x="31053" y="1416"/>
                  </a:lnTo>
                  <a:lnTo>
                    <a:pt x="30810" y="1547"/>
                  </a:lnTo>
                  <a:lnTo>
                    <a:pt x="30568" y="1677"/>
                  </a:lnTo>
                  <a:lnTo>
                    <a:pt x="30345" y="1826"/>
                  </a:lnTo>
                  <a:lnTo>
                    <a:pt x="30121" y="1994"/>
                  </a:lnTo>
                  <a:lnTo>
                    <a:pt x="29898" y="2180"/>
                  </a:lnTo>
                  <a:lnTo>
                    <a:pt x="29656" y="1919"/>
                  </a:lnTo>
                  <a:lnTo>
                    <a:pt x="29432" y="1677"/>
                  </a:lnTo>
                  <a:lnTo>
                    <a:pt x="29171" y="1472"/>
                  </a:lnTo>
                  <a:lnTo>
                    <a:pt x="28910" y="1248"/>
                  </a:lnTo>
                  <a:lnTo>
                    <a:pt x="28650" y="1062"/>
                  </a:lnTo>
                  <a:lnTo>
                    <a:pt x="28389" y="895"/>
                  </a:lnTo>
                  <a:lnTo>
                    <a:pt x="28109" y="727"/>
                  </a:lnTo>
                  <a:lnTo>
                    <a:pt x="27811" y="597"/>
                  </a:lnTo>
                  <a:lnTo>
                    <a:pt x="27532" y="466"/>
                  </a:lnTo>
                  <a:lnTo>
                    <a:pt x="27234" y="354"/>
                  </a:lnTo>
                  <a:lnTo>
                    <a:pt x="26917" y="261"/>
                  </a:lnTo>
                  <a:lnTo>
                    <a:pt x="26619" y="168"/>
                  </a:lnTo>
                  <a:lnTo>
                    <a:pt x="26303" y="112"/>
                  </a:lnTo>
                  <a:lnTo>
                    <a:pt x="26004" y="56"/>
                  </a:lnTo>
                  <a:lnTo>
                    <a:pt x="25688" y="19"/>
                  </a:lnTo>
                  <a:lnTo>
                    <a:pt x="25371" y="0"/>
                  </a:lnTo>
                  <a:lnTo>
                    <a:pt x="24738" y="0"/>
                  </a:lnTo>
                  <a:lnTo>
                    <a:pt x="24440" y="38"/>
                  </a:lnTo>
                  <a:lnTo>
                    <a:pt x="24123" y="75"/>
                  </a:lnTo>
                  <a:lnTo>
                    <a:pt x="23806" y="131"/>
                  </a:lnTo>
                  <a:lnTo>
                    <a:pt x="23508" y="205"/>
                  </a:lnTo>
                  <a:lnTo>
                    <a:pt x="23210" y="280"/>
                  </a:lnTo>
                  <a:lnTo>
                    <a:pt x="22894" y="392"/>
                  </a:lnTo>
                  <a:lnTo>
                    <a:pt x="22614" y="503"/>
                  </a:lnTo>
                  <a:lnTo>
                    <a:pt x="22316" y="652"/>
                  </a:lnTo>
                  <a:lnTo>
                    <a:pt x="22037" y="801"/>
                  </a:lnTo>
                  <a:lnTo>
                    <a:pt x="21757" y="950"/>
                  </a:lnTo>
                  <a:lnTo>
                    <a:pt x="21478" y="1137"/>
                  </a:lnTo>
                  <a:lnTo>
                    <a:pt x="21217" y="1342"/>
                  </a:lnTo>
                  <a:lnTo>
                    <a:pt x="20975" y="1547"/>
                  </a:lnTo>
                  <a:lnTo>
                    <a:pt x="20733" y="1770"/>
                  </a:lnTo>
                  <a:lnTo>
                    <a:pt x="20472" y="1528"/>
                  </a:lnTo>
                  <a:lnTo>
                    <a:pt x="20193" y="1304"/>
                  </a:lnTo>
                  <a:lnTo>
                    <a:pt x="19913" y="1099"/>
                  </a:lnTo>
                  <a:lnTo>
                    <a:pt x="19634" y="913"/>
                  </a:lnTo>
                  <a:lnTo>
                    <a:pt x="19336" y="746"/>
                  </a:lnTo>
                  <a:lnTo>
                    <a:pt x="19038" y="597"/>
                  </a:lnTo>
                  <a:lnTo>
                    <a:pt x="18721" y="466"/>
                  </a:lnTo>
                  <a:lnTo>
                    <a:pt x="18423" y="336"/>
                  </a:lnTo>
                  <a:lnTo>
                    <a:pt x="18106" y="243"/>
                  </a:lnTo>
                  <a:lnTo>
                    <a:pt x="17771" y="149"/>
                  </a:lnTo>
                  <a:lnTo>
                    <a:pt x="17454" y="94"/>
                  </a:lnTo>
                  <a:lnTo>
                    <a:pt x="17119" y="38"/>
                  </a:lnTo>
                  <a:lnTo>
                    <a:pt x="167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5" name="Google Shape;1625;p41"/>
            <p:cNvSpPr/>
            <p:nvPr/>
          </p:nvSpPr>
          <p:spPr>
            <a:xfrm>
              <a:off x="2337450" y="3828700"/>
              <a:ext cx="258025" cy="258000"/>
            </a:xfrm>
            <a:custGeom>
              <a:avLst/>
              <a:gdLst/>
              <a:ahLst/>
              <a:cxnLst/>
              <a:rect l="l" t="t" r="r" b="b"/>
              <a:pathLst>
                <a:path w="10321" h="10320" extrusionOk="0">
                  <a:moveTo>
                    <a:pt x="5925" y="0"/>
                  </a:moveTo>
                  <a:lnTo>
                    <a:pt x="5533" y="19"/>
                  </a:lnTo>
                  <a:lnTo>
                    <a:pt x="5142" y="75"/>
                  </a:lnTo>
                  <a:lnTo>
                    <a:pt x="4751" y="168"/>
                  </a:lnTo>
                  <a:lnTo>
                    <a:pt x="4379" y="317"/>
                  </a:lnTo>
                  <a:lnTo>
                    <a:pt x="3987" y="503"/>
                  </a:lnTo>
                  <a:lnTo>
                    <a:pt x="3801" y="615"/>
                  </a:lnTo>
                  <a:lnTo>
                    <a:pt x="3615" y="745"/>
                  </a:lnTo>
                  <a:lnTo>
                    <a:pt x="3429" y="876"/>
                  </a:lnTo>
                  <a:lnTo>
                    <a:pt x="3242" y="1025"/>
                  </a:lnTo>
                  <a:lnTo>
                    <a:pt x="2832" y="1416"/>
                  </a:lnTo>
                  <a:lnTo>
                    <a:pt x="2534" y="1733"/>
                  </a:lnTo>
                  <a:lnTo>
                    <a:pt x="2255" y="2049"/>
                  </a:lnTo>
                  <a:lnTo>
                    <a:pt x="2013" y="2385"/>
                  </a:lnTo>
                  <a:lnTo>
                    <a:pt x="1771" y="2720"/>
                  </a:lnTo>
                  <a:lnTo>
                    <a:pt x="1566" y="3074"/>
                  </a:lnTo>
                  <a:lnTo>
                    <a:pt x="1361" y="3428"/>
                  </a:lnTo>
                  <a:lnTo>
                    <a:pt x="1193" y="3800"/>
                  </a:lnTo>
                  <a:lnTo>
                    <a:pt x="1026" y="4173"/>
                  </a:lnTo>
                  <a:lnTo>
                    <a:pt x="876" y="4545"/>
                  </a:lnTo>
                  <a:lnTo>
                    <a:pt x="746" y="4918"/>
                  </a:lnTo>
                  <a:lnTo>
                    <a:pt x="616" y="5272"/>
                  </a:lnTo>
                  <a:lnTo>
                    <a:pt x="523" y="5644"/>
                  </a:lnTo>
                  <a:lnTo>
                    <a:pt x="336" y="6371"/>
                  </a:lnTo>
                  <a:lnTo>
                    <a:pt x="206" y="7079"/>
                  </a:lnTo>
                  <a:lnTo>
                    <a:pt x="113" y="7731"/>
                  </a:lnTo>
                  <a:lnTo>
                    <a:pt x="57" y="8345"/>
                  </a:lnTo>
                  <a:lnTo>
                    <a:pt x="20" y="8904"/>
                  </a:lnTo>
                  <a:lnTo>
                    <a:pt x="1" y="9370"/>
                  </a:lnTo>
                  <a:lnTo>
                    <a:pt x="1" y="10059"/>
                  </a:lnTo>
                  <a:lnTo>
                    <a:pt x="20" y="10301"/>
                  </a:lnTo>
                  <a:lnTo>
                    <a:pt x="262" y="10320"/>
                  </a:lnTo>
                  <a:lnTo>
                    <a:pt x="951" y="10320"/>
                  </a:lnTo>
                  <a:lnTo>
                    <a:pt x="1417" y="10301"/>
                  </a:lnTo>
                  <a:lnTo>
                    <a:pt x="1976" y="10264"/>
                  </a:lnTo>
                  <a:lnTo>
                    <a:pt x="2590" y="10208"/>
                  </a:lnTo>
                  <a:lnTo>
                    <a:pt x="3242" y="10115"/>
                  </a:lnTo>
                  <a:lnTo>
                    <a:pt x="3950" y="9985"/>
                  </a:lnTo>
                  <a:lnTo>
                    <a:pt x="4677" y="9798"/>
                  </a:lnTo>
                  <a:lnTo>
                    <a:pt x="5049" y="9705"/>
                  </a:lnTo>
                  <a:lnTo>
                    <a:pt x="5403" y="9575"/>
                  </a:lnTo>
                  <a:lnTo>
                    <a:pt x="5776" y="9444"/>
                  </a:lnTo>
                  <a:lnTo>
                    <a:pt x="6148" y="9295"/>
                  </a:lnTo>
                  <a:lnTo>
                    <a:pt x="6521" y="9128"/>
                  </a:lnTo>
                  <a:lnTo>
                    <a:pt x="6893" y="8960"/>
                  </a:lnTo>
                  <a:lnTo>
                    <a:pt x="7247" y="8755"/>
                  </a:lnTo>
                  <a:lnTo>
                    <a:pt x="7601" y="8550"/>
                  </a:lnTo>
                  <a:lnTo>
                    <a:pt x="7936" y="8308"/>
                  </a:lnTo>
                  <a:lnTo>
                    <a:pt x="8272" y="8066"/>
                  </a:lnTo>
                  <a:lnTo>
                    <a:pt x="8588" y="7787"/>
                  </a:lnTo>
                  <a:lnTo>
                    <a:pt x="8905" y="7489"/>
                  </a:lnTo>
                  <a:lnTo>
                    <a:pt x="9296" y="7079"/>
                  </a:lnTo>
                  <a:lnTo>
                    <a:pt x="9445" y="6892"/>
                  </a:lnTo>
                  <a:lnTo>
                    <a:pt x="9576" y="6706"/>
                  </a:lnTo>
                  <a:lnTo>
                    <a:pt x="9706" y="6520"/>
                  </a:lnTo>
                  <a:lnTo>
                    <a:pt x="9818" y="6334"/>
                  </a:lnTo>
                  <a:lnTo>
                    <a:pt x="10004" y="5942"/>
                  </a:lnTo>
                  <a:lnTo>
                    <a:pt x="10153" y="5570"/>
                  </a:lnTo>
                  <a:lnTo>
                    <a:pt x="10246" y="5179"/>
                  </a:lnTo>
                  <a:lnTo>
                    <a:pt x="10302" y="4787"/>
                  </a:lnTo>
                  <a:lnTo>
                    <a:pt x="10321" y="4396"/>
                  </a:lnTo>
                  <a:lnTo>
                    <a:pt x="10302" y="4024"/>
                  </a:lnTo>
                  <a:lnTo>
                    <a:pt x="10246" y="3651"/>
                  </a:lnTo>
                  <a:lnTo>
                    <a:pt x="10153" y="3279"/>
                  </a:lnTo>
                  <a:lnTo>
                    <a:pt x="10023" y="2925"/>
                  </a:lnTo>
                  <a:lnTo>
                    <a:pt x="9874" y="2571"/>
                  </a:lnTo>
                  <a:lnTo>
                    <a:pt x="9687" y="2235"/>
                  </a:lnTo>
                  <a:lnTo>
                    <a:pt x="9483" y="1919"/>
                  </a:lnTo>
                  <a:lnTo>
                    <a:pt x="9240" y="1621"/>
                  </a:lnTo>
                  <a:lnTo>
                    <a:pt x="8980" y="1341"/>
                  </a:lnTo>
                  <a:lnTo>
                    <a:pt x="8700" y="1081"/>
                  </a:lnTo>
                  <a:lnTo>
                    <a:pt x="8402" y="838"/>
                  </a:lnTo>
                  <a:lnTo>
                    <a:pt x="8085" y="634"/>
                  </a:lnTo>
                  <a:lnTo>
                    <a:pt x="7750" y="447"/>
                  </a:lnTo>
                  <a:lnTo>
                    <a:pt x="7396" y="298"/>
                  </a:lnTo>
                  <a:lnTo>
                    <a:pt x="7042" y="168"/>
                  </a:lnTo>
                  <a:lnTo>
                    <a:pt x="6670" y="75"/>
                  </a:lnTo>
                  <a:lnTo>
                    <a:pt x="6297" y="19"/>
                  </a:lnTo>
                  <a:lnTo>
                    <a:pt x="59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2079925" y="3828700"/>
              <a:ext cx="258025" cy="258000"/>
            </a:xfrm>
            <a:custGeom>
              <a:avLst/>
              <a:gdLst/>
              <a:ahLst/>
              <a:cxnLst/>
              <a:rect l="l" t="t" r="r" b="b"/>
              <a:pathLst>
                <a:path w="10321" h="10320" extrusionOk="0">
                  <a:moveTo>
                    <a:pt x="4416" y="0"/>
                  </a:moveTo>
                  <a:lnTo>
                    <a:pt x="4024" y="19"/>
                  </a:lnTo>
                  <a:lnTo>
                    <a:pt x="3652" y="75"/>
                  </a:lnTo>
                  <a:lnTo>
                    <a:pt x="3279" y="168"/>
                  </a:lnTo>
                  <a:lnTo>
                    <a:pt x="2925" y="298"/>
                  </a:lnTo>
                  <a:lnTo>
                    <a:pt x="2571" y="447"/>
                  </a:lnTo>
                  <a:lnTo>
                    <a:pt x="2236" y="634"/>
                  </a:lnTo>
                  <a:lnTo>
                    <a:pt x="1919" y="838"/>
                  </a:lnTo>
                  <a:lnTo>
                    <a:pt x="1621" y="1081"/>
                  </a:lnTo>
                  <a:lnTo>
                    <a:pt x="1342" y="1341"/>
                  </a:lnTo>
                  <a:lnTo>
                    <a:pt x="1081" y="1621"/>
                  </a:lnTo>
                  <a:lnTo>
                    <a:pt x="858" y="1919"/>
                  </a:lnTo>
                  <a:lnTo>
                    <a:pt x="634" y="2235"/>
                  </a:lnTo>
                  <a:lnTo>
                    <a:pt x="448" y="2571"/>
                  </a:lnTo>
                  <a:lnTo>
                    <a:pt x="299" y="2925"/>
                  </a:lnTo>
                  <a:lnTo>
                    <a:pt x="168" y="3279"/>
                  </a:lnTo>
                  <a:lnTo>
                    <a:pt x="75" y="3651"/>
                  </a:lnTo>
                  <a:lnTo>
                    <a:pt x="19" y="4024"/>
                  </a:lnTo>
                  <a:lnTo>
                    <a:pt x="1" y="4396"/>
                  </a:lnTo>
                  <a:lnTo>
                    <a:pt x="19" y="4787"/>
                  </a:lnTo>
                  <a:lnTo>
                    <a:pt x="75" y="5179"/>
                  </a:lnTo>
                  <a:lnTo>
                    <a:pt x="168" y="5570"/>
                  </a:lnTo>
                  <a:lnTo>
                    <a:pt x="318" y="5942"/>
                  </a:lnTo>
                  <a:lnTo>
                    <a:pt x="504" y="6334"/>
                  </a:lnTo>
                  <a:lnTo>
                    <a:pt x="616" y="6520"/>
                  </a:lnTo>
                  <a:lnTo>
                    <a:pt x="746" y="6706"/>
                  </a:lnTo>
                  <a:lnTo>
                    <a:pt x="876" y="6892"/>
                  </a:lnTo>
                  <a:lnTo>
                    <a:pt x="1025" y="7079"/>
                  </a:lnTo>
                  <a:lnTo>
                    <a:pt x="1417" y="7489"/>
                  </a:lnTo>
                  <a:lnTo>
                    <a:pt x="1733" y="7787"/>
                  </a:lnTo>
                  <a:lnTo>
                    <a:pt x="2050" y="8066"/>
                  </a:lnTo>
                  <a:lnTo>
                    <a:pt x="2385" y="8308"/>
                  </a:lnTo>
                  <a:lnTo>
                    <a:pt x="2720" y="8550"/>
                  </a:lnTo>
                  <a:lnTo>
                    <a:pt x="3074" y="8755"/>
                  </a:lnTo>
                  <a:lnTo>
                    <a:pt x="3447" y="8960"/>
                  </a:lnTo>
                  <a:lnTo>
                    <a:pt x="3801" y="9128"/>
                  </a:lnTo>
                  <a:lnTo>
                    <a:pt x="4173" y="9295"/>
                  </a:lnTo>
                  <a:lnTo>
                    <a:pt x="4546" y="9444"/>
                  </a:lnTo>
                  <a:lnTo>
                    <a:pt x="4919" y="9575"/>
                  </a:lnTo>
                  <a:lnTo>
                    <a:pt x="5291" y="9705"/>
                  </a:lnTo>
                  <a:lnTo>
                    <a:pt x="5645" y="9798"/>
                  </a:lnTo>
                  <a:lnTo>
                    <a:pt x="6372" y="9985"/>
                  </a:lnTo>
                  <a:lnTo>
                    <a:pt x="7079" y="10115"/>
                  </a:lnTo>
                  <a:lnTo>
                    <a:pt x="7731" y="10208"/>
                  </a:lnTo>
                  <a:lnTo>
                    <a:pt x="8346" y="10264"/>
                  </a:lnTo>
                  <a:lnTo>
                    <a:pt x="8905" y="10301"/>
                  </a:lnTo>
                  <a:lnTo>
                    <a:pt x="9371" y="10320"/>
                  </a:lnTo>
                  <a:lnTo>
                    <a:pt x="10060" y="10320"/>
                  </a:lnTo>
                  <a:lnTo>
                    <a:pt x="10321" y="10301"/>
                  </a:lnTo>
                  <a:lnTo>
                    <a:pt x="10321" y="10059"/>
                  </a:lnTo>
                  <a:lnTo>
                    <a:pt x="10321" y="9370"/>
                  </a:lnTo>
                  <a:lnTo>
                    <a:pt x="10321" y="8904"/>
                  </a:lnTo>
                  <a:lnTo>
                    <a:pt x="10283" y="8345"/>
                  </a:lnTo>
                  <a:lnTo>
                    <a:pt x="10209" y="7731"/>
                  </a:lnTo>
                  <a:lnTo>
                    <a:pt x="10116" y="7079"/>
                  </a:lnTo>
                  <a:lnTo>
                    <a:pt x="9985" y="6371"/>
                  </a:lnTo>
                  <a:lnTo>
                    <a:pt x="9818" y="5644"/>
                  </a:lnTo>
                  <a:lnTo>
                    <a:pt x="9706" y="5272"/>
                  </a:lnTo>
                  <a:lnTo>
                    <a:pt x="9576" y="4918"/>
                  </a:lnTo>
                  <a:lnTo>
                    <a:pt x="9445" y="4545"/>
                  </a:lnTo>
                  <a:lnTo>
                    <a:pt x="9296" y="4173"/>
                  </a:lnTo>
                  <a:lnTo>
                    <a:pt x="9147" y="3800"/>
                  </a:lnTo>
                  <a:lnTo>
                    <a:pt x="8961" y="3428"/>
                  </a:lnTo>
                  <a:lnTo>
                    <a:pt x="8756" y="3074"/>
                  </a:lnTo>
                  <a:lnTo>
                    <a:pt x="8551" y="2720"/>
                  </a:lnTo>
                  <a:lnTo>
                    <a:pt x="8309" y="2385"/>
                  </a:lnTo>
                  <a:lnTo>
                    <a:pt x="8067" y="2049"/>
                  </a:lnTo>
                  <a:lnTo>
                    <a:pt x="7787" y="1733"/>
                  </a:lnTo>
                  <a:lnTo>
                    <a:pt x="7508" y="1416"/>
                  </a:lnTo>
                  <a:lnTo>
                    <a:pt x="7079" y="1025"/>
                  </a:lnTo>
                  <a:lnTo>
                    <a:pt x="6893" y="876"/>
                  </a:lnTo>
                  <a:lnTo>
                    <a:pt x="6707" y="745"/>
                  </a:lnTo>
                  <a:lnTo>
                    <a:pt x="6521" y="615"/>
                  </a:lnTo>
                  <a:lnTo>
                    <a:pt x="6334" y="503"/>
                  </a:lnTo>
                  <a:lnTo>
                    <a:pt x="5962" y="317"/>
                  </a:lnTo>
                  <a:lnTo>
                    <a:pt x="5571" y="168"/>
                  </a:lnTo>
                  <a:lnTo>
                    <a:pt x="5179" y="75"/>
                  </a:lnTo>
                  <a:lnTo>
                    <a:pt x="4788" y="19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2555875" y="3220500"/>
              <a:ext cx="258025" cy="258475"/>
            </a:xfrm>
            <a:custGeom>
              <a:avLst/>
              <a:gdLst/>
              <a:ahLst/>
              <a:cxnLst/>
              <a:rect l="l" t="t" r="r" b="b"/>
              <a:pathLst>
                <a:path w="10321" h="10339" extrusionOk="0">
                  <a:moveTo>
                    <a:pt x="5924" y="0"/>
                  </a:moveTo>
                  <a:lnTo>
                    <a:pt x="5533" y="19"/>
                  </a:lnTo>
                  <a:lnTo>
                    <a:pt x="5142" y="75"/>
                  </a:lnTo>
                  <a:lnTo>
                    <a:pt x="4769" y="187"/>
                  </a:lnTo>
                  <a:lnTo>
                    <a:pt x="4378" y="317"/>
                  </a:lnTo>
                  <a:lnTo>
                    <a:pt x="3987" y="503"/>
                  </a:lnTo>
                  <a:lnTo>
                    <a:pt x="3800" y="615"/>
                  </a:lnTo>
                  <a:lnTo>
                    <a:pt x="3614" y="745"/>
                  </a:lnTo>
                  <a:lnTo>
                    <a:pt x="3428" y="894"/>
                  </a:lnTo>
                  <a:lnTo>
                    <a:pt x="3242" y="1043"/>
                  </a:lnTo>
                  <a:lnTo>
                    <a:pt x="2832" y="1416"/>
                  </a:lnTo>
                  <a:lnTo>
                    <a:pt x="2534" y="1733"/>
                  </a:lnTo>
                  <a:lnTo>
                    <a:pt x="2273" y="2049"/>
                  </a:lnTo>
                  <a:lnTo>
                    <a:pt x="2012" y="2385"/>
                  </a:lnTo>
                  <a:lnTo>
                    <a:pt x="1789" y="2739"/>
                  </a:lnTo>
                  <a:lnTo>
                    <a:pt x="1565" y="3093"/>
                  </a:lnTo>
                  <a:lnTo>
                    <a:pt x="1360" y="3446"/>
                  </a:lnTo>
                  <a:lnTo>
                    <a:pt x="1193" y="3800"/>
                  </a:lnTo>
                  <a:lnTo>
                    <a:pt x="1025" y="4173"/>
                  </a:lnTo>
                  <a:lnTo>
                    <a:pt x="876" y="4545"/>
                  </a:lnTo>
                  <a:lnTo>
                    <a:pt x="746" y="4918"/>
                  </a:lnTo>
                  <a:lnTo>
                    <a:pt x="634" y="5291"/>
                  </a:lnTo>
                  <a:lnTo>
                    <a:pt x="522" y="5663"/>
                  </a:lnTo>
                  <a:lnTo>
                    <a:pt x="336" y="6390"/>
                  </a:lnTo>
                  <a:lnTo>
                    <a:pt x="205" y="7079"/>
                  </a:lnTo>
                  <a:lnTo>
                    <a:pt x="112" y="7749"/>
                  </a:lnTo>
                  <a:lnTo>
                    <a:pt x="56" y="8364"/>
                  </a:lnTo>
                  <a:lnTo>
                    <a:pt x="19" y="8904"/>
                  </a:lnTo>
                  <a:lnTo>
                    <a:pt x="0" y="9389"/>
                  </a:lnTo>
                  <a:lnTo>
                    <a:pt x="0" y="10059"/>
                  </a:lnTo>
                  <a:lnTo>
                    <a:pt x="19" y="10320"/>
                  </a:lnTo>
                  <a:lnTo>
                    <a:pt x="261" y="10320"/>
                  </a:lnTo>
                  <a:lnTo>
                    <a:pt x="950" y="10339"/>
                  </a:lnTo>
                  <a:lnTo>
                    <a:pt x="1435" y="10320"/>
                  </a:lnTo>
                  <a:lnTo>
                    <a:pt x="1975" y="10283"/>
                  </a:lnTo>
                  <a:lnTo>
                    <a:pt x="2590" y="10208"/>
                  </a:lnTo>
                  <a:lnTo>
                    <a:pt x="3242" y="10115"/>
                  </a:lnTo>
                  <a:lnTo>
                    <a:pt x="3950" y="9985"/>
                  </a:lnTo>
                  <a:lnTo>
                    <a:pt x="4676" y="9817"/>
                  </a:lnTo>
                  <a:lnTo>
                    <a:pt x="5049" y="9705"/>
                  </a:lnTo>
                  <a:lnTo>
                    <a:pt x="5421" y="9594"/>
                  </a:lnTo>
                  <a:lnTo>
                    <a:pt x="5794" y="9463"/>
                  </a:lnTo>
                  <a:lnTo>
                    <a:pt x="6148" y="9314"/>
                  </a:lnTo>
                  <a:lnTo>
                    <a:pt x="6520" y="9147"/>
                  </a:lnTo>
                  <a:lnTo>
                    <a:pt x="6893" y="8960"/>
                  </a:lnTo>
                  <a:lnTo>
                    <a:pt x="7247" y="8774"/>
                  </a:lnTo>
                  <a:lnTo>
                    <a:pt x="7601" y="8550"/>
                  </a:lnTo>
                  <a:lnTo>
                    <a:pt x="7936" y="8327"/>
                  </a:lnTo>
                  <a:lnTo>
                    <a:pt x="8271" y="8066"/>
                  </a:lnTo>
                  <a:lnTo>
                    <a:pt x="8606" y="7787"/>
                  </a:lnTo>
                  <a:lnTo>
                    <a:pt x="8904" y="7507"/>
                  </a:lnTo>
                  <a:lnTo>
                    <a:pt x="9296" y="7079"/>
                  </a:lnTo>
                  <a:lnTo>
                    <a:pt x="9445" y="6911"/>
                  </a:lnTo>
                  <a:lnTo>
                    <a:pt x="9575" y="6725"/>
                  </a:lnTo>
                  <a:lnTo>
                    <a:pt x="9705" y="6539"/>
                  </a:lnTo>
                  <a:lnTo>
                    <a:pt x="9817" y="6334"/>
                  </a:lnTo>
                  <a:lnTo>
                    <a:pt x="10004" y="5961"/>
                  </a:lnTo>
                  <a:lnTo>
                    <a:pt x="10153" y="5570"/>
                  </a:lnTo>
                  <a:lnTo>
                    <a:pt x="10246" y="5179"/>
                  </a:lnTo>
                  <a:lnTo>
                    <a:pt x="10320" y="4788"/>
                  </a:lnTo>
                  <a:lnTo>
                    <a:pt x="10320" y="4415"/>
                  </a:lnTo>
                  <a:lnTo>
                    <a:pt x="10302" y="4024"/>
                  </a:lnTo>
                  <a:lnTo>
                    <a:pt x="10246" y="3651"/>
                  </a:lnTo>
                  <a:lnTo>
                    <a:pt x="10153" y="3279"/>
                  </a:lnTo>
                  <a:lnTo>
                    <a:pt x="10041" y="2925"/>
                  </a:lnTo>
                  <a:lnTo>
                    <a:pt x="9873" y="2590"/>
                  </a:lnTo>
                  <a:lnTo>
                    <a:pt x="9687" y="2254"/>
                  </a:lnTo>
                  <a:lnTo>
                    <a:pt x="9482" y="1938"/>
                  </a:lnTo>
                  <a:lnTo>
                    <a:pt x="9240" y="1621"/>
                  </a:lnTo>
                  <a:lnTo>
                    <a:pt x="8979" y="1342"/>
                  </a:lnTo>
                  <a:lnTo>
                    <a:pt x="8700" y="1081"/>
                  </a:lnTo>
                  <a:lnTo>
                    <a:pt x="8402" y="857"/>
                  </a:lnTo>
                  <a:lnTo>
                    <a:pt x="8085" y="634"/>
                  </a:lnTo>
                  <a:lnTo>
                    <a:pt x="7750" y="447"/>
                  </a:lnTo>
                  <a:lnTo>
                    <a:pt x="7396" y="298"/>
                  </a:lnTo>
                  <a:lnTo>
                    <a:pt x="7042" y="168"/>
                  </a:lnTo>
                  <a:lnTo>
                    <a:pt x="6688" y="75"/>
                  </a:lnTo>
                  <a:lnTo>
                    <a:pt x="6297" y="19"/>
                  </a:lnTo>
                  <a:lnTo>
                    <a:pt x="59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2229875" y="3109650"/>
              <a:ext cx="214725" cy="317175"/>
            </a:xfrm>
            <a:custGeom>
              <a:avLst/>
              <a:gdLst/>
              <a:ahLst/>
              <a:cxnLst/>
              <a:rect l="l" t="t" r="r" b="b"/>
              <a:pathLst>
                <a:path w="8589" h="12687" extrusionOk="0">
                  <a:moveTo>
                    <a:pt x="4304" y="1"/>
                  </a:moveTo>
                  <a:lnTo>
                    <a:pt x="3913" y="20"/>
                  </a:lnTo>
                  <a:lnTo>
                    <a:pt x="3540" y="57"/>
                  </a:lnTo>
                  <a:lnTo>
                    <a:pt x="3168" y="131"/>
                  </a:lnTo>
                  <a:lnTo>
                    <a:pt x="2795" y="243"/>
                  </a:lnTo>
                  <a:lnTo>
                    <a:pt x="2441" y="373"/>
                  </a:lnTo>
                  <a:lnTo>
                    <a:pt x="2106" y="541"/>
                  </a:lnTo>
                  <a:lnTo>
                    <a:pt x="1771" y="727"/>
                  </a:lnTo>
                  <a:lnTo>
                    <a:pt x="1473" y="951"/>
                  </a:lnTo>
                  <a:lnTo>
                    <a:pt x="1175" y="1212"/>
                  </a:lnTo>
                  <a:lnTo>
                    <a:pt x="914" y="1491"/>
                  </a:lnTo>
                  <a:lnTo>
                    <a:pt x="690" y="1808"/>
                  </a:lnTo>
                  <a:lnTo>
                    <a:pt x="485" y="2162"/>
                  </a:lnTo>
                  <a:lnTo>
                    <a:pt x="318" y="2534"/>
                  </a:lnTo>
                  <a:lnTo>
                    <a:pt x="169" y="2925"/>
                  </a:lnTo>
                  <a:lnTo>
                    <a:pt x="113" y="3149"/>
                  </a:lnTo>
                  <a:lnTo>
                    <a:pt x="75" y="3373"/>
                  </a:lnTo>
                  <a:lnTo>
                    <a:pt x="38" y="3596"/>
                  </a:lnTo>
                  <a:lnTo>
                    <a:pt x="20" y="3838"/>
                  </a:lnTo>
                  <a:lnTo>
                    <a:pt x="1" y="4397"/>
                  </a:lnTo>
                  <a:lnTo>
                    <a:pt x="1" y="4826"/>
                  </a:lnTo>
                  <a:lnTo>
                    <a:pt x="38" y="5254"/>
                  </a:lnTo>
                  <a:lnTo>
                    <a:pt x="113" y="5664"/>
                  </a:lnTo>
                  <a:lnTo>
                    <a:pt x="187" y="6074"/>
                  </a:lnTo>
                  <a:lnTo>
                    <a:pt x="280" y="6465"/>
                  </a:lnTo>
                  <a:lnTo>
                    <a:pt x="392" y="6856"/>
                  </a:lnTo>
                  <a:lnTo>
                    <a:pt x="523" y="7247"/>
                  </a:lnTo>
                  <a:lnTo>
                    <a:pt x="672" y="7620"/>
                  </a:lnTo>
                  <a:lnTo>
                    <a:pt x="821" y="7992"/>
                  </a:lnTo>
                  <a:lnTo>
                    <a:pt x="988" y="8346"/>
                  </a:lnTo>
                  <a:lnTo>
                    <a:pt x="1175" y="8700"/>
                  </a:lnTo>
                  <a:lnTo>
                    <a:pt x="1361" y="9035"/>
                  </a:lnTo>
                  <a:lnTo>
                    <a:pt x="1752" y="9669"/>
                  </a:lnTo>
                  <a:lnTo>
                    <a:pt x="2143" y="10246"/>
                  </a:lnTo>
                  <a:lnTo>
                    <a:pt x="2553" y="10786"/>
                  </a:lnTo>
                  <a:lnTo>
                    <a:pt x="2944" y="11271"/>
                  </a:lnTo>
                  <a:lnTo>
                    <a:pt x="3298" y="11681"/>
                  </a:lnTo>
                  <a:lnTo>
                    <a:pt x="3633" y="12034"/>
                  </a:lnTo>
                  <a:lnTo>
                    <a:pt x="4118" y="12519"/>
                  </a:lnTo>
                  <a:lnTo>
                    <a:pt x="4304" y="12686"/>
                  </a:lnTo>
                  <a:lnTo>
                    <a:pt x="4490" y="12519"/>
                  </a:lnTo>
                  <a:lnTo>
                    <a:pt x="4975" y="12034"/>
                  </a:lnTo>
                  <a:lnTo>
                    <a:pt x="5291" y="11681"/>
                  </a:lnTo>
                  <a:lnTo>
                    <a:pt x="5664" y="11271"/>
                  </a:lnTo>
                  <a:lnTo>
                    <a:pt x="6055" y="10786"/>
                  </a:lnTo>
                  <a:lnTo>
                    <a:pt x="6446" y="10246"/>
                  </a:lnTo>
                  <a:lnTo>
                    <a:pt x="6856" y="9669"/>
                  </a:lnTo>
                  <a:lnTo>
                    <a:pt x="7229" y="9035"/>
                  </a:lnTo>
                  <a:lnTo>
                    <a:pt x="7415" y="8700"/>
                  </a:lnTo>
                  <a:lnTo>
                    <a:pt x="7601" y="8346"/>
                  </a:lnTo>
                  <a:lnTo>
                    <a:pt x="7769" y="7992"/>
                  </a:lnTo>
                  <a:lnTo>
                    <a:pt x="7918" y="7620"/>
                  </a:lnTo>
                  <a:lnTo>
                    <a:pt x="8067" y="7247"/>
                  </a:lnTo>
                  <a:lnTo>
                    <a:pt x="8197" y="6856"/>
                  </a:lnTo>
                  <a:lnTo>
                    <a:pt x="8309" y="6465"/>
                  </a:lnTo>
                  <a:lnTo>
                    <a:pt x="8421" y="6074"/>
                  </a:lnTo>
                  <a:lnTo>
                    <a:pt x="8495" y="5664"/>
                  </a:lnTo>
                  <a:lnTo>
                    <a:pt x="8551" y="5254"/>
                  </a:lnTo>
                  <a:lnTo>
                    <a:pt x="8588" y="4826"/>
                  </a:lnTo>
                  <a:lnTo>
                    <a:pt x="8588" y="4397"/>
                  </a:lnTo>
                  <a:lnTo>
                    <a:pt x="8570" y="3838"/>
                  </a:lnTo>
                  <a:lnTo>
                    <a:pt x="8551" y="3596"/>
                  </a:lnTo>
                  <a:lnTo>
                    <a:pt x="8514" y="3373"/>
                  </a:lnTo>
                  <a:lnTo>
                    <a:pt x="8477" y="3149"/>
                  </a:lnTo>
                  <a:lnTo>
                    <a:pt x="8421" y="2925"/>
                  </a:lnTo>
                  <a:lnTo>
                    <a:pt x="8290" y="2534"/>
                  </a:lnTo>
                  <a:lnTo>
                    <a:pt x="8104" y="2162"/>
                  </a:lnTo>
                  <a:lnTo>
                    <a:pt x="7899" y="1808"/>
                  </a:lnTo>
                  <a:lnTo>
                    <a:pt x="7676" y="1491"/>
                  </a:lnTo>
                  <a:lnTo>
                    <a:pt x="7415" y="1212"/>
                  </a:lnTo>
                  <a:lnTo>
                    <a:pt x="7135" y="951"/>
                  </a:lnTo>
                  <a:lnTo>
                    <a:pt x="6819" y="727"/>
                  </a:lnTo>
                  <a:lnTo>
                    <a:pt x="6502" y="541"/>
                  </a:lnTo>
                  <a:lnTo>
                    <a:pt x="6148" y="373"/>
                  </a:lnTo>
                  <a:lnTo>
                    <a:pt x="5794" y="243"/>
                  </a:lnTo>
                  <a:lnTo>
                    <a:pt x="5440" y="131"/>
                  </a:lnTo>
                  <a:lnTo>
                    <a:pt x="5068" y="57"/>
                  </a:lnTo>
                  <a:lnTo>
                    <a:pt x="4677" y="20"/>
                  </a:lnTo>
                  <a:lnTo>
                    <a:pt x="4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1831250" y="3291750"/>
              <a:ext cx="258500" cy="258475"/>
            </a:xfrm>
            <a:custGeom>
              <a:avLst/>
              <a:gdLst/>
              <a:ahLst/>
              <a:cxnLst/>
              <a:rect l="l" t="t" r="r" b="b"/>
              <a:pathLst>
                <a:path w="10340" h="10339" extrusionOk="0">
                  <a:moveTo>
                    <a:pt x="4415" y="0"/>
                  </a:moveTo>
                  <a:lnTo>
                    <a:pt x="4024" y="19"/>
                  </a:lnTo>
                  <a:lnTo>
                    <a:pt x="3652" y="75"/>
                  </a:lnTo>
                  <a:lnTo>
                    <a:pt x="3279" y="168"/>
                  </a:lnTo>
                  <a:lnTo>
                    <a:pt x="2925" y="298"/>
                  </a:lnTo>
                  <a:lnTo>
                    <a:pt x="2590" y="447"/>
                  </a:lnTo>
                  <a:lnTo>
                    <a:pt x="2255" y="634"/>
                  </a:lnTo>
                  <a:lnTo>
                    <a:pt x="1938" y="857"/>
                  </a:lnTo>
                  <a:lnTo>
                    <a:pt x="1640" y="1081"/>
                  </a:lnTo>
                  <a:lnTo>
                    <a:pt x="1342" y="1342"/>
                  </a:lnTo>
                  <a:lnTo>
                    <a:pt x="1100" y="1621"/>
                  </a:lnTo>
                  <a:lnTo>
                    <a:pt x="857" y="1919"/>
                  </a:lnTo>
                  <a:lnTo>
                    <a:pt x="634" y="2254"/>
                  </a:lnTo>
                  <a:lnTo>
                    <a:pt x="466" y="2571"/>
                  </a:lnTo>
                  <a:lnTo>
                    <a:pt x="299" y="2925"/>
                  </a:lnTo>
                  <a:lnTo>
                    <a:pt x="168" y="3279"/>
                  </a:lnTo>
                  <a:lnTo>
                    <a:pt x="94" y="3651"/>
                  </a:lnTo>
                  <a:lnTo>
                    <a:pt x="19" y="4024"/>
                  </a:lnTo>
                  <a:lnTo>
                    <a:pt x="1" y="4415"/>
                  </a:lnTo>
                  <a:lnTo>
                    <a:pt x="19" y="4788"/>
                  </a:lnTo>
                  <a:lnTo>
                    <a:pt x="75" y="5179"/>
                  </a:lnTo>
                  <a:lnTo>
                    <a:pt x="187" y="5570"/>
                  </a:lnTo>
                  <a:lnTo>
                    <a:pt x="317" y="5961"/>
                  </a:lnTo>
                  <a:lnTo>
                    <a:pt x="504" y="6334"/>
                  </a:lnTo>
                  <a:lnTo>
                    <a:pt x="634" y="6520"/>
                  </a:lnTo>
                  <a:lnTo>
                    <a:pt x="746" y="6706"/>
                  </a:lnTo>
                  <a:lnTo>
                    <a:pt x="895" y="6893"/>
                  </a:lnTo>
                  <a:lnTo>
                    <a:pt x="1044" y="7079"/>
                  </a:lnTo>
                  <a:lnTo>
                    <a:pt x="1416" y="7507"/>
                  </a:lnTo>
                  <a:lnTo>
                    <a:pt x="1733" y="7787"/>
                  </a:lnTo>
                  <a:lnTo>
                    <a:pt x="2050" y="8066"/>
                  </a:lnTo>
                  <a:lnTo>
                    <a:pt x="2385" y="8308"/>
                  </a:lnTo>
                  <a:lnTo>
                    <a:pt x="2739" y="8551"/>
                  </a:lnTo>
                  <a:lnTo>
                    <a:pt x="3093" y="8755"/>
                  </a:lnTo>
                  <a:lnTo>
                    <a:pt x="3447" y="8960"/>
                  </a:lnTo>
                  <a:lnTo>
                    <a:pt x="3801" y="9147"/>
                  </a:lnTo>
                  <a:lnTo>
                    <a:pt x="4173" y="9296"/>
                  </a:lnTo>
                  <a:lnTo>
                    <a:pt x="4546" y="9445"/>
                  </a:lnTo>
                  <a:lnTo>
                    <a:pt x="4918" y="9594"/>
                  </a:lnTo>
                  <a:lnTo>
                    <a:pt x="5291" y="9705"/>
                  </a:lnTo>
                  <a:lnTo>
                    <a:pt x="5663" y="9817"/>
                  </a:lnTo>
                  <a:lnTo>
                    <a:pt x="6390" y="9985"/>
                  </a:lnTo>
                  <a:lnTo>
                    <a:pt x="7079" y="10115"/>
                  </a:lnTo>
                  <a:lnTo>
                    <a:pt x="7750" y="10208"/>
                  </a:lnTo>
                  <a:lnTo>
                    <a:pt x="8364" y="10283"/>
                  </a:lnTo>
                  <a:lnTo>
                    <a:pt x="8905" y="10320"/>
                  </a:lnTo>
                  <a:lnTo>
                    <a:pt x="9389" y="10339"/>
                  </a:lnTo>
                  <a:lnTo>
                    <a:pt x="10078" y="10320"/>
                  </a:lnTo>
                  <a:lnTo>
                    <a:pt x="10320" y="10320"/>
                  </a:lnTo>
                  <a:lnTo>
                    <a:pt x="10339" y="10059"/>
                  </a:lnTo>
                  <a:lnTo>
                    <a:pt x="10339" y="9389"/>
                  </a:lnTo>
                  <a:lnTo>
                    <a:pt x="10320" y="8904"/>
                  </a:lnTo>
                  <a:lnTo>
                    <a:pt x="10283" y="8346"/>
                  </a:lnTo>
                  <a:lnTo>
                    <a:pt x="10227" y="7750"/>
                  </a:lnTo>
                  <a:lnTo>
                    <a:pt x="10115" y="7079"/>
                  </a:lnTo>
                  <a:lnTo>
                    <a:pt x="9985" y="6371"/>
                  </a:lnTo>
                  <a:lnTo>
                    <a:pt x="9817" y="5663"/>
                  </a:lnTo>
                  <a:lnTo>
                    <a:pt x="9706" y="5291"/>
                  </a:lnTo>
                  <a:lnTo>
                    <a:pt x="9594" y="4918"/>
                  </a:lnTo>
                  <a:lnTo>
                    <a:pt x="9464" y="4546"/>
                  </a:lnTo>
                  <a:lnTo>
                    <a:pt x="9314" y="4173"/>
                  </a:lnTo>
                  <a:lnTo>
                    <a:pt x="9147" y="3800"/>
                  </a:lnTo>
                  <a:lnTo>
                    <a:pt x="8961" y="3447"/>
                  </a:lnTo>
                  <a:lnTo>
                    <a:pt x="8774" y="3074"/>
                  </a:lnTo>
                  <a:lnTo>
                    <a:pt x="8551" y="2739"/>
                  </a:lnTo>
                  <a:lnTo>
                    <a:pt x="8327" y="2385"/>
                  </a:lnTo>
                  <a:lnTo>
                    <a:pt x="8066" y="2049"/>
                  </a:lnTo>
                  <a:lnTo>
                    <a:pt x="7806" y="1733"/>
                  </a:lnTo>
                  <a:lnTo>
                    <a:pt x="7508" y="1416"/>
                  </a:lnTo>
                  <a:lnTo>
                    <a:pt x="7079" y="1025"/>
                  </a:lnTo>
                  <a:lnTo>
                    <a:pt x="6912" y="876"/>
                  </a:lnTo>
                  <a:lnTo>
                    <a:pt x="6725" y="745"/>
                  </a:lnTo>
                  <a:lnTo>
                    <a:pt x="6539" y="615"/>
                  </a:lnTo>
                  <a:lnTo>
                    <a:pt x="6334" y="503"/>
                  </a:lnTo>
                  <a:lnTo>
                    <a:pt x="5961" y="317"/>
                  </a:lnTo>
                  <a:lnTo>
                    <a:pt x="5570" y="168"/>
                  </a:lnTo>
                  <a:lnTo>
                    <a:pt x="5179" y="75"/>
                  </a:lnTo>
                  <a:lnTo>
                    <a:pt x="4807" y="19"/>
                  </a:lnTo>
                  <a:lnTo>
                    <a:pt x="44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1710175" y="4641325"/>
              <a:ext cx="1256000" cy="54500"/>
            </a:xfrm>
            <a:custGeom>
              <a:avLst/>
              <a:gdLst/>
              <a:ahLst/>
              <a:cxnLst/>
              <a:rect l="l" t="t" r="r" b="b"/>
              <a:pathLst>
                <a:path w="50240" h="2180" extrusionOk="0">
                  <a:moveTo>
                    <a:pt x="0" y="1"/>
                  </a:moveTo>
                  <a:lnTo>
                    <a:pt x="0" y="2180"/>
                  </a:lnTo>
                  <a:lnTo>
                    <a:pt x="50239" y="2180"/>
                  </a:lnTo>
                  <a:lnTo>
                    <a:pt x="50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631" name="Google Shape;1631;p41"/>
          <p:cNvGrpSpPr/>
          <p:nvPr/>
        </p:nvGrpSpPr>
        <p:grpSpPr>
          <a:xfrm>
            <a:off x="5539874" y="3526164"/>
            <a:ext cx="1114789" cy="1722321"/>
            <a:chOff x="3097475" y="2624400"/>
            <a:chExt cx="1340750" cy="2071425"/>
          </a:xfrm>
        </p:grpSpPr>
        <p:sp>
          <p:nvSpPr>
            <p:cNvPr id="1632" name="Google Shape;1632;p41"/>
            <p:cNvSpPr/>
            <p:nvPr/>
          </p:nvSpPr>
          <p:spPr>
            <a:xfrm>
              <a:off x="3179900" y="4491375"/>
              <a:ext cx="1256475" cy="149975"/>
            </a:xfrm>
            <a:custGeom>
              <a:avLst/>
              <a:gdLst/>
              <a:ahLst/>
              <a:cxnLst/>
              <a:rect l="l" t="t" r="r" b="b"/>
              <a:pathLst>
                <a:path w="50259" h="5999" extrusionOk="0">
                  <a:moveTo>
                    <a:pt x="16132" y="0"/>
                  </a:moveTo>
                  <a:lnTo>
                    <a:pt x="15816" y="19"/>
                  </a:lnTo>
                  <a:lnTo>
                    <a:pt x="15480" y="56"/>
                  </a:lnTo>
                  <a:lnTo>
                    <a:pt x="15145" y="94"/>
                  </a:lnTo>
                  <a:lnTo>
                    <a:pt x="14828" y="168"/>
                  </a:lnTo>
                  <a:lnTo>
                    <a:pt x="14512" y="261"/>
                  </a:lnTo>
                  <a:lnTo>
                    <a:pt x="14195" y="354"/>
                  </a:lnTo>
                  <a:lnTo>
                    <a:pt x="13878" y="485"/>
                  </a:lnTo>
                  <a:lnTo>
                    <a:pt x="13562" y="615"/>
                  </a:lnTo>
                  <a:lnTo>
                    <a:pt x="13264" y="783"/>
                  </a:lnTo>
                  <a:lnTo>
                    <a:pt x="12984" y="950"/>
                  </a:lnTo>
                  <a:lnTo>
                    <a:pt x="12686" y="1137"/>
                  </a:lnTo>
                  <a:lnTo>
                    <a:pt x="12407" y="1342"/>
                  </a:lnTo>
                  <a:lnTo>
                    <a:pt x="12146" y="1584"/>
                  </a:lnTo>
                  <a:lnTo>
                    <a:pt x="11885" y="1807"/>
                  </a:lnTo>
                  <a:lnTo>
                    <a:pt x="11643" y="2068"/>
                  </a:lnTo>
                  <a:lnTo>
                    <a:pt x="11419" y="2348"/>
                  </a:lnTo>
                  <a:lnTo>
                    <a:pt x="11196" y="2646"/>
                  </a:lnTo>
                  <a:lnTo>
                    <a:pt x="11066" y="2832"/>
                  </a:lnTo>
                  <a:lnTo>
                    <a:pt x="10488" y="2385"/>
                  </a:lnTo>
                  <a:lnTo>
                    <a:pt x="10153" y="2143"/>
                  </a:lnTo>
                  <a:lnTo>
                    <a:pt x="9817" y="1938"/>
                  </a:lnTo>
                  <a:lnTo>
                    <a:pt x="9445" y="1751"/>
                  </a:lnTo>
                  <a:lnTo>
                    <a:pt x="9072" y="1621"/>
                  </a:lnTo>
                  <a:lnTo>
                    <a:pt x="8700" y="1509"/>
                  </a:lnTo>
                  <a:lnTo>
                    <a:pt x="8327" y="1416"/>
                  </a:lnTo>
                  <a:lnTo>
                    <a:pt x="7936" y="1379"/>
                  </a:lnTo>
                  <a:lnTo>
                    <a:pt x="7545" y="1360"/>
                  </a:lnTo>
                  <a:lnTo>
                    <a:pt x="7154" y="1379"/>
                  </a:lnTo>
                  <a:lnTo>
                    <a:pt x="6763" y="1416"/>
                  </a:lnTo>
                  <a:lnTo>
                    <a:pt x="6371" y="1509"/>
                  </a:lnTo>
                  <a:lnTo>
                    <a:pt x="5999" y="1621"/>
                  </a:lnTo>
                  <a:lnTo>
                    <a:pt x="5626" y="1751"/>
                  </a:lnTo>
                  <a:lnTo>
                    <a:pt x="5272" y="1938"/>
                  </a:lnTo>
                  <a:lnTo>
                    <a:pt x="4918" y="2143"/>
                  </a:lnTo>
                  <a:lnTo>
                    <a:pt x="4602" y="2385"/>
                  </a:lnTo>
                  <a:lnTo>
                    <a:pt x="1" y="5999"/>
                  </a:lnTo>
                  <a:lnTo>
                    <a:pt x="50258" y="5999"/>
                  </a:lnTo>
                  <a:lnTo>
                    <a:pt x="47874" y="2646"/>
                  </a:lnTo>
                  <a:lnTo>
                    <a:pt x="47632" y="2329"/>
                  </a:lnTo>
                  <a:lnTo>
                    <a:pt x="47390" y="2049"/>
                  </a:lnTo>
                  <a:lnTo>
                    <a:pt x="47129" y="1789"/>
                  </a:lnTo>
                  <a:lnTo>
                    <a:pt x="46868" y="1528"/>
                  </a:lnTo>
                  <a:lnTo>
                    <a:pt x="46589" y="1304"/>
                  </a:lnTo>
                  <a:lnTo>
                    <a:pt x="46291" y="1081"/>
                  </a:lnTo>
                  <a:lnTo>
                    <a:pt x="45993" y="895"/>
                  </a:lnTo>
                  <a:lnTo>
                    <a:pt x="45676" y="727"/>
                  </a:lnTo>
                  <a:lnTo>
                    <a:pt x="45359" y="559"/>
                  </a:lnTo>
                  <a:lnTo>
                    <a:pt x="45043" y="429"/>
                  </a:lnTo>
                  <a:lnTo>
                    <a:pt x="44707" y="298"/>
                  </a:lnTo>
                  <a:lnTo>
                    <a:pt x="44372" y="205"/>
                  </a:lnTo>
                  <a:lnTo>
                    <a:pt x="44037" y="131"/>
                  </a:lnTo>
                  <a:lnTo>
                    <a:pt x="43683" y="56"/>
                  </a:lnTo>
                  <a:lnTo>
                    <a:pt x="43347" y="19"/>
                  </a:lnTo>
                  <a:lnTo>
                    <a:pt x="42994" y="0"/>
                  </a:lnTo>
                  <a:lnTo>
                    <a:pt x="42304" y="0"/>
                  </a:lnTo>
                  <a:lnTo>
                    <a:pt x="41950" y="38"/>
                  </a:lnTo>
                  <a:lnTo>
                    <a:pt x="41615" y="94"/>
                  </a:lnTo>
                  <a:lnTo>
                    <a:pt x="41280" y="168"/>
                  </a:lnTo>
                  <a:lnTo>
                    <a:pt x="40944" y="243"/>
                  </a:lnTo>
                  <a:lnTo>
                    <a:pt x="40609" y="354"/>
                  </a:lnTo>
                  <a:lnTo>
                    <a:pt x="40274" y="485"/>
                  </a:lnTo>
                  <a:lnTo>
                    <a:pt x="39957" y="634"/>
                  </a:lnTo>
                  <a:lnTo>
                    <a:pt x="39641" y="783"/>
                  </a:lnTo>
                  <a:lnTo>
                    <a:pt x="39342" y="969"/>
                  </a:lnTo>
                  <a:lnTo>
                    <a:pt x="39044" y="1174"/>
                  </a:lnTo>
                  <a:lnTo>
                    <a:pt x="38746" y="1398"/>
                  </a:lnTo>
                  <a:lnTo>
                    <a:pt x="38467" y="1640"/>
                  </a:lnTo>
                  <a:lnTo>
                    <a:pt x="38206" y="1900"/>
                  </a:lnTo>
                  <a:lnTo>
                    <a:pt x="37945" y="2180"/>
                  </a:lnTo>
                  <a:lnTo>
                    <a:pt x="37740" y="1994"/>
                  </a:lnTo>
                  <a:lnTo>
                    <a:pt x="37498" y="1826"/>
                  </a:lnTo>
                  <a:lnTo>
                    <a:pt x="37275" y="1677"/>
                  </a:lnTo>
                  <a:lnTo>
                    <a:pt x="37033" y="1547"/>
                  </a:lnTo>
                  <a:lnTo>
                    <a:pt x="36790" y="1416"/>
                  </a:lnTo>
                  <a:lnTo>
                    <a:pt x="36548" y="1286"/>
                  </a:lnTo>
                  <a:lnTo>
                    <a:pt x="36288" y="1174"/>
                  </a:lnTo>
                  <a:lnTo>
                    <a:pt x="36045" y="1081"/>
                  </a:lnTo>
                  <a:lnTo>
                    <a:pt x="35785" y="1006"/>
                  </a:lnTo>
                  <a:lnTo>
                    <a:pt x="35524" y="932"/>
                  </a:lnTo>
                  <a:lnTo>
                    <a:pt x="35263" y="857"/>
                  </a:lnTo>
                  <a:lnTo>
                    <a:pt x="35002" y="820"/>
                  </a:lnTo>
                  <a:lnTo>
                    <a:pt x="34723" y="764"/>
                  </a:lnTo>
                  <a:lnTo>
                    <a:pt x="34462" y="746"/>
                  </a:lnTo>
                  <a:lnTo>
                    <a:pt x="34201" y="727"/>
                  </a:lnTo>
                  <a:lnTo>
                    <a:pt x="33661" y="727"/>
                  </a:lnTo>
                  <a:lnTo>
                    <a:pt x="33400" y="746"/>
                  </a:lnTo>
                  <a:lnTo>
                    <a:pt x="33121" y="764"/>
                  </a:lnTo>
                  <a:lnTo>
                    <a:pt x="32860" y="820"/>
                  </a:lnTo>
                  <a:lnTo>
                    <a:pt x="32599" y="857"/>
                  </a:lnTo>
                  <a:lnTo>
                    <a:pt x="32338" y="932"/>
                  </a:lnTo>
                  <a:lnTo>
                    <a:pt x="32078" y="1006"/>
                  </a:lnTo>
                  <a:lnTo>
                    <a:pt x="31817" y="1081"/>
                  </a:lnTo>
                  <a:lnTo>
                    <a:pt x="31556" y="1174"/>
                  </a:lnTo>
                  <a:lnTo>
                    <a:pt x="31314" y="1286"/>
                  </a:lnTo>
                  <a:lnTo>
                    <a:pt x="31072" y="1416"/>
                  </a:lnTo>
                  <a:lnTo>
                    <a:pt x="30830" y="1547"/>
                  </a:lnTo>
                  <a:lnTo>
                    <a:pt x="30587" y="1677"/>
                  </a:lnTo>
                  <a:lnTo>
                    <a:pt x="30345" y="1826"/>
                  </a:lnTo>
                  <a:lnTo>
                    <a:pt x="30122" y="1994"/>
                  </a:lnTo>
                  <a:lnTo>
                    <a:pt x="29898" y="2180"/>
                  </a:lnTo>
                  <a:lnTo>
                    <a:pt x="29675" y="1919"/>
                  </a:lnTo>
                  <a:lnTo>
                    <a:pt x="29433" y="1677"/>
                  </a:lnTo>
                  <a:lnTo>
                    <a:pt x="29190" y="1472"/>
                  </a:lnTo>
                  <a:lnTo>
                    <a:pt x="28930" y="1248"/>
                  </a:lnTo>
                  <a:lnTo>
                    <a:pt x="28669" y="1062"/>
                  </a:lnTo>
                  <a:lnTo>
                    <a:pt x="28389" y="895"/>
                  </a:lnTo>
                  <a:lnTo>
                    <a:pt x="28110" y="727"/>
                  </a:lnTo>
                  <a:lnTo>
                    <a:pt x="27831" y="597"/>
                  </a:lnTo>
                  <a:lnTo>
                    <a:pt x="27532" y="466"/>
                  </a:lnTo>
                  <a:lnTo>
                    <a:pt x="27234" y="354"/>
                  </a:lnTo>
                  <a:lnTo>
                    <a:pt x="26936" y="261"/>
                  </a:lnTo>
                  <a:lnTo>
                    <a:pt x="26638" y="168"/>
                  </a:lnTo>
                  <a:lnTo>
                    <a:pt x="26322" y="112"/>
                  </a:lnTo>
                  <a:lnTo>
                    <a:pt x="26005" y="56"/>
                  </a:lnTo>
                  <a:lnTo>
                    <a:pt x="25707" y="19"/>
                  </a:lnTo>
                  <a:lnTo>
                    <a:pt x="25390" y="0"/>
                  </a:lnTo>
                  <a:lnTo>
                    <a:pt x="24757" y="0"/>
                  </a:lnTo>
                  <a:lnTo>
                    <a:pt x="24440" y="38"/>
                  </a:lnTo>
                  <a:lnTo>
                    <a:pt x="24124" y="75"/>
                  </a:lnTo>
                  <a:lnTo>
                    <a:pt x="23826" y="131"/>
                  </a:lnTo>
                  <a:lnTo>
                    <a:pt x="23509" y="205"/>
                  </a:lnTo>
                  <a:lnTo>
                    <a:pt x="23211" y="280"/>
                  </a:lnTo>
                  <a:lnTo>
                    <a:pt x="22913" y="392"/>
                  </a:lnTo>
                  <a:lnTo>
                    <a:pt x="22615" y="503"/>
                  </a:lnTo>
                  <a:lnTo>
                    <a:pt x="22335" y="652"/>
                  </a:lnTo>
                  <a:lnTo>
                    <a:pt x="22037" y="801"/>
                  </a:lnTo>
                  <a:lnTo>
                    <a:pt x="21758" y="950"/>
                  </a:lnTo>
                  <a:lnTo>
                    <a:pt x="21497" y="1137"/>
                  </a:lnTo>
                  <a:lnTo>
                    <a:pt x="21236" y="1342"/>
                  </a:lnTo>
                  <a:lnTo>
                    <a:pt x="20976" y="1547"/>
                  </a:lnTo>
                  <a:lnTo>
                    <a:pt x="20733" y="1770"/>
                  </a:lnTo>
                  <a:lnTo>
                    <a:pt x="20473" y="1528"/>
                  </a:lnTo>
                  <a:lnTo>
                    <a:pt x="20212" y="1304"/>
                  </a:lnTo>
                  <a:lnTo>
                    <a:pt x="19932" y="1099"/>
                  </a:lnTo>
                  <a:lnTo>
                    <a:pt x="19634" y="913"/>
                  </a:lnTo>
                  <a:lnTo>
                    <a:pt x="19355" y="746"/>
                  </a:lnTo>
                  <a:lnTo>
                    <a:pt x="19038" y="597"/>
                  </a:lnTo>
                  <a:lnTo>
                    <a:pt x="18740" y="466"/>
                  </a:lnTo>
                  <a:lnTo>
                    <a:pt x="18423" y="336"/>
                  </a:lnTo>
                  <a:lnTo>
                    <a:pt x="18107" y="243"/>
                  </a:lnTo>
                  <a:lnTo>
                    <a:pt x="17790" y="149"/>
                  </a:lnTo>
                  <a:lnTo>
                    <a:pt x="17455" y="94"/>
                  </a:lnTo>
                  <a:lnTo>
                    <a:pt x="17138" y="38"/>
                  </a:lnTo>
                  <a:lnTo>
                    <a:pt x="168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3181775" y="4641325"/>
              <a:ext cx="1256450" cy="54500"/>
            </a:xfrm>
            <a:custGeom>
              <a:avLst/>
              <a:gdLst/>
              <a:ahLst/>
              <a:cxnLst/>
              <a:rect l="l" t="t" r="r" b="b"/>
              <a:pathLst>
                <a:path w="50258" h="2180" extrusionOk="0">
                  <a:moveTo>
                    <a:pt x="0" y="1"/>
                  </a:moveTo>
                  <a:lnTo>
                    <a:pt x="0" y="2180"/>
                  </a:lnTo>
                  <a:lnTo>
                    <a:pt x="50258" y="2180"/>
                  </a:lnTo>
                  <a:lnTo>
                    <a:pt x="502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3097475" y="2905675"/>
              <a:ext cx="317175" cy="215175"/>
            </a:xfrm>
            <a:custGeom>
              <a:avLst/>
              <a:gdLst/>
              <a:ahLst/>
              <a:cxnLst/>
              <a:rect l="l" t="t" r="r" b="b"/>
              <a:pathLst>
                <a:path w="12687" h="8607" extrusionOk="0">
                  <a:moveTo>
                    <a:pt x="4415" y="1"/>
                  </a:moveTo>
                  <a:lnTo>
                    <a:pt x="3838" y="20"/>
                  </a:lnTo>
                  <a:lnTo>
                    <a:pt x="3614" y="38"/>
                  </a:lnTo>
                  <a:lnTo>
                    <a:pt x="3372" y="75"/>
                  </a:lnTo>
                  <a:lnTo>
                    <a:pt x="3167" y="131"/>
                  </a:lnTo>
                  <a:lnTo>
                    <a:pt x="2944" y="187"/>
                  </a:lnTo>
                  <a:lnTo>
                    <a:pt x="2534" y="318"/>
                  </a:lnTo>
                  <a:lnTo>
                    <a:pt x="2161" y="485"/>
                  </a:lnTo>
                  <a:lnTo>
                    <a:pt x="1826" y="690"/>
                  </a:lnTo>
                  <a:lnTo>
                    <a:pt x="1509" y="914"/>
                  </a:lnTo>
                  <a:lnTo>
                    <a:pt x="1230" y="1175"/>
                  </a:lnTo>
                  <a:lnTo>
                    <a:pt x="969" y="1473"/>
                  </a:lnTo>
                  <a:lnTo>
                    <a:pt x="746" y="1771"/>
                  </a:lnTo>
                  <a:lnTo>
                    <a:pt x="541" y="2106"/>
                  </a:lnTo>
                  <a:lnTo>
                    <a:pt x="392" y="2441"/>
                  </a:lnTo>
                  <a:lnTo>
                    <a:pt x="243" y="2795"/>
                  </a:lnTo>
                  <a:lnTo>
                    <a:pt x="150" y="3168"/>
                  </a:lnTo>
                  <a:lnTo>
                    <a:pt x="75" y="3540"/>
                  </a:lnTo>
                  <a:lnTo>
                    <a:pt x="19" y="3913"/>
                  </a:lnTo>
                  <a:lnTo>
                    <a:pt x="1" y="4304"/>
                  </a:lnTo>
                  <a:lnTo>
                    <a:pt x="19" y="4677"/>
                  </a:lnTo>
                  <a:lnTo>
                    <a:pt x="75" y="5068"/>
                  </a:lnTo>
                  <a:lnTo>
                    <a:pt x="150" y="5440"/>
                  </a:lnTo>
                  <a:lnTo>
                    <a:pt x="243" y="5794"/>
                  </a:lnTo>
                  <a:lnTo>
                    <a:pt x="392" y="6167"/>
                  </a:lnTo>
                  <a:lnTo>
                    <a:pt x="541" y="6502"/>
                  </a:lnTo>
                  <a:lnTo>
                    <a:pt x="746" y="6819"/>
                  </a:lnTo>
                  <a:lnTo>
                    <a:pt x="969" y="7135"/>
                  </a:lnTo>
                  <a:lnTo>
                    <a:pt x="1230" y="7415"/>
                  </a:lnTo>
                  <a:lnTo>
                    <a:pt x="1509" y="7676"/>
                  </a:lnTo>
                  <a:lnTo>
                    <a:pt x="1826" y="7918"/>
                  </a:lnTo>
                  <a:lnTo>
                    <a:pt x="2161" y="8123"/>
                  </a:lnTo>
                  <a:lnTo>
                    <a:pt x="2534" y="8290"/>
                  </a:lnTo>
                  <a:lnTo>
                    <a:pt x="2944" y="8421"/>
                  </a:lnTo>
                  <a:lnTo>
                    <a:pt x="3167" y="8477"/>
                  </a:lnTo>
                  <a:lnTo>
                    <a:pt x="3372" y="8514"/>
                  </a:lnTo>
                  <a:lnTo>
                    <a:pt x="3614" y="8551"/>
                  </a:lnTo>
                  <a:lnTo>
                    <a:pt x="3838" y="8570"/>
                  </a:lnTo>
                  <a:lnTo>
                    <a:pt x="4415" y="8607"/>
                  </a:lnTo>
                  <a:lnTo>
                    <a:pt x="4844" y="8588"/>
                  </a:lnTo>
                  <a:lnTo>
                    <a:pt x="5254" y="8551"/>
                  </a:lnTo>
                  <a:lnTo>
                    <a:pt x="5682" y="8495"/>
                  </a:lnTo>
                  <a:lnTo>
                    <a:pt x="6073" y="8421"/>
                  </a:lnTo>
                  <a:lnTo>
                    <a:pt x="6483" y="8309"/>
                  </a:lnTo>
                  <a:lnTo>
                    <a:pt x="6874" y="8197"/>
                  </a:lnTo>
                  <a:lnTo>
                    <a:pt x="7265" y="8067"/>
                  </a:lnTo>
                  <a:lnTo>
                    <a:pt x="7638" y="7936"/>
                  </a:lnTo>
                  <a:lnTo>
                    <a:pt x="8010" y="7769"/>
                  </a:lnTo>
                  <a:lnTo>
                    <a:pt x="8364" y="7601"/>
                  </a:lnTo>
                  <a:lnTo>
                    <a:pt x="8700" y="7433"/>
                  </a:lnTo>
                  <a:lnTo>
                    <a:pt x="9035" y="7247"/>
                  </a:lnTo>
                  <a:lnTo>
                    <a:pt x="9687" y="6856"/>
                  </a:lnTo>
                  <a:lnTo>
                    <a:pt x="10264" y="6446"/>
                  </a:lnTo>
                  <a:lnTo>
                    <a:pt x="10805" y="6055"/>
                  </a:lnTo>
                  <a:lnTo>
                    <a:pt x="11270" y="5664"/>
                  </a:lnTo>
                  <a:lnTo>
                    <a:pt x="11699" y="5291"/>
                  </a:lnTo>
                  <a:lnTo>
                    <a:pt x="12034" y="4975"/>
                  </a:lnTo>
                  <a:lnTo>
                    <a:pt x="12518" y="4490"/>
                  </a:lnTo>
                  <a:lnTo>
                    <a:pt x="12686" y="4304"/>
                  </a:lnTo>
                  <a:lnTo>
                    <a:pt x="12518" y="4118"/>
                  </a:lnTo>
                  <a:lnTo>
                    <a:pt x="12034" y="3633"/>
                  </a:lnTo>
                  <a:lnTo>
                    <a:pt x="11699" y="3298"/>
                  </a:lnTo>
                  <a:lnTo>
                    <a:pt x="11270" y="2944"/>
                  </a:lnTo>
                  <a:lnTo>
                    <a:pt x="10805" y="2553"/>
                  </a:lnTo>
                  <a:lnTo>
                    <a:pt x="10264" y="2143"/>
                  </a:lnTo>
                  <a:lnTo>
                    <a:pt x="9687" y="1752"/>
                  </a:lnTo>
                  <a:lnTo>
                    <a:pt x="9035" y="1361"/>
                  </a:lnTo>
                  <a:lnTo>
                    <a:pt x="8700" y="1175"/>
                  </a:lnTo>
                  <a:lnTo>
                    <a:pt x="8364" y="988"/>
                  </a:lnTo>
                  <a:lnTo>
                    <a:pt x="8010" y="821"/>
                  </a:lnTo>
                  <a:lnTo>
                    <a:pt x="7638" y="672"/>
                  </a:lnTo>
                  <a:lnTo>
                    <a:pt x="7265" y="523"/>
                  </a:lnTo>
                  <a:lnTo>
                    <a:pt x="6874" y="392"/>
                  </a:lnTo>
                  <a:lnTo>
                    <a:pt x="6483" y="280"/>
                  </a:lnTo>
                  <a:lnTo>
                    <a:pt x="6073" y="187"/>
                  </a:lnTo>
                  <a:lnTo>
                    <a:pt x="5682" y="113"/>
                  </a:lnTo>
                  <a:lnTo>
                    <a:pt x="5254" y="57"/>
                  </a:lnTo>
                  <a:lnTo>
                    <a:pt x="4844" y="20"/>
                  </a:lnTo>
                  <a:lnTo>
                    <a:pt x="4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635" name="Google Shape;1635;p41"/>
            <p:cNvGrpSpPr/>
            <p:nvPr/>
          </p:nvGrpSpPr>
          <p:grpSpPr>
            <a:xfrm>
              <a:off x="3187350" y="2624400"/>
              <a:ext cx="1095350" cy="1868400"/>
              <a:chOff x="3187350" y="2624400"/>
              <a:chExt cx="1095350" cy="1868400"/>
            </a:xfrm>
          </p:grpSpPr>
          <p:sp>
            <p:nvSpPr>
              <p:cNvPr id="1636" name="Google Shape;1636;p41"/>
              <p:cNvSpPr/>
              <p:nvPr/>
            </p:nvSpPr>
            <p:spPr>
              <a:xfrm>
                <a:off x="3369900" y="2857725"/>
                <a:ext cx="778675" cy="1635075"/>
              </a:xfrm>
              <a:custGeom>
                <a:avLst/>
                <a:gdLst/>
                <a:ahLst/>
                <a:cxnLst/>
                <a:rect l="l" t="t" r="r" b="b"/>
                <a:pathLst>
                  <a:path w="31147" h="65403" extrusionOk="0">
                    <a:moveTo>
                      <a:pt x="3000" y="0"/>
                    </a:moveTo>
                    <a:lnTo>
                      <a:pt x="2050" y="950"/>
                    </a:lnTo>
                    <a:lnTo>
                      <a:pt x="6651" y="5551"/>
                    </a:lnTo>
                    <a:lnTo>
                      <a:pt x="1" y="5551"/>
                    </a:lnTo>
                    <a:lnTo>
                      <a:pt x="1" y="6893"/>
                    </a:lnTo>
                    <a:lnTo>
                      <a:pt x="7992" y="6893"/>
                    </a:lnTo>
                    <a:lnTo>
                      <a:pt x="16766" y="15666"/>
                    </a:lnTo>
                    <a:lnTo>
                      <a:pt x="16766" y="22447"/>
                    </a:lnTo>
                    <a:lnTo>
                      <a:pt x="10786" y="16467"/>
                    </a:lnTo>
                    <a:lnTo>
                      <a:pt x="9836" y="17417"/>
                    </a:lnTo>
                    <a:lnTo>
                      <a:pt x="16766" y="24347"/>
                    </a:lnTo>
                    <a:lnTo>
                      <a:pt x="16766" y="35933"/>
                    </a:lnTo>
                    <a:lnTo>
                      <a:pt x="6930" y="26098"/>
                    </a:lnTo>
                    <a:lnTo>
                      <a:pt x="5980" y="27029"/>
                    </a:lnTo>
                    <a:lnTo>
                      <a:pt x="16766" y="37815"/>
                    </a:lnTo>
                    <a:lnTo>
                      <a:pt x="16766" y="65402"/>
                    </a:lnTo>
                    <a:lnTo>
                      <a:pt x="18107" y="65402"/>
                    </a:lnTo>
                    <a:lnTo>
                      <a:pt x="18107" y="33959"/>
                    </a:lnTo>
                    <a:lnTo>
                      <a:pt x="27533" y="24533"/>
                    </a:lnTo>
                    <a:lnTo>
                      <a:pt x="26583" y="23583"/>
                    </a:lnTo>
                    <a:lnTo>
                      <a:pt x="18107" y="32059"/>
                    </a:lnTo>
                    <a:lnTo>
                      <a:pt x="18107" y="19988"/>
                    </a:lnTo>
                    <a:lnTo>
                      <a:pt x="31146" y="6967"/>
                    </a:lnTo>
                    <a:lnTo>
                      <a:pt x="30196" y="6017"/>
                    </a:lnTo>
                    <a:lnTo>
                      <a:pt x="25763" y="10432"/>
                    </a:lnTo>
                    <a:lnTo>
                      <a:pt x="25763" y="2925"/>
                    </a:lnTo>
                    <a:lnTo>
                      <a:pt x="24422" y="2925"/>
                    </a:lnTo>
                    <a:lnTo>
                      <a:pt x="24422" y="11773"/>
                    </a:lnTo>
                    <a:lnTo>
                      <a:pt x="18107" y="18106"/>
                    </a:lnTo>
                    <a:lnTo>
                      <a:pt x="18107" y="2925"/>
                    </a:lnTo>
                    <a:lnTo>
                      <a:pt x="16766" y="2925"/>
                    </a:lnTo>
                    <a:lnTo>
                      <a:pt x="16766" y="13766"/>
                    </a:lnTo>
                    <a:lnTo>
                      <a:pt x="30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37" name="Google Shape;1637;p41"/>
              <p:cNvSpPr/>
              <p:nvPr/>
            </p:nvSpPr>
            <p:spPr>
              <a:xfrm>
                <a:off x="3805800" y="3828700"/>
                <a:ext cx="258475" cy="258000"/>
              </a:xfrm>
              <a:custGeom>
                <a:avLst/>
                <a:gdLst/>
                <a:ahLst/>
                <a:cxnLst/>
                <a:rect l="l" t="t" r="r" b="b"/>
                <a:pathLst>
                  <a:path w="10339" h="10320" extrusionOk="0">
                    <a:moveTo>
                      <a:pt x="5924" y="0"/>
                    </a:moveTo>
                    <a:lnTo>
                      <a:pt x="5533" y="19"/>
                    </a:lnTo>
                    <a:lnTo>
                      <a:pt x="5142" y="75"/>
                    </a:lnTo>
                    <a:lnTo>
                      <a:pt x="4769" y="168"/>
                    </a:lnTo>
                    <a:lnTo>
                      <a:pt x="4378" y="317"/>
                    </a:lnTo>
                    <a:lnTo>
                      <a:pt x="3987" y="503"/>
                    </a:lnTo>
                    <a:lnTo>
                      <a:pt x="3800" y="615"/>
                    </a:lnTo>
                    <a:lnTo>
                      <a:pt x="3614" y="745"/>
                    </a:lnTo>
                    <a:lnTo>
                      <a:pt x="3428" y="876"/>
                    </a:lnTo>
                    <a:lnTo>
                      <a:pt x="3242" y="1025"/>
                    </a:lnTo>
                    <a:lnTo>
                      <a:pt x="2832" y="1416"/>
                    </a:lnTo>
                    <a:lnTo>
                      <a:pt x="2534" y="1733"/>
                    </a:lnTo>
                    <a:lnTo>
                      <a:pt x="2273" y="2049"/>
                    </a:lnTo>
                    <a:lnTo>
                      <a:pt x="2012" y="2385"/>
                    </a:lnTo>
                    <a:lnTo>
                      <a:pt x="1789" y="2720"/>
                    </a:lnTo>
                    <a:lnTo>
                      <a:pt x="1565" y="3074"/>
                    </a:lnTo>
                    <a:lnTo>
                      <a:pt x="1379" y="3428"/>
                    </a:lnTo>
                    <a:lnTo>
                      <a:pt x="1193" y="3800"/>
                    </a:lnTo>
                    <a:lnTo>
                      <a:pt x="1025" y="4173"/>
                    </a:lnTo>
                    <a:lnTo>
                      <a:pt x="876" y="4545"/>
                    </a:lnTo>
                    <a:lnTo>
                      <a:pt x="745" y="4918"/>
                    </a:lnTo>
                    <a:lnTo>
                      <a:pt x="634" y="5272"/>
                    </a:lnTo>
                    <a:lnTo>
                      <a:pt x="522" y="5644"/>
                    </a:lnTo>
                    <a:lnTo>
                      <a:pt x="336" y="6371"/>
                    </a:lnTo>
                    <a:lnTo>
                      <a:pt x="205" y="7079"/>
                    </a:lnTo>
                    <a:lnTo>
                      <a:pt x="112" y="7731"/>
                    </a:lnTo>
                    <a:lnTo>
                      <a:pt x="56" y="8345"/>
                    </a:lnTo>
                    <a:lnTo>
                      <a:pt x="19" y="8904"/>
                    </a:lnTo>
                    <a:lnTo>
                      <a:pt x="0" y="9370"/>
                    </a:lnTo>
                    <a:lnTo>
                      <a:pt x="0" y="10059"/>
                    </a:lnTo>
                    <a:lnTo>
                      <a:pt x="19" y="10301"/>
                    </a:lnTo>
                    <a:lnTo>
                      <a:pt x="261" y="10320"/>
                    </a:lnTo>
                    <a:lnTo>
                      <a:pt x="950" y="10320"/>
                    </a:lnTo>
                    <a:lnTo>
                      <a:pt x="1435" y="10301"/>
                    </a:lnTo>
                    <a:lnTo>
                      <a:pt x="1975" y="10264"/>
                    </a:lnTo>
                    <a:lnTo>
                      <a:pt x="2590" y="10208"/>
                    </a:lnTo>
                    <a:lnTo>
                      <a:pt x="3260" y="10115"/>
                    </a:lnTo>
                    <a:lnTo>
                      <a:pt x="3949" y="9985"/>
                    </a:lnTo>
                    <a:lnTo>
                      <a:pt x="4676" y="9798"/>
                    </a:lnTo>
                    <a:lnTo>
                      <a:pt x="5048" y="9705"/>
                    </a:lnTo>
                    <a:lnTo>
                      <a:pt x="5421" y="9575"/>
                    </a:lnTo>
                    <a:lnTo>
                      <a:pt x="5794" y="9444"/>
                    </a:lnTo>
                    <a:lnTo>
                      <a:pt x="6166" y="9295"/>
                    </a:lnTo>
                    <a:lnTo>
                      <a:pt x="6520" y="9128"/>
                    </a:lnTo>
                    <a:lnTo>
                      <a:pt x="6893" y="8960"/>
                    </a:lnTo>
                    <a:lnTo>
                      <a:pt x="7247" y="8755"/>
                    </a:lnTo>
                    <a:lnTo>
                      <a:pt x="7600" y="8550"/>
                    </a:lnTo>
                    <a:lnTo>
                      <a:pt x="7954" y="8308"/>
                    </a:lnTo>
                    <a:lnTo>
                      <a:pt x="8290" y="8066"/>
                    </a:lnTo>
                    <a:lnTo>
                      <a:pt x="8606" y="7787"/>
                    </a:lnTo>
                    <a:lnTo>
                      <a:pt x="8904" y="7489"/>
                    </a:lnTo>
                    <a:lnTo>
                      <a:pt x="9296" y="7079"/>
                    </a:lnTo>
                    <a:lnTo>
                      <a:pt x="9445" y="6892"/>
                    </a:lnTo>
                    <a:lnTo>
                      <a:pt x="9594" y="6706"/>
                    </a:lnTo>
                    <a:lnTo>
                      <a:pt x="9705" y="6520"/>
                    </a:lnTo>
                    <a:lnTo>
                      <a:pt x="9817" y="6334"/>
                    </a:lnTo>
                    <a:lnTo>
                      <a:pt x="10022" y="5942"/>
                    </a:lnTo>
                    <a:lnTo>
                      <a:pt x="10152" y="5570"/>
                    </a:lnTo>
                    <a:lnTo>
                      <a:pt x="10264" y="5179"/>
                    </a:lnTo>
                    <a:lnTo>
                      <a:pt x="10320" y="4787"/>
                    </a:lnTo>
                    <a:lnTo>
                      <a:pt x="10339" y="4396"/>
                    </a:lnTo>
                    <a:lnTo>
                      <a:pt x="10302" y="4024"/>
                    </a:lnTo>
                    <a:lnTo>
                      <a:pt x="10246" y="3651"/>
                    </a:lnTo>
                    <a:lnTo>
                      <a:pt x="10152" y="3279"/>
                    </a:lnTo>
                    <a:lnTo>
                      <a:pt x="10041" y="2925"/>
                    </a:lnTo>
                    <a:lnTo>
                      <a:pt x="9873" y="2571"/>
                    </a:lnTo>
                    <a:lnTo>
                      <a:pt x="9687" y="2235"/>
                    </a:lnTo>
                    <a:lnTo>
                      <a:pt x="9482" y="1919"/>
                    </a:lnTo>
                    <a:lnTo>
                      <a:pt x="9240" y="1621"/>
                    </a:lnTo>
                    <a:lnTo>
                      <a:pt x="8979" y="1341"/>
                    </a:lnTo>
                    <a:lnTo>
                      <a:pt x="8700" y="1081"/>
                    </a:lnTo>
                    <a:lnTo>
                      <a:pt x="8401" y="838"/>
                    </a:lnTo>
                    <a:lnTo>
                      <a:pt x="8085" y="634"/>
                    </a:lnTo>
                    <a:lnTo>
                      <a:pt x="7750" y="447"/>
                    </a:lnTo>
                    <a:lnTo>
                      <a:pt x="7414" y="298"/>
                    </a:lnTo>
                    <a:lnTo>
                      <a:pt x="7042" y="168"/>
                    </a:lnTo>
                    <a:lnTo>
                      <a:pt x="6688" y="75"/>
                    </a:lnTo>
                    <a:lnTo>
                      <a:pt x="6297" y="19"/>
                    </a:lnTo>
                    <a:lnTo>
                      <a:pt x="59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38" name="Google Shape;1638;p41"/>
              <p:cNvSpPr/>
              <p:nvPr/>
            </p:nvSpPr>
            <p:spPr>
              <a:xfrm>
                <a:off x="3548275" y="3828700"/>
                <a:ext cx="258475" cy="258000"/>
              </a:xfrm>
              <a:custGeom>
                <a:avLst/>
                <a:gdLst/>
                <a:ahLst/>
                <a:cxnLst/>
                <a:rect l="l" t="t" r="r" b="b"/>
                <a:pathLst>
                  <a:path w="10339" h="10320" extrusionOk="0">
                    <a:moveTo>
                      <a:pt x="4415" y="0"/>
                    </a:moveTo>
                    <a:lnTo>
                      <a:pt x="4024" y="19"/>
                    </a:lnTo>
                    <a:lnTo>
                      <a:pt x="3651" y="75"/>
                    </a:lnTo>
                    <a:lnTo>
                      <a:pt x="3279" y="168"/>
                    </a:lnTo>
                    <a:lnTo>
                      <a:pt x="2925" y="298"/>
                    </a:lnTo>
                    <a:lnTo>
                      <a:pt x="2589" y="447"/>
                    </a:lnTo>
                    <a:lnTo>
                      <a:pt x="2254" y="634"/>
                    </a:lnTo>
                    <a:lnTo>
                      <a:pt x="1937" y="838"/>
                    </a:lnTo>
                    <a:lnTo>
                      <a:pt x="1639" y="1081"/>
                    </a:lnTo>
                    <a:lnTo>
                      <a:pt x="1360" y="1341"/>
                    </a:lnTo>
                    <a:lnTo>
                      <a:pt x="1099" y="1621"/>
                    </a:lnTo>
                    <a:lnTo>
                      <a:pt x="857" y="1919"/>
                    </a:lnTo>
                    <a:lnTo>
                      <a:pt x="652" y="2235"/>
                    </a:lnTo>
                    <a:lnTo>
                      <a:pt x="466" y="2571"/>
                    </a:lnTo>
                    <a:lnTo>
                      <a:pt x="298" y="2925"/>
                    </a:lnTo>
                    <a:lnTo>
                      <a:pt x="186" y="3279"/>
                    </a:lnTo>
                    <a:lnTo>
                      <a:pt x="93" y="3651"/>
                    </a:lnTo>
                    <a:lnTo>
                      <a:pt x="19" y="4024"/>
                    </a:lnTo>
                    <a:lnTo>
                      <a:pt x="0" y="4396"/>
                    </a:lnTo>
                    <a:lnTo>
                      <a:pt x="19" y="4787"/>
                    </a:lnTo>
                    <a:lnTo>
                      <a:pt x="75" y="5179"/>
                    </a:lnTo>
                    <a:lnTo>
                      <a:pt x="186" y="5570"/>
                    </a:lnTo>
                    <a:lnTo>
                      <a:pt x="317" y="5942"/>
                    </a:lnTo>
                    <a:lnTo>
                      <a:pt x="522" y="6334"/>
                    </a:lnTo>
                    <a:lnTo>
                      <a:pt x="634" y="6520"/>
                    </a:lnTo>
                    <a:lnTo>
                      <a:pt x="745" y="6706"/>
                    </a:lnTo>
                    <a:lnTo>
                      <a:pt x="894" y="6892"/>
                    </a:lnTo>
                    <a:lnTo>
                      <a:pt x="1043" y="7079"/>
                    </a:lnTo>
                    <a:lnTo>
                      <a:pt x="1416" y="7489"/>
                    </a:lnTo>
                    <a:lnTo>
                      <a:pt x="1733" y="7787"/>
                    </a:lnTo>
                    <a:lnTo>
                      <a:pt x="2049" y="8066"/>
                    </a:lnTo>
                    <a:lnTo>
                      <a:pt x="2385" y="8308"/>
                    </a:lnTo>
                    <a:lnTo>
                      <a:pt x="2738" y="8550"/>
                    </a:lnTo>
                    <a:lnTo>
                      <a:pt x="3092" y="8755"/>
                    </a:lnTo>
                    <a:lnTo>
                      <a:pt x="3446" y="8960"/>
                    </a:lnTo>
                    <a:lnTo>
                      <a:pt x="3800" y="9128"/>
                    </a:lnTo>
                    <a:lnTo>
                      <a:pt x="4173" y="9295"/>
                    </a:lnTo>
                    <a:lnTo>
                      <a:pt x="4545" y="9444"/>
                    </a:lnTo>
                    <a:lnTo>
                      <a:pt x="4918" y="9575"/>
                    </a:lnTo>
                    <a:lnTo>
                      <a:pt x="5290" y="9705"/>
                    </a:lnTo>
                    <a:lnTo>
                      <a:pt x="5663" y="9798"/>
                    </a:lnTo>
                    <a:lnTo>
                      <a:pt x="6390" y="9985"/>
                    </a:lnTo>
                    <a:lnTo>
                      <a:pt x="7079" y="10115"/>
                    </a:lnTo>
                    <a:lnTo>
                      <a:pt x="7749" y="10208"/>
                    </a:lnTo>
                    <a:lnTo>
                      <a:pt x="8364" y="10264"/>
                    </a:lnTo>
                    <a:lnTo>
                      <a:pt x="8904" y="10301"/>
                    </a:lnTo>
                    <a:lnTo>
                      <a:pt x="9389" y="10320"/>
                    </a:lnTo>
                    <a:lnTo>
                      <a:pt x="10078" y="10320"/>
                    </a:lnTo>
                    <a:lnTo>
                      <a:pt x="10320" y="10301"/>
                    </a:lnTo>
                    <a:lnTo>
                      <a:pt x="10339" y="10059"/>
                    </a:lnTo>
                    <a:lnTo>
                      <a:pt x="10339" y="9370"/>
                    </a:lnTo>
                    <a:lnTo>
                      <a:pt x="10320" y="8904"/>
                    </a:lnTo>
                    <a:lnTo>
                      <a:pt x="10283" y="8345"/>
                    </a:lnTo>
                    <a:lnTo>
                      <a:pt x="10227" y="7731"/>
                    </a:lnTo>
                    <a:lnTo>
                      <a:pt x="10115" y="7079"/>
                    </a:lnTo>
                    <a:lnTo>
                      <a:pt x="9985" y="6371"/>
                    </a:lnTo>
                    <a:lnTo>
                      <a:pt x="9817" y="5644"/>
                    </a:lnTo>
                    <a:lnTo>
                      <a:pt x="9705" y="5272"/>
                    </a:lnTo>
                    <a:lnTo>
                      <a:pt x="9594" y="4918"/>
                    </a:lnTo>
                    <a:lnTo>
                      <a:pt x="9463" y="4545"/>
                    </a:lnTo>
                    <a:lnTo>
                      <a:pt x="9314" y="4173"/>
                    </a:lnTo>
                    <a:lnTo>
                      <a:pt x="9146" y="3800"/>
                    </a:lnTo>
                    <a:lnTo>
                      <a:pt x="8960" y="3428"/>
                    </a:lnTo>
                    <a:lnTo>
                      <a:pt x="8774" y="3074"/>
                    </a:lnTo>
                    <a:lnTo>
                      <a:pt x="8550" y="2720"/>
                    </a:lnTo>
                    <a:lnTo>
                      <a:pt x="8327" y="2385"/>
                    </a:lnTo>
                    <a:lnTo>
                      <a:pt x="8066" y="2049"/>
                    </a:lnTo>
                    <a:lnTo>
                      <a:pt x="7805" y="1733"/>
                    </a:lnTo>
                    <a:lnTo>
                      <a:pt x="7507" y="1416"/>
                    </a:lnTo>
                    <a:lnTo>
                      <a:pt x="7097" y="1025"/>
                    </a:lnTo>
                    <a:lnTo>
                      <a:pt x="6911" y="876"/>
                    </a:lnTo>
                    <a:lnTo>
                      <a:pt x="6725" y="745"/>
                    </a:lnTo>
                    <a:lnTo>
                      <a:pt x="6539" y="615"/>
                    </a:lnTo>
                    <a:lnTo>
                      <a:pt x="6334" y="503"/>
                    </a:lnTo>
                    <a:lnTo>
                      <a:pt x="5961" y="317"/>
                    </a:lnTo>
                    <a:lnTo>
                      <a:pt x="5570" y="168"/>
                    </a:lnTo>
                    <a:lnTo>
                      <a:pt x="5179" y="75"/>
                    </a:lnTo>
                    <a:lnTo>
                      <a:pt x="4806" y="19"/>
                    </a:ln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39" name="Google Shape;1639;p41"/>
              <p:cNvSpPr/>
              <p:nvPr/>
            </p:nvSpPr>
            <p:spPr>
              <a:xfrm>
                <a:off x="4024200" y="3220500"/>
                <a:ext cx="258500" cy="258475"/>
              </a:xfrm>
              <a:custGeom>
                <a:avLst/>
                <a:gdLst/>
                <a:ahLst/>
                <a:cxnLst/>
                <a:rect l="l" t="t" r="r" b="b"/>
                <a:pathLst>
                  <a:path w="10340" h="10339" extrusionOk="0">
                    <a:moveTo>
                      <a:pt x="5924" y="0"/>
                    </a:moveTo>
                    <a:lnTo>
                      <a:pt x="5552" y="19"/>
                    </a:lnTo>
                    <a:lnTo>
                      <a:pt x="5161" y="75"/>
                    </a:lnTo>
                    <a:lnTo>
                      <a:pt x="4769" y="187"/>
                    </a:lnTo>
                    <a:lnTo>
                      <a:pt x="4378" y="317"/>
                    </a:lnTo>
                    <a:lnTo>
                      <a:pt x="4006" y="503"/>
                    </a:lnTo>
                    <a:lnTo>
                      <a:pt x="3801" y="615"/>
                    </a:lnTo>
                    <a:lnTo>
                      <a:pt x="3615" y="745"/>
                    </a:lnTo>
                    <a:lnTo>
                      <a:pt x="3428" y="894"/>
                    </a:lnTo>
                    <a:lnTo>
                      <a:pt x="3261" y="1043"/>
                    </a:lnTo>
                    <a:lnTo>
                      <a:pt x="2832" y="1416"/>
                    </a:lnTo>
                    <a:lnTo>
                      <a:pt x="2553" y="1733"/>
                    </a:lnTo>
                    <a:lnTo>
                      <a:pt x="2273" y="2049"/>
                    </a:lnTo>
                    <a:lnTo>
                      <a:pt x="2013" y="2385"/>
                    </a:lnTo>
                    <a:lnTo>
                      <a:pt x="1789" y="2739"/>
                    </a:lnTo>
                    <a:lnTo>
                      <a:pt x="1566" y="3093"/>
                    </a:lnTo>
                    <a:lnTo>
                      <a:pt x="1379" y="3446"/>
                    </a:lnTo>
                    <a:lnTo>
                      <a:pt x="1193" y="3800"/>
                    </a:lnTo>
                    <a:lnTo>
                      <a:pt x="1025" y="4173"/>
                    </a:lnTo>
                    <a:lnTo>
                      <a:pt x="876" y="4545"/>
                    </a:lnTo>
                    <a:lnTo>
                      <a:pt x="746" y="4918"/>
                    </a:lnTo>
                    <a:lnTo>
                      <a:pt x="634" y="5291"/>
                    </a:lnTo>
                    <a:lnTo>
                      <a:pt x="522" y="5663"/>
                    </a:lnTo>
                    <a:lnTo>
                      <a:pt x="355" y="6390"/>
                    </a:lnTo>
                    <a:lnTo>
                      <a:pt x="224" y="7079"/>
                    </a:lnTo>
                    <a:lnTo>
                      <a:pt x="131" y="7749"/>
                    </a:lnTo>
                    <a:lnTo>
                      <a:pt x="57" y="8364"/>
                    </a:lnTo>
                    <a:lnTo>
                      <a:pt x="19" y="8904"/>
                    </a:lnTo>
                    <a:lnTo>
                      <a:pt x="1" y="9389"/>
                    </a:lnTo>
                    <a:lnTo>
                      <a:pt x="19" y="10059"/>
                    </a:lnTo>
                    <a:lnTo>
                      <a:pt x="19" y="10320"/>
                    </a:lnTo>
                    <a:lnTo>
                      <a:pt x="280" y="10320"/>
                    </a:lnTo>
                    <a:lnTo>
                      <a:pt x="951" y="10339"/>
                    </a:lnTo>
                    <a:lnTo>
                      <a:pt x="1435" y="10320"/>
                    </a:lnTo>
                    <a:lnTo>
                      <a:pt x="1975" y="10283"/>
                    </a:lnTo>
                    <a:lnTo>
                      <a:pt x="2590" y="10208"/>
                    </a:lnTo>
                    <a:lnTo>
                      <a:pt x="3261" y="10115"/>
                    </a:lnTo>
                    <a:lnTo>
                      <a:pt x="3950" y="9985"/>
                    </a:lnTo>
                    <a:lnTo>
                      <a:pt x="4676" y="9817"/>
                    </a:lnTo>
                    <a:lnTo>
                      <a:pt x="5049" y="9705"/>
                    </a:lnTo>
                    <a:lnTo>
                      <a:pt x="5421" y="9594"/>
                    </a:lnTo>
                    <a:lnTo>
                      <a:pt x="5794" y="9463"/>
                    </a:lnTo>
                    <a:lnTo>
                      <a:pt x="6167" y="9314"/>
                    </a:lnTo>
                    <a:lnTo>
                      <a:pt x="6539" y="9147"/>
                    </a:lnTo>
                    <a:lnTo>
                      <a:pt x="6893" y="8960"/>
                    </a:lnTo>
                    <a:lnTo>
                      <a:pt x="7247" y="8774"/>
                    </a:lnTo>
                    <a:lnTo>
                      <a:pt x="7601" y="8550"/>
                    </a:lnTo>
                    <a:lnTo>
                      <a:pt x="7955" y="8327"/>
                    </a:lnTo>
                    <a:lnTo>
                      <a:pt x="8290" y="8066"/>
                    </a:lnTo>
                    <a:lnTo>
                      <a:pt x="8607" y="7787"/>
                    </a:lnTo>
                    <a:lnTo>
                      <a:pt x="8923" y="7507"/>
                    </a:lnTo>
                    <a:lnTo>
                      <a:pt x="9296" y="7079"/>
                    </a:lnTo>
                    <a:lnTo>
                      <a:pt x="9445" y="6911"/>
                    </a:lnTo>
                    <a:lnTo>
                      <a:pt x="9594" y="6725"/>
                    </a:lnTo>
                    <a:lnTo>
                      <a:pt x="9724" y="6539"/>
                    </a:lnTo>
                    <a:lnTo>
                      <a:pt x="9836" y="6334"/>
                    </a:lnTo>
                    <a:lnTo>
                      <a:pt x="10023" y="5961"/>
                    </a:lnTo>
                    <a:lnTo>
                      <a:pt x="10153" y="5570"/>
                    </a:lnTo>
                    <a:lnTo>
                      <a:pt x="10265" y="5179"/>
                    </a:lnTo>
                    <a:lnTo>
                      <a:pt x="10321" y="4788"/>
                    </a:lnTo>
                    <a:lnTo>
                      <a:pt x="10339" y="4415"/>
                    </a:lnTo>
                    <a:lnTo>
                      <a:pt x="10321" y="4024"/>
                    </a:lnTo>
                    <a:lnTo>
                      <a:pt x="10265" y="3651"/>
                    </a:lnTo>
                    <a:lnTo>
                      <a:pt x="10172" y="3279"/>
                    </a:lnTo>
                    <a:lnTo>
                      <a:pt x="10041" y="2925"/>
                    </a:lnTo>
                    <a:lnTo>
                      <a:pt x="9874" y="2590"/>
                    </a:lnTo>
                    <a:lnTo>
                      <a:pt x="9706" y="2254"/>
                    </a:lnTo>
                    <a:lnTo>
                      <a:pt x="9482" y="1938"/>
                    </a:lnTo>
                    <a:lnTo>
                      <a:pt x="9259" y="1621"/>
                    </a:lnTo>
                    <a:lnTo>
                      <a:pt x="8998" y="1342"/>
                    </a:lnTo>
                    <a:lnTo>
                      <a:pt x="8700" y="1081"/>
                    </a:lnTo>
                    <a:lnTo>
                      <a:pt x="8402" y="857"/>
                    </a:lnTo>
                    <a:lnTo>
                      <a:pt x="8085" y="634"/>
                    </a:lnTo>
                    <a:lnTo>
                      <a:pt x="7750" y="447"/>
                    </a:lnTo>
                    <a:lnTo>
                      <a:pt x="7415" y="298"/>
                    </a:lnTo>
                    <a:lnTo>
                      <a:pt x="7061" y="168"/>
                    </a:lnTo>
                    <a:lnTo>
                      <a:pt x="6688" y="75"/>
                    </a:lnTo>
                    <a:lnTo>
                      <a:pt x="6316" y="19"/>
                    </a:lnTo>
                    <a:lnTo>
                      <a:pt x="59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0" name="Google Shape;1640;p41"/>
              <p:cNvSpPr/>
              <p:nvPr/>
            </p:nvSpPr>
            <p:spPr>
              <a:xfrm>
                <a:off x="3698225" y="2662125"/>
                <a:ext cx="215175" cy="317175"/>
              </a:xfrm>
              <a:custGeom>
                <a:avLst/>
                <a:gdLst/>
                <a:ahLst/>
                <a:cxnLst/>
                <a:rect l="l" t="t" r="r" b="b"/>
                <a:pathLst>
                  <a:path w="8607" h="12687" extrusionOk="0">
                    <a:moveTo>
                      <a:pt x="4303" y="1"/>
                    </a:moveTo>
                    <a:lnTo>
                      <a:pt x="3912" y="19"/>
                    </a:lnTo>
                    <a:lnTo>
                      <a:pt x="3540" y="57"/>
                    </a:lnTo>
                    <a:lnTo>
                      <a:pt x="3167" y="131"/>
                    </a:lnTo>
                    <a:lnTo>
                      <a:pt x="2795" y="243"/>
                    </a:lnTo>
                    <a:lnTo>
                      <a:pt x="2441" y="373"/>
                    </a:lnTo>
                    <a:lnTo>
                      <a:pt x="2105" y="541"/>
                    </a:lnTo>
                    <a:lnTo>
                      <a:pt x="1770" y="746"/>
                    </a:lnTo>
                    <a:lnTo>
                      <a:pt x="1472" y="969"/>
                    </a:lnTo>
                    <a:lnTo>
                      <a:pt x="1193" y="1211"/>
                    </a:lnTo>
                    <a:lnTo>
                      <a:pt x="932" y="1510"/>
                    </a:lnTo>
                    <a:lnTo>
                      <a:pt x="690" y="1826"/>
                    </a:lnTo>
                    <a:lnTo>
                      <a:pt x="485" y="2161"/>
                    </a:lnTo>
                    <a:lnTo>
                      <a:pt x="317" y="2534"/>
                    </a:lnTo>
                    <a:lnTo>
                      <a:pt x="187" y="2944"/>
                    </a:lnTo>
                    <a:lnTo>
                      <a:pt x="131" y="3149"/>
                    </a:lnTo>
                    <a:lnTo>
                      <a:pt x="75" y="3372"/>
                    </a:lnTo>
                    <a:lnTo>
                      <a:pt x="56" y="3596"/>
                    </a:lnTo>
                    <a:lnTo>
                      <a:pt x="19" y="3838"/>
                    </a:lnTo>
                    <a:lnTo>
                      <a:pt x="0" y="4415"/>
                    </a:lnTo>
                    <a:lnTo>
                      <a:pt x="19" y="4825"/>
                    </a:lnTo>
                    <a:lnTo>
                      <a:pt x="56" y="5254"/>
                    </a:lnTo>
                    <a:lnTo>
                      <a:pt x="112" y="5664"/>
                    </a:lnTo>
                    <a:lnTo>
                      <a:pt x="187" y="6073"/>
                    </a:lnTo>
                    <a:lnTo>
                      <a:pt x="280" y="6483"/>
                    </a:lnTo>
                    <a:lnTo>
                      <a:pt x="392" y="6874"/>
                    </a:lnTo>
                    <a:lnTo>
                      <a:pt x="522" y="7247"/>
                    </a:lnTo>
                    <a:lnTo>
                      <a:pt x="671" y="7638"/>
                    </a:lnTo>
                    <a:lnTo>
                      <a:pt x="839" y="7992"/>
                    </a:lnTo>
                    <a:lnTo>
                      <a:pt x="1006" y="8346"/>
                    </a:lnTo>
                    <a:lnTo>
                      <a:pt x="1174" y="8700"/>
                    </a:lnTo>
                    <a:lnTo>
                      <a:pt x="1360" y="9035"/>
                    </a:lnTo>
                    <a:lnTo>
                      <a:pt x="1751" y="9668"/>
                    </a:lnTo>
                    <a:lnTo>
                      <a:pt x="2161" y="10265"/>
                    </a:lnTo>
                    <a:lnTo>
                      <a:pt x="2552" y="10805"/>
                    </a:lnTo>
                    <a:lnTo>
                      <a:pt x="2944" y="11270"/>
                    </a:lnTo>
                    <a:lnTo>
                      <a:pt x="3297" y="11680"/>
                    </a:lnTo>
                    <a:lnTo>
                      <a:pt x="3633" y="12034"/>
                    </a:lnTo>
                    <a:lnTo>
                      <a:pt x="4117" y="12519"/>
                    </a:lnTo>
                    <a:lnTo>
                      <a:pt x="4303" y="12686"/>
                    </a:lnTo>
                    <a:lnTo>
                      <a:pt x="4490" y="12519"/>
                    </a:lnTo>
                    <a:lnTo>
                      <a:pt x="4974" y="12034"/>
                    </a:lnTo>
                    <a:lnTo>
                      <a:pt x="5309" y="11680"/>
                    </a:lnTo>
                    <a:lnTo>
                      <a:pt x="5663" y="11270"/>
                    </a:lnTo>
                    <a:lnTo>
                      <a:pt x="6054" y="10805"/>
                    </a:lnTo>
                    <a:lnTo>
                      <a:pt x="6446" y="10265"/>
                    </a:lnTo>
                    <a:lnTo>
                      <a:pt x="6855" y="9668"/>
                    </a:lnTo>
                    <a:lnTo>
                      <a:pt x="7247" y="9035"/>
                    </a:lnTo>
                    <a:lnTo>
                      <a:pt x="7433" y="8700"/>
                    </a:lnTo>
                    <a:lnTo>
                      <a:pt x="7600" y="8346"/>
                    </a:lnTo>
                    <a:lnTo>
                      <a:pt x="7768" y="7992"/>
                    </a:lnTo>
                    <a:lnTo>
                      <a:pt x="7936" y="7638"/>
                    </a:lnTo>
                    <a:lnTo>
                      <a:pt x="8085" y="7247"/>
                    </a:lnTo>
                    <a:lnTo>
                      <a:pt x="8215" y="6874"/>
                    </a:lnTo>
                    <a:lnTo>
                      <a:pt x="8327" y="6483"/>
                    </a:lnTo>
                    <a:lnTo>
                      <a:pt x="8420" y="6073"/>
                    </a:lnTo>
                    <a:lnTo>
                      <a:pt x="8495" y="5664"/>
                    </a:lnTo>
                    <a:lnTo>
                      <a:pt x="8550" y="5254"/>
                    </a:lnTo>
                    <a:lnTo>
                      <a:pt x="8588" y="4825"/>
                    </a:lnTo>
                    <a:lnTo>
                      <a:pt x="8606" y="4415"/>
                    </a:lnTo>
                    <a:lnTo>
                      <a:pt x="8588" y="3838"/>
                    </a:lnTo>
                    <a:lnTo>
                      <a:pt x="8550" y="3596"/>
                    </a:lnTo>
                    <a:lnTo>
                      <a:pt x="8532" y="3372"/>
                    </a:lnTo>
                    <a:lnTo>
                      <a:pt x="8476" y="3149"/>
                    </a:lnTo>
                    <a:lnTo>
                      <a:pt x="8420" y="2944"/>
                    </a:lnTo>
                    <a:lnTo>
                      <a:pt x="8290" y="2534"/>
                    </a:lnTo>
                    <a:lnTo>
                      <a:pt x="8122" y="2161"/>
                    </a:lnTo>
                    <a:lnTo>
                      <a:pt x="7917" y="1826"/>
                    </a:lnTo>
                    <a:lnTo>
                      <a:pt x="7675" y="1510"/>
                    </a:lnTo>
                    <a:lnTo>
                      <a:pt x="7414" y="1211"/>
                    </a:lnTo>
                    <a:lnTo>
                      <a:pt x="7135" y="969"/>
                    </a:lnTo>
                    <a:lnTo>
                      <a:pt x="6837" y="746"/>
                    </a:lnTo>
                    <a:lnTo>
                      <a:pt x="6501" y="541"/>
                    </a:lnTo>
                    <a:lnTo>
                      <a:pt x="6166" y="373"/>
                    </a:lnTo>
                    <a:lnTo>
                      <a:pt x="5812" y="243"/>
                    </a:lnTo>
                    <a:lnTo>
                      <a:pt x="5440" y="131"/>
                    </a:lnTo>
                    <a:lnTo>
                      <a:pt x="5067" y="57"/>
                    </a:lnTo>
                    <a:lnTo>
                      <a:pt x="4695" y="19"/>
                    </a:lnTo>
                    <a:lnTo>
                      <a:pt x="43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1" name="Google Shape;1641;p41"/>
              <p:cNvSpPr/>
              <p:nvPr/>
            </p:nvSpPr>
            <p:spPr>
              <a:xfrm>
                <a:off x="3300050" y="3291750"/>
                <a:ext cx="258025" cy="258475"/>
              </a:xfrm>
              <a:custGeom>
                <a:avLst/>
                <a:gdLst/>
                <a:ahLst/>
                <a:cxnLst/>
                <a:rect l="l" t="t" r="r" b="b"/>
                <a:pathLst>
                  <a:path w="10321" h="10339" extrusionOk="0">
                    <a:moveTo>
                      <a:pt x="4397" y="0"/>
                    </a:moveTo>
                    <a:lnTo>
                      <a:pt x="4024" y="19"/>
                    </a:lnTo>
                    <a:lnTo>
                      <a:pt x="3652" y="75"/>
                    </a:lnTo>
                    <a:lnTo>
                      <a:pt x="3279" y="168"/>
                    </a:lnTo>
                    <a:lnTo>
                      <a:pt x="2925" y="298"/>
                    </a:lnTo>
                    <a:lnTo>
                      <a:pt x="2571" y="447"/>
                    </a:lnTo>
                    <a:lnTo>
                      <a:pt x="2236" y="634"/>
                    </a:lnTo>
                    <a:lnTo>
                      <a:pt x="1919" y="857"/>
                    </a:lnTo>
                    <a:lnTo>
                      <a:pt x="1621" y="1081"/>
                    </a:lnTo>
                    <a:lnTo>
                      <a:pt x="1342" y="1342"/>
                    </a:lnTo>
                    <a:lnTo>
                      <a:pt x="1081" y="1621"/>
                    </a:lnTo>
                    <a:lnTo>
                      <a:pt x="839" y="1919"/>
                    </a:lnTo>
                    <a:lnTo>
                      <a:pt x="634" y="2254"/>
                    </a:lnTo>
                    <a:lnTo>
                      <a:pt x="448" y="2571"/>
                    </a:lnTo>
                    <a:lnTo>
                      <a:pt x="299" y="2925"/>
                    </a:lnTo>
                    <a:lnTo>
                      <a:pt x="168" y="3279"/>
                    </a:lnTo>
                    <a:lnTo>
                      <a:pt x="75" y="3651"/>
                    </a:lnTo>
                    <a:lnTo>
                      <a:pt x="19" y="4024"/>
                    </a:lnTo>
                    <a:lnTo>
                      <a:pt x="1" y="4415"/>
                    </a:lnTo>
                    <a:lnTo>
                      <a:pt x="19" y="4788"/>
                    </a:lnTo>
                    <a:lnTo>
                      <a:pt x="75" y="5179"/>
                    </a:lnTo>
                    <a:lnTo>
                      <a:pt x="168" y="5570"/>
                    </a:lnTo>
                    <a:lnTo>
                      <a:pt x="317" y="5961"/>
                    </a:lnTo>
                    <a:lnTo>
                      <a:pt x="504" y="6334"/>
                    </a:lnTo>
                    <a:lnTo>
                      <a:pt x="615" y="6520"/>
                    </a:lnTo>
                    <a:lnTo>
                      <a:pt x="746" y="6706"/>
                    </a:lnTo>
                    <a:lnTo>
                      <a:pt x="876" y="6893"/>
                    </a:lnTo>
                    <a:lnTo>
                      <a:pt x="1025" y="7079"/>
                    </a:lnTo>
                    <a:lnTo>
                      <a:pt x="1416" y="7507"/>
                    </a:lnTo>
                    <a:lnTo>
                      <a:pt x="1714" y="7787"/>
                    </a:lnTo>
                    <a:lnTo>
                      <a:pt x="2050" y="8066"/>
                    </a:lnTo>
                    <a:lnTo>
                      <a:pt x="2385" y="8308"/>
                    </a:lnTo>
                    <a:lnTo>
                      <a:pt x="2720" y="8551"/>
                    </a:lnTo>
                    <a:lnTo>
                      <a:pt x="3074" y="8755"/>
                    </a:lnTo>
                    <a:lnTo>
                      <a:pt x="3428" y="8960"/>
                    </a:lnTo>
                    <a:lnTo>
                      <a:pt x="3801" y="9147"/>
                    </a:lnTo>
                    <a:lnTo>
                      <a:pt x="4173" y="9296"/>
                    </a:lnTo>
                    <a:lnTo>
                      <a:pt x="4527" y="9445"/>
                    </a:lnTo>
                    <a:lnTo>
                      <a:pt x="4900" y="9594"/>
                    </a:lnTo>
                    <a:lnTo>
                      <a:pt x="5272" y="9705"/>
                    </a:lnTo>
                    <a:lnTo>
                      <a:pt x="5645" y="9817"/>
                    </a:lnTo>
                    <a:lnTo>
                      <a:pt x="6371" y="9985"/>
                    </a:lnTo>
                    <a:lnTo>
                      <a:pt x="7079" y="10115"/>
                    </a:lnTo>
                    <a:lnTo>
                      <a:pt x="7731" y="10208"/>
                    </a:lnTo>
                    <a:lnTo>
                      <a:pt x="8346" y="10283"/>
                    </a:lnTo>
                    <a:lnTo>
                      <a:pt x="8886" y="10320"/>
                    </a:lnTo>
                    <a:lnTo>
                      <a:pt x="9370" y="10339"/>
                    </a:lnTo>
                    <a:lnTo>
                      <a:pt x="10060" y="10320"/>
                    </a:lnTo>
                    <a:lnTo>
                      <a:pt x="10302" y="10320"/>
                    </a:lnTo>
                    <a:lnTo>
                      <a:pt x="10320" y="10059"/>
                    </a:lnTo>
                    <a:lnTo>
                      <a:pt x="10320" y="9389"/>
                    </a:lnTo>
                    <a:lnTo>
                      <a:pt x="10302" y="8904"/>
                    </a:lnTo>
                    <a:lnTo>
                      <a:pt x="10265" y="8346"/>
                    </a:lnTo>
                    <a:lnTo>
                      <a:pt x="10209" y="7750"/>
                    </a:lnTo>
                    <a:lnTo>
                      <a:pt x="10115" y="7079"/>
                    </a:lnTo>
                    <a:lnTo>
                      <a:pt x="9985" y="6371"/>
                    </a:lnTo>
                    <a:lnTo>
                      <a:pt x="9799" y="5663"/>
                    </a:lnTo>
                    <a:lnTo>
                      <a:pt x="9706" y="5291"/>
                    </a:lnTo>
                    <a:lnTo>
                      <a:pt x="9575" y="4918"/>
                    </a:lnTo>
                    <a:lnTo>
                      <a:pt x="9445" y="4546"/>
                    </a:lnTo>
                    <a:lnTo>
                      <a:pt x="9296" y="4173"/>
                    </a:lnTo>
                    <a:lnTo>
                      <a:pt x="9128" y="3800"/>
                    </a:lnTo>
                    <a:lnTo>
                      <a:pt x="8961" y="3447"/>
                    </a:lnTo>
                    <a:lnTo>
                      <a:pt x="8756" y="3074"/>
                    </a:lnTo>
                    <a:lnTo>
                      <a:pt x="8551" y="2739"/>
                    </a:lnTo>
                    <a:lnTo>
                      <a:pt x="8309" y="2385"/>
                    </a:lnTo>
                    <a:lnTo>
                      <a:pt x="8048" y="2049"/>
                    </a:lnTo>
                    <a:lnTo>
                      <a:pt x="7787" y="1733"/>
                    </a:lnTo>
                    <a:lnTo>
                      <a:pt x="7489" y="1416"/>
                    </a:lnTo>
                    <a:lnTo>
                      <a:pt x="7079" y="1025"/>
                    </a:lnTo>
                    <a:lnTo>
                      <a:pt x="6893" y="876"/>
                    </a:lnTo>
                    <a:lnTo>
                      <a:pt x="6707" y="745"/>
                    </a:lnTo>
                    <a:lnTo>
                      <a:pt x="6520" y="615"/>
                    </a:lnTo>
                    <a:lnTo>
                      <a:pt x="6334" y="503"/>
                    </a:lnTo>
                    <a:lnTo>
                      <a:pt x="5943" y="317"/>
                    </a:lnTo>
                    <a:lnTo>
                      <a:pt x="5570" y="168"/>
                    </a:lnTo>
                    <a:lnTo>
                      <a:pt x="5179" y="75"/>
                    </a:lnTo>
                    <a:lnTo>
                      <a:pt x="4788" y="19"/>
                    </a:lnTo>
                    <a:lnTo>
                      <a:pt x="439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2" name="Google Shape;1642;p41"/>
              <p:cNvSpPr/>
              <p:nvPr/>
            </p:nvSpPr>
            <p:spPr>
              <a:xfrm>
                <a:off x="3187350" y="2624400"/>
                <a:ext cx="258500" cy="258025"/>
              </a:xfrm>
              <a:custGeom>
                <a:avLst/>
                <a:gdLst/>
                <a:ahLst/>
                <a:cxnLst/>
                <a:rect l="l" t="t" r="r" b="b"/>
                <a:pathLst>
                  <a:path w="10340" h="10321" extrusionOk="0">
                    <a:moveTo>
                      <a:pt x="4415" y="1"/>
                    </a:moveTo>
                    <a:lnTo>
                      <a:pt x="4043" y="19"/>
                    </a:lnTo>
                    <a:lnTo>
                      <a:pt x="3652" y="75"/>
                    </a:lnTo>
                    <a:lnTo>
                      <a:pt x="3298" y="168"/>
                    </a:lnTo>
                    <a:lnTo>
                      <a:pt x="2925" y="299"/>
                    </a:lnTo>
                    <a:lnTo>
                      <a:pt x="2590" y="448"/>
                    </a:lnTo>
                    <a:lnTo>
                      <a:pt x="2255" y="634"/>
                    </a:lnTo>
                    <a:lnTo>
                      <a:pt x="1938" y="839"/>
                    </a:lnTo>
                    <a:lnTo>
                      <a:pt x="1640" y="1081"/>
                    </a:lnTo>
                    <a:lnTo>
                      <a:pt x="1361" y="1342"/>
                    </a:lnTo>
                    <a:lnTo>
                      <a:pt x="1100" y="1621"/>
                    </a:lnTo>
                    <a:lnTo>
                      <a:pt x="858" y="1919"/>
                    </a:lnTo>
                    <a:lnTo>
                      <a:pt x="653" y="2236"/>
                    </a:lnTo>
                    <a:lnTo>
                      <a:pt x="466" y="2571"/>
                    </a:lnTo>
                    <a:lnTo>
                      <a:pt x="299" y="2925"/>
                    </a:lnTo>
                    <a:lnTo>
                      <a:pt x="187" y="3279"/>
                    </a:lnTo>
                    <a:lnTo>
                      <a:pt x="94" y="3652"/>
                    </a:lnTo>
                    <a:lnTo>
                      <a:pt x="38" y="4024"/>
                    </a:lnTo>
                    <a:lnTo>
                      <a:pt x="1" y="4397"/>
                    </a:lnTo>
                    <a:lnTo>
                      <a:pt x="19" y="4788"/>
                    </a:lnTo>
                    <a:lnTo>
                      <a:pt x="75" y="5179"/>
                    </a:lnTo>
                    <a:lnTo>
                      <a:pt x="187" y="5571"/>
                    </a:lnTo>
                    <a:lnTo>
                      <a:pt x="317" y="5943"/>
                    </a:lnTo>
                    <a:lnTo>
                      <a:pt x="522" y="6334"/>
                    </a:lnTo>
                    <a:lnTo>
                      <a:pt x="634" y="6521"/>
                    </a:lnTo>
                    <a:lnTo>
                      <a:pt x="746" y="6707"/>
                    </a:lnTo>
                    <a:lnTo>
                      <a:pt x="895" y="6893"/>
                    </a:lnTo>
                    <a:lnTo>
                      <a:pt x="1044" y="7079"/>
                    </a:lnTo>
                    <a:lnTo>
                      <a:pt x="1435" y="7489"/>
                    </a:lnTo>
                    <a:lnTo>
                      <a:pt x="1733" y="7787"/>
                    </a:lnTo>
                    <a:lnTo>
                      <a:pt x="2068" y="8067"/>
                    </a:lnTo>
                    <a:lnTo>
                      <a:pt x="2385" y="8309"/>
                    </a:lnTo>
                    <a:lnTo>
                      <a:pt x="2739" y="8551"/>
                    </a:lnTo>
                    <a:lnTo>
                      <a:pt x="3093" y="8756"/>
                    </a:lnTo>
                    <a:lnTo>
                      <a:pt x="3447" y="8961"/>
                    </a:lnTo>
                    <a:lnTo>
                      <a:pt x="3819" y="9128"/>
                    </a:lnTo>
                    <a:lnTo>
                      <a:pt x="4173" y="9296"/>
                    </a:lnTo>
                    <a:lnTo>
                      <a:pt x="4546" y="9445"/>
                    </a:lnTo>
                    <a:lnTo>
                      <a:pt x="4918" y="9575"/>
                    </a:lnTo>
                    <a:lnTo>
                      <a:pt x="5291" y="9706"/>
                    </a:lnTo>
                    <a:lnTo>
                      <a:pt x="5664" y="9799"/>
                    </a:lnTo>
                    <a:lnTo>
                      <a:pt x="6390" y="9985"/>
                    </a:lnTo>
                    <a:lnTo>
                      <a:pt x="7079" y="10116"/>
                    </a:lnTo>
                    <a:lnTo>
                      <a:pt x="7750" y="10209"/>
                    </a:lnTo>
                    <a:lnTo>
                      <a:pt x="8365" y="10265"/>
                    </a:lnTo>
                    <a:lnTo>
                      <a:pt x="8905" y="10302"/>
                    </a:lnTo>
                    <a:lnTo>
                      <a:pt x="9389" y="10321"/>
                    </a:lnTo>
                    <a:lnTo>
                      <a:pt x="10078" y="10321"/>
                    </a:lnTo>
                    <a:lnTo>
                      <a:pt x="10320" y="10302"/>
                    </a:lnTo>
                    <a:lnTo>
                      <a:pt x="10339" y="10060"/>
                    </a:lnTo>
                    <a:lnTo>
                      <a:pt x="10339" y="9371"/>
                    </a:lnTo>
                    <a:lnTo>
                      <a:pt x="10320" y="8905"/>
                    </a:lnTo>
                    <a:lnTo>
                      <a:pt x="10283" y="8346"/>
                    </a:lnTo>
                    <a:lnTo>
                      <a:pt x="10227" y="7731"/>
                    </a:lnTo>
                    <a:lnTo>
                      <a:pt x="10134" y="7079"/>
                    </a:lnTo>
                    <a:lnTo>
                      <a:pt x="10004" y="6372"/>
                    </a:lnTo>
                    <a:lnTo>
                      <a:pt x="9818" y="5645"/>
                    </a:lnTo>
                    <a:lnTo>
                      <a:pt x="9706" y="5272"/>
                    </a:lnTo>
                    <a:lnTo>
                      <a:pt x="9594" y="4900"/>
                    </a:lnTo>
                    <a:lnTo>
                      <a:pt x="9464" y="4546"/>
                    </a:lnTo>
                    <a:lnTo>
                      <a:pt x="9315" y="4173"/>
                    </a:lnTo>
                    <a:lnTo>
                      <a:pt x="9147" y="3801"/>
                    </a:lnTo>
                    <a:lnTo>
                      <a:pt x="8961" y="3428"/>
                    </a:lnTo>
                    <a:lnTo>
                      <a:pt x="8774" y="3074"/>
                    </a:lnTo>
                    <a:lnTo>
                      <a:pt x="8551" y="2720"/>
                    </a:lnTo>
                    <a:lnTo>
                      <a:pt x="8327" y="2385"/>
                    </a:lnTo>
                    <a:lnTo>
                      <a:pt x="8067" y="2050"/>
                    </a:lnTo>
                    <a:lnTo>
                      <a:pt x="7806" y="1715"/>
                    </a:lnTo>
                    <a:lnTo>
                      <a:pt x="7508" y="1417"/>
                    </a:lnTo>
                    <a:lnTo>
                      <a:pt x="7098" y="1025"/>
                    </a:lnTo>
                    <a:lnTo>
                      <a:pt x="6912" y="876"/>
                    </a:lnTo>
                    <a:lnTo>
                      <a:pt x="6725" y="746"/>
                    </a:lnTo>
                    <a:lnTo>
                      <a:pt x="6539" y="616"/>
                    </a:lnTo>
                    <a:lnTo>
                      <a:pt x="6353" y="504"/>
                    </a:lnTo>
                    <a:lnTo>
                      <a:pt x="5962" y="317"/>
                    </a:lnTo>
                    <a:lnTo>
                      <a:pt x="5570" y="168"/>
                    </a:lnTo>
                    <a:lnTo>
                      <a:pt x="5198" y="75"/>
                    </a:lnTo>
                    <a:lnTo>
                      <a:pt x="4807" y="19"/>
                    </a:lnTo>
                    <a:lnTo>
                      <a:pt x="441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3" name="Google Shape;1643;p41"/>
              <p:cNvSpPr/>
              <p:nvPr/>
            </p:nvSpPr>
            <p:spPr>
              <a:xfrm>
                <a:off x="3501225" y="3159025"/>
                <a:ext cx="150450" cy="150450"/>
              </a:xfrm>
              <a:custGeom>
                <a:avLst/>
                <a:gdLst/>
                <a:ahLst/>
                <a:cxnLst/>
                <a:rect l="l" t="t" r="r" b="b"/>
                <a:pathLst>
                  <a:path w="6018" h="6018" extrusionOk="0">
                    <a:moveTo>
                      <a:pt x="2571" y="0"/>
                    </a:moveTo>
                    <a:lnTo>
                      <a:pt x="2348" y="19"/>
                    </a:lnTo>
                    <a:lnTo>
                      <a:pt x="2124" y="56"/>
                    </a:lnTo>
                    <a:lnTo>
                      <a:pt x="1919" y="112"/>
                    </a:lnTo>
                    <a:lnTo>
                      <a:pt x="1715" y="187"/>
                    </a:lnTo>
                    <a:lnTo>
                      <a:pt x="1510" y="261"/>
                    </a:lnTo>
                    <a:lnTo>
                      <a:pt x="1323" y="373"/>
                    </a:lnTo>
                    <a:lnTo>
                      <a:pt x="1137" y="503"/>
                    </a:lnTo>
                    <a:lnTo>
                      <a:pt x="951" y="634"/>
                    </a:lnTo>
                    <a:lnTo>
                      <a:pt x="783" y="783"/>
                    </a:lnTo>
                    <a:lnTo>
                      <a:pt x="634" y="950"/>
                    </a:lnTo>
                    <a:lnTo>
                      <a:pt x="504" y="1118"/>
                    </a:lnTo>
                    <a:lnTo>
                      <a:pt x="373" y="1304"/>
                    </a:lnTo>
                    <a:lnTo>
                      <a:pt x="280" y="1509"/>
                    </a:lnTo>
                    <a:lnTo>
                      <a:pt x="187" y="1714"/>
                    </a:lnTo>
                    <a:lnTo>
                      <a:pt x="113" y="1919"/>
                    </a:lnTo>
                    <a:lnTo>
                      <a:pt x="57" y="2124"/>
                    </a:lnTo>
                    <a:lnTo>
                      <a:pt x="19" y="2348"/>
                    </a:lnTo>
                    <a:lnTo>
                      <a:pt x="1" y="2571"/>
                    </a:lnTo>
                    <a:lnTo>
                      <a:pt x="19" y="2795"/>
                    </a:lnTo>
                    <a:lnTo>
                      <a:pt x="57" y="3018"/>
                    </a:lnTo>
                    <a:lnTo>
                      <a:pt x="113" y="3242"/>
                    </a:lnTo>
                    <a:lnTo>
                      <a:pt x="187" y="3465"/>
                    </a:lnTo>
                    <a:lnTo>
                      <a:pt x="299" y="3689"/>
                    </a:lnTo>
                    <a:lnTo>
                      <a:pt x="448" y="3912"/>
                    </a:lnTo>
                    <a:lnTo>
                      <a:pt x="616" y="4136"/>
                    </a:lnTo>
                    <a:lnTo>
                      <a:pt x="839" y="4378"/>
                    </a:lnTo>
                    <a:lnTo>
                      <a:pt x="1007" y="4546"/>
                    </a:lnTo>
                    <a:lnTo>
                      <a:pt x="1193" y="4695"/>
                    </a:lnTo>
                    <a:lnTo>
                      <a:pt x="1398" y="4844"/>
                    </a:lnTo>
                    <a:lnTo>
                      <a:pt x="1603" y="4993"/>
                    </a:lnTo>
                    <a:lnTo>
                      <a:pt x="2013" y="5216"/>
                    </a:lnTo>
                    <a:lnTo>
                      <a:pt x="2441" y="5421"/>
                    </a:lnTo>
                    <a:lnTo>
                      <a:pt x="2869" y="5589"/>
                    </a:lnTo>
                    <a:lnTo>
                      <a:pt x="3298" y="5719"/>
                    </a:lnTo>
                    <a:lnTo>
                      <a:pt x="3726" y="5831"/>
                    </a:lnTo>
                    <a:lnTo>
                      <a:pt x="4136" y="5905"/>
                    </a:lnTo>
                    <a:lnTo>
                      <a:pt x="4509" y="5961"/>
                    </a:lnTo>
                    <a:lnTo>
                      <a:pt x="4881" y="5999"/>
                    </a:lnTo>
                    <a:lnTo>
                      <a:pt x="5477" y="6017"/>
                    </a:lnTo>
                    <a:lnTo>
                      <a:pt x="6018" y="6017"/>
                    </a:lnTo>
                    <a:lnTo>
                      <a:pt x="6018" y="5868"/>
                    </a:lnTo>
                    <a:lnTo>
                      <a:pt x="6018" y="5458"/>
                    </a:lnTo>
                    <a:lnTo>
                      <a:pt x="5999" y="4862"/>
                    </a:lnTo>
                    <a:lnTo>
                      <a:pt x="5962" y="4508"/>
                    </a:lnTo>
                    <a:lnTo>
                      <a:pt x="5906" y="4136"/>
                    </a:lnTo>
                    <a:lnTo>
                      <a:pt x="5831" y="3726"/>
                    </a:lnTo>
                    <a:lnTo>
                      <a:pt x="5720" y="3298"/>
                    </a:lnTo>
                    <a:lnTo>
                      <a:pt x="5589" y="2869"/>
                    </a:lnTo>
                    <a:lnTo>
                      <a:pt x="5421" y="2441"/>
                    </a:lnTo>
                    <a:lnTo>
                      <a:pt x="5235" y="2012"/>
                    </a:lnTo>
                    <a:lnTo>
                      <a:pt x="4993" y="1602"/>
                    </a:lnTo>
                    <a:lnTo>
                      <a:pt x="4844" y="1398"/>
                    </a:lnTo>
                    <a:lnTo>
                      <a:pt x="4695" y="1193"/>
                    </a:lnTo>
                    <a:lnTo>
                      <a:pt x="4546" y="1006"/>
                    </a:lnTo>
                    <a:lnTo>
                      <a:pt x="4378" y="839"/>
                    </a:lnTo>
                    <a:lnTo>
                      <a:pt x="4136" y="615"/>
                    </a:lnTo>
                    <a:lnTo>
                      <a:pt x="3913" y="448"/>
                    </a:lnTo>
                    <a:lnTo>
                      <a:pt x="3689" y="299"/>
                    </a:lnTo>
                    <a:lnTo>
                      <a:pt x="3484" y="187"/>
                    </a:lnTo>
                    <a:lnTo>
                      <a:pt x="3242" y="112"/>
                    </a:lnTo>
                    <a:lnTo>
                      <a:pt x="3018" y="56"/>
                    </a:lnTo>
                    <a:lnTo>
                      <a:pt x="2795" y="19"/>
                    </a:lnTo>
                    <a:lnTo>
                      <a:pt x="25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4" name="Google Shape;1644;p41"/>
              <p:cNvSpPr/>
              <p:nvPr/>
            </p:nvSpPr>
            <p:spPr>
              <a:xfrm>
                <a:off x="4115475" y="2891250"/>
                <a:ext cx="150450" cy="150450"/>
              </a:xfrm>
              <a:custGeom>
                <a:avLst/>
                <a:gdLst/>
                <a:ahLst/>
                <a:cxnLst/>
                <a:rect l="l" t="t" r="r" b="b"/>
                <a:pathLst>
                  <a:path w="6018" h="6018" extrusionOk="0">
                    <a:moveTo>
                      <a:pt x="3447" y="1"/>
                    </a:moveTo>
                    <a:lnTo>
                      <a:pt x="3223" y="19"/>
                    </a:lnTo>
                    <a:lnTo>
                      <a:pt x="3000" y="56"/>
                    </a:lnTo>
                    <a:lnTo>
                      <a:pt x="2776" y="112"/>
                    </a:lnTo>
                    <a:lnTo>
                      <a:pt x="2534" y="187"/>
                    </a:lnTo>
                    <a:lnTo>
                      <a:pt x="2329" y="299"/>
                    </a:lnTo>
                    <a:lnTo>
                      <a:pt x="2106" y="448"/>
                    </a:lnTo>
                    <a:lnTo>
                      <a:pt x="1882" y="615"/>
                    </a:lnTo>
                    <a:lnTo>
                      <a:pt x="1640" y="839"/>
                    </a:lnTo>
                    <a:lnTo>
                      <a:pt x="1472" y="1006"/>
                    </a:lnTo>
                    <a:lnTo>
                      <a:pt x="1323" y="1193"/>
                    </a:lnTo>
                    <a:lnTo>
                      <a:pt x="1174" y="1398"/>
                    </a:lnTo>
                    <a:lnTo>
                      <a:pt x="1025" y="1603"/>
                    </a:lnTo>
                    <a:lnTo>
                      <a:pt x="802" y="2012"/>
                    </a:lnTo>
                    <a:lnTo>
                      <a:pt x="597" y="2441"/>
                    </a:lnTo>
                    <a:lnTo>
                      <a:pt x="429" y="2869"/>
                    </a:lnTo>
                    <a:lnTo>
                      <a:pt x="299" y="3298"/>
                    </a:lnTo>
                    <a:lnTo>
                      <a:pt x="187" y="3726"/>
                    </a:lnTo>
                    <a:lnTo>
                      <a:pt x="113" y="4136"/>
                    </a:lnTo>
                    <a:lnTo>
                      <a:pt x="57" y="4508"/>
                    </a:lnTo>
                    <a:lnTo>
                      <a:pt x="19" y="4862"/>
                    </a:lnTo>
                    <a:lnTo>
                      <a:pt x="1" y="5458"/>
                    </a:lnTo>
                    <a:lnTo>
                      <a:pt x="1" y="5868"/>
                    </a:lnTo>
                    <a:lnTo>
                      <a:pt x="1" y="6017"/>
                    </a:lnTo>
                    <a:lnTo>
                      <a:pt x="541" y="6017"/>
                    </a:lnTo>
                    <a:lnTo>
                      <a:pt x="1156" y="5999"/>
                    </a:lnTo>
                    <a:lnTo>
                      <a:pt x="1510" y="5961"/>
                    </a:lnTo>
                    <a:lnTo>
                      <a:pt x="1882" y="5906"/>
                    </a:lnTo>
                    <a:lnTo>
                      <a:pt x="2292" y="5831"/>
                    </a:lnTo>
                    <a:lnTo>
                      <a:pt x="2720" y="5719"/>
                    </a:lnTo>
                    <a:lnTo>
                      <a:pt x="3149" y="5589"/>
                    </a:lnTo>
                    <a:lnTo>
                      <a:pt x="3577" y="5421"/>
                    </a:lnTo>
                    <a:lnTo>
                      <a:pt x="4006" y="5216"/>
                    </a:lnTo>
                    <a:lnTo>
                      <a:pt x="4416" y="4993"/>
                    </a:lnTo>
                    <a:lnTo>
                      <a:pt x="4621" y="4844"/>
                    </a:lnTo>
                    <a:lnTo>
                      <a:pt x="4825" y="4695"/>
                    </a:lnTo>
                    <a:lnTo>
                      <a:pt x="5012" y="4546"/>
                    </a:lnTo>
                    <a:lnTo>
                      <a:pt x="5179" y="4378"/>
                    </a:lnTo>
                    <a:lnTo>
                      <a:pt x="5403" y="4136"/>
                    </a:lnTo>
                    <a:lnTo>
                      <a:pt x="5571" y="3912"/>
                    </a:lnTo>
                    <a:lnTo>
                      <a:pt x="5720" y="3689"/>
                    </a:lnTo>
                    <a:lnTo>
                      <a:pt x="5831" y="3465"/>
                    </a:lnTo>
                    <a:lnTo>
                      <a:pt x="5906" y="3242"/>
                    </a:lnTo>
                    <a:lnTo>
                      <a:pt x="5962" y="3018"/>
                    </a:lnTo>
                    <a:lnTo>
                      <a:pt x="5999" y="2795"/>
                    </a:lnTo>
                    <a:lnTo>
                      <a:pt x="6018" y="2571"/>
                    </a:lnTo>
                    <a:lnTo>
                      <a:pt x="5999" y="2348"/>
                    </a:lnTo>
                    <a:lnTo>
                      <a:pt x="5962" y="2124"/>
                    </a:lnTo>
                    <a:lnTo>
                      <a:pt x="5906" y="1919"/>
                    </a:lnTo>
                    <a:lnTo>
                      <a:pt x="5831" y="1714"/>
                    </a:lnTo>
                    <a:lnTo>
                      <a:pt x="5757" y="1509"/>
                    </a:lnTo>
                    <a:lnTo>
                      <a:pt x="5645" y="1304"/>
                    </a:lnTo>
                    <a:lnTo>
                      <a:pt x="5515" y="1118"/>
                    </a:lnTo>
                    <a:lnTo>
                      <a:pt x="5384" y="951"/>
                    </a:lnTo>
                    <a:lnTo>
                      <a:pt x="5235" y="783"/>
                    </a:lnTo>
                    <a:lnTo>
                      <a:pt x="5068" y="634"/>
                    </a:lnTo>
                    <a:lnTo>
                      <a:pt x="4881" y="503"/>
                    </a:lnTo>
                    <a:lnTo>
                      <a:pt x="4695" y="373"/>
                    </a:lnTo>
                    <a:lnTo>
                      <a:pt x="4509" y="261"/>
                    </a:lnTo>
                    <a:lnTo>
                      <a:pt x="4304" y="187"/>
                    </a:lnTo>
                    <a:lnTo>
                      <a:pt x="4099" y="112"/>
                    </a:lnTo>
                    <a:lnTo>
                      <a:pt x="3894" y="56"/>
                    </a:lnTo>
                    <a:lnTo>
                      <a:pt x="3670" y="19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5" name="Google Shape;1645;p41"/>
              <p:cNvSpPr/>
              <p:nvPr/>
            </p:nvSpPr>
            <p:spPr>
              <a:xfrm>
                <a:off x="3934800" y="2765050"/>
                <a:ext cx="125300" cy="184425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7377" extrusionOk="0">
                    <a:moveTo>
                      <a:pt x="2273" y="0"/>
                    </a:moveTo>
                    <a:lnTo>
                      <a:pt x="2049" y="38"/>
                    </a:lnTo>
                    <a:lnTo>
                      <a:pt x="1844" y="75"/>
                    </a:lnTo>
                    <a:lnTo>
                      <a:pt x="1621" y="131"/>
                    </a:lnTo>
                    <a:lnTo>
                      <a:pt x="1416" y="224"/>
                    </a:lnTo>
                    <a:lnTo>
                      <a:pt x="1211" y="317"/>
                    </a:lnTo>
                    <a:lnTo>
                      <a:pt x="1025" y="429"/>
                    </a:lnTo>
                    <a:lnTo>
                      <a:pt x="857" y="559"/>
                    </a:lnTo>
                    <a:lnTo>
                      <a:pt x="689" y="708"/>
                    </a:lnTo>
                    <a:lnTo>
                      <a:pt x="540" y="876"/>
                    </a:lnTo>
                    <a:lnTo>
                      <a:pt x="391" y="1062"/>
                    </a:lnTo>
                    <a:lnTo>
                      <a:pt x="280" y="1248"/>
                    </a:lnTo>
                    <a:lnTo>
                      <a:pt x="168" y="1472"/>
                    </a:lnTo>
                    <a:lnTo>
                      <a:pt x="93" y="1714"/>
                    </a:lnTo>
                    <a:lnTo>
                      <a:pt x="38" y="1956"/>
                    </a:lnTo>
                    <a:lnTo>
                      <a:pt x="0" y="2236"/>
                    </a:lnTo>
                    <a:lnTo>
                      <a:pt x="0" y="2571"/>
                    </a:lnTo>
                    <a:lnTo>
                      <a:pt x="0" y="2813"/>
                    </a:lnTo>
                    <a:lnTo>
                      <a:pt x="19" y="3055"/>
                    </a:lnTo>
                    <a:lnTo>
                      <a:pt x="56" y="3298"/>
                    </a:lnTo>
                    <a:lnTo>
                      <a:pt x="93" y="3540"/>
                    </a:lnTo>
                    <a:lnTo>
                      <a:pt x="224" y="4005"/>
                    </a:lnTo>
                    <a:lnTo>
                      <a:pt x="391" y="4434"/>
                    </a:lnTo>
                    <a:lnTo>
                      <a:pt x="578" y="4862"/>
                    </a:lnTo>
                    <a:lnTo>
                      <a:pt x="783" y="5253"/>
                    </a:lnTo>
                    <a:lnTo>
                      <a:pt x="1006" y="5626"/>
                    </a:lnTo>
                    <a:lnTo>
                      <a:pt x="1248" y="5980"/>
                    </a:lnTo>
                    <a:lnTo>
                      <a:pt x="1472" y="6278"/>
                    </a:lnTo>
                    <a:lnTo>
                      <a:pt x="1714" y="6557"/>
                    </a:lnTo>
                    <a:lnTo>
                      <a:pt x="2105" y="7004"/>
                    </a:lnTo>
                    <a:lnTo>
                      <a:pt x="2385" y="7284"/>
                    </a:lnTo>
                    <a:lnTo>
                      <a:pt x="2496" y="7377"/>
                    </a:lnTo>
                    <a:lnTo>
                      <a:pt x="2608" y="7284"/>
                    </a:lnTo>
                    <a:lnTo>
                      <a:pt x="2888" y="7004"/>
                    </a:lnTo>
                    <a:lnTo>
                      <a:pt x="3297" y="6557"/>
                    </a:lnTo>
                    <a:lnTo>
                      <a:pt x="3521" y="6278"/>
                    </a:lnTo>
                    <a:lnTo>
                      <a:pt x="3744" y="5980"/>
                    </a:lnTo>
                    <a:lnTo>
                      <a:pt x="3987" y="5626"/>
                    </a:lnTo>
                    <a:lnTo>
                      <a:pt x="4210" y="5253"/>
                    </a:lnTo>
                    <a:lnTo>
                      <a:pt x="4415" y="4862"/>
                    </a:lnTo>
                    <a:lnTo>
                      <a:pt x="4620" y="4434"/>
                    </a:lnTo>
                    <a:lnTo>
                      <a:pt x="4769" y="4005"/>
                    </a:lnTo>
                    <a:lnTo>
                      <a:pt x="4899" y="3540"/>
                    </a:lnTo>
                    <a:lnTo>
                      <a:pt x="4937" y="3298"/>
                    </a:lnTo>
                    <a:lnTo>
                      <a:pt x="4974" y="3055"/>
                    </a:lnTo>
                    <a:lnTo>
                      <a:pt x="4992" y="2813"/>
                    </a:lnTo>
                    <a:lnTo>
                      <a:pt x="5011" y="2571"/>
                    </a:lnTo>
                    <a:lnTo>
                      <a:pt x="4992" y="2236"/>
                    </a:lnTo>
                    <a:lnTo>
                      <a:pt x="4955" y="1956"/>
                    </a:lnTo>
                    <a:lnTo>
                      <a:pt x="4899" y="1714"/>
                    </a:lnTo>
                    <a:lnTo>
                      <a:pt x="4825" y="1472"/>
                    </a:lnTo>
                    <a:lnTo>
                      <a:pt x="4713" y="1248"/>
                    </a:lnTo>
                    <a:lnTo>
                      <a:pt x="4601" y="1062"/>
                    </a:lnTo>
                    <a:lnTo>
                      <a:pt x="4471" y="876"/>
                    </a:lnTo>
                    <a:lnTo>
                      <a:pt x="4322" y="708"/>
                    </a:lnTo>
                    <a:lnTo>
                      <a:pt x="4154" y="559"/>
                    </a:lnTo>
                    <a:lnTo>
                      <a:pt x="3968" y="429"/>
                    </a:lnTo>
                    <a:lnTo>
                      <a:pt x="3782" y="317"/>
                    </a:lnTo>
                    <a:lnTo>
                      <a:pt x="3577" y="224"/>
                    </a:lnTo>
                    <a:lnTo>
                      <a:pt x="3372" y="131"/>
                    </a:lnTo>
                    <a:lnTo>
                      <a:pt x="3167" y="75"/>
                    </a:lnTo>
                    <a:lnTo>
                      <a:pt x="2943" y="38"/>
                    </a:lnTo>
                    <a:lnTo>
                      <a:pt x="27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646" name="Google Shape;1646;p41"/>
          <p:cNvGrpSpPr/>
          <p:nvPr/>
        </p:nvGrpSpPr>
        <p:grpSpPr>
          <a:xfrm>
            <a:off x="7738758" y="3091327"/>
            <a:ext cx="1113625" cy="2157157"/>
            <a:chOff x="4570475" y="2101425"/>
            <a:chExt cx="1339350" cy="2594400"/>
          </a:xfrm>
        </p:grpSpPr>
        <p:sp>
          <p:nvSpPr>
            <p:cNvPr id="1647" name="Google Shape;1647;p41"/>
            <p:cNvSpPr/>
            <p:nvPr/>
          </p:nvSpPr>
          <p:spPr>
            <a:xfrm>
              <a:off x="4789350" y="2325425"/>
              <a:ext cx="856425" cy="2167375"/>
            </a:xfrm>
            <a:custGeom>
              <a:avLst/>
              <a:gdLst/>
              <a:ahLst/>
              <a:cxnLst/>
              <a:rect l="l" t="t" r="r" b="b"/>
              <a:pathLst>
                <a:path w="34257" h="86695" extrusionOk="0">
                  <a:moveTo>
                    <a:pt x="18889" y="1"/>
                  </a:moveTo>
                  <a:lnTo>
                    <a:pt x="18889" y="13282"/>
                  </a:lnTo>
                  <a:lnTo>
                    <a:pt x="6315" y="690"/>
                  </a:lnTo>
                  <a:lnTo>
                    <a:pt x="5365" y="1640"/>
                  </a:lnTo>
                  <a:lnTo>
                    <a:pt x="11102" y="7377"/>
                  </a:lnTo>
                  <a:lnTo>
                    <a:pt x="0" y="7377"/>
                  </a:lnTo>
                  <a:lnTo>
                    <a:pt x="0" y="8719"/>
                  </a:lnTo>
                  <a:lnTo>
                    <a:pt x="12444" y="8719"/>
                  </a:lnTo>
                  <a:lnTo>
                    <a:pt x="18889" y="15164"/>
                  </a:lnTo>
                  <a:lnTo>
                    <a:pt x="18889" y="25875"/>
                  </a:lnTo>
                  <a:lnTo>
                    <a:pt x="12630" y="19616"/>
                  </a:lnTo>
                  <a:lnTo>
                    <a:pt x="11680" y="20566"/>
                  </a:lnTo>
                  <a:lnTo>
                    <a:pt x="18889" y="27775"/>
                  </a:lnTo>
                  <a:lnTo>
                    <a:pt x="18889" y="35058"/>
                  </a:lnTo>
                  <a:lnTo>
                    <a:pt x="5123" y="21292"/>
                  </a:lnTo>
                  <a:lnTo>
                    <a:pt x="4191" y="22242"/>
                  </a:lnTo>
                  <a:lnTo>
                    <a:pt x="8774" y="26843"/>
                  </a:lnTo>
                  <a:lnTo>
                    <a:pt x="2124" y="26843"/>
                  </a:lnTo>
                  <a:lnTo>
                    <a:pt x="2124" y="28185"/>
                  </a:lnTo>
                  <a:lnTo>
                    <a:pt x="10115" y="28185"/>
                  </a:lnTo>
                  <a:lnTo>
                    <a:pt x="18889" y="36958"/>
                  </a:lnTo>
                  <a:lnTo>
                    <a:pt x="18889" y="43739"/>
                  </a:lnTo>
                  <a:lnTo>
                    <a:pt x="12928" y="37759"/>
                  </a:lnTo>
                  <a:lnTo>
                    <a:pt x="11978" y="38709"/>
                  </a:lnTo>
                  <a:lnTo>
                    <a:pt x="18889" y="45639"/>
                  </a:lnTo>
                  <a:lnTo>
                    <a:pt x="18889" y="57225"/>
                  </a:lnTo>
                  <a:lnTo>
                    <a:pt x="9053" y="47390"/>
                  </a:lnTo>
                  <a:lnTo>
                    <a:pt x="8103" y="48321"/>
                  </a:lnTo>
                  <a:lnTo>
                    <a:pt x="18889" y="59107"/>
                  </a:lnTo>
                  <a:lnTo>
                    <a:pt x="18889" y="86694"/>
                  </a:lnTo>
                  <a:lnTo>
                    <a:pt x="20230" y="86694"/>
                  </a:lnTo>
                  <a:lnTo>
                    <a:pt x="20230" y="55251"/>
                  </a:lnTo>
                  <a:lnTo>
                    <a:pt x="24663" y="50817"/>
                  </a:lnTo>
                  <a:lnTo>
                    <a:pt x="34257" y="50817"/>
                  </a:lnTo>
                  <a:lnTo>
                    <a:pt x="34257" y="49476"/>
                  </a:lnTo>
                  <a:lnTo>
                    <a:pt x="26005" y="49476"/>
                  </a:lnTo>
                  <a:lnTo>
                    <a:pt x="29656" y="45825"/>
                  </a:lnTo>
                  <a:lnTo>
                    <a:pt x="28706" y="44875"/>
                  </a:lnTo>
                  <a:lnTo>
                    <a:pt x="20230" y="53351"/>
                  </a:lnTo>
                  <a:lnTo>
                    <a:pt x="20230" y="41280"/>
                  </a:lnTo>
                  <a:lnTo>
                    <a:pt x="33269" y="28259"/>
                  </a:lnTo>
                  <a:lnTo>
                    <a:pt x="32319" y="27309"/>
                  </a:lnTo>
                  <a:lnTo>
                    <a:pt x="27886" y="31724"/>
                  </a:lnTo>
                  <a:lnTo>
                    <a:pt x="27886" y="24217"/>
                  </a:lnTo>
                  <a:lnTo>
                    <a:pt x="26563" y="24217"/>
                  </a:lnTo>
                  <a:lnTo>
                    <a:pt x="26563" y="33065"/>
                  </a:lnTo>
                  <a:lnTo>
                    <a:pt x="20230" y="39398"/>
                  </a:lnTo>
                  <a:lnTo>
                    <a:pt x="20230" y="24534"/>
                  </a:lnTo>
                  <a:lnTo>
                    <a:pt x="34145" y="10619"/>
                  </a:lnTo>
                  <a:lnTo>
                    <a:pt x="33195" y="9669"/>
                  </a:lnTo>
                  <a:lnTo>
                    <a:pt x="28668" y="14214"/>
                  </a:lnTo>
                  <a:lnTo>
                    <a:pt x="28668" y="5645"/>
                  </a:lnTo>
                  <a:lnTo>
                    <a:pt x="27327" y="5645"/>
                  </a:lnTo>
                  <a:lnTo>
                    <a:pt x="27327" y="15555"/>
                  </a:lnTo>
                  <a:lnTo>
                    <a:pt x="20230" y="22634"/>
                  </a:lnTo>
                  <a:lnTo>
                    <a:pt x="202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4651025" y="4491375"/>
              <a:ext cx="1256000" cy="149975"/>
            </a:xfrm>
            <a:custGeom>
              <a:avLst/>
              <a:gdLst/>
              <a:ahLst/>
              <a:cxnLst/>
              <a:rect l="l" t="t" r="r" b="b"/>
              <a:pathLst>
                <a:path w="50240" h="5999" extrusionOk="0">
                  <a:moveTo>
                    <a:pt x="16132" y="0"/>
                  </a:moveTo>
                  <a:lnTo>
                    <a:pt x="15797" y="19"/>
                  </a:lnTo>
                  <a:lnTo>
                    <a:pt x="15462" y="56"/>
                  </a:lnTo>
                  <a:lnTo>
                    <a:pt x="15145" y="94"/>
                  </a:lnTo>
                  <a:lnTo>
                    <a:pt x="14810" y="168"/>
                  </a:lnTo>
                  <a:lnTo>
                    <a:pt x="14493" y="261"/>
                  </a:lnTo>
                  <a:lnTo>
                    <a:pt x="14176" y="354"/>
                  </a:lnTo>
                  <a:lnTo>
                    <a:pt x="13860" y="485"/>
                  </a:lnTo>
                  <a:lnTo>
                    <a:pt x="13562" y="615"/>
                  </a:lnTo>
                  <a:lnTo>
                    <a:pt x="13264" y="783"/>
                  </a:lnTo>
                  <a:lnTo>
                    <a:pt x="12966" y="950"/>
                  </a:lnTo>
                  <a:lnTo>
                    <a:pt x="12686" y="1137"/>
                  </a:lnTo>
                  <a:lnTo>
                    <a:pt x="12407" y="1342"/>
                  </a:lnTo>
                  <a:lnTo>
                    <a:pt x="12146" y="1584"/>
                  </a:lnTo>
                  <a:lnTo>
                    <a:pt x="11885" y="1807"/>
                  </a:lnTo>
                  <a:lnTo>
                    <a:pt x="11643" y="2068"/>
                  </a:lnTo>
                  <a:lnTo>
                    <a:pt x="11401" y="2348"/>
                  </a:lnTo>
                  <a:lnTo>
                    <a:pt x="11177" y="2646"/>
                  </a:lnTo>
                  <a:lnTo>
                    <a:pt x="11047" y="2832"/>
                  </a:lnTo>
                  <a:lnTo>
                    <a:pt x="10470" y="2385"/>
                  </a:lnTo>
                  <a:lnTo>
                    <a:pt x="10153" y="2143"/>
                  </a:lnTo>
                  <a:lnTo>
                    <a:pt x="9799" y="1938"/>
                  </a:lnTo>
                  <a:lnTo>
                    <a:pt x="9445" y="1751"/>
                  </a:lnTo>
                  <a:lnTo>
                    <a:pt x="9072" y="1621"/>
                  </a:lnTo>
                  <a:lnTo>
                    <a:pt x="8700" y="1509"/>
                  </a:lnTo>
                  <a:lnTo>
                    <a:pt x="8309" y="1416"/>
                  </a:lnTo>
                  <a:lnTo>
                    <a:pt x="7918" y="1379"/>
                  </a:lnTo>
                  <a:lnTo>
                    <a:pt x="7526" y="1360"/>
                  </a:lnTo>
                  <a:lnTo>
                    <a:pt x="7135" y="1379"/>
                  </a:lnTo>
                  <a:lnTo>
                    <a:pt x="6744" y="1416"/>
                  </a:lnTo>
                  <a:lnTo>
                    <a:pt x="6371" y="1509"/>
                  </a:lnTo>
                  <a:lnTo>
                    <a:pt x="5999" y="1621"/>
                  </a:lnTo>
                  <a:lnTo>
                    <a:pt x="5626" y="1751"/>
                  </a:lnTo>
                  <a:lnTo>
                    <a:pt x="5254" y="1938"/>
                  </a:lnTo>
                  <a:lnTo>
                    <a:pt x="4918" y="2143"/>
                  </a:lnTo>
                  <a:lnTo>
                    <a:pt x="4583" y="2385"/>
                  </a:lnTo>
                  <a:lnTo>
                    <a:pt x="1" y="5999"/>
                  </a:lnTo>
                  <a:lnTo>
                    <a:pt x="50240" y="5999"/>
                  </a:lnTo>
                  <a:lnTo>
                    <a:pt x="47856" y="2646"/>
                  </a:lnTo>
                  <a:lnTo>
                    <a:pt x="47632" y="2329"/>
                  </a:lnTo>
                  <a:lnTo>
                    <a:pt x="47390" y="2049"/>
                  </a:lnTo>
                  <a:lnTo>
                    <a:pt x="47129" y="1789"/>
                  </a:lnTo>
                  <a:lnTo>
                    <a:pt x="46850" y="1528"/>
                  </a:lnTo>
                  <a:lnTo>
                    <a:pt x="46570" y="1304"/>
                  </a:lnTo>
                  <a:lnTo>
                    <a:pt x="46272" y="1081"/>
                  </a:lnTo>
                  <a:lnTo>
                    <a:pt x="45974" y="895"/>
                  </a:lnTo>
                  <a:lnTo>
                    <a:pt x="45676" y="727"/>
                  </a:lnTo>
                  <a:lnTo>
                    <a:pt x="45359" y="559"/>
                  </a:lnTo>
                  <a:lnTo>
                    <a:pt x="45024" y="429"/>
                  </a:lnTo>
                  <a:lnTo>
                    <a:pt x="44689" y="298"/>
                  </a:lnTo>
                  <a:lnTo>
                    <a:pt x="44353" y="205"/>
                  </a:lnTo>
                  <a:lnTo>
                    <a:pt x="44018" y="131"/>
                  </a:lnTo>
                  <a:lnTo>
                    <a:pt x="43683" y="56"/>
                  </a:lnTo>
                  <a:lnTo>
                    <a:pt x="43329" y="19"/>
                  </a:lnTo>
                  <a:lnTo>
                    <a:pt x="42994" y="0"/>
                  </a:lnTo>
                  <a:lnTo>
                    <a:pt x="42286" y="0"/>
                  </a:lnTo>
                  <a:lnTo>
                    <a:pt x="41951" y="38"/>
                  </a:lnTo>
                  <a:lnTo>
                    <a:pt x="41597" y="94"/>
                  </a:lnTo>
                  <a:lnTo>
                    <a:pt x="41261" y="168"/>
                  </a:lnTo>
                  <a:lnTo>
                    <a:pt x="40926" y="243"/>
                  </a:lnTo>
                  <a:lnTo>
                    <a:pt x="40591" y="354"/>
                  </a:lnTo>
                  <a:lnTo>
                    <a:pt x="40274" y="485"/>
                  </a:lnTo>
                  <a:lnTo>
                    <a:pt x="39939" y="634"/>
                  </a:lnTo>
                  <a:lnTo>
                    <a:pt x="39622" y="783"/>
                  </a:lnTo>
                  <a:lnTo>
                    <a:pt x="39324" y="969"/>
                  </a:lnTo>
                  <a:lnTo>
                    <a:pt x="39026" y="1174"/>
                  </a:lnTo>
                  <a:lnTo>
                    <a:pt x="38747" y="1398"/>
                  </a:lnTo>
                  <a:lnTo>
                    <a:pt x="38467" y="1640"/>
                  </a:lnTo>
                  <a:lnTo>
                    <a:pt x="38188" y="1900"/>
                  </a:lnTo>
                  <a:lnTo>
                    <a:pt x="37946" y="2180"/>
                  </a:lnTo>
                  <a:lnTo>
                    <a:pt x="37722" y="1994"/>
                  </a:lnTo>
                  <a:lnTo>
                    <a:pt x="37498" y="1826"/>
                  </a:lnTo>
                  <a:lnTo>
                    <a:pt x="37256" y="1677"/>
                  </a:lnTo>
                  <a:lnTo>
                    <a:pt x="37033" y="1547"/>
                  </a:lnTo>
                  <a:lnTo>
                    <a:pt x="36791" y="1416"/>
                  </a:lnTo>
                  <a:lnTo>
                    <a:pt x="36530" y="1286"/>
                  </a:lnTo>
                  <a:lnTo>
                    <a:pt x="36288" y="1174"/>
                  </a:lnTo>
                  <a:lnTo>
                    <a:pt x="36027" y="1081"/>
                  </a:lnTo>
                  <a:lnTo>
                    <a:pt x="35766" y="1006"/>
                  </a:lnTo>
                  <a:lnTo>
                    <a:pt x="35505" y="932"/>
                  </a:lnTo>
                  <a:lnTo>
                    <a:pt x="35245" y="857"/>
                  </a:lnTo>
                  <a:lnTo>
                    <a:pt x="34984" y="820"/>
                  </a:lnTo>
                  <a:lnTo>
                    <a:pt x="34723" y="764"/>
                  </a:lnTo>
                  <a:lnTo>
                    <a:pt x="34462" y="746"/>
                  </a:lnTo>
                  <a:lnTo>
                    <a:pt x="34183" y="727"/>
                  </a:lnTo>
                  <a:lnTo>
                    <a:pt x="33643" y="727"/>
                  </a:lnTo>
                  <a:lnTo>
                    <a:pt x="33382" y="746"/>
                  </a:lnTo>
                  <a:lnTo>
                    <a:pt x="33121" y="764"/>
                  </a:lnTo>
                  <a:lnTo>
                    <a:pt x="32842" y="820"/>
                  </a:lnTo>
                  <a:lnTo>
                    <a:pt x="32581" y="857"/>
                  </a:lnTo>
                  <a:lnTo>
                    <a:pt x="32320" y="932"/>
                  </a:lnTo>
                  <a:lnTo>
                    <a:pt x="32059" y="1006"/>
                  </a:lnTo>
                  <a:lnTo>
                    <a:pt x="31798" y="1081"/>
                  </a:lnTo>
                  <a:lnTo>
                    <a:pt x="31556" y="1174"/>
                  </a:lnTo>
                  <a:lnTo>
                    <a:pt x="31295" y="1286"/>
                  </a:lnTo>
                  <a:lnTo>
                    <a:pt x="31053" y="1416"/>
                  </a:lnTo>
                  <a:lnTo>
                    <a:pt x="30811" y="1547"/>
                  </a:lnTo>
                  <a:lnTo>
                    <a:pt x="30569" y="1677"/>
                  </a:lnTo>
                  <a:lnTo>
                    <a:pt x="30345" y="1826"/>
                  </a:lnTo>
                  <a:lnTo>
                    <a:pt x="30122" y="1994"/>
                  </a:lnTo>
                  <a:lnTo>
                    <a:pt x="29898" y="2180"/>
                  </a:lnTo>
                  <a:lnTo>
                    <a:pt x="29656" y="1919"/>
                  </a:lnTo>
                  <a:lnTo>
                    <a:pt x="29433" y="1677"/>
                  </a:lnTo>
                  <a:lnTo>
                    <a:pt x="29172" y="1472"/>
                  </a:lnTo>
                  <a:lnTo>
                    <a:pt x="28911" y="1248"/>
                  </a:lnTo>
                  <a:lnTo>
                    <a:pt x="28650" y="1062"/>
                  </a:lnTo>
                  <a:lnTo>
                    <a:pt x="28389" y="895"/>
                  </a:lnTo>
                  <a:lnTo>
                    <a:pt x="28110" y="727"/>
                  </a:lnTo>
                  <a:lnTo>
                    <a:pt x="27812" y="597"/>
                  </a:lnTo>
                  <a:lnTo>
                    <a:pt x="27514" y="466"/>
                  </a:lnTo>
                  <a:lnTo>
                    <a:pt x="27235" y="354"/>
                  </a:lnTo>
                  <a:lnTo>
                    <a:pt x="26918" y="261"/>
                  </a:lnTo>
                  <a:lnTo>
                    <a:pt x="26620" y="168"/>
                  </a:lnTo>
                  <a:lnTo>
                    <a:pt x="26303" y="112"/>
                  </a:lnTo>
                  <a:lnTo>
                    <a:pt x="26005" y="56"/>
                  </a:lnTo>
                  <a:lnTo>
                    <a:pt x="25688" y="19"/>
                  </a:lnTo>
                  <a:lnTo>
                    <a:pt x="25372" y="0"/>
                  </a:lnTo>
                  <a:lnTo>
                    <a:pt x="24738" y="0"/>
                  </a:lnTo>
                  <a:lnTo>
                    <a:pt x="24440" y="38"/>
                  </a:lnTo>
                  <a:lnTo>
                    <a:pt x="24124" y="75"/>
                  </a:lnTo>
                  <a:lnTo>
                    <a:pt x="23807" y="131"/>
                  </a:lnTo>
                  <a:lnTo>
                    <a:pt x="23509" y="205"/>
                  </a:lnTo>
                  <a:lnTo>
                    <a:pt x="23192" y="280"/>
                  </a:lnTo>
                  <a:lnTo>
                    <a:pt x="22894" y="392"/>
                  </a:lnTo>
                  <a:lnTo>
                    <a:pt x="22615" y="503"/>
                  </a:lnTo>
                  <a:lnTo>
                    <a:pt x="22317" y="652"/>
                  </a:lnTo>
                  <a:lnTo>
                    <a:pt x="22037" y="801"/>
                  </a:lnTo>
                  <a:lnTo>
                    <a:pt x="21758" y="950"/>
                  </a:lnTo>
                  <a:lnTo>
                    <a:pt x="21479" y="1137"/>
                  </a:lnTo>
                  <a:lnTo>
                    <a:pt x="21218" y="1342"/>
                  </a:lnTo>
                  <a:lnTo>
                    <a:pt x="20976" y="1547"/>
                  </a:lnTo>
                  <a:lnTo>
                    <a:pt x="20733" y="1770"/>
                  </a:lnTo>
                  <a:lnTo>
                    <a:pt x="20473" y="1528"/>
                  </a:lnTo>
                  <a:lnTo>
                    <a:pt x="20193" y="1304"/>
                  </a:lnTo>
                  <a:lnTo>
                    <a:pt x="19914" y="1099"/>
                  </a:lnTo>
                  <a:lnTo>
                    <a:pt x="19634" y="913"/>
                  </a:lnTo>
                  <a:lnTo>
                    <a:pt x="19336" y="746"/>
                  </a:lnTo>
                  <a:lnTo>
                    <a:pt x="19038" y="597"/>
                  </a:lnTo>
                  <a:lnTo>
                    <a:pt x="18722" y="466"/>
                  </a:lnTo>
                  <a:lnTo>
                    <a:pt x="18424" y="336"/>
                  </a:lnTo>
                  <a:lnTo>
                    <a:pt x="18107" y="243"/>
                  </a:lnTo>
                  <a:lnTo>
                    <a:pt x="17772" y="149"/>
                  </a:lnTo>
                  <a:lnTo>
                    <a:pt x="17455" y="94"/>
                  </a:lnTo>
                  <a:lnTo>
                    <a:pt x="17120" y="38"/>
                  </a:lnTo>
                  <a:lnTo>
                    <a:pt x="167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4653350" y="4641325"/>
              <a:ext cx="1256475" cy="54500"/>
            </a:xfrm>
            <a:custGeom>
              <a:avLst/>
              <a:gdLst/>
              <a:ahLst/>
              <a:cxnLst/>
              <a:rect l="l" t="t" r="r" b="b"/>
              <a:pathLst>
                <a:path w="50259" h="2180" extrusionOk="0">
                  <a:moveTo>
                    <a:pt x="1" y="1"/>
                  </a:moveTo>
                  <a:lnTo>
                    <a:pt x="1" y="2180"/>
                  </a:lnTo>
                  <a:lnTo>
                    <a:pt x="50259" y="2180"/>
                  </a:lnTo>
                  <a:lnTo>
                    <a:pt x="502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5278325" y="3828700"/>
              <a:ext cx="258475" cy="258000"/>
            </a:xfrm>
            <a:custGeom>
              <a:avLst/>
              <a:gdLst/>
              <a:ahLst/>
              <a:cxnLst/>
              <a:rect l="l" t="t" r="r" b="b"/>
              <a:pathLst>
                <a:path w="10339" h="10320" extrusionOk="0">
                  <a:moveTo>
                    <a:pt x="5924" y="0"/>
                  </a:moveTo>
                  <a:lnTo>
                    <a:pt x="5551" y="19"/>
                  </a:lnTo>
                  <a:lnTo>
                    <a:pt x="5160" y="75"/>
                  </a:lnTo>
                  <a:lnTo>
                    <a:pt x="4769" y="168"/>
                  </a:lnTo>
                  <a:lnTo>
                    <a:pt x="4378" y="317"/>
                  </a:lnTo>
                  <a:lnTo>
                    <a:pt x="4005" y="503"/>
                  </a:lnTo>
                  <a:lnTo>
                    <a:pt x="3819" y="615"/>
                  </a:lnTo>
                  <a:lnTo>
                    <a:pt x="3633" y="745"/>
                  </a:lnTo>
                  <a:lnTo>
                    <a:pt x="3447" y="876"/>
                  </a:lnTo>
                  <a:lnTo>
                    <a:pt x="3260" y="1025"/>
                  </a:lnTo>
                  <a:lnTo>
                    <a:pt x="2832" y="1416"/>
                  </a:lnTo>
                  <a:lnTo>
                    <a:pt x="2552" y="1733"/>
                  </a:lnTo>
                  <a:lnTo>
                    <a:pt x="2273" y="2049"/>
                  </a:lnTo>
                  <a:lnTo>
                    <a:pt x="2031" y="2385"/>
                  </a:lnTo>
                  <a:lnTo>
                    <a:pt x="1789" y="2720"/>
                  </a:lnTo>
                  <a:lnTo>
                    <a:pt x="1584" y="3074"/>
                  </a:lnTo>
                  <a:lnTo>
                    <a:pt x="1379" y="3428"/>
                  </a:lnTo>
                  <a:lnTo>
                    <a:pt x="1193" y="3800"/>
                  </a:lnTo>
                  <a:lnTo>
                    <a:pt x="1044" y="4173"/>
                  </a:lnTo>
                  <a:lnTo>
                    <a:pt x="895" y="4545"/>
                  </a:lnTo>
                  <a:lnTo>
                    <a:pt x="745" y="4918"/>
                  </a:lnTo>
                  <a:lnTo>
                    <a:pt x="634" y="5272"/>
                  </a:lnTo>
                  <a:lnTo>
                    <a:pt x="522" y="5644"/>
                  </a:lnTo>
                  <a:lnTo>
                    <a:pt x="354" y="6371"/>
                  </a:lnTo>
                  <a:lnTo>
                    <a:pt x="224" y="7079"/>
                  </a:lnTo>
                  <a:lnTo>
                    <a:pt x="131" y="7731"/>
                  </a:lnTo>
                  <a:lnTo>
                    <a:pt x="56" y="8345"/>
                  </a:lnTo>
                  <a:lnTo>
                    <a:pt x="19" y="8904"/>
                  </a:lnTo>
                  <a:lnTo>
                    <a:pt x="0" y="9370"/>
                  </a:lnTo>
                  <a:lnTo>
                    <a:pt x="19" y="10059"/>
                  </a:lnTo>
                  <a:lnTo>
                    <a:pt x="19" y="10301"/>
                  </a:lnTo>
                  <a:lnTo>
                    <a:pt x="280" y="10320"/>
                  </a:lnTo>
                  <a:lnTo>
                    <a:pt x="969" y="10320"/>
                  </a:lnTo>
                  <a:lnTo>
                    <a:pt x="1435" y="10301"/>
                  </a:lnTo>
                  <a:lnTo>
                    <a:pt x="1994" y="10264"/>
                  </a:lnTo>
                  <a:lnTo>
                    <a:pt x="2590" y="10208"/>
                  </a:lnTo>
                  <a:lnTo>
                    <a:pt x="3260" y="10115"/>
                  </a:lnTo>
                  <a:lnTo>
                    <a:pt x="3968" y="9985"/>
                  </a:lnTo>
                  <a:lnTo>
                    <a:pt x="4676" y="9798"/>
                  </a:lnTo>
                  <a:lnTo>
                    <a:pt x="5048" y="9705"/>
                  </a:lnTo>
                  <a:lnTo>
                    <a:pt x="5421" y="9575"/>
                  </a:lnTo>
                  <a:lnTo>
                    <a:pt x="5794" y="9444"/>
                  </a:lnTo>
                  <a:lnTo>
                    <a:pt x="6166" y="9295"/>
                  </a:lnTo>
                  <a:lnTo>
                    <a:pt x="6539" y="9128"/>
                  </a:lnTo>
                  <a:lnTo>
                    <a:pt x="6893" y="8960"/>
                  </a:lnTo>
                  <a:lnTo>
                    <a:pt x="7265" y="8755"/>
                  </a:lnTo>
                  <a:lnTo>
                    <a:pt x="7600" y="8550"/>
                  </a:lnTo>
                  <a:lnTo>
                    <a:pt x="7954" y="8308"/>
                  </a:lnTo>
                  <a:lnTo>
                    <a:pt x="8290" y="8066"/>
                  </a:lnTo>
                  <a:lnTo>
                    <a:pt x="8606" y="7787"/>
                  </a:lnTo>
                  <a:lnTo>
                    <a:pt x="8923" y="7489"/>
                  </a:lnTo>
                  <a:lnTo>
                    <a:pt x="9314" y="7079"/>
                  </a:lnTo>
                  <a:lnTo>
                    <a:pt x="9463" y="6892"/>
                  </a:lnTo>
                  <a:lnTo>
                    <a:pt x="9594" y="6706"/>
                  </a:lnTo>
                  <a:lnTo>
                    <a:pt x="9724" y="6520"/>
                  </a:lnTo>
                  <a:lnTo>
                    <a:pt x="9836" y="6334"/>
                  </a:lnTo>
                  <a:lnTo>
                    <a:pt x="10022" y="5942"/>
                  </a:lnTo>
                  <a:lnTo>
                    <a:pt x="10171" y="5570"/>
                  </a:lnTo>
                  <a:lnTo>
                    <a:pt x="10264" y="5179"/>
                  </a:lnTo>
                  <a:lnTo>
                    <a:pt x="10320" y="4787"/>
                  </a:lnTo>
                  <a:lnTo>
                    <a:pt x="10339" y="4396"/>
                  </a:lnTo>
                  <a:lnTo>
                    <a:pt x="10320" y="4024"/>
                  </a:lnTo>
                  <a:lnTo>
                    <a:pt x="10264" y="3651"/>
                  </a:lnTo>
                  <a:lnTo>
                    <a:pt x="10171" y="3279"/>
                  </a:lnTo>
                  <a:lnTo>
                    <a:pt x="10041" y="2925"/>
                  </a:lnTo>
                  <a:lnTo>
                    <a:pt x="9892" y="2571"/>
                  </a:lnTo>
                  <a:lnTo>
                    <a:pt x="9705" y="2235"/>
                  </a:lnTo>
                  <a:lnTo>
                    <a:pt x="9482" y="1919"/>
                  </a:lnTo>
                  <a:lnTo>
                    <a:pt x="9258" y="1621"/>
                  </a:lnTo>
                  <a:lnTo>
                    <a:pt x="8998" y="1341"/>
                  </a:lnTo>
                  <a:lnTo>
                    <a:pt x="8718" y="1081"/>
                  </a:lnTo>
                  <a:lnTo>
                    <a:pt x="8420" y="838"/>
                  </a:lnTo>
                  <a:lnTo>
                    <a:pt x="8085" y="634"/>
                  </a:lnTo>
                  <a:lnTo>
                    <a:pt x="7768" y="447"/>
                  </a:lnTo>
                  <a:lnTo>
                    <a:pt x="7414" y="298"/>
                  </a:lnTo>
                  <a:lnTo>
                    <a:pt x="7060" y="168"/>
                  </a:lnTo>
                  <a:lnTo>
                    <a:pt x="6688" y="75"/>
                  </a:lnTo>
                  <a:lnTo>
                    <a:pt x="6315" y="19"/>
                  </a:lnTo>
                  <a:lnTo>
                    <a:pt x="59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5021250" y="3828700"/>
              <a:ext cx="258025" cy="258000"/>
            </a:xfrm>
            <a:custGeom>
              <a:avLst/>
              <a:gdLst/>
              <a:ahLst/>
              <a:cxnLst/>
              <a:rect l="l" t="t" r="r" b="b"/>
              <a:pathLst>
                <a:path w="10321" h="10320" extrusionOk="0">
                  <a:moveTo>
                    <a:pt x="4397" y="0"/>
                  </a:moveTo>
                  <a:lnTo>
                    <a:pt x="4024" y="19"/>
                  </a:lnTo>
                  <a:lnTo>
                    <a:pt x="3652" y="75"/>
                  </a:lnTo>
                  <a:lnTo>
                    <a:pt x="3279" y="168"/>
                  </a:lnTo>
                  <a:lnTo>
                    <a:pt x="2925" y="298"/>
                  </a:lnTo>
                  <a:lnTo>
                    <a:pt x="2571" y="447"/>
                  </a:lnTo>
                  <a:lnTo>
                    <a:pt x="2236" y="634"/>
                  </a:lnTo>
                  <a:lnTo>
                    <a:pt x="1919" y="838"/>
                  </a:lnTo>
                  <a:lnTo>
                    <a:pt x="1621" y="1081"/>
                  </a:lnTo>
                  <a:lnTo>
                    <a:pt x="1342" y="1341"/>
                  </a:lnTo>
                  <a:lnTo>
                    <a:pt x="1081" y="1621"/>
                  </a:lnTo>
                  <a:lnTo>
                    <a:pt x="839" y="1919"/>
                  </a:lnTo>
                  <a:lnTo>
                    <a:pt x="634" y="2235"/>
                  </a:lnTo>
                  <a:lnTo>
                    <a:pt x="448" y="2571"/>
                  </a:lnTo>
                  <a:lnTo>
                    <a:pt x="299" y="2925"/>
                  </a:lnTo>
                  <a:lnTo>
                    <a:pt x="168" y="3279"/>
                  </a:lnTo>
                  <a:lnTo>
                    <a:pt x="75" y="3651"/>
                  </a:lnTo>
                  <a:lnTo>
                    <a:pt x="19" y="4024"/>
                  </a:lnTo>
                  <a:lnTo>
                    <a:pt x="1" y="4396"/>
                  </a:lnTo>
                  <a:lnTo>
                    <a:pt x="19" y="4787"/>
                  </a:lnTo>
                  <a:lnTo>
                    <a:pt x="75" y="5179"/>
                  </a:lnTo>
                  <a:lnTo>
                    <a:pt x="168" y="5570"/>
                  </a:lnTo>
                  <a:lnTo>
                    <a:pt x="318" y="5942"/>
                  </a:lnTo>
                  <a:lnTo>
                    <a:pt x="504" y="6334"/>
                  </a:lnTo>
                  <a:lnTo>
                    <a:pt x="616" y="6520"/>
                  </a:lnTo>
                  <a:lnTo>
                    <a:pt x="746" y="6706"/>
                  </a:lnTo>
                  <a:lnTo>
                    <a:pt x="876" y="6892"/>
                  </a:lnTo>
                  <a:lnTo>
                    <a:pt x="1025" y="7079"/>
                  </a:lnTo>
                  <a:lnTo>
                    <a:pt x="1417" y="7489"/>
                  </a:lnTo>
                  <a:lnTo>
                    <a:pt x="1715" y="7787"/>
                  </a:lnTo>
                  <a:lnTo>
                    <a:pt x="2050" y="8066"/>
                  </a:lnTo>
                  <a:lnTo>
                    <a:pt x="2385" y="8308"/>
                  </a:lnTo>
                  <a:lnTo>
                    <a:pt x="2720" y="8550"/>
                  </a:lnTo>
                  <a:lnTo>
                    <a:pt x="3074" y="8755"/>
                  </a:lnTo>
                  <a:lnTo>
                    <a:pt x="3428" y="8960"/>
                  </a:lnTo>
                  <a:lnTo>
                    <a:pt x="3801" y="9128"/>
                  </a:lnTo>
                  <a:lnTo>
                    <a:pt x="4173" y="9295"/>
                  </a:lnTo>
                  <a:lnTo>
                    <a:pt x="4546" y="9444"/>
                  </a:lnTo>
                  <a:lnTo>
                    <a:pt x="4900" y="9575"/>
                  </a:lnTo>
                  <a:lnTo>
                    <a:pt x="5272" y="9705"/>
                  </a:lnTo>
                  <a:lnTo>
                    <a:pt x="5645" y="9798"/>
                  </a:lnTo>
                  <a:lnTo>
                    <a:pt x="6372" y="9985"/>
                  </a:lnTo>
                  <a:lnTo>
                    <a:pt x="7079" y="10115"/>
                  </a:lnTo>
                  <a:lnTo>
                    <a:pt x="7731" y="10208"/>
                  </a:lnTo>
                  <a:lnTo>
                    <a:pt x="8346" y="10264"/>
                  </a:lnTo>
                  <a:lnTo>
                    <a:pt x="8905" y="10301"/>
                  </a:lnTo>
                  <a:lnTo>
                    <a:pt x="9371" y="10320"/>
                  </a:lnTo>
                  <a:lnTo>
                    <a:pt x="10060" y="10320"/>
                  </a:lnTo>
                  <a:lnTo>
                    <a:pt x="10302" y="10301"/>
                  </a:lnTo>
                  <a:lnTo>
                    <a:pt x="10321" y="10059"/>
                  </a:lnTo>
                  <a:lnTo>
                    <a:pt x="10321" y="9370"/>
                  </a:lnTo>
                  <a:lnTo>
                    <a:pt x="10302" y="8904"/>
                  </a:lnTo>
                  <a:lnTo>
                    <a:pt x="10265" y="8345"/>
                  </a:lnTo>
                  <a:lnTo>
                    <a:pt x="10209" y="7731"/>
                  </a:lnTo>
                  <a:lnTo>
                    <a:pt x="10116" y="7079"/>
                  </a:lnTo>
                  <a:lnTo>
                    <a:pt x="9985" y="6371"/>
                  </a:lnTo>
                  <a:lnTo>
                    <a:pt x="9799" y="5644"/>
                  </a:lnTo>
                  <a:lnTo>
                    <a:pt x="9706" y="5272"/>
                  </a:lnTo>
                  <a:lnTo>
                    <a:pt x="9576" y="4918"/>
                  </a:lnTo>
                  <a:lnTo>
                    <a:pt x="9445" y="4545"/>
                  </a:lnTo>
                  <a:lnTo>
                    <a:pt x="9296" y="4173"/>
                  </a:lnTo>
                  <a:lnTo>
                    <a:pt x="9128" y="3800"/>
                  </a:lnTo>
                  <a:lnTo>
                    <a:pt x="8961" y="3428"/>
                  </a:lnTo>
                  <a:lnTo>
                    <a:pt x="8756" y="3074"/>
                  </a:lnTo>
                  <a:lnTo>
                    <a:pt x="8551" y="2720"/>
                  </a:lnTo>
                  <a:lnTo>
                    <a:pt x="8309" y="2385"/>
                  </a:lnTo>
                  <a:lnTo>
                    <a:pt x="8067" y="2049"/>
                  </a:lnTo>
                  <a:lnTo>
                    <a:pt x="7787" y="1733"/>
                  </a:lnTo>
                  <a:lnTo>
                    <a:pt x="7489" y="1416"/>
                  </a:lnTo>
                  <a:lnTo>
                    <a:pt x="7079" y="1025"/>
                  </a:lnTo>
                  <a:lnTo>
                    <a:pt x="6893" y="876"/>
                  </a:lnTo>
                  <a:lnTo>
                    <a:pt x="6707" y="745"/>
                  </a:lnTo>
                  <a:lnTo>
                    <a:pt x="6521" y="615"/>
                  </a:lnTo>
                  <a:lnTo>
                    <a:pt x="6334" y="503"/>
                  </a:lnTo>
                  <a:lnTo>
                    <a:pt x="5943" y="317"/>
                  </a:lnTo>
                  <a:lnTo>
                    <a:pt x="5571" y="168"/>
                  </a:lnTo>
                  <a:lnTo>
                    <a:pt x="5179" y="75"/>
                  </a:lnTo>
                  <a:lnTo>
                    <a:pt x="4788" y="19"/>
                  </a:lnTo>
                  <a:lnTo>
                    <a:pt x="43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5497200" y="3220500"/>
              <a:ext cx="258025" cy="258475"/>
            </a:xfrm>
            <a:custGeom>
              <a:avLst/>
              <a:gdLst/>
              <a:ahLst/>
              <a:cxnLst/>
              <a:rect l="l" t="t" r="r" b="b"/>
              <a:pathLst>
                <a:path w="10321" h="10339" extrusionOk="0">
                  <a:moveTo>
                    <a:pt x="5924" y="0"/>
                  </a:moveTo>
                  <a:lnTo>
                    <a:pt x="5533" y="19"/>
                  </a:lnTo>
                  <a:lnTo>
                    <a:pt x="5142" y="75"/>
                  </a:lnTo>
                  <a:lnTo>
                    <a:pt x="4751" y="187"/>
                  </a:lnTo>
                  <a:lnTo>
                    <a:pt x="4378" y="317"/>
                  </a:lnTo>
                  <a:lnTo>
                    <a:pt x="3987" y="503"/>
                  </a:lnTo>
                  <a:lnTo>
                    <a:pt x="3800" y="615"/>
                  </a:lnTo>
                  <a:lnTo>
                    <a:pt x="3614" y="745"/>
                  </a:lnTo>
                  <a:lnTo>
                    <a:pt x="3428" y="894"/>
                  </a:lnTo>
                  <a:lnTo>
                    <a:pt x="3242" y="1043"/>
                  </a:lnTo>
                  <a:lnTo>
                    <a:pt x="2832" y="1416"/>
                  </a:lnTo>
                  <a:lnTo>
                    <a:pt x="2534" y="1733"/>
                  </a:lnTo>
                  <a:lnTo>
                    <a:pt x="2254" y="2049"/>
                  </a:lnTo>
                  <a:lnTo>
                    <a:pt x="2012" y="2385"/>
                  </a:lnTo>
                  <a:lnTo>
                    <a:pt x="1770" y="2739"/>
                  </a:lnTo>
                  <a:lnTo>
                    <a:pt x="1565" y="3093"/>
                  </a:lnTo>
                  <a:lnTo>
                    <a:pt x="1360" y="3446"/>
                  </a:lnTo>
                  <a:lnTo>
                    <a:pt x="1193" y="3800"/>
                  </a:lnTo>
                  <a:lnTo>
                    <a:pt x="1025" y="4173"/>
                  </a:lnTo>
                  <a:lnTo>
                    <a:pt x="876" y="4545"/>
                  </a:lnTo>
                  <a:lnTo>
                    <a:pt x="746" y="4918"/>
                  </a:lnTo>
                  <a:lnTo>
                    <a:pt x="615" y="5291"/>
                  </a:lnTo>
                  <a:lnTo>
                    <a:pt x="503" y="5663"/>
                  </a:lnTo>
                  <a:lnTo>
                    <a:pt x="336" y="6390"/>
                  </a:lnTo>
                  <a:lnTo>
                    <a:pt x="205" y="7079"/>
                  </a:lnTo>
                  <a:lnTo>
                    <a:pt x="112" y="7749"/>
                  </a:lnTo>
                  <a:lnTo>
                    <a:pt x="56" y="8364"/>
                  </a:lnTo>
                  <a:lnTo>
                    <a:pt x="19" y="8904"/>
                  </a:lnTo>
                  <a:lnTo>
                    <a:pt x="0" y="9389"/>
                  </a:lnTo>
                  <a:lnTo>
                    <a:pt x="0" y="10059"/>
                  </a:lnTo>
                  <a:lnTo>
                    <a:pt x="0" y="10320"/>
                  </a:lnTo>
                  <a:lnTo>
                    <a:pt x="261" y="10320"/>
                  </a:lnTo>
                  <a:lnTo>
                    <a:pt x="950" y="10339"/>
                  </a:lnTo>
                  <a:lnTo>
                    <a:pt x="1416" y="10320"/>
                  </a:lnTo>
                  <a:lnTo>
                    <a:pt x="1975" y="10283"/>
                  </a:lnTo>
                  <a:lnTo>
                    <a:pt x="2590" y="10208"/>
                  </a:lnTo>
                  <a:lnTo>
                    <a:pt x="3242" y="10115"/>
                  </a:lnTo>
                  <a:lnTo>
                    <a:pt x="3950" y="9985"/>
                  </a:lnTo>
                  <a:lnTo>
                    <a:pt x="4676" y="9817"/>
                  </a:lnTo>
                  <a:lnTo>
                    <a:pt x="5030" y="9705"/>
                  </a:lnTo>
                  <a:lnTo>
                    <a:pt x="5402" y="9594"/>
                  </a:lnTo>
                  <a:lnTo>
                    <a:pt x="5775" y="9463"/>
                  </a:lnTo>
                  <a:lnTo>
                    <a:pt x="6148" y="9314"/>
                  </a:lnTo>
                  <a:lnTo>
                    <a:pt x="6520" y="9147"/>
                  </a:lnTo>
                  <a:lnTo>
                    <a:pt x="6893" y="8960"/>
                  </a:lnTo>
                  <a:lnTo>
                    <a:pt x="7247" y="8774"/>
                  </a:lnTo>
                  <a:lnTo>
                    <a:pt x="7601" y="8550"/>
                  </a:lnTo>
                  <a:lnTo>
                    <a:pt x="7936" y="8327"/>
                  </a:lnTo>
                  <a:lnTo>
                    <a:pt x="8271" y="8066"/>
                  </a:lnTo>
                  <a:lnTo>
                    <a:pt x="8588" y="7787"/>
                  </a:lnTo>
                  <a:lnTo>
                    <a:pt x="8904" y="7507"/>
                  </a:lnTo>
                  <a:lnTo>
                    <a:pt x="9296" y="7079"/>
                  </a:lnTo>
                  <a:lnTo>
                    <a:pt x="9445" y="6911"/>
                  </a:lnTo>
                  <a:lnTo>
                    <a:pt x="9575" y="6725"/>
                  </a:lnTo>
                  <a:lnTo>
                    <a:pt x="9705" y="6539"/>
                  </a:lnTo>
                  <a:lnTo>
                    <a:pt x="9817" y="6334"/>
                  </a:lnTo>
                  <a:lnTo>
                    <a:pt x="10004" y="5961"/>
                  </a:lnTo>
                  <a:lnTo>
                    <a:pt x="10153" y="5570"/>
                  </a:lnTo>
                  <a:lnTo>
                    <a:pt x="10246" y="5179"/>
                  </a:lnTo>
                  <a:lnTo>
                    <a:pt x="10302" y="4788"/>
                  </a:lnTo>
                  <a:lnTo>
                    <a:pt x="10320" y="4415"/>
                  </a:lnTo>
                  <a:lnTo>
                    <a:pt x="10302" y="4024"/>
                  </a:lnTo>
                  <a:lnTo>
                    <a:pt x="10246" y="3651"/>
                  </a:lnTo>
                  <a:lnTo>
                    <a:pt x="10153" y="3279"/>
                  </a:lnTo>
                  <a:lnTo>
                    <a:pt x="10022" y="2925"/>
                  </a:lnTo>
                  <a:lnTo>
                    <a:pt x="9873" y="2590"/>
                  </a:lnTo>
                  <a:lnTo>
                    <a:pt x="9687" y="2254"/>
                  </a:lnTo>
                  <a:lnTo>
                    <a:pt x="9482" y="1938"/>
                  </a:lnTo>
                  <a:lnTo>
                    <a:pt x="9240" y="1621"/>
                  </a:lnTo>
                  <a:lnTo>
                    <a:pt x="8979" y="1342"/>
                  </a:lnTo>
                  <a:lnTo>
                    <a:pt x="8700" y="1081"/>
                  </a:lnTo>
                  <a:lnTo>
                    <a:pt x="8402" y="857"/>
                  </a:lnTo>
                  <a:lnTo>
                    <a:pt x="8085" y="634"/>
                  </a:lnTo>
                  <a:lnTo>
                    <a:pt x="7750" y="447"/>
                  </a:lnTo>
                  <a:lnTo>
                    <a:pt x="7396" y="298"/>
                  </a:lnTo>
                  <a:lnTo>
                    <a:pt x="7042" y="168"/>
                  </a:lnTo>
                  <a:lnTo>
                    <a:pt x="6669" y="75"/>
                  </a:lnTo>
                  <a:lnTo>
                    <a:pt x="6297" y="19"/>
                  </a:lnTo>
                  <a:lnTo>
                    <a:pt x="59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5197750" y="2101425"/>
              <a:ext cx="161625" cy="238475"/>
            </a:xfrm>
            <a:custGeom>
              <a:avLst/>
              <a:gdLst/>
              <a:ahLst/>
              <a:cxnLst/>
              <a:rect l="l" t="t" r="r" b="b"/>
              <a:pathLst>
                <a:path w="6465" h="9539" extrusionOk="0">
                  <a:moveTo>
                    <a:pt x="3223" y="1"/>
                  </a:moveTo>
                  <a:lnTo>
                    <a:pt x="3093" y="131"/>
                  </a:lnTo>
                  <a:lnTo>
                    <a:pt x="2739" y="504"/>
                  </a:lnTo>
                  <a:lnTo>
                    <a:pt x="2255" y="1044"/>
                  </a:lnTo>
                  <a:lnTo>
                    <a:pt x="1677" y="1733"/>
                  </a:lnTo>
                  <a:lnTo>
                    <a:pt x="1379" y="2124"/>
                  </a:lnTo>
                  <a:lnTo>
                    <a:pt x="1100" y="2516"/>
                  </a:lnTo>
                  <a:lnTo>
                    <a:pt x="820" y="2925"/>
                  </a:lnTo>
                  <a:lnTo>
                    <a:pt x="578" y="3335"/>
                  </a:lnTo>
                  <a:lnTo>
                    <a:pt x="373" y="3745"/>
                  </a:lnTo>
                  <a:lnTo>
                    <a:pt x="187" y="4155"/>
                  </a:lnTo>
                  <a:lnTo>
                    <a:pt x="131" y="4360"/>
                  </a:lnTo>
                  <a:lnTo>
                    <a:pt x="75" y="4546"/>
                  </a:lnTo>
                  <a:lnTo>
                    <a:pt x="38" y="4732"/>
                  </a:lnTo>
                  <a:lnTo>
                    <a:pt x="19" y="4919"/>
                  </a:lnTo>
                  <a:lnTo>
                    <a:pt x="1" y="5347"/>
                  </a:lnTo>
                  <a:lnTo>
                    <a:pt x="1" y="5664"/>
                  </a:lnTo>
                  <a:lnTo>
                    <a:pt x="38" y="5962"/>
                  </a:lnTo>
                  <a:lnTo>
                    <a:pt x="75" y="6241"/>
                  </a:lnTo>
                  <a:lnTo>
                    <a:pt x="131" y="6502"/>
                  </a:lnTo>
                  <a:lnTo>
                    <a:pt x="206" y="6763"/>
                  </a:lnTo>
                  <a:lnTo>
                    <a:pt x="299" y="7005"/>
                  </a:lnTo>
                  <a:lnTo>
                    <a:pt x="392" y="7228"/>
                  </a:lnTo>
                  <a:lnTo>
                    <a:pt x="504" y="7452"/>
                  </a:lnTo>
                  <a:lnTo>
                    <a:pt x="615" y="7657"/>
                  </a:lnTo>
                  <a:lnTo>
                    <a:pt x="746" y="7843"/>
                  </a:lnTo>
                  <a:lnTo>
                    <a:pt x="876" y="8011"/>
                  </a:lnTo>
                  <a:lnTo>
                    <a:pt x="1025" y="8178"/>
                  </a:lnTo>
                  <a:lnTo>
                    <a:pt x="1305" y="8476"/>
                  </a:lnTo>
                  <a:lnTo>
                    <a:pt x="1621" y="8719"/>
                  </a:lnTo>
                  <a:lnTo>
                    <a:pt x="1919" y="8942"/>
                  </a:lnTo>
                  <a:lnTo>
                    <a:pt x="2199" y="9110"/>
                  </a:lnTo>
                  <a:lnTo>
                    <a:pt x="2478" y="9259"/>
                  </a:lnTo>
                  <a:lnTo>
                    <a:pt x="2720" y="9371"/>
                  </a:lnTo>
                  <a:lnTo>
                    <a:pt x="3093" y="9501"/>
                  </a:lnTo>
                  <a:lnTo>
                    <a:pt x="3223" y="9538"/>
                  </a:lnTo>
                  <a:lnTo>
                    <a:pt x="3372" y="9501"/>
                  </a:lnTo>
                  <a:lnTo>
                    <a:pt x="3726" y="9371"/>
                  </a:lnTo>
                  <a:lnTo>
                    <a:pt x="3987" y="9259"/>
                  </a:lnTo>
                  <a:lnTo>
                    <a:pt x="4248" y="9110"/>
                  </a:lnTo>
                  <a:lnTo>
                    <a:pt x="4546" y="8942"/>
                  </a:lnTo>
                  <a:lnTo>
                    <a:pt x="4844" y="8719"/>
                  </a:lnTo>
                  <a:lnTo>
                    <a:pt x="5142" y="8476"/>
                  </a:lnTo>
                  <a:lnTo>
                    <a:pt x="5440" y="8178"/>
                  </a:lnTo>
                  <a:lnTo>
                    <a:pt x="5570" y="8011"/>
                  </a:lnTo>
                  <a:lnTo>
                    <a:pt x="5719" y="7843"/>
                  </a:lnTo>
                  <a:lnTo>
                    <a:pt x="5831" y="7657"/>
                  </a:lnTo>
                  <a:lnTo>
                    <a:pt x="5962" y="7452"/>
                  </a:lnTo>
                  <a:lnTo>
                    <a:pt x="6073" y="7228"/>
                  </a:lnTo>
                  <a:lnTo>
                    <a:pt x="6167" y="7005"/>
                  </a:lnTo>
                  <a:lnTo>
                    <a:pt x="6260" y="6763"/>
                  </a:lnTo>
                  <a:lnTo>
                    <a:pt x="6316" y="6502"/>
                  </a:lnTo>
                  <a:lnTo>
                    <a:pt x="6390" y="6241"/>
                  </a:lnTo>
                  <a:lnTo>
                    <a:pt x="6427" y="5962"/>
                  </a:lnTo>
                  <a:lnTo>
                    <a:pt x="6446" y="5664"/>
                  </a:lnTo>
                  <a:lnTo>
                    <a:pt x="6465" y="5347"/>
                  </a:lnTo>
                  <a:lnTo>
                    <a:pt x="6446" y="4919"/>
                  </a:lnTo>
                  <a:lnTo>
                    <a:pt x="6427" y="4732"/>
                  </a:lnTo>
                  <a:lnTo>
                    <a:pt x="6390" y="4546"/>
                  </a:lnTo>
                  <a:lnTo>
                    <a:pt x="6334" y="4360"/>
                  </a:lnTo>
                  <a:lnTo>
                    <a:pt x="6260" y="4155"/>
                  </a:lnTo>
                  <a:lnTo>
                    <a:pt x="6092" y="3745"/>
                  </a:lnTo>
                  <a:lnTo>
                    <a:pt x="5887" y="3335"/>
                  </a:lnTo>
                  <a:lnTo>
                    <a:pt x="5626" y="2925"/>
                  </a:lnTo>
                  <a:lnTo>
                    <a:pt x="5366" y="2516"/>
                  </a:lnTo>
                  <a:lnTo>
                    <a:pt x="5086" y="2124"/>
                  </a:lnTo>
                  <a:lnTo>
                    <a:pt x="4788" y="1733"/>
                  </a:lnTo>
                  <a:lnTo>
                    <a:pt x="4211" y="1044"/>
                  </a:lnTo>
                  <a:lnTo>
                    <a:pt x="3708" y="504"/>
                  </a:lnTo>
                  <a:lnTo>
                    <a:pt x="3354" y="131"/>
                  </a:lnTo>
                  <a:lnTo>
                    <a:pt x="3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5210800" y="2252775"/>
              <a:ext cx="136475" cy="90375"/>
            </a:xfrm>
            <a:custGeom>
              <a:avLst/>
              <a:gdLst/>
              <a:ahLst/>
              <a:cxnLst/>
              <a:rect l="l" t="t" r="r" b="b"/>
              <a:pathLst>
                <a:path w="5459" h="3615" extrusionOk="0">
                  <a:moveTo>
                    <a:pt x="2757" y="1"/>
                  </a:moveTo>
                  <a:lnTo>
                    <a:pt x="2608" y="150"/>
                  </a:lnTo>
                  <a:lnTo>
                    <a:pt x="2254" y="541"/>
                  </a:lnTo>
                  <a:lnTo>
                    <a:pt x="2049" y="802"/>
                  </a:lnTo>
                  <a:lnTo>
                    <a:pt x="1863" y="1081"/>
                  </a:lnTo>
                  <a:lnTo>
                    <a:pt x="1714" y="1361"/>
                  </a:lnTo>
                  <a:lnTo>
                    <a:pt x="1658" y="1491"/>
                  </a:lnTo>
                  <a:lnTo>
                    <a:pt x="1602" y="1621"/>
                  </a:lnTo>
                  <a:lnTo>
                    <a:pt x="1360" y="1528"/>
                  </a:lnTo>
                  <a:lnTo>
                    <a:pt x="1081" y="1454"/>
                  </a:lnTo>
                  <a:lnTo>
                    <a:pt x="820" y="1398"/>
                  </a:lnTo>
                  <a:lnTo>
                    <a:pt x="559" y="1361"/>
                  </a:lnTo>
                  <a:lnTo>
                    <a:pt x="149" y="1305"/>
                  </a:lnTo>
                  <a:lnTo>
                    <a:pt x="0" y="1286"/>
                  </a:lnTo>
                  <a:lnTo>
                    <a:pt x="0" y="1286"/>
                  </a:lnTo>
                  <a:lnTo>
                    <a:pt x="56" y="1510"/>
                  </a:lnTo>
                  <a:lnTo>
                    <a:pt x="131" y="1733"/>
                  </a:lnTo>
                  <a:lnTo>
                    <a:pt x="243" y="1994"/>
                  </a:lnTo>
                  <a:lnTo>
                    <a:pt x="373" y="2292"/>
                  </a:lnTo>
                  <a:lnTo>
                    <a:pt x="522" y="2590"/>
                  </a:lnTo>
                  <a:lnTo>
                    <a:pt x="690" y="2851"/>
                  </a:lnTo>
                  <a:lnTo>
                    <a:pt x="783" y="2963"/>
                  </a:lnTo>
                  <a:lnTo>
                    <a:pt x="876" y="3056"/>
                  </a:lnTo>
                  <a:lnTo>
                    <a:pt x="1006" y="3168"/>
                  </a:lnTo>
                  <a:lnTo>
                    <a:pt x="1174" y="3298"/>
                  </a:lnTo>
                  <a:lnTo>
                    <a:pt x="1360" y="3410"/>
                  </a:lnTo>
                  <a:lnTo>
                    <a:pt x="1528" y="3484"/>
                  </a:lnTo>
                  <a:lnTo>
                    <a:pt x="1677" y="3540"/>
                  </a:lnTo>
                  <a:lnTo>
                    <a:pt x="1826" y="3577"/>
                  </a:lnTo>
                  <a:lnTo>
                    <a:pt x="1975" y="3615"/>
                  </a:lnTo>
                  <a:lnTo>
                    <a:pt x="2217" y="3615"/>
                  </a:lnTo>
                  <a:lnTo>
                    <a:pt x="2422" y="3577"/>
                  </a:lnTo>
                  <a:lnTo>
                    <a:pt x="2571" y="3540"/>
                  </a:lnTo>
                  <a:lnTo>
                    <a:pt x="2701" y="3484"/>
                  </a:lnTo>
                  <a:lnTo>
                    <a:pt x="2720" y="3466"/>
                  </a:lnTo>
                  <a:lnTo>
                    <a:pt x="2757" y="3484"/>
                  </a:lnTo>
                  <a:lnTo>
                    <a:pt x="2888" y="3540"/>
                  </a:lnTo>
                  <a:lnTo>
                    <a:pt x="3037" y="3577"/>
                  </a:lnTo>
                  <a:lnTo>
                    <a:pt x="3242" y="3615"/>
                  </a:lnTo>
                  <a:lnTo>
                    <a:pt x="3484" y="3615"/>
                  </a:lnTo>
                  <a:lnTo>
                    <a:pt x="3633" y="3577"/>
                  </a:lnTo>
                  <a:lnTo>
                    <a:pt x="3782" y="3540"/>
                  </a:lnTo>
                  <a:lnTo>
                    <a:pt x="3949" y="3484"/>
                  </a:lnTo>
                  <a:lnTo>
                    <a:pt x="4098" y="3410"/>
                  </a:lnTo>
                  <a:lnTo>
                    <a:pt x="4285" y="3298"/>
                  </a:lnTo>
                  <a:lnTo>
                    <a:pt x="4452" y="3168"/>
                  </a:lnTo>
                  <a:lnTo>
                    <a:pt x="4583" y="3056"/>
                  </a:lnTo>
                  <a:lnTo>
                    <a:pt x="4676" y="2963"/>
                  </a:lnTo>
                  <a:lnTo>
                    <a:pt x="4769" y="2851"/>
                  </a:lnTo>
                  <a:lnTo>
                    <a:pt x="4937" y="2590"/>
                  </a:lnTo>
                  <a:lnTo>
                    <a:pt x="5086" y="2292"/>
                  </a:lnTo>
                  <a:lnTo>
                    <a:pt x="5216" y="1994"/>
                  </a:lnTo>
                  <a:lnTo>
                    <a:pt x="5328" y="1733"/>
                  </a:lnTo>
                  <a:lnTo>
                    <a:pt x="5402" y="1510"/>
                  </a:lnTo>
                  <a:lnTo>
                    <a:pt x="5458" y="1286"/>
                  </a:lnTo>
                  <a:lnTo>
                    <a:pt x="5458" y="1286"/>
                  </a:lnTo>
                  <a:lnTo>
                    <a:pt x="5309" y="1305"/>
                  </a:lnTo>
                  <a:lnTo>
                    <a:pt x="4918" y="1361"/>
                  </a:lnTo>
                  <a:lnTo>
                    <a:pt x="4676" y="1398"/>
                  </a:lnTo>
                  <a:lnTo>
                    <a:pt x="4415" y="1454"/>
                  </a:lnTo>
                  <a:lnTo>
                    <a:pt x="4136" y="1510"/>
                  </a:lnTo>
                  <a:lnTo>
                    <a:pt x="3894" y="1603"/>
                  </a:lnTo>
                  <a:lnTo>
                    <a:pt x="3838" y="1472"/>
                  </a:lnTo>
                  <a:lnTo>
                    <a:pt x="3782" y="1342"/>
                  </a:lnTo>
                  <a:lnTo>
                    <a:pt x="3633" y="1063"/>
                  </a:lnTo>
                  <a:lnTo>
                    <a:pt x="3446" y="783"/>
                  </a:lnTo>
                  <a:lnTo>
                    <a:pt x="3242" y="541"/>
                  </a:lnTo>
                  <a:lnTo>
                    <a:pt x="2906" y="150"/>
                  </a:lnTo>
                  <a:lnTo>
                    <a:pt x="27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4772575" y="3291750"/>
              <a:ext cx="258025" cy="258475"/>
            </a:xfrm>
            <a:custGeom>
              <a:avLst/>
              <a:gdLst/>
              <a:ahLst/>
              <a:cxnLst/>
              <a:rect l="l" t="t" r="r" b="b"/>
              <a:pathLst>
                <a:path w="10321" h="10339" extrusionOk="0">
                  <a:moveTo>
                    <a:pt x="4415" y="0"/>
                  </a:moveTo>
                  <a:lnTo>
                    <a:pt x="4024" y="19"/>
                  </a:lnTo>
                  <a:lnTo>
                    <a:pt x="3652" y="75"/>
                  </a:lnTo>
                  <a:lnTo>
                    <a:pt x="3279" y="168"/>
                  </a:lnTo>
                  <a:lnTo>
                    <a:pt x="2925" y="298"/>
                  </a:lnTo>
                  <a:lnTo>
                    <a:pt x="2571" y="447"/>
                  </a:lnTo>
                  <a:lnTo>
                    <a:pt x="2236" y="634"/>
                  </a:lnTo>
                  <a:lnTo>
                    <a:pt x="1919" y="857"/>
                  </a:lnTo>
                  <a:lnTo>
                    <a:pt x="1621" y="1081"/>
                  </a:lnTo>
                  <a:lnTo>
                    <a:pt x="1342" y="1342"/>
                  </a:lnTo>
                  <a:lnTo>
                    <a:pt x="1081" y="1621"/>
                  </a:lnTo>
                  <a:lnTo>
                    <a:pt x="857" y="1919"/>
                  </a:lnTo>
                  <a:lnTo>
                    <a:pt x="634" y="2254"/>
                  </a:lnTo>
                  <a:lnTo>
                    <a:pt x="448" y="2571"/>
                  </a:lnTo>
                  <a:lnTo>
                    <a:pt x="299" y="2925"/>
                  </a:lnTo>
                  <a:lnTo>
                    <a:pt x="168" y="3279"/>
                  </a:lnTo>
                  <a:lnTo>
                    <a:pt x="75" y="3651"/>
                  </a:lnTo>
                  <a:lnTo>
                    <a:pt x="19" y="4024"/>
                  </a:lnTo>
                  <a:lnTo>
                    <a:pt x="1" y="4415"/>
                  </a:lnTo>
                  <a:lnTo>
                    <a:pt x="19" y="4788"/>
                  </a:lnTo>
                  <a:lnTo>
                    <a:pt x="75" y="5179"/>
                  </a:lnTo>
                  <a:lnTo>
                    <a:pt x="168" y="5570"/>
                  </a:lnTo>
                  <a:lnTo>
                    <a:pt x="317" y="5961"/>
                  </a:lnTo>
                  <a:lnTo>
                    <a:pt x="504" y="6334"/>
                  </a:lnTo>
                  <a:lnTo>
                    <a:pt x="615" y="6520"/>
                  </a:lnTo>
                  <a:lnTo>
                    <a:pt x="746" y="6706"/>
                  </a:lnTo>
                  <a:lnTo>
                    <a:pt x="876" y="6893"/>
                  </a:lnTo>
                  <a:lnTo>
                    <a:pt x="1025" y="7079"/>
                  </a:lnTo>
                  <a:lnTo>
                    <a:pt x="1416" y="7507"/>
                  </a:lnTo>
                  <a:lnTo>
                    <a:pt x="1733" y="7787"/>
                  </a:lnTo>
                  <a:lnTo>
                    <a:pt x="2050" y="8066"/>
                  </a:lnTo>
                  <a:lnTo>
                    <a:pt x="2385" y="8308"/>
                  </a:lnTo>
                  <a:lnTo>
                    <a:pt x="2720" y="8551"/>
                  </a:lnTo>
                  <a:lnTo>
                    <a:pt x="3074" y="8755"/>
                  </a:lnTo>
                  <a:lnTo>
                    <a:pt x="3447" y="8960"/>
                  </a:lnTo>
                  <a:lnTo>
                    <a:pt x="3801" y="9147"/>
                  </a:lnTo>
                  <a:lnTo>
                    <a:pt x="4173" y="9296"/>
                  </a:lnTo>
                  <a:lnTo>
                    <a:pt x="4546" y="9445"/>
                  </a:lnTo>
                  <a:lnTo>
                    <a:pt x="4918" y="9594"/>
                  </a:lnTo>
                  <a:lnTo>
                    <a:pt x="5291" y="9705"/>
                  </a:lnTo>
                  <a:lnTo>
                    <a:pt x="5645" y="9817"/>
                  </a:lnTo>
                  <a:lnTo>
                    <a:pt x="6371" y="9985"/>
                  </a:lnTo>
                  <a:lnTo>
                    <a:pt x="7079" y="10115"/>
                  </a:lnTo>
                  <a:lnTo>
                    <a:pt x="7731" y="10208"/>
                  </a:lnTo>
                  <a:lnTo>
                    <a:pt x="8346" y="10283"/>
                  </a:lnTo>
                  <a:lnTo>
                    <a:pt x="8905" y="10320"/>
                  </a:lnTo>
                  <a:lnTo>
                    <a:pt x="9370" y="10339"/>
                  </a:lnTo>
                  <a:lnTo>
                    <a:pt x="10060" y="10320"/>
                  </a:lnTo>
                  <a:lnTo>
                    <a:pt x="10320" y="10320"/>
                  </a:lnTo>
                  <a:lnTo>
                    <a:pt x="10320" y="10059"/>
                  </a:lnTo>
                  <a:lnTo>
                    <a:pt x="10320" y="9389"/>
                  </a:lnTo>
                  <a:lnTo>
                    <a:pt x="10320" y="8904"/>
                  </a:lnTo>
                  <a:lnTo>
                    <a:pt x="10283" y="8346"/>
                  </a:lnTo>
                  <a:lnTo>
                    <a:pt x="10209" y="7750"/>
                  </a:lnTo>
                  <a:lnTo>
                    <a:pt x="10115" y="7079"/>
                  </a:lnTo>
                  <a:lnTo>
                    <a:pt x="9985" y="6371"/>
                  </a:lnTo>
                  <a:lnTo>
                    <a:pt x="9817" y="5663"/>
                  </a:lnTo>
                  <a:lnTo>
                    <a:pt x="9706" y="5291"/>
                  </a:lnTo>
                  <a:lnTo>
                    <a:pt x="9575" y="4918"/>
                  </a:lnTo>
                  <a:lnTo>
                    <a:pt x="9445" y="4546"/>
                  </a:lnTo>
                  <a:lnTo>
                    <a:pt x="9296" y="4173"/>
                  </a:lnTo>
                  <a:lnTo>
                    <a:pt x="9147" y="3800"/>
                  </a:lnTo>
                  <a:lnTo>
                    <a:pt x="8961" y="3447"/>
                  </a:lnTo>
                  <a:lnTo>
                    <a:pt x="8756" y="3074"/>
                  </a:lnTo>
                  <a:lnTo>
                    <a:pt x="8551" y="2739"/>
                  </a:lnTo>
                  <a:lnTo>
                    <a:pt x="8309" y="2385"/>
                  </a:lnTo>
                  <a:lnTo>
                    <a:pt x="8066" y="2049"/>
                  </a:lnTo>
                  <a:lnTo>
                    <a:pt x="7787" y="1733"/>
                  </a:lnTo>
                  <a:lnTo>
                    <a:pt x="7508" y="1416"/>
                  </a:lnTo>
                  <a:lnTo>
                    <a:pt x="7079" y="1025"/>
                  </a:lnTo>
                  <a:lnTo>
                    <a:pt x="6893" y="876"/>
                  </a:lnTo>
                  <a:lnTo>
                    <a:pt x="6707" y="745"/>
                  </a:lnTo>
                  <a:lnTo>
                    <a:pt x="6520" y="615"/>
                  </a:lnTo>
                  <a:lnTo>
                    <a:pt x="6334" y="503"/>
                  </a:lnTo>
                  <a:lnTo>
                    <a:pt x="5961" y="317"/>
                  </a:lnTo>
                  <a:lnTo>
                    <a:pt x="5570" y="168"/>
                  </a:lnTo>
                  <a:lnTo>
                    <a:pt x="5179" y="75"/>
                  </a:lnTo>
                  <a:lnTo>
                    <a:pt x="4788" y="19"/>
                  </a:lnTo>
                  <a:lnTo>
                    <a:pt x="44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4660350" y="2624400"/>
              <a:ext cx="258025" cy="258025"/>
            </a:xfrm>
            <a:custGeom>
              <a:avLst/>
              <a:gdLst/>
              <a:ahLst/>
              <a:cxnLst/>
              <a:rect l="l" t="t" r="r" b="b"/>
              <a:pathLst>
                <a:path w="10321" h="10321" extrusionOk="0">
                  <a:moveTo>
                    <a:pt x="4396" y="1"/>
                  </a:moveTo>
                  <a:lnTo>
                    <a:pt x="4024" y="19"/>
                  </a:lnTo>
                  <a:lnTo>
                    <a:pt x="3651" y="75"/>
                  </a:lnTo>
                  <a:lnTo>
                    <a:pt x="3279" y="168"/>
                  </a:lnTo>
                  <a:lnTo>
                    <a:pt x="2925" y="299"/>
                  </a:lnTo>
                  <a:lnTo>
                    <a:pt x="2571" y="448"/>
                  </a:lnTo>
                  <a:lnTo>
                    <a:pt x="2236" y="634"/>
                  </a:lnTo>
                  <a:lnTo>
                    <a:pt x="1919" y="839"/>
                  </a:lnTo>
                  <a:lnTo>
                    <a:pt x="1621" y="1081"/>
                  </a:lnTo>
                  <a:lnTo>
                    <a:pt x="1342" y="1342"/>
                  </a:lnTo>
                  <a:lnTo>
                    <a:pt x="1081" y="1621"/>
                  </a:lnTo>
                  <a:lnTo>
                    <a:pt x="839" y="1919"/>
                  </a:lnTo>
                  <a:lnTo>
                    <a:pt x="634" y="2236"/>
                  </a:lnTo>
                  <a:lnTo>
                    <a:pt x="447" y="2571"/>
                  </a:lnTo>
                  <a:lnTo>
                    <a:pt x="298" y="2925"/>
                  </a:lnTo>
                  <a:lnTo>
                    <a:pt x="168" y="3279"/>
                  </a:lnTo>
                  <a:lnTo>
                    <a:pt x="75" y="3652"/>
                  </a:lnTo>
                  <a:lnTo>
                    <a:pt x="19" y="4024"/>
                  </a:lnTo>
                  <a:lnTo>
                    <a:pt x="0" y="4397"/>
                  </a:lnTo>
                  <a:lnTo>
                    <a:pt x="19" y="4788"/>
                  </a:lnTo>
                  <a:lnTo>
                    <a:pt x="75" y="5179"/>
                  </a:lnTo>
                  <a:lnTo>
                    <a:pt x="168" y="5571"/>
                  </a:lnTo>
                  <a:lnTo>
                    <a:pt x="317" y="5943"/>
                  </a:lnTo>
                  <a:lnTo>
                    <a:pt x="503" y="6334"/>
                  </a:lnTo>
                  <a:lnTo>
                    <a:pt x="615" y="6521"/>
                  </a:lnTo>
                  <a:lnTo>
                    <a:pt x="745" y="6707"/>
                  </a:lnTo>
                  <a:lnTo>
                    <a:pt x="876" y="6893"/>
                  </a:lnTo>
                  <a:lnTo>
                    <a:pt x="1025" y="7079"/>
                  </a:lnTo>
                  <a:lnTo>
                    <a:pt x="1416" y="7489"/>
                  </a:lnTo>
                  <a:lnTo>
                    <a:pt x="1733" y="7787"/>
                  </a:lnTo>
                  <a:lnTo>
                    <a:pt x="2049" y="8067"/>
                  </a:lnTo>
                  <a:lnTo>
                    <a:pt x="2385" y="8309"/>
                  </a:lnTo>
                  <a:lnTo>
                    <a:pt x="2720" y="8551"/>
                  </a:lnTo>
                  <a:lnTo>
                    <a:pt x="3074" y="8756"/>
                  </a:lnTo>
                  <a:lnTo>
                    <a:pt x="3428" y="8961"/>
                  </a:lnTo>
                  <a:lnTo>
                    <a:pt x="3800" y="9128"/>
                  </a:lnTo>
                  <a:lnTo>
                    <a:pt x="4173" y="9296"/>
                  </a:lnTo>
                  <a:lnTo>
                    <a:pt x="4545" y="9445"/>
                  </a:lnTo>
                  <a:lnTo>
                    <a:pt x="4918" y="9575"/>
                  </a:lnTo>
                  <a:lnTo>
                    <a:pt x="5272" y="9706"/>
                  </a:lnTo>
                  <a:lnTo>
                    <a:pt x="5645" y="9799"/>
                  </a:lnTo>
                  <a:lnTo>
                    <a:pt x="6371" y="9985"/>
                  </a:lnTo>
                  <a:lnTo>
                    <a:pt x="7079" y="10116"/>
                  </a:lnTo>
                  <a:lnTo>
                    <a:pt x="7731" y="10209"/>
                  </a:lnTo>
                  <a:lnTo>
                    <a:pt x="8346" y="10265"/>
                  </a:lnTo>
                  <a:lnTo>
                    <a:pt x="8904" y="10302"/>
                  </a:lnTo>
                  <a:lnTo>
                    <a:pt x="9370" y="10321"/>
                  </a:lnTo>
                  <a:lnTo>
                    <a:pt x="10059" y="10321"/>
                  </a:lnTo>
                  <a:lnTo>
                    <a:pt x="10301" y="10302"/>
                  </a:lnTo>
                  <a:lnTo>
                    <a:pt x="10320" y="10060"/>
                  </a:lnTo>
                  <a:lnTo>
                    <a:pt x="10320" y="9371"/>
                  </a:lnTo>
                  <a:lnTo>
                    <a:pt x="10301" y="8905"/>
                  </a:lnTo>
                  <a:lnTo>
                    <a:pt x="10264" y="8346"/>
                  </a:lnTo>
                  <a:lnTo>
                    <a:pt x="10208" y="7731"/>
                  </a:lnTo>
                  <a:lnTo>
                    <a:pt x="10115" y="7079"/>
                  </a:lnTo>
                  <a:lnTo>
                    <a:pt x="9985" y="6372"/>
                  </a:lnTo>
                  <a:lnTo>
                    <a:pt x="9799" y="5645"/>
                  </a:lnTo>
                  <a:lnTo>
                    <a:pt x="9705" y="5272"/>
                  </a:lnTo>
                  <a:lnTo>
                    <a:pt x="9575" y="4900"/>
                  </a:lnTo>
                  <a:lnTo>
                    <a:pt x="9445" y="4546"/>
                  </a:lnTo>
                  <a:lnTo>
                    <a:pt x="9296" y="4173"/>
                  </a:lnTo>
                  <a:lnTo>
                    <a:pt x="9128" y="3801"/>
                  </a:lnTo>
                  <a:lnTo>
                    <a:pt x="8960" y="3428"/>
                  </a:lnTo>
                  <a:lnTo>
                    <a:pt x="8755" y="3074"/>
                  </a:lnTo>
                  <a:lnTo>
                    <a:pt x="8550" y="2720"/>
                  </a:lnTo>
                  <a:lnTo>
                    <a:pt x="8308" y="2385"/>
                  </a:lnTo>
                  <a:lnTo>
                    <a:pt x="8066" y="2050"/>
                  </a:lnTo>
                  <a:lnTo>
                    <a:pt x="7787" y="1715"/>
                  </a:lnTo>
                  <a:lnTo>
                    <a:pt x="7489" y="1417"/>
                  </a:lnTo>
                  <a:lnTo>
                    <a:pt x="7079" y="1025"/>
                  </a:lnTo>
                  <a:lnTo>
                    <a:pt x="6893" y="876"/>
                  </a:lnTo>
                  <a:lnTo>
                    <a:pt x="6706" y="746"/>
                  </a:lnTo>
                  <a:lnTo>
                    <a:pt x="6520" y="616"/>
                  </a:lnTo>
                  <a:lnTo>
                    <a:pt x="6334" y="504"/>
                  </a:lnTo>
                  <a:lnTo>
                    <a:pt x="5943" y="317"/>
                  </a:lnTo>
                  <a:lnTo>
                    <a:pt x="5570" y="168"/>
                  </a:lnTo>
                  <a:lnTo>
                    <a:pt x="5179" y="75"/>
                  </a:lnTo>
                  <a:lnTo>
                    <a:pt x="4788" y="19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4570475" y="2905675"/>
              <a:ext cx="317150" cy="215175"/>
            </a:xfrm>
            <a:custGeom>
              <a:avLst/>
              <a:gdLst/>
              <a:ahLst/>
              <a:cxnLst/>
              <a:rect l="l" t="t" r="r" b="b"/>
              <a:pathLst>
                <a:path w="12686" h="8607" extrusionOk="0">
                  <a:moveTo>
                    <a:pt x="4396" y="1"/>
                  </a:moveTo>
                  <a:lnTo>
                    <a:pt x="3837" y="20"/>
                  </a:lnTo>
                  <a:lnTo>
                    <a:pt x="3595" y="38"/>
                  </a:lnTo>
                  <a:lnTo>
                    <a:pt x="3372" y="75"/>
                  </a:lnTo>
                  <a:lnTo>
                    <a:pt x="3148" y="131"/>
                  </a:lnTo>
                  <a:lnTo>
                    <a:pt x="2925" y="187"/>
                  </a:lnTo>
                  <a:lnTo>
                    <a:pt x="2534" y="318"/>
                  </a:lnTo>
                  <a:lnTo>
                    <a:pt x="2161" y="485"/>
                  </a:lnTo>
                  <a:lnTo>
                    <a:pt x="1807" y="690"/>
                  </a:lnTo>
                  <a:lnTo>
                    <a:pt x="1490" y="914"/>
                  </a:lnTo>
                  <a:lnTo>
                    <a:pt x="1211" y="1175"/>
                  </a:lnTo>
                  <a:lnTo>
                    <a:pt x="950" y="1473"/>
                  </a:lnTo>
                  <a:lnTo>
                    <a:pt x="727" y="1771"/>
                  </a:lnTo>
                  <a:lnTo>
                    <a:pt x="540" y="2106"/>
                  </a:lnTo>
                  <a:lnTo>
                    <a:pt x="373" y="2441"/>
                  </a:lnTo>
                  <a:lnTo>
                    <a:pt x="242" y="2795"/>
                  </a:lnTo>
                  <a:lnTo>
                    <a:pt x="131" y="3168"/>
                  </a:lnTo>
                  <a:lnTo>
                    <a:pt x="56" y="3540"/>
                  </a:lnTo>
                  <a:lnTo>
                    <a:pt x="19" y="3913"/>
                  </a:lnTo>
                  <a:lnTo>
                    <a:pt x="0" y="4304"/>
                  </a:lnTo>
                  <a:lnTo>
                    <a:pt x="19" y="4677"/>
                  </a:lnTo>
                  <a:lnTo>
                    <a:pt x="56" y="5068"/>
                  </a:lnTo>
                  <a:lnTo>
                    <a:pt x="131" y="5440"/>
                  </a:lnTo>
                  <a:lnTo>
                    <a:pt x="242" y="5794"/>
                  </a:lnTo>
                  <a:lnTo>
                    <a:pt x="373" y="6167"/>
                  </a:lnTo>
                  <a:lnTo>
                    <a:pt x="540" y="6502"/>
                  </a:lnTo>
                  <a:lnTo>
                    <a:pt x="727" y="6819"/>
                  </a:lnTo>
                  <a:lnTo>
                    <a:pt x="950" y="7135"/>
                  </a:lnTo>
                  <a:lnTo>
                    <a:pt x="1211" y="7415"/>
                  </a:lnTo>
                  <a:lnTo>
                    <a:pt x="1490" y="7676"/>
                  </a:lnTo>
                  <a:lnTo>
                    <a:pt x="1807" y="7918"/>
                  </a:lnTo>
                  <a:lnTo>
                    <a:pt x="2161" y="8123"/>
                  </a:lnTo>
                  <a:lnTo>
                    <a:pt x="2534" y="8290"/>
                  </a:lnTo>
                  <a:lnTo>
                    <a:pt x="2925" y="8421"/>
                  </a:lnTo>
                  <a:lnTo>
                    <a:pt x="3148" y="8477"/>
                  </a:lnTo>
                  <a:lnTo>
                    <a:pt x="3372" y="8514"/>
                  </a:lnTo>
                  <a:lnTo>
                    <a:pt x="3595" y="8551"/>
                  </a:lnTo>
                  <a:lnTo>
                    <a:pt x="3837" y="8570"/>
                  </a:lnTo>
                  <a:lnTo>
                    <a:pt x="4396" y="8607"/>
                  </a:lnTo>
                  <a:lnTo>
                    <a:pt x="4825" y="8588"/>
                  </a:lnTo>
                  <a:lnTo>
                    <a:pt x="5253" y="8551"/>
                  </a:lnTo>
                  <a:lnTo>
                    <a:pt x="5663" y="8495"/>
                  </a:lnTo>
                  <a:lnTo>
                    <a:pt x="6073" y="8421"/>
                  </a:lnTo>
                  <a:lnTo>
                    <a:pt x="6464" y="8309"/>
                  </a:lnTo>
                  <a:lnTo>
                    <a:pt x="6855" y="8197"/>
                  </a:lnTo>
                  <a:lnTo>
                    <a:pt x="7246" y="8067"/>
                  </a:lnTo>
                  <a:lnTo>
                    <a:pt x="7619" y="7936"/>
                  </a:lnTo>
                  <a:lnTo>
                    <a:pt x="7991" y="7769"/>
                  </a:lnTo>
                  <a:lnTo>
                    <a:pt x="8345" y="7601"/>
                  </a:lnTo>
                  <a:lnTo>
                    <a:pt x="8699" y="7433"/>
                  </a:lnTo>
                  <a:lnTo>
                    <a:pt x="9035" y="7247"/>
                  </a:lnTo>
                  <a:lnTo>
                    <a:pt x="9668" y="6856"/>
                  </a:lnTo>
                  <a:lnTo>
                    <a:pt x="10245" y="6446"/>
                  </a:lnTo>
                  <a:lnTo>
                    <a:pt x="10786" y="6055"/>
                  </a:lnTo>
                  <a:lnTo>
                    <a:pt x="11270" y="5664"/>
                  </a:lnTo>
                  <a:lnTo>
                    <a:pt x="11680" y="5291"/>
                  </a:lnTo>
                  <a:lnTo>
                    <a:pt x="12034" y="4975"/>
                  </a:lnTo>
                  <a:lnTo>
                    <a:pt x="12518" y="4490"/>
                  </a:lnTo>
                  <a:lnTo>
                    <a:pt x="12686" y="4304"/>
                  </a:lnTo>
                  <a:lnTo>
                    <a:pt x="12518" y="4118"/>
                  </a:lnTo>
                  <a:lnTo>
                    <a:pt x="12034" y="3633"/>
                  </a:lnTo>
                  <a:lnTo>
                    <a:pt x="11680" y="3298"/>
                  </a:lnTo>
                  <a:lnTo>
                    <a:pt x="11270" y="2944"/>
                  </a:lnTo>
                  <a:lnTo>
                    <a:pt x="10786" y="2553"/>
                  </a:lnTo>
                  <a:lnTo>
                    <a:pt x="10245" y="2143"/>
                  </a:lnTo>
                  <a:lnTo>
                    <a:pt x="9668" y="1752"/>
                  </a:lnTo>
                  <a:lnTo>
                    <a:pt x="9035" y="1361"/>
                  </a:lnTo>
                  <a:lnTo>
                    <a:pt x="8699" y="1175"/>
                  </a:lnTo>
                  <a:lnTo>
                    <a:pt x="8345" y="988"/>
                  </a:lnTo>
                  <a:lnTo>
                    <a:pt x="7991" y="821"/>
                  </a:lnTo>
                  <a:lnTo>
                    <a:pt x="7619" y="672"/>
                  </a:lnTo>
                  <a:lnTo>
                    <a:pt x="7246" y="523"/>
                  </a:lnTo>
                  <a:lnTo>
                    <a:pt x="6855" y="392"/>
                  </a:lnTo>
                  <a:lnTo>
                    <a:pt x="6464" y="280"/>
                  </a:lnTo>
                  <a:lnTo>
                    <a:pt x="6073" y="187"/>
                  </a:lnTo>
                  <a:lnTo>
                    <a:pt x="5663" y="113"/>
                  </a:lnTo>
                  <a:lnTo>
                    <a:pt x="5253" y="57"/>
                  </a:lnTo>
                  <a:lnTo>
                    <a:pt x="4825" y="20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4974225" y="3159025"/>
              <a:ext cx="150450" cy="150450"/>
            </a:xfrm>
            <a:custGeom>
              <a:avLst/>
              <a:gdLst/>
              <a:ahLst/>
              <a:cxnLst/>
              <a:rect l="l" t="t" r="r" b="b"/>
              <a:pathLst>
                <a:path w="6018" h="6018" extrusionOk="0">
                  <a:moveTo>
                    <a:pt x="2571" y="0"/>
                  </a:moveTo>
                  <a:lnTo>
                    <a:pt x="2348" y="19"/>
                  </a:lnTo>
                  <a:lnTo>
                    <a:pt x="2124" y="56"/>
                  </a:lnTo>
                  <a:lnTo>
                    <a:pt x="1900" y="112"/>
                  </a:lnTo>
                  <a:lnTo>
                    <a:pt x="1696" y="187"/>
                  </a:lnTo>
                  <a:lnTo>
                    <a:pt x="1491" y="261"/>
                  </a:lnTo>
                  <a:lnTo>
                    <a:pt x="1304" y="373"/>
                  </a:lnTo>
                  <a:lnTo>
                    <a:pt x="1118" y="503"/>
                  </a:lnTo>
                  <a:lnTo>
                    <a:pt x="950" y="634"/>
                  </a:lnTo>
                  <a:lnTo>
                    <a:pt x="783" y="783"/>
                  </a:lnTo>
                  <a:lnTo>
                    <a:pt x="634" y="950"/>
                  </a:lnTo>
                  <a:lnTo>
                    <a:pt x="485" y="1118"/>
                  </a:lnTo>
                  <a:lnTo>
                    <a:pt x="373" y="1304"/>
                  </a:lnTo>
                  <a:lnTo>
                    <a:pt x="261" y="1509"/>
                  </a:lnTo>
                  <a:lnTo>
                    <a:pt x="168" y="1714"/>
                  </a:lnTo>
                  <a:lnTo>
                    <a:pt x="94" y="1919"/>
                  </a:lnTo>
                  <a:lnTo>
                    <a:pt x="38" y="2124"/>
                  </a:lnTo>
                  <a:lnTo>
                    <a:pt x="0" y="2348"/>
                  </a:lnTo>
                  <a:lnTo>
                    <a:pt x="0" y="2571"/>
                  </a:lnTo>
                  <a:lnTo>
                    <a:pt x="0" y="2795"/>
                  </a:lnTo>
                  <a:lnTo>
                    <a:pt x="38" y="3018"/>
                  </a:lnTo>
                  <a:lnTo>
                    <a:pt x="94" y="3242"/>
                  </a:lnTo>
                  <a:lnTo>
                    <a:pt x="187" y="3465"/>
                  </a:lnTo>
                  <a:lnTo>
                    <a:pt x="298" y="3689"/>
                  </a:lnTo>
                  <a:lnTo>
                    <a:pt x="429" y="3912"/>
                  </a:lnTo>
                  <a:lnTo>
                    <a:pt x="597" y="4136"/>
                  </a:lnTo>
                  <a:lnTo>
                    <a:pt x="820" y="4378"/>
                  </a:lnTo>
                  <a:lnTo>
                    <a:pt x="1006" y="4546"/>
                  </a:lnTo>
                  <a:lnTo>
                    <a:pt x="1193" y="4695"/>
                  </a:lnTo>
                  <a:lnTo>
                    <a:pt x="1379" y="4844"/>
                  </a:lnTo>
                  <a:lnTo>
                    <a:pt x="1584" y="4993"/>
                  </a:lnTo>
                  <a:lnTo>
                    <a:pt x="1994" y="5216"/>
                  </a:lnTo>
                  <a:lnTo>
                    <a:pt x="2422" y="5421"/>
                  </a:lnTo>
                  <a:lnTo>
                    <a:pt x="2850" y="5589"/>
                  </a:lnTo>
                  <a:lnTo>
                    <a:pt x="3279" y="5719"/>
                  </a:lnTo>
                  <a:lnTo>
                    <a:pt x="3707" y="5831"/>
                  </a:lnTo>
                  <a:lnTo>
                    <a:pt x="4117" y="5905"/>
                  </a:lnTo>
                  <a:lnTo>
                    <a:pt x="4508" y="5961"/>
                  </a:lnTo>
                  <a:lnTo>
                    <a:pt x="4862" y="5999"/>
                  </a:lnTo>
                  <a:lnTo>
                    <a:pt x="5458" y="6017"/>
                  </a:lnTo>
                  <a:lnTo>
                    <a:pt x="5999" y="6017"/>
                  </a:lnTo>
                  <a:lnTo>
                    <a:pt x="6017" y="5868"/>
                  </a:lnTo>
                  <a:lnTo>
                    <a:pt x="6017" y="5458"/>
                  </a:lnTo>
                  <a:lnTo>
                    <a:pt x="5980" y="4862"/>
                  </a:lnTo>
                  <a:lnTo>
                    <a:pt x="5943" y="4508"/>
                  </a:lnTo>
                  <a:lnTo>
                    <a:pt x="5887" y="4136"/>
                  </a:lnTo>
                  <a:lnTo>
                    <a:pt x="5812" y="3726"/>
                  </a:lnTo>
                  <a:lnTo>
                    <a:pt x="5701" y="3298"/>
                  </a:lnTo>
                  <a:lnTo>
                    <a:pt x="5570" y="2869"/>
                  </a:lnTo>
                  <a:lnTo>
                    <a:pt x="5421" y="2441"/>
                  </a:lnTo>
                  <a:lnTo>
                    <a:pt x="5216" y="2012"/>
                  </a:lnTo>
                  <a:lnTo>
                    <a:pt x="4974" y="1602"/>
                  </a:lnTo>
                  <a:lnTo>
                    <a:pt x="4844" y="1398"/>
                  </a:lnTo>
                  <a:lnTo>
                    <a:pt x="4695" y="1193"/>
                  </a:lnTo>
                  <a:lnTo>
                    <a:pt x="4527" y="1006"/>
                  </a:lnTo>
                  <a:lnTo>
                    <a:pt x="4359" y="839"/>
                  </a:lnTo>
                  <a:lnTo>
                    <a:pt x="4117" y="615"/>
                  </a:lnTo>
                  <a:lnTo>
                    <a:pt x="3912" y="448"/>
                  </a:lnTo>
                  <a:lnTo>
                    <a:pt x="3689" y="299"/>
                  </a:lnTo>
                  <a:lnTo>
                    <a:pt x="3465" y="187"/>
                  </a:lnTo>
                  <a:lnTo>
                    <a:pt x="3242" y="112"/>
                  </a:lnTo>
                  <a:lnTo>
                    <a:pt x="3018" y="56"/>
                  </a:lnTo>
                  <a:lnTo>
                    <a:pt x="2795" y="19"/>
                  </a:lnTo>
                  <a:lnTo>
                    <a:pt x="25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5588000" y="2891250"/>
              <a:ext cx="150450" cy="150450"/>
            </a:xfrm>
            <a:custGeom>
              <a:avLst/>
              <a:gdLst/>
              <a:ahLst/>
              <a:cxnLst/>
              <a:rect l="l" t="t" r="r" b="b"/>
              <a:pathLst>
                <a:path w="6018" h="6018" extrusionOk="0">
                  <a:moveTo>
                    <a:pt x="3447" y="1"/>
                  </a:moveTo>
                  <a:lnTo>
                    <a:pt x="3223" y="19"/>
                  </a:lnTo>
                  <a:lnTo>
                    <a:pt x="3000" y="56"/>
                  </a:lnTo>
                  <a:lnTo>
                    <a:pt x="2776" y="112"/>
                  </a:lnTo>
                  <a:lnTo>
                    <a:pt x="2553" y="187"/>
                  </a:lnTo>
                  <a:lnTo>
                    <a:pt x="2329" y="299"/>
                  </a:lnTo>
                  <a:lnTo>
                    <a:pt x="2106" y="448"/>
                  </a:lnTo>
                  <a:lnTo>
                    <a:pt x="1901" y="615"/>
                  </a:lnTo>
                  <a:lnTo>
                    <a:pt x="1659" y="839"/>
                  </a:lnTo>
                  <a:lnTo>
                    <a:pt x="1472" y="1006"/>
                  </a:lnTo>
                  <a:lnTo>
                    <a:pt x="1323" y="1193"/>
                  </a:lnTo>
                  <a:lnTo>
                    <a:pt x="1174" y="1398"/>
                  </a:lnTo>
                  <a:lnTo>
                    <a:pt x="1044" y="1603"/>
                  </a:lnTo>
                  <a:lnTo>
                    <a:pt x="802" y="2012"/>
                  </a:lnTo>
                  <a:lnTo>
                    <a:pt x="597" y="2441"/>
                  </a:lnTo>
                  <a:lnTo>
                    <a:pt x="429" y="2869"/>
                  </a:lnTo>
                  <a:lnTo>
                    <a:pt x="299" y="3298"/>
                  </a:lnTo>
                  <a:lnTo>
                    <a:pt x="206" y="3726"/>
                  </a:lnTo>
                  <a:lnTo>
                    <a:pt x="131" y="4136"/>
                  </a:lnTo>
                  <a:lnTo>
                    <a:pt x="75" y="4508"/>
                  </a:lnTo>
                  <a:lnTo>
                    <a:pt x="38" y="4862"/>
                  </a:lnTo>
                  <a:lnTo>
                    <a:pt x="1" y="5458"/>
                  </a:lnTo>
                  <a:lnTo>
                    <a:pt x="1" y="5868"/>
                  </a:lnTo>
                  <a:lnTo>
                    <a:pt x="19" y="6017"/>
                  </a:lnTo>
                  <a:lnTo>
                    <a:pt x="560" y="6017"/>
                  </a:lnTo>
                  <a:lnTo>
                    <a:pt x="1156" y="5999"/>
                  </a:lnTo>
                  <a:lnTo>
                    <a:pt x="1510" y="5961"/>
                  </a:lnTo>
                  <a:lnTo>
                    <a:pt x="1901" y="5906"/>
                  </a:lnTo>
                  <a:lnTo>
                    <a:pt x="2311" y="5831"/>
                  </a:lnTo>
                  <a:lnTo>
                    <a:pt x="2720" y="5719"/>
                  </a:lnTo>
                  <a:lnTo>
                    <a:pt x="3149" y="5589"/>
                  </a:lnTo>
                  <a:lnTo>
                    <a:pt x="3596" y="5421"/>
                  </a:lnTo>
                  <a:lnTo>
                    <a:pt x="4006" y="5216"/>
                  </a:lnTo>
                  <a:lnTo>
                    <a:pt x="4434" y="4993"/>
                  </a:lnTo>
                  <a:lnTo>
                    <a:pt x="4621" y="4844"/>
                  </a:lnTo>
                  <a:lnTo>
                    <a:pt x="4825" y="4695"/>
                  </a:lnTo>
                  <a:lnTo>
                    <a:pt x="5012" y="4546"/>
                  </a:lnTo>
                  <a:lnTo>
                    <a:pt x="5198" y="4378"/>
                  </a:lnTo>
                  <a:lnTo>
                    <a:pt x="5422" y="4136"/>
                  </a:lnTo>
                  <a:lnTo>
                    <a:pt x="5589" y="3912"/>
                  </a:lnTo>
                  <a:lnTo>
                    <a:pt x="5720" y="3689"/>
                  </a:lnTo>
                  <a:lnTo>
                    <a:pt x="5831" y="3465"/>
                  </a:lnTo>
                  <a:lnTo>
                    <a:pt x="5924" y="3242"/>
                  </a:lnTo>
                  <a:lnTo>
                    <a:pt x="5980" y="3018"/>
                  </a:lnTo>
                  <a:lnTo>
                    <a:pt x="5999" y="2795"/>
                  </a:lnTo>
                  <a:lnTo>
                    <a:pt x="6018" y="2571"/>
                  </a:lnTo>
                  <a:lnTo>
                    <a:pt x="5999" y="2348"/>
                  </a:lnTo>
                  <a:lnTo>
                    <a:pt x="5980" y="2124"/>
                  </a:lnTo>
                  <a:lnTo>
                    <a:pt x="5924" y="1919"/>
                  </a:lnTo>
                  <a:lnTo>
                    <a:pt x="5850" y="1714"/>
                  </a:lnTo>
                  <a:lnTo>
                    <a:pt x="5757" y="1509"/>
                  </a:lnTo>
                  <a:lnTo>
                    <a:pt x="5645" y="1304"/>
                  </a:lnTo>
                  <a:lnTo>
                    <a:pt x="5515" y="1118"/>
                  </a:lnTo>
                  <a:lnTo>
                    <a:pt x="5384" y="951"/>
                  </a:lnTo>
                  <a:lnTo>
                    <a:pt x="5235" y="783"/>
                  </a:lnTo>
                  <a:lnTo>
                    <a:pt x="5068" y="634"/>
                  </a:lnTo>
                  <a:lnTo>
                    <a:pt x="4900" y="503"/>
                  </a:lnTo>
                  <a:lnTo>
                    <a:pt x="4714" y="373"/>
                  </a:lnTo>
                  <a:lnTo>
                    <a:pt x="4509" y="261"/>
                  </a:lnTo>
                  <a:lnTo>
                    <a:pt x="4322" y="187"/>
                  </a:lnTo>
                  <a:lnTo>
                    <a:pt x="4099" y="112"/>
                  </a:lnTo>
                  <a:lnTo>
                    <a:pt x="3894" y="56"/>
                  </a:lnTo>
                  <a:lnTo>
                    <a:pt x="3671" y="19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5407325" y="2765050"/>
              <a:ext cx="125300" cy="184425"/>
            </a:xfrm>
            <a:custGeom>
              <a:avLst/>
              <a:gdLst/>
              <a:ahLst/>
              <a:cxnLst/>
              <a:rect l="l" t="t" r="r" b="b"/>
              <a:pathLst>
                <a:path w="5012" h="7377" extrusionOk="0">
                  <a:moveTo>
                    <a:pt x="2291" y="0"/>
                  </a:moveTo>
                  <a:lnTo>
                    <a:pt x="2068" y="38"/>
                  </a:lnTo>
                  <a:lnTo>
                    <a:pt x="1844" y="75"/>
                  </a:lnTo>
                  <a:lnTo>
                    <a:pt x="1640" y="131"/>
                  </a:lnTo>
                  <a:lnTo>
                    <a:pt x="1416" y="224"/>
                  </a:lnTo>
                  <a:lnTo>
                    <a:pt x="1230" y="317"/>
                  </a:lnTo>
                  <a:lnTo>
                    <a:pt x="1043" y="429"/>
                  </a:lnTo>
                  <a:lnTo>
                    <a:pt x="857" y="559"/>
                  </a:lnTo>
                  <a:lnTo>
                    <a:pt x="689" y="708"/>
                  </a:lnTo>
                  <a:lnTo>
                    <a:pt x="540" y="876"/>
                  </a:lnTo>
                  <a:lnTo>
                    <a:pt x="410" y="1062"/>
                  </a:lnTo>
                  <a:lnTo>
                    <a:pt x="280" y="1248"/>
                  </a:lnTo>
                  <a:lnTo>
                    <a:pt x="187" y="1472"/>
                  </a:lnTo>
                  <a:lnTo>
                    <a:pt x="112" y="1714"/>
                  </a:lnTo>
                  <a:lnTo>
                    <a:pt x="56" y="1956"/>
                  </a:lnTo>
                  <a:lnTo>
                    <a:pt x="19" y="2236"/>
                  </a:lnTo>
                  <a:lnTo>
                    <a:pt x="0" y="2571"/>
                  </a:lnTo>
                  <a:lnTo>
                    <a:pt x="0" y="2813"/>
                  </a:lnTo>
                  <a:lnTo>
                    <a:pt x="38" y="3055"/>
                  </a:lnTo>
                  <a:lnTo>
                    <a:pt x="56" y="3298"/>
                  </a:lnTo>
                  <a:lnTo>
                    <a:pt x="112" y="3540"/>
                  </a:lnTo>
                  <a:lnTo>
                    <a:pt x="224" y="4005"/>
                  </a:lnTo>
                  <a:lnTo>
                    <a:pt x="391" y="4434"/>
                  </a:lnTo>
                  <a:lnTo>
                    <a:pt x="578" y="4862"/>
                  </a:lnTo>
                  <a:lnTo>
                    <a:pt x="801" y="5253"/>
                  </a:lnTo>
                  <a:lnTo>
                    <a:pt x="1025" y="5626"/>
                  </a:lnTo>
                  <a:lnTo>
                    <a:pt x="1248" y="5980"/>
                  </a:lnTo>
                  <a:lnTo>
                    <a:pt x="1490" y="6278"/>
                  </a:lnTo>
                  <a:lnTo>
                    <a:pt x="1714" y="6557"/>
                  </a:lnTo>
                  <a:lnTo>
                    <a:pt x="2105" y="7004"/>
                  </a:lnTo>
                  <a:lnTo>
                    <a:pt x="2403" y="7284"/>
                  </a:lnTo>
                  <a:lnTo>
                    <a:pt x="2496" y="7377"/>
                  </a:lnTo>
                  <a:lnTo>
                    <a:pt x="2608" y="7284"/>
                  </a:lnTo>
                  <a:lnTo>
                    <a:pt x="2888" y="7004"/>
                  </a:lnTo>
                  <a:lnTo>
                    <a:pt x="3297" y="6557"/>
                  </a:lnTo>
                  <a:lnTo>
                    <a:pt x="3521" y="6278"/>
                  </a:lnTo>
                  <a:lnTo>
                    <a:pt x="3763" y="5980"/>
                  </a:lnTo>
                  <a:lnTo>
                    <a:pt x="3987" y="5626"/>
                  </a:lnTo>
                  <a:lnTo>
                    <a:pt x="4210" y="5253"/>
                  </a:lnTo>
                  <a:lnTo>
                    <a:pt x="4434" y="4862"/>
                  </a:lnTo>
                  <a:lnTo>
                    <a:pt x="4620" y="4434"/>
                  </a:lnTo>
                  <a:lnTo>
                    <a:pt x="4788" y="4005"/>
                  </a:lnTo>
                  <a:lnTo>
                    <a:pt x="4899" y="3540"/>
                  </a:lnTo>
                  <a:lnTo>
                    <a:pt x="4955" y="3298"/>
                  </a:lnTo>
                  <a:lnTo>
                    <a:pt x="4974" y="3055"/>
                  </a:lnTo>
                  <a:lnTo>
                    <a:pt x="5011" y="2813"/>
                  </a:lnTo>
                  <a:lnTo>
                    <a:pt x="5011" y="2571"/>
                  </a:lnTo>
                  <a:lnTo>
                    <a:pt x="4993" y="2236"/>
                  </a:lnTo>
                  <a:lnTo>
                    <a:pt x="4955" y="1956"/>
                  </a:lnTo>
                  <a:lnTo>
                    <a:pt x="4899" y="1714"/>
                  </a:lnTo>
                  <a:lnTo>
                    <a:pt x="4825" y="1472"/>
                  </a:lnTo>
                  <a:lnTo>
                    <a:pt x="4732" y="1248"/>
                  </a:lnTo>
                  <a:lnTo>
                    <a:pt x="4601" y="1062"/>
                  </a:lnTo>
                  <a:lnTo>
                    <a:pt x="4471" y="876"/>
                  </a:lnTo>
                  <a:lnTo>
                    <a:pt x="4322" y="708"/>
                  </a:lnTo>
                  <a:lnTo>
                    <a:pt x="4154" y="559"/>
                  </a:lnTo>
                  <a:lnTo>
                    <a:pt x="3968" y="429"/>
                  </a:lnTo>
                  <a:lnTo>
                    <a:pt x="3782" y="317"/>
                  </a:lnTo>
                  <a:lnTo>
                    <a:pt x="3595" y="224"/>
                  </a:lnTo>
                  <a:lnTo>
                    <a:pt x="3372" y="131"/>
                  </a:lnTo>
                  <a:lnTo>
                    <a:pt x="3167" y="75"/>
                  </a:lnTo>
                  <a:lnTo>
                    <a:pt x="2943" y="38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5616425" y="3516675"/>
              <a:ext cx="184425" cy="124825"/>
            </a:xfrm>
            <a:custGeom>
              <a:avLst/>
              <a:gdLst/>
              <a:ahLst/>
              <a:cxnLst/>
              <a:rect l="l" t="t" r="r" b="b"/>
              <a:pathLst>
                <a:path w="7377" h="4993" extrusionOk="0">
                  <a:moveTo>
                    <a:pt x="4583" y="1"/>
                  </a:moveTo>
                  <a:lnTo>
                    <a:pt x="4322" y="19"/>
                  </a:lnTo>
                  <a:lnTo>
                    <a:pt x="4080" y="56"/>
                  </a:lnTo>
                  <a:lnTo>
                    <a:pt x="3856" y="94"/>
                  </a:lnTo>
                  <a:lnTo>
                    <a:pt x="3390" y="224"/>
                  </a:lnTo>
                  <a:lnTo>
                    <a:pt x="2943" y="392"/>
                  </a:lnTo>
                  <a:lnTo>
                    <a:pt x="2515" y="578"/>
                  </a:lnTo>
                  <a:lnTo>
                    <a:pt x="2124" y="783"/>
                  </a:lnTo>
                  <a:lnTo>
                    <a:pt x="1751" y="1006"/>
                  </a:lnTo>
                  <a:lnTo>
                    <a:pt x="1416" y="1249"/>
                  </a:lnTo>
                  <a:lnTo>
                    <a:pt x="1099" y="1472"/>
                  </a:lnTo>
                  <a:lnTo>
                    <a:pt x="820" y="1696"/>
                  </a:lnTo>
                  <a:lnTo>
                    <a:pt x="373" y="2106"/>
                  </a:lnTo>
                  <a:lnTo>
                    <a:pt x="93" y="2385"/>
                  </a:lnTo>
                  <a:lnTo>
                    <a:pt x="0" y="2497"/>
                  </a:lnTo>
                  <a:lnTo>
                    <a:pt x="93" y="2608"/>
                  </a:lnTo>
                  <a:lnTo>
                    <a:pt x="373" y="2888"/>
                  </a:lnTo>
                  <a:lnTo>
                    <a:pt x="820" y="3298"/>
                  </a:lnTo>
                  <a:lnTo>
                    <a:pt x="1099" y="3521"/>
                  </a:lnTo>
                  <a:lnTo>
                    <a:pt x="1416" y="3745"/>
                  </a:lnTo>
                  <a:lnTo>
                    <a:pt x="1751" y="3987"/>
                  </a:lnTo>
                  <a:lnTo>
                    <a:pt x="2124" y="4210"/>
                  </a:lnTo>
                  <a:lnTo>
                    <a:pt x="2515" y="4415"/>
                  </a:lnTo>
                  <a:lnTo>
                    <a:pt x="2943" y="4602"/>
                  </a:lnTo>
                  <a:lnTo>
                    <a:pt x="3390" y="4769"/>
                  </a:lnTo>
                  <a:lnTo>
                    <a:pt x="3856" y="4900"/>
                  </a:lnTo>
                  <a:lnTo>
                    <a:pt x="4080" y="4937"/>
                  </a:lnTo>
                  <a:lnTo>
                    <a:pt x="4322" y="4974"/>
                  </a:lnTo>
                  <a:lnTo>
                    <a:pt x="4583" y="4993"/>
                  </a:lnTo>
                  <a:lnTo>
                    <a:pt x="5160" y="4993"/>
                  </a:lnTo>
                  <a:lnTo>
                    <a:pt x="5421" y="4956"/>
                  </a:lnTo>
                  <a:lnTo>
                    <a:pt x="5682" y="4900"/>
                  </a:lnTo>
                  <a:lnTo>
                    <a:pt x="5905" y="4825"/>
                  </a:lnTo>
                  <a:lnTo>
                    <a:pt x="6129" y="4713"/>
                  </a:lnTo>
                  <a:lnTo>
                    <a:pt x="6334" y="4602"/>
                  </a:lnTo>
                  <a:lnTo>
                    <a:pt x="6520" y="4471"/>
                  </a:lnTo>
                  <a:lnTo>
                    <a:pt x="6687" y="4304"/>
                  </a:lnTo>
                  <a:lnTo>
                    <a:pt x="6837" y="4155"/>
                  </a:lnTo>
                  <a:lnTo>
                    <a:pt x="6967" y="3968"/>
                  </a:lnTo>
                  <a:lnTo>
                    <a:pt x="7079" y="3782"/>
                  </a:lnTo>
                  <a:lnTo>
                    <a:pt x="7172" y="3577"/>
                  </a:lnTo>
                  <a:lnTo>
                    <a:pt x="7246" y="3372"/>
                  </a:lnTo>
                  <a:lnTo>
                    <a:pt x="7302" y="3149"/>
                  </a:lnTo>
                  <a:lnTo>
                    <a:pt x="7358" y="2944"/>
                  </a:lnTo>
                  <a:lnTo>
                    <a:pt x="7377" y="2720"/>
                  </a:lnTo>
                  <a:lnTo>
                    <a:pt x="7377" y="2497"/>
                  </a:lnTo>
                  <a:lnTo>
                    <a:pt x="7377" y="2273"/>
                  </a:lnTo>
                  <a:lnTo>
                    <a:pt x="7358" y="2050"/>
                  </a:lnTo>
                  <a:lnTo>
                    <a:pt x="7302" y="1826"/>
                  </a:lnTo>
                  <a:lnTo>
                    <a:pt x="7246" y="1621"/>
                  </a:lnTo>
                  <a:lnTo>
                    <a:pt x="7172" y="1416"/>
                  </a:lnTo>
                  <a:lnTo>
                    <a:pt x="7079" y="1211"/>
                  </a:lnTo>
                  <a:lnTo>
                    <a:pt x="6967" y="1025"/>
                  </a:lnTo>
                  <a:lnTo>
                    <a:pt x="6837" y="839"/>
                  </a:lnTo>
                  <a:lnTo>
                    <a:pt x="6687" y="690"/>
                  </a:lnTo>
                  <a:lnTo>
                    <a:pt x="6520" y="522"/>
                  </a:lnTo>
                  <a:lnTo>
                    <a:pt x="6334" y="392"/>
                  </a:lnTo>
                  <a:lnTo>
                    <a:pt x="6129" y="280"/>
                  </a:lnTo>
                  <a:lnTo>
                    <a:pt x="5905" y="168"/>
                  </a:lnTo>
                  <a:lnTo>
                    <a:pt x="5682" y="94"/>
                  </a:lnTo>
                  <a:lnTo>
                    <a:pt x="5421" y="38"/>
                  </a:lnTo>
                  <a:lnTo>
                    <a:pt x="51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5579625" y="2365950"/>
              <a:ext cx="258475" cy="258475"/>
            </a:xfrm>
            <a:custGeom>
              <a:avLst/>
              <a:gdLst/>
              <a:ahLst/>
              <a:cxnLst/>
              <a:rect l="l" t="t" r="r" b="b"/>
              <a:pathLst>
                <a:path w="10339" h="10339" extrusionOk="0">
                  <a:moveTo>
                    <a:pt x="5924" y="0"/>
                  </a:moveTo>
                  <a:lnTo>
                    <a:pt x="5533" y="19"/>
                  </a:lnTo>
                  <a:lnTo>
                    <a:pt x="5142" y="75"/>
                  </a:lnTo>
                  <a:lnTo>
                    <a:pt x="4769" y="187"/>
                  </a:lnTo>
                  <a:lnTo>
                    <a:pt x="4378" y="317"/>
                  </a:lnTo>
                  <a:lnTo>
                    <a:pt x="3987" y="522"/>
                  </a:lnTo>
                  <a:lnTo>
                    <a:pt x="3801" y="634"/>
                  </a:lnTo>
                  <a:lnTo>
                    <a:pt x="3614" y="746"/>
                  </a:lnTo>
                  <a:lnTo>
                    <a:pt x="3428" y="895"/>
                  </a:lnTo>
                  <a:lnTo>
                    <a:pt x="3242" y="1044"/>
                  </a:lnTo>
                  <a:lnTo>
                    <a:pt x="2832" y="1416"/>
                  </a:lnTo>
                  <a:lnTo>
                    <a:pt x="2534" y="1733"/>
                  </a:lnTo>
                  <a:lnTo>
                    <a:pt x="2273" y="2049"/>
                  </a:lnTo>
                  <a:lnTo>
                    <a:pt x="2012" y="2385"/>
                  </a:lnTo>
                  <a:lnTo>
                    <a:pt x="1789" y="2739"/>
                  </a:lnTo>
                  <a:lnTo>
                    <a:pt x="1565" y="3093"/>
                  </a:lnTo>
                  <a:lnTo>
                    <a:pt x="1379" y="3447"/>
                  </a:lnTo>
                  <a:lnTo>
                    <a:pt x="1193" y="3819"/>
                  </a:lnTo>
                  <a:lnTo>
                    <a:pt x="1025" y="4173"/>
                  </a:lnTo>
                  <a:lnTo>
                    <a:pt x="876" y="4546"/>
                  </a:lnTo>
                  <a:lnTo>
                    <a:pt x="746" y="4918"/>
                  </a:lnTo>
                  <a:lnTo>
                    <a:pt x="634" y="5291"/>
                  </a:lnTo>
                  <a:lnTo>
                    <a:pt x="522" y="5663"/>
                  </a:lnTo>
                  <a:lnTo>
                    <a:pt x="336" y="6390"/>
                  </a:lnTo>
                  <a:lnTo>
                    <a:pt x="205" y="7079"/>
                  </a:lnTo>
                  <a:lnTo>
                    <a:pt x="112" y="7750"/>
                  </a:lnTo>
                  <a:lnTo>
                    <a:pt x="56" y="8364"/>
                  </a:lnTo>
                  <a:lnTo>
                    <a:pt x="19" y="8904"/>
                  </a:lnTo>
                  <a:lnTo>
                    <a:pt x="1" y="9389"/>
                  </a:lnTo>
                  <a:lnTo>
                    <a:pt x="1" y="10078"/>
                  </a:lnTo>
                  <a:lnTo>
                    <a:pt x="19" y="10320"/>
                  </a:lnTo>
                  <a:lnTo>
                    <a:pt x="261" y="10339"/>
                  </a:lnTo>
                  <a:lnTo>
                    <a:pt x="951" y="10339"/>
                  </a:lnTo>
                  <a:lnTo>
                    <a:pt x="1435" y="10320"/>
                  </a:lnTo>
                  <a:lnTo>
                    <a:pt x="1975" y="10283"/>
                  </a:lnTo>
                  <a:lnTo>
                    <a:pt x="2590" y="10227"/>
                  </a:lnTo>
                  <a:lnTo>
                    <a:pt x="3260" y="10134"/>
                  </a:lnTo>
                  <a:lnTo>
                    <a:pt x="3950" y="9985"/>
                  </a:lnTo>
                  <a:lnTo>
                    <a:pt x="4676" y="9817"/>
                  </a:lnTo>
                  <a:lnTo>
                    <a:pt x="5049" y="9705"/>
                  </a:lnTo>
                  <a:lnTo>
                    <a:pt x="5421" y="9594"/>
                  </a:lnTo>
                  <a:lnTo>
                    <a:pt x="5794" y="9463"/>
                  </a:lnTo>
                  <a:lnTo>
                    <a:pt x="6166" y="9314"/>
                  </a:lnTo>
                  <a:lnTo>
                    <a:pt x="6520" y="9147"/>
                  </a:lnTo>
                  <a:lnTo>
                    <a:pt x="6893" y="8960"/>
                  </a:lnTo>
                  <a:lnTo>
                    <a:pt x="7247" y="8774"/>
                  </a:lnTo>
                  <a:lnTo>
                    <a:pt x="7601" y="8551"/>
                  </a:lnTo>
                  <a:lnTo>
                    <a:pt x="7936" y="8327"/>
                  </a:lnTo>
                  <a:lnTo>
                    <a:pt x="8271" y="8066"/>
                  </a:lnTo>
                  <a:lnTo>
                    <a:pt x="8607" y="7805"/>
                  </a:lnTo>
                  <a:lnTo>
                    <a:pt x="8905" y="7507"/>
                  </a:lnTo>
                  <a:lnTo>
                    <a:pt x="9296" y="7098"/>
                  </a:lnTo>
                  <a:lnTo>
                    <a:pt x="9445" y="6911"/>
                  </a:lnTo>
                  <a:lnTo>
                    <a:pt x="9594" y="6725"/>
                  </a:lnTo>
                  <a:lnTo>
                    <a:pt x="9706" y="6539"/>
                  </a:lnTo>
                  <a:lnTo>
                    <a:pt x="9817" y="6352"/>
                  </a:lnTo>
                  <a:lnTo>
                    <a:pt x="10004" y="5961"/>
                  </a:lnTo>
                  <a:lnTo>
                    <a:pt x="10153" y="5570"/>
                  </a:lnTo>
                  <a:lnTo>
                    <a:pt x="10264" y="5179"/>
                  </a:lnTo>
                  <a:lnTo>
                    <a:pt x="10320" y="4806"/>
                  </a:lnTo>
                  <a:lnTo>
                    <a:pt x="10339" y="4415"/>
                  </a:lnTo>
                  <a:lnTo>
                    <a:pt x="10302" y="4024"/>
                  </a:lnTo>
                  <a:lnTo>
                    <a:pt x="10246" y="3651"/>
                  </a:lnTo>
                  <a:lnTo>
                    <a:pt x="10153" y="3298"/>
                  </a:lnTo>
                  <a:lnTo>
                    <a:pt x="10041" y="2925"/>
                  </a:lnTo>
                  <a:lnTo>
                    <a:pt x="9873" y="2590"/>
                  </a:lnTo>
                  <a:lnTo>
                    <a:pt x="9687" y="2254"/>
                  </a:lnTo>
                  <a:lnTo>
                    <a:pt x="9482" y="1938"/>
                  </a:lnTo>
                  <a:lnTo>
                    <a:pt x="9240" y="1640"/>
                  </a:lnTo>
                  <a:lnTo>
                    <a:pt x="8979" y="1360"/>
                  </a:lnTo>
                  <a:lnTo>
                    <a:pt x="8700" y="1099"/>
                  </a:lnTo>
                  <a:lnTo>
                    <a:pt x="8402" y="857"/>
                  </a:lnTo>
                  <a:lnTo>
                    <a:pt x="8085" y="652"/>
                  </a:lnTo>
                  <a:lnTo>
                    <a:pt x="7750" y="466"/>
                  </a:lnTo>
                  <a:lnTo>
                    <a:pt x="7414" y="298"/>
                  </a:lnTo>
                  <a:lnTo>
                    <a:pt x="7042" y="187"/>
                  </a:lnTo>
                  <a:lnTo>
                    <a:pt x="6688" y="94"/>
                  </a:lnTo>
                  <a:lnTo>
                    <a:pt x="6297" y="19"/>
                  </a:lnTo>
                  <a:lnTo>
                    <a:pt x="59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5107400" y="2324500"/>
              <a:ext cx="173275" cy="172800"/>
            </a:xfrm>
            <a:custGeom>
              <a:avLst/>
              <a:gdLst/>
              <a:ahLst/>
              <a:cxnLst/>
              <a:rect l="l" t="t" r="r" b="b"/>
              <a:pathLst>
                <a:path w="6931" h="6912" extrusionOk="0">
                  <a:moveTo>
                    <a:pt x="2702" y="1"/>
                  </a:moveTo>
                  <a:lnTo>
                    <a:pt x="2441" y="38"/>
                  </a:lnTo>
                  <a:lnTo>
                    <a:pt x="2199" y="112"/>
                  </a:lnTo>
                  <a:lnTo>
                    <a:pt x="1957" y="187"/>
                  </a:lnTo>
                  <a:lnTo>
                    <a:pt x="1715" y="299"/>
                  </a:lnTo>
                  <a:lnTo>
                    <a:pt x="1491" y="429"/>
                  </a:lnTo>
                  <a:lnTo>
                    <a:pt x="1286" y="559"/>
                  </a:lnTo>
                  <a:lnTo>
                    <a:pt x="1081" y="727"/>
                  </a:lnTo>
                  <a:lnTo>
                    <a:pt x="895" y="895"/>
                  </a:lnTo>
                  <a:lnTo>
                    <a:pt x="727" y="1081"/>
                  </a:lnTo>
                  <a:lnTo>
                    <a:pt x="560" y="1286"/>
                  </a:lnTo>
                  <a:lnTo>
                    <a:pt x="429" y="1491"/>
                  </a:lnTo>
                  <a:lnTo>
                    <a:pt x="299" y="1714"/>
                  </a:lnTo>
                  <a:lnTo>
                    <a:pt x="187" y="1956"/>
                  </a:lnTo>
                  <a:lnTo>
                    <a:pt x="113" y="2199"/>
                  </a:lnTo>
                  <a:lnTo>
                    <a:pt x="57" y="2441"/>
                  </a:lnTo>
                  <a:lnTo>
                    <a:pt x="1" y="2702"/>
                  </a:lnTo>
                  <a:lnTo>
                    <a:pt x="1" y="2944"/>
                  </a:lnTo>
                  <a:lnTo>
                    <a:pt x="1" y="3205"/>
                  </a:lnTo>
                  <a:lnTo>
                    <a:pt x="38" y="3465"/>
                  </a:lnTo>
                  <a:lnTo>
                    <a:pt x="113" y="3726"/>
                  </a:lnTo>
                  <a:lnTo>
                    <a:pt x="206" y="3987"/>
                  </a:lnTo>
                  <a:lnTo>
                    <a:pt x="336" y="4248"/>
                  </a:lnTo>
                  <a:lnTo>
                    <a:pt x="485" y="4490"/>
                  </a:lnTo>
                  <a:lnTo>
                    <a:pt x="690" y="4751"/>
                  </a:lnTo>
                  <a:lnTo>
                    <a:pt x="951" y="5030"/>
                  </a:lnTo>
                  <a:lnTo>
                    <a:pt x="1156" y="5216"/>
                  </a:lnTo>
                  <a:lnTo>
                    <a:pt x="1379" y="5403"/>
                  </a:lnTo>
                  <a:lnTo>
                    <a:pt x="1603" y="5570"/>
                  </a:lnTo>
                  <a:lnTo>
                    <a:pt x="1826" y="5719"/>
                  </a:lnTo>
                  <a:lnTo>
                    <a:pt x="2069" y="5868"/>
                  </a:lnTo>
                  <a:lnTo>
                    <a:pt x="2311" y="5999"/>
                  </a:lnTo>
                  <a:lnTo>
                    <a:pt x="2553" y="6129"/>
                  </a:lnTo>
                  <a:lnTo>
                    <a:pt x="2795" y="6241"/>
                  </a:lnTo>
                  <a:lnTo>
                    <a:pt x="3298" y="6427"/>
                  </a:lnTo>
                  <a:lnTo>
                    <a:pt x="3782" y="6576"/>
                  </a:lnTo>
                  <a:lnTo>
                    <a:pt x="4267" y="6688"/>
                  </a:lnTo>
                  <a:lnTo>
                    <a:pt x="4751" y="6781"/>
                  </a:lnTo>
                  <a:lnTo>
                    <a:pt x="5179" y="6837"/>
                  </a:lnTo>
                  <a:lnTo>
                    <a:pt x="5589" y="6893"/>
                  </a:lnTo>
                  <a:lnTo>
                    <a:pt x="5962" y="6911"/>
                  </a:lnTo>
                  <a:lnTo>
                    <a:pt x="6912" y="6911"/>
                  </a:lnTo>
                  <a:lnTo>
                    <a:pt x="6912" y="6744"/>
                  </a:lnTo>
                  <a:lnTo>
                    <a:pt x="6931" y="6278"/>
                  </a:lnTo>
                  <a:lnTo>
                    <a:pt x="6912" y="5961"/>
                  </a:lnTo>
                  <a:lnTo>
                    <a:pt x="6893" y="5589"/>
                  </a:lnTo>
                  <a:lnTo>
                    <a:pt x="6837" y="5179"/>
                  </a:lnTo>
                  <a:lnTo>
                    <a:pt x="6781" y="4732"/>
                  </a:lnTo>
                  <a:lnTo>
                    <a:pt x="6688" y="4266"/>
                  </a:lnTo>
                  <a:lnTo>
                    <a:pt x="6577" y="3782"/>
                  </a:lnTo>
                  <a:lnTo>
                    <a:pt x="6428" y="3298"/>
                  </a:lnTo>
                  <a:lnTo>
                    <a:pt x="6241" y="2795"/>
                  </a:lnTo>
                  <a:lnTo>
                    <a:pt x="6130" y="2553"/>
                  </a:lnTo>
                  <a:lnTo>
                    <a:pt x="5999" y="2292"/>
                  </a:lnTo>
                  <a:lnTo>
                    <a:pt x="5869" y="2068"/>
                  </a:lnTo>
                  <a:lnTo>
                    <a:pt x="5720" y="1826"/>
                  </a:lnTo>
                  <a:lnTo>
                    <a:pt x="5571" y="1584"/>
                  </a:lnTo>
                  <a:lnTo>
                    <a:pt x="5403" y="1360"/>
                  </a:lnTo>
                  <a:lnTo>
                    <a:pt x="5217" y="1155"/>
                  </a:lnTo>
                  <a:lnTo>
                    <a:pt x="5030" y="951"/>
                  </a:lnTo>
                  <a:lnTo>
                    <a:pt x="4751" y="690"/>
                  </a:lnTo>
                  <a:lnTo>
                    <a:pt x="4490" y="485"/>
                  </a:lnTo>
                  <a:lnTo>
                    <a:pt x="4248" y="336"/>
                  </a:lnTo>
                  <a:lnTo>
                    <a:pt x="3987" y="205"/>
                  </a:lnTo>
                  <a:lnTo>
                    <a:pt x="3727" y="112"/>
                  </a:lnTo>
                  <a:lnTo>
                    <a:pt x="3466" y="38"/>
                  </a:lnTo>
                  <a:lnTo>
                    <a:pt x="3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4969575" y="2706825"/>
              <a:ext cx="150425" cy="150450"/>
            </a:xfrm>
            <a:custGeom>
              <a:avLst/>
              <a:gdLst/>
              <a:ahLst/>
              <a:cxnLst/>
              <a:rect l="l" t="t" r="r" b="b"/>
              <a:pathLst>
                <a:path w="6017" h="6018" extrusionOk="0">
                  <a:moveTo>
                    <a:pt x="2552" y="1"/>
                  </a:moveTo>
                  <a:lnTo>
                    <a:pt x="2329" y="20"/>
                  </a:lnTo>
                  <a:lnTo>
                    <a:pt x="2124" y="57"/>
                  </a:lnTo>
                  <a:lnTo>
                    <a:pt x="1900" y="94"/>
                  </a:lnTo>
                  <a:lnTo>
                    <a:pt x="1695" y="169"/>
                  </a:lnTo>
                  <a:lnTo>
                    <a:pt x="1490" y="262"/>
                  </a:lnTo>
                  <a:lnTo>
                    <a:pt x="1304" y="373"/>
                  </a:lnTo>
                  <a:lnTo>
                    <a:pt x="1118" y="504"/>
                  </a:lnTo>
                  <a:lnTo>
                    <a:pt x="932" y="634"/>
                  </a:lnTo>
                  <a:lnTo>
                    <a:pt x="783" y="783"/>
                  </a:lnTo>
                  <a:lnTo>
                    <a:pt x="634" y="951"/>
                  </a:lnTo>
                  <a:lnTo>
                    <a:pt x="484" y="1119"/>
                  </a:lnTo>
                  <a:lnTo>
                    <a:pt x="373" y="1305"/>
                  </a:lnTo>
                  <a:lnTo>
                    <a:pt x="261" y="1510"/>
                  </a:lnTo>
                  <a:lnTo>
                    <a:pt x="168" y="1715"/>
                  </a:lnTo>
                  <a:lnTo>
                    <a:pt x="93" y="1920"/>
                  </a:lnTo>
                  <a:lnTo>
                    <a:pt x="37" y="2124"/>
                  </a:lnTo>
                  <a:lnTo>
                    <a:pt x="0" y="2348"/>
                  </a:lnTo>
                  <a:lnTo>
                    <a:pt x="0" y="2572"/>
                  </a:lnTo>
                  <a:lnTo>
                    <a:pt x="0" y="2795"/>
                  </a:lnTo>
                  <a:lnTo>
                    <a:pt x="37" y="3019"/>
                  </a:lnTo>
                  <a:lnTo>
                    <a:pt x="93" y="3242"/>
                  </a:lnTo>
                  <a:lnTo>
                    <a:pt x="186" y="3466"/>
                  </a:lnTo>
                  <a:lnTo>
                    <a:pt x="280" y="3689"/>
                  </a:lnTo>
                  <a:lnTo>
                    <a:pt x="429" y="3913"/>
                  </a:lnTo>
                  <a:lnTo>
                    <a:pt x="596" y="4136"/>
                  </a:lnTo>
                  <a:lnTo>
                    <a:pt x="820" y="4378"/>
                  </a:lnTo>
                  <a:lnTo>
                    <a:pt x="1006" y="4546"/>
                  </a:lnTo>
                  <a:lnTo>
                    <a:pt x="1192" y="4695"/>
                  </a:lnTo>
                  <a:lnTo>
                    <a:pt x="1379" y="4844"/>
                  </a:lnTo>
                  <a:lnTo>
                    <a:pt x="1584" y="4975"/>
                  </a:lnTo>
                  <a:lnTo>
                    <a:pt x="1993" y="5217"/>
                  </a:lnTo>
                  <a:lnTo>
                    <a:pt x="2422" y="5422"/>
                  </a:lnTo>
                  <a:lnTo>
                    <a:pt x="2850" y="5589"/>
                  </a:lnTo>
                  <a:lnTo>
                    <a:pt x="3279" y="5720"/>
                  </a:lnTo>
                  <a:lnTo>
                    <a:pt x="3707" y="5813"/>
                  </a:lnTo>
                  <a:lnTo>
                    <a:pt x="4117" y="5906"/>
                  </a:lnTo>
                  <a:lnTo>
                    <a:pt x="4508" y="5943"/>
                  </a:lnTo>
                  <a:lnTo>
                    <a:pt x="4862" y="5980"/>
                  </a:lnTo>
                  <a:lnTo>
                    <a:pt x="5458" y="6018"/>
                  </a:lnTo>
                  <a:lnTo>
                    <a:pt x="5998" y="6018"/>
                  </a:lnTo>
                  <a:lnTo>
                    <a:pt x="5998" y="5869"/>
                  </a:lnTo>
                  <a:lnTo>
                    <a:pt x="6017" y="5459"/>
                  </a:lnTo>
                  <a:lnTo>
                    <a:pt x="5980" y="4863"/>
                  </a:lnTo>
                  <a:lnTo>
                    <a:pt x="5942" y="4509"/>
                  </a:lnTo>
                  <a:lnTo>
                    <a:pt x="5887" y="4118"/>
                  </a:lnTo>
                  <a:lnTo>
                    <a:pt x="5812" y="3726"/>
                  </a:lnTo>
                  <a:lnTo>
                    <a:pt x="5700" y="3298"/>
                  </a:lnTo>
                  <a:lnTo>
                    <a:pt x="5570" y="2870"/>
                  </a:lnTo>
                  <a:lnTo>
                    <a:pt x="5402" y="2441"/>
                  </a:lnTo>
                  <a:lnTo>
                    <a:pt x="5216" y="2013"/>
                  </a:lnTo>
                  <a:lnTo>
                    <a:pt x="4974" y="1584"/>
                  </a:lnTo>
                  <a:lnTo>
                    <a:pt x="4843" y="1398"/>
                  </a:lnTo>
                  <a:lnTo>
                    <a:pt x="4694" y="1193"/>
                  </a:lnTo>
                  <a:lnTo>
                    <a:pt x="4527" y="1007"/>
                  </a:lnTo>
                  <a:lnTo>
                    <a:pt x="4359" y="821"/>
                  </a:lnTo>
                  <a:lnTo>
                    <a:pt x="4117" y="597"/>
                  </a:lnTo>
                  <a:lnTo>
                    <a:pt x="3912" y="429"/>
                  </a:lnTo>
                  <a:lnTo>
                    <a:pt x="3688" y="299"/>
                  </a:lnTo>
                  <a:lnTo>
                    <a:pt x="3465" y="187"/>
                  </a:lnTo>
                  <a:lnTo>
                    <a:pt x="3241" y="113"/>
                  </a:lnTo>
                  <a:lnTo>
                    <a:pt x="3018" y="38"/>
                  </a:lnTo>
                  <a:lnTo>
                    <a:pt x="2776" y="20"/>
                  </a:lnTo>
                  <a:lnTo>
                    <a:pt x="25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4826600" y="2243475"/>
              <a:ext cx="150450" cy="150450"/>
            </a:xfrm>
            <a:custGeom>
              <a:avLst/>
              <a:gdLst/>
              <a:ahLst/>
              <a:cxnLst/>
              <a:rect l="l" t="t" r="r" b="b"/>
              <a:pathLst>
                <a:path w="6018" h="6018" extrusionOk="0">
                  <a:moveTo>
                    <a:pt x="2571" y="0"/>
                  </a:moveTo>
                  <a:lnTo>
                    <a:pt x="2348" y="19"/>
                  </a:lnTo>
                  <a:lnTo>
                    <a:pt x="2124" y="56"/>
                  </a:lnTo>
                  <a:lnTo>
                    <a:pt x="1900" y="93"/>
                  </a:lnTo>
                  <a:lnTo>
                    <a:pt x="1696" y="168"/>
                  </a:lnTo>
                  <a:lnTo>
                    <a:pt x="1491" y="261"/>
                  </a:lnTo>
                  <a:lnTo>
                    <a:pt x="1304" y="373"/>
                  </a:lnTo>
                  <a:lnTo>
                    <a:pt x="1118" y="503"/>
                  </a:lnTo>
                  <a:lnTo>
                    <a:pt x="950" y="634"/>
                  </a:lnTo>
                  <a:lnTo>
                    <a:pt x="783" y="783"/>
                  </a:lnTo>
                  <a:lnTo>
                    <a:pt x="634" y="950"/>
                  </a:lnTo>
                  <a:lnTo>
                    <a:pt x="485" y="1118"/>
                  </a:lnTo>
                  <a:lnTo>
                    <a:pt x="373" y="1304"/>
                  </a:lnTo>
                  <a:lnTo>
                    <a:pt x="261" y="1509"/>
                  </a:lnTo>
                  <a:lnTo>
                    <a:pt x="168" y="1695"/>
                  </a:lnTo>
                  <a:lnTo>
                    <a:pt x="94" y="1919"/>
                  </a:lnTo>
                  <a:lnTo>
                    <a:pt x="38" y="2124"/>
                  </a:lnTo>
                  <a:lnTo>
                    <a:pt x="0" y="2347"/>
                  </a:lnTo>
                  <a:lnTo>
                    <a:pt x="0" y="2571"/>
                  </a:lnTo>
                  <a:lnTo>
                    <a:pt x="0" y="2794"/>
                  </a:lnTo>
                  <a:lnTo>
                    <a:pt x="38" y="3018"/>
                  </a:lnTo>
                  <a:lnTo>
                    <a:pt x="94" y="3242"/>
                  </a:lnTo>
                  <a:lnTo>
                    <a:pt x="187" y="3465"/>
                  </a:lnTo>
                  <a:lnTo>
                    <a:pt x="298" y="3689"/>
                  </a:lnTo>
                  <a:lnTo>
                    <a:pt x="429" y="3912"/>
                  </a:lnTo>
                  <a:lnTo>
                    <a:pt x="597" y="4136"/>
                  </a:lnTo>
                  <a:lnTo>
                    <a:pt x="820" y="4378"/>
                  </a:lnTo>
                  <a:lnTo>
                    <a:pt x="1006" y="4545"/>
                  </a:lnTo>
                  <a:lnTo>
                    <a:pt x="1193" y="4695"/>
                  </a:lnTo>
                  <a:lnTo>
                    <a:pt x="1379" y="4844"/>
                  </a:lnTo>
                  <a:lnTo>
                    <a:pt x="1584" y="4974"/>
                  </a:lnTo>
                  <a:lnTo>
                    <a:pt x="1994" y="5216"/>
                  </a:lnTo>
                  <a:lnTo>
                    <a:pt x="2422" y="5421"/>
                  </a:lnTo>
                  <a:lnTo>
                    <a:pt x="2850" y="5589"/>
                  </a:lnTo>
                  <a:lnTo>
                    <a:pt x="3298" y="5719"/>
                  </a:lnTo>
                  <a:lnTo>
                    <a:pt x="3707" y="5812"/>
                  </a:lnTo>
                  <a:lnTo>
                    <a:pt x="4117" y="5887"/>
                  </a:lnTo>
                  <a:lnTo>
                    <a:pt x="4508" y="5943"/>
                  </a:lnTo>
                  <a:lnTo>
                    <a:pt x="4862" y="5980"/>
                  </a:lnTo>
                  <a:lnTo>
                    <a:pt x="5458" y="6017"/>
                  </a:lnTo>
                  <a:lnTo>
                    <a:pt x="5999" y="6017"/>
                  </a:lnTo>
                  <a:lnTo>
                    <a:pt x="6017" y="5868"/>
                  </a:lnTo>
                  <a:lnTo>
                    <a:pt x="6017" y="5458"/>
                  </a:lnTo>
                  <a:lnTo>
                    <a:pt x="5980" y="4862"/>
                  </a:lnTo>
                  <a:lnTo>
                    <a:pt x="5943" y="4508"/>
                  </a:lnTo>
                  <a:lnTo>
                    <a:pt x="5887" y="4117"/>
                  </a:lnTo>
                  <a:lnTo>
                    <a:pt x="5812" y="3726"/>
                  </a:lnTo>
                  <a:lnTo>
                    <a:pt x="5719" y="3297"/>
                  </a:lnTo>
                  <a:lnTo>
                    <a:pt x="5570" y="2869"/>
                  </a:lnTo>
                  <a:lnTo>
                    <a:pt x="5421" y="2422"/>
                  </a:lnTo>
                  <a:lnTo>
                    <a:pt x="5216" y="2012"/>
                  </a:lnTo>
                  <a:lnTo>
                    <a:pt x="4974" y="1584"/>
                  </a:lnTo>
                  <a:lnTo>
                    <a:pt x="4844" y="1397"/>
                  </a:lnTo>
                  <a:lnTo>
                    <a:pt x="4695" y="1193"/>
                  </a:lnTo>
                  <a:lnTo>
                    <a:pt x="4527" y="1006"/>
                  </a:lnTo>
                  <a:lnTo>
                    <a:pt x="4359" y="820"/>
                  </a:lnTo>
                  <a:lnTo>
                    <a:pt x="4117" y="596"/>
                  </a:lnTo>
                  <a:lnTo>
                    <a:pt x="3912" y="429"/>
                  </a:lnTo>
                  <a:lnTo>
                    <a:pt x="3689" y="298"/>
                  </a:lnTo>
                  <a:lnTo>
                    <a:pt x="3465" y="187"/>
                  </a:lnTo>
                  <a:lnTo>
                    <a:pt x="3242" y="93"/>
                  </a:lnTo>
                  <a:lnTo>
                    <a:pt x="3018" y="38"/>
                  </a:lnTo>
                  <a:lnTo>
                    <a:pt x="2795" y="19"/>
                  </a:lnTo>
                  <a:lnTo>
                    <a:pt x="25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4645900" y="2463750"/>
              <a:ext cx="184925" cy="125300"/>
            </a:xfrm>
            <a:custGeom>
              <a:avLst/>
              <a:gdLst/>
              <a:ahLst/>
              <a:cxnLst/>
              <a:rect l="l" t="t" r="r" b="b"/>
              <a:pathLst>
                <a:path w="7397" h="5012" extrusionOk="0">
                  <a:moveTo>
                    <a:pt x="2571" y="0"/>
                  </a:moveTo>
                  <a:lnTo>
                    <a:pt x="2236" y="19"/>
                  </a:lnTo>
                  <a:lnTo>
                    <a:pt x="1957" y="56"/>
                  </a:lnTo>
                  <a:lnTo>
                    <a:pt x="1715" y="112"/>
                  </a:lnTo>
                  <a:lnTo>
                    <a:pt x="1472" y="187"/>
                  </a:lnTo>
                  <a:lnTo>
                    <a:pt x="1249" y="298"/>
                  </a:lnTo>
                  <a:lnTo>
                    <a:pt x="1063" y="410"/>
                  </a:lnTo>
                  <a:lnTo>
                    <a:pt x="876" y="540"/>
                  </a:lnTo>
                  <a:lnTo>
                    <a:pt x="709" y="689"/>
                  </a:lnTo>
                  <a:lnTo>
                    <a:pt x="560" y="857"/>
                  </a:lnTo>
                  <a:lnTo>
                    <a:pt x="429" y="1043"/>
                  </a:lnTo>
                  <a:lnTo>
                    <a:pt x="318" y="1230"/>
                  </a:lnTo>
                  <a:lnTo>
                    <a:pt x="224" y="1435"/>
                  </a:lnTo>
                  <a:lnTo>
                    <a:pt x="131" y="1639"/>
                  </a:lnTo>
                  <a:lnTo>
                    <a:pt x="75" y="1844"/>
                  </a:lnTo>
                  <a:lnTo>
                    <a:pt x="38" y="2068"/>
                  </a:lnTo>
                  <a:lnTo>
                    <a:pt x="1" y="2291"/>
                  </a:lnTo>
                  <a:lnTo>
                    <a:pt x="1" y="2515"/>
                  </a:lnTo>
                  <a:lnTo>
                    <a:pt x="1" y="2739"/>
                  </a:lnTo>
                  <a:lnTo>
                    <a:pt x="38" y="2962"/>
                  </a:lnTo>
                  <a:lnTo>
                    <a:pt x="75" y="3167"/>
                  </a:lnTo>
                  <a:lnTo>
                    <a:pt x="131" y="3390"/>
                  </a:lnTo>
                  <a:lnTo>
                    <a:pt x="224" y="3595"/>
                  </a:lnTo>
                  <a:lnTo>
                    <a:pt x="318" y="3800"/>
                  </a:lnTo>
                  <a:lnTo>
                    <a:pt x="429" y="3987"/>
                  </a:lnTo>
                  <a:lnTo>
                    <a:pt x="560" y="4154"/>
                  </a:lnTo>
                  <a:lnTo>
                    <a:pt x="709" y="4322"/>
                  </a:lnTo>
                  <a:lnTo>
                    <a:pt x="876" y="4471"/>
                  </a:lnTo>
                  <a:lnTo>
                    <a:pt x="1063" y="4620"/>
                  </a:lnTo>
                  <a:lnTo>
                    <a:pt x="1249" y="4732"/>
                  </a:lnTo>
                  <a:lnTo>
                    <a:pt x="1472" y="4843"/>
                  </a:lnTo>
                  <a:lnTo>
                    <a:pt x="1715" y="4918"/>
                  </a:lnTo>
                  <a:lnTo>
                    <a:pt x="1957" y="4974"/>
                  </a:lnTo>
                  <a:lnTo>
                    <a:pt x="2236" y="5011"/>
                  </a:lnTo>
                  <a:lnTo>
                    <a:pt x="2814" y="5011"/>
                  </a:lnTo>
                  <a:lnTo>
                    <a:pt x="3056" y="4992"/>
                  </a:lnTo>
                  <a:lnTo>
                    <a:pt x="3298" y="4955"/>
                  </a:lnTo>
                  <a:lnTo>
                    <a:pt x="3540" y="4918"/>
                  </a:lnTo>
                  <a:lnTo>
                    <a:pt x="4006" y="4788"/>
                  </a:lnTo>
                  <a:lnTo>
                    <a:pt x="4434" y="4620"/>
                  </a:lnTo>
                  <a:lnTo>
                    <a:pt x="4863" y="4434"/>
                  </a:lnTo>
                  <a:lnTo>
                    <a:pt x="5254" y="4229"/>
                  </a:lnTo>
                  <a:lnTo>
                    <a:pt x="5626" y="4005"/>
                  </a:lnTo>
                  <a:lnTo>
                    <a:pt x="5980" y="3763"/>
                  </a:lnTo>
                  <a:lnTo>
                    <a:pt x="6278" y="3540"/>
                  </a:lnTo>
                  <a:lnTo>
                    <a:pt x="6558" y="3297"/>
                  </a:lnTo>
                  <a:lnTo>
                    <a:pt x="7005" y="2906"/>
                  </a:lnTo>
                  <a:lnTo>
                    <a:pt x="7284" y="2627"/>
                  </a:lnTo>
                  <a:lnTo>
                    <a:pt x="7396" y="2515"/>
                  </a:lnTo>
                  <a:lnTo>
                    <a:pt x="7284" y="2403"/>
                  </a:lnTo>
                  <a:lnTo>
                    <a:pt x="7005" y="2124"/>
                  </a:lnTo>
                  <a:lnTo>
                    <a:pt x="6558" y="1714"/>
                  </a:lnTo>
                  <a:lnTo>
                    <a:pt x="6278" y="1490"/>
                  </a:lnTo>
                  <a:lnTo>
                    <a:pt x="5980" y="1267"/>
                  </a:lnTo>
                  <a:lnTo>
                    <a:pt x="5626" y="1025"/>
                  </a:lnTo>
                  <a:lnTo>
                    <a:pt x="5254" y="801"/>
                  </a:lnTo>
                  <a:lnTo>
                    <a:pt x="4863" y="596"/>
                  </a:lnTo>
                  <a:lnTo>
                    <a:pt x="4434" y="391"/>
                  </a:lnTo>
                  <a:lnTo>
                    <a:pt x="4006" y="242"/>
                  </a:lnTo>
                  <a:lnTo>
                    <a:pt x="3540" y="112"/>
                  </a:lnTo>
                  <a:lnTo>
                    <a:pt x="3298" y="75"/>
                  </a:lnTo>
                  <a:lnTo>
                    <a:pt x="3056" y="38"/>
                  </a:lnTo>
                  <a:lnTo>
                    <a:pt x="2814" y="19"/>
                  </a:lnTo>
                  <a:lnTo>
                    <a:pt x="25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5426400" y="2318450"/>
              <a:ext cx="125300" cy="184900"/>
            </a:xfrm>
            <a:custGeom>
              <a:avLst/>
              <a:gdLst/>
              <a:ahLst/>
              <a:cxnLst/>
              <a:rect l="l" t="t" r="r" b="b"/>
              <a:pathLst>
                <a:path w="5012" h="7396" extrusionOk="0">
                  <a:moveTo>
                    <a:pt x="2516" y="0"/>
                  </a:moveTo>
                  <a:lnTo>
                    <a:pt x="2292" y="19"/>
                  </a:lnTo>
                  <a:lnTo>
                    <a:pt x="2069" y="38"/>
                  </a:lnTo>
                  <a:lnTo>
                    <a:pt x="1845" y="94"/>
                  </a:lnTo>
                  <a:lnTo>
                    <a:pt x="1640" y="149"/>
                  </a:lnTo>
                  <a:lnTo>
                    <a:pt x="1435" y="224"/>
                  </a:lnTo>
                  <a:lnTo>
                    <a:pt x="1230" y="317"/>
                  </a:lnTo>
                  <a:lnTo>
                    <a:pt x="1044" y="429"/>
                  </a:lnTo>
                  <a:lnTo>
                    <a:pt x="858" y="559"/>
                  </a:lnTo>
                  <a:lnTo>
                    <a:pt x="690" y="708"/>
                  </a:lnTo>
                  <a:lnTo>
                    <a:pt x="541" y="876"/>
                  </a:lnTo>
                  <a:lnTo>
                    <a:pt x="411" y="1062"/>
                  </a:lnTo>
                  <a:lnTo>
                    <a:pt x="299" y="1267"/>
                  </a:lnTo>
                  <a:lnTo>
                    <a:pt x="187" y="1472"/>
                  </a:lnTo>
                  <a:lnTo>
                    <a:pt x="113" y="1714"/>
                  </a:lnTo>
                  <a:lnTo>
                    <a:pt x="57" y="1975"/>
                  </a:lnTo>
                  <a:lnTo>
                    <a:pt x="20" y="2236"/>
                  </a:lnTo>
                  <a:lnTo>
                    <a:pt x="1" y="2571"/>
                  </a:lnTo>
                  <a:lnTo>
                    <a:pt x="20" y="2813"/>
                  </a:lnTo>
                  <a:lnTo>
                    <a:pt x="38" y="3055"/>
                  </a:lnTo>
                  <a:lnTo>
                    <a:pt x="76" y="3298"/>
                  </a:lnTo>
                  <a:lnTo>
                    <a:pt x="113" y="3540"/>
                  </a:lnTo>
                  <a:lnTo>
                    <a:pt x="243" y="4005"/>
                  </a:lnTo>
                  <a:lnTo>
                    <a:pt x="392" y="4452"/>
                  </a:lnTo>
                  <a:lnTo>
                    <a:pt x="597" y="4862"/>
                  </a:lnTo>
                  <a:lnTo>
                    <a:pt x="802" y="5272"/>
                  </a:lnTo>
                  <a:lnTo>
                    <a:pt x="1026" y="5645"/>
                  </a:lnTo>
                  <a:lnTo>
                    <a:pt x="1268" y="5980"/>
                  </a:lnTo>
                  <a:lnTo>
                    <a:pt x="1491" y="6297"/>
                  </a:lnTo>
                  <a:lnTo>
                    <a:pt x="1715" y="6576"/>
                  </a:lnTo>
                  <a:lnTo>
                    <a:pt x="2125" y="7023"/>
                  </a:lnTo>
                  <a:lnTo>
                    <a:pt x="2404" y="7302"/>
                  </a:lnTo>
                  <a:lnTo>
                    <a:pt x="2516" y="7396"/>
                  </a:lnTo>
                  <a:lnTo>
                    <a:pt x="2628" y="7302"/>
                  </a:lnTo>
                  <a:lnTo>
                    <a:pt x="2907" y="7023"/>
                  </a:lnTo>
                  <a:lnTo>
                    <a:pt x="3298" y="6576"/>
                  </a:lnTo>
                  <a:lnTo>
                    <a:pt x="3540" y="6297"/>
                  </a:lnTo>
                  <a:lnTo>
                    <a:pt x="3764" y="5980"/>
                  </a:lnTo>
                  <a:lnTo>
                    <a:pt x="4006" y="5645"/>
                  </a:lnTo>
                  <a:lnTo>
                    <a:pt x="4230" y="5272"/>
                  </a:lnTo>
                  <a:lnTo>
                    <a:pt x="4434" y="4862"/>
                  </a:lnTo>
                  <a:lnTo>
                    <a:pt x="4621" y="4452"/>
                  </a:lnTo>
                  <a:lnTo>
                    <a:pt x="4788" y="4005"/>
                  </a:lnTo>
                  <a:lnTo>
                    <a:pt x="4919" y="3540"/>
                  </a:lnTo>
                  <a:lnTo>
                    <a:pt x="4956" y="3298"/>
                  </a:lnTo>
                  <a:lnTo>
                    <a:pt x="4993" y="3055"/>
                  </a:lnTo>
                  <a:lnTo>
                    <a:pt x="5012" y="2813"/>
                  </a:lnTo>
                  <a:lnTo>
                    <a:pt x="5012" y="2571"/>
                  </a:lnTo>
                  <a:lnTo>
                    <a:pt x="5012" y="2236"/>
                  </a:lnTo>
                  <a:lnTo>
                    <a:pt x="4975" y="1975"/>
                  </a:lnTo>
                  <a:lnTo>
                    <a:pt x="4919" y="1714"/>
                  </a:lnTo>
                  <a:lnTo>
                    <a:pt x="4844" y="1472"/>
                  </a:lnTo>
                  <a:lnTo>
                    <a:pt x="4732" y="1267"/>
                  </a:lnTo>
                  <a:lnTo>
                    <a:pt x="4621" y="1062"/>
                  </a:lnTo>
                  <a:lnTo>
                    <a:pt x="4472" y="876"/>
                  </a:lnTo>
                  <a:lnTo>
                    <a:pt x="4323" y="708"/>
                  </a:lnTo>
                  <a:lnTo>
                    <a:pt x="4155" y="559"/>
                  </a:lnTo>
                  <a:lnTo>
                    <a:pt x="3987" y="429"/>
                  </a:lnTo>
                  <a:lnTo>
                    <a:pt x="3801" y="317"/>
                  </a:lnTo>
                  <a:lnTo>
                    <a:pt x="3596" y="224"/>
                  </a:lnTo>
                  <a:lnTo>
                    <a:pt x="3391" y="149"/>
                  </a:lnTo>
                  <a:lnTo>
                    <a:pt x="3168" y="94"/>
                  </a:lnTo>
                  <a:lnTo>
                    <a:pt x="2963" y="38"/>
                  </a:lnTo>
                  <a:lnTo>
                    <a:pt x="2739" y="19"/>
                  </a:lnTo>
                  <a:lnTo>
                    <a:pt x="25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668" name="Google Shape;1668;p41"/>
          <p:cNvGrpSpPr/>
          <p:nvPr/>
        </p:nvGrpSpPr>
        <p:grpSpPr>
          <a:xfrm>
            <a:off x="9936476" y="2191473"/>
            <a:ext cx="1117117" cy="3057012"/>
            <a:chOff x="6038325" y="1019175"/>
            <a:chExt cx="1343550" cy="3676650"/>
          </a:xfrm>
        </p:grpSpPr>
        <p:sp>
          <p:nvSpPr>
            <p:cNvPr id="1669" name="Google Shape;1669;p41"/>
            <p:cNvSpPr/>
            <p:nvPr/>
          </p:nvSpPr>
          <p:spPr>
            <a:xfrm>
              <a:off x="6257200" y="1253875"/>
              <a:ext cx="856450" cy="3238925"/>
            </a:xfrm>
            <a:custGeom>
              <a:avLst/>
              <a:gdLst/>
              <a:ahLst/>
              <a:cxnLst/>
              <a:rect l="l" t="t" r="r" b="b"/>
              <a:pathLst>
                <a:path w="34258" h="129557" extrusionOk="0">
                  <a:moveTo>
                    <a:pt x="18908" y="0"/>
                  </a:moveTo>
                  <a:lnTo>
                    <a:pt x="18908" y="17473"/>
                  </a:lnTo>
                  <a:lnTo>
                    <a:pt x="8644" y="7228"/>
                  </a:lnTo>
                  <a:lnTo>
                    <a:pt x="7713" y="8178"/>
                  </a:lnTo>
                  <a:lnTo>
                    <a:pt x="18908" y="19373"/>
                  </a:lnTo>
                  <a:lnTo>
                    <a:pt x="18908" y="28967"/>
                  </a:lnTo>
                  <a:lnTo>
                    <a:pt x="12929" y="22987"/>
                  </a:lnTo>
                  <a:lnTo>
                    <a:pt x="11979" y="23937"/>
                  </a:lnTo>
                  <a:lnTo>
                    <a:pt x="18908" y="30867"/>
                  </a:lnTo>
                  <a:lnTo>
                    <a:pt x="18908" y="42434"/>
                  </a:lnTo>
                  <a:lnTo>
                    <a:pt x="9054" y="32599"/>
                  </a:lnTo>
                  <a:lnTo>
                    <a:pt x="8123" y="33549"/>
                  </a:lnTo>
                  <a:lnTo>
                    <a:pt x="18908" y="44334"/>
                  </a:lnTo>
                  <a:lnTo>
                    <a:pt x="18908" y="56144"/>
                  </a:lnTo>
                  <a:lnTo>
                    <a:pt x="6316" y="43552"/>
                  </a:lnTo>
                  <a:lnTo>
                    <a:pt x="5366" y="44502"/>
                  </a:lnTo>
                  <a:lnTo>
                    <a:pt x="11103" y="50239"/>
                  </a:lnTo>
                  <a:lnTo>
                    <a:pt x="1" y="50239"/>
                  </a:lnTo>
                  <a:lnTo>
                    <a:pt x="1" y="51581"/>
                  </a:lnTo>
                  <a:lnTo>
                    <a:pt x="12444" y="51581"/>
                  </a:lnTo>
                  <a:lnTo>
                    <a:pt x="18908" y="58026"/>
                  </a:lnTo>
                  <a:lnTo>
                    <a:pt x="18908" y="68737"/>
                  </a:lnTo>
                  <a:lnTo>
                    <a:pt x="12631" y="62478"/>
                  </a:lnTo>
                  <a:lnTo>
                    <a:pt x="11699" y="63428"/>
                  </a:lnTo>
                  <a:lnTo>
                    <a:pt x="18908" y="70637"/>
                  </a:lnTo>
                  <a:lnTo>
                    <a:pt x="18908" y="77920"/>
                  </a:lnTo>
                  <a:lnTo>
                    <a:pt x="5142" y="64154"/>
                  </a:lnTo>
                  <a:lnTo>
                    <a:pt x="4192" y="65104"/>
                  </a:lnTo>
                  <a:lnTo>
                    <a:pt x="8793" y="69705"/>
                  </a:lnTo>
                  <a:lnTo>
                    <a:pt x="2143" y="69705"/>
                  </a:lnTo>
                  <a:lnTo>
                    <a:pt x="2143" y="71047"/>
                  </a:lnTo>
                  <a:lnTo>
                    <a:pt x="10134" y="71047"/>
                  </a:lnTo>
                  <a:lnTo>
                    <a:pt x="18908" y="79820"/>
                  </a:lnTo>
                  <a:lnTo>
                    <a:pt x="18908" y="86601"/>
                  </a:lnTo>
                  <a:lnTo>
                    <a:pt x="12929" y="80621"/>
                  </a:lnTo>
                  <a:lnTo>
                    <a:pt x="11979" y="81571"/>
                  </a:lnTo>
                  <a:lnTo>
                    <a:pt x="18908" y="88501"/>
                  </a:lnTo>
                  <a:lnTo>
                    <a:pt x="18908" y="100087"/>
                  </a:lnTo>
                  <a:lnTo>
                    <a:pt x="9054" y="90252"/>
                  </a:lnTo>
                  <a:lnTo>
                    <a:pt x="8123" y="91183"/>
                  </a:lnTo>
                  <a:lnTo>
                    <a:pt x="18908" y="101969"/>
                  </a:lnTo>
                  <a:lnTo>
                    <a:pt x="18908" y="129556"/>
                  </a:lnTo>
                  <a:lnTo>
                    <a:pt x="20249" y="129556"/>
                  </a:lnTo>
                  <a:lnTo>
                    <a:pt x="20249" y="98113"/>
                  </a:lnTo>
                  <a:lnTo>
                    <a:pt x="24664" y="93679"/>
                  </a:lnTo>
                  <a:lnTo>
                    <a:pt x="34257" y="93679"/>
                  </a:lnTo>
                  <a:lnTo>
                    <a:pt x="34257" y="92338"/>
                  </a:lnTo>
                  <a:lnTo>
                    <a:pt x="26005" y="92338"/>
                  </a:lnTo>
                  <a:lnTo>
                    <a:pt x="29656" y="88687"/>
                  </a:lnTo>
                  <a:lnTo>
                    <a:pt x="28706" y="87737"/>
                  </a:lnTo>
                  <a:lnTo>
                    <a:pt x="20249" y="96213"/>
                  </a:lnTo>
                  <a:lnTo>
                    <a:pt x="20249" y="84142"/>
                  </a:lnTo>
                  <a:lnTo>
                    <a:pt x="33270" y="71121"/>
                  </a:lnTo>
                  <a:lnTo>
                    <a:pt x="32320" y="70171"/>
                  </a:lnTo>
                  <a:lnTo>
                    <a:pt x="27905" y="74586"/>
                  </a:lnTo>
                  <a:lnTo>
                    <a:pt x="27905" y="67079"/>
                  </a:lnTo>
                  <a:lnTo>
                    <a:pt x="26564" y="67079"/>
                  </a:lnTo>
                  <a:lnTo>
                    <a:pt x="26564" y="75927"/>
                  </a:lnTo>
                  <a:lnTo>
                    <a:pt x="20249" y="82260"/>
                  </a:lnTo>
                  <a:lnTo>
                    <a:pt x="20249" y="67396"/>
                  </a:lnTo>
                  <a:lnTo>
                    <a:pt x="34146" y="53481"/>
                  </a:lnTo>
                  <a:lnTo>
                    <a:pt x="33196" y="52531"/>
                  </a:lnTo>
                  <a:lnTo>
                    <a:pt x="28669" y="57076"/>
                  </a:lnTo>
                  <a:lnTo>
                    <a:pt x="28669" y="48507"/>
                  </a:lnTo>
                  <a:lnTo>
                    <a:pt x="27328" y="48507"/>
                  </a:lnTo>
                  <a:lnTo>
                    <a:pt x="27328" y="58417"/>
                  </a:lnTo>
                  <a:lnTo>
                    <a:pt x="20249" y="65496"/>
                  </a:lnTo>
                  <a:lnTo>
                    <a:pt x="20249" y="47184"/>
                  </a:lnTo>
                  <a:lnTo>
                    <a:pt x="33270" y="34164"/>
                  </a:lnTo>
                  <a:lnTo>
                    <a:pt x="32320" y="33214"/>
                  </a:lnTo>
                  <a:lnTo>
                    <a:pt x="20249" y="45303"/>
                  </a:lnTo>
                  <a:lnTo>
                    <a:pt x="20249" y="35486"/>
                  </a:lnTo>
                  <a:lnTo>
                    <a:pt x="26862" y="28873"/>
                  </a:lnTo>
                  <a:lnTo>
                    <a:pt x="25912" y="27923"/>
                  </a:lnTo>
                  <a:lnTo>
                    <a:pt x="20249" y="33605"/>
                  </a:lnTo>
                  <a:lnTo>
                    <a:pt x="20249" y="24105"/>
                  </a:lnTo>
                  <a:lnTo>
                    <a:pt x="24664" y="19671"/>
                  </a:lnTo>
                  <a:lnTo>
                    <a:pt x="34257" y="19671"/>
                  </a:lnTo>
                  <a:lnTo>
                    <a:pt x="34257" y="18330"/>
                  </a:lnTo>
                  <a:lnTo>
                    <a:pt x="26005" y="18330"/>
                  </a:lnTo>
                  <a:lnTo>
                    <a:pt x="29656" y="14698"/>
                  </a:lnTo>
                  <a:lnTo>
                    <a:pt x="28706" y="13748"/>
                  </a:lnTo>
                  <a:lnTo>
                    <a:pt x="20249" y="22205"/>
                  </a:lnTo>
                  <a:lnTo>
                    <a:pt x="202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6121700" y="4491375"/>
              <a:ext cx="1256450" cy="149975"/>
            </a:xfrm>
            <a:custGeom>
              <a:avLst/>
              <a:gdLst/>
              <a:ahLst/>
              <a:cxnLst/>
              <a:rect l="l" t="t" r="r" b="b"/>
              <a:pathLst>
                <a:path w="50258" h="5999" extrusionOk="0">
                  <a:moveTo>
                    <a:pt x="16132" y="0"/>
                  </a:moveTo>
                  <a:lnTo>
                    <a:pt x="15815" y="19"/>
                  </a:lnTo>
                  <a:lnTo>
                    <a:pt x="15480" y="56"/>
                  </a:lnTo>
                  <a:lnTo>
                    <a:pt x="15145" y="94"/>
                  </a:lnTo>
                  <a:lnTo>
                    <a:pt x="14828" y="168"/>
                  </a:lnTo>
                  <a:lnTo>
                    <a:pt x="14511" y="261"/>
                  </a:lnTo>
                  <a:lnTo>
                    <a:pt x="14195" y="354"/>
                  </a:lnTo>
                  <a:lnTo>
                    <a:pt x="13878" y="485"/>
                  </a:lnTo>
                  <a:lnTo>
                    <a:pt x="13561" y="615"/>
                  </a:lnTo>
                  <a:lnTo>
                    <a:pt x="13263" y="783"/>
                  </a:lnTo>
                  <a:lnTo>
                    <a:pt x="12984" y="950"/>
                  </a:lnTo>
                  <a:lnTo>
                    <a:pt x="12686" y="1137"/>
                  </a:lnTo>
                  <a:lnTo>
                    <a:pt x="12406" y="1342"/>
                  </a:lnTo>
                  <a:lnTo>
                    <a:pt x="12146" y="1584"/>
                  </a:lnTo>
                  <a:lnTo>
                    <a:pt x="11885" y="1807"/>
                  </a:lnTo>
                  <a:lnTo>
                    <a:pt x="11643" y="2068"/>
                  </a:lnTo>
                  <a:lnTo>
                    <a:pt x="11419" y="2348"/>
                  </a:lnTo>
                  <a:lnTo>
                    <a:pt x="11196" y="2646"/>
                  </a:lnTo>
                  <a:lnTo>
                    <a:pt x="11065" y="2832"/>
                  </a:lnTo>
                  <a:lnTo>
                    <a:pt x="10488" y="2385"/>
                  </a:lnTo>
                  <a:lnTo>
                    <a:pt x="10152" y="2143"/>
                  </a:lnTo>
                  <a:lnTo>
                    <a:pt x="9817" y="1938"/>
                  </a:lnTo>
                  <a:lnTo>
                    <a:pt x="9445" y="1751"/>
                  </a:lnTo>
                  <a:lnTo>
                    <a:pt x="9072" y="1621"/>
                  </a:lnTo>
                  <a:lnTo>
                    <a:pt x="8699" y="1509"/>
                  </a:lnTo>
                  <a:lnTo>
                    <a:pt x="8327" y="1416"/>
                  </a:lnTo>
                  <a:lnTo>
                    <a:pt x="7936" y="1379"/>
                  </a:lnTo>
                  <a:lnTo>
                    <a:pt x="7545" y="1360"/>
                  </a:lnTo>
                  <a:lnTo>
                    <a:pt x="7153" y="1379"/>
                  </a:lnTo>
                  <a:lnTo>
                    <a:pt x="6762" y="1416"/>
                  </a:lnTo>
                  <a:lnTo>
                    <a:pt x="6371" y="1509"/>
                  </a:lnTo>
                  <a:lnTo>
                    <a:pt x="5998" y="1621"/>
                  </a:lnTo>
                  <a:lnTo>
                    <a:pt x="5626" y="1751"/>
                  </a:lnTo>
                  <a:lnTo>
                    <a:pt x="5272" y="1938"/>
                  </a:lnTo>
                  <a:lnTo>
                    <a:pt x="4918" y="2143"/>
                  </a:lnTo>
                  <a:lnTo>
                    <a:pt x="4583" y="2385"/>
                  </a:lnTo>
                  <a:lnTo>
                    <a:pt x="0" y="5999"/>
                  </a:lnTo>
                  <a:lnTo>
                    <a:pt x="50258" y="5999"/>
                  </a:lnTo>
                  <a:lnTo>
                    <a:pt x="47874" y="2646"/>
                  </a:lnTo>
                  <a:lnTo>
                    <a:pt x="47631" y="2329"/>
                  </a:lnTo>
                  <a:lnTo>
                    <a:pt x="47389" y="2049"/>
                  </a:lnTo>
                  <a:lnTo>
                    <a:pt x="47129" y="1789"/>
                  </a:lnTo>
                  <a:lnTo>
                    <a:pt x="46868" y="1528"/>
                  </a:lnTo>
                  <a:lnTo>
                    <a:pt x="46570" y="1304"/>
                  </a:lnTo>
                  <a:lnTo>
                    <a:pt x="46290" y="1081"/>
                  </a:lnTo>
                  <a:lnTo>
                    <a:pt x="45992" y="895"/>
                  </a:lnTo>
                  <a:lnTo>
                    <a:pt x="45676" y="727"/>
                  </a:lnTo>
                  <a:lnTo>
                    <a:pt x="45359" y="559"/>
                  </a:lnTo>
                  <a:lnTo>
                    <a:pt x="45042" y="429"/>
                  </a:lnTo>
                  <a:lnTo>
                    <a:pt x="44707" y="298"/>
                  </a:lnTo>
                  <a:lnTo>
                    <a:pt x="44372" y="205"/>
                  </a:lnTo>
                  <a:lnTo>
                    <a:pt x="44036" y="131"/>
                  </a:lnTo>
                  <a:lnTo>
                    <a:pt x="43682" y="56"/>
                  </a:lnTo>
                  <a:lnTo>
                    <a:pt x="43347" y="19"/>
                  </a:lnTo>
                  <a:lnTo>
                    <a:pt x="42993" y="0"/>
                  </a:lnTo>
                  <a:lnTo>
                    <a:pt x="42304" y="0"/>
                  </a:lnTo>
                  <a:lnTo>
                    <a:pt x="41950" y="38"/>
                  </a:lnTo>
                  <a:lnTo>
                    <a:pt x="41615" y="94"/>
                  </a:lnTo>
                  <a:lnTo>
                    <a:pt x="41279" y="168"/>
                  </a:lnTo>
                  <a:lnTo>
                    <a:pt x="40944" y="243"/>
                  </a:lnTo>
                  <a:lnTo>
                    <a:pt x="40609" y="354"/>
                  </a:lnTo>
                  <a:lnTo>
                    <a:pt x="40274" y="485"/>
                  </a:lnTo>
                  <a:lnTo>
                    <a:pt x="39957" y="634"/>
                  </a:lnTo>
                  <a:lnTo>
                    <a:pt x="39640" y="783"/>
                  </a:lnTo>
                  <a:lnTo>
                    <a:pt x="39342" y="969"/>
                  </a:lnTo>
                  <a:lnTo>
                    <a:pt x="39044" y="1174"/>
                  </a:lnTo>
                  <a:lnTo>
                    <a:pt x="38746" y="1398"/>
                  </a:lnTo>
                  <a:lnTo>
                    <a:pt x="38467" y="1640"/>
                  </a:lnTo>
                  <a:lnTo>
                    <a:pt x="38206" y="1900"/>
                  </a:lnTo>
                  <a:lnTo>
                    <a:pt x="37945" y="2180"/>
                  </a:lnTo>
                  <a:lnTo>
                    <a:pt x="37740" y="1994"/>
                  </a:lnTo>
                  <a:lnTo>
                    <a:pt x="37498" y="1826"/>
                  </a:lnTo>
                  <a:lnTo>
                    <a:pt x="37274" y="1677"/>
                  </a:lnTo>
                  <a:lnTo>
                    <a:pt x="37032" y="1547"/>
                  </a:lnTo>
                  <a:lnTo>
                    <a:pt x="36790" y="1416"/>
                  </a:lnTo>
                  <a:lnTo>
                    <a:pt x="36548" y="1286"/>
                  </a:lnTo>
                  <a:lnTo>
                    <a:pt x="36287" y="1174"/>
                  </a:lnTo>
                  <a:lnTo>
                    <a:pt x="36045" y="1081"/>
                  </a:lnTo>
                  <a:lnTo>
                    <a:pt x="35784" y="1006"/>
                  </a:lnTo>
                  <a:lnTo>
                    <a:pt x="35523" y="932"/>
                  </a:lnTo>
                  <a:lnTo>
                    <a:pt x="35263" y="857"/>
                  </a:lnTo>
                  <a:lnTo>
                    <a:pt x="35002" y="820"/>
                  </a:lnTo>
                  <a:lnTo>
                    <a:pt x="34722" y="764"/>
                  </a:lnTo>
                  <a:lnTo>
                    <a:pt x="34462" y="746"/>
                  </a:lnTo>
                  <a:lnTo>
                    <a:pt x="34201" y="727"/>
                  </a:lnTo>
                  <a:lnTo>
                    <a:pt x="33661" y="727"/>
                  </a:lnTo>
                  <a:lnTo>
                    <a:pt x="33381" y="746"/>
                  </a:lnTo>
                  <a:lnTo>
                    <a:pt x="33120" y="764"/>
                  </a:lnTo>
                  <a:lnTo>
                    <a:pt x="32860" y="820"/>
                  </a:lnTo>
                  <a:lnTo>
                    <a:pt x="32599" y="857"/>
                  </a:lnTo>
                  <a:lnTo>
                    <a:pt x="32338" y="932"/>
                  </a:lnTo>
                  <a:lnTo>
                    <a:pt x="32077" y="1006"/>
                  </a:lnTo>
                  <a:lnTo>
                    <a:pt x="31817" y="1081"/>
                  </a:lnTo>
                  <a:lnTo>
                    <a:pt x="31556" y="1174"/>
                  </a:lnTo>
                  <a:lnTo>
                    <a:pt x="31314" y="1286"/>
                  </a:lnTo>
                  <a:lnTo>
                    <a:pt x="31053" y="1416"/>
                  </a:lnTo>
                  <a:lnTo>
                    <a:pt x="30811" y="1547"/>
                  </a:lnTo>
                  <a:lnTo>
                    <a:pt x="30587" y="1677"/>
                  </a:lnTo>
                  <a:lnTo>
                    <a:pt x="30345" y="1826"/>
                  </a:lnTo>
                  <a:lnTo>
                    <a:pt x="30121" y="1994"/>
                  </a:lnTo>
                  <a:lnTo>
                    <a:pt x="29898" y="2180"/>
                  </a:lnTo>
                  <a:lnTo>
                    <a:pt x="29674" y="1919"/>
                  </a:lnTo>
                  <a:lnTo>
                    <a:pt x="29432" y="1677"/>
                  </a:lnTo>
                  <a:lnTo>
                    <a:pt x="29190" y="1472"/>
                  </a:lnTo>
                  <a:lnTo>
                    <a:pt x="28929" y="1248"/>
                  </a:lnTo>
                  <a:lnTo>
                    <a:pt x="28668" y="1062"/>
                  </a:lnTo>
                  <a:lnTo>
                    <a:pt x="28389" y="895"/>
                  </a:lnTo>
                  <a:lnTo>
                    <a:pt x="28110" y="727"/>
                  </a:lnTo>
                  <a:lnTo>
                    <a:pt x="27830" y="597"/>
                  </a:lnTo>
                  <a:lnTo>
                    <a:pt x="27532" y="466"/>
                  </a:lnTo>
                  <a:lnTo>
                    <a:pt x="27234" y="354"/>
                  </a:lnTo>
                  <a:lnTo>
                    <a:pt x="26936" y="261"/>
                  </a:lnTo>
                  <a:lnTo>
                    <a:pt x="26619" y="168"/>
                  </a:lnTo>
                  <a:lnTo>
                    <a:pt x="26321" y="112"/>
                  </a:lnTo>
                  <a:lnTo>
                    <a:pt x="26005" y="56"/>
                  </a:lnTo>
                  <a:lnTo>
                    <a:pt x="25688" y="19"/>
                  </a:lnTo>
                  <a:lnTo>
                    <a:pt x="25390" y="0"/>
                  </a:lnTo>
                  <a:lnTo>
                    <a:pt x="24757" y="0"/>
                  </a:lnTo>
                  <a:lnTo>
                    <a:pt x="24440" y="38"/>
                  </a:lnTo>
                  <a:lnTo>
                    <a:pt x="24123" y="75"/>
                  </a:lnTo>
                  <a:lnTo>
                    <a:pt x="23825" y="131"/>
                  </a:lnTo>
                  <a:lnTo>
                    <a:pt x="23509" y="205"/>
                  </a:lnTo>
                  <a:lnTo>
                    <a:pt x="23210" y="280"/>
                  </a:lnTo>
                  <a:lnTo>
                    <a:pt x="22912" y="392"/>
                  </a:lnTo>
                  <a:lnTo>
                    <a:pt x="22614" y="503"/>
                  </a:lnTo>
                  <a:lnTo>
                    <a:pt x="22316" y="652"/>
                  </a:lnTo>
                  <a:lnTo>
                    <a:pt x="22037" y="801"/>
                  </a:lnTo>
                  <a:lnTo>
                    <a:pt x="21758" y="950"/>
                  </a:lnTo>
                  <a:lnTo>
                    <a:pt x="21497" y="1137"/>
                  </a:lnTo>
                  <a:lnTo>
                    <a:pt x="21236" y="1342"/>
                  </a:lnTo>
                  <a:lnTo>
                    <a:pt x="20975" y="1547"/>
                  </a:lnTo>
                  <a:lnTo>
                    <a:pt x="20733" y="1770"/>
                  </a:lnTo>
                  <a:lnTo>
                    <a:pt x="20472" y="1528"/>
                  </a:lnTo>
                  <a:lnTo>
                    <a:pt x="20211" y="1304"/>
                  </a:lnTo>
                  <a:lnTo>
                    <a:pt x="19932" y="1099"/>
                  </a:lnTo>
                  <a:lnTo>
                    <a:pt x="19634" y="913"/>
                  </a:lnTo>
                  <a:lnTo>
                    <a:pt x="19355" y="746"/>
                  </a:lnTo>
                  <a:lnTo>
                    <a:pt x="19038" y="597"/>
                  </a:lnTo>
                  <a:lnTo>
                    <a:pt x="18740" y="466"/>
                  </a:lnTo>
                  <a:lnTo>
                    <a:pt x="18423" y="336"/>
                  </a:lnTo>
                  <a:lnTo>
                    <a:pt x="18106" y="243"/>
                  </a:lnTo>
                  <a:lnTo>
                    <a:pt x="17790" y="149"/>
                  </a:lnTo>
                  <a:lnTo>
                    <a:pt x="17454" y="94"/>
                  </a:lnTo>
                  <a:lnTo>
                    <a:pt x="17138" y="38"/>
                  </a:lnTo>
                  <a:lnTo>
                    <a:pt x="168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6125425" y="4641325"/>
              <a:ext cx="1256450" cy="54500"/>
            </a:xfrm>
            <a:custGeom>
              <a:avLst/>
              <a:gdLst/>
              <a:ahLst/>
              <a:cxnLst/>
              <a:rect l="l" t="t" r="r" b="b"/>
              <a:pathLst>
                <a:path w="50258" h="2180" extrusionOk="0">
                  <a:moveTo>
                    <a:pt x="0" y="1"/>
                  </a:moveTo>
                  <a:lnTo>
                    <a:pt x="0" y="2180"/>
                  </a:lnTo>
                  <a:lnTo>
                    <a:pt x="50258" y="2180"/>
                  </a:lnTo>
                  <a:lnTo>
                    <a:pt x="502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6746650" y="3828700"/>
              <a:ext cx="258025" cy="258000"/>
            </a:xfrm>
            <a:custGeom>
              <a:avLst/>
              <a:gdLst/>
              <a:ahLst/>
              <a:cxnLst/>
              <a:rect l="l" t="t" r="r" b="b"/>
              <a:pathLst>
                <a:path w="10321" h="10320" extrusionOk="0">
                  <a:moveTo>
                    <a:pt x="5924" y="0"/>
                  </a:moveTo>
                  <a:lnTo>
                    <a:pt x="5533" y="19"/>
                  </a:lnTo>
                  <a:lnTo>
                    <a:pt x="5142" y="75"/>
                  </a:lnTo>
                  <a:lnTo>
                    <a:pt x="4751" y="168"/>
                  </a:lnTo>
                  <a:lnTo>
                    <a:pt x="4378" y="317"/>
                  </a:lnTo>
                  <a:lnTo>
                    <a:pt x="3987" y="503"/>
                  </a:lnTo>
                  <a:lnTo>
                    <a:pt x="3801" y="615"/>
                  </a:lnTo>
                  <a:lnTo>
                    <a:pt x="3615" y="745"/>
                  </a:lnTo>
                  <a:lnTo>
                    <a:pt x="3428" y="876"/>
                  </a:lnTo>
                  <a:lnTo>
                    <a:pt x="3242" y="1025"/>
                  </a:lnTo>
                  <a:lnTo>
                    <a:pt x="2832" y="1416"/>
                  </a:lnTo>
                  <a:lnTo>
                    <a:pt x="2534" y="1733"/>
                  </a:lnTo>
                  <a:lnTo>
                    <a:pt x="2255" y="2049"/>
                  </a:lnTo>
                  <a:lnTo>
                    <a:pt x="2013" y="2385"/>
                  </a:lnTo>
                  <a:lnTo>
                    <a:pt x="1770" y="2720"/>
                  </a:lnTo>
                  <a:lnTo>
                    <a:pt x="1565" y="3074"/>
                  </a:lnTo>
                  <a:lnTo>
                    <a:pt x="1361" y="3428"/>
                  </a:lnTo>
                  <a:lnTo>
                    <a:pt x="1193" y="3800"/>
                  </a:lnTo>
                  <a:lnTo>
                    <a:pt x="1025" y="4173"/>
                  </a:lnTo>
                  <a:lnTo>
                    <a:pt x="876" y="4545"/>
                  </a:lnTo>
                  <a:lnTo>
                    <a:pt x="746" y="4918"/>
                  </a:lnTo>
                  <a:lnTo>
                    <a:pt x="615" y="5272"/>
                  </a:lnTo>
                  <a:lnTo>
                    <a:pt x="522" y="5644"/>
                  </a:lnTo>
                  <a:lnTo>
                    <a:pt x="336" y="6371"/>
                  </a:lnTo>
                  <a:lnTo>
                    <a:pt x="206" y="7079"/>
                  </a:lnTo>
                  <a:lnTo>
                    <a:pt x="113" y="7731"/>
                  </a:lnTo>
                  <a:lnTo>
                    <a:pt x="57" y="8345"/>
                  </a:lnTo>
                  <a:lnTo>
                    <a:pt x="19" y="8904"/>
                  </a:lnTo>
                  <a:lnTo>
                    <a:pt x="1" y="9370"/>
                  </a:lnTo>
                  <a:lnTo>
                    <a:pt x="1" y="10059"/>
                  </a:lnTo>
                  <a:lnTo>
                    <a:pt x="19" y="10301"/>
                  </a:lnTo>
                  <a:lnTo>
                    <a:pt x="262" y="10320"/>
                  </a:lnTo>
                  <a:lnTo>
                    <a:pt x="951" y="10320"/>
                  </a:lnTo>
                  <a:lnTo>
                    <a:pt x="1416" y="10301"/>
                  </a:lnTo>
                  <a:lnTo>
                    <a:pt x="1975" y="10264"/>
                  </a:lnTo>
                  <a:lnTo>
                    <a:pt x="2590" y="10208"/>
                  </a:lnTo>
                  <a:lnTo>
                    <a:pt x="3242" y="10115"/>
                  </a:lnTo>
                  <a:lnTo>
                    <a:pt x="3950" y="9985"/>
                  </a:lnTo>
                  <a:lnTo>
                    <a:pt x="4676" y="9798"/>
                  </a:lnTo>
                  <a:lnTo>
                    <a:pt x="5030" y="9705"/>
                  </a:lnTo>
                  <a:lnTo>
                    <a:pt x="5403" y="9575"/>
                  </a:lnTo>
                  <a:lnTo>
                    <a:pt x="5775" y="9444"/>
                  </a:lnTo>
                  <a:lnTo>
                    <a:pt x="6148" y="9295"/>
                  </a:lnTo>
                  <a:lnTo>
                    <a:pt x="6520" y="9128"/>
                  </a:lnTo>
                  <a:lnTo>
                    <a:pt x="6893" y="8960"/>
                  </a:lnTo>
                  <a:lnTo>
                    <a:pt x="7247" y="8755"/>
                  </a:lnTo>
                  <a:lnTo>
                    <a:pt x="7601" y="8550"/>
                  </a:lnTo>
                  <a:lnTo>
                    <a:pt x="7936" y="8308"/>
                  </a:lnTo>
                  <a:lnTo>
                    <a:pt x="8271" y="8066"/>
                  </a:lnTo>
                  <a:lnTo>
                    <a:pt x="8588" y="7787"/>
                  </a:lnTo>
                  <a:lnTo>
                    <a:pt x="8905" y="7489"/>
                  </a:lnTo>
                  <a:lnTo>
                    <a:pt x="9296" y="7079"/>
                  </a:lnTo>
                  <a:lnTo>
                    <a:pt x="9445" y="6892"/>
                  </a:lnTo>
                  <a:lnTo>
                    <a:pt x="9575" y="6706"/>
                  </a:lnTo>
                  <a:lnTo>
                    <a:pt x="9706" y="6520"/>
                  </a:lnTo>
                  <a:lnTo>
                    <a:pt x="9818" y="6334"/>
                  </a:lnTo>
                  <a:lnTo>
                    <a:pt x="10004" y="5942"/>
                  </a:lnTo>
                  <a:lnTo>
                    <a:pt x="10153" y="5570"/>
                  </a:lnTo>
                  <a:lnTo>
                    <a:pt x="10246" y="5179"/>
                  </a:lnTo>
                  <a:lnTo>
                    <a:pt x="10302" y="4787"/>
                  </a:lnTo>
                  <a:lnTo>
                    <a:pt x="10321" y="4396"/>
                  </a:lnTo>
                  <a:lnTo>
                    <a:pt x="10302" y="4024"/>
                  </a:lnTo>
                  <a:lnTo>
                    <a:pt x="10246" y="3651"/>
                  </a:lnTo>
                  <a:lnTo>
                    <a:pt x="10153" y="3279"/>
                  </a:lnTo>
                  <a:lnTo>
                    <a:pt x="10022" y="2925"/>
                  </a:lnTo>
                  <a:lnTo>
                    <a:pt x="9873" y="2571"/>
                  </a:lnTo>
                  <a:lnTo>
                    <a:pt x="9687" y="2235"/>
                  </a:lnTo>
                  <a:lnTo>
                    <a:pt x="9482" y="1919"/>
                  </a:lnTo>
                  <a:lnTo>
                    <a:pt x="9240" y="1621"/>
                  </a:lnTo>
                  <a:lnTo>
                    <a:pt x="8979" y="1341"/>
                  </a:lnTo>
                  <a:lnTo>
                    <a:pt x="8700" y="1081"/>
                  </a:lnTo>
                  <a:lnTo>
                    <a:pt x="8402" y="838"/>
                  </a:lnTo>
                  <a:lnTo>
                    <a:pt x="8085" y="634"/>
                  </a:lnTo>
                  <a:lnTo>
                    <a:pt x="7750" y="447"/>
                  </a:lnTo>
                  <a:lnTo>
                    <a:pt x="7396" y="298"/>
                  </a:lnTo>
                  <a:lnTo>
                    <a:pt x="7042" y="168"/>
                  </a:lnTo>
                  <a:lnTo>
                    <a:pt x="6669" y="75"/>
                  </a:lnTo>
                  <a:lnTo>
                    <a:pt x="6297" y="19"/>
                  </a:lnTo>
                  <a:lnTo>
                    <a:pt x="59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6489125" y="3828700"/>
              <a:ext cx="258025" cy="258000"/>
            </a:xfrm>
            <a:custGeom>
              <a:avLst/>
              <a:gdLst/>
              <a:ahLst/>
              <a:cxnLst/>
              <a:rect l="l" t="t" r="r" b="b"/>
              <a:pathLst>
                <a:path w="10321" h="10320" extrusionOk="0">
                  <a:moveTo>
                    <a:pt x="4397" y="0"/>
                  </a:moveTo>
                  <a:lnTo>
                    <a:pt x="4024" y="19"/>
                  </a:lnTo>
                  <a:lnTo>
                    <a:pt x="3652" y="75"/>
                  </a:lnTo>
                  <a:lnTo>
                    <a:pt x="3279" y="168"/>
                  </a:lnTo>
                  <a:lnTo>
                    <a:pt x="2925" y="298"/>
                  </a:lnTo>
                  <a:lnTo>
                    <a:pt x="2571" y="447"/>
                  </a:lnTo>
                  <a:lnTo>
                    <a:pt x="2236" y="634"/>
                  </a:lnTo>
                  <a:lnTo>
                    <a:pt x="1919" y="838"/>
                  </a:lnTo>
                  <a:lnTo>
                    <a:pt x="1621" y="1081"/>
                  </a:lnTo>
                  <a:lnTo>
                    <a:pt x="1342" y="1341"/>
                  </a:lnTo>
                  <a:lnTo>
                    <a:pt x="1081" y="1621"/>
                  </a:lnTo>
                  <a:lnTo>
                    <a:pt x="839" y="1919"/>
                  </a:lnTo>
                  <a:lnTo>
                    <a:pt x="634" y="2235"/>
                  </a:lnTo>
                  <a:lnTo>
                    <a:pt x="448" y="2571"/>
                  </a:lnTo>
                  <a:lnTo>
                    <a:pt x="299" y="2925"/>
                  </a:lnTo>
                  <a:lnTo>
                    <a:pt x="168" y="3279"/>
                  </a:lnTo>
                  <a:lnTo>
                    <a:pt x="75" y="3651"/>
                  </a:lnTo>
                  <a:lnTo>
                    <a:pt x="19" y="4024"/>
                  </a:lnTo>
                  <a:lnTo>
                    <a:pt x="1" y="4396"/>
                  </a:lnTo>
                  <a:lnTo>
                    <a:pt x="19" y="4787"/>
                  </a:lnTo>
                  <a:lnTo>
                    <a:pt x="75" y="5179"/>
                  </a:lnTo>
                  <a:lnTo>
                    <a:pt x="168" y="5570"/>
                  </a:lnTo>
                  <a:lnTo>
                    <a:pt x="317" y="5942"/>
                  </a:lnTo>
                  <a:lnTo>
                    <a:pt x="504" y="6334"/>
                  </a:lnTo>
                  <a:lnTo>
                    <a:pt x="615" y="6520"/>
                  </a:lnTo>
                  <a:lnTo>
                    <a:pt x="746" y="6706"/>
                  </a:lnTo>
                  <a:lnTo>
                    <a:pt x="876" y="6892"/>
                  </a:lnTo>
                  <a:lnTo>
                    <a:pt x="1025" y="7079"/>
                  </a:lnTo>
                  <a:lnTo>
                    <a:pt x="1416" y="7489"/>
                  </a:lnTo>
                  <a:lnTo>
                    <a:pt x="1733" y="7787"/>
                  </a:lnTo>
                  <a:lnTo>
                    <a:pt x="2050" y="8066"/>
                  </a:lnTo>
                  <a:lnTo>
                    <a:pt x="2385" y="8308"/>
                  </a:lnTo>
                  <a:lnTo>
                    <a:pt x="2720" y="8550"/>
                  </a:lnTo>
                  <a:lnTo>
                    <a:pt x="3074" y="8755"/>
                  </a:lnTo>
                  <a:lnTo>
                    <a:pt x="3447" y="8960"/>
                  </a:lnTo>
                  <a:lnTo>
                    <a:pt x="3801" y="9128"/>
                  </a:lnTo>
                  <a:lnTo>
                    <a:pt x="4173" y="9295"/>
                  </a:lnTo>
                  <a:lnTo>
                    <a:pt x="4546" y="9444"/>
                  </a:lnTo>
                  <a:lnTo>
                    <a:pt x="4918" y="9575"/>
                  </a:lnTo>
                  <a:lnTo>
                    <a:pt x="5291" y="9705"/>
                  </a:lnTo>
                  <a:lnTo>
                    <a:pt x="5645" y="9798"/>
                  </a:lnTo>
                  <a:lnTo>
                    <a:pt x="6371" y="9985"/>
                  </a:lnTo>
                  <a:lnTo>
                    <a:pt x="7079" y="10115"/>
                  </a:lnTo>
                  <a:lnTo>
                    <a:pt x="7731" y="10208"/>
                  </a:lnTo>
                  <a:lnTo>
                    <a:pt x="8346" y="10264"/>
                  </a:lnTo>
                  <a:lnTo>
                    <a:pt x="8905" y="10301"/>
                  </a:lnTo>
                  <a:lnTo>
                    <a:pt x="9370" y="10320"/>
                  </a:lnTo>
                  <a:lnTo>
                    <a:pt x="10060" y="10320"/>
                  </a:lnTo>
                  <a:lnTo>
                    <a:pt x="10320" y="10301"/>
                  </a:lnTo>
                  <a:lnTo>
                    <a:pt x="10320" y="10059"/>
                  </a:lnTo>
                  <a:lnTo>
                    <a:pt x="10320" y="9370"/>
                  </a:lnTo>
                  <a:lnTo>
                    <a:pt x="10302" y="8904"/>
                  </a:lnTo>
                  <a:lnTo>
                    <a:pt x="10264" y="8345"/>
                  </a:lnTo>
                  <a:lnTo>
                    <a:pt x="10209" y="7731"/>
                  </a:lnTo>
                  <a:lnTo>
                    <a:pt x="10115" y="7079"/>
                  </a:lnTo>
                  <a:lnTo>
                    <a:pt x="9985" y="6371"/>
                  </a:lnTo>
                  <a:lnTo>
                    <a:pt x="9817" y="5644"/>
                  </a:lnTo>
                  <a:lnTo>
                    <a:pt x="9706" y="5272"/>
                  </a:lnTo>
                  <a:lnTo>
                    <a:pt x="9575" y="4918"/>
                  </a:lnTo>
                  <a:lnTo>
                    <a:pt x="9445" y="4545"/>
                  </a:lnTo>
                  <a:lnTo>
                    <a:pt x="9296" y="4173"/>
                  </a:lnTo>
                  <a:lnTo>
                    <a:pt x="9147" y="3800"/>
                  </a:lnTo>
                  <a:lnTo>
                    <a:pt x="8961" y="3428"/>
                  </a:lnTo>
                  <a:lnTo>
                    <a:pt x="8756" y="3074"/>
                  </a:lnTo>
                  <a:lnTo>
                    <a:pt x="8551" y="2720"/>
                  </a:lnTo>
                  <a:lnTo>
                    <a:pt x="8309" y="2385"/>
                  </a:lnTo>
                  <a:lnTo>
                    <a:pt x="8066" y="2049"/>
                  </a:lnTo>
                  <a:lnTo>
                    <a:pt x="7787" y="1733"/>
                  </a:lnTo>
                  <a:lnTo>
                    <a:pt x="7489" y="1416"/>
                  </a:lnTo>
                  <a:lnTo>
                    <a:pt x="7079" y="1025"/>
                  </a:lnTo>
                  <a:lnTo>
                    <a:pt x="6893" y="876"/>
                  </a:lnTo>
                  <a:lnTo>
                    <a:pt x="6707" y="745"/>
                  </a:lnTo>
                  <a:lnTo>
                    <a:pt x="6520" y="615"/>
                  </a:lnTo>
                  <a:lnTo>
                    <a:pt x="6334" y="503"/>
                  </a:lnTo>
                  <a:lnTo>
                    <a:pt x="5961" y="317"/>
                  </a:lnTo>
                  <a:lnTo>
                    <a:pt x="5570" y="168"/>
                  </a:lnTo>
                  <a:lnTo>
                    <a:pt x="5179" y="75"/>
                  </a:lnTo>
                  <a:lnTo>
                    <a:pt x="4788" y="19"/>
                  </a:lnTo>
                  <a:lnTo>
                    <a:pt x="43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6965075" y="3220500"/>
              <a:ext cx="258000" cy="258475"/>
            </a:xfrm>
            <a:custGeom>
              <a:avLst/>
              <a:gdLst/>
              <a:ahLst/>
              <a:cxnLst/>
              <a:rect l="l" t="t" r="r" b="b"/>
              <a:pathLst>
                <a:path w="10320" h="10339" extrusionOk="0">
                  <a:moveTo>
                    <a:pt x="5924" y="0"/>
                  </a:moveTo>
                  <a:lnTo>
                    <a:pt x="5533" y="19"/>
                  </a:lnTo>
                  <a:lnTo>
                    <a:pt x="5141" y="75"/>
                  </a:lnTo>
                  <a:lnTo>
                    <a:pt x="4750" y="187"/>
                  </a:lnTo>
                  <a:lnTo>
                    <a:pt x="4378" y="317"/>
                  </a:lnTo>
                  <a:lnTo>
                    <a:pt x="3987" y="503"/>
                  </a:lnTo>
                  <a:lnTo>
                    <a:pt x="3800" y="615"/>
                  </a:lnTo>
                  <a:lnTo>
                    <a:pt x="3614" y="745"/>
                  </a:lnTo>
                  <a:lnTo>
                    <a:pt x="3428" y="894"/>
                  </a:lnTo>
                  <a:lnTo>
                    <a:pt x="3241" y="1043"/>
                  </a:lnTo>
                  <a:lnTo>
                    <a:pt x="2832" y="1416"/>
                  </a:lnTo>
                  <a:lnTo>
                    <a:pt x="2534" y="1733"/>
                  </a:lnTo>
                  <a:lnTo>
                    <a:pt x="2273" y="2049"/>
                  </a:lnTo>
                  <a:lnTo>
                    <a:pt x="2012" y="2385"/>
                  </a:lnTo>
                  <a:lnTo>
                    <a:pt x="1770" y="2739"/>
                  </a:lnTo>
                  <a:lnTo>
                    <a:pt x="1565" y="3093"/>
                  </a:lnTo>
                  <a:lnTo>
                    <a:pt x="1360" y="3446"/>
                  </a:lnTo>
                  <a:lnTo>
                    <a:pt x="1192" y="3800"/>
                  </a:lnTo>
                  <a:lnTo>
                    <a:pt x="1025" y="4173"/>
                  </a:lnTo>
                  <a:lnTo>
                    <a:pt x="876" y="4545"/>
                  </a:lnTo>
                  <a:lnTo>
                    <a:pt x="745" y="4918"/>
                  </a:lnTo>
                  <a:lnTo>
                    <a:pt x="615" y="5291"/>
                  </a:lnTo>
                  <a:lnTo>
                    <a:pt x="522" y="5663"/>
                  </a:lnTo>
                  <a:lnTo>
                    <a:pt x="335" y="6390"/>
                  </a:lnTo>
                  <a:lnTo>
                    <a:pt x="205" y="7079"/>
                  </a:lnTo>
                  <a:lnTo>
                    <a:pt x="112" y="7749"/>
                  </a:lnTo>
                  <a:lnTo>
                    <a:pt x="56" y="8364"/>
                  </a:lnTo>
                  <a:lnTo>
                    <a:pt x="19" y="8904"/>
                  </a:lnTo>
                  <a:lnTo>
                    <a:pt x="0" y="9389"/>
                  </a:lnTo>
                  <a:lnTo>
                    <a:pt x="0" y="10059"/>
                  </a:lnTo>
                  <a:lnTo>
                    <a:pt x="19" y="10320"/>
                  </a:lnTo>
                  <a:lnTo>
                    <a:pt x="261" y="10320"/>
                  </a:lnTo>
                  <a:lnTo>
                    <a:pt x="950" y="10339"/>
                  </a:lnTo>
                  <a:lnTo>
                    <a:pt x="1434" y="10320"/>
                  </a:lnTo>
                  <a:lnTo>
                    <a:pt x="1975" y="10283"/>
                  </a:lnTo>
                  <a:lnTo>
                    <a:pt x="2589" y="10208"/>
                  </a:lnTo>
                  <a:lnTo>
                    <a:pt x="3241" y="10115"/>
                  </a:lnTo>
                  <a:lnTo>
                    <a:pt x="3949" y="9985"/>
                  </a:lnTo>
                  <a:lnTo>
                    <a:pt x="4676" y="9817"/>
                  </a:lnTo>
                  <a:lnTo>
                    <a:pt x="5048" y="9705"/>
                  </a:lnTo>
                  <a:lnTo>
                    <a:pt x="5421" y="9594"/>
                  </a:lnTo>
                  <a:lnTo>
                    <a:pt x="5793" y="9463"/>
                  </a:lnTo>
                  <a:lnTo>
                    <a:pt x="6147" y="9314"/>
                  </a:lnTo>
                  <a:lnTo>
                    <a:pt x="6520" y="9147"/>
                  </a:lnTo>
                  <a:lnTo>
                    <a:pt x="6892" y="8960"/>
                  </a:lnTo>
                  <a:lnTo>
                    <a:pt x="7246" y="8774"/>
                  </a:lnTo>
                  <a:lnTo>
                    <a:pt x="7600" y="8550"/>
                  </a:lnTo>
                  <a:lnTo>
                    <a:pt x="7936" y="8327"/>
                  </a:lnTo>
                  <a:lnTo>
                    <a:pt x="8271" y="8066"/>
                  </a:lnTo>
                  <a:lnTo>
                    <a:pt x="8606" y="7787"/>
                  </a:lnTo>
                  <a:lnTo>
                    <a:pt x="8904" y="7507"/>
                  </a:lnTo>
                  <a:lnTo>
                    <a:pt x="9295" y="7079"/>
                  </a:lnTo>
                  <a:lnTo>
                    <a:pt x="9444" y="6911"/>
                  </a:lnTo>
                  <a:lnTo>
                    <a:pt x="9575" y="6725"/>
                  </a:lnTo>
                  <a:lnTo>
                    <a:pt x="9705" y="6539"/>
                  </a:lnTo>
                  <a:lnTo>
                    <a:pt x="9817" y="6334"/>
                  </a:lnTo>
                  <a:lnTo>
                    <a:pt x="10003" y="5961"/>
                  </a:lnTo>
                  <a:lnTo>
                    <a:pt x="10152" y="5570"/>
                  </a:lnTo>
                  <a:lnTo>
                    <a:pt x="10245" y="5179"/>
                  </a:lnTo>
                  <a:lnTo>
                    <a:pt x="10301" y="4788"/>
                  </a:lnTo>
                  <a:lnTo>
                    <a:pt x="10320" y="4415"/>
                  </a:lnTo>
                  <a:lnTo>
                    <a:pt x="10301" y="4024"/>
                  </a:lnTo>
                  <a:lnTo>
                    <a:pt x="10245" y="3651"/>
                  </a:lnTo>
                  <a:lnTo>
                    <a:pt x="10152" y="3279"/>
                  </a:lnTo>
                  <a:lnTo>
                    <a:pt x="10022" y="2925"/>
                  </a:lnTo>
                  <a:lnTo>
                    <a:pt x="9873" y="2590"/>
                  </a:lnTo>
                  <a:lnTo>
                    <a:pt x="9687" y="2254"/>
                  </a:lnTo>
                  <a:lnTo>
                    <a:pt x="9482" y="1938"/>
                  </a:lnTo>
                  <a:lnTo>
                    <a:pt x="9240" y="1621"/>
                  </a:lnTo>
                  <a:lnTo>
                    <a:pt x="8979" y="1342"/>
                  </a:lnTo>
                  <a:lnTo>
                    <a:pt x="8699" y="1081"/>
                  </a:lnTo>
                  <a:lnTo>
                    <a:pt x="8401" y="857"/>
                  </a:lnTo>
                  <a:lnTo>
                    <a:pt x="8085" y="634"/>
                  </a:lnTo>
                  <a:lnTo>
                    <a:pt x="7749" y="447"/>
                  </a:lnTo>
                  <a:lnTo>
                    <a:pt x="7395" y="298"/>
                  </a:lnTo>
                  <a:lnTo>
                    <a:pt x="7041" y="168"/>
                  </a:lnTo>
                  <a:lnTo>
                    <a:pt x="6669" y="75"/>
                  </a:lnTo>
                  <a:lnTo>
                    <a:pt x="6296" y="19"/>
                  </a:lnTo>
                  <a:lnTo>
                    <a:pt x="59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6240450" y="3291750"/>
              <a:ext cx="258475" cy="258475"/>
            </a:xfrm>
            <a:custGeom>
              <a:avLst/>
              <a:gdLst/>
              <a:ahLst/>
              <a:cxnLst/>
              <a:rect l="l" t="t" r="r" b="b"/>
              <a:pathLst>
                <a:path w="10339" h="10339" extrusionOk="0">
                  <a:moveTo>
                    <a:pt x="4415" y="0"/>
                  </a:moveTo>
                  <a:lnTo>
                    <a:pt x="4024" y="19"/>
                  </a:lnTo>
                  <a:lnTo>
                    <a:pt x="3651" y="75"/>
                  </a:lnTo>
                  <a:lnTo>
                    <a:pt x="3279" y="168"/>
                  </a:lnTo>
                  <a:lnTo>
                    <a:pt x="2925" y="298"/>
                  </a:lnTo>
                  <a:lnTo>
                    <a:pt x="2590" y="447"/>
                  </a:lnTo>
                  <a:lnTo>
                    <a:pt x="2254" y="634"/>
                  </a:lnTo>
                  <a:lnTo>
                    <a:pt x="1938" y="857"/>
                  </a:lnTo>
                  <a:lnTo>
                    <a:pt x="1640" y="1081"/>
                  </a:lnTo>
                  <a:lnTo>
                    <a:pt x="1342" y="1342"/>
                  </a:lnTo>
                  <a:lnTo>
                    <a:pt x="1081" y="1621"/>
                  </a:lnTo>
                  <a:lnTo>
                    <a:pt x="857" y="1919"/>
                  </a:lnTo>
                  <a:lnTo>
                    <a:pt x="634" y="2254"/>
                  </a:lnTo>
                  <a:lnTo>
                    <a:pt x="466" y="2571"/>
                  </a:lnTo>
                  <a:lnTo>
                    <a:pt x="298" y="2925"/>
                  </a:lnTo>
                  <a:lnTo>
                    <a:pt x="168" y="3279"/>
                  </a:lnTo>
                  <a:lnTo>
                    <a:pt x="75" y="3651"/>
                  </a:lnTo>
                  <a:lnTo>
                    <a:pt x="19" y="4024"/>
                  </a:lnTo>
                  <a:lnTo>
                    <a:pt x="0" y="4415"/>
                  </a:lnTo>
                  <a:lnTo>
                    <a:pt x="19" y="4788"/>
                  </a:lnTo>
                  <a:lnTo>
                    <a:pt x="75" y="5179"/>
                  </a:lnTo>
                  <a:lnTo>
                    <a:pt x="187" y="5570"/>
                  </a:lnTo>
                  <a:lnTo>
                    <a:pt x="317" y="5961"/>
                  </a:lnTo>
                  <a:lnTo>
                    <a:pt x="503" y="6334"/>
                  </a:lnTo>
                  <a:lnTo>
                    <a:pt x="615" y="6520"/>
                  </a:lnTo>
                  <a:lnTo>
                    <a:pt x="745" y="6706"/>
                  </a:lnTo>
                  <a:lnTo>
                    <a:pt x="894" y="6893"/>
                  </a:lnTo>
                  <a:lnTo>
                    <a:pt x="1043" y="7079"/>
                  </a:lnTo>
                  <a:lnTo>
                    <a:pt x="1416" y="7507"/>
                  </a:lnTo>
                  <a:lnTo>
                    <a:pt x="1733" y="7787"/>
                  </a:lnTo>
                  <a:lnTo>
                    <a:pt x="2049" y="8066"/>
                  </a:lnTo>
                  <a:lnTo>
                    <a:pt x="2385" y="8308"/>
                  </a:lnTo>
                  <a:lnTo>
                    <a:pt x="2739" y="8551"/>
                  </a:lnTo>
                  <a:lnTo>
                    <a:pt x="3093" y="8755"/>
                  </a:lnTo>
                  <a:lnTo>
                    <a:pt x="3446" y="8960"/>
                  </a:lnTo>
                  <a:lnTo>
                    <a:pt x="3800" y="9147"/>
                  </a:lnTo>
                  <a:lnTo>
                    <a:pt x="4173" y="9296"/>
                  </a:lnTo>
                  <a:lnTo>
                    <a:pt x="4546" y="9445"/>
                  </a:lnTo>
                  <a:lnTo>
                    <a:pt x="4918" y="9594"/>
                  </a:lnTo>
                  <a:lnTo>
                    <a:pt x="5291" y="9705"/>
                  </a:lnTo>
                  <a:lnTo>
                    <a:pt x="5663" y="9817"/>
                  </a:lnTo>
                  <a:lnTo>
                    <a:pt x="6390" y="9985"/>
                  </a:lnTo>
                  <a:lnTo>
                    <a:pt x="7079" y="10115"/>
                  </a:lnTo>
                  <a:lnTo>
                    <a:pt x="7749" y="10208"/>
                  </a:lnTo>
                  <a:lnTo>
                    <a:pt x="8364" y="10283"/>
                  </a:lnTo>
                  <a:lnTo>
                    <a:pt x="8904" y="10320"/>
                  </a:lnTo>
                  <a:lnTo>
                    <a:pt x="9389" y="10339"/>
                  </a:lnTo>
                  <a:lnTo>
                    <a:pt x="10059" y="10320"/>
                  </a:lnTo>
                  <a:lnTo>
                    <a:pt x="10320" y="10320"/>
                  </a:lnTo>
                  <a:lnTo>
                    <a:pt x="10320" y="10059"/>
                  </a:lnTo>
                  <a:lnTo>
                    <a:pt x="10339" y="9389"/>
                  </a:lnTo>
                  <a:lnTo>
                    <a:pt x="10320" y="8904"/>
                  </a:lnTo>
                  <a:lnTo>
                    <a:pt x="10283" y="8346"/>
                  </a:lnTo>
                  <a:lnTo>
                    <a:pt x="10208" y="7750"/>
                  </a:lnTo>
                  <a:lnTo>
                    <a:pt x="10115" y="7079"/>
                  </a:lnTo>
                  <a:lnTo>
                    <a:pt x="9985" y="6371"/>
                  </a:lnTo>
                  <a:lnTo>
                    <a:pt x="9817" y="5663"/>
                  </a:lnTo>
                  <a:lnTo>
                    <a:pt x="9705" y="5291"/>
                  </a:lnTo>
                  <a:lnTo>
                    <a:pt x="9594" y="4918"/>
                  </a:lnTo>
                  <a:lnTo>
                    <a:pt x="9463" y="4546"/>
                  </a:lnTo>
                  <a:lnTo>
                    <a:pt x="9314" y="4173"/>
                  </a:lnTo>
                  <a:lnTo>
                    <a:pt x="9147" y="3800"/>
                  </a:lnTo>
                  <a:lnTo>
                    <a:pt x="8960" y="3447"/>
                  </a:lnTo>
                  <a:lnTo>
                    <a:pt x="8774" y="3074"/>
                  </a:lnTo>
                  <a:lnTo>
                    <a:pt x="8550" y="2739"/>
                  </a:lnTo>
                  <a:lnTo>
                    <a:pt x="8327" y="2385"/>
                  </a:lnTo>
                  <a:lnTo>
                    <a:pt x="8066" y="2049"/>
                  </a:lnTo>
                  <a:lnTo>
                    <a:pt x="7787" y="1733"/>
                  </a:lnTo>
                  <a:lnTo>
                    <a:pt x="7507" y="1416"/>
                  </a:lnTo>
                  <a:lnTo>
                    <a:pt x="7079" y="1025"/>
                  </a:lnTo>
                  <a:lnTo>
                    <a:pt x="6911" y="876"/>
                  </a:lnTo>
                  <a:lnTo>
                    <a:pt x="6725" y="745"/>
                  </a:lnTo>
                  <a:lnTo>
                    <a:pt x="6539" y="615"/>
                  </a:lnTo>
                  <a:lnTo>
                    <a:pt x="6334" y="503"/>
                  </a:lnTo>
                  <a:lnTo>
                    <a:pt x="5961" y="317"/>
                  </a:lnTo>
                  <a:lnTo>
                    <a:pt x="5570" y="168"/>
                  </a:lnTo>
                  <a:lnTo>
                    <a:pt x="5179" y="75"/>
                  </a:lnTo>
                  <a:lnTo>
                    <a:pt x="4788" y="19"/>
                  </a:lnTo>
                  <a:lnTo>
                    <a:pt x="44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6128225" y="2624400"/>
              <a:ext cx="258000" cy="258025"/>
            </a:xfrm>
            <a:custGeom>
              <a:avLst/>
              <a:gdLst/>
              <a:ahLst/>
              <a:cxnLst/>
              <a:rect l="l" t="t" r="r" b="b"/>
              <a:pathLst>
                <a:path w="10320" h="10321" extrusionOk="0">
                  <a:moveTo>
                    <a:pt x="4415" y="1"/>
                  </a:moveTo>
                  <a:lnTo>
                    <a:pt x="4024" y="19"/>
                  </a:lnTo>
                  <a:lnTo>
                    <a:pt x="3651" y="75"/>
                  </a:lnTo>
                  <a:lnTo>
                    <a:pt x="3279" y="168"/>
                  </a:lnTo>
                  <a:lnTo>
                    <a:pt x="2925" y="299"/>
                  </a:lnTo>
                  <a:lnTo>
                    <a:pt x="2571" y="448"/>
                  </a:lnTo>
                  <a:lnTo>
                    <a:pt x="2235" y="634"/>
                  </a:lnTo>
                  <a:lnTo>
                    <a:pt x="1919" y="839"/>
                  </a:lnTo>
                  <a:lnTo>
                    <a:pt x="1621" y="1081"/>
                  </a:lnTo>
                  <a:lnTo>
                    <a:pt x="1341" y="1342"/>
                  </a:lnTo>
                  <a:lnTo>
                    <a:pt x="1080" y="1621"/>
                  </a:lnTo>
                  <a:lnTo>
                    <a:pt x="857" y="1919"/>
                  </a:lnTo>
                  <a:lnTo>
                    <a:pt x="633" y="2236"/>
                  </a:lnTo>
                  <a:lnTo>
                    <a:pt x="447" y="2571"/>
                  </a:lnTo>
                  <a:lnTo>
                    <a:pt x="298" y="2925"/>
                  </a:lnTo>
                  <a:lnTo>
                    <a:pt x="168" y="3279"/>
                  </a:lnTo>
                  <a:lnTo>
                    <a:pt x="75" y="3652"/>
                  </a:lnTo>
                  <a:lnTo>
                    <a:pt x="19" y="4024"/>
                  </a:lnTo>
                  <a:lnTo>
                    <a:pt x="0" y="4397"/>
                  </a:lnTo>
                  <a:lnTo>
                    <a:pt x="19" y="4788"/>
                  </a:lnTo>
                  <a:lnTo>
                    <a:pt x="75" y="5179"/>
                  </a:lnTo>
                  <a:lnTo>
                    <a:pt x="168" y="5571"/>
                  </a:lnTo>
                  <a:lnTo>
                    <a:pt x="317" y="5943"/>
                  </a:lnTo>
                  <a:lnTo>
                    <a:pt x="503" y="6334"/>
                  </a:lnTo>
                  <a:lnTo>
                    <a:pt x="615" y="6521"/>
                  </a:lnTo>
                  <a:lnTo>
                    <a:pt x="745" y="6707"/>
                  </a:lnTo>
                  <a:lnTo>
                    <a:pt x="876" y="6893"/>
                  </a:lnTo>
                  <a:lnTo>
                    <a:pt x="1025" y="7079"/>
                  </a:lnTo>
                  <a:lnTo>
                    <a:pt x="1416" y="7489"/>
                  </a:lnTo>
                  <a:lnTo>
                    <a:pt x="1732" y="7787"/>
                  </a:lnTo>
                  <a:lnTo>
                    <a:pt x="2049" y="8067"/>
                  </a:lnTo>
                  <a:lnTo>
                    <a:pt x="2384" y="8309"/>
                  </a:lnTo>
                  <a:lnTo>
                    <a:pt x="2720" y="8551"/>
                  </a:lnTo>
                  <a:lnTo>
                    <a:pt x="3074" y="8756"/>
                  </a:lnTo>
                  <a:lnTo>
                    <a:pt x="3446" y="8961"/>
                  </a:lnTo>
                  <a:lnTo>
                    <a:pt x="3800" y="9128"/>
                  </a:lnTo>
                  <a:lnTo>
                    <a:pt x="4173" y="9296"/>
                  </a:lnTo>
                  <a:lnTo>
                    <a:pt x="4545" y="9445"/>
                  </a:lnTo>
                  <a:lnTo>
                    <a:pt x="4918" y="9575"/>
                  </a:lnTo>
                  <a:lnTo>
                    <a:pt x="5290" y="9706"/>
                  </a:lnTo>
                  <a:lnTo>
                    <a:pt x="5663" y="9799"/>
                  </a:lnTo>
                  <a:lnTo>
                    <a:pt x="6371" y="9985"/>
                  </a:lnTo>
                  <a:lnTo>
                    <a:pt x="7079" y="10116"/>
                  </a:lnTo>
                  <a:lnTo>
                    <a:pt x="7749" y="10209"/>
                  </a:lnTo>
                  <a:lnTo>
                    <a:pt x="8345" y="10265"/>
                  </a:lnTo>
                  <a:lnTo>
                    <a:pt x="8904" y="10302"/>
                  </a:lnTo>
                  <a:lnTo>
                    <a:pt x="9370" y="10321"/>
                  </a:lnTo>
                  <a:lnTo>
                    <a:pt x="10059" y="10321"/>
                  </a:lnTo>
                  <a:lnTo>
                    <a:pt x="10320" y="10302"/>
                  </a:lnTo>
                  <a:lnTo>
                    <a:pt x="10320" y="10060"/>
                  </a:lnTo>
                  <a:lnTo>
                    <a:pt x="10320" y="9371"/>
                  </a:lnTo>
                  <a:lnTo>
                    <a:pt x="10320" y="8905"/>
                  </a:lnTo>
                  <a:lnTo>
                    <a:pt x="10283" y="8346"/>
                  </a:lnTo>
                  <a:lnTo>
                    <a:pt x="10208" y="7731"/>
                  </a:lnTo>
                  <a:lnTo>
                    <a:pt x="10115" y="7079"/>
                  </a:lnTo>
                  <a:lnTo>
                    <a:pt x="9985" y="6372"/>
                  </a:lnTo>
                  <a:lnTo>
                    <a:pt x="9817" y="5645"/>
                  </a:lnTo>
                  <a:lnTo>
                    <a:pt x="9705" y="5272"/>
                  </a:lnTo>
                  <a:lnTo>
                    <a:pt x="9593" y="4900"/>
                  </a:lnTo>
                  <a:lnTo>
                    <a:pt x="9444" y="4546"/>
                  </a:lnTo>
                  <a:lnTo>
                    <a:pt x="9295" y="4173"/>
                  </a:lnTo>
                  <a:lnTo>
                    <a:pt x="9146" y="3801"/>
                  </a:lnTo>
                  <a:lnTo>
                    <a:pt x="8960" y="3428"/>
                  </a:lnTo>
                  <a:lnTo>
                    <a:pt x="8755" y="3074"/>
                  </a:lnTo>
                  <a:lnTo>
                    <a:pt x="8550" y="2720"/>
                  </a:lnTo>
                  <a:lnTo>
                    <a:pt x="8308" y="2385"/>
                  </a:lnTo>
                  <a:lnTo>
                    <a:pt x="8066" y="2050"/>
                  </a:lnTo>
                  <a:lnTo>
                    <a:pt x="7786" y="1715"/>
                  </a:lnTo>
                  <a:lnTo>
                    <a:pt x="7507" y="1417"/>
                  </a:lnTo>
                  <a:lnTo>
                    <a:pt x="7079" y="1025"/>
                  </a:lnTo>
                  <a:lnTo>
                    <a:pt x="6892" y="876"/>
                  </a:lnTo>
                  <a:lnTo>
                    <a:pt x="6706" y="746"/>
                  </a:lnTo>
                  <a:lnTo>
                    <a:pt x="6520" y="616"/>
                  </a:lnTo>
                  <a:lnTo>
                    <a:pt x="6333" y="504"/>
                  </a:lnTo>
                  <a:lnTo>
                    <a:pt x="5961" y="317"/>
                  </a:lnTo>
                  <a:lnTo>
                    <a:pt x="5570" y="168"/>
                  </a:lnTo>
                  <a:lnTo>
                    <a:pt x="5179" y="75"/>
                  </a:lnTo>
                  <a:lnTo>
                    <a:pt x="4787" y="19"/>
                  </a:lnTo>
                  <a:lnTo>
                    <a:pt x="4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6038325" y="2905675"/>
              <a:ext cx="317175" cy="215175"/>
            </a:xfrm>
            <a:custGeom>
              <a:avLst/>
              <a:gdLst/>
              <a:ahLst/>
              <a:cxnLst/>
              <a:rect l="l" t="t" r="r" b="b"/>
              <a:pathLst>
                <a:path w="12687" h="8607" extrusionOk="0">
                  <a:moveTo>
                    <a:pt x="4397" y="1"/>
                  </a:moveTo>
                  <a:lnTo>
                    <a:pt x="3838" y="20"/>
                  </a:lnTo>
                  <a:lnTo>
                    <a:pt x="3596" y="38"/>
                  </a:lnTo>
                  <a:lnTo>
                    <a:pt x="3373" y="75"/>
                  </a:lnTo>
                  <a:lnTo>
                    <a:pt x="3149" y="131"/>
                  </a:lnTo>
                  <a:lnTo>
                    <a:pt x="2944" y="187"/>
                  </a:lnTo>
                  <a:lnTo>
                    <a:pt x="2534" y="318"/>
                  </a:lnTo>
                  <a:lnTo>
                    <a:pt x="2162" y="485"/>
                  </a:lnTo>
                  <a:lnTo>
                    <a:pt x="1808" y="690"/>
                  </a:lnTo>
                  <a:lnTo>
                    <a:pt x="1491" y="914"/>
                  </a:lnTo>
                  <a:lnTo>
                    <a:pt x="1212" y="1175"/>
                  </a:lnTo>
                  <a:lnTo>
                    <a:pt x="970" y="1473"/>
                  </a:lnTo>
                  <a:lnTo>
                    <a:pt x="727" y="1771"/>
                  </a:lnTo>
                  <a:lnTo>
                    <a:pt x="541" y="2106"/>
                  </a:lnTo>
                  <a:lnTo>
                    <a:pt x="373" y="2441"/>
                  </a:lnTo>
                  <a:lnTo>
                    <a:pt x="243" y="2795"/>
                  </a:lnTo>
                  <a:lnTo>
                    <a:pt x="131" y="3168"/>
                  </a:lnTo>
                  <a:lnTo>
                    <a:pt x="57" y="3540"/>
                  </a:lnTo>
                  <a:lnTo>
                    <a:pt x="20" y="3913"/>
                  </a:lnTo>
                  <a:lnTo>
                    <a:pt x="1" y="4304"/>
                  </a:lnTo>
                  <a:lnTo>
                    <a:pt x="20" y="4677"/>
                  </a:lnTo>
                  <a:lnTo>
                    <a:pt x="57" y="5068"/>
                  </a:lnTo>
                  <a:lnTo>
                    <a:pt x="131" y="5440"/>
                  </a:lnTo>
                  <a:lnTo>
                    <a:pt x="243" y="5794"/>
                  </a:lnTo>
                  <a:lnTo>
                    <a:pt x="373" y="6167"/>
                  </a:lnTo>
                  <a:lnTo>
                    <a:pt x="541" y="6502"/>
                  </a:lnTo>
                  <a:lnTo>
                    <a:pt x="727" y="6819"/>
                  </a:lnTo>
                  <a:lnTo>
                    <a:pt x="970" y="7135"/>
                  </a:lnTo>
                  <a:lnTo>
                    <a:pt x="1212" y="7415"/>
                  </a:lnTo>
                  <a:lnTo>
                    <a:pt x="1491" y="7676"/>
                  </a:lnTo>
                  <a:lnTo>
                    <a:pt x="1808" y="7918"/>
                  </a:lnTo>
                  <a:lnTo>
                    <a:pt x="2162" y="8123"/>
                  </a:lnTo>
                  <a:lnTo>
                    <a:pt x="2534" y="8290"/>
                  </a:lnTo>
                  <a:lnTo>
                    <a:pt x="2944" y="8421"/>
                  </a:lnTo>
                  <a:lnTo>
                    <a:pt x="3149" y="8477"/>
                  </a:lnTo>
                  <a:lnTo>
                    <a:pt x="3373" y="8514"/>
                  </a:lnTo>
                  <a:lnTo>
                    <a:pt x="3596" y="8551"/>
                  </a:lnTo>
                  <a:lnTo>
                    <a:pt x="3838" y="8570"/>
                  </a:lnTo>
                  <a:lnTo>
                    <a:pt x="4397" y="8607"/>
                  </a:lnTo>
                  <a:lnTo>
                    <a:pt x="4825" y="8588"/>
                  </a:lnTo>
                  <a:lnTo>
                    <a:pt x="5254" y="8551"/>
                  </a:lnTo>
                  <a:lnTo>
                    <a:pt x="5664" y="8495"/>
                  </a:lnTo>
                  <a:lnTo>
                    <a:pt x="6074" y="8421"/>
                  </a:lnTo>
                  <a:lnTo>
                    <a:pt x="6465" y="8309"/>
                  </a:lnTo>
                  <a:lnTo>
                    <a:pt x="6875" y="8197"/>
                  </a:lnTo>
                  <a:lnTo>
                    <a:pt x="7247" y="8067"/>
                  </a:lnTo>
                  <a:lnTo>
                    <a:pt x="7620" y="7936"/>
                  </a:lnTo>
                  <a:lnTo>
                    <a:pt x="7992" y="7769"/>
                  </a:lnTo>
                  <a:lnTo>
                    <a:pt x="8346" y="7601"/>
                  </a:lnTo>
                  <a:lnTo>
                    <a:pt x="8700" y="7433"/>
                  </a:lnTo>
                  <a:lnTo>
                    <a:pt x="9035" y="7247"/>
                  </a:lnTo>
                  <a:lnTo>
                    <a:pt x="9669" y="6856"/>
                  </a:lnTo>
                  <a:lnTo>
                    <a:pt x="10265" y="6446"/>
                  </a:lnTo>
                  <a:lnTo>
                    <a:pt x="10786" y="6055"/>
                  </a:lnTo>
                  <a:lnTo>
                    <a:pt x="11271" y="5664"/>
                  </a:lnTo>
                  <a:lnTo>
                    <a:pt x="11681" y="5291"/>
                  </a:lnTo>
                  <a:lnTo>
                    <a:pt x="12034" y="4975"/>
                  </a:lnTo>
                  <a:lnTo>
                    <a:pt x="12519" y="4490"/>
                  </a:lnTo>
                  <a:lnTo>
                    <a:pt x="12686" y="4304"/>
                  </a:lnTo>
                  <a:lnTo>
                    <a:pt x="12519" y="4118"/>
                  </a:lnTo>
                  <a:lnTo>
                    <a:pt x="12034" y="3633"/>
                  </a:lnTo>
                  <a:lnTo>
                    <a:pt x="11681" y="3298"/>
                  </a:lnTo>
                  <a:lnTo>
                    <a:pt x="11271" y="2944"/>
                  </a:lnTo>
                  <a:lnTo>
                    <a:pt x="10786" y="2553"/>
                  </a:lnTo>
                  <a:lnTo>
                    <a:pt x="10265" y="2143"/>
                  </a:lnTo>
                  <a:lnTo>
                    <a:pt x="9669" y="1752"/>
                  </a:lnTo>
                  <a:lnTo>
                    <a:pt x="9035" y="1361"/>
                  </a:lnTo>
                  <a:lnTo>
                    <a:pt x="8700" y="1175"/>
                  </a:lnTo>
                  <a:lnTo>
                    <a:pt x="8346" y="988"/>
                  </a:lnTo>
                  <a:lnTo>
                    <a:pt x="7992" y="821"/>
                  </a:lnTo>
                  <a:lnTo>
                    <a:pt x="7620" y="672"/>
                  </a:lnTo>
                  <a:lnTo>
                    <a:pt x="7247" y="523"/>
                  </a:lnTo>
                  <a:lnTo>
                    <a:pt x="6875" y="392"/>
                  </a:lnTo>
                  <a:lnTo>
                    <a:pt x="6465" y="280"/>
                  </a:lnTo>
                  <a:lnTo>
                    <a:pt x="6074" y="187"/>
                  </a:lnTo>
                  <a:lnTo>
                    <a:pt x="5664" y="113"/>
                  </a:lnTo>
                  <a:lnTo>
                    <a:pt x="5254" y="57"/>
                  </a:lnTo>
                  <a:lnTo>
                    <a:pt x="4825" y="20"/>
                  </a:lnTo>
                  <a:lnTo>
                    <a:pt x="4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6038325" y="2905675"/>
              <a:ext cx="317175" cy="215175"/>
            </a:xfrm>
            <a:custGeom>
              <a:avLst/>
              <a:gdLst/>
              <a:ahLst/>
              <a:cxnLst/>
              <a:rect l="l" t="t" r="r" b="b"/>
              <a:pathLst>
                <a:path w="12687" h="8607" fill="none" extrusionOk="0">
                  <a:moveTo>
                    <a:pt x="4397" y="1"/>
                  </a:moveTo>
                  <a:lnTo>
                    <a:pt x="4397" y="1"/>
                  </a:lnTo>
                  <a:lnTo>
                    <a:pt x="4825" y="20"/>
                  </a:lnTo>
                  <a:lnTo>
                    <a:pt x="5254" y="57"/>
                  </a:lnTo>
                  <a:lnTo>
                    <a:pt x="5664" y="113"/>
                  </a:lnTo>
                  <a:lnTo>
                    <a:pt x="6074" y="187"/>
                  </a:lnTo>
                  <a:lnTo>
                    <a:pt x="6465" y="280"/>
                  </a:lnTo>
                  <a:lnTo>
                    <a:pt x="6875" y="392"/>
                  </a:lnTo>
                  <a:lnTo>
                    <a:pt x="7247" y="523"/>
                  </a:lnTo>
                  <a:lnTo>
                    <a:pt x="7620" y="672"/>
                  </a:lnTo>
                  <a:lnTo>
                    <a:pt x="7992" y="821"/>
                  </a:lnTo>
                  <a:lnTo>
                    <a:pt x="8346" y="988"/>
                  </a:lnTo>
                  <a:lnTo>
                    <a:pt x="8700" y="1175"/>
                  </a:lnTo>
                  <a:lnTo>
                    <a:pt x="9035" y="1361"/>
                  </a:lnTo>
                  <a:lnTo>
                    <a:pt x="9669" y="1752"/>
                  </a:lnTo>
                  <a:lnTo>
                    <a:pt x="10265" y="2143"/>
                  </a:lnTo>
                  <a:lnTo>
                    <a:pt x="10786" y="2553"/>
                  </a:lnTo>
                  <a:lnTo>
                    <a:pt x="11271" y="2944"/>
                  </a:lnTo>
                  <a:lnTo>
                    <a:pt x="11681" y="3298"/>
                  </a:lnTo>
                  <a:lnTo>
                    <a:pt x="12034" y="3633"/>
                  </a:lnTo>
                  <a:lnTo>
                    <a:pt x="12519" y="4118"/>
                  </a:lnTo>
                  <a:lnTo>
                    <a:pt x="12686" y="4304"/>
                  </a:lnTo>
                  <a:lnTo>
                    <a:pt x="12686" y="4304"/>
                  </a:lnTo>
                  <a:lnTo>
                    <a:pt x="12519" y="4490"/>
                  </a:lnTo>
                  <a:lnTo>
                    <a:pt x="12034" y="4975"/>
                  </a:lnTo>
                  <a:lnTo>
                    <a:pt x="11681" y="5291"/>
                  </a:lnTo>
                  <a:lnTo>
                    <a:pt x="11271" y="5664"/>
                  </a:lnTo>
                  <a:lnTo>
                    <a:pt x="10786" y="6055"/>
                  </a:lnTo>
                  <a:lnTo>
                    <a:pt x="10265" y="6446"/>
                  </a:lnTo>
                  <a:lnTo>
                    <a:pt x="9669" y="6856"/>
                  </a:lnTo>
                  <a:lnTo>
                    <a:pt x="9035" y="7247"/>
                  </a:lnTo>
                  <a:lnTo>
                    <a:pt x="8700" y="7433"/>
                  </a:lnTo>
                  <a:lnTo>
                    <a:pt x="8346" y="7601"/>
                  </a:lnTo>
                  <a:lnTo>
                    <a:pt x="7992" y="7769"/>
                  </a:lnTo>
                  <a:lnTo>
                    <a:pt x="7620" y="7936"/>
                  </a:lnTo>
                  <a:lnTo>
                    <a:pt x="7247" y="8067"/>
                  </a:lnTo>
                  <a:lnTo>
                    <a:pt x="6875" y="8197"/>
                  </a:lnTo>
                  <a:lnTo>
                    <a:pt x="6465" y="8309"/>
                  </a:lnTo>
                  <a:lnTo>
                    <a:pt x="6074" y="8421"/>
                  </a:lnTo>
                  <a:lnTo>
                    <a:pt x="5664" y="8495"/>
                  </a:lnTo>
                  <a:lnTo>
                    <a:pt x="5254" y="8551"/>
                  </a:lnTo>
                  <a:lnTo>
                    <a:pt x="4825" y="8588"/>
                  </a:lnTo>
                  <a:lnTo>
                    <a:pt x="4397" y="8607"/>
                  </a:lnTo>
                  <a:lnTo>
                    <a:pt x="4397" y="8607"/>
                  </a:lnTo>
                  <a:lnTo>
                    <a:pt x="3838" y="8570"/>
                  </a:lnTo>
                  <a:lnTo>
                    <a:pt x="3838" y="8570"/>
                  </a:lnTo>
                  <a:lnTo>
                    <a:pt x="3596" y="8551"/>
                  </a:lnTo>
                  <a:lnTo>
                    <a:pt x="3373" y="8514"/>
                  </a:lnTo>
                  <a:lnTo>
                    <a:pt x="3149" y="8477"/>
                  </a:lnTo>
                  <a:lnTo>
                    <a:pt x="2944" y="8421"/>
                  </a:lnTo>
                  <a:lnTo>
                    <a:pt x="2534" y="8290"/>
                  </a:lnTo>
                  <a:lnTo>
                    <a:pt x="2162" y="8123"/>
                  </a:lnTo>
                  <a:lnTo>
                    <a:pt x="1808" y="7918"/>
                  </a:lnTo>
                  <a:lnTo>
                    <a:pt x="1491" y="7676"/>
                  </a:lnTo>
                  <a:lnTo>
                    <a:pt x="1212" y="7415"/>
                  </a:lnTo>
                  <a:lnTo>
                    <a:pt x="970" y="7135"/>
                  </a:lnTo>
                  <a:lnTo>
                    <a:pt x="727" y="6819"/>
                  </a:lnTo>
                  <a:lnTo>
                    <a:pt x="541" y="6502"/>
                  </a:lnTo>
                  <a:lnTo>
                    <a:pt x="373" y="6167"/>
                  </a:lnTo>
                  <a:lnTo>
                    <a:pt x="243" y="5794"/>
                  </a:lnTo>
                  <a:lnTo>
                    <a:pt x="131" y="5440"/>
                  </a:lnTo>
                  <a:lnTo>
                    <a:pt x="57" y="5068"/>
                  </a:lnTo>
                  <a:lnTo>
                    <a:pt x="20" y="4677"/>
                  </a:lnTo>
                  <a:lnTo>
                    <a:pt x="1" y="4304"/>
                  </a:lnTo>
                  <a:lnTo>
                    <a:pt x="20" y="3913"/>
                  </a:lnTo>
                  <a:lnTo>
                    <a:pt x="57" y="3540"/>
                  </a:lnTo>
                  <a:lnTo>
                    <a:pt x="131" y="3168"/>
                  </a:lnTo>
                  <a:lnTo>
                    <a:pt x="243" y="2795"/>
                  </a:lnTo>
                  <a:lnTo>
                    <a:pt x="373" y="2441"/>
                  </a:lnTo>
                  <a:lnTo>
                    <a:pt x="541" y="2106"/>
                  </a:lnTo>
                  <a:lnTo>
                    <a:pt x="727" y="1771"/>
                  </a:lnTo>
                  <a:lnTo>
                    <a:pt x="970" y="1473"/>
                  </a:lnTo>
                  <a:lnTo>
                    <a:pt x="1212" y="1175"/>
                  </a:lnTo>
                  <a:lnTo>
                    <a:pt x="1491" y="914"/>
                  </a:lnTo>
                  <a:lnTo>
                    <a:pt x="1808" y="690"/>
                  </a:lnTo>
                  <a:lnTo>
                    <a:pt x="2162" y="485"/>
                  </a:lnTo>
                  <a:lnTo>
                    <a:pt x="2534" y="318"/>
                  </a:lnTo>
                  <a:lnTo>
                    <a:pt x="2944" y="187"/>
                  </a:lnTo>
                  <a:lnTo>
                    <a:pt x="3149" y="131"/>
                  </a:lnTo>
                  <a:lnTo>
                    <a:pt x="3373" y="75"/>
                  </a:lnTo>
                  <a:lnTo>
                    <a:pt x="3596" y="38"/>
                  </a:lnTo>
                  <a:lnTo>
                    <a:pt x="3838" y="20"/>
                  </a:lnTo>
                  <a:lnTo>
                    <a:pt x="3838" y="20"/>
                  </a:lnTo>
                  <a:lnTo>
                    <a:pt x="43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6050900" y="2905675"/>
              <a:ext cx="97375" cy="54050"/>
            </a:xfrm>
            <a:custGeom>
              <a:avLst/>
              <a:gdLst/>
              <a:ahLst/>
              <a:cxnLst/>
              <a:rect l="l" t="t" r="r" b="b"/>
              <a:pathLst>
                <a:path w="3895" h="2162" extrusionOk="0">
                  <a:moveTo>
                    <a:pt x="3894" y="1"/>
                  </a:moveTo>
                  <a:lnTo>
                    <a:pt x="3894" y="1"/>
                  </a:lnTo>
                  <a:lnTo>
                    <a:pt x="3335" y="20"/>
                  </a:lnTo>
                  <a:lnTo>
                    <a:pt x="3335" y="20"/>
                  </a:lnTo>
                  <a:lnTo>
                    <a:pt x="3037" y="57"/>
                  </a:lnTo>
                  <a:lnTo>
                    <a:pt x="2739" y="94"/>
                  </a:lnTo>
                  <a:lnTo>
                    <a:pt x="2478" y="169"/>
                  </a:lnTo>
                  <a:lnTo>
                    <a:pt x="2218" y="243"/>
                  </a:lnTo>
                  <a:lnTo>
                    <a:pt x="1957" y="336"/>
                  </a:lnTo>
                  <a:lnTo>
                    <a:pt x="1715" y="448"/>
                  </a:lnTo>
                  <a:lnTo>
                    <a:pt x="1491" y="578"/>
                  </a:lnTo>
                  <a:lnTo>
                    <a:pt x="1286" y="709"/>
                  </a:lnTo>
                  <a:lnTo>
                    <a:pt x="1081" y="858"/>
                  </a:lnTo>
                  <a:lnTo>
                    <a:pt x="895" y="1007"/>
                  </a:lnTo>
                  <a:lnTo>
                    <a:pt x="709" y="1193"/>
                  </a:lnTo>
                  <a:lnTo>
                    <a:pt x="541" y="1361"/>
                  </a:lnTo>
                  <a:lnTo>
                    <a:pt x="392" y="1547"/>
                  </a:lnTo>
                  <a:lnTo>
                    <a:pt x="243" y="1752"/>
                  </a:lnTo>
                  <a:lnTo>
                    <a:pt x="131" y="1957"/>
                  </a:lnTo>
                  <a:lnTo>
                    <a:pt x="1" y="2162"/>
                  </a:lnTo>
                  <a:lnTo>
                    <a:pt x="1" y="2162"/>
                  </a:lnTo>
                  <a:lnTo>
                    <a:pt x="131" y="1957"/>
                  </a:lnTo>
                  <a:lnTo>
                    <a:pt x="243" y="1752"/>
                  </a:lnTo>
                  <a:lnTo>
                    <a:pt x="392" y="1547"/>
                  </a:lnTo>
                  <a:lnTo>
                    <a:pt x="541" y="1361"/>
                  </a:lnTo>
                  <a:lnTo>
                    <a:pt x="709" y="1193"/>
                  </a:lnTo>
                  <a:lnTo>
                    <a:pt x="895" y="1007"/>
                  </a:lnTo>
                  <a:lnTo>
                    <a:pt x="1081" y="858"/>
                  </a:lnTo>
                  <a:lnTo>
                    <a:pt x="1286" y="709"/>
                  </a:lnTo>
                  <a:lnTo>
                    <a:pt x="1491" y="578"/>
                  </a:lnTo>
                  <a:lnTo>
                    <a:pt x="1715" y="448"/>
                  </a:lnTo>
                  <a:lnTo>
                    <a:pt x="1957" y="336"/>
                  </a:lnTo>
                  <a:lnTo>
                    <a:pt x="2218" y="243"/>
                  </a:lnTo>
                  <a:lnTo>
                    <a:pt x="2478" y="169"/>
                  </a:lnTo>
                  <a:lnTo>
                    <a:pt x="2739" y="94"/>
                  </a:lnTo>
                  <a:lnTo>
                    <a:pt x="3037" y="57"/>
                  </a:lnTo>
                  <a:lnTo>
                    <a:pt x="3335" y="20"/>
                  </a:lnTo>
                  <a:lnTo>
                    <a:pt x="3335" y="20"/>
                  </a:lnTo>
                  <a:lnTo>
                    <a:pt x="3894" y="1"/>
                  </a:lnTo>
                  <a:lnTo>
                    <a:pt x="3894" y="1"/>
                  </a:lnTo>
                  <a:lnTo>
                    <a:pt x="3894" y="1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6050900" y="2905675"/>
              <a:ext cx="97375" cy="54050"/>
            </a:xfrm>
            <a:custGeom>
              <a:avLst/>
              <a:gdLst/>
              <a:ahLst/>
              <a:cxnLst/>
              <a:rect l="l" t="t" r="r" b="b"/>
              <a:pathLst>
                <a:path w="3895" h="2162" fill="none" extrusionOk="0">
                  <a:moveTo>
                    <a:pt x="3894" y="1"/>
                  </a:moveTo>
                  <a:lnTo>
                    <a:pt x="3894" y="1"/>
                  </a:lnTo>
                  <a:lnTo>
                    <a:pt x="3335" y="20"/>
                  </a:lnTo>
                  <a:lnTo>
                    <a:pt x="3335" y="20"/>
                  </a:lnTo>
                  <a:lnTo>
                    <a:pt x="3037" y="57"/>
                  </a:lnTo>
                  <a:lnTo>
                    <a:pt x="2739" y="94"/>
                  </a:lnTo>
                  <a:lnTo>
                    <a:pt x="2478" y="169"/>
                  </a:lnTo>
                  <a:lnTo>
                    <a:pt x="2218" y="243"/>
                  </a:lnTo>
                  <a:lnTo>
                    <a:pt x="1957" y="336"/>
                  </a:lnTo>
                  <a:lnTo>
                    <a:pt x="1715" y="448"/>
                  </a:lnTo>
                  <a:lnTo>
                    <a:pt x="1491" y="578"/>
                  </a:lnTo>
                  <a:lnTo>
                    <a:pt x="1286" y="709"/>
                  </a:lnTo>
                  <a:lnTo>
                    <a:pt x="1081" y="858"/>
                  </a:lnTo>
                  <a:lnTo>
                    <a:pt x="895" y="1007"/>
                  </a:lnTo>
                  <a:lnTo>
                    <a:pt x="709" y="1193"/>
                  </a:lnTo>
                  <a:lnTo>
                    <a:pt x="541" y="1361"/>
                  </a:lnTo>
                  <a:lnTo>
                    <a:pt x="392" y="1547"/>
                  </a:lnTo>
                  <a:lnTo>
                    <a:pt x="243" y="1752"/>
                  </a:lnTo>
                  <a:lnTo>
                    <a:pt x="131" y="1957"/>
                  </a:lnTo>
                  <a:lnTo>
                    <a:pt x="1" y="2162"/>
                  </a:lnTo>
                  <a:lnTo>
                    <a:pt x="1" y="2162"/>
                  </a:lnTo>
                  <a:lnTo>
                    <a:pt x="131" y="1957"/>
                  </a:lnTo>
                  <a:lnTo>
                    <a:pt x="243" y="1752"/>
                  </a:lnTo>
                  <a:lnTo>
                    <a:pt x="392" y="1547"/>
                  </a:lnTo>
                  <a:lnTo>
                    <a:pt x="541" y="1361"/>
                  </a:lnTo>
                  <a:lnTo>
                    <a:pt x="709" y="1193"/>
                  </a:lnTo>
                  <a:lnTo>
                    <a:pt x="895" y="1007"/>
                  </a:lnTo>
                  <a:lnTo>
                    <a:pt x="1081" y="858"/>
                  </a:lnTo>
                  <a:lnTo>
                    <a:pt x="1286" y="709"/>
                  </a:lnTo>
                  <a:lnTo>
                    <a:pt x="1491" y="578"/>
                  </a:lnTo>
                  <a:lnTo>
                    <a:pt x="1715" y="448"/>
                  </a:lnTo>
                  <a:lnTo>
                    <a:pt x="1957" y="336"/>
                  </a:lnTo>
                  <a:lnTo>
                    <a:pt x="2218" y="243"/>
                  </a:lnTo>
                  <a:lnTo>
                    <a:pt x="2478" y="169"/>
                  </a:lnTo>
                  <a:lnTo>
                    <a:pt x="2739" y="94"/>
                  </a:lnTo>
                  <a:lnTo>
                    <a:pt x="3037" y="57"/>
                  </a:lnTo>
                  <a:lnTo>
                    <a:pt x="3335" y="20"/>
                  </a:lnTo>
                  <a:lnTo>
                    <a:pt x="3335" y="20"/>
                  </a:lnTo>
                  <a:lnTo>
                    <a:pt x="3894" y="1"/>
                  </a:lnTo>
                  <a:lnTo>
                    <a:pt x="3894" y="1"/>
                  </a:lnTo>
                  <a:lnTo>
                    <a:pt x="38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6257200" y="1247825"/>
              <a:ext cx="258500" cy="258000"/>
            </a:xfrm>
            <a:custGeom>
              <a:avLst/>
              <a:gdLst/>
              <a:ahLst/>
              <a:cxnLst/>
              <a:rect l="l" t="t" r="r" b="b"/>
              <a:pathLst>
                <a:path w="10340" h="10320" extrusionOk="0">
                  <a:moveTo>
                    <a:pt x="4416" y="0"/>
                  </a:moveTo>
                  <a:lnTo>
                    <a:pt x="4025" y="19"/>
                  </a:lnTo>
                  <a:lnTo>
                    <a:pt x="3652" y="75"/>
                  </a:lnTo>
                  <a:lnTo>
                    <a:pt x="3298" y="168"/>
                  </a:lnTo>
                  <a:lnTo>
                    <a:pt x="2926" y="298"/>
                  </a:lnTo>
                  <a:lnTo>
                    <a:pt x="2590" y="447"/>
                  </a:lnTo>
                  <a:lnTo>
                    <a:pt x="2255" y="634"/>
                  </a:lnTo>
                  <a:lnTo>
                    <a:pt x="1938" y="838"/>
                  </a:lnTo>
                  <a:lnTo>
                    <a:pt x="1640" y="1081"/>
                  </a:lnTo>
                  <a:lnTo>
                    <a:pt x="1361" y="1341"/>
                  </a:lnTo>
                  <a:lnTo>
                    <a:pt x="1100" y="1621"/>
                  </a:lnTo>
                  <a:lnTo>
                    <a:pt x="858" y="1919"/>
                  </a:lnTo>
                  <a:lnTo>
                    <a:pt x="653" y="2236"/>
                  </a:lnTo>
                  <a:lnTo>
                    <a:pt x="467" y="2571"/>
                  </a:lnTo>
                  <a:lnTo>
                    <a:pt x="299" y="2925"/>
                  </a:lnTo>
                  <a:lnTo>
                    <a:pt x="187" y="3279"/>
                  </a:lnTo>
                  <a:lnTo>
                    <a:pt x="94" y="3651"/>
                  </a:lnTo>
                  <a:lnTo>
                    <a:pt x="20" y="4024"/>
                  </a:lnTo>
                  <a:lnTo>
                    <a:pt x="1" y="4396"/>
                  </a:lnTo>
                  <a:lnTo>
                    <a:pt x="20" y="4788"/>
                  </a:lnTo>
                  <a:lnTo>
                    <a:pt x="75" y="5179"/>
                  </a:lnTo>
                  <a:lnTo>
                    <a:pt x="187" y="5570"/>
                  </a:lnTo>
                  <a:lnTo>
                    <a:pt x="318" y="5942"/>
                  </a:lnTo>
                  <a:lnTo>
                    <a:pt x="523" y="6334"/>
                  </a:lnTo>
                  <a:lnTo>
                    <a:pt x="634" y="6520"/>
                  </a:lnTo>
                  <a:lnTo>
                    <a:pt x="746" y="6706"/>
                  </a:lnTo>
                  <a:lnTo>
                    <a:pt x="895" y="6892"/>
                  </a:lnTo>
                  <a:lnTo>
                    <a:pt x="1044" y="7079"/>
                  </a:lnTo>
                  <a:lnTo>
                    <a:pt x="1417" y="7489"/>
                  </a:lnTo>
                  <a:lnTo>
                    <a:pt x="1733" y="7787"/>
                  </a:lnTo>
                  <a:lnTo>
                    <a:pt x="2050" y="8066"/>
                  </a:lnTo>
                  <a:lnTo>
                    <a:pt x="2385" y="8308"/>
                  </a:lnTo>
                  <a:lnTo>
                    <a:pt x="2739" y="8550"/>
                  </a:lnTo>
                  <a:lnTo>
                    <a:pt x="3093" y="8755"/>
                  </a:lnTo>
                  <a:lnTo>
                    <a:pt x="3447" y="8960"/>
                  </a:lnTo>
                  <a:lnTo>
                    <a:pt x="3820" y="9128"/>
                  </a:lnTo>
                  <a:lnTo>
                    <a:pt x="4174" y="9295"/>
                  </a:lnTo>
                  <a:lnTo>
                    <a:pt x="4546" y="9444"/>
                  </a:lnTo>
                  <a:lnTo>
                    <a:pt x="4919" y="9575"/>
                  </a:lnTo>
                  <a:lnTo>
                    <a:pt x="5291" y="9705"/>
                  </a:lnTo>
                  <a:lnTo>
                    <a:pt x="5664" y="9798"/>
                  </a:lnTo>
                  <a:lnTo>
                    <a:pt x="6390" y="9985"/>
                  </a:lnTo>
                  <a:lnTo>
                    <a:pt x="7079" y="10115"/>
                  </a:lnTo>
                  <a:lnTo>
                    <a:pt x="7750" y="10208"/>
                  </a:lnTo>
                  <a:lnTo>
                    <a:pt x="8365" y="10264"/>
                  </a:lnTo>
                  <a:lnTo>
                    <a:pt x="8905" y="10301"/>
                  </a:lnTo>
                  <a:lnTo>
                    <a:pt x="9389" y="10320"/>
                  </a:lnTo>
                  <a:lnTo>
                    <a:pt x="10079" y="10320"/>
                  </a:lnTo>
                  <a:lnTo>
                    <a:pt x="10321" y="10301"/>
                  </a:lnTo>
                  <a:lnTo>
                    <a:pt x="10339" y="10059"/>
                  </a:lnTo>
                  <a:lnTo>
                    <a:pt x="10339" y="9370"/>
                  </a:lnTo>
                  <a:lnTo>
                    <a:pt x="10321" y="8904"/>
                  </a:lnTo>
                  <a:lnTo>
                    <a:pt x="10283" y="8345"/>
                  </a:lnTo>
                  <a:lnTo>
                    <a:pt x="10228" y="7731"/>
                  </a:lnTo>
                  <a:lnTo>
                    <a:pt x="10134" y="7079"/>
                  </a:lnTo>
                  <a:lnTo>
                    <a:pt x="9985" y="6371"/>
                  </a:lnTo>
                  <a:lnTo>
                    <a:pt x="9818" y="5644"/>
                  </a:lnTo>
                  <a:lnTo>
                    <a:pt x="9706" y="5272"/>
                  </a:lnTo>
                  <a:lnTo>
                    <a:pt x="9594" y="4918"/>
                  </a:lnTo>
                  <a:lnTo>
                    <a:pt x="9464" y="4545"/>
                  </a:lnTo>
                  <a:lnTo>
                    <a:pt x="9315" y="4173"/>
                  </a:lnTo>
                  <a:lnTo>
                    <a:pt x="9147" y="3800"/>
                  </a:lnTo>
                  <a:lnTo>
                    <a:pt x="8961" y="3428"/>
                  </a:lnTo>
                  <a:lnTo>
                    <a:pt x="8775" y="3074"/>
                  </a:lnTo>
                  <a:lnTo>
                    <a:pt x="8551" y="2720"/>
                  </a:lnTo>
                  <a:lnTo>
                    <a:pt x="8328" y="2385"/>
                  </a:lnTo>
                  <a:lnTo>
                    <a:pt x="8067" y="2049"/>
                  </a:lnTo>
                  <a:lnTo>
                    <a:pt x="7806" y="1733"/>
                  </a:lnTo>
                  <a:lnTo>
                    <a:pt x="7508" y="1416"/>
                  </a:lnTo>
                  <a:lnTo>
                    <a:pt x="7098" y="1025"/>
                  </a:lnTo>
                  <a:lnTo>
                    <a:pt x="6912" y="876"/>
                  </a:lnTo>
                  <a:lnTo>
                    <a:pt x="6726" y="745"/>
                  </a:lnTo>
                  <a:lnTo>
                    <a:pt x="6539" y="615"/>
                  </a:lnTo>
                  <a:lnTo>
                    <a:pt x="6334" y="503"/>
                  </a:lnTo>
                  <a:lnTo>
                    <a:pt x="5962" y="317"/>
                  </a:lnTo>
                  <a:lnTo>
                    <a:pt x="5571" y="168"/>
                  </a:lnTo>
                  <a:lnTo>
                    <a:pt x="5179" y="75"/>
                  </a:lnTo>
                  <a:lnTo>
                    <a:pt x="4807" y="19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6442100" y="3159025"/>
              <a:ext cx="150425" cy="150450"/>
            </a:xfrm>
            <a:custGeom>
              <a:avLst/>
              <a:gdLst/>
              <a:ahLst/>
              <a:cxnLst/>
              <a:rect l="l" t="t" r="r" b="b"/>
              <a:pathLst>
                <a:path w="6017" h="6018" extrusionOk="0">
                  <a:moveTo>
                    <a:pt x="2571" y="0"/>
                  </a:moveTo>
                  <a:lnTo>
                    <a:pt x="2347" y="19"/>
                  </a:lnTo>
                  <a:lnTo>
                    <a:pt x="2124" y="56"/>
                  </a:lnTo>
                  <a:lnTo>
                    <a:pt x="1919" y="112"/>
                  </a:lnTo>
                  <a:lnTo>
                    <a:pt x="1695" y="187"/>
                  </a:lnTo>
                  <a:lnTo>
                    <a:pt x="1509" y="261"/>
                  </a:lnTo>
                  <a:lnTo>
                    <a:pt x="1304" y="373"/>
                  </a:lnTo>
                  <a:lnTo>
                    <a:pt x="1118" y="503"/>
                  </a:lnTo>
                  <a:lnTo>
                    <a:pt x="950" y="634"/>
                  </a:lnTo>
                  <a:lnTo>
                    <a:pt x="783" y="783"/>
                  </a:lnTo>
                  <a:lnTo>
                    <a:pt x="634" y="950"/>
                  </a:lnTo>
                  <a:lnTo>
                    <a:pt x="484" y="1118"/>
                  </a:lnTo>
                  <a:lnTo>
                    <a:pt x="373" y="1304"/>
                  </a:lnTo>
                  <a:lnTo>
                    <a:pt x="261" y="1509"/>
                  </a:lnTo>
                  <a:lnTo>
                    <a:pt x="168" y="1714"/>
                  </a:lnTo>
                  <a:lnTo>
                    <a:pt x="93" y="1919"/>
                  </a:lnTo>
                  <a:lnTo>
                    <a:pt x="37" y="2124"/>
                  </a:lnTo>
                  <a:lnTo>
                    <a:pt x="19" y="2348"/>
                  </a:lnTo>
                  <a:lnTo>
                    <a:pt x="0" y="2571"/>
                  </a:lnTo>
                  <a:lnTo>
                    <a:pt x="0" y="2795"/>
                  </a:lnTo>
                  <a:lnTo>
                    <a:pt x="37" y="3018"/>
                  </a:lnTo>
                  <a:lnTo>
                    <a:pt x="93" y="3242"/>
                  </a:lnTo>
                  <a:lnTo>
                    <a:pt x="186" y="3465"/>
                  </a:lnTo>
                  <a:lnTo>
                    <a:pt x="298" y="3689"/>
                  </a:lnTo>
                  <a:lnTo>
                    <a:pt x="429" y="3912"/>
                  </a:lnTo>
                  <a:lnTo>
                    <a:pt x="596" y="4136"/>
                  </a:lnTo>
                  <a:lnTo>
                    <a:pt x="820" y="4378"/>
                  </a:lnTo>
                  <a:lnTo>
                    <a:pt x="1006" y="4546"/>
                  </a:lnTo>
                  <a:lnTo>
                    <a:pt x="1192" y="4695"/>
                  </a:lnTo>
                  <a:lnTo>
                    <a:pt x="1397" y="4844"/>
                  </a:lnTo>
                  <a:lnTo>
                    <a:pt x="1584" y="4993"/>
                  </a:lnTo>
                  <a:lnTo>
                    <a:pt x="1993" y="5216"/>
                  </a:lnTo>
                  <a:lnTo>
                    <a:pt x="2422" y="5421"/>
                  </a:lnTo>
                  <a:lnTo>
                    <a:pt x="2869" y="5589"/>
                  </a:lnTo>
                  <a:lnTo>
                    <a:pt x="3297" y="5719"/>
                  </a:lnTo>
                  <a:lnTo>
                    <a:pt x="3707" y="5831"/>
                  </a:lnTo>
                  <a:lnTo>
                    <a:pt x="4117" y="5905"/>
                  </a:lnTo>
                  <a:lnTo>
                    <a:pt x="4508" y="5961"/>
                  </a:lnTo>
                  <a:lnTo>
                    <a:pt x="4862" y="5999"/>
                  </a:lnTo>
                  <a:lnTo>
                    <a:pt x="5458" y="6017"/>
                  </a:lnTo>
                  <a:lnTo>
                    <a:pt x="5998" y="6017"/>
                  </a:lnTo>
                  <a:lnTo>
                    <a:pt x="6017" y="5868"/>
                  </a:lnTo>
                  <a:lnTo>
                    <a:pt x="6017" y="5458"/>
                  </a:lnTo>
                  <a:lnTo>
                    <a:pt x="5980" y="4862"/>
                  </a:lnTo>
                  <a:lnTo>
                    <a:pt x="5942" y="4508"/>
                  </a:lnTo>
                  <a:lnTo>
                    <a:pt x="5887" y="4136"/>
                  </a:lnTo>
                  <a:lnTo>
                    <a:pt x="5812" y="3726"/>
                  </a:lnTo>
                  <a:lnTo>
                    <a:pt x="5719" y="3298"/>
                  </a:lnTo>
                  <a:lnTo>
                    <a:pt x="5589" y="2869"/>
                  </a:lnTo>
                  <a:lnTo>
                    <a:pt x="5421" y="2441"/>
                  </a:lnTo>
                  <a:lnTo>
                    <a:pt x="5216" y="2012"/>
                  </a:lnTo>
                  <a:lnTo>
                    <a:pt x="4974" y="1602"/>
                  </a:lnTo>
                  <a:lnTo>
                    <a:pt x="4843" y="1398"/>
                  </a:lnTo>
                  <a:lnTo>
                    <a:pt x="4694" y="1193"/>
                  </a:lnTo>
                  <a:lnTo>
                    <a:pt x="4545" y="1006"/>
                  </a:lnTo>
                  <a:lnTo>
                    <a:pt x="4359" y="839"/>
                  </a:lnTo>
                  <a:lnTo>
                    <a:pt x="4117" y="615"/>
                  </a:lnTo>
                  <a:lnTo>
                    <a:pt x="3912" y="448"/>
                  </a:lnTo>
                  <a:lnTo>
                    <a:pt x="3688" y="299"/>
                  </a:lnTo>
                  <a:lnTo>
                    <a:pt x="3465" y="187"/>
                  </a:lnTo>
                  <a:lnTo>
                    <a:pt x="3241" y="112"/>
                  </a:lnTo>
                  <a:lnTo>
                    <a:pt x="3018" y="56"/>
                  </a:lnTo>
                  <a:lnTo>
                    <a:pt x="2794" y="19"/>
                  </a:lnTo>
                  <a:lnTo>
                    <a:pt x="25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6240450" y="1850900"/>
              <a:ext cx="258475" cy="258000"/>
            </a:xfrm>
            <a:custGeom>
              <a:avLst/>
              <a:gdLst/>
              <a:ahLst/>
              <a:cxnLst/>
              <a:rect l="l" t="t" r="r" b="b"/>
              <a:pathLst>
                <a:path w="10339" h="10320" extrusionOk="0">
                  <a:moveTo>
                    <a:pt x="4415" y="0"/>
                  </a:moveTo>
                  <a:lnTo>
                    <a:pt x="4024" y="19"/>
                  </a:lnTo>
                  <a:lnTo>
                    <a:pt x="3651" y="75"/>
                  </a:lnTo>
                  <a:lnTo>
                    <a:pt x="3279" y="168"/>
                  </a:lnTo>
                  <a:lnTo>
                    <a:pt x="2925" y="298"/>
                  </a:lnTo>
                  <a:lnTo>
                    <a:pt x="2590" y="447"/>
                  </a:lnTo>
                  <a:lnTo>
                    <a:pt x="2254" y="633"/>
                  </a:lnTo>
                  <a:lnTo>
                    <a:pt x="1938" y="838"/>
                  </a:lnTo>
                  <a:lnTo>
                    <a:pt x="1640" y="1081"/>
                  </a:lnTo>
                  <a:lnTo>
                    <a:pt x="1342" y="1341"/>
                  </a:lnTo>
                  <a:lnTo>
                    <a:pt x="1081" y="1621"/>
                  </a:lnTo>
                  <a:lnTo>
                    <a:pt x="857" y="1919"/>
                  </a:lnTo>
                  <a:lnTo>
                    <a:pt x="634" y="2235"/>
                  </a:lnTo>
                  <a:lnTo>
                    <a:pt x="466" y="2571"/>
                  </a:lnTo>
                  <a:lnTo>
                    <a:pt x="298" y="2925"/>
                  </a:lnTo>
                  <a:lnTo>
                    <a:pt x="168" y="3279"/>
                  </a:lnTo>
                  <a:lnTo>
                    <a:pt x="75" y="3651"/>
                  </a:lnTo>
                  <a:lnTo>
                    <a:pt x="19" y="4024"/>
                  </a:lnTo>
                  <a:lnTo>
                    <a:pt x="0" y="4396"/>
                  </a:lnTo>
                  <a:lnTo>
                    <a:pt x="19" y="4787"/>
                  </a:lnTo>
                  <a:lnTo>
                    <a:pt x="75" y="5179"/>
                  </a:lnTo>
                  <a:lnTo>
                    <a:pt x="187" y="5570"/>
                  </a:lnTo>
                  <a:lnTo>
                    <a:pt x="317" y="5961"/>
                  </a:lnTo>
                  <a:lnTo>
                    <a:pt x="503" y="6334"/>
                  </a:lnTo>
                  <a:lnTo>
                    <a:pt x="615" y="6520"/>
                  </a:lnTo>
                  <a:lnTo>
                    <a:pt x="745" y="6706"/>
                  </a:lnTo>
                  <a:lnTo>
                    <a:pt x="894" y="6892"/>
                  </a:lnTo>
                  <a:lnTo>
                    <a:pt x="1043" y="7079"/>
                  </a:lnTo>
                  <a:lnTo>
                    <a:pt x="1416" y="7488"/>
                  </a:lnTo>
                  <a:lnTo>
                    <a:pt x="1733" y="7787"/>
                  </a:lnTo>
                  <a:lnTo>
                    <a:pt x="2049" y="8066"/>
                  </a:lnTo>
                  <a:lnTo>
                    <a:pt x="2385" y="8308"/>
                  </a:lnTo>
                  <a:lnTo>
                    <a:pt x="2739" y="8550"/>
                  </a:lnTo>
                  <a:lnTo>
                    <a:pt x="3093" y="8755"/>
                  </a:lnTo>
                  <a:lnTo>
                    <a:pt x="3446" y="8960"/>
                  </a:lnTo>
                  <a:lnTo>
                    <a:pt x="3800" y="9128"/>
                  </a:lnTo>
                  <a:lnTo>
                    <a:pt x="4173" y="9295"/>
                  </a:lnTo>
                  <a:lnTo>
                    <a:pt x="4546" y="9444"/>
                  </a:lnTo>
                  <a:lnTo>
                    <a:pt x="4918" y="9575"/>
                  </a:lnTo>
                  <a:lnTo>
                    <a:pt x="5291" y="9705"/>
                  </a:lnTo>
                  <a:lnTo>
                    <a:pt x="5663" y="9817"/>
                  </a:lnTo>
                  <a:lnTo>
                    <a:pt x="6390" y="9985"/>
                  </a:lnTo>
                  <a:lnTo>
                    <a:pt x="7079" y="10115"/>
                  </a:lnTo>
                  <a:lnTo>
                    <a:pt x="7749" y="10208"/>
                  </a:lnTo>
                  <a:lnTo>
                    <a:pt x="8364" y="10264"/>
                  </a:lnTo>
                  <a:lnTo>
                    <a:pt x="8904" y="10301"/>
                  </a:lnTo>
                  <a:lnTo>
                    <a:pt x="9389" y="10320"/>
                  </a:lnTo>
                  <a:lnTo>
                    <a:pt x="10320" y="10320"/>
                  </a:lnTo>
                  <a:lnTo>
                    <a:pt x="10320" y="10059"/>
                  </a:lnTo>
                  <a:lnTo>
                    <a:pt x="10339" y="9370"/>
                  </a:lnTo>
                  <a:lnTo>
                    <a:pt x="10320" y="8904"/>
                  </a:lnTo>
                  <a:lnTo>
                    <a:pt x="10283" y="8345"/>
                  </a:lnTo>
                  <a:lnTo>
                    <a:pt x="10208" y="7731"/>
                  </a:lnTo>
                  <a:lnTo>
                    <a:pt x="10115" y="7079"/>
                  </a:lnTo>
                  <a:lnTo>
                    <a:pt x="9985" y="6371"/>
                  </a:lnTo>
                  <a:lnTo>
                    <a:pt x="9817" y="5644"/>
                  </a:lnTo>
                  <a:lnTo>
                    <a:pt x="9705" y="5290"/>
                  </a:lnTo>
                  <a:lnTo>
                    <a:pt x="9594" y="4918"/>
                  </a:lnTo>
                  <a:lnTo>
                    <a:pt x="9463" y="4545"/>
                  </a:lnTo>
                  <a:lnTo>
                    <a:pt x="9314" y="4173"/>
                  </a:lnTo>
                  <a:lnTo>
                    <a:pt x="9147" y="3800"/>
                  </a:lnTo>
                  <a:lnTo>
                    <a:pt x="8960" y="3446"/>
                  </a:lnTo>
                  <a:lnTo>
                    <a:pt x="8774" y="3074"/>
                  </a:lnTo>
                  <a:lnTo>
                    <a:pt x="8550" y="2720"/>
                  </a:lnTo>
                  <a:lnTo>
                    <a:pt x="8327" y="2384"/>
                  </a:lnTo>
                  <a:lnTo>
                    <a:pt x="8066" y="2049"/>
                  </a:lnTo>
                  <a:lnTo>
                    <a:pt x="7787" y="1733"/>
                  </a:lnTo>
                  <a:lnTo>
                    <a:pt x="7507" y="1416"/>
                  </a:lnTo>
                  <a:lnTo>
                    <a:pt x="7079" y="1025"/>
                  </a:lnTo>
                  <a:lnTo>
                    <a:pt x="6911" y="876"/>
                  </a:lnTo>
                  <a:lnTo>
                    <a:pt x="6725" y="745"/>
                  </a:lnTo>
                  <a:lnTo>
                    <a:pt x="6539" y="615"/>
                  </a:lnTo>
                  <a:lnTo>
                    <a:pt x="6334" y="503"/>
                  </a:lnTo>
                  <a:lnTo>
                    <a:pt x="5961" y="317"/>
                  </a:lnTo>
                  <a:lnTo>
                    <a:pt x="5570" y="168"/>
                  </a:lnTo>
                  <a:lnTo>
                    <a:pt x="5179" y="75"/>
                  </a:lnTo>
                  <a:lnTo>
                    <a:pt x="4788" y="19"/>
                  </a:lnTo>
                  <a:lnTo>
                    <a:pt x="44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4" name="Google Shape;1684;p41"/>
            <p:cNvSpPr/>
            <p:nvPr/>
          </p:nvSpPr>
          <p:spPr>
            <a:xfrm>
              <a:off x="6442100" y="1718175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extrusionOk="0">
                  <a:moveTo>
                    <a:pt x="2571" y="0"/>
                  </a:moveTo>
                  <a:lnTo>
                    <a:pt x="2347" y="19"/>
                  </a:lnTo>
                  <a:lnTo>
                    <a:pt x="2124" y="56"/>
                  </a:lnTo>
                  <a:lnTo>
                    <a:pt x="1919" y="93"/>
                  </a:lnTo>
                  <a:lnTo>
                    <a:pt x="1695" y="168"/>
                  </a:lnTo>
                  <a:lnTo>
                    <a:pt x="1509" y="261"/>
                  </a:lnTo>
                  <a:lnTo>
                    <a:pt x="1304" y="373"/>
                  </a:lnTo>
                  <a:lnTo>
                    <a:pt x="1118" y="503"/>
                  </a:lnTo>
                  <a:lnTo>
                    <a:pt x="950" y="634"/>
                  </a:lnTo>
                  <a:lnTo>
                    <a:pt x="783" y="783"/>
                  </a:lnTo>
                  <a:lnTo>
                    <a:pt x="634" y="950"/>
                  </a:lnTo>
                  <a:lnTo>
                    <a:pt x="484" y="1118"/>
                  </a:lnTo>
                  <a:lnTo>
                    <a:pt x="373" y="1304"/>
                  </a:lnTo>
                  <a:lnTo>
                    <a:pt x="261" y="1509"/>
                  </a:lnTo>
                  <a:lnTo>
                    <a:pt x="168" y="1695"/>
                  </a:lnTo>
                  <a:lnTo>
                    <a:pt x="93" y="1919"/>
                  </a:lnTo>
                  <a:lnTo>
                    <a:pt x="37" y="2124"/>
                  </a:lnTo>
                  <a:lnTo>
                    <a:pt x="19" y="2347"/>
                  </a:lnTo>
                  <a:lnTo>
                    <a:pt x="0" y="2571"/>
                  </a:lnTo>
                  <a:lnTo>
                    <a:pt x="0" y="2794"/>
                  </a:lnTo>
                  <a:lnTo>
                    <a:pt x="37" y="3018"/>
                  </a:lnTo>
                  <a:lnTo>
                    <a:pt x="93" y="3241"/>
                  </a:lnTo>
                  <a:lnTo>
                    <a:pt x="186" y="3465"/>
                  </a:lnTo>
                  <a:lnTo>
                    <a:pt x="298" y="3689"/>
                  </a:lnTo>
                  <a:lnTo>
                    <a:pt x="429" y="3912"/>
                  </a:lnTo>
                  <a:lnTo>
                    <a:pt x="596" y="4136"/>
                  </a:lnTo>
                  <a:lnTo>
                    <a:pt x="820" y="4378"/>
                  </a:lnTo>
                  <a:lnTo>
                    <a:pt x="1006" y="4545"/>
                  </a:lnTo>
                  <a:lnTo>
                    <a:pt x="1192" y="4694"/>
                  </a:lnTo>
                  <a:lnTo>
                    <a:pt x="1397" y="4843"/>
                  </a:lnTo>
                  <a:lnTo>
                    <a:pt x="1584" y="4974"/>
                  </a:lnTo>
                  <a:lnTo>
                    <a:pt x="1993" y="5216"/>
                  </a:lnTo>
                  <a:lnTo>
                    <a:pt x="2422" y="5421"/>
                  </a:lnTo>
                  <a:lnTo>
                    <a:pt x="2869" y="5589"/>
                  </a:lnTo>
                  <a:lnTo>
                    <a:pt x="3297" y="5719"/>
                  </a:lnTo>
                  <a:lnTo>
                    <a:pt x="3707" y="5812"/>
                  </a:lnTo>
                  <a:lnTo>
                    <a:pt x="4117" y="5887"/>
                  </a:lnTo>
                  <a:lnTo>
                    <a:pt x="4508" y="5942"/>
                  </a:lnTo>
                  <a:lnTo>
                    <a:pt x="4862" y="5980"/>
                  </a:lnTo>
                  <a:lnTo>
                    <a:pt x="5458" y="6017"/>
                  </a:lnTo>
                  <a:lnTo>
                    <a:pt x="5998" y="6017"/>
                  </a:lnTo>
                  <a:lnTo>
                    <a:pt x="6017" y="5868"/>
                  </a:lnTo>
                  <a:lnTo>
                    <a:pt x="6017" y="5458"/>
                  </a:lnTo>
                  <a:lnTo>
                    <a:pt x="5980" y="4862"/>
                  </a:lnTo>
                  <a:lnTo>
                    <a:pt x="5942" y="4508"/>
                  </a:lnTo>
                  <a:lnTo>
                    <a:pt x="5887" y="4117"/>
                  </a:lnTo>
                  <a:lnTo>
                    <a:pt x="5812" y="3726"/>
                  </a:lnTo>
                  <a:lnTo>
                    <a:pt x="5719" y="3297"/>
                  </a:lnTo>
                  <a:lnTo>
                    <a:pt x="5589" y="2869"/>
                  </a:lnTo>
                  <a:lnTo>
                    <a:pt x="5421" y="2440"/>
                  </a:lnTo>
                  <a:lnTo>
                    <a:pt x="5216" y="2012"/>
                  </a:lnTo>
                  <a:lnTo>
                    <a:pt x="4974" y="1584"/>
                  </a:lnTo>
                  <a:lnTo>
                    <a:pt x="4843" y="1397"/>
                  </a:lnTo>
                  <a:lnTo>
                    <a:pt x="4694" y="1192"/>
                  </a:lnTo>
                  <a:lnTo>
                    <a:pt x="4545" y="1006"/>
                  </a:lnTo>
                  <a:lnTo>
                    <a:pt x="4359" y="820"/>
                  </a:lnTo>
                  <a:lnTo>
                    <a:pt x="4117" y="596"/>
                  </a:lnTo>
                  <a:lnTo>
                    <a:pt x="3912" y="429"/>
                  </a:lnTo>
                  <a:lnTo>
                    <a:pt x="3688" y="298"/>
                  </a:lnTo>
                  <a:lnTo>
                    <a:pt x="3465" y="187"/>
                  </a:lnTo>
                  <a:lnTo>
                    <a:pt x="3241" y="93"/>
                  </a:lnTo>
                  <a:lnTo>
                    <a:pt x="3018" y="37"/>
                  </a:lnTo>
                  <a:lnTo>
                    <a:pt x="2794" y="19"/>
                  </a:lnTo>
                  <a:lnTo>
                    <a:pt x="25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5" name="Google Shape;1685;p41"/>
            <p:cNvSpPr/>
            <p:nvPr/>
          </p:nvSpPr>
          <p:spPr>
            <a:xfrm>
              <a:off x="7055875" y="2891250"/>
              <a:ext cx="150450" cy="150450"/>
            </a:xfrm>
            <a:custGeom>
              <a:avLst/>
              <a:gdLst/>
              <a:ahLst/>
              <a:cxnLst/>
              <a:rect l="l" t="t" r="r" b="b"/>
              <a:pathLst>
                <a:path w="6018" h="6018" extrusionOk="0">
                  <a:moveTo>
                    <a:pt x="3447" y="1"/>
                  </a:moveTo>
                  <a:lnTo>
                    <a:pt x="3223" y="19"/>
                  </a:lnTo>
                  <a:lnTo>
                    <a:pt x="3000" y="56"/>
                  </a:lnTo>
                  <a:lnTo>
                    <a:pt x="2776" y="112"/>
                  </a:lnTo>
                  <a:lnTo>
                    <a:pt x="2553" y="187"/>
                  </a:lnTo>
                  <a:lnTo>
                    <a:pt x="2329" y="299"/>
                  </a:lnTo>
                  <a:lnTo>
                    <a:pt x="2106" y="448"/>
                  </a:lnTo>
                  <a:lnTo>
                    <a:pt x="1901" y="615"/>
                  </a:lnTo>
                  <a:lnTo>
                    <a:pt x="1658" y="839"/>
                  </a:lnTo>
                  <a:lnTo>
                    <a:pt x="1491" y="1006"/>
                  </a:lnTo>
                  <a:lnTo>
                    <a:pt x="1323" y="1193"/>
                  </a:lnTo>
                  <a:lnTo>
                    <a:pt x="1174" y="1398"/>
                  </a:lnTo>
                  <a:lnTo>
                    <a:pt x="1044" y="1603"/>
                  </a:lnTo>
                  <a:lnTo>
                    <a:pt x="802" y="2012"/>
                  </a:lnTo>
                  <a:lnTo>
                    <a:pt x="597" y="2441"/>
                  </a:lnTo>
                  <a:lnTo>
                    <a:pt x="448" y="2869"/>
                  </a:lnTo>
                  <a:lnTo>
                    <a:pt x="299" y="3298"/>
                  </a:lnTo>
                  <a:lnTo>
                    <a:pt x="205" y="3726"/>
                  </a:lnTo>
                  <a:lnTo>
                    <a:pt x="131" y="4136"/>
                  </a:lnTo>
                  <a:lnTo>
                    <a:pt x="75" y="4508"/>
                  </a:lnTo>
                  <a:lnTo>
                    <a:pt x="38" y="4862"/>
                  </a:lnTo>
                  <a:lnTo>
                    <a:pt x="1" y="5458"/>
                  </a:lnTo>
                  <a:lnTo>
                    <a:pt x="1" y="5868"/>
                  </a:lnTo>
                  <a:lnTo>
                    <a:pt x="19" y="6017"/>
                  </a:lnTo>
                  <a:lnTo>
                    <a:pt x="559" y="6017"/>
                  </a:lnTo>
                  <a:lnTo>
                    <a:pt x="1155" y="5999"/>
                  </a:lnTo>
                  <a:lnTo>
                    <a:pt x="1509" y="5961"/>
                  </a:lnTo>
                  <a:lnTo>
                    <a:pt x="1901" y="5906"/>
                  </a:lnTo>
                  <a:lnTo>
                    <a:pt x="2310" y="5831"/>
                  </a:lnTo>
                  <a:lnTo>
                    <a:pt x="2720" y="5719"/>
                  </a:lnTo>
                  <a:lnTo>
                    <a:pt x="3167" y="5589"/>
                  </a:lnTo>
                  <a:lnTo>
                    <a:pt x="3596" y="5421"/>
                  </a:lnTo>
                  <a:lnTo>
                    <a:pt x="4024" y="5216"/>
                  </a:lnTo>
                  <a:lnTo>
                    <a:pt x="4434" y="4993"/>
                  </a:lnTo>
                  <a:lnTo>
                    <a:pt x="4639" y="4844"/>
                  </a:lnTo>
                  <a:lnTo>
                    <a:pt x="4825" y="4695"/>
                  </a:lnTo>
                  <a:lnTo>
                    <a:pt x="5011" y="4546"/>
                  </a:lnTo>
                  <a:lnTo>
                    <a:pt x="5198" y="4378"/>
                  </a:lnTo>
                  <a:lnTo>
                    <a:pt x="5421" y="4136"/>
                  </a:lnTo>
                  <a:lnTo>
                    <a:pt x="5589" y="3912"/>
                  </a:lnTo>
                  <a:lnTo>
                    <a:pt x="5719" y="3689"/>
                  </a:lnTo>
                  <a:lnTo>
                    <a:pt x="5831" y="3465"/>
                  </a:lnTo>
                  <a:lnTo>
                    <a:pt x="5924" y="3242"/>
                  </a:lnTo>
                  <a:lnTo>
                    <a:pt x="5980" y="3018"/>
                  </a:lnTo>
                  <a:lnTo>
                    <a:pt x="6017" y="2795"/>
                  </a:lnTo>
                  <a:lnTo>
                    <a:pt x="6017" y="2571"/>
                  </a:lnTo>
                  <a:lnTo>
                    <a:pt x="6017" y="2348"/>
                  </a:lnTo>
                  <a:lnTo>
                    <a:pt x="5980" y="2124"/>
                  </a:lnTo>
                  <a:lnTo>
                    <a:pt x="5924" y="1919"/>
                  </a:lnTo>
                  <a:lnTo>
                    <a:pt x="5850" y="1714"/>
                  </a:lnTo>
                  <a:lnTo>
                    <a:pt x="5757" y="1509"/>
                  </a:lnTo>
                  <a:lnTo>
                    <a:pt x="5645" y="1304"/>
                  </a:lnTo>
                  <a:lnTo>
                    <a:pt x="5533" y="1118"/>
                  </a:lnTo>
                  <a:lnTo>
                    <a:pt x="5384" y="951"/>
                  </a:lnTo>
                  <a:lnTo>
                    <a:pt x="5235" y="783"/>
                  </a:lnTo>
                  <a:lnTo>
                    <a:pt x="5067" y="634"/>
                  </a:lnTo>
                  <a:lnTo>
                    <a:pt x="4900" y="503"/>
                  </a:lnTo>
                  <a:lnTo>
                    <a:pt x="4713" y="373"/>
                  </a:lnTo>
                  <a:lnTo>
                    <a:pt x="4527" y="261"/>
                  </a:lnTo>
                  <a:lnTo>
                    <a:pt x="4322" y="187"/>
                  </a:lnTo>
                  <a:lnTo>
                    <a:pt x="4117" y="112"/>
                  </a:lnTo>
                  <a:lnTo>
                    <a:pt x="3894" y="56"/>
                  </a:lnTo>
                  <a:lnTo>
                    <a:pt x="3670" y="19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6" name="Google Shape;1686;p41"/>
            <p:cNvSpPr/>
            <p:nvPr/>
          </p:nvSpPr>
          <p:spPr>
            <a:xfrm>
              <a:off x="6875200" y="2765050"/>
              <a:ext cx="125275" cy="184425"/>
            </a:xfrm>
            <a:custGeom>
              <a:avLst/>
              <a:gdLst/>
              <a:ahLst/>
              <a:cxnLst/>
              <a:rect l="l" t="t" r="r" b="b"/>
              <a:pathLst>
                <a:path w="5011" h="7377" extrusionOk="0">
                  <a:moveTo>
                    <a:pt x="2291" y="0"/>
                  </a:moveTo>
                  <a:lnTo>
                    <a:pt x="2068" y="38"/>
                  </a:lnTo>
                  <a:lnTo>
                    <a:pt x="1844" y="75"/>
                  </a:lnTo>
                  <a:lnTo>
                    <a:pt x="1639" y="131"/>
                  </a:lnTo>
                  <a:lnTo>
                    <a:pt x="1434" y="224"/>
                  </a:lnTo>
                  <a:lnTo>
                    <a:pt x="1229" y="317"/>
                  </a:lnTo>
                  <a:lnTo>
                    <a:pt x="1043" y="429"/>
                  </a:lnTo>
                  <a:lnTo>
                    <a:pt x="857" y="559"/>
                  </a:lnTo>
                  <a:lnTo>
                    <a:pt x="689" y="708"/>
                  </a:lnTo>
                  <a:lnTo>
                    <a:pt x="540" y="876"/>
                  </a:lnTo>
                  <a:lnTo>
                    <a:pt x="410" y="1062"/>
                  </a:lnTo>
                  <a:lnTo>
                    <a:pt x="279" y="1248"/>
                  </a:lnTo>
                  <a:lnTo>
                    <a:pt x="186" y="1472"/>
                  </a:lnTo>
                  <a:lnTo>
                    <a:pt x="112" y="1714"/>
                  </a:lnTo>
                  <a:lnTo>
                    <a:pt x="56" y="1956"/>
                  </a:lnTo>
                  <a:lnTo>
                    <a:pt x="19" y="2236"/>
                  </a:lnTo>
                  <a:lnTo>
                    <a:pt x="0" y="2571"/>
                  </a:lnTo>
                  <a:lnTo>
                    <a:pt x="19" y="2813"/>
                  </a:lnTo>
                  <a:lnTo>
                    <a:pt x="37" y="3055"/>
                  </a:lnTo>
                  <a:lnTo>
                    <a:pt x="75" y="3298"/>
                  </a:lnTo>
                  <a:lnTo>
                    <a:pt x="112" y="3540"/>
                  </a:lnTo>
                  <a:lnTo>
                    <a:pt x="242" y="4005"/>
                  </a:lnTo>
                  <a:lnTo>
                    <a:pt x="391" y="4434"/>
                  </a:lnTo>
                  <a:lnTo>
                    <a:pt x="577" y="4862"/>
                  </a:lnTo>
                  <a:lnTo>
                    <a:pt x="801" y="5253"/>
                  </a:lnTo>
                  <a:lnTo>
                    <a:pt x="1025" y="5626"/>
                  </a:lnTo>
                  <a:lnTo>
                    <a:pt x="1248" y="5980"/>
                  </a:lnTo>
                  <a:lnTo>
                    <a:pt x="1490" y="6278"/>
                  </a:lnTo>
                  <a:lnTo>
                    <a:pt x="1714" y="6557"/>
                  </a:lnTo>
                  <a:lnTo>
                    <a:pt x="2124" y="7004"/>
                  </a:lnTo>
                  <a:lnTo>
                    <a:pt x="2403" y="7284"/>
                  </a:lnTo>
                  <a:lnTo>
                    <a:pt x="2515" y="7377"/>
                  </a:lnTo>
                  <a:lnTo>
                    <a:pt x="2608" y="7284"/>
                  </a:lnTo>
                  <a:lnTo>
                    <a:pt x="2906" y="7004"/>
                  </a:lnTo>
                  <a:lnTo>
                    <a:pt x="3297" y="6557"/>
                  </a:lnTo>
                  <a:lnTo>
                    <a:pt x="3521" y="6278"/>
                  </a:lnTo>
                  <a:lnTo>
                    <a:pt x="3763" y="5980"/>
                  </a:lnTo>
                  <a:lnTo>
                    <a:pt x="3986" y="5626"/>
                  </a:lnTo>
                  <a:lnTo>
                    <a:pt x="4229" y="5253"/>
                  </a:lnTo>
                  <a:lnTo>
                    <a:pt x="4433" y="4862"/>
                  </a:lnTo>
                  <a:lnTo>
                    <a:pt x="4620" y="4434"/>
                  </a:lnTo>
                  <a:lnTo>
                    <a:pt x="4787" y="4005"/>
                  </a:lnTo>
                  <a:lnTo>
                    <a:pt x="4899" y="3540"/>
                  </a:lnTo>
                  <a:lnTo>
                    <a:pt x="4955" y="3298"/>
                  </a:lnTo>
                  <a:lnTo>
                    <a:pt x="4992" y="3055"/>
                  </a:lnTo>
                  <a:lnTo>
                    <a:pt x="5011" y="2813"/>
                  </a:lnTo>
                  <a:lnTo>
                    <a:pt x="5011" y="2571"/>
                  </a:lnTo>
                  <a:lnTo>
                    <a:pt x="5011" y="2236"/>
                  </a:lnTo>
                  <a:lnTo>
                    <a:pt x="4974" y="1956"/>
                  </a:lnTo>
                  <a:lnTo>
                    <a:pt x="4918" y="1714"/>
                  </a:lnTo>
                  <a:lnTo>
                    <a:pt x="4825" y="1472"/>
                  </a:lnTo>
                  <a:lnTo>
                    <a:pt x="4731" y="1248"/>
                  </a:lnTo>
                  <a:lnTo>
                    <a:pt x="4620" y="1062"/>
                  </a:lnTo>
                  <a:lnTo>
                    <a:pt x="4471" y="876"/>
                  </a:lnTo>
                  <a:lnTo>
                    <a:pt x="4322" y="708"/>
                  </a:lnTo>
                  <a:lnTo>
                    <a:pt x="4154" y="559"/>
                  </a:lnTo>
                  <a:lnTo>
                    <a:pt x="3986" y="429"/>
                  </a:lnTo>
                  <a:lnTo>
                    <a:pt x="3781" y="317"/>
                  </a:lnTo>
                  <a:lnTo>
                    <a:pt x="3595" y="224"/>
                  </a:lnTo>
                  <a:lnTo>
                    <a:pt x="3390" y="131"/>
                  </a:lnTo>
                  <a:lnTo>
                    <a:pt x="3167" y="75"/>
                  </a:lnTo>
                  <a:lnTo>
                    <a:pt x="2962" y="38"/>
                  </a:lnTo>
                  <a:lnTo>
                    <a:pt x="2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7" name="Google Shape;1687;p41"/>
            <p:cNvSpPr/>
            <p:nvPr/>
          </p:nvSpPr>
          <p:spPr>
            <a:xfrm>
              <a:off x="7084275" y="3516675"/>
              <a:ext cx="184925" cy="124825"/>
            </a:xfrm>
            <a:custGeom>
              <a:avLst/>
              <a:gdLst/>
              <a:ahLst/>
              <a:cxnLst/>
              <a:rect l="l" t="t" r="r" b="b"/>
              <a:pathLst>
                <a:path w="7397" h="4993" extrusionOk="0">
                  <a:moveTo>
                    <a:pt x="4583" y="1"/>
                  </a:moveTo>
                  <a:lnTo>
                    <a:pt x="4341" y="19"/>
                  </a:lnTo>
                  <a:lnTo>
                    <a:pt x="4099" y="56"/>
                  </a:lnTo>
                  <a:lnTo>
                    <a:pt x="3857" y="94"/>
                  </a:lnTo>
                  <a:lnTo>
                    <a:pt x="3391" y="224"/>
                  </a:lnTo>
                  <a:lnTo>
                    <a:pt x="2944" y="392"/>
                  </a:lnTo>
                  <a:lnTo>
                    <a:pt x="2534" y="578"/>
                  </a:lnTo>
                  <a:lnTo>
                    <a:pt x="2124" y="783"/>
                  </a:lnTo>
                  <a:lnTo>
                    <a:pt x="1752" y="1006"/>
                  </a:lnTo>
                  <a:lnTo>
                    <a:pt x="1417" y="1249"/>
                  </a:lnTo>
                  <a:lnTo>
                    <a:pt x="1100" y="1472"/>
                  </a:lnTo>
                  <a:lnTo>
                    <a:pt x="820" y="1696"/>
                  </a:lnTo>
                  <a:lnTo>
                    <a:pt x="373" y="2106"/>
                  </a:lnTo>
                  <a:lnTo>
                    <a:pt x="94" y="2385"/>
                  </a:lnTo>
                  <a:lnTo>
                    <a:pt x="1" y="2497"/>
                  </a:lnTo>
                  <a:lnTo>
                    <a:pt x="94" y="2608"/>
                  </a:lnTo>
                  <a:lnTo>
                    <a:pt x="373" y="2888"/>
                  </a:lnTo>
                  <a:lnTo>
                    <a:pt x="820" y="3298"/>
                  </a:lnTo>
                  <a:lnTo>
                    <a:pt x="1100" y="3521"/>
                  </a:lnTo>
                  <a:lnTo>
                    <a:pt x="1417" y="3745"/>
                  </a:lnTo>
                  <a:lnTo>
                    <a:pt x="1752" y="3987"/>
                  </a:lnTo>
                  <a:lnTo>
                    <a:pt x="2124" y="4210"/>
                  </a:lnTo>
                  <a:lnTo>
                    <a:pt x="2534" y="4415"/>
                  </a:lnTo>
                  <a:lnTo>
                    <a:pt x="2944" y="4602"/>
                  </a:lnTo>
                  <a:lnTo>
                    <a:pt x="3391" y="4769"/>
                  </a:lnTo>
                  <a:lnTo>
                    <a:pt x="3857" y="4900"/>
                  </a:lnTo>
                  <a:lnTo>
                    <a:pt x="4099" y="4937"/>
                  </a:lnTo>
                  <a:lnTo>
                    <a:pt x="4341" y="4974"/>
                  </a:lnTo>
                  <a:lnTo>
                    <a:pt x="4583" y="4993"/>
                  </a:lnTo>
                  <a:lnTo>
                    <a:pt x="5161" y="4993"/>
                  </a:lnTo>
                  <a:lnTo>
                    <a:pt x="5422" y="4956"/>
                  </a:lnTo>
                  <a:lnTo>
                    <a:pt x="5682" y="4900"/>
                  </a:lnTo>
                  <a:lnTo>
                    <a:pt x="5925" y="4825"/>
                  </a:lnTo>
                  <a:lnTo>
                    <a:pt x="6129" y="4713"/>
                  </a:lnTo>
                  <a:lnTo>
                    <a:pt x="6334" y="4602"/>
                  </a:lnTo>
                  <a:lnTo>
                    <a:pt x="6521" y="4471"/>
                  </a:lnTo>
                  <a:lnTo>
                    <a:pt x="6688" y="4304"/>
                  </a:lnTo>
                  <a:lnTo>
                    <a:pt x="6837" y="4155"/>
                  </a:lnTo>
                  <a:lnTo>
                    <a:pt x="6968" y="3968"/>
                  </a:lnTo>
                  <a:lnTo>
                    <a:pt x="7079" y="3782"/>
                  </a:lnTo>
                  <a:lnTo>
                    <a:pt x="7173" y="3577"/>
                  </a:lnTo>
                  <a:lnTo>
                    <a:pt x="7247" y="3372"/>
                  </a:lnTo>
                  <a:lnTo>
                    <a:pt x="7322" y="3149"/>
                  </a:lnTo>
                  <a:lnTo>
                    <a:pt x="7359" y="2944"/>
                  </a:lnTo>
                  <a:lnTo>
                    <a:pt x="7377" y="2720"/>
                  </a:lnTo>
                  <a:lnTo>
                    <a:pt x="7396" y="2497"/>
                  </a:lnTo>
                  <a:lnTo>
                    <a:pt x="7377" y="2273"/>
                  </a:lnTo>
                  <a:lnTo>
                    <a:pt x="7359" y="2050"/>
                  </a:lnTo>
                  <a:lnTo>
                    <a:pt x="7322" y="1826"/>
                  </a:lnTo>
                  <a:lnTo>
                    <a:pt x="7247" y="1621"/>
                  </a:lnTo>
                  <a:lnTo>
                    <a:pt x="7173" y="1416"/>
                  </a:lnTo>
                  <a:lnTo>
                    <a:pt x="7079" y="1211"/>
                  </a:lnTo>
                  <a:lnTo>
                    <a:pt x="6968" y="1025"/>
                  </a:lnTo>
                  <a:lnTo>
                    <a:pt x="6837" y="839"/>
                  </a:lnTo>
                  <a:lnTo>
                    <a:pt x="6688" y="690"/>
                  </a:lnTo>
                  <a:lnTo>
                    <a:pt x="6521" y="522"/>
                  </a:lnTo>
                  <a:lnTo>
                    <a:pt x="6334" y="392"/>
                  </a:lnTo>
                  <a:lnTo>
                    <a:pt x="6129" y="280"/>
                  </a:lnTo>
                  <a:lnTo>
                    <a:pt x="5925" y="168"/>
                  </a:lnTo>
                  <a:lnTo>
                    <a:pt x="5682" y="94"/>
                  </a:lnTo>
                  <a:lnTo>
                    <a:pt x="5422" y="38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8" name="Google Shape;1688;p41"/>
            <p:cNvSpPr/>
            <p:nvPr/>
          </p:nvSpPr>
          <p:spPr>
            <a:xfrm>
              <a:off x="6965075" y="1370750"/>
              <a:ext cx="258000" cy="258025"/>
            </a:xfrm>
            <a:custGeom>
              <a:avLst/>
              <a:gdLst/>
              <a:ahLst/>
              <a:cxnLst/>
              <a:rect l="l" t="t" r="r" b="b"/>
              <a:pathLst>
                <a:path w="10320" h="10321" extrusionOk="0">
                  <a:moveTo>
                    <a:pt x="5533" y="1"/>
                  </a:moveTo>
                  <a:lnTo>
                    <a:pt x="5141" y="75"/>
                  </a:lnTo>
                  <a:lnTo>
                    <a:pt x="4750" y="169"/>
                  </a:lnTo>
                  <a:lnTo>
                    <a:pt x="4378" y="318"/>
                  </a:lnTo>
                  <a:lnTo>
                    <a:pt x="3987" y="504"/>
                  </a:lnTo>
                  <a:lnTo>
                    <a:pt x="3800" y="616"/>
                  </a:lnTo>
                  <a:lnTo>
                    <a:pt x="3614" y="746"/>
                  </a:lnTo>
                  <a:lnTo>
                    <a:pt x="3428" y="876"/>
                  </a:lnTo>
                  <a:lnTo>
                    <a:pt x="3241" y="1025"/>
                  </a:lnTo>
                  <a:lnTo>
                    <a:pt x="2832" y="1417"/>
                  </a:lnTo>
                  <a:lnTo>
                    <a:pt x="2534" y="1715"/>
                  </a:lnTo>
                  <a:lnTo>
                    <a:pt x="2273" y="2050"/>
                  </a:lnTo>
                  <a:lnTo>
                    <a:pt x="2012" y="2385"/>
                  </a:lnTo>
                  <a:lnTo>
                    <a:pt x="1770" y="2721"/>
                  </a:lnTo>
                  <a:lnTo>
                    <a:pt x="1565" y="3075"/>
                  </a:lnTo>
                  <a:lnTo>
                    <a:pt x="1360" y="3428"/>
                  </a:lnTo>
                  <a:lnTo>
                    <a:pt x="1192" y="3801"/>
                  </a:lnTo>
                  <a:lnTo>
                    <a:pt x="1025" y="4155"/>
                  </a:lnTo>
                  <a:lnTo>
                    <a:pt x="876" y="4527"/>
                  </a:lnTo>
                  <a:lnTo>
                    <a:pt x="745" y="4900"/>
                  </a:lnTo>
                  <a:lnTo>
                    <a:pt x="615" y="5273"/>
                  </a:lnTo>
                  <a:lnTo>
                    <a:pt x="522" y="5645"/>
                  </a:lnTo>
                  <a:lnTo>
                    <a:pt x="335" y="6372"/>
                  </a:lnTo>
                  <a:lnTo>
                    <a:pt x="205" y="7061"/>
                  </a:lnTo>
                  <a:lnTo>
                    <a:pt x="112" y="7731"/>
                  </a:lnTo>
                  <a:lnTo>
                    <a:pt x="56" y="8346"/>
                  </a:lnTo>
                  <a:lnTo>
                    <a:pt x="19" y="8886"/>
                  </a:lnTo>
                  <a:lnTo>
                    <a:pt x="0" y="9371"/>
                  </a:lnTo>
                  <a:lnTo>
                    <a:pt x="0" y="10060"/>
                  </a:lnTo>
                  <a:lnTo>
                    <a:pt x="19" y="10302"/>
                  </a:lnTo>
                  <a:lnTo>
                    <a:pt x="261" y="10321"/>
                  </a:lnTo>
                  <a:lnTo>
                    <a:pt x="950" y="10321"/>
                  </a:lnTo>
                  <a:lnTo>
                    <a:pt x="1434" y="10302"/>
                  </a:lnTo>
                  <a:lnTo>
                    <a:pt x="1975" y="10265"/>
                  </a:lnTo>
                  <a:lnTo>
                    <a:pt x="2589" y="10209"/>
                  </a:lnTo>
                  <a:lnTo>
                    <a:pt x="3241" y="10116"/>
                  </a:lnTo>
                  <a:lnTo>
                    <a:pt x="3949" y="9985"/>
                  </a:lnTo>
                  <a:lnTo>
                    <a:pt x="4676" y="9799"/>
                  </a:lnTo>
                  <a:lnTo>
                    <a:pt x="5048" y="9687"/>
                  </a:lnTo>
                  <a:lnTo>
                    <a:pt x="5421" y="9576"/>
                  </a:lnTo>
                  <a:lnTo>
                    <a:pt x="5793" y="9445"/>
                  </a:lnTo>
                  <a:lnTo>
                    <a:pt x="6147" y="9296"/>
                  </a:lnTo>
                  <a:lnTo>
                    <a:pt x="6520" y="9129"/>
                  </a:lnTo>
                  <a:lnTo>
                    <a:pt x="6892" y="8942"/>
                  </a:lnTo>
                  <a:lnTo>
                    <a:pt x="7246" y="8756"/>
                  </a:lnTo>
                  <a:lnTo>
                    <a:pt x="7600" y="8532"/>
                  </a:lnTo>
                  <a:lnTo>
                    <a:pt x="7936" y="8309"/>
                  </a:lnTo>
                  <a:lnTo>
                    <a:pt x="8271" y="8048"/>
                  </a:lnTo>
                  <a:lnTo>
                    <a:pt x="8606" y="7787"/>
                  </a:lnTo>
                  <a:lnTo>
                    <a:pt x="8904" y="7489"/>
                  </a:lnTo>
                  <a:lnTo>
                    <a:pt x="9295" y="7079"/>
                  </a:lnTo>
                  <a:lnTo>
                    <a:pt x="9444" y="6893"/>
                  </a:lnTo>
                  <a:lnTo>
                    <a:pt x="9575" y="6707"/>
                  </a:lnTo>
                  <a:lnTo>
                    <a:pt x="9705" y="6521"/>
                  </a:lnTo>
                  <a:lnTo>
                    <a:pt x="9817" y="6334"/>
                  </a:lnTo>
                  <a:lnTo>
                    <a:pt x="10003" y="5943"/>
                  </a:lnTo>
                  <a:lnTo>
                    <a:pt x="10152" y="5552"/>
                  </a:lnTo>
                  <a:lnTo>
                    <a:pt x="10245" y="5179"/>
                  </a:lnTo>
                  <a:lnTo>
                    <a:pt x="10301" y="4788"/>
                  </a:lnTo>
                  <a:lnTo>
                    <a:pt x="10320" y="4397"/>
                  </a:lnTo>
                  <a:lnTo>
                    <a:pt x="10301" y="4025"/>
                  </a:lnTo>
                  <a:lnTo>
                    <a:pt x="10245" y="3633"/>
                  </a:lnTo>
                  <a:lnTo>
                    <a:pt x="10152" y="3279"/>
                  </a:lnTo>
                  <a:lnTo>
                    <a:pt x="10022" y="2907"/>
                  </a:lnTo>
                  <a:lnTo>
                    <a:pt x="9873" y="2572"/>
                  </a:lnTo>
                  <a:lnTo>
                    <a:pt x="9687" y="2236"/>
                  </a:lnTo>
                  <a:lnTo>
                    <a:pt x="9482" y="1920"/>
                  </a:lnTo>
                  <a:lnTo>
                    <a:pt x="9240" y="1622"/>
                  </a:lnTo>
                  <a:lnTo>
                    <a:pt x="8979" y="1342"/>
                  </a:lnTo>
                  <a:lnTo>
                    <a:pt x="8699" y="1081"/>
                  </a:lnTo>
                  <a:lnTo>
                    <a:pt x="8401" y="839"/>
                  </a:lnTo>
                  <a:lnTo>
                    <a:pt x="8085" y="634"/>
                  </a:lnTo>
                  <a:lnTo>
                    <a:pt x="7749" y="448"/>
                  </a:lnTo>
                  <a:lnTo>
                    <a:pt x="7395" y="280"/>
                  </a:lnTo>
                  <a:lnTo>
                    <a:pt x="7041" y="169"/>
                  </a:lnTo>
                  <a:lnTo>
                    <a:pt x="6669" y="75"/>
                  </a:lnTo>
                  <a:lnTo>
                    <a:pt x="6296" y="20"/>
                  </a:lnTo>
                  <a:lnTo>
                    <a:pt x="59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9" name="Google Shape;1689;p41"/>
            <p:cNvSpPr/>
            <p:nvPr/>
          </p:nvSpPr>
          <p:spPr>
            <a:xfrm>
              <a:off x="7084275" y="1666475"/>
              <a:ext cx="184925" cy="125300"/>
            </a:xfrm>
            <a:custGeom>
              <a:avLst/>
              <a:gdLst/>
              <a:ahLst/>
              <a:cxnLst/>
              <a:rect l="l" t="t" r="r" b="b"/>
              <a:pathLst>
                <a:path w="7397" h="5012" extrusionOk="0">
                  <a:moveTo>
                    <a:pt x="4583" y="1"/>
                  </a:moveTo>
                  <a:lnTo>
                    <a:pt x="4341" y="19"/>
                  </a:lnTo>
                  <a:lnTo>
                    <a:pt x="4099" y="56"/>
                  </a:lnTo>
                  <a:lnTo>
                    <a:pt x="3857" y="112"/>
                  </a:lnTo>
                  <a:lnTo>
                    <a:pt x="3615" y="168"/>
                  </a:lnTo>
                  <a:lnTo>
                    <a:pt x="3391" y="224"/>
                  </a:lnTo>
                  <a:lnTo>
                    <a:pt x="2944" y="392"/>
                  </a:lnTo>
                  <a:lnTo>
                    <a:pt x="2534" y="578"/>
                  </a:lnTo>
                  <a:lnTo>
                    <a:pt x="2124" y="783"/>
                  </a:lnTo>
                  <a:lnTo>
                    <a:pt x="1752" y="1025"/>
                  </a:lnTo>
                  <a:lnTo>
                    <a:pt x="1417" y="1249"/>
                  </a:lnTo>
                  <a:lnTo>
                    <a:pt x="1100" y="1491"/>
                  </a:lnTo>
                  <a:lnTo>
                    <a:pt x="820" y="1714"/>
                  </a:lnTo>
                  <a:lnTo>
                    <a:pt x="373" y="2105"/>
                  </a:lnTo>
                  <a:lnTo>
                    <a:pt x="94" y="2404"/>
                  </a:lnTo>
                  <a:lnTo>
                    <a:pt x="1" y="2497"/>
                  </a:lnTo>
                  <a:lnTo>
                    <a:pt x="94" y="2608"/>
                  </a:lnTo>
                  <a:lnTo>
                    <a:pt x="373" y="2888"/>
                  </a:lnTo>
                  <a:lnTo>
                    <a:pt x="820" y="3298"/>
                  </a:lnTo>
                  <a:lnTo>
                    <a:pt x="1100" y="3521"/>
                  </a:lnTo>
                  <a:lnTo>
                    <a:pt x="1417" y="3763"/>
                  </a:lnTo>
                  <a:lnTo>
                    <a:pt x="1752" y="3987"/>
                  </a:lnTo>
                  <a:lnTo>
                    <a:pt x="2124" y="4210"/>
                  </a:lnTo>
                  <a:lnTo>
                    <a:pt x="2534" y="4434"/>
                  </a:lnTo>
                  <a:lnTo>
                    <a:pt x="2944" y="4620"/>
                  </a:lnTo>
                  <a:lnTo>
                    <a:pt x="3391" y="4769"/>
                  </a:lnTo>
                  <a:lnTo>
                    <a:pt x="3615" y="4844"/>
                  </a:lnTo>
                  <a:lnTo>
                    <a:pt x="3857" y="4900"/>
                  </a:lnTo>
                  <a:lnTo>
                    <a:pt x="4099" y="4937"/>
                  </a:lnTo>
                  <a:lnTo>
                    <a:pt x="4341" y="4974"/>
                  </a:lnTo>
                  <a:lnTo>
                    <a:pt x="4583" y="4993"/>
                  </a:lnTo>
                  <a:lnTo>
                    <a:pt x="4825" y="5011"/>
                  </a:lnTo>
                  <a:lnTo>
                    <a:pt x="5161" y="4993"/>
                  </a:lnTo>
                  <a:lnTo>
                    <a:pt x="5422" y="4956"/>
                  </a:lnTo>
                  <a:lnTo>
                    <a:pt x="5682" y="4900"/>
                  </a:lnTo>
                  <a:lnTo>
                    <a:pt x="5925" y="4825"/>
                  </a:lnTo>
                  <a:lnTo>
                    <a:pt x="6129" y="4732"/>
                  </a:lnTo>
                  <a:lnTo>
                    <a:pt x="6334" y="4602"/>
                  </a:lnTo>
                  <a:lnTo>
                    <a:pt x="6521" y="4471"/>
                  </a:lnTo>
                  <a:lnTo>
                    <a:pt x="6688" y="4322"/>
                  </a:lnTo>
                  <a:lnTo>
                    <a:pt x="6837" y="4155"/>
                  </a:lnTo>
                  <a:lnTo>
                    <a:pt x="6968" y="3968"/>
                  </a:lnTo>
                  <a:lnTo>
                    <a:pt x="7079" y="3782"/>
                  </a:lnTo>
                  <a:lnTo>
                    <a:pt x="7173" y="3577"/>
                  </a:lnTo>
                  <a:lnTo>
                    <a:pt x="7247" y="3372"/>
                  </a:lnTo>
                  <a:lnTo>
                    <a:pt x="7322" y="3167"/>
                  </a:lnTo>
                  <a:lnTo>
                    <a:pt x="7359" y="2944"/>
                  </a:lnTo>
                  <a:lnTo>
                    <a:pt x="7377" y="2720"/>
                  </a:lnTo>
                  <a:lnTo>
                    <a:pt x="7396" y="2497"/>
                  </a:lnTo>
                  <a:lnTo>
                    <a:pt x="7377" y="2273"/>
                  </a:lnTo>
                  <a:lnTo>
                    <a:pt x="7359" y="2050"/>
                  </a:lnTo>
                  <a:lnTo>
                    <a:pt x="7322" y="1845"/>
                  </a:lnTo>
                  <a:lnTo>
                    <a:pt x="7247" y="1621"/>
                  </a:lnTo>
                  <a:lnTo>
                    <a:pt x="7173" y="1416"/>
                  </a:lnTo>
                  <a:lnTo>
                    <a:pt x="7079" y="1230"/>
                  </a:lnTo>
                  <a:lnTo>
                    <a:pt x="6968" y="1025"/>
                  </a:lnTo>
                  <a:lnTo>
                    <a:pt x="6837" y="857"/>
                  </a:lnTo>
                  <a:lnTo>
                    <a:pt x="6688" y="690"/>
                  </a:lnTo>
                  <a:lnTo>
                    <a:pt x="6521" y="541"/>
                  </a:lnTo>
                  <a:lnTo>
                    <a:pt x="6334" y="392"/>
                  </a:lnTo>
                  <a:lnTo>
                    <a:pt x="6129" y="280"/>
                  </a:lnTo>
                  <a:lnTo>
                    <a:pt x="5925" y="187"/>
                  </a:lnTo>
                  <a:lnTo>
                    <a:pt x="5682" y="94"/>
                  </a:lnTo>
                  <a:lnTo>
                    <a:pt x="5422" y="38"/>
                  </a:lnTo>
                  <a:lnTo>
                    <a:pt x="5161" y="19"/>
                  </a:lnTo>
                  <a:lnTo>
                    <a:pt x="48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0" name="Google Shape;1690;p41"/>
            <p:cNvSpPr/>
            <p:nvPr/>
          </p:nvSpPr>
          <p:spPr>
            <a:xfrm>
              <a:off x="7047500" y="2365950"/>
              <a:ext cx="258475" cy="258475"/>
            </a:xfrm>
            <a:custGeom>
              <a:avLst/>
              <a:gdLst/>
              <a:ahLst/>
              <a:cxnLst/>
              <a:rect l="l" t="t" r="r" b="b"/>
              <a:pathLst>
                <a:path w="10339" h="10339" extrusionOk="0">
                  <a:moveTo>
                    <a:pt x="5924" y="0"/>
                  </a:moveTo>
                  <a:lnTo>
                    <a:pt x="5533" y="19"/>
                  </a:lnTo>
                  <a:lnTo>
                    <a:pt x="5160" y="75"/>
                  </a:lnTo>
                  <a:lnTo>
                    <a:pt x="4769" y="187"/>
                  </a:lnTo>
                  <a:lnTo>
                    <a:pt x="4378" y="317"/>
                  </a:lnTo>
                  <a:lnTo>
                    <a:pt x="4005" y="522"/>
                  </a:lnTo>
                  <a:lnTo>
                    <a:pt x="3800" y="634"/>
                  </a:lnTo>
                  <a:lnTo>
                    <a:pt x="3614" y="746"/>
                  </a:lnTo>
                  <a:lnTo>
                    <a:pt x="3428" y="895"/>
                  </a:lnTo>
                  <a:lnTo>
                    <a:pt x="3260" y="1044"/>
                  </a:lnTo>
                  <a:lnTo>
                    <a:pt x="2832" y="1416"/>
                  </a:lnTo>
                  <a:lnTo>
                    <a:pt x="2534" y="1733"/>
                  </a:lnTo>
                  <a:lnTo>
                    <a:pt x="2273" y="2049"/>
                  </a:lnTo>
                  <a:lnTo>
                    <a:pt x="2012" y="2385"/>
                  </a:lnTo>
                  <a:lnTo>
                    <a:pt x="1789" y="2739"/>
                  </a:lnTo>
                  <a:lnTo>
                    <a:pt x="1565" y="3093"/>
                  </a:lnTo>
                  <a:lnTo>
                    <a:pt x="1379" y="3447"/>
                  </a:lnTo>
                  <a:lnTo>
                    <a:pt x="1192" y="3819"/>
                  </a:lnTo>
                  <a:lnTo>
                    <a:pt x="1025" y="4173"/>
                  </a:lnTo>
                  <a:lnTo>
                    <a:pt x="876" y="4546"/>
                  </a:lnTo>
                  <a:lnTo>
                    <a:pt x="745" y="4918"/>
                  </a:lnTo>
                  <a:lnTo>
                    <a:pt x="634" y="5291"/>
                  </a:lnTo>
                  <a:lnTo>
                    <a:pt x="522" y="5663"/>
                  </a:lnTo>
                  <a:lnTo>
                    <a:pt x="354" y="6390"/>
                  </a:lnTo>
                  <a:lnTo>
                    <a:pt x="224" y="7079"/>
                  </a:lnTo>
                  <a:lnTo>
                    <a:pt x="112" y="7750"/>
                  </a:lnTo>
                  <a:lnTo>
                    <a:pt x="56" y="8364"/>
                  </a:lnTo>
                  <a:lnTo>
                    <a:pt x="19" y="8904"/>
                  </a:lnTo>
                  <a:lnTo>
                    <a:pt x="0" y="9389"/>
                  </a:lnTo>
                  <a:lnTo>
                    <a:pt x="0" y="10078"/>
                  </a:lnTo>
                  <a:lnTo>
                    <a:pt x="19" y="10320"/>
                  </a:lnTo>
                  <a:lnTo>
                    <a:pt x="261" y="10339"/>
                  </a:lnTo>
                  <a:lnTo>
                    <a:pt x="950" y="10339"/>
                  </a:lnTo>
                  <a:lnTo>
                    <a:pt x="1435" y="10320"/>
                  </a:lnTo>
                  <a:lnTo>
                    <a:pt x="1975" y="10283"/>
                  </a:lnTo>
                  <a:lnTo>
                    <a:pt x="2590" y="10227"/>
                  </a:lnTo>
                  <a:lnTo>
                    <a:pt x="3260" y="10134"/>
                  </a:lnTo>
                  <a:lnTo>
                    <a:pt x="3949" y="9985"/>
                  </a:lnTo>
                  <a:lnTo>
                    <a:pt x="4676" y="9817"/>
                  </a:lnTo>
                  <a:lnTo>
                    <a:pt x="5048" y="9705"/>
                  </a:lnTo>
                  <a:lnTo>
                    <a:pt x="5421" y="9594"/>
                  </a:lnTo>
                  <a:lnTo>
                    <a:pt x="5794" y="9463"/>
                  </a:lnTo>
                  <a:lnTo>
                    <a:pt x="6166" y="9314"/>
                  </a:lnTo>
                  <a:lnTo>
                    <a:pt x="6539" y="9147"/>
                  </a:lnTo>
                  <a:lnTo>
                    <a:pt x="6893" y="8960"/>
                  </a:lnTo>
                  <a:lnTo>
                    <a:pt x="7246" y="8774"/>
                  </a:lnTo>
                  <a:lnTo>
                    <a:pt x="7600" y="8551"/>
                  </a:lnTo>
                  <a:lnTo>
                    <a:pt x="7954" y="8327"/>
                  </a:lnTo>
                  <a:lnTo>
                    <a:pt x="8290" y="8066"/>
                  </a:lnTo>
                  <a:lnTo>
                    <a:pt x="8606" y="7805"/>
                  </a:lnTo>
                  <a:lnTo>
                    <a:pt x="8923" y="7507"/>
                  </a:lnTo>
                  <a:lnTo>
                    <a:pt x="9296" y="7098"/>
                  </a:lnTo>
                  <a:lnTo>
                    <a:pt x="9445" y="6911"/>
                  </a:lnTo>
                  <a:lnTo>
                    <a:pt x="9594" y="6725"/>
                  </a:lnTo>
                  <a:lnTo>
                    <a:pt x="9705" y="6539"/>
                  </a:lnTo>
                  <a:lnTo>
                    <a:pt x="9836" y="6352"/>
                  </a:lnTo>
                  <a:lnTo>
                    <a:pt x="10022" y="5961"/>
                  </a:lnTo>
                  <a:lnTo>
                    <a:pt x="10152" y="5570"/>
                  </a:lnTo>
                  <a:lnTo>
                    <a:pt x="10264" y="5179"/>
                  </a:lnTo>
                  <a:lnTo>
                    <a:pt x="10320" y="4806"/>
                  </a:lnTo>
                  <a:lnTo>
                    <a:pt x="10339" y="4415"/>
                  </a:lnTo>
                  <a:lnTo>
                    <a:pt x="10320" y="4024"/>
                  </a:lnTo>
                  <a:lnTo>
                    <a:pt x="10246" y="3651"/>
                  </a:lnTo>
                  <a:lnTo>
                    <a:pt x="10171" y="3298"/>
                  </a:lnTo>
                  <a:lnTo>
                    <a:pt x="10041" y="2925"/>
                  </a:lnTo>
                  <a:lnTo>
                    <a:pt x="9873" y="2590"/>
                  </a:lnTo>
                  <a:lnTo>
                    <a:pt x="9705" y="2254"/>
                  </a:lnTo>
                  <a:lnTo>
                    <a:pt x="9482" y="1938"/>
                  </a:lnTo>
                  <a:lnTo>
                    <a:pt x="9240" y="1640"/>
                  </a:lnTo>
                  <a:lnTo>
                    <a:pt x="8997" y="1360"/>
                  </a:lnTo>
                  <a:lnTo>
                    <a:pt x="8699" y="1099"/>
                  </a:lnTo>
                  <a:lnTo>
                    <a:pt x="8401" y="857"/>
                  </a:lnTo>
                  <a:lnTo>
                    <a:pt x="8085" y="652"/>
                  </a:lnTo>
                  <a:lnTo>
                    <a:pt x="7749" y="466"/>
                  </a:lnTo>
                  <a:lnTo>
                    <a:pt x="7414" y="298"/>
                  </a:lnTo>
                  <a:lnTo>
                    <a:pt x="7060" y="187"/>
                  </a:lnTo>
                  <a:lnTo>
                    <a:pt x="6688" y="94"/>
                  </a:lnTo>
                  <a:lnTo>
                    <a:pt x="6315" y="19"/>
                  </a:lnTo>
                  <a:lnTo>
                    <a:pt x="59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1" name="Google Shape;1691;p41"/>
            <p:cNvSpPr/>
            <p:nvPr/>
          </p:nvSpPr>
          <p:spPr>
            <a:xfrm>
              <a:off x="7047500" y="1863000"/>
              <a:ext cx="258475" cy="258025"/>
            </a:xfrm>
            <a:custGeom>
              <a:avLst/>
              <a:gdLst/>
              <a:ahLst/>
              <a:cxnLst/>
              <a:rect l="l" t="t" r="r" b="b"/>
              <a:pathLst>
                <a:path w="10339" h="10321" extrusionOk="0">
                  <a:moveTo>
                    <a:pt x="5533" y="0"/>
                  </a:moveTo>
                  <a:lnTo>
                    <a:pt x="5160" y="75"/>
                  </a:lnTo>
                  <a:lnTo>
                    <a:pt x="4769" y="168"/>
                  </a:lnTo>
                  <a:lnTo>
                    <a:pt x="4378" y="317"/>
                  </a:lnTo>
                  <a:lnTo>
                    <a:pt x="4005" y="503"/>
                  </a:lnTo>
                  <a:lnTo>
                    <a:pt x="3800" y="615"/>
                  </a:lnTo>
                  <a:lnTo>
                    <a:pt x="3614" y="746"/>
                  </a:lnTo>
                  <a:lnTo>
                    <a:pt x="3428" y="876"/>
                  </a:lnTo>
                  <a:lnTo>
                    <a:pt x="3260" y="1025"/>
                  </a:lnTo>
                  <a:lnTo>
                    <a:pt x="2832" y="1416"/>
                  </a:lnTo>
                  <a:lnTo>
                    <a:pt x="2534" y="1714"/>
                  </a:lnTo>
                  <a:lnTo>
                    <a:pt x="2273" y="2050"/>
                  </a:lnTo>
                  <a:lnTo>
                    <a:pt x="2012" y="2385"/>
                  </a:lnTo>
                  <a:lnTo>
                    <a:pt x="1789" y="2720"/>
                  </a:lnTo>
                  <a:lnTo>
                    <a:pt x="1565" y="3074"/>
                  </a:lnTo>
                  <a:lnTo>
                    <a:pt x="1379" y="3428"/>
                  </a:lnTo>
                  <a:lnTo>
                    <a:pt x="1192" y="3801"/>
                  </a:lnTo>
                  <a:lnTo>
                    <a:pt x="1025" y="4173"/>
                  </a:lnTo>
                  <a:lnTo>
                    <a:pt x="876" y="4527"/>
                  </a:lnTo>
                  <a:lnTo>
                    <a:pt x="745" y="4900"/>
                  </a:lnTo>
                  <a:lnTo>
                    <a:pt x="634" y="5272"/>
                  </a:lnTo>
                  <a:lnTo>
                    <a:pt x="522" y="5645"/>
                  </a:lnTo>
                  <a:lnTo>
                    <a:pt x="354" y="6371"/>
                  </a:lnTo>
                  <a:lnTo>
                    <a:pt x="224" y="7079"/>
                  </a:lnTo>
                  <a:lnTo>
                    <a:pt x="112" y="7731"/>
                  </a:lnTo>
                  <a:lnTo>
                    <a:pt x="56" y="8346"/>
                  </a:lnTo>
                  <a:lnTo>
                    <a:pt x="19" y="8886"/>
                  </a:lnTo>
                  <a:lnTo>
                    <a:pt x="0" y="9370"/>
                  </a:lnTo>
                  <a:lnTo>
                    <a:pt x="0" y="10059"/>
                  </a:lnTo>
                  <a:lnTo>
                    <a:pt x="19" y="10302"/>
                  </a:lnTo>
                  <a:lnTo>
                    <a:pt x="261" y="10320"/>
                  </a:lnTo>
                  <a:lnTo>
                    <a:pt x="950" y="10320"/>
                  </a:lnTo>
                  <a:lnTo>
                    <a:pt x="1435" y="10302"/>
                  </a:lnTo>
                  <a:lnTo>
                    <a:pt x="1975" y="10264"/>
                  </a:lnTo>
                  <a:lnTo>
                    <a:pt x="2590" y="10208"/>
                  </a:lnTo>
                  <a:lnTo>
                    <a:pt x="3260" y="10115"/>
                  </a:lnTo>
                  <a:lnTo>
                    <a:pt x="3949" y="9985"/>
                  </a:lnTo>
                  <a:lnTo>
                    <a:pt x="4676" y="9799"/>
                  </a:lnTo>
                  <a:lnTo>
                    <a:pt x="5048" y="9706"/>
                  </a:lnTo>
                  <a:lnTo>
                    <a:pt x="5421" y="9575"/>
                  </a:lnTo>
                  <a:lnTo>
                    <a:pt x="5794" y="9445"/>
                  </a:lnTo>
                  <a:lnTo>
                    <a:pt x="6166" y="9296"/>
                  </a:lnTo>
                  <a:lnTo>
                    <a:pt x="6539" y="9128"/>
                  </a:lnTo>
                  <a:lnTo>
                    <a:pt x="6893" y="8960"/>
                  </a:lnTo>
                  <a:lnTo>
                    <a:pt x="7246" y="8756"/>
                  </a:lnTo>
                  <a:lnTo>
                    <a:pt x="7600" y="8532"/>
                  </a:lnTo>
                  <a:lnTo>
                    <a:pt x="7954" y="8308"/>
                  </a:lnTo>
                  <a:lnTo>
                    <a:pt x="8290" y="8048"/>
                  </a:lnTo>
                  <a:lnTo>
                    <a:pt x="8606" y="7787"/>
                  </a:lnTo>
                  <a:lnTo>
                    <a:pt x="8923" y="7489"/>
                  </a:lnTo>
                  <a:lnTo>
                    <a:pt x="9296" y="7079"/>
                  </a:lnTo>
                  <a:lnTo>
                    <a:pt x="9445" y="6893"/>
                  </a:lnTo>
                  <a:lnTo>
                    <a:pt x="9594" y="6706"/>
                  </a:lnTo>
                  <a:lnTo>
                    <a:pt x="9705" y="6520"/>
                  </a:lnTo>
                  <a:lnTo>
                    <a:pt x="9836" y="6334"/>
                  </a:lnTo>
                  <a:lnTo>
                    <a:pt x="10022" y="5943"/>
                  </a:lnTo>
                  <a:lnTo>
                    <a:pt x="10152" y="5552"/>
                  </a:lnTo>
                  <a:lnTo>
                    <a:pt x="10264" y="5179"/>
                  </a:lnTo>
                  <a:lnTo>
                    <a:pt x="10320" y="4788"/>
                  </a:lnTo>
                  <a:lnTo>
                    <a:pt x="10339" y="4397"/>
                  </a:lnTo>
                  <a:lnTo>
                    <a:pt x="10320" y="4024"/>
                  </a:lnTo>
                  <a:lnTo>
                    <a:pt x="10246" y="3652"/>
                  </a:lnTo>
                  <a:lnTo>
                    <a:pt x="10171" y="3279"/>
                  </a:lnTo>
                  <a:lnTo>
                    <a:pt x="10041" y="2925"/>
                  </a:lnTo>
                  <a:lnTo>
                    <a:pt x="9873" y="2571"/>
                  </a:lnTo>
                  <a:lnTo>
                    <a:pt x="9705" y="2236"/>
                  </a:lnTo>
                  <a:lnTo>
                    <a:pt x="9482" y="1919"/>
                  </a:lnTo>
                  <a:lnTo>
                    <a:pt x="9240" y="1621"/>
                  </a:lnTo>
                  <a:lnTo>
                    <a:pt x="8997" y="1342"/>
                  </a:lnTo>
                  <a:lnTo>
                    <a:pt x="8699" y="1081"/>
                  </a:lnTo>
                  <a:lnTo>
                    <a:pt x="8401" y="839"/>
                  </a:lnTo>
                  <a:lnTo>
                    <a:pt x="8085" y="634"/>
                  </a:lnTo>
                  <a:lnTo>
                    <a:pt x="7749" y="448"/>
                  </a:lnTo>
                  <a:lnTo>
                    <a:pt x="7414" y="299"/>
                  </a:lnTo>
                  <a:lnTo>
                    <a:pt x="7060" y="168"/>
                  </a:lnTo>
                  <a:lnTo>
                    <a:pt x="6688" y="75"/>
                  </a:lnTo>
                  <a:lnTo>
                    <a:pt x="6315" y="19"/>
                  </a:lnTo>
                  <a:lnTo>
                    <a:pt x="59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2" name="Google Shape;1692;p41"/>
            <p:cNvSpPr/>
            <p:nvPr/>
          </p:nvSpPr>
          <p:spPr>
            <a:xfrm>
              <a:off x="6437425" y="2706825"/>
              <a:ext cx="150450" cy="150450"/>
            </a:xfrm>
            <a:custGeom>
              <a:avLst/>
              <a:gdLst/>
              <a:ahLst/>
              <a:cxnLst/>
              <a:rect l="l" t="t" r="r" b="b"/>
              <a:pathLst>
                <a:path w="6018" h="6018" extrusionOk="0">
                  <a:moveTo>
                    <a:pt x="2572" y="1"/>
                  </a:moveTo>
                  <a:lnTo>
                    <a:pt x="2348" y="20"/>
                  </a:lnTo>
                  <a:lnTo>
                    <a:pt x="2124" y="57"/>
                  </a:lnTo>
                  <a:lnTo>
                    <a:pt x="1901" y="94"/>
                  </a:lnTo>
                  <a:lnTo>
                    <a:pt x="1696" y="169"/>
                  </a:lnTo>
                  <a:lnTo>
                    <a:pt x="1491" y="262"/>
                  </a:lnTo>
                  <a:lnTo>
                    <a:pt x="1305" y="373"/>
                  </a:lnTo>
                  <a:lnTo>
                    <a:pt x="1119" y="504"/>
                  </a:lnTo>
                  <a:lnTo>
                    <a:pt x="951" y="634"/>
                  </a:lnTo>
                  <a:lnTo>
                    <a:pt x="783" y="783"/>
                  </a:lnTo>
                  <a:lnTo>
                    <a:pt x="634" y="951"/>
                  </a:lnTo>
                  <a:lnTo>
                    <a:pt x="485" y="1119"/>
                  </a:lnTo>
                  <a:lnTo>
                    <a:pt x="373" y="1305"/>
                  </a:lnTo>
                  <a:lnTo>
                    <a:pt x="262" y="1510"/>
                  </a:lnTo>
                  <a:lnTo>
                    <a:pt x="169" y="1715"/>
                  </a:lnTo>
                  <a:lnTo>
                    <a:pt x="94" y="1920"/>
                  </a:lnTo>
                  <a:lnTo>
                    <a:pt x="38" y="2124"/>
                  </a:lnTo>
                  <a:lnTo>
                    <a:pt x="1" y="2348"/>
                  </a:lnTo>
                  <a:lnTo>
                    <a:pt x="1" y="2572"/>
                  </a:lnTo>
                  <a:lnTo>
                    <a:pt x="1" y="2795"/>
                  </a:lnTo>
                  <a:lnTo>
                    <a:pt x="38" y="3019"/>
                  </a:lnTo>
                  <a:lnTo>
                    <a:pt x="94" y="3242"/>
                  </a:lnTo>
                  <a:lnTo>
                    <a:pt x="187" y="3466"/>
                  </a:lnTo>
                  <a:lnTo>
                    <a:pt x="299" y="3689"/>
                  </a:lnTo>
                  <a:lnTo>
                    <a:pt x="429" y="3913"/>
                  </a:lnTo>
                  <a:lnTo>
                    <a:pt x="597" y="4136"/>
                  </a:lnTo>
                  <a:lnTo>
                    <a:pt x="821" y="4378"/>
                  </a:lnTo>
                  <a:lnTo>
                    <a:pt x="1007" y="4546"/>
                  </a:lnTo>
                  <a:lnTo>
                    <a:pt x="1193" y="4695"/>
                  </a:lnTo>
                  <a:lnTo>
                    <a:pt x="1379" y="4844"/>
                  </a:lnTo>
                  <a:lnTo>
                    <a:pt x="1584" y="4975"/>
                  </a:lnTo>
                  <a:lnTo>
                    <a:pt x="1994" y="5217"/>
                  </a:lnTo>
                  <a:lnTo>
                    <a:pt x="2422" y="5422"/>
                  </a:lnTo>
                  <a:lnTo>
                    <a:pt x="2851" y="5589"/>
                  </a:lnTo>
                  <a:lnTo>
                    <a:pt x="3298" y="5720"/>
                  </a:lnTo>
                  <a:lnTo>
                    <a:pt x="3708" y="5813"/>
                  </a:lnTo>
                  <a:lnTo>
                    <a:pt x="4118" y="5906"/>
                  </a:lnTo>
                  <a:lnTo>
                    <a:pt x="4509" y="5943"/>
                  </a:lnTo>
                  <a:lnTo>
                    <a:pt x="4863" y="5980"/>
                  </a:lnTo>
                  <a:lnTo>
                    <a:pt x="5459" y="6018"/>
                  </a:lnTo>
                  <a:lnTo>
                    <a:pt x="5999" y="6018"/>
                  </a:lnTo>
                  <a:lnTo>
                    <a:pt x="6018" y="5869"/>
                  </a:lnTo>
                  <a:lnTo>
                    <a:pt x="6018" y="5459"/>
                  </a:lnTo>
                  <a:lnTo>
                    <a:pt x="5980" y="4863"/>
                  </a:lnTo>
                  <a:lnTo>
                    <a:pt x="5943" y="4509"/>
                  </a:lnTo>
                  <a:lnTo>
                    <a:pt x="5887" y="4118"/>
                  </a:lnTo>
                  <a:lnTo>
                    <a:pt x="5813" y="3726"/>
                  </a:lnTo>
                  <a:lnTo>
                    <a:pt x="5720" y="3298"/>
                  </a:lnTo>
                  <a:lnTo>
                    <a:pt x="5589" y="2870"/>
                  </a:lnTo>
                  <a:lnTo>
                    <a:pt x="5422" y="2441"/>
                  </a:lnTo>
                  <a:lnTo>
                    <a:pt x="5217" y="2013"/>
                  </a:lnTo>
                  <a:lnTo>
                    <a:pt x="4975" y="1584"/>
                  </a:lnTo>
                  <a:lnTo>
                    <a:pt x="4844" y="1398"/>
                  </a:lnTo>
                  <a:lnTo>
                    <a:pt x="4695" y="1193"/>
                  </a:lnTo>
                  <a:lnTo>
                    <a:pt x="4527" y="1007"/>
                  </a:lnTo>
                  <a:lnTo>
                    <a:pt x="4360" y="821"/>
                  </a:lnTo>
                  <a:lnTo>
                    <a:pt x="4118" y="597"/>
                  </a:lnTo>
                  <a:lnTo>
                    <a:pt x="3913" y="429"/>
                  </a:lnTo>
                  <a:lnTo>
                    <a:pt x="3689" y="299"/>
                  </a:lnTo>
                  <a:lnTo>
                    <a:pt x="3466" y="187"/>
                  </a:lnTo>
                  <a:lnTo>
                    <a:pt x="3242" y="113"/>
                  </a:lnTo>
                  <a:lnTo>
                    <a:pt x="3019" y="38"/>
                  </a:lnTo>
                  <a:lnTo>
                    <a:pt x="2795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3" name="Google Shape;1693;p41"/>
            <p:cNvSpPr/>
            <p:nvPr/>
          </p:nvSpPr>
          <p:spPr>
            <a:xfrm>
              <a:off x="6294475" y="2243475"/>
              <a:ext cx="150425" cy="150450"/>
            </a:xfrm>
            <a:custGeom>
              <a:avLst/>
              <a:gdLst/>
              <a:ahLst/>
              <a:cxnLst/>
              <a:rect l="l" t="t" r="r" b="b"/>
              <a:pathLst>
                <a:path w="6017" h="6018" extrusionOk="0">
                  <a:moveTo>
                    <a:pt x="2571" y="0"/>
                  </a:moveTo>
                  <a:lnTo>
                    <a:pt x="2347" y="19"/>
                  </a:lnTo>
                  <a:lnTo>
                    <a:pt x="2124" y="56"/>
                  </a:lnTo>
                  <a:lnTo>
                    <a:pt x="1919" y="93"/>
                  </a:lnTo>
                  <a:lnTo>
                    <a:pt x="1695" y="168"/>
                  </a:lnTo>
                  <a:lnTo>
                    <a:pt x="1509" y="261"/>
                  </a:lnTo>
                  <a:lnTo>
                    <a:pt x="1304" y="373"/>
                  </a:lnTo>
                  <a:lnTo>
                    <a:pt x="1118" y="503"/>
                  </a:lnTo>
                  <a:lnTo>
                    <a:pt x="950" y="634"/>
                  </a:lnTo>
                  <a:lnTo>
                    <a:pt x="783" y="783"/>
                  </a:lnTo>
                  <a:lnTo>
                    <a:pt x="634" y="950"/>
                  </a:lnTo>
                  <a:lnTo>
                    <a:pt x="503" y="1118"/>
                  </a:lnTo>
                  <a:lnTo>
                    <a:pt x="373" y="1304"/>
                  </a:lnTo>
                  <a:lnTo>
                    <a:pt x="261" y="1509"/>
                  </a:lnTo>
                  <a:lnTo>
                    <a:pt x="168" y="1695"/>
                  </a:lnTo>
                  <a:lnTo>
                    <a:pt x="93" y="1919"/>
                  </a:lnTo>
                  <a:lnTo>
                    <a:pt x="37" y="2124"/>
                  </a:lnTo>
                  <a:lnTo>
                    <a:pt x="19" y="2347"/>
                  </a:lnTo>
                  <a:lnTo>
                    <a:pt x="0" y="2571"/>
                  </a:lnTo>
                  <a:lnTo>
                    <a:pt x="19" y="2794"/>
                  </a:lnTo>
                  <a:lnTo>
                    <a:pt x="37" y="3018"/>
                  </a:lnTo>
                  <a:lnTo>
                    <a:pt x="93" y="3242"/>
                  </a:lnTo>
                  <a:lnTo>
                    <a:pt x="186" y="3465"/>
                  </a:lnTo>
                  <a:lnTo>
                    <a:pt x="298" y="3689"/>
                  </a:lnTo>
                  <a:lnTo>
                    <a:pt x="429" y="3912"/>
                  </a:lnTo>
                  <a:lnTo>
                    <a:pt x="596" y="4136"/>
                  </a:lnTo>
                  <a:lnTo>
                    <a:pt x="820" y="4378"/>
                  </a:lnTo>
                  <a:lnTo>
                    <a:pt x="1006" y="4545"/>
                  </a:lnTo>
                  <a:lnTo>
                    <a:pt x="1192" y="4695"/>
                  </a:lnTo>
                  <a:lnTo>
                    <a:pt x="1397" y="4844"/>
                  </a:lnTo>
                  <a:lnTo>
                    <a:pt x="1584" y="4974"/>
                  </a:lnTo>
                  <a:lnTo>
                    <a:pt x="2012" y="5216"/>
                  </a:lnTo>
                  <a:lnTo>
                    <a:pt x="2422" y="5421"/>
                  </a:lnTo>
                  <a:lnTo>
                    <a:pt x="2869" y="5589"/>
                  </a:lnTo>
                  <a:lnTo>
                    <a:pt x="3297" y="5719"/>
                  </a:lnTo>
                  <a:lnTo>
                    <a:pt x="3707" y="5812"/>
                  </a:lnTo>
                  <a:lnTo>
                    <a:pt x="4117" y="5887"/>
                  </a:lnTo>
                  <a:lnTo>
                    <a:pt x="4508" y="5943"/>
                  </a:lnTo>
                  <a:lnTo>
                    <a:pt x="4862" y="5980"/>
                  </a:lnTo>
                  <a:lnTo>
                    <a:pt x="5458" y="6017"/>
                  </a:lnTo>
                  <a:lnTo>
                    <a:pt x="5998" y="6017"/>
                  </a:lnTo>
                  <a:lnTo>
                    <a:pt x="6017" y="5868"/>
                  </a:lnTo>
                  <a:lnTo>
                    <a:pt x="6017" y="5458"/>
                  </a:lnTo>
                  <a:lnTo>
                    <a:pt x="5980" y="4862"/>
                  </a:lnTo>
                  <a:lnTo>
                    <a:pt x="5942" y="4508"/>
                  </a:lnTo>
                  <a:lnTo>
                    <a:pt x="5887" y="4117"/>
                  </a:lnTo>
                  <a:lnTo>
                    <a:pt x="5812" y="3726"/>
                  </a:lnTo>
                  <a:lnTo>
                    <a:pt x="5719" y="3297"/>
                  </a:lnTo>
                  <a:lnTo>
                    <a:pt x="5588" y="2869"/>
                  </a:lnTo>
                  <a:lnTo>
                    <a:pt x="5421" y="2422"/>
                  </a:lnTo>
                  <a:lnTo>
                    <a:pt x="5216" y="2012"/>
                  </a:lnTo>
                  <a:lnTo>
                    <a:pt x="4974" y="1584"/>
                  </a:lnTo>
                  <a:lnTo>
                    <a:pt x="4843" y="1397"/>
                  </a:lnTo>
                  <a:lnTo>
                    <a:pt x="4694" y="1193"/>
                  </a:lnTo>
                  <a:lnTo>
                    <a:pt x="4545" y="1006"/>
                  </a:lnTo>
                  <a:lnTo>
                    <a:pt x="4359" y="820"/>
                  </a:lnTo>
                  <a:lnTo>
                    <a:pt x="4117" y="596"/>
                  </a:lnTo>
                  <a:lnTo>
                    <a:pt x="3912" y="429"/>
                  </a:lnTo>
                  <a:lnTo>
                    <a:pt x="3688" y="298"/>
                  </a:lnTo>
                  <a:lnTo>
                    <a:pt x="3465" y="187"/>
                  </a:lnTo>
                  <a:lnTo>
                    <a:pt x="3241" y="93"/>
                  </a:lnTo>
                  <a:lnTo>
                    <a:pt x="3018" y="38"/>
                  </a:lnTo>
                  <a:lnTo>
                    <a:pt x="2794" y="19"/>
                  </a:lnTo>
                  <a:lnTo>
                    <a:pt x="25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4" name="Google Shape;1694;p41"/>
            <p:cNvSpPr/>
            <p:nvPr/>
          </p:nvSpPr>
          <p:spPr>
            <a:xfrm>
              <a:off x="6894750" y="2318450"/>
              <a:ext cx="125300" cy="184900"/>
            </a:xfrm>
            <a:custGeom>
              <a:avLst/>
              <a:gdLst/>
              <a:ahLst/>
              <a:cxnLst/>
              <a:rect l="l" t="t" r="r" b="b"/>
              <a:pathLst>
                <a:path w="5012" h="7396" extrusionOk="0">
                  <a:moveTo>
                    <a:pt x="2496" y="0"/>
                  </a:moveTo>
                  <a:lnTo>
                    <a:pt x="2273" y="19"/>
                  </a:lnTo>
                  <a:lnTo>
                    <a:pt x="2049" y="38"/>
                  </a:lnTo>
                  <a:lnTo>
                    <a:pt x="1845" y="94"/>
                  </a:lnTo>
                  <a:lnTo>
                    <a:pt x="1621" y="149"/>
                  </a:lnTo>
                  <a:lnTo>
                    <a:pt x="1416" y="224"/>
                  </a:lnTo>
                  <a:lnTo>
                    <a:pt x="1211" y="317"/>
                  </a:lnTo>
                  <a:lnTo>
                    <a:pt x="1025" y="429"/>
                  </a:lnTo>
                  <a:lnTo>
                    <a:pt x="857" y="559"/>
                  </a:lnTo>
                  <a:lnTo>
                    <a:pt x="690" y="708"/>
                  </a:lnTo>
                  <a:lnTo>
                    <a:pt x="541" y="876"/>
                  </a:lnTo>
                  <a:lnTo>
                    <a:pt x="392" y="1062"/>
                  </a:lnTo>
                  <a:lnTo>
                    <a:pt x="280" y="1267"/>
                  </a:lnTo>
                  <a:lnTo>
                    <a:pt x="168" y="1472"/>
                  </a:lnTo>
                  <a:lnTo>
                    <a:pt x="94" y="1714"/>
                  </a:lnTo>
                  <a:lnTo>
                    <a:pt x="38" y="1975"/>
                  </a:lnTo>
                  <a:lnTo>
                    <a:pt x="0" y="2236"/>
                  </a:lnTo>
                  <a:lnTo>
                    <a:pt x="0" y="2571"/>
                  </a:lnTo>
                  <a:lnTo>
                    <a:pt x="0" y="2813"/>
                  </a:lnTo>
                  <a:lnTo>
                    <a:pt x="19" y="3055"/>
                  </a:lnTo>
                  <a:lnTo>
                    <a:pt x="56" y="3298"/>
                  </a:lnTo>
                  <a:lnTo>
                    <a:pt x="94" y="3540"/>
                  </a:lnTo>
                  <a:lnTo>
                    <a:pt x="224" y="4005"/>
                  </a:lnTo>
                  <a:lnTo>
                    <a:pt x="392" y="4452"/>
                  </a:lnTo>
                  <a:lnTo>
                    <a:pt x="578" y="4862"/>
                  </a:lnTo>
                  <a:lnTo>
                    <a:pt x="783" y="5272"/>
                  </a:lnTo>
                  <a:lnTo>
                    <a:pt x="1006" y="5645"/>
                  </a:lnTo>
                  <a:lnTo>
                    <a:pt x="1248" y="5980"/>
                  </a:lnTo>
                  <a:lnTo>
                    <a:pt x="1472" y="6297"/>
                  </a:lnTo>
                  <a:lnTo>
                    <a:pt x="1714" y="6576"/>
                  </a:lnTo>
                  <a:lnTo>
                    <a:pt x="2105" y="7023"/>
                  </a:lnTo>
                  <a:lnTo>
                    <a:pt x="2385" y="7302"/>
                  </a:lnTo>
                  <a:lnTo>
                    <a:pt x="2496" y="7396"/>
                  </a:lnTo>
                  <a:lnTo>
                    <a:pt x="2608" y="7302"/>
                  </a:lnTo>
                  <a:lnTo>
                    <a:pt x="2888" y="7023"/>
                  </a:lnTo>
                  <a:lnTo>
                    <a:pt x="3297" y="6576"/>
                  </a:lnTo>
                  <a:lnTo>
                    <a:pt x="3521" y="6297"/>
                  </a:lnTo>
                  <a:lnTo>
                    <a:pt x="3745" y="5980"/>
                  </a:lnTo>
                  <a:lnTo>
                    <a:pt x="3987" y="5645"/>
                  </a:lnTo>
                  <a:lnTo>
                    <a:pt x="4210" y="5272"/>
                  </a:lnTo>
                  <a:lnTo>
                    <a:pt x="4415" y="4862"/>
                  </a:lnTo>
                  <a:lnTo>
                    <a:pt x="4620" y="4452"/>
                  </a:lnTo>
                  <a:lnTo>
                    <a:pt x="4769" y="4005"/>
                  </a:lnTo>
                  <a:lnTo>
                    <a:pt x="4899" y="3540"/>
                  </a:lnTo>
                  <a:lnTo>
                    <a:pt x="4937" y="3298"/>
                  </a:lnTo>
                  <a:lnTo>
                    <a:pt x="4974" y="3055"/>
                  </a:lnTo>
                  <a:lnTo>
                    <a:pt x="4993" y="2813"/>
                  </a:lnTo>
                  <a:lnTo>
                    <a:pt x="5011" y="2571"/>
                  </a:lnTo>
                  <a:lnTo>
                    <a:pt x="4993" y="2236"/>
                  </a:lnTo>
                  <a:lnTo>
                    <a:pt x="4955" y="1975"/>
                  </a:lnTo>
                  <a:lnTo>
                    <a:pt x="4899" y="1714"/>
                  </a:lnTo>
                  <a:lnTo>
                    <a:pt x="4825" y="1472"/>
                  </a:lnTo>
                  <a:lnTo>
                    <a:pt x="4713" y="1267"/>
                  </a:lnTo>
                  <a:lnTo>
                    <a:pt x="4601" y="1062"/>
                  </a:lnTo>
                  <a:lnTo>
                    <a:pt x="4471" y="876"/>
                  </a:lnTo>
                  <a:lnTo>
                    <a:pt x="4322" y="708"/>
                  </a:lnTo>
                  <a:lnTo>
                    <a:pt x="4154" y="559"/>
                  </a:lnTo>
                  <a:lnTo>
                    <a:pt x="3968" y="429"/>
                  </a:lnTo>
                  <a:lnTo>
                    <a:pt x="3782" y="317"/>
                  </a:lnTo>
                  <a:lnTo>
                    <a:pt x="3577" y="224"/>
                  </a:lnTo>
                  <a:lnTo>
                    <a:pt x="3372" y="149"/>
                  </a:lnTo>
                  <a:lnTo>
                    <a:pt x="3167" y="94"/>
                  </a:lnTo>
                  <a:lnTo>
                    <a:pt x="2944" y="38"/>
                  </a:lnTo>
                  <a:lnTo>
                    <a:pt x="2720" y="19"/>
                  </a:lnTo>
                  <a:lnTo>
                    <a:pt x="24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5" name="Google Shape;1695;p41"/>
            <p:cNvSpPr/>
            <p:nvPr/>
          </p:nvSpPr>
          <p:spPr>
            <a:xfrm>
              <a:off x="6893350" y="1837375"/>
              <a:ext cx="150450" cy="150450"/>
            </a:xfrm>
            <a:custGeom>
              <a:avLst/>
              <a:gdLst/>
              <a:ahLst/>
              <a:cxnLst/>
              <a:rect l="l" t="t" r="r" b="b"/>
              <a:pathLst>
                <a:path w="6018" h="6018" extrusionOk="0">
                  <a:moveTo>
                    <a:pt x="3223" y="1"/>
                  </a:moveTo>
                  <a:lnTo>
                    <a:pt x="3000" y="38"/>
                  </a:lnTo>
                  <a:lnTo>
                    <a:pt x="2776" y="94"/>
                  </a:lnTo>
                  <a:lnTo>
                    <a:pt x="2552" y="187"/>
                  </a:lnTo>
                  <a:lnTo>
                    <a:pt x="2329" y="299"/>
                  </a:lnTo>
                  <a:lnTo>
                    <a:pt x="2105" y="429"/>
                  </a:lnTo>
                  <a:lnTo>
                    <a:pt x="1901" y="597"/>
                  </a:lnTo>
                  <a:lnTo>
                    <a:pt x="1658" y="821"/>
                  </a:lnTo>
                  <a:lnTo>
                    <a:pt x="1491" y="1007"/>
                  </a:lnTo>
                  <a:lnTo>
                    <a:pt x="1323" y="1193"/>
                  </a:lnTo>
                  <a:lnTo>
                    <a:pt x="1174" y="1379"/>
                  </a:lnTo>
                  <a:lnTo>
                    <a:pt x="1044" y="1584"/>
                  </a:lnTo>
                  <a:lnTo>
                    <a:pt x="801" y="1994"/>
                  </a:lnTo>
                  <a:lnTo>
                    <a:pt x="597" y="2423"/>
                  </a:lnTo>
                  <a:lnTo>
                    <a:pt x="429" y="2851"/>
                  </a:lnTo>
                  <a:lnTo>
                    <a:pt x="299" y="3298"/>
                  </a:lnTo>
                  <a:lnTo>
                    <a:pt x="205" y="3708"/>
                  </a:lnTo>
                  <a:lnTo>
                    <a:pt x="131" y="4118"/>
                  </a:lnTo>
                  <a:lnTo>
                    <a:pt x="75" y="4509"/>
                  </a:lnTo>
                  <a:lnTo>
                    <a:pt x="38" y="4863"/>
                  </a:lnTo>
                  <a:lnTo>
                    <a:pt x="0" y="5459"/>
                  </a:lnTo>
                  <a:lnTo>
                    <a:pt x="0" y="5850"/>
                  </a:lnTo>
                  <a:lnTo>
                    <a:pt x="19" y="5999"/>
                  </a:lnTo>
                  <a:lnTo>
                    <a:pt x="168" y="6018"/>
                  </a:lnTo>
                  <a:lnTo>
                    <a:pt x="559" y="6018"/>
                  </a:lnTo>
                  <a:lnTo>
                    <a:pt x="1155" y="5980"/>
                  </a:lnTo>
                  <a:lnTo>
                    <a:pt x="1509" y="5943"/>
                  </a:lnTo>
                  <a:lnTo>
                    <a:pt x="1901" y="5887"/>
                  </a:lnTo>
                  <a:lnTo>
                    <a:pt x="2310" y="5813"/>
                  </a:lnTo>
                  <a:lnTo>
                    <a:pt x="2720" y="5720"/>
                  </a:lnTo>
                  <a:lnTo>
                    <a:pt x="3167" y="5571"/>
                  </a:lnTo>
                  <a:lnTo>
                    <a:pt x="3596" y="5422"/>
                  </a:lnTo>
                  <a:lnTo>
                    <a:pt x="4024" y="5217"/>
                  </a:lnTo>
                  <a:lnTo>
                    <a:pt x="4434" y="4975"/>
                  </a:lnTo>
                  <a:lnTo>
                    <a:pt x="4639" y="4844"/>
                  </a:lnTo>
                  <a:lnTo>
                    <a:pt x="4825" y="4695"/>
                  </a:lnTo>
                  <a:lnTo>
                    <a:pt x="5011" y="4527"/>
                  </a:lnTo>
                  <a:lnTo>
                    <a:pt x="5198" y="4360"/>
                  </a:lnTo>
                  <a:lnTo>
                    <a:pt x="5421" y="4118"/>
                  </a:lnTo>
                  <a:lnTo>
                    <a:pt x="5589" y="3913"/>
                  </a:lnTo>
                  <a:lnTo>
                    <a:pt x="5719" y="3689"/>
                  </a:lnTo>
                  <a:lnTo>
                    <a:pt x="5831" y="3466"/>
                  </a:lnTo>
                  <a:lnTo>
                    <a:pt x="5924" y="3242"/>
                  </a:lnTo>
                  <a:lnTo>
                    <a:pt x="5980" y="3019"/>
                  </a:lnTo>
                  <a:lnTo>
                    <a:pt x="6017" y="2795"/>
                  </a:lnTo>
                  <a:lnTo>
                    <a:pt x="6017" y="2572"/>
                  </a:lnTo>
                  <a:lnTo>
                    <a:pt x="6017" y="2348"/>
                  </a:lnTo>
                  <a:lnTo>
                    <a:pt x="5980" y="2125"/>
                  </a:lnTo>
                  <a:lnTo>
                    <a:pt x="5924" y="1901"/>
                  </a:lnTo>
                  <a:lnTo>
                    <a:pt x="5850" y="1696"/>
                  </a:lnTo>
                  <a:lnTo>
                    <a:pt x="5756" y="1491"/>
                  </a:lnTo>
                  <a:lnTo>
                    <a:pt x="5645" y="1305"/>
                  </a:lnTo>
                  <a:lnTo>
                    <a:pt x="5533" y="1119"/>
                  </a:lnTo>
                  <a:lnTo>
                    <a:pt x="5384" y="951"/>
                  </a:lnTo>
                  <a:lnTo>
                    <a:pt x="5235" y="783"/>
                  </a:lnTo>
                  <a:lnTo>
                    <a:pt x="5067" y="634"/>
                  </a:lnTo>
                  <a:lnTo>
                    <a:pt x="4900" y="485"/>
                  </a:lnTo>
                  <a:lnTo>
                    <a:pt x="4713" y="373"/>
                  </a:lnTo>
                  <a:lnTo>
                    <a:pt x="4527" y="262"/>
                  </a:lnTo>
                  <a:lnTo>
                    <a:pt x="4322" y="169"/>
                  </a:lnTo>
                  <a:lnTo>
                    <a:pt x="4117" y="94"/>
                  </a:lnTo>
                  <a:lnTo>
                    <a:pt x="3894" y="38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6" name="Google Shape;1696;p41"/>
            <p:cNvSpPr/>
            <p:nvPr/>
          </p:nvSpPr>
          <p:spPr>
            <a:xfrm>
              <a:off x="6616725" y="1124400"/>
              <a:ext cx="251975" cy="251500"/>
            </a:xfrm>
            <a:custGeom>
              <a:avLst/>
              <a:gdLst/>
              <a:ahLst/>
              <a:cxnLst/>
              <a:rect l="l" t="t" r="r" b="b"/>
              <a:pathLst>
                <a:path w="10079" h="10060" extrusionOk="0">
                  <a:moveTo>
                    <a:pt x="5011" y="1"/>
                  </a:moveTo>
                  <a:lnTo>
                    <a:pt x="4881" y="57"/>
                  </a:lnTo>
                  <a:lnTo>
                    <a:pt x="4769" y="131"/>
                  </a:lnTo>
                  <a:lnTo>
                    <a:pt x="4639" y="243"/>
                  </a:lnTo>
                  <a:lnTo>
                    <a:pt x="4527" y="411"/>
                  </a:lnTo>
                  <a:lnTo>
                    <a:pt x="4434" y="597"/>
                  </a:lnTo>
                  <a:lnTo>
                    <a:pt x="4359" y="839"/>
                  </a:lnTo>
                  <a:lnTo>
                    <a:pt x="4304" y="1100"/>
                  </a:lnTo>
                  <a:lnTo>
                    <a:pt x="4266" y="1417"/>
                  </a:lnTo>
                  <a:lnTo>
                    <a:pt x="4266" y="1752"/>
                  </a:lnTo>
                  <a:lnTo>
                    <a:pt x="4285" y="2143"/>
                  </a:lnTo>
                  <a:lnTo>
                    <a:pt x="4322" y="2571"/>
                  </a:lnTo>
                  <a:lnTo>
                    <a:pt x="4415" y="3037"/>
                  </a:lnTo>
                  <a:lnTo>
                    <a:pt x="4527" y="3540"/>
                  </a:lnTo>
                  <a:lnTo>
                    <a:pt x="4695" y="4080"/>
                  </a:lnTo>
                  <a:lnTo>
                    <a:pt x="4900" y="4676"/>
                  </a:lnTo>
                  <a:lnTo>
                    <a:pt x="4676" y="4099"/>
                  </a:lnTo>
                  <a:lnTo>
                    <a:pt x="4434" y="3577"/>
                  </a:lnTo>
                  <a:lnTo>
                    <a:pt x="4192" y="3112"/>
                  </a:lnTo>
                  <a:lnTo>
                    <a:pt x="3950" y="2721"/>
                  </a:lnTo>
                  <a:lnTo>
                    <a:pt x="3708" y="2367"/>
                  </a:lnTo>
                  <a:lnTo>
                    <a:pt x="3465" y="2050"/>
                  </a:lnTo>
                  <a:lnTo>
                    <a:pt x="3223" y="1808"/>
                  </a:lnTo>
                  <a:lnTo>
                    <a:pt x="3000" y="1603"/>
                  </a:lnTo>
                  <a:lnTo>
                    <a:pt x="2776" y="1435"/>
                  </a:lnTo>
                  <a:lnTo>
                    <a:pt x="2553" y="1305"/>
                  </a:lnTo>
                  <a:lnTo>
                    <a:pt x="2366" y="1230"/>
                  </a:lnTo>
                  <a:lnTo>
                    <a:pt x="2180" y="1174"/>
                  </a:lnTo>
                  <a:lnTo>
                    <a:pt x="2012" y="1174"/>
                  </a:lnTo>
                  <a:lnTo>
                    <a:pt x="1863" y="1193"/>
                  </a:lnTo>
                  <a:lnTo>
                    <a:pt x="1733" y="1249"/>
                  </a:lnTo>
                  <a:lnTo>
                    <a:pt x="1621" y="1323"/>
                  </a:lnTo>
                  <a:lnTo>
                    <a:pt x="1547" y="1435"/>
                  </a:lnTo>
                  <a:lnTo>
                    <a:pt x="1491" y="1584"/>
                  </a:lnTo>
                  <a:lnTo>
                    <a:pt x="1472" y="1733"/>
                  </a:lnTo>
                  <a:lnTo>
                    <a:pt x="1472" y="1920"/>
                  </a:lnTo>
                  <a:lnTo>
                    <a:pt x="1509" y="2106"/>
                  </a:lnTo>
                  <a:lnTo>
                    <a:pt x="1584" y="2329"/>
                  </a:lnTo>
                  <a:lnTo>
                    <a:pt x="1696" y="2553"/>
                  </a:lnTo>
                  <a:lnTo>
                    <a:pt x="1845" y="2795"/>
                  </a:lnTo>
                  <a:lnTo>
                    <a:pt x="2031" y="3037"/>
                  </a:lnTo>
                  <a:lnTo>
                    <a:pt x="2273" y="3298"/>
                  </a:lnTo>
                  <a:lnTo>
                    <a:pt x="2553" y="3559"/>
                  </a:lnTo>
                  <a:lnTo>
                    <a:pt x="2869" y="3820"/>
                  </a:lnTo>
                  <a:lnTo>
                    <a:pt x="3260" y="4099"/>
                  </a:lnTo>
                  <a:lnTo>
                    <a:pt x="3689" y="4360"/>
                  </a:lnTo>
                  <a:lnTo>
                    <a:pt x="4173" y="4621"/>
                  </a:lnTo>
                  <a:lnTo>
                    <a:pt x="4695" y="4881"/>
                  </a:lnTo>
                  <a:lnTo>
                    <a:pt x="4155" y="4639"/>
                  </a:lnTo>
                  <a:lnTo>
                    <a:pt x="3633" y="4453"/>
                  </a:lnTo>
                  <a:lnTo>
                    <a:pt x="3149" y="4323"/>
                  </a:lnTo>
                  <a:lnTo>
                    <a:pt x="2702" y="4211"/>
                  </a:lnTo>
                  <a:lnTo>
                    <a:pt x="2292" y="4136"/>
                  </a:lnTo>
                  <a:lnTo>
                    <a:pt x="1901" y="4099"/>
                  </a:lnTo>
                  <a:lnTo>
                    <a:pt x="1565" y="4099"/>
                  </a:lnTo>
                  <a:lnTo>
                    <a:pt x="1249" y="4118"/>
                  </a:lnTo>
                  <a:lnTo>
                    <a:pt x="969" y="4155"/>
                  </a:lnTo>
                  <a:lnTo>
                    <a:pt x="727" y="4229"/>
                  </a:lnTo>
                  <a:lnTo>
                    <a:pt x="504" y="4323"/>
                  </a:lnTo>
                  <a:lnTo>
                    <a:pt x="336" y="4416"/>
                  </a:lnTo>
                  <a:lnTo>
                    <a:pt x="205" y="4527"/>
                  </a:lnTo>
                  <a:lnTo>
                    <a:pt x="94" y="4658"/>
                  </a:lnTo>
                  <a:lnTo>
                    <a:pt x="38" y="4788"/>
                  </a:lnTo>
                  <a:lnTo>
                    <a:pt x="1" y="4919"/>
                  </a:lnTo>
                  <a:lnTo>
                    <a:pt x="19" y="5049"/>
                  </a:lnTo>
                  <a:lnTo>
                    <a:pt x="56" y="5179"/>
                  </a:lnTo>
                  <a:lnTo>
                    <a:pt x="131" y="5310"/>
                  </a:lnTo>
                  <a:lnTo>
                    <a:pt x="261" y="5422"/>
                  </a:lnTo>
                  <a:lnTo>
                    <a:pt x="410" y="5533"/>
                  </a:lnTo>
                  <a:lnTo>
                    <a:pt x="597" y="5626"/>
                  </a:lnTo>
                  <a:lnTo>
                    <a:pt x="839" y="5701"/>
                  </a:lnTo>
                  <a:lnTo>
                    <a:pt x="1100" y="5775"/>
                  </a:lnTo>
                  <a:lnTo>
                    <a:pt x="1416" y="5794"/>
                  </a:lnTo>
                  <a:lnTo>
                    <a:pt x="1770" y="5813"/>
                  </a:lnTo>
                  <a:lnTo>
                    <a:pt x="2143" y="5794"/>
                  </a:lnTo>
                  <a:lnTo>
                    <a:pt x="2571" y="5738"/>
                  </a:lnTo>
                  <a:lnTo>
                    <a:pt x="3037" y="5664"/>
                  </a:lnTo>
                  <a:lnTo>
                    <a:pt x="3540" y="5533"/>
                  </a:lnTo>
                  <a:lnTo>
                    <a:pt x="4099" y="5366"/>
                  </a:lnTo>
                  <a:lnTo>
                    <a:pt x="4676" y="5161"/>
                  </a:lnTo>
                  <a:lnTo>
                    <a:pt x="4099" y="5403"/>
                  </a:lnTo>
                  <a:lnTo>
                    <a:pt x="3577" y="5645"/>
                  </a:lnTo>
                  <a:lnTo>
                    <a:pt x="3130" y="5887"/>
                  </a:lnTo>
                  <a:lnTo>
                    <a:pt x="2720" y="6129"/>
                  </a:lnTo>
                  <a:lnTo>
                    <a:pt x="2366" y="6372"/>
                  </a:lnTo>
                  <a:lnTo>
                    <a:pt x="2068" y="6614"/>
                  </a:lnTo>
                  <a:lnTo>
                    <a:pt x="1807" y="6837"/>
                  </a:lnTo>
                  <a:lnTo>
                    <a:pt x="1603" y="7079"/>
                  </a:lnTo>
                  <a:lnTo>
                    <a:pt x="1435" y="7303"/>
                  </a:lnTo>
                  <a:lnTo>
                    <a:pt x="1305" y="7508"/>
                  </a:lnTo>
                  <a:lnTo>
                    <a:pt x="1230" y="7713"/>
                  </a:lnTo>
                  <a:lnTo>
                    <a:pt x="1193" y="7899"/>
                  </a:lnTo>
                  <a:lnTo>
                    <a:pt x="1174" y="8067"/>
                  </a:lnTo>
                  <a:lnTo>
                    <a:pt x="1193" y="8216"/>
                  </a:lnTo>
                  <a:lnTo>
                    <a:pt x="1249" y="8346"/>
                  </a:lnTo>
                  <a:lnTo>
                    <a:pt x="1342" y="8439"/>
                  </a:lnTo>
                  <a:lnTo>
                    <a:pt x="1454" y="8532"/>
                  </a:lnTo>
                  <a:lnTo>
                    <a:pt x="1584" y="8588"/>
                  </a:lnTo>
                  <a:lnTo>
                    <a:pt x="1733" y="8607"/>
                  </a:lnTo>
                  <a:lnTo>
                    <a:pt x="1919" y="8607"/>
                  </a:lnTo>
                  <a:lnTo>
                    <a:pt x="2106" y="8551"/>
                  </a:lnTo>
                  <a:lnTo>
                    <a:pt x="2329" y="8495"/>
                  </a:lnTo>
                  <a:lnTo>
                    <a:pt x="2553" y="8383"/>
                  </a:lnTo>
                  <a:lnTo>
                    <a:pt x="2795" y="8216"/>
                  </a:lnTo>
                  <a:lnTo>
                    <a:pt x="3037" y="8029"/>
                  </a:lnTo>
                  <a:lnTo>
                    <a:pt x="3298" y="7806"/>
                  </a:lnTo>
                  <a:lnTo>
                    <a:pt x="3558" y="7526"/>
                  </a:lnTo>
                  <a:lnTo>
                    <a:pt x="3819" y="7191"/>
                  </a:lnTo>
                  <a:lnTo>
                    <a:pt x="4099" y="6819"/>
                  </a:lnTo>
                  <a:lnTo>
                    <a:pt x="4359" y="6390"/>
                  </a:lnTo>
                  <a:lnTo>
                    <a:pt x="4620" y="5906"/>
                  </a:lnTo>
                  <a:lnTo>
                    <a:pt x="4881" y="5366"/>
                  </a:lnTo>
                  <a:lnTo>
                    <a:pt x="4658" y="5924"/>
                  </a:lnTo>
                  <a:lnTo>
                    <a:pt x="4471" y="6427"/>
                  </a:lnTo>
                  <a:lnTo>
                    <a:pt x="4322" y="6912"/>
                  </a:lnTo>
                  <a:lnTo>
                    <a:pt x="4210" y="7359"/>
                  </a:lnTo>
                  <a:lnTo>
                    <a:pt x="4136" y="7787"/>
                  </a:lnTo>
                  <a:lnTo>
                    <a:pt x="4099" y="8160"/>
                  </a:lnTo>
                  <a:lnTo>
                    <a:pt x="4099" y="8514"/>
                  </a:lnTo>
                  <a:lnTo>
                    <a:pt x="4117" y="8830"/>
                  </a:lnTo>
                  <a:lnTo>
                    <a:pt x="4173" y="9110"/>
                  </a:lnTo>
                  <a:lnTo>
                    <a:pt x="4229" y="9352"/>
                  </a:lnTo>
                  <a:lnTo>
                    <a:pt x="4322" y="9557"/>
                  </a:lnTo>
                  <a:lnTo>
                    <a:pt x="4415" y="9725"/>
                  </a:lnTo>
                  <a:lnTo>
                    <a:pt x="4527" y="9874"/>
                  </a:lnTo>
                  <a:lnTo>
                    <a:pt x="4658" y="9967"/>
                  </a:lnTo>
                  <a:lnTo>
                    <a:pt x="4788" y="10041"/>
                  </a:lnTo>
                  <a:lnTo>
                    <a:pt x="4918" y="10060"/>
                  </a:lnTo>
                  <a:lnTo>
                    <a:pt x="5049" y="10060"/>
                  </a:lnTo>
                  <a:lnTo>
                    <a:pt x="5179" y="10023"/>
                  </a:lnTo>
                  <a:lnTo>
                    <a:pt x="5310" y="9929"/>
                  </a:lnTo>
                  <a:lnTo>
                    <a:pt x="5440" y="9818"/>
                  </a:lnTo>
                  <a:lnTo>
                    <a:pt x="5533" y="9650"/>
                  </a:lnTo>
                  <a:lnTo>
                    <a:pt x="5645" y="9464"/>
                  </a:lnTo>
                  <a:lnTo>
                    <a:pt x="5719" y="9240"/>
                  </a:lnTo>
                  <a:lnTo>
                    <a:pt x="5775" y="8961"/>
                  </a:lnTo>
                  <a:lnTo>
                    <a:pt x="5812" y="8644"/>
                  </a:lnTo>
                  <a:lnTo>
                    <a:pt x="5812" y="8309"/>
                  </a:lnTo>
                  <a:lnTo>
                    <a:pt x="5794" y="7918"/>
                  </a:lnTo>
                  <a:lnTo>
                    <a:pt x="5757" y="7489"/>
                  </a:lnTo>
                  <a:lnTo>
                    <a:pt x="5663" y="7024"/>
                  </a:lnTo>
                  <a:lnTo>
                    <a:pt x="5533" y="6521"/>
                  </a:lnTo>
                  <a:lnTo>
                    <a:pt x="5384" y="5980"/>
                  </a:lnTo>
                  <a:lnTo>
                    <a:pt x="5179" y="5384"/>
                  </a:lnTo>
                  <a:lnTo>
                    <a:pt x="5403" y="5962"/>
                  </a:lnTo>
                  <a:lnTo>
                    <a:pt x="5645" y="6483"/>
                  </a:lnTo>
                  <a:lnTo>
                    <a:pt x="5887" y="6949"/>
                  </a:lnTo>
                  <a:lnTo>
                    <a:pt x="6129" y="7340"/>
                  </a:lnTo>
                  <a:lnTo>
                    <a:pt x="6371" y="7694"/>
                  </a:lnTo>
                  <a:lnTo>
                    <a:pt x="6613" y="8011"/>
                  </a:lnTo>
                  <a:lnTo>
                    <a:pt x="6856" y="8253"/>
                  </a:lnTo>
                  <a:lnTo>
                    <a:pt x="7079" y="8476"/>
                  </a:lnTo>
                  <a:lnTo>
                    <a:pt x="7303" y="8626"/>
                  </a:lnTo>
                  <a:lnTo>
                    <a:pt x="7508" y="8756"/>
                  </a:lnTo>
                  <a:lnTo>
                    <a:pt x="7712" y="8830"/>
                  </a:lnTo>
                  <a:lnTo>
                    <a:pt x="7899" y="8886"/>
                  </a:lnTo>
                  <a:lnTo>
                    <a:pt x="8066" y="8886"/>
                  </a:lnTo>
                  <a:lnTo>
                    <a:pt x="8215" y="8868"/>
                  </a:lnTo>
                  <a:lnTo>
                    <a:pt x="8346" y="8812"/>
                  </a:lnTo>
                  <a:lnTo>
                    <a:pt x="8458" y="8737"/>
                  </a:lnTo>
                  <a:lnTo>
                    <a:pt x="8532" y="8626"/>
                  </a:lnTo>
                  <a:lnTo>
                    <a:pt x="8588" y="8495"/>
                  </a:lnTo>
                  <a:lnTo>
                    <a:pt x="8607" y="8327"/>
                  </a:lnTo>
                  <a:lnTo>
                    <a:pt x="8607" y="8160"/>
                  </a:lnTo>
                  <a:lnTo>
                    <a:pt x="8569" y="7955"/>
                  </a:lnTo>
                  <a:lnTo>
                    <a:pt x="8495" y="7750"/>
                  </a:lnTo>
                  <a:lnTo>
                    <a:pt x="8383" y="7508"/>
                  </a:lnTo>
                  <a:lnTo>
                    <a:pt x="8234" y="7284"/>
                  </a:lnTo>
                  <a:lnTo>
                    <a:pt x="8048" y="7024"/>
                  </a:lnTo>
                  <a:lnTo>
                    <a:pt x="7806" y="6763"/>
                  </a:lnTo>
                  <a:lnTo>
                    <a:pt x="7526" y="6502"/>
                  </a:lnTo>
                  <a:lnTo>
                    <a:pt x="7191" y="6241"/>
                  </a:lnTo>
                  <a:lnTo>
                    <a:pt x="6818" y="5980"/>
                  </a:lnTo>
                  <a:lnTo>
                    <a:pt x="6390" y="5701"/>
                  </a:lnTo>
                  <a:lnTo>
                    <a:pt x="5906" y="5440"/>
                  </a:lnTo>
                  <a:lnTo>
                    <a:pt x="5365" y="5179"/>
                  </a:lnTo>
                  <a:lnTo>
                    <a:pt x="5924" y="5422"/>
                  </a:lnTo>
                  <a:lnTo>
                    <a:pt x="6446" y="5608"/>
                  </a:lnTo>
                  <a:lnTo>
                    <a:pt x="6930" y="5757"/>
                  </a:lnTo>
                  <a:lnTo>
                    <a:pt x="7377" y="5850"/>
                  </a:lnTo>
                  <a:lnTo>
                    <a:pt x="7787" y="5924"/>
                  </a:lnTo>
                  <a:lnTo>
                    <a:pt x="8178" y="5962"/>
                  </a:lnTo>
                  <a:lnTo>
                    <a:pt x="8513" y="5962"/>
                  </a:lnTo>
                  <a:lnTo>
                    <a:pt x="8830" y="5943"/>
                  </a:lnTo>
                  <a:lnTo>
                    <a:pt x="9110" y="5906"/>
                  </a:lnTo>
                  <a:lnTo>
                    <a:pt x="9352" y="5831"/>
                  </a:lnTo>
                  <a:lnTo>
                    <a:pt x="9557" y="5757"/>
                  </a:lnTo>
                  <a:lnTo>
                    <a:pt x="9743" y="5645"/>
                  </a:lnTo>
                  <a:lnTo>
                    <a:pt x="9873" y="5533"/>
                  </a:lnTo>
                  <a:lnTo>
                    <a:pt x="9966" y="5422"/>
                  </a:lnTo>
                  <a:lnTo>
                    <a:pt x="10041" y="5291"/>
                  </a:lnTo>
                  <a:lnTo>
                    <a:pt x="10078" y="5142"/>
                  </a:lnTo>
                  <a:lnTo>
                    <a:pt x="10060" y="5012"/>
                  </a:lnTo>
                  <a:lnTo>
                    <a:pt x="10022" y="4881"/>
                  </a:lnTo>
                  <a:lnTo>
                    <a:pt x="9929" y="4751"/>
                  </a:lnTo>
                  <a:lnTo>
                    <a:pt x="9817" y="4639"/>
                  </a:lnTo>
                  <a:lnTo>
                    <a:pt x="9668" y="4527"/>
                  </a:lnTo>
                  <a:lnTo>
                    <a:pt x="9463" y="4434"/>
                  </a:lnTo>
                  <a:lnTo>
                    <a:pt x="9240" y="4360"/>
                  </a:lnTo>
                  <a:lnTo>
                    <a:pt x="8961" y="4304"/>
                  </a:lnTo>
                  <a:lnTo>
                    <a:pt x="8663" y="4267"/>
                  </a:lnTo>
                  <a:lnTo>
                    <a:pt x="8309" y="4248"/>
                  </a:lnTo>
                  <a:lnTo>
                    <a:pt x="7917" y="4267"/>
                  </a:lnTo>
                  <a:lnTo>
                    <a:pt x="7489" y="4323"/>
                  </a:lnTo>
                  <a:lnTo>
                    <a:pt x="7023" y="4397"/>
                  </a:lnTo>
                  <a:lnTo>
                    <a:pt x="6520" y="4527"/>
                  </a:lnTo>
                  <a:lnTo>
                    <a:pt x="5980" y="4695"/>
                  </a:lnTo>
                  <a:lnTo>
                    <a:pt x="5403" y="4900"/>
                  </a:lnTo>
                  <a:lnTo>
                    <a:pt x="5980" y="4658"/>
                  </a:lnTo>
                  <a:lnTo>
                    <a:pt x="6483" y="4434"/>
                  </a:lnTo>
                  <a:lnTo>
                    <a:pt x="6949" y="4192"/>
                  </a:lnTo>
                  <a:lnTo>
                    <a:pt x="7359" y="3950"/>
                  </a:lnTo>
                  <a:lnTo>
                    <a:pt x="7712" y="3689"/>
                  </a:lnTo>
                  <a:lnTo>
                    <a:pt x="8011" y="3447"/>
                  </a:lnTo>
                  <a:lnTo>
                    <a:pt x="8271" y="3223"/>
                  </a:lnTo>
                  <a:lnTo>
                    <a:pt x="8476" y="2981"/>
                  </a:lnTo>
                  <a:lnTo>
                    <a:pt x="8644" y="2758"/>
                  </a:lnTo>
                  <a:lnTo>
                    <a:pt x="8756" y="2553"/>
                  </a:lnTo>
                  <a:lnTo>
                    <a:pt x="8849" y="2348"/>
                  </a:lnTo>
                  <a:lnTo>
                    <a:pt x="8886" y="2180"/>
                  </a:lnTo>
                  <a:lnTo>
                    <a:pt x="8905" y="2013"/>
                  </a:lnTo>
                  <a:lnTo>
                    <a:pt x="8867" y="1845"/>
                  </a:lnTo>
                  <a:lnTo>
                    <a:pt x="8830" y="1733"/>
                  </a:lnTo>
                  <a:lnTo>
                    <a:pt x="8737" y="1621"/>
                  </a:lnTo>
                  <a:lnTo>
                    <a:pt x="8625" y="1547"/>
                  </a:lnTo>
                  <a:lnTo>
                    <a:pt x="8495" y="1491"/>
                  </a:lnTo>
                  <a:lnTo>
                    <a:pt x="8327" y="1454"/>
                  </a:lnTo>
                  <a:lnTo>
                    <a:pt x="8160" y="1472"/>
                  </a:lnTo>
                  <a:lnTo>
                    <a:pt x="7955" y="1510"/>
                  </a:lnTo>
                  <a:lnTo>
                    <a:pt x="7750" y="1584"/>
                  </a:lnTo>
                  <a:lnTo>
                    <a:pt x="7526" y="1696"/>
                  </a:lnTo>
                  <a:lnTo>
                    <a:pt x="7284" y="1845"/>
                  </a:lnTo>
                  <a:lnTo>
                    <a:pt x="7023" y="2031"/>
                  </a:lnTo>
                  <a:lnTo>
                    <a:pt x="6781" y="2273"/>
                  </a:lnTo>
                  <a:lnTo>
                    <a:pt x="6520" y="2553"/>
                  </a:lnTo>
                  <a:lnTo>
                    <a:pt x="6241" y="2870"/>
                  </a:lnTo>
                  <a:lnTo>
                    <a:pt x="5980" y="3242"/>
                  </a:lnTo>
                  <a:lnTo>
                    <a:pt x="5719" y="3671"/>
                  </a:lnTo>
                  <a:lnTo>
                    <a:pt x="5440" y="4155"/>
                  </a:lnTo>
                  <a:lnTo>
                    <a:pt x="5198" y="4695"/>
                  </a:lnTo>
                  <a:lnTo>
                    <a:pt x="5421" y="4155"/>
                  </a:lnTo>
                  <a:lnTo>
                    <a:pt x="5608" y="3633"/>
                  </a:lnTo>
                  <a:lnTo>
                    <a:pt x="5757" y="3149"/>
                  </a:lnTo>
                  <a:lnTo>
                    <a:pt x="5868" y="2702"/>
                  </a:lnTo>
                  <a:lnTo>
                    <a:pt x="5924" y="2273"/>
                  </a:lnTo>
                  <a:lnTo>
                    <a:pt x="5961" y="1901"/>
                  </a:lnTo>
                  <a:lnTo>
                    <a:pt x="5980" y="1547"/>
                  </a:lnTo>
                  <a:lnTo>
                    <a:pt x="5961" y="1230"/>
                  </a:lnTo>
                  <a:lnTo>
                    <a:pt x="5906" y="951"/>
                  </a:lnTo>
                  <a:lnTo>
                    <a:pt x="5850" y="709"/>
                  </a:lnTo>
                  <a:lnTo>
                    <a:pt x="5757" y="504"/>
                  </a:lnTo>
                  <a:lnTo>
                    <a:pt x="5663" y="336"/>
                  </a:lnTo>
                  <a:lnTo>
                    <a:pt x="5533" y="187"/>
                  </a:lnTo>
                  <a:lnTo>
                    <a:pt x="5421" y="94"/>
                  </a:lnTo>
                  <a:lnTo>
                    <a:pt x="5291" y="19"/>
                  </a:lnTo>
                  <a:lnTo>
                    <a:pt x="51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7" name="Google Shape;1697;p41"/>
            <p:cNvSpPr/>
            <p:nvPr/>
          </p:nvSpPr>
          <p:spPr>
            <a:xfrm>
              <a:off x="6511475" y="1019175"/>
              <a:ext cx="462475" cy="461975"/>
            </a:xfrm>
            <a:custGeom>
              <a:avLst/>
              <a:gdLst/>
              <a:ahLst/>
              <a:cxnLst/>
              <a:rect l="l" t="t" r="r" b="b"/>
              <a:pathLst>
                <a:path w="18499" h="18479" extrusionOk="0">
                  <a:moveTo>
                    <a:pt x="5943" y="0"/>
                  </a:moveTo>
                  <a:lnTo>
                    <a:pt x="5794" y="19"/>
                  </a:lnTo>
                  <a:lnTo>
                    <a:pt x="5664" y="37"/>
                  </a:lnTo>
                  <a:lnTo>
                    <a:pt x="5552" y="93"/>
                  </a:lnTo>
                  <a:lnTo>
                    <a:pt x="5440" y="149"/>
                  </a:lnTo>
                  <a:lnTo>
                    <a:pt x="5328" y="242"/>
                  </a:lnTo>
                  <a:lnTo>
                    <a:pt x="5216" y="335"/>
                  </a:lnTo>
                  <a:lnTo>
                    <a:pt x="5123" y="447"/>
                  </a:lnTo>
                  <a:lnTo>
                    <a:pt x="5049" y="577"/>
                  </a:lnTo>
                  <a:lnTo>
                    <a:pt x="4974" y="726"/>
                  </a:lnTo>
                  <a:lnTo>
                    <a:pt x="4918" y="876"/>
                  </a:lnTo>
                  <a:lnTo>
                    <a:pt x="4863" y="1043"/>
                  </a:lnTo>
                  <a:lnTo>
                    <a:pt x="4825" y="1229"/>
                  </a:lnTo>
                  <a:lnTo>
                    <a:pt x="4807" y="1434"/>
                  </a:lnTo>
                  <a:lnTo>
                    <a:pt x="4788" y="1658"/>
                  </a:lnTo>
                  <a:lnTo>
                    <a:pt x="4788" y="1881"/>
                  </a:lnTo>
                  <a:lnTo>
                    <a:pt x="4807" y="2124"/>
                  </a:lnTo>
                  <a:lnTo>
                    <a:pt x="4825" y="2366"/>
                  </a:lnTo>
                  <a:lnTo>
                    <a:pt x="4881" y="2645"/>
                  </a:lnTo>
                  <a:lnTo>
                    <a:pt x="4937" y="2925"/>
                  </a:lnTo>
                  <a:lnTo>
                    <a:pt x="5030" y="3204"/>
                  </a:lnTo>
                  <a:lnTo>
                    <a:pt x="5123" y="3502"/>
                  </a:lnTo>
                  <a:lnTo>
                    <a:pt x="5235" y="3819"/>
                  </a:lnTo>
                  <a:lnTo>
                    <a:pt x="5366" y="4135"/>
                  </a:lnTo>
                  <a:lnTo>
                    <a:pt x="5533" y="4471"/>
                  </a:lnTo>
                  <a:lnTo>
                    <a:pt x="5701" y="4806"/>
                  </a:lnTo>
                  <a:lnTo>
                    <a:pt x="5906" y="5160"/>
                  </a:lnTo>
                  <a:lnTo>
                    <a:pt x="6129" y="5532"/>
                  </a:lnTo>
                  <a:lnTo>
                    <a:pt x="6371" y="5905"/>
                  </a:lnTo>
                  <a:lnTo>
                    <a:pt x="6632" y="6278"/>
                  </a:lnTo>
                  <a:lnTo>
                    <a:pt x="6912" y="6669"/>
                  </a:lnTo>
                  <a:lnTo>
                    <a:pt x="7228" y="7060"/>
                  </a:lnTo>
                  <a:lnTo>
                    <a:pt x="7564" y="7470"/>
                  </a:lnTo>
                  <a:lnTo>
                    <a:pt x="7936" y="7880"/>
                  </a:lnTo>
                  <a:lnTo>
                    <a:pt x="8327" y="8308"/>
                  </a:lnTo>
                  <a:lnTo>
                    <a:pt x="8737" y="8736"/>
                  </a:lnTo>
                  <a:lnTo>
                    <a:pt x="8309" y="8308"/>
                  </a:lnTo>
                  <a:lnTo>
                    <a:pt x="7899" y="7917"/>
                  </a:lnTo>
                  <a:lnTo>
                    <a:pt x="7470" y="7563"/>
                  </a:lnTo>
                  <a:lnTo>
                    <a:pt x="7079" y="7228"/>
                  </a:lnTo>
                  <a:lnTo>
                    <a:pt x="6669" y="6911"/>
                  </a:lnTo>
                  <a:lnTo>
                    <a:pt x="6278" y="6631"/>
                  </a:lnTo>
                  <a:lnTo>
                    <a:pt x="5906" y="6352"/>
                  </a:lnTo>
                  <a:lnTo>
                    <a:pt x="5533" y="6110"/>
                  </a:lnTo>
                  <a:lnTo>
                    <a:pt x="5179" y="5905"/>
                  </a:lnTo>
                  <a:lnTo>
                    <a:pt x="4825" y="5700"/>
                  </a:lnTo>
                  <a:lnTo>
                    <a:pt x="4471" y="5532"/>
                  </a:lnTo>
                  <a:lnTo>
                    <a:pt x="4136" y="5365"/>
                  </a:lnTo>
                  <a:lnTo>
                    <a:pt x="3819" y="5234"/>
                  </a:lnTo>
                  <a:lnTo>
                    <a:pt x="3503" y="5123"/>
                  </a:lnTo>
                  <a:lnTo>
                    <a:pt x="3205" y="5011"/>
                  </a:lnTo>
                  <a:lnTo>
                    <a:pt x="2925" y="4936"/>
                  </a:lnTo>
                  <a:lnTo>
                    <a:pt x="2646" y="4880"/>
                  </a:lnTo>
                  <a:lnTo>
                    <a:pt x="2385" y="4825"/>
                  </a:lnTo>
                  <a:lnTo>
                    <a:pt x="2124" y="4787"/>
                  </a:lnTo>
                  <a:lnTo>
                    <a:pt x="1435" y="4787"/>
                  </a:lnTo>
                  <a:lnTo>
                    <a:pt x="1249" y="4825"/>
                  </a:lnTo>
                  <a:lnTo>
                    <a:pt x="1062" y="4862"/>
                  </a:lnTo>
                  <a:lnTo>
                    <a:pt x="876" y="4899"/>
                  </a:lnTo>
                  <a:lnTo>
                    <a:pt x="727" y="4974"/>
                  </a:lnTo>
                  <a:lnTo>
                    <a:pt x="578" y="5048"/>
                  </a:lnTo>
                  <a:lnTo>
                    <a:pt x="448" y="5123"/>
                  </a:lnTo>
                  <a:lnTo>
                    <a:pt x="336" y="5216"/>
                  </a:lnTo>
                  <a:lnTo>
                    <a:pt x="243" y="5309"/>
                  </a:lnTo>
                  <a:lnTo>
                    <a:pt x="168" y="5421"/>
                  </a:lnTo>
                  <a:lnTo>
                    <a:pt x="94" y="5551"/>
                  </a:lnTo>
                  <a:lnTo>
                    <a:pt x="57" y="5663"/>
                  </a:lnTo>
                  <a:lnTo>
                    <a:pt x="19" y="5793"/>
                  </a:lnTo>
                  <a:lnTo>
                    <a:pt x="1" y="5924"/>
                  </a:lnTo>
                  <a:lnTo>
                    <a:pt x="1" y="6073"/>
                  </a:lnTo>
                  <a:lnTo>
                    <a:pt x="19" y="6203"/>
                  </a:lnTo>
                  <a:lnTo>
                    <a:pt x="75" y="6352"/>
                  </a:lnTo>
                  <a:lnTo>
                    <a:pt x="131" y="6501"/>
                  </a:lnTo>
                  <a:lnTo>
                    <a:pt x="206" y="6650"/>
                  </a:lnTo>
                  <a:lnTo>
                    <a:pt x="299" y="6818"/>
                  </a:lnTo>
                  <a:lnTo>
                    <a:pt x="411" y="6967"/>
                  </a:lnTo>
                  <a:lnTo>
                    <a:pt x="541" y="7116"/>
                  </a:lnTo>
                  <a:lnTo>
                    <a:pt x="709" y="7265"/>
                  </a:lnTo>
                  <a:lnTo>
                    <a:pt x="876" y="7432"/>
                  </a:lnTo>
                  <a:lnTo>
                    <a:pt x="1081" y="7581"/>
                  </a:lnTo>
                  <a:lnTo>
                    <a:pt x="1286" y="7731"/>
                  </a:lnTo>
                  <a:lnTo>
                    <a:pt x="1528" y="7861"/>
                  </a:lnTo>
                  <a:lnTo>
                    <a:pt x="1789" y="8010"/>
                  </a:lnTo>
                  <a:lnTo>
                    <a:pt x="2068" y="8140"/>
                  </a:lnTo>
                  <a:lnTo>
                    <a:pt x="2385" y="8289"/>
                  </a:lnTo>
                  <a:lnTo>
                    <a:pt x="2702" y="8401"/>
                  </a:lnTo>
                  <a:lnTo>
                    <a:pt x="3056" y="8532"/>
                  </a:lnTo>
                  <a:lnTo>
                    <a:pt x="3428" y="8643"/>
                  </a:lnTo>
                  <a:lnTo>
                    <a:pt x="3819" y="8736"/>
                  </a:lnTo>
                  <a:lnTo>
                    <a:pt x="4248" y="8848"/>
                  </a:lnTo>
                  <a:lnTo>
                    <a:pt x="4695" y="8923"/>
                  </a:lnTo>
                  <a:lnTo>
                    <a:pt x="5161" y="9016"/>
                  </a:lnTo>
                  <a:lnTo>
                    <a:pt x="5645" y="9072"/>
                  </a:lnTo>
                  <a:lnTo>
                    <a:pt x="6167" y="9128"/>
                  </a:lnTo>
                  <a:lnTo>
                    <a:pt x="6707" y="9183"/>
                  </a:lnTo>
                  <a:lnTo>
                    <a:pt x="7284" y="9221"/>
                  </a:lnTo>
                  <a:lnTo>
                    <a:pt x="7880" y="9239"/>
                  </a:lnTo>
                  <a:lnTo>
                    <a:pt x="7284" y="9277"/>
                  </a:lnTo>
                  <a:lnTo>
                    <a:pt x="6707" y="9295"/>
                  </a:lnTo>
                  <a:lnTo>
                    <a:pt x="6167" y="9351"/>
                  </a:lnTo>
                  <a:lnTo>
                    <a:pt x="5645" y="9407"/>
                  </a:lnTo>
                  <a:lnTo>
                    <a:pt x="5161" y="9482"/>
                  </a:lnTo>
                  <a:lnTo>
                    <a:pt x="4695" y="9556"/>
                  </a:lnTo>
                  <a:lnTo>
                    <a:pt x="4248" y="9631"/>
                  </a:lnTo>
                  <a:lnTo>
                    <a:pt x="3819" y="9742"/>
                  </a:lnTo>
                  <a:lnTo>
                    <a:pt x="3428" y="9835"/>
                  </a:lnTo>
                  <a:lnTo>
                    <a:pt x="3056" y="9947"/>
                  </a:lnTo>
                  <a:lnTo>
                    <a:pt x="2702" y="10078"/>
                  </a:lnTo>
                  <a:lnTo>
                    <a:pt x="2385" y="10208"/>
                  </a:lnTo>
                  <a:lnTo>
                    <a:pt x="2068" y="10338"/>
                  </a:lnTo>
                  <a:lnTo>
                    <a:pt x="1789" y="10469"/>
                  </a:lnTo>
                  <a:lnTo>
                    <a:pt x="1528" y="10618"/>
                  </a:lnTo>
                  <a:lnTo>
                    <a:pt x="1286" y="10748"/>
                  </a:lnTo>
                  <a:lnTo>
                    <a:pt x="1081" y="10897"/>
                  </a:lnTo>
                  <a:lnTo>
                    <a:pt x="876" y="11065"/>
                  </a:lnTo>
                  <a:lnTo>
                    <a:pt x="709" y="11214"/>
                  </a:lnTo>
                  <a:lnTo>
                    <a:pt x="541" y="11363"/>
                  </a:lnTo>
                  <a:lnTo>
                    <a:pt x="411" y="11512"/>
                  </a:lnTo>
                  <a:lnTo>
                    <a:pt x="299" y="11680"/>
                  </a:lnTo>
                  <a:lnTo>
                    <a:pt x="206" y="11829"/>
                  </a:lnTo>
                  <a:lnTo>
                    <a:pt x="131" y="11978"/>
                  </a:lnTo>
                  <a:lnTo>
                    <a:pt x="75" y="12127"/>
                  </a:lnTo>
                  <a:lnTo>
                    <a:pt x="19" y="12276"/>
                  </a:lnTo>
                  <a:lnTo>
                    <a:pt x="1" y="12406"/>
                  </a:lnTo>
                  <a:lnTo>
                    <a:pt x="1" y="12555"/>
                  </a:lnTo>
                  <a:lnTo>
                    <a:pt x="19" y="12685"/>
                  </a:lnTo>
                  <a:lnTo>
                    <a:pt x="57" y="12816"/>
                  </a:lnTo>
                  <a:lnTo>
                    <a:pt x="94" y="12946"/>
                  </a:lnTo>
                  <a:lnTo>
                    <a:pt x="168" y="13058"/>
                  </a:lnTo>
                  <a:lnTo>
                    <a:pt x="243" y="13170"/>
                  </a:lnTo>
                  <a:lnTo>
                    <a:pt x="336" y="13263"/>
                  </a:lnTo>
                  <a:lnTo>
                    <a:pt x="448" y="13356"/>
                  </a:lnTo>
                  <a:lnTo>
                    <a:pt x="578" y="13431"/>
                  </a:lnTo>
                  <a:lnTo>
                    <a:pt x="727" y="13505"/>
                  </a:lnTo>
                  <a:lnTo>
                    <a:pt x="876" y="13580"/>
                  </a:lnTo>
                  <a:lnTo>
                    <a:pt x="1062" y="13617"/>
                  </a:lnTo>
                  <a:lnTo>
                    <a:pt x="1249" y="13673"/>
                  </a:lnTo>
                  <a:lnTo>
                    <a:pt x="1435" y="13691"/>
                  </a:lnTo>
                  <a:lnTo>
                    <a:pt x="1659" y="13710"/>
                  </a:lnTo>
                  <a:lnTo>
                    <a:pt x="1882" y="13710"/>
                  </a:lnTo>
                  <a:lnTo>
                    <a:pt x="2124" y="13691"/>
                  </a:lnTo>
                  <a:lnTo>
                    <a:pt x="2385" y="13654"/>
                  </a:lnTo>
                  <a:lnTo>
                    <a:pt x="2646" y="13617"/>
                  </a:lnTo>
                  <a:lnTo>
                    <a:pt x="2925" y="13542"/>
                  </a:lnTo>
                  <a:lnTo>
                    <a:pt x="3205" y="13468"/>
                  </a:lnTo>
                  <a:lnTo>
                    <a:pt x="3503" y="13375"/>
                  </a:lnTo>
                  <a:lnTo>
                    <a:pt x="3819" y="13244"/>
                  </a:lnTo>
                  <a:lnTo>
                    <a:pt x="4136" y="13114"/>
                  </a:lnTo>
                  <a:lnTo>
                    <a:pt x="4471" y="12965"/>
                  </a:lnTo>
                  <a:lnTo>
                    <a:pt x="4825" y="12779"/>
                  </a:lnTo>
                  <a:lnTo>
                    <a:pt x="5179" y="12592"/>
                  </a:lnTo>
                  <a:lnTo>
                    <a:pt x="5533" y="12369"/>
                  </a:lnTo>
                  <a:lnTo>
                    <a:pt x="5906" y="12127"/>
                  </a:lnTo>
                  <a:lnTo>
                    <a:pt x="6278" y="11866"/>
                  </a:lnTo>
                  <a:lnTo>
                    <a:pt x="6669" y="11568"/>
                  </a:lnTo>
                  <a:lnTo>
                    <a:pt x="7079" y="11251"/>
                  </a:lnTo>
                  <a:lnTo>
                    <a:pt x="7470" y="10916"/>
                  </a:lnTo>
                  <a:lnTo>
                    <a:pt x="7899" y="10562"/>
                  </a:lnTo>
                  <a:lnTo>
                    <a:pt x="8309" y="10171"/>
                  </a:lnTo>
                  <a:lnTo>
                    <a:pt x="8737" y="9742"/>
                  </a:lnTo>
                  <a:lnTo>
                    <a:pt x="8327" y="10171"/>
                  </a:lnTo>
                  <a:lnTo>
                    <a:pt x="7936" y="10599"/>
                  </a:lnTo>
                  <a:lnTo>
                    <a:pt x="7564" y="11009"/>
                  </a:lnTo>
                  <a:lnTo>
                    <a:pt x="7228" y="11419"/>
                  </a:lnTo>
                  <a:lnTo>
                    <a:pt x="6912" y="11810"/>
                  </a:lnTo>
                  <a:lnTo>
                    <a:pt x="6632" y="12201"/>
                  </a:lnTo>
                  <a:lnTo>
                    <a:pt x="6371" y="12574"/>
                  </a:lnTo>
                  <a:lnTo>
                    <a:pt x="6129" y="12946"/>
                  </a:lnTo>
                  <a:lnTo>
                    <a:pt x="5906" y="13319"/>
                  </a:lnTo>
                  <a:lnTo>
                    <a:pt x="5701" y="13673"/>
                  </a:lnTo>
                  <a:lnTo>
                    <a:pt x="5533" y="14008"/>
                  </a:lnTo>
                  <a:lnTo>
                    <a:pt x="5366" y="14343"/>
                  </a:lnTo>
                  <a:lnTo>
                    <a:pt x="5235" y="14660"/>
                  </a:lnTo>
                  <a:lnTo>
                    <a:pt x="5123" y="14977"/>
                  </a:lnTo>
                  <a:lnTo>
                    <a:pt x="5030" y="15275"/>
                  </a:lnTo>
                  <a:lnTo>
                    <a:pt x="4937" y="15573"/>
                  </a:lnTo>
                  <a:lnTo>
                    <a:pt x="4881" y="15852"/>
                  </a:lnTo>
                  <a:lnTo>
                    <a:pt x="4825" y="16113"/>
                  </a:lnTo>
                  <a:lnTo>
                    <a:pt x="4807" y="16355"/>
                  </a:lnTo>
                  <a:lnTo>
                    <a:pt x="4788" y="16597"/>
                  </a:lnTo>
                  <a:lnTo>
                    <a:pt x="4788" y="16821"/>
                  </a:lnTo>
                  <a:lnTo>
                    <a:pt x="4807" y="17044"/>
                  </a:lnTo>
                  <a:lnTo>
                    <a:pt x="4825" y="17249"/>
                  </a:lnTo>
                  <a:lnTo>
                    <a:pt x="4863" y="17436"/>
                  </a:lnTo>
                  <a:lnTo>
                    <a:pt x="4918" y="17603"/>
                  </a:lnTo>
                  <a:lnTo>
                    <a:pt x="4974" y="17771"/>
                  </a:lnTo>
                  <a:lnTo>
                    <a:pt x="5049" y="17901"/>
                  </a:lnTo>
                  <a:lnTo>
                    <a:pt x="5123" y="18032"/>
                  </a:lnTo>
                  <a:lnTo>
                    <a:pt x="5216" y="18143"/>
                  </a:lnTo>
                  <a:lnTo>
                    <a:pt x="5328" y="18237"/>
                  </a:lnTo>
                  <a:lnTo>
                    <a:pt x="5440" y="18330"/>
                  </a:lnTo>
                  <a:lnTo>
                    <a:pt x="5552" y="18386"/>
                  </a:lnTo>
                  <a:lnTo>
                    <a:pt x="5664" y="18441"/>
                  </a:lnTo>
                  <a:lnTo>
                    <a:pt x="5794" y="18479"/>
                  </a:lnTo>
                  <a:lnTo>
                    <a:pt x="6073" y="18479"/>
                  </a:lnTo>
                  <a:lnTo>
                    <a:pt x="6222" y="18460"/>
                  </a:lnTo>
                  <a:lnTo>
                    <a:pt x="6371" y="18423"/>
                  </a:lnTo>
                  <a:lnTo>
                    <a:pt x="6520" y="18367"/>
                  </a:lnTo>
                  <a:lnTo>
                    <a:pt x="6669" y="18292"/>
                  </a:lnTo>
                  <a:lnTo>
                    <a:pt x="6818" y="18199"/>
                  </a:lnTo>
                  <a:lnTo>
                    <a:pt x="6967" y="18069"/>
                  </a:lnTo>
                  <a:lnTo>
                    <a:pt x="7117" y="17939"/>
                  </a:lnTo>
                  <a:lnTo>
                    <a:pt x="7284" y="17789"/>
                  </a:lnTo>
                  <a:lnTo>
                    <a:pt x="7433" y="17603"/>
                  </a:lnTo>
                  <a:lnTo>
                    <a:pt x="7582" y="17417"/>
                  </a:lnTo>
                  <a:lnTo>
                    <a:pt x="7731" y="17193"/>
                  </a:lnTo>
                  <a:lnTo>
                    <a:pt x="7880" y="16951"/>
                  </a:lnTo>
                  <a:lnTo>
                    <a:pt x="8011" y="16690"/>
                  </a:lnTo>
                  <a:lnTo>
                    <a:pt x="8160" y="16411"/>
                  </a:lnTo>
                  <a:lnTo>
                    <a:pt x="8290" y="16113"/>
                  </a:lnTo>
                  <a:lnTo>
                    <a:pt x="8420" y="15778"/>
                  </a:lnTo>
                  <a:lnTo>
                    <a:pt x="8532" y="15442"/>
                  </a:lnTo>
                  <a:lnTo>
                    <a:pt x="8644" y="15070"/>
                  </a:lnTo>
                  <a:lnTo>
                    <a:pt x="8756" y="14660"/>
                  </a:lnTo>
                  <a:lnTo>
                    <a:pt x="8849" y="14250"/>
                  </a:lnTo>
                  <a:lnTo>
                    <a:pt x="8942" y="13803"/>
                  </a:lnTo>
                  <a:lnTo>
                    <a:pt x="9017" y="13337"/>
                  </a:lnTo>
                  <a:lnTo>
                    <a:pt x="9091" y="12835"/>
                  </a:lnTo>
                  <a:lnTo>
                    <a:pt x="9147" y="12313"/>
                  </a:lnTo>
                  <a:lnTo>
                    <a:pt x="9184" y="11773"/>
                  </a:lnTo>
                  <a:lnTo>
                    <a:pt x="9221" y="11214"/>
                  </a:lnTo>
                  <a:lnTo>
                    <a:pt x="9240" y="10618"/>
                  </a:lnTo>
                  <a:lnTo>
                    <a:pt x="9240" y="9984"/>
                  </a:lnTo>
                  <a:lnTo>
                    <a:pt x="9259" y="10618"/>
                  </a:lnTo>
                  <a:lnTo>
                    <a:pt x="9277" y="11214"/>
                  </a:lnTo>
                  <a:lnTo>
                    <a:pt x="9315" y="11773"/>
                  </a:lnTo>
                  <a:lnTo>
                    <a:pt x="9352" y="12313"/>
                  </a:lnTo>
                  <a:lnTo>
                    <a:pt x="9408" y="12835"/>
                  </a:lnTo>
                  <a:lnTo>
                    <a:pt x="9482" y="13337"/>
                  </a:lnTo>
                  <a:lnTo>
                    <a:pt x="9557" y="13803"/>
                  </a:lnTo>
                  <a:lnTo>
                    <a:pt x="9650" y="14250"/>
                  </a:lnTo>
                  <a:lnTo>
                    <a:pt x="9743" y="14660"/>
                  </a:lnTo>
                  <a:lnTo>
                    <a:pt x="9855" y="15070"/>
                  </a:lnTo>
                  <a:lnTo>
                    <a:pt x="9967" y="15442"/>
                  </a:lnTo>
                  <a:lnTo>
                    <a:pt x="10078" y="15778"/>
                  </a:lnTo>
                  <a:lnTo>
                    <a:pt x="10209" y="16113"/>
                  </a:lnTo>
                  <a:lnTo>
                    <a:pt x="10339" y="16411"/>
                  </a:lnTo>
                  <a:lnTo>
                    <a:pt x="10470" y="16690"/>
                  </a:lnTo>
                  <a:lnTo>
                    <a:pt x="10619" y="16951"/>
                  </a:lnTo>
                  <a:lnTo>
                    <a:pt x="10768" y="17193"/>
                  </a:lnTo>
                  <a:lnTo>
                    <a:pt x="10917" y="17417"/>
                  </a:lnTo>
                  <a:lnTo>
                    <a:pt x="11066" y="17603"/>
                  </a:lnTo>
                  <a:lnTo>
                    <a:pt x="11215" y="17789"/>
                  </a:lnTo>
                  <a:lnTo>
                    <a:pt x="11364" y="17939"/>
                  </a:lnTo>
                  <a:lnTo>
                    <a:pt x="11531" y="18069"/>
                  </a:lnTo>
                  <a:lnTo>
                    <a:pt x="11680" y="18199"/>
                  </a:lnTo>
                  <a:lnTo>
                    <a:pt x="11829" y="18292"/>
                  </a:lnTo>
                  <a:lnTo>
                    <a:pt x="11978" y="18367"/>
                  </a:lnTo>
                  <a:lnTo>
                    <a:pt x="12127" y="18423"/>
                  </a:lnTo>
                  <a:lnTo>
                    <a:pt x="12276" y="18460"/>
                  </a:lnTo>
                  <a:lnTo>
                    <a:pt x="12425" y="18479"/>
                  </a:lnTo>
                  <a:lnTo>
                    <a:pt x="12686" y="18479"/>
                  </a:lnTo>
                  <a:lnTo>
                    <a:pt x="12817" y="18441"/>
                  </a:lnTo>
                  <a:lnTo>
                    <a:pt x="12947" y="18386"/>
                  </a:lnTo>
                  <a:lnTo>
                    <a:pt x="13059" y="18330"/>
                  </a:lnTo>
                  <a:lnTo>
                    <a:pt x="13171" y="18237"/>
                  </a:lnTo>
                  <a:lnTo>
                    <a:pt x="13264" y="18143"/>
                  </a:lnTo>
                  <a:lnTo>
                    <a:pt x="13357" y="18032"/>
                  </a:lnTo>
                  <a:lnTo>
                    <a:pt x="13450" y="17901"/>
                  </a:lnTo>
                  <a:lnTo>
                    <a:pt x="13524" y="17771"/>
                  </a:lnTo>
                  <a:lnTo>
                    <a:pt x="13580" y="17603"/>
                  </a:lnTo>
                  <a:lnTo>
                    <a:pt x="13636" y="17436"/>
                  </a:lnTo>
                  <a:lnTo>
                    <a:pt x="13673" y="17249"/>
                  </a:lnTo>
                  <a:lnTo>
                    <a:pt x="13692" y="17044"/>
                  </a:lnTo>
                  <a:lnTo>
                    <a:pt x="13711" y="16821"/>
                  </a:lnTo>
                  <a:lnTo>
                    <a:pt x="13711" y="16597"/>
                  </a:lnTo>
                  <a:lnTo>
                    <a:pt x="13692" y="16355"/>
                  </a:lnTo>
                  <a:lnTo>
                    <a:pt x="13655" y="16113"/>
                  </a:lnTo>
                  <a:lnTo>
                    <a:pt x="13618" y="15852"/>
                  </a:lnTo>
                  <a:lnTo>
                    <a:pt x="13543" y="15573"/>
                  </a:lnTo>
                  <a:lnTo>
                    <a:pt x="13469" y="15275"/>
                  </a:lnTo>
                  <a:lnTo>
                    <a:pt x="13375" y="14977"/>
                  </a:lnTo>
                  <a:lnTo>
                    <a:pt x="13264" y="14660"/>
                  </a:lnTo>
                  <a:lnTo>
                    <a:pt x="13115" y="14343"/>
                  </a:lnTo>
                  <a:lnTo>
                    <a:pt x="12966" y="14008"/>
                  </a:lnTo>
                  <a:lnTo>
                    <a:pt x="12779" y="13673"/>
                  </a:lnTo>
                  <a:lnTo>
                    <a:pt x="12593" y="13319"/>
                  </a:lnTo>
                  <a:lnTo>
                    <a:pt x="12370" y="12946"/>
                  </a:lnTo>
                  <a:lnTo>
                    <a:pt x="12127" y="12574"/>
                  </a:lnTo>
                  <a:lnTo>
                    <a:pt x="11867" y="12201"/>
                  </a:lnTo>
                  <a:lnTo>
                    <a:pt x="11569" y="11810"/>
                  </a:lnTo>
                  <a:lnTo>
                    <a:pt x="11271" y="11419"/>
                  </a:lnTo>
                  <a:lnTo>
                    <a:pt x="10935" y="11009"/>
                  </a:lnTo>
                  <a:lnTo>
                    <a:pt x="10563" y="10599"/>
                  </a:lnTo>
                  <a:lnTo>
                    <a:pt x="10171" y="10171"/>
                  </a:lnTo>
                  <a:lnTo>
                    <a:pt x="9762" y="9742"/>
                  </a:lnTo>
                  <a:lnTo>
                    <a:pt x="10190" y="10171"/>
                  </a:lnTo>
                  <a:lnTo>
                    <a:pt x="10600" y="10562"/>
                  </a:lnTo>
                  <a:lnTo>
                    <a:pt x="11010" y="10916"/>
                  </a:lnTo>
                  <a:lnTo>
                    <a:pt x="11420" y="11251"/>
                  </a:lnTo>
                  <a:lnTo>
                    <a:pt x="11811" y="11568"/>
                  </a:lnTo>
                  <a:lnTo>
                    <a:pt x="12202" y="11866"/>
                  </a:lnTo>
                  <a:lnTo>
                    <a:pt x="12593" y="12127"/>
                  </a:lnTo>
                  <a:lnTo>
                    <a:pt x="12966" y="12369"/>
                  </a:lnTo>
                  <a:lnTo>
                    <a:pt x="13320" y="12592"/>
                  </a:lnTo>
                  <a:lnTo>
                    <a:pt x="13673" y="12779"/>
                  </a:lnTo>
                  <a:lnTo>
                    <a:pt x="14009" y="12965"/>
                  </a:lnTo>
                  <a:lnTo>
                    <a:pt x="14344" y="13114"/>
                  </a:lnTo>
                  <a:lnTo>
                    <a:pt x="14679" y="13244"/>
                  </a:lnTo>
                  <a:lnTo>
                    <a:pt x="14977" y="13375"/>
                  </a:lnTo>
                  <a:lnTo>
                    <a:pt x="15275" y="13468"/>
                  </a:lnTo>
                  <a:lnTo>
                    <a:pt x="15574" y="13542"/>
                  </a:lnTo>
                  <a:lnTo>
                    <a:pt x="15853" y="13617"/>
                  </a:lnTo>
                  <a:lnTo>
                    <a:pt x="16114" y="13654"/>
                  </a:lnTo>
                  <a:lnTo>
                    <a:pt x="16375" y="13691"/>
                  </a:lnTo>
                  <a:lnTo>
                    <a:pt x="16617" y="13710"/>
                  </a:lnTo>
                  <a:lnTo>
                    <a:pt x="16840" y="13710"/>
                  </a:lnTo>
                  <a:lnTo>
                    <a:pt x="17045" y="13691"/>
                  </a:lnTo>
                  <a:lnTo>
                    <a:pt x="17250" y="13673"/>
                  </a:lnTo>
                  <a:lnTo>
                    <a:pt x="17436" y="13617"/>
                  </a:lnTo>
                  <a:lnTo>
                    <a:pt x="17604" y="13580"/>
                  </a:lnTo>
                  <a:lnTo>
                    <a:pt x="17772" y="13505"/>
                  </a:lnTo>
                  <a:lnTo>
                    <a:pt x="17921" y="13431"/>
                  </a:lnTo>
                  <a:lnTo>
                    <a:pt x="18032" y="13356"/>
                  </a:lnTo>
                  <a:lnTo>
                    <a:pt x="18163" y="13263"/>
                  </a:lnTo>
                  <a:lnTo>
                    <a:pt x="18256" y="13170"/>
                  </a:lnTo>
                  <a:lnTo>
                    <a:pt x="18330" y="13058"/>
                  </a:lnTo>
                  <a:lnTo>
                    <a:pt x="18405" y="12946"/>
                  </a:lnTo>
                  <a:lnTo>
                    <a:pt x="18442" y="12816"/>
                  </a:lnTo>
                  <a:lnTo>
                    <a:pt x="18479" y="12685"/>
                  </a:lnTo>
                  <a:lnTo>
                    <a:pt x="18498" y="12555"/>
                  </a:lnTo>
                  <a:lnTo>
                    <a:pt x="18479" y="12406"/>
                  </a:lnTo>
                  <a:lnTo>
                    <a:pt x="18461" y="12276"/>
                  </a:lnTo>
                  <a:lnTo>
                    <a:pt x="18424" y="12127"/>
                  </a:lnTo>
                  <a:lnTo>
                    <a:pt x="18368" y="11978"/>
                  </a:lnTo>
                  <a:lnTo>
                    <a:pt x="18293" y="11829"/>
                  </a:lnTo>
                  <a:lnTo>
                    <a:pt x="18200" y="11680"/>
                  </a:lnTo>
                  <a:lnTo>
                    <a:pt x="18088" y="11512"/>
                  </a:lnTo>
                  <a:lnTo>
                    <a:pt x="17939" y="11363"/>
                  </a:lnTo>
                  <a:lnTo>
                    <a:pt x="17790" y="11214"/>
                  </a:lnTo>
                  <a:lnTo>
                    <a:pt x="17623" y="11065"/>
                  </a:lnTo>
                  <a:lnTo>
                    <a:pt x="17418" y="10897"/>
                  </a:lnTo>
                  <a:lnTo>
                    <a:pt x="17194" y="10748"/>
                  </a:lnTo>
                  <a:lnTo>
                    <a:pt x="16971" y="10618"/>
                  </a:lnTo>
                  <a:lnTo>
                    <a:pt x="16710" y="10469"/>
                  </a:lnTo>
                  <a:lnTo>
                    <a:pt x="16412" y="10338"/>
                  </a:lnTo>
                  <a:lnTo>
                    <a:pt x="16114" y="10208"/>
                  </a:lnTo>
                  <a:lnTo>
                    <a:pt x="15797" y="10078"/>
                  </a:lnTo>
                  <a:lnTo>
                    <a:pt x="15443" y="9947"/>
                  </a:lnTo>
                  <a:lnTo>
                    <a:pt x="15071" y="9835"/>
                  </a:lnTo>
                  <a:lnTo>
                    <a:pt x="14679" y="9742"/>
                  </a:lnTo>
                  <a:lnTo>
                    <a:pt x="14251" y="9631"/>
                  </a:lnTo>
                  <a:lnTo>
                    <a:pt x="13804" y="9556"/>
                  </a:lnTo>
                  <a:lnTo>
                    <a:pt x="13338" y="9482"/>
                  </a:lnTo>
                  <a:lnTo>
                    <a:pt x="12854" y="9407"/>
                  </a:lnTo>
                  <a:lnTo>
                    <a:pt x="12332" y="9351"/>
                  </a:lnTo>
                  <a:lnTo>
                    <a:pt x="11792" y="9295"/>
                  </a:lnTo>
                  <a:lnTo>
                    <a:pt x="11215" y="9277"/>
                  </a:lnTo>
                  <a:lnTo>
                    <a:pt x="10619" y="9239"/>
                  </a:lnTo>
                  <a:lnTo>
                    <a:pt x="11215" y="9221"/>
                  </a:lnTo>
                  <a:lnTo>
                    <a:pt x="11792" y="9183"/>
                  </a:lnTo>
                  <a:lnTo>
                    <a:pt x="12332" y="9128"/>
                  </a:lnTo>
                  <a:lnTo>
                    <a:pt x="12854" y="9072"/>
                  </a:lnTo>
                  <a:lnTo>
                    <a:pt x="13338" y="9016"/>
                  </a:lnTo>
                  <a:lnTo>
                    <a:pt x="13804" y="8923"/>
                  </a:lnTo>
                  <a:lnTo>
                    <a:pt x="14251" y="8848"/>
                  </a:lnTo>
                  <a:lnTo>
                    <a:pt x="14679" y="8736"/>
                  </a:lnTo>
                  <a:lnTo>
                    <a:pt x="15071" y="8643"/>
                  </a:lnTo>
                  <a:lnTo>
                    <a:pt x="15443" y="8532"/>
                  </a:lnTo>
                  <a:lnTo>
                    <a:pt x="15797" y="8401"/>
                  </a:lnTo>
                  <a:lnTo>
                    <a:pt x="16114" y="8289"/>
                  </a:lnTo>
                  <a:lnTo>
                    <a:pt x="16412" y="8140"/>
                  </a:lnTo>
                  <a:lnTo>
                    <a:pt x="16710" y="8010"/>
                  </a:lnTo>
                  <a:lnTo>
                    <a:pt x="16971" y="7861"/>
                  </a:lnTo>
                  <a:lnTo>
                    <a:pt x="17194" y="7731"/>
                  </a:lnTo>
                  <a:lnTo>
                    <a:pt x="17418" y="7581"/>
                  </a:lnTo>
                  <a:lnTo>
                    <a:pt x="17623" y="7432"/>
                  </a:lnTo>
                  <a:lnTo>
                    <a:pt x="17790" y="7265"/>
                  </a:lnTo>
                  <a:lnTo>
                    <a:pt x="17939" y="7116"/>
                  </a:lnTo>
                  <a:lnTo>
                    <a:pt x="18088" y="6967"/>
                  </a:lnTo>
                  <a:lnTo>
                    <a:pt x="18200" y="6818"/>
                  </a:lnTo>
                  <a:lnTo>
                    <a:pt x="18293" y="6650"/>
                  </a:lnTo>
                  <a:lnTo>
                    <a:pt x="18368" y="6501"/>
                  </a:lnTo>
                  <a:lnTo>
                    <a:pt x="18424" y="6352"/>
                  </a:lnTo>
                  <a:lnTo>
                    <a:pt x="18461" y="6203"/>
                  </a:lnTo>
                  <a:lnTo>
                    <a:pt x="18479" y="6073"/>
                  </a:lnTo>
                  <a:lnTo>
                    <a:pt x="18498" y="5924"/>
                  </a:lnTo>
                  <a:lnTo>
                    <a:pt x="18479" y="5793"/>
                  </a:lnTo>
                  <a:lnTo>
                    <a:pt x="18442" y="5663"/>
                  </a:lnTo>
                  <a:lnTo>
                    <a:pt x="18405" y="5551"/>
                  </a:lnTo>
                  <a:lnTo>
                    <a:pt x="18330" y="5421"/>
                  </a:lnTo>
                  <a:lnTo>
                    <a:pt x="18256" y="5309"/>
                  </a:lnTo>
                  <a:lnTo>
                    <a:pt x="18163" y="5216"/>
                  </a:lnTo>
                  <a:lnTo>
                    <a:pt x="18032" y="5123"/>
                  </a:lnTo>
                  <a:lnTo>
                    <a:pt x="17921" y="5048"/>
                  </a:lnTo>
                  <a:lnTo>
                    <a:pt x="17772" y="4974"/>
                  </a:lnTo>
                  <a:lnTo>
                    <a:pt x="17604" y="4899"/>
                  </a:lnTo>
                  <a:lnTo>
                    <a:pt x="17436" y="4862"/>
                  </a:lnTo>
                  <a:lnTo>
                    <a:pt x="17250" y="4825"/>
                  </a:lnTo>
                  <a:lnTo>
                    <a:pt x="17045" y="4787"/>
                  </a:lnTo>
                  <a:lnTo>
                    <a:pt x="16375" y="4787"/>
                  </a:lnTo>
                  <a:lnTo>
                    <a:pt x="16114" y="4825"/>
                  </a:lnTo>
                  <a:lnTo>
                    <a:pt x="15853" y="4880"/>
                  </a:lnTo>
                  <a:lnTo>
                    <a:pt x="15574" y="4936"/>
                  </a:lnTo>
                  <a:lnTo>
                    <a:pt x="15275" y="5011"/>
                  </a:lnTo>
                  <a:lnTo>
                    <a:pt x="14977" y="5123"/>
                  </a:lnTo>
                  <a:lnTo>
                    <a:pt x="14679" y="5234"/>
                  </a:lnTo>
                  <a:lnTo>
                    <a:pt x="14344" y="5365"/>
                  </a:lnTo>
                  <a:lnTo>
                    <a:pt x="14009" y="5532"/>
                  </a:lnTo>
                  <a:lnTo>
                    <a:pt x="13673" y="5700"/>
                  </a:lnTo>
                  <a:lnTo>
                    <a:pt x="13320" y="5905"/>
                  </a:lnTo>
                  <a:lnTo>
                    <a:pt x="12966" y="6110"/>
                  </a:lnTo>
                  <a:lnTo>
                    <a:pt x="12593" y="6352"/>
                  </a:lnTo>
                  <a:lnTo>
                    <a:pt x="12202" y="6631"/>
                  </a:lnTo>
                  <a:lnTo>
                    <a:pt x="11811" y="6911"/>
                  </a:lnTo>
                  <a:lnTo>
                    <a:pt x="11420" y="7228"/>
                  </a:lnTo>
                  <a:lnTo>
                    <a:pt x="11010" y="7563"/>
                  </a:lnTo>
                  <a:lnTo>
                    <a:pt x="10600" y="7917"/>
                  </a:lnTo>
                  <a:lnTo>
                    <a:pt x="10190" y="8308"/>
                  </a:lnTo>
                  <a:lnTo>
                    <a:pt x="9762" y="8736"/>
                  </a:lnTo>
                  <a:lnTo>
                    <a:pt x="10171" y="8308"/>
                  </a:lnTo>
                  <a:lnTo>
                    <a:pt x="10563" y="7880"/>
                  </a:lnTo>
                  <a:lnTo>
                    <a:pt x="10935" y="7470"/>
                  </a:lnTo>
                  <a:lnTo>
                    <a:pt x="11271" y="7060"/>
                  </a:lnTo>
                  <a:lnTo>
                    <a:pt x="11569" y="6669"/>
                  </a:lnTo>
                  <a:lnTo>
                    <a:pt x="11867" y="6278"/>
                  </a:lnTo>
                  <a:lnTo>
                    <a:pt x="12127" y="5905"/>
                  </a:lnTo>
                  <a:lnTo>
                    <a:pt x="12370" y="5532"/>
                  </a:lnTo>
                  <a:lnTo>
                    <a:pt x="12593" y="5160"/>
                  </a:lnTo>
                  <a:lnTo>
                    <a:pt x="12779" y="4806"/>
                  </a:lnTo>
                  <a:lnTo>
                    <a:pt x="12966" y="4471"/>
                  </a:lnTo>
                  <a:lnTo>
                    <a:pt x="13115" y="4135"/>
                  </a:lnTo>
                  <a:lnTo>
                    <a:pt x="13264" y="3819"/>
                  </a:lnTo>
                  <a:lnTo>
                    <a:pt x="13375" y="3502"/>
                  </a:lnTo>
                  <a:lnTo>
                    <a:pt x="13469" y="3204"/>
                  </a:lnTo>
                  <a:lnTo>
                    <a:pt x="13543" y="2925"/>
                  </a:lnTo>
                  <a:lnTo>
                    <a:pt x="13618" y="2645"/>
                  </a:lnTo>
                  <a:lnTo>
                    <a:pt x="13655" y="2366"/>
                  </a:lnTo>
                  <a:lnTo>
                    <a:pt x="13692" y="2124"/>
                  </a:lnTo>
                  <a:lnTo>
                    <a:pt x="13711" y="1881"/>
                  </a:lnTo>
                  <a:lnTo>
                    <a:pt x="13711" y="1658"/>
                  </a:lnTo>
                  <a:lnTo>
                    <a:pt x="13692" y="1434"/>
                  </a:lnTo>
                  <a:lnTo>
                    <a:pt x="13673" y="1229"/>
                  </a:lnTo>
                  <a:lnTo>
                    <a:pt x="13636" y="1043"/>
                  </a:lnTo>
                  <a:lnTo>
                    <a:pt x="13580" y="876"/>
                  </a:lnTo>
                  <a:lnTo>
                    <a:pt x="13524" y="726"/>
                  </a:lnTo>
                  <a:lnTo>
                    <a:pt x="13450" y="577"/>
                  </a:lnTo>
                  <a:lnTo>
                    <a:pt x="13357" y="447"/>
                  </a:lnTo>
                  <a:lnTo>
                    <a:pt x="13264" y="335"/>
                  </a:lnTo>
                  <a:lnTo>
                    <a:pt x="13171" y="242"/>
                  </a:lnTo>
                  <a:lnTo>
                    <a:pt x="13059" y="149"/>
                  </a:lnTo>
                  <a:lnTo>
                    <a:pt x="12947" y="93"/>
                  </a:lnTo>
                  <a:lnTo>
                    <a:pt x="12817" y="37"/>
                  </a:lnTo>
                  <a:lnTo>
                    <a:pt x="12686" y="19"/>
                  </a:lnTo>
                  <a:lnTo>
                    <a:pt x="12556" y="0"/>
                  </a:lnTo>
                  <a:lnTo>
                    <a:pt x="12425" y="0"/>
                  </a:lnTo>
                  <a:lnTo>
                    <a:pt x="12276" y="19"/>
                  </a:lnTo>
                  <a:lnTo>
                    <a:pt x="12127" y="56"/>
                  </a:lnTo>
                  <a:lnTo>
                    <a:pt x="11978" y="112"/>
                  </a:lnTo>
                  <a:lnTo>
                    <a:pt x="11829" y="205"/>
                  </a:lnTo>
                  <a:lnTo>
                    <a:pt x="11680" y="298"/>
                  </a:lnTo>
                  <a:lnTo>
                    <a:pt x="11531" y="410"/>
                  </a:lnTo>
                  <a:lnTo>
                    <a:pt x="11364" y="540"/>
                  </a:lnTo>
                  <a:lnTo>
                    <a:pt x="11215" y="689"/>
                  </a:lnTo>
                  <a:lnTo>
                    <a:pt x="11066" y="876"/>
                  </a:lnTo>
                  <a:lnTo>
                    <a:pt x="10917" y="1062"/>
                  </a:lnTo>
                  <a:lnTo>
                    <a:pt x="10768" y="1285"/>
                  </a:lnTo>
                  <a:lnTo>
                    <a:pt x="10619" y="1527"/>
                  </a:lnTo>
                  <a:lnTo>
                    <a:pt x="10470" y="1788"/>
                  </a:lnTo>
                  <a:lnTo>
                    <a:pt x="10339" y="2068"/>
                  </a:lnTo>
                  <a:lnTo>
                    <a:pt x="10209" y="2366"/>
                  </a:lnTo>
                  <a:lnTo>
                    <a:pt x="10078" y="2701"/>
                  </a:lnTo>
                  <a:lnTo>
                    <a:pt x="9967" y="3055"/>
                  </a:lnTo>
                  <a:lnTo>
                    <a:pt x="9855" y="3428"/>
                  </a:lnTo>
                  <a:lnTo>
                    <a:pt x="9743" y="3819"/>
                  </a:lnTo>
                  <a:lnTo>
                    <a:pt x="9650" y="4228"/>
                  </a:lnTo>
                  <a:lnTo>
                    <a:pt x="9557" y="4676"/>
                  </a:lnTo>
                  <a:lnTo>
                    <a:pt x="9482" y="5141"/>
                  </a:lnTo>
                  <a:lnTo>
                    <a:pt x="9408" y="5644"/>
                  </a:lnTo>
                  <a:lnTo>
                    <a:pt x="9352" y="6166"/>
                  </a:lnTo>
                  <a:lnTo>
                    <a:pt x="9315" y="6706"/>
                  </a:lnTo>
                  <a:lnTo>
                    <a:pt x="9277" y="7265"/>
                  </a:lnTo>
                  <a:lnTo>
                    <a:pt x="9259" y="7861"/>
                  </a:lnTo>
                  <a:lnTo>
                    <a:pt x="9240" y="8494"/>
                  </a:lnTo>
                  <a:lnTo>
                    <a:pt x="9240" y="7861"/>
                  </a:lnTo>
                  <a:lnTo>
                    <a:pt x="9221" y="7265"/>
                  </a:lnTo>
                  <a:lnTo>
                    <a:pt x="9184" y="6706"/>
                  </a:lnTo>
                  <a:lnTo>
                    <a:pt x="9147" y="6166"/>
                  </a:lnTo>
                  <a:lnTo>
                    <a:pt x="9091" y="5644"/>
                  </a:lnTo>
                  <a:lnTo>
                    <a:pt x="9017" y="5141"/>
                  </a:lnTo>
                  <a:lnTo>
                    <a:pt x="8942" y="4676"/>
                  </a:lnTo>
                  <a:lnTo>
                    <a:pt x="8849" y="4228"/>
                  </a:lnTo>
                  <a:lnTo>
                    <a:pt x="8756" y="3819"/>
                  </a:lnTo>
                  <a:lnTo>
                    <a:pt x="8644" y="3428"/>
                  </a:lnTo>
                  <a:lnTo>
                    <a:pt x="8532" y="3055"/>
                  </a:lnTo>
                  <a:lnTo>
                    <a:pt x="8420" y="2701"/>
                  </a:lnTo>
                  <a:lnTo>
                    <a:pt x="8290" y="2366"/>
                  </a:lnTo>
                  <a:lnTo>
                    <a:pt x="8160" y="2068"/>
                  </a:lnTo>
                  <a:lnTo>
                    <a:pt x="8011" y="1788"/>
                  </a:lnTo>
                  <a:lnTo>
                    <a:pt x="7880" y="1527"/>
                  </a:lnTo>
                  <a:lnTo>
                    <a:pt x="7731" y="1285"/>
                  </a:lnTo>
                  <a:lnTo>
                    <a:pt x="7582" y="1062"/>
                  </a:lnTo>
                  <a:lnTo>
                    <a:pt x="7433" y="876"/>
                  </a:lnTo>
                  <a:lnTo>
                    <a:pt x="7284" y="689"/>
                  </a:lnTo>
                  <a:lnTo>
                    <a:pt x="7117" y="540"/>
                  </a:lnTo>
                  <a:lnTo>
                    <a:pt x="6967" y="410"/>
                  </a:lnTo>
                  <a:lnTo>
                    <a:pt x="6818" y="298"/>
                  </a:lnTo>
                  <a:lnTo>
                    <a:pt x="6669" y="205"/>
                  </a:lnTo>
                  <a:lnTo>
                    <a:pt x="6520" y="112"/>
                  </a:lnTo>
                  <a:lnTo>
                    <a:pt x="6371" y="56"/>
                  </a:lnTo>
                  <a:lnTo>
                    <a:pt x="6222" y="19"/>
                  </a:lnTo>
                  <a:lnTo>
                    <a:pt x="6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8" name="Google Shape;1698;p41"/>
            <p:cNvSpPr/>
            <p:nvPr/>
          </p:nvSpPr>
          <p:spPr>
            <a:xfrm>
              <a:off x="6693575" y="1201250"/>
              <a:ext cx="97800" cy="97825"/>
            </a:xfrm>
            <a:custGeom>
              <a:avLst/>
              <a:gdLst/>
              <a:ahLst/>
              <a:cxnLst/>
              <a:rect l="l" t="t" r="r" b="b"/>
              <a:pathLst>
                <a:path w="3912" h="3913" extrusionOk="0">
                  <a:moveTo>
                    <a:pt x="1956" y="0"/>
                  </a:moveTo>
                  <a:lnTo>
                    <a:pt x="1956" y="94"/>
                  </a:lnTo>
                  <a:lnTo>
                    <a:pt x="1919" y="187"/>
                  </a:lnTo>
                  <a:lnTo>
                    <a:pt x="1863" y="261"/>
                  </a:lnTo>
                  <a:lnTo>
                    <a:pt x="1807" y="354"/>
                  </a:lnTo>
                  <a:lnTo>
                    <a:pt x="1714" y="429"/>
                  </a:lnTo>
                  <a:lnTo>
                    <a:pt x="1621" y="503"/>
                  </a:lnTo>
                  <a:lnTo>
                    <a:pt x="1416" y="615"/>
                  </a:lnTo>
                  <a:lnTo>
                    <a:pt x="1192" y="708"/>
                  </a:lnTo>
                  <a:lnTo>
                    <a:pt x="1081" y="727"/>
                  </a:lnTo>
                  <a:lnTo>
                    <a:pt x="987" y="746"/>
                  </a:lnTo>
                  <a:lnTo>
                    <a:pt x="876" y="727"/>
                  </a:lnTo>
                  <a:lnTo>
                    <a:pt x="783" y="708"/>
                  </a:lnTo>
                  <a:lnTo>
                    <a:pt x="708" y="690"/>
                  </a:lnTo>
                  <a:lnTo>
                    <a:pt x="634" y="634"/>
                  </a:lnTo>
                  <a:lnTo>
                    <a:pt x="689" y="690"/>
                  </a:lnTo>
                  <a:lnTo>
                    <a:pt x="727" y="783"/>
                  </a:lnTo>
                  <a:lnTo>
                    <a:pt x="745" y="876"/>
                  </a:lnTo>
                  <a:lnTo>
                    <a:pt x="745" y="969"/>
                  </a:lnTo>
                  <a:lnTo>
                    <a:pt x="727" y="1081"/>
                  </a:lnTo>
                  <a:lnTo>
                    <a:pt x="708" y="1193"/>
                  </a:lnTo>
                  <a:lnTo>
                    <a:pt x="615" y="1416"/>
                  </a:lnTo>
                  <a:lnTo>
                    <a:pt x="503" y="1621"/>
                  </a:lnTo>
                  <a:lnTo>
                    <a:pt x="429" y="1714"/>
                  </a:lnTo>
                  <a:lnTo>
                    <a:pt x="354" y="1789"/>
                  </a:lnTo>
                  <a:lnTo>
                    <a:pt x="261" y="1863"/>
                  </a:lnTo>
                  <a:lnTo>
                    <a:pt x="186" y="1919"/>
                  </a:lnTo>
                  <a:lnTo>
                    <a:pt x="93" y="1938"/>
                  </a:lnTo>
                  <a:lnTo>
                    <a:pt x="0" y="1956"/>
                  </a:lnTo>
                  <a:lnTo>
                    <a:pt x="93" y="1975"/>
                  </a:lnTo>
                  <a:lnTo>
                    <a:pt x="186" y="1994"/>
                  </a:lnTo>
                  <a:lnTo>
                    <a:pt x="261" y="2049"/>
                  </a:lnTo>
                  <a:lnTo>
                    <a:pt x="354" y="2124"/>
                  </a:lnTo>
                  <a:lnTo>
                    <a:pt x="429" y="2199"/>
                  </a:lnTo>
                  <a:lnTo>
                    <a:pt x="503" y="2292"/>
                  </a:lnTo>
                  <a:lnTo>
                    <a:pt x="615" y="2497"/>
                  </a:lnTo>
                  <a:lnTo>
                    <a:pt x="708" y="2720"/>
                  </a:lnTo>
                  <a:lnTo>
                    <a:pt x="727" y="2832"/>
                  </a:lnTo>
                  <a:lnTo>
                    <a:pt x="745" y="2944"/>
                  </a:lnTo>
                  <a:lnTo>
                    <a:pt x="745" y="3037"/>
                  </a:lnTo>
                  <a:lnTo>
                    <a:pt x="727" y="3130"/>
                  </a:lnTo>
                  <a:lnTo>
                    <a:pt x="689" y="3223"/>
                  </a:lnTo>
                  <a:lnTo>
                    <a:pt x="634" y="3279"/>
                  </a:lnTo>
                  <a:lnTo>
                    <a:pt x="708" y="3242"/>
                  </a:lnTo>
                  <a:lnTo>
                    <a:pt x="783" y="3204"/>
                  </a:lnTo>
                  <a:lnTo>
                    <a:pt x="876" y="3186"/>
                  </a:lnTo>
                  <a:lnTo>
                    <a:pt x="1081" y="3186"/>
                  </a:lnTo>
                  <a:lnTo>
                    <a:pt x="1192" y="3223"/>
                  </a:lnTo>
                  <a:lnTo>
                    <a:pt x="1416" y="3298"/>
                  </a:lnTo>
                  <a:lnTo>
                    <a:pt x="1621" y="3428"/>
                  </a:lnTo>
                  <a:lnTo>
                    <a:pt x="1714" y="3484"/>
                  </a:lnTo>
                  <a:lnTo>
                    <a:pt x="1807" y="3577"/>
                  </a:lnTo>
                  <a:lnTo>
                    <a:pt x="1863" y="3651"/>
                  </a:lnTo>
                  <a:lnTo>
                    <a:pt x="1919" y="3745"/>
                  </a:lnTo>
                  <a:lnTo>
                    <a:pt x="1956" y="3819"/>
                  </a:lnTo>
                  <a:lnTo>
                    <a:pt x="1956" y="3912"/>
                  </a:lnTo>
                  <a:lnTo>
                    <a:pt x="1975" y="3819"/>
                  </a:lnTo>
                  <a:lnTo>
                    <a:pt x="2012" y="3745"/>
                  </a:lnTo>
                  <a:lnTo>
                    <a:pt x="2049" y="3651"/>
                  </a:lnTo>
                  <a:lnTo>
                    <a:pt x="2124" y="3577"/>
                  </a:lnTo>
                  <a:lnTo>
                    <a:pt x="2198" y="3484"/>
                  </a:lnTo>
                  <a:lnTo>
                    <a:pt x="2291" y="3428"/>
                  </a:lnTo>
                  <a:lnTo>
                    <a:pt x="2496" y="3298"/>
                  </a:lnTo>
                  <a:lnTo>
                    <a:pt x="2720" y="3223"/>
                  </a:lnTo>
                  <a:lnTo>
                    <a:pt x="2832" y="3186"/>
                  </a:lnTo>
                  <a:lnTo>
                    <a:pt x="3055" y="3186"/>
                  </a:lnTo>
                  <a:lnTo>
                    <a:pt x="3148" y="3204"/>
                  </a:lnTo>
                  <a:lnTo>
                    <a:pt x="3223" y="3242"/>
                  </a:lnTo>
                  <a:lnTo>
                    <a:pt x="3297" y="3279"/>
                  </a:lnTo>
                  <a:lnTo>
                    <a:pt x="3241" y="3223"/>
                  </a:lnTo>
                  <a:lnTo>
                    <a:pt x="3204" y="3130"/>
                  </a:lnTo>
                  <a:lnTo>
                    <a:pt x="3186" y="3037"/>
                  </a:lnTo>
                  <a:lnTo>
                    <a:pt x="3186" y="2944"/>
                  </a:lnTo>
                  <a:lnTo>
                    <a:pt x="3204" y="2832"/>
                  </a:lnTo>
                  <a:lnTo>
                    <a:pt x="3223" y="2720"/>
                  </a:lnTo>
                  <a:lnTo>
                    <a:pt x="3297" y="2497"/>
                  </a:lnTo>
                  <a:lnTo>
                    <a:pt x="3428" y="2292"/>
                  </a:lnTo>
                  <a:lnTo>
                    <a:pt x="3502" y="2199"/>
                  </a:lnTo>
                  <a:lnTo>
                    <a:pt x="3577" y="2124"/>
                  </a:lnTo>
                  <a:lnTo>
                    <a:pt x="3651" y="2049"/>
                  </a:lnTo>
                  <a:lnTo>
                    <a:pt x="3744" y="1994"/>
                  </a:lnTo>
                  <a:lnTo>
                    <a:pt x="3837" y="1975"/>
                  </a:lnTo>
                  <a:lnTo>
                    <a:pt x="3912" y="1956"/>
                  </a:lnTo>
                  <a:lnTo>
                    <a:pt x="3837" y="1938"/>
                  </a:lnTo>
                  <a:lnTo>
                    <a:pt x="3744" y="1919"/>
                  </a:lnTo>
                  <a:lnTo>
                    <a:pt x="3651" y="1863"/>
                  </a:lnTo>
                  <a:lnTo>
                    <a:pt x="3577" y="1789"/>
                  </a:lnTo>
                  <a:lnTo>
                    <a:pt x="3502" y="1714"/>
                  </a:lnTo>
                  <a:lnTo>
                    <a:pt x="3428" y="1621"/>
                  </a:lnTo>
                  <a:lnTo>
                    <a:pt x="3297" y="1416"/>
                  </a:lnTo>
                  <a:lnTo>
                    <a:pt x="3223" y="1193"/>
                  </a:lnTo>
                  <a:lnTo>
                    <a:pt x="3204" y="1081"/>
                  </a:lnTo>
                  <a:lnTo>
                    <a:pt x="3186" y="969"/>
                  </a:lnTo>
                  <a:lnTo>
                    <a:pt x="3186" y="876"/>
                  </a:lnTo>
                  <a:lnTo>
                    <a:pt x="3204" y="783"/>
                  </a:lnTo>
                  <a:lnTo>
                    <a:pt x="3241" y="690"/>
                  </a:lnTo>
                  <a:lnTo>
                    <a:pt x="3297" y="634"/>
                  </a:lnTo>
                  <a:lnTo>
                    <a:pt x="3223" y="690"/>
                  </a:lnTo>
                  <a:lnTo>
                    <a:pt x="3148" y="708"/>
                  </a:lnTo>
                  <a:lnTo>
                    <a:pt x="3055" y="727"/>
                  </a:lnTo>
                  <a:lnTo>
                    <a:pt x="2943" y="746"/>
                  </a:lnTo>
                  <a:lnTo>
                    <a:pt x="2832" y="727"/>
                  </a:lnTo>
                  <a:lnTo>
                    <a:pt x="2720" y="708"/>
                  </a:lnTo>
                  <a:lnTo>
                    <a:pt x="2496" y="615"/>
                  </a:lnTo>
                  <a:lnTo>
                    <a:pt x="2291" y="503"/>
                  </a:lnTo>
                  <a:lnTo>
                    <a:pt x="2198" y="429"/>
                  </a:lnTo>
                  <a:lnTo>
                    <a:pt x="2124" y="354"/>
                  </a:lnTo>
                  <a:lnTo>
                    <a:pt x="2049" y="261"/>
                  </a:lnTo>
                  <a:lnTo>
                    <a:pt x="2012" y="187"/>
                  </a:lnTo>
                  <a:lnTo>
                    <a:pt x="1975" y="94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699" name="Google Shape;1699;p41"/>
          <p:cNvGrpSpPr/>
          <p:nvPr/>
        </p:nvGrpSpPr>
        <p:grpSpPr>
          <a:xfrm>
            <a:off x="609605" y="3512017"/>
            <a:ext cx="2175052" cy="2797416"/>
            <a:chOff x="457203" y="2634013"/>
            <a:chExt cx="1631289" cy="2098062"/>
          </a:xfrm>
        </p:grpSpPr>
        <p:sp>
          <p:nvSpPr>
            <p:cNvPr id="1700" name="Google Shape;1700;p41"/>
            <p:cNvSpPr txBox="1"/>
            <p:nvPr/>
          </p:nvSpPr>
          <p:spPr>
            <a:xfrm>
              <a:off x="457203" y="3936575"/>
              <a:ext cx="1553972" cy="30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Dataset Preparation</a:t>
              </a:r>
              <a:endParaRPr sz="1467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01" name="Google Shape;1701;p41"/>
            <p:cNvSpPr txBox="1"/>
            <p:nvPr/>
          </p:nvSpPr>
          <p:spPr>
            <a:xfrm>
              <a:off x="457203" y="4249075"/>
              <a:ext cx="1631289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Data Ingestion from different files </a:t>
              </a:r>
              <a:endParaRPr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2" name="Google Shape;1702;p41"/>
            <p:cNvSpPr/>
            <p:nvPr/>
          </p:nvSpPr>
          <p:spPr>
            <a:xfrm>
              <a:off x="968375" y="2634013"/>
              <a:ext cx="609000" cy="60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4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703" name="Google Shape;1703;p41"/>
          <p:cNvGrpSpPr/>
          <p:nvPr/>
        </p:nvGrpSpPr>
        <p:grpSpPr>
          <a:xfrm>
            <a:off x="2681567" y="2928075"/>
            <a:ext cx="2302511" cy="3381359"/>
            <a:chOff x="2011175" y="2196056"/>
            <a:chExt cx="1726883" cy="2536019"/>
          </a:xfrm>
        </p:grpSpPr>
        <p:sp>
          <p:nvSpPr>
            <p:cNvPr id="1704" name="Google Shape;1704;p41"/>
            <p:cNvSpPr txBox="1"/>
            <p:nvPr/>
          </p:nvSpPr>
          <p:spPr>
            <a:xfrm>
              <a:off x="2088492" y="3936575"/>
              <a:ext cx="1572271" cy="30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Preparation</a:t>
              </a:r>
              <a:endParaRPr sz="14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05" name="Google Shape;1705;p41"/>
            <p:cNvSpPr txBox="1"/>
            <p:nvPr/>
          </p:nvSpPr>
          <p:spPr>
            <a:xfrm>
              <a:off x="2011175" y="4249075"/>
              <a:ext cx="1726883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lvl="0" algn="ctr"/>
              <a:r>
                <a:rPr lang="en-US" sz="1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Data Merging, Data Cleanup, Feature Engineering, Scaling and Encoding</a:t>
              </a:r>
              <a:endParaRPr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6" name="Google Shape;1706;p41"/>
            <p:cNvSpPr/>
            <p:nvPr/>
          </p:nvSpPr>
          <p:spPr>
            <a:xfrm>
              <a:off x="2617975" y="2196056"/>
              <a:ext cx="609000" cy="609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24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707" name="Google Shape;1707;p41"/>
          <p:cNvGrpSpPr/>
          <p:nvPr/>
        </p:nvGrpSpPr>
        <p:grpSpPr>
          <a:xfrm>
            <a:off x="4984078" y="2344134"/>
            <a:ext cx="2175108" cy="4129167"/>
            <a:chOff x="3738058" y="1758100"/>
            <a:chExt cx="1631331" cy="3096875"/>
          </a:xfrm>
        </p:grpSpPr>
        <p:sp>
          <p:nvSpPr>
            <p:cNvPr id="1708" name="Google Shape;1708;p41"/>
            <p:cNvSpPr txBox="1"/>
            <p:nvPr/>
          </p:nvSpPr>
          <p:spPr>
            <a:xfrm>
              <a:off x="3894702" y="3936575"/>
              <a:ext cx="1354500" cy="30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Exploratory Data Analysis</a:t>
              </a:r>
              <a:endParaRPr sz="14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09" name="Google Shape;1709;p41"/>
            <p:cNvSpPr txBox="1"/>
            <p:nvPr/>
          </p:nvSpPr>
          <p:spPr>
            <a:xfrm>
              <a:off x="3738058" y="4371975"/>
              <a:ext cx="1631331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lvl="0" algn="ctr"/>
              <a:r>
                <a:rPr lang="en-US" sz="1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Visualizations and Insights, Descriptive Analysis, </a:t>
              </a:r>
              <a:endParaRPr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0" name="Google Shape;1710;p41"/>
            <p:cNvSpPr/>
            <p:nvPr/>
          </p:nvSpPr>
          <p:spPr>
            <a:xfrm>
              <a:off x="4267575" y="1758100"/>
              <a:ext cx="609000" cy="60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24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711" name="Google Shape;1711;p41"/>
          <p:cNvGrpSpPr/>
          <p:nvPr/>
        </p:nvGrpSpPr>
        <p:grpSpPr>
          <a:xfrm>
            <a:off x="7207918" y="1760193"/>
            <a:ext cx="2175052" cy="4549241"/>
            <a:chOff x="5405938" y="1320144"/>
            <a:chExt cx="1631289" cy="3411931"/>
          </a:xfrm>
        </p:grpSpPr>
        <p:sp>
          <p:nvSpPr>
            <p:cNvPr id="1712" name="Google Shape;1712;p41"/>
            <p:cNvSpPr txBox="1"/>
            <p:nvPr/>
          </p:nvSpPr>
          <p:spPr>
            <a:xfrm>
              <a:off x="5483359" y="3936575"/>
              <a:ext cx="1476600" cy="30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6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Modeling</a:t>
              </a:r>
              <a:endParaRPr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13" name="Google Shape;1713;p41"/>
            <p:cNvSpPr txBox="1"/>
            <p:nvPr/>
          </p:nvSpPr>
          <p:spPr>
            <a:xfrm>
              <a:off x="5405938" y="4249075"/>
              <a:ext cx="1631289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Model Training, Parameter Tuning, Model Tuning, Model Validation</a:t>
              </a:r>
              <a:endParaRPr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4" name="Google Shape;1714;p41"/>
            <p:cNvSpPr/>
            <p:nvPr/>
          </p:nvSpPr>
          <p:spPr>
            <a:xfrm>
              <a:off x="5917175" y="1320144"/>
              <a:ext cx="609000" cy="609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24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715" name="Google Shape;1715;p41"/>
          <p:cNvGrpSpPr/>
          <p:nvPr/>
        </p:nvGrpSpPr>
        <p:grpSpPr>
          <a:xfrm>
            <a:off x="9407338" y="1176251"/>
            <a:ext cx="2175052" cy="5133184"/>
            <a:chOff x="7055503" y="882188"/>
            <a:chExt cx="1631289" cy="3849888"/>
          </a:xfrm>
        </p:grpSpPr>
        <p:sp>
          <p:nvSpPr>
            <p:cNvPr id="1716" name="Google Shape;1716;p41"/>
            <p:cNvSpPr txBox="1"/>
            <p:nvPr/>
          </p:nvSpPr>
          <p:spPr>
            <a:xfrm>
              <a:off x="7132925" y="3936575"/>
              <a:ext cx="1476600" cy="30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6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Interpret Results</a:t>
              </a:r>
              <a:endParaRPr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17" name="Google Shape;1717;p41"/>
            <p:cNvSpPr txBox="1"/>
            <p:nvPr/>
          </p:nvSpPr>
          <p:spPr>
            <a:xfrm>
              <a:off x="7055503" y="4249075"/>
              <a:ext cx="1631289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Model Evaluation,  Communicate Results</a:t>
              </a:r>
              <a:endParaRPr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8" name="Google Shape;1718;p41"/>
            <p:cNvSpPr/>
            <p:nvPr/>
          </p:nvSpPr>
          <p:spPr>
            <a:xfrm>
              <a:off x="7566775" y="882188"/>
              <a:ext cx="609000" cy="609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sz="2400" dirty="0">
                <a:solidFill>
                  <a:schemeClr val="dk1"/>
                </a:solidFill>
              </a:endParaRPr>
            </a:p>
          </p:txBody>
        </p:sp>
      </p:grpSp>
      <p:pic>
        <p:nvPicPr>
          <p:cNvPr id="128" name="Google Shape;96;p1" descr="A picture containing text&#10;&#10;Description automatically generated">
            <a:extLst>
              <a:ext uri="{FF2B5EF4-FFF2-40B4-BE49-F238E27FC236}">
                <a16:creationId xmlns:a16="http://schemas.microsoft.com/office/drawing/2014/main" id="{6C578D74-5655-49B9-8BE9-10E3BDC8B3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5277" y="5965104"/>
            <a:ext cx="1342801" cy="133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Picture 107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B1EB0CC-32A2-43D4-97CF-B73CEB938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311" y="2779706"/>
            <a:ext cx="641604" cy="641604"/>
          </a:xfrm>
          <a:prstGeom prst="rect">
            <a:avLst/>
          </a:prstGeom>
        </p:spPr>
      </p:pic>
      <p:pic>
        <p:nvPicPr>
          <p:cNvPr id="109" name="Picture 108" descr="Icon&#10;&#10;Description automatically generated">
            <a:extLst>
              <a:ext uri="{FF2B5EF4-FFF2-40B4-BE49-F238E27FC236}">
                <a16:creationId xmlns:a16="http://schemas.microsoft.com/office/drawing/2014/main" id="{38273861-236F-4970-B99D-21BBA6FCD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3367" y="584969"/>
            <a:ext cx="818799" cy="490211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6C4C10D8-A9EC-4582-98B3-1CC8A0DE56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4513" y="1780803"/>
            <a:ext cx="496220" cy="4962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1B4A23-22B4-4900-9153-67021A3F6E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2744" y="2250289"/>
            <a:ext cx="549769" cy="549769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0CD9D4C-6CAE-46FE-8DB2-C6A83AB050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3218" y="1140986"/>
            <a:ext cx="513825" cy="51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8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 tmFilter="0, 0; .2, .5; .8, .5; 1, 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1000" autoRev="1" fill="hold"/>
                                        <p:tgtEl>
                                          <p:spTgt spid="1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10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 tmFilter="0, 0; .2, .5; .8, .5; 1, 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1000" autoRev="1" fill="hold"/>
                                        <p:tgtEl>
                                          <p:spTgt spid="1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 tmFilter="0, 0; .2, .5; .8, .5; 1, 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1000" autoRev="1" fill="hold"/>
                                        <p:tgtEl>
                                          <p:spTgt spid="1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873DDF9D-E27C-4E23-A1E8-CA352535F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" y="-10138"/>
            <a:ext cx="121920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D28FD-DC8F-46AA-AAE1-BDFBCCD7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65" y="457201"/>
            <a:ext cx="3020560" cy="3588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Ingestion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82119-1B86-4FBA-940C-1217FBFD0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4" r="16090" b="-3"/>
          <a:stretch/>
        </p:blipFill>
        <p:spPr>
          <a:xfrm>
            <a:off x="4996814" y="383783"/>
            <a:ext cx="4738243" cy="4219080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B4701BA-E64E-4D0D-8FC2-6A4FA5A641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6080403"/>
              </p:ext>
            </p:extLst>
          </p:nvPr>
        </p:nvGraphicFramePr>
        <p:xfrm>
          <a:off x="4594098" y="4602863"/>
          <a:ext cx="5384928" cy="224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850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1025</Words>
  <Application>Microsoft Office PowerPoint</Application>
  <PresentationFormat>Widescreen</PresentationFormat>
  <Paragraphs>113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Fira Sans Extra Condensed</vt:lpstr>
      <vt:lpstr>Roboto</vt:lpstr>
      <vt:lpstr>Wingdings</vt:lpstr>
      <vt:lpstr>Office Theme</vt:lpstr>
      <vt:lpstr>Predicting Heterogenous Human Activity using Smartphone Senor Data</vt:lpstr>
      <vt:lpstr>Project Abstract </vt:lpstr>
      <vt:lpstr>Data Description</vt:lpstr>
      <vt:lpstr>Problem  Statement</vt:lpstr>
      <vt:lpstr>Motivation</vt:lpstr>
      <vt:lpstr>Objectives</vt:lpstr>
      <vt:lpstr>Table of Contents of Notebook</vt:lpstr>
      <vt:lpstr>Methodology</vt:lpstr>
      <vt:lpstr>Data Ingestion</vt:lpstr>
      <vt:lpstr>Data Preprocessing</vt:lpstr>
      <vt:lpstr>Exploratory Data Analysis</vt:lpstr>
      <vt:lpstr>PowerPoint Presentation</vt:lpstr>
      <vt:lpstr>PowerPoint Presentation</vt:lpstr>
      <vt:lpstr>Visualizing multidimensional data by mapping each observation</vt:lpstr>
      <vt:lpstr>Modelling</vt:lpstr>
      <vt:lpstr>Modelling Accuracy</vt:lpstr>
      <vt:lpstr>Dimensionality reduction methods</vt:lpstr>
      <vt:lpstr>Challenges</vt:lpstr>
      <vt:lpstr> Next Steps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Heterogeneity Human Activity Recognition using Smartphone Senor Data </dc:title>
  <dc:creator>Sushrutha dt</dc:creator>
  <cp:lastModifiedBy>Sushrutha dt</cp:lastModifiedBy>
  <cp:revision>7</cp:revision>
  <dcterms:created xsi:type="dcterms:W3CDTF">2021-12-14T21:33:32Z</dcterms:created>
  <dcterms:modified xsi:type="dcterms:W3CDTF">2021-12-15T02:19:07Z</dcterms:modified>
</cp:coreProperties>
</file>