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57" r:id="rId3"/>
    <p:sldId id="258" r:id="rId4"/>
    <p:sldId id="259" r:id="rId5"/>
    <p:sldId id="279" r:id="rId6"/>
    <p:sldId id="278" r:id="rId7"/>
    <p:sldId id="271" r:id="rId8"/>
    <p:sldId id="274" r:id="rId9"/>
    <p:sldId id="276" r:id="rId10"/>
    <p:sldId id="260" r:id="rId11"/>
    <p:sldId id="261" r:id="rId12"/>
    <p:sldId id="280" r:id="rId13"/>
    <p:sldId id="281" r:id="rId14"/>
    <p:sldId id="282" r:id="rId15"/>
    <p:sldId id="284" r:id="rId16"/>
    <p:sldId id="267" r:id="rId17"/>
    <p:sldId id="268" r:id="rId18"/>
    <p:sldId id="269" r:id="rId19"/>
    <p:sldId id="283" r:id="rId20"/>
    <p:sldId id="270" r:id="rId21"/>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31"/>
        <p:cNvGrpSpPr/>
        <p:nvPr/>
      </p:nvGrpSpPr>
      <p:grpSpPr>
        <a:xfrm>
          <a:off x="0" y="0"/>
          <a:ext cx="0" cy="0"/>
          <a:chOff x="0" y="0"/>
          <a:chExt cx="0" cy="0"/>
        </a:xfrm>
      </p:grpSpPr>
      <p:sp>
        <p:nvSpPr>
          <p:cNvPr id="32" name="Google Shape;32;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 name="Google Shape;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1669b9606739deb9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 name="Google Shape;36;g1669b9606739deb9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D32E55F-A844-47B1-876D-4A67C728C97A}" type="datetimeFigureOut">
              <a:rPr lang="en-US" smtClean="0"/>
              <a:pPr/>
              <a:t>1/23/2021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075A583-FA3D-43C6-B61A-798BCA3F97A0}"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32E55F-A844-47B1-876D-4A67C728C97A}" type="datetimeFigureOut">
              <a:rPr lang="en-US" smtClean="0"/>
              <a:pPr/>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5A583-FA3D-43C6-B61A-798BCA3F97A0}"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32E55F-A844-47B1-876D-4A67C728C97A}" type="datetimeFigureOut">
              <a:rPr lang="en-US" smtClean="0"/>
              <a:pPr/>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5A583-FA3D-43C6-B61A-798BCA3F97A0}"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D32E55F-A844-47B1-876D-4A67C728C97A}" type="datetimeFigureOut">
              <a:rPr lang="en-US" smtClean="0"/>
              <a:pPr/>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5A583-FA3D-43C6-B61A-798BCA3F97A0}"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D32E55F-A844-47B1-876D-4A67C728C97A}" type="datetimeFigureOut">
              <a:rPr lang="en-US" smtClean="0"/>
              <a:pPr/>
              <a:t>1/23/2021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075A583-FA3D-43C6-B61A-798BCA3F97A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D32E55F-A844-47B1-876D-4A67C728C97A}" type="datetimeFigureOut">
              <a:rPr lang="en-US" smtClean="0"/>
              <a:pPr/>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5A583-FA3D-43C6-B61A-798BCA3F97A0}"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D32E55F-A844-47B1-876D-4A67C728C97A}" type="datetimeFigureOut">
              <a:rPr lang="en-US" smtClean="0"/>
              <a:pPr/>
              <a:t>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75A583-FA3D-43C6-B61A-798BCA3F97A0}"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D32E55F-A844-47B1-876D-4A67C728C97A}" type="datetimeFigureOut">
              <a:rPr lang="en-US" smtClean="0"/>
              <a:pPr/>
              <a:t>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75A583-FA3D-43C6-B61A-798BCA3F97A0}"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32E55F-A844-47B1-876D-4A67C728C97A}" type="datetimeFigureOut">
              <a:rPr lang="en-US" smtClean="0"/>
              <a:pPr/>
              <a:t>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75A583-FA3D-43C6-B61A-798BCA3F97A0}"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D32E55F-A844-47B1-876D-4A67C728C97A}" type="datetimeFigureOut">
              <a:rPr lang="en-US" smtClean="0"/>
              <a:pPr/>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5A583-FA3D-43C6-B61A-798BCA3F97A0}"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D32E55F-A844-47B1-876D-4A67C728C97A}" type="datetimeFigureOut">
              <a:rPr lang="en-US" smtClean="0"/>
              <a:pPr/>
              <a:t>1/23/2021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C075A583-FA3D-43C6-B61A-798BCA3F97A0}"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ED32E55F-A844-47B1-876D-4A67C728C97A}" type="datetimeFigureOut">
              <a:rPr lang="en-US" smtClean="0"/>
              <a:pPr/>
              <a:t>1/23/2021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075A583-FA3D-43C6-B61A-798BCA3F97A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eveloper.mozilla.org/"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 y="228600"/>
            <a:ext cx="8763000" cy="137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8" name="Straight Connector 7"/>
          <p:cNvCxnSpPr/>
          <p:nvPr/>
        </p:nvCxnSpPr>
        <p:spPr>
          <a:xfrm>
            <a:off x="0" y="17526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609600" y="2057400"/>
            <a:ext cx="7772400" cy="9175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latin typeface="Arial" pitchFamily="34" charset="0"/>
                <a:cs typeface="Arial" pitchFamily="34" charset="0"/>
              </a:rPr>
              <a:t>SHOPPING CART</a:t>
            </a:r>
            <a:endParaRPr lang="en-US" dirty="0">
              <a:latin typeface="Arial" pitchFamily="34" charset="0"/>
              <a:cs typeface="Arial" pitchFamily="34" charset="0"/>
            </a:endParaRPr>
          </a:p>
        </p:txBody>
      </p:sp>
      <p:sp>
        <p:nvSpPr>
          <p:cNvPr id="12" name="Subtitle 2"/>
          <p:cNvSpPr txBox="1">
            <a:spLocks/>
          </p:cNvSpPr>
          <p:nvPr/>
        </p:nvSpPr>
        <p:spPr>
          <a:xfrm>
            <a:off x="838200" y="3581400"/>
            <a:ext cx="7543800" cy="1752600"/>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Arial" pitchFamily="34" charset="0"/>
                <a:cs typeface="Arial" pitchFamily="34" charset="0"/>
              </a:rPr>
              <a:t>Project </a:t>
            </a:r>
            <a:r>
              <a:rPr lang="en-US" sz="2800" dirty="0" smtClean="0">
                <a:latin typeface="Arial" pitchFamily="34" charset="0"/>
                <a:cs typeface="Arial" pitchFamily="34" charset="0"/>
              </a:rPr>
              <a:t>Supervisor</a:t>
            </a:r>
            <a:r>
              <a:rPr lang="en-US" sz="2800" b="1" dirty="0" smtClean="0">
                <a:latin typeface="Arial" pitchFamily="34" charset="0"/>
                <a:cs typeface="Arial" pitchFamily="34" charset="0"/>
              </a:rPr>
              <a:t>: </a:t>
            </a:r>
            <a:r>
              <a:rPr lang="en-IN" sz="2800" b="1" dirty="0" smtClean="0">
                <a:latin typeface="Arial" pitchFamily="34" charset="0"/>
                <a:cs typeface="Arial" pitchFamily="34" charset="0"/>
              </a:rPr>
              <a:t>Ms. USHA NANDINI M.E.</a:t>
            </a:r>
            <a:r>
              <a:rPr lang="en-IN" sz="2800" b="1" dirty="0" smtClean="0"/>
              <a:t>,(Ph.D.,)</a:t>
            </a:r>
            <a:endParaRPr lang="en-US" sz="2800" b="1" dirty="0">
              <a:latin typeface="Arial" pitchFamily="34" charset="0"/>
              <a:cs typeface="Arial" pitchFamily="34" charset="0"/>
            </a:endParaRPr>
          </a:p>
          <a:p>
            <a:endParaRPr lang="en-US" sz="2800" dirty="0">
              <a:latin typeface="Arial" pitchFamily="34" charset="0"/>
              <a:cs typeface="Arial" pitchFamily="34" charset="0"/>
            </a:endParaRPr>
          </a:p>
          <a:p>
            <a:pPr marL="0" indent="0">
              <a:buNone/>
            </a:pPr>
            <a:r>
              <a:rPr lang="en-US" sz="2800" dirty="0">
                <a:latin typeface="Arial" pitchFamily="34" charset="0"/>
                <a:cs typeface="Arial" pitchFamily="34" charset="0"/>
              </a:rPr>
              <a:t> Student Name </a:t>
            </a:r>
            <a:r>
              <a:rPr lang="en-US" sz="2800" dirty="0" smtClean="0">
                <a:latin typeface="Arial" pitchFamily="34" charset="0"/>
                <a:cs typeface="Arial" pitchFamily="34" charset="0"/>
              </a:rPr>
              <a:t>:</a:t>
            </a:r>
            <a:r>
              <a:rPr lang="en-US" sz="2800" b="1" dirty="0" smtClean="0">
                <a:latin typeface="Arial" pitchFamily="34" charset="0"/>
                <a:cs typeface="Arial" pitchFamily="34" charset="0"/>
              </a:rPr>
              <a:t>SIGINAMSETTY SAI SUSHVANTH</a:t>
            </a:r>
            <a:endParaRPr lang="en-US" sz="2800" b="1" dirty="0">
              <a:latin typeface="Arial" pitchFamily="34" charset="0"/>
              <a:cs typeface="Arial" pitchFamily="34" charset="0"/>
            </a:endParaRPr>
          </a:p>
          <a:p>
            <a:pPr marL="0" indent="0">
              <a:buNone/>
            </a:pPr>
            <a:r>
              <a:rPr lang="en-US" sz="2800" dirty="0">
                <a:latin typeface="Arial" pitchFamily="34" charset="0"/>
                <a:cs typeface="Arial" pitchFamily="34" charset="0"/>
              </a:rPr>
              <a:t>     </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Reg.No</a:t>
            </a:r>
            <a:r>
              <a:rPr lang="en-US" sz="2800" dirty="0" smtClean="0">
                <a:latin typeface="Arial" pitchFamily="34" charset="0"/>
                <a:cs typeface="Arial" pitchFamily="34" charset="0"/>
              </a:rPr>
              <a:t>       :  38110532</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xmlns="" val="22523248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7EAAE0-FD83-4CD8-B55E-7DB87A3A6AFE}"/>
              </a:ext>
            </a:extLst>
          </p:cNvPr>
          <p:cNvSpPr>
            <a:spLocks noGrp="1"/>
          </p:cNvSpPr>
          <p:nvPr>
            <p:ph type="title"/>
          </p:nvPr>
        </p:nvSpPr>
        <p:spPr>
          <a:xfrm>
            <a:off x="457200" y="381000"/>
            <a:ext cx="8229600" cy="1036638"/>
          </a:xfrm>
        </p:spPr>
        <p:txBody>
          <a:bodyPr>
            <a:normAutofit/>
          </a:bodyPr>
          <a:lstStyle/>
          <a:p>
            <a:r>
              <a:rPr lang="en-US" sz="4400" dirty="0">
                <a:latin typeface="Arial" pitchFamily="34" charset="0"/>
                <a:cs typeface="Arial" pitchFamily="34" charset="0"/>
              </a:rPr>
              <a:t>Software </a:t>
            </a:r>
            <a:r>
              <a:rPr lang="en-US" sz="4400" dirty="0" smtClean="0">
                <a:latin typeface="Arial" pitchFamily="34" charset="0"/>
                <a:cs typeface="Arial" pitchFamily="34" charset="0"/>
              </a:rPr>
              <a:t>configuration</a:t>
            </a:r>
            <a:endParaRPr lang="en-IN" dirty="0"/>
          </a:p>
        </p:txBody>
      </p:sp>
      <p:sp>
        <p:nvSpPr>
          <p:cNvPr id="3" name="Content Placeholder 2">
            <a:extLst>
              <a:ext uri="{FF2B5EF4-FFF2-40B4-BE49-F238E27FC236}">
                <a16:creationId xmlns:a16="http://schemas.microsoft.com/office/drawing/2014/main" xmlns="" id="{507C47C6-2658-45ED-9D49-B2754F588056}"/>
              </a:ext>
            </a:extLst>
          </p:cNvPr>
          <p:cNvSpPr>
            <a:spLocks noGrp="1"/>
          </p:cNvSpPr>
          <p:nvPr>
            <p:ph sz="quarter" idx="1"/>
          </p:nvPr>
        </p:nvSpPr>
        <p:spPr/>
        <p:txBody>
          <a:bodyPr>
            <a:normAutofit/>
          </a:bodyPr>
          <a:lstStyle/>
          <a:p>
            <a:pPr>
              <a:lnSpc>
                <a:spcPct val="150000"/>
              </a:lnSpc>
            </a:pPr>
            <a:r>
              <a:rPr lang="en-US" dirty="0"/>
              <a:t>Operating system</a:t>
            </a:r>
            <a:r>
              <a:rPr lang="en-US" dirty="0" smtClean="0"/>
              <a:t>: Windows </a:t>
            </a:r>
            <a:r>
              <a:rPr lang="en-US" dirty="0"/>
              <a:t>10/8/7 </a:t>
            </a:r>
          </a:p>
          <a:p>
            <a:pPr>
              <a:lnSpc>
                <a:spcPct val="150000"/>
              </a:lnSpc>
            </a:pPr>
            <a:r>
              <a:rPr lang="en-US" dirty="0" err="1" smtClean="0"/>
              <a:t>Wamp</a:t>
            </a:r>
            <a:r>
              <a:rPr lang="en-US" dirty="0" smtClean="0"/>
              <a:t> Server</a:t>
            </a:r>
          </a:p>
          <a:p>
            <a:pPr>
              <a:lnSpc>
                <a:spcPct val="150000"/>
              </a:lnSpc>
            </a:pPr>
            <a:r>
              <a:rPr lang="en-US" dirty="0" smtClean="0"/>
              <a:t>Web Browser</a:t>
            </a:r>
          </a:p>
          <a:p>
            <a:pPr>
              <a:lnSpc>
                <a:spcPct val="150000"/>
              </a:lnSpc>
            </a:pPr>
            <a:r>
              <a:rPr lang="en-US" dirty="0" smtClean="0"/>
              <a:t>My </a:t>
            </a:r>
            <a:r>
              <a:rPr lang="en-US" dirty="0" err="1" smtClean="0"/>
              <a:t>Sql</a:t>
            </a:r>
            <a:endParaRPr lang="en-US" dirty="0" smtClean="0"/>
          </a:p>
          <a:p>
            <a:pPr>
              <a:lnSpc>
                <a:spcPct val="150000"/>
              </a:lnSpc>
              <a:buNone/>
            </a:pPr>
            <a:r>
              <a:rPr lang="en-US" dirty="0" smtClean="0"/>
              <a:t>  </a:t>
            </a:r>
          </a:p>
          <a:p>
            <a:pPr>
              <a:buNone/>
            </a:pPr>
            <a:endParaRPr lang="en-US" sz="3200" dirty="0">
              <a:latin typeface="Arial" pitchFamily="34" charset="0"/>
              <a:cs typeface="Arial" pitchFamily="34" charset="0"/>
            </a:endParaRPr>
          </a:p>
        </p:txBody>
      </p:sp>
    </p:spTree>
    <p:extLst>
      <p:ext uri="{BB962C8B-B14F-4D97-AF65-F5344CB8AC3E}">
        <p14:creationId xmlns:p14="http://schemas.microsoft.com/office/powerpoint/2010/main" xmlns="" val="213114646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F0BEC2-5853-45DE-9868-E411293C54D0}"/>
              </a:ext>
            </a:extLst>
          </p:cNvPr>
          <p:cNvSpPr>
            <a:spLocks noGrp="1"/>
          </p:cNvSpPr>
          <p:nvPr>
            <p:ph type="title"/>
          </p:nvPr>
        </p:nvSpPr>
        <p:spPr/>
        <p:txBody>
          <a:bodyPr/>
          <a:lstStyle/>
          <a:p>
            <a:r>
              <a:rPr lang="en-US" sz="4400" dirty="0">
                <a:latin typeface="Arial" pitchFamily="34" charset="0"/>
                <a:cs typeface="Arial" pitchFamily="34" charset="0"/>
              </a:rPr>
              <a:t>Hardware configuration</a:t>
            </a:r>
            <a:endParaRPr lang="en-IN" dirty="0"/>
          </a:p>
        </p:txBody>
      </p:sp>
      <p:sp>
        <p:nvSpPr>
          <p:cNvPr id="3" name="Content Placeholder 2">
            <a:extLst>
              <a:ext uri="{FF2B5EF4-FFF2-40B4-BE49-F238E27FC236}">
                <a16:creationId xmlns:a16="http://schemas.microsoft.com/office/drawing/2014/main" xmlns="" id="{345CBDF5-2A0E-4B6F-9F71-E448C285B0A7}"/>
              </a:ext>
            </a:extLst>
          </p:cNvPr>
          <p:cNvSpPr>
            <a:spLocks noGrp="1"/>
          </p:cNvSpPr>
          <p:nvPr>
            <p:ph sz="quarter" idx="1"/>
          </p:nvPr>
        </p:nvSpPr>
        <p:spPr/>
        <p:txBody>
          <a:bodyPr/>
          <a:lstStyle/>
          <a:p>
            <a:pPr>
              <a:lnSpc>
                <a:spcPct val="150000"/>
              </a:lnSpc>
            </a:pPr>
            <a:r>
              <a:rPr lang="en-US" dirty="0"/>
              <a:t>Processor: Intel </a:t>
            </a:r>
            <a:r>
              <a:rPr lang="en-US" dirty="0" smtClean="0"/>
              <a:t>Pentium or </a:t>
            </a:r>
            <a:r>
              <a:rPr lang="en-US" dirty="0"/>
              <a:t>more </a:t>
            </a:r>
          </a:p>
          <a:p>
            <a:pPr>
              <a:lnSpc>
                <a:spcPct val="150000"/>
              </a:lnSpc>
            </a:pPr>
            <a:r>
              <a:rPr lang="en-US" dirty="0"/>
              <a:t>Ram:4Gb </a:t>
            </a:r>
          </a:p>
          <a:p>
            <a:pPr>
              <a:lnSpc>
                <a:spcPct val="150000"/>
              </a:lnSpc>
            </a:pPr>
            <a:r>
              <a:rPr lang="en-US" dirty="0"/>
              <a:t>Hard disk:500Gb </a:t>
            </a:r>
          </a:p>
          <a:p>
            <a:pPr marL="0" indent="0">
              <a:buNone/>
            </a:pPr>
            <a:endParaRPr lang="en-IN" dirty="0"/>
          </a:p>
        </p:txBody>
      </p:sp>
    </p:spTree>
    <p:extLst>
      <p:ext uri="{BB962C8B-B14F-4D97-AF65-F5344CB8AC3E}">
        <p14:creationId xmlns:p14="http://schemas.microsoft.com/office/powerpoint/2010/main" xmlns="" val="352387144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Home page:</a:t>
            </a:r>
            <a:endParaRPr lang="en-IN" dirty="0"/>
          </a:p>
        </p:txBody>
      </p:sp>
      <p:pic>
        <p:nvPicPr>
          <p:cNvPr id="4" name="Content Placeholder 3" descr="home.PNG"/>
          <p:cNvPicPr>
            <a:picLocks noGrp="1" noChangeAspect="1"/>
          </p:cNvPicPr>
          <p:nvPr>
            <p:ph sz="quarter" idx="1"/>
          </p:nvPr>
        </p:nvPicPr>
        <p:blipFill>
          <a:blip r:embed="rId2"/>
          <a:stretch>
            <a:fillRect/>
          </a:stretch>
        </p:blipFill>
        <p:spPr>
          <a:xfrm>
            <a:off x="3348111" y="1447800"/>
            <a:ext cx="2554175" cy="4572000"/>
          </a:xfr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Login page:</a:t>
            </a:r>
            <a:endParaRPr lang="en-IN" dirty="0"/>
          </a:p>
        </p:txBody>
      </p:sp>
      <p:pic>
        <p:nvPicPr>
          <p:cNvPr id="4" name="Content Placeholder 3" descr="login.PNG"/>
          <p:cNvPicPr>
            <a:picLocks noGrp="1" noChangeAspect="1"/>
          </p:cNvPicPr>
          <p:nvPr>
            <p:ph sz="quarter" idx="1"/>
          </p:nvPr>
        </p:nvPicPr>
        <p:blipFill>
          <a:blip r:embed="rId2"/>
          <a:stretch>
            <a:fillRect/>
          </a:stretch>
        </p:blipFill>
        <p:spPr>
          <a:xfrm>
            <a:off x="914400" y="1920818"/>
            <a:ext cx="7772400" cy="3625963"/>
          </a:xfr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Registration page:</a:t>
            </a:r>
            <a:endParaRPr lang="en-IN" dirty="0"/>
          </a:p>
        </p:txBody>
      </p:sp>
      <p:pic>
        <p:nvPicPr>
          <p:cNvPr id="4" name="Content Placeholder 3" descr="registration.PNG"/>
          <p:cNvPicPr>
            <a:picLocks noGrp="1" noChangeAspect="1"/>
          </p:cNvPicPr>
          <p:nvPr>
            <p:ph sz="quarter" idx="1"/>
          </p:nvPr>
        </p:nvPicPr>
        <p:blipFill>
          <a:blip r:embed="rId2"/>
          <a:stretch>
            <a:fillRect/>
          </a:stretch>
        </p:blipFill>
        <p:spPr>
          <a:xfrm>
            <a:off x="914400" y="1938607"/>
            <a:ext cx="7772400" cy="3590385"/>
          </a:xfr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Database </a:t>
            </a:r>
            <a:endParaRPr lang="en-IN" dirty="0"/>
          </a:p>
        </p:txBody>
      </p:sp>
      <p:pic>
        <p:nvPicPr>
          <p:cNvPr id="4" name="Content Placeholder 3" descr="database pick.PNG"/>
          <p:cNvPicPr>
            <a:picLocks noGrp="1" noChangeAspect="1"/>
          </p:cNvPicPr>
          <p:nvPr>
            <p:ph sz="quarter" idx="1"/>
          </p:nvPr>
        </p:nvPicPr>
        <p:blipFill>
          <a:blip r:embed="rId2"/>
          <a:stretch>
            <a:fillRect/>
          </a:stretch>
        </p:blipFill>
        <p:spPr>
          <a:xfrm>
            <a:off x="914400" y="1554569"/>
            <a:ext cx="7772400" cy="4358462"/>
          </a:xfrm>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C8A1D0-B0A0-429A-81B4-33E063126F9E}"/>
              </a:ext>
            </a:extLst>
          </p:cNvPr>
          <p:cNvSpPr>
            <a:spLocks noGrp="1"/>
          </p:cNvSpPr>
          <p:nvPr>
            <p:ph type="title"/>
          </p:nvPr>
        </p:nvSpPr>
        <p:spPr/>
        <p:txBody>
          <a:bodyPr>
            <a:normAutofit/>
          </a:bodyPr>
          <a:lstStyle/>
          <a:p>
            <a:r>
              <a:rPr lang="en-US" sz="4400" dirty="0">
                <a:latin typeface="Arial" pitchFamily="34" charset="0"/>
                <a:cs typeface="Arial" pitchFamily="34" charset="0"/>
              </a:rPr>
              <a:t>Results and </a:t>
            </a:r>
            <a:r>
              <a:rPr lang="en-US" sz="4400" dirty="0" smtClean="0">
                <a:latin typeface="Arial" pitchFamily="34" charset="0"/>
                <a:cs typeface="Arial" pitchFamily="34" charset="0"/>
              </a:rPr>
              <a:t>Discussions</a:t>
            </a:r>
            <a:endParaRPr lang="en-IN" dirty="0"/>
          </a:p>
        </p:txBody>
      </p:sp>
      <p:sp>
        <p:nvSpPr>
          <p:cNvPr id="3" name="Content Placeholder 2">
            <a:extLst>
              <a:ext uri="{FF2B5EF4-FFF2-40B4-BE49-F238E27FC236}">
                <a16:creationId xmlns:a16="http://schemas.microsoft.com/office/drawing/2014/main" xmlns="" id="{8B73D845-B0F3-4E06-80CD-81CC78F942C2}"/>
              </a:ext>
            </a:extLst>
          </p:cNvPr>
          <p:cNvSpPr>
            <a:spLocks noGrp="1"/>
          </p:cNvSpPr>
          <p:nvPr>
            <p:ph sz="quarter" idx="1"/>
          </p:nvPr>
        </p:nvSpPr>
        <p:spPr/>
        <p:txBody>
          <a:bodyPr>
            <a:normAutofit/>
          </a:bodyPr>
          <a:lstStyle/>
          <a:p>
            <a:pPr algn="just"/>
            <a:r>
              <a:rPr lang="en-IN" sz="2400" dirty="0" smtClean="0">
                <a:cs typeface="Arial" pitchFamily="34" charset="0"/>
              </a:rPr>
              <a:t>The application can be used for any Ecommerce application. It is easy to use, since it uses the GUI provided in the user dialog. User friendly screens are provided. The application is easy to use and interactive making online shopping a recreational activity for users. It has been thoroughly tested and implemented. </a:t>
            </a:r>
          </a:p>
          <a:p>
            <a:pPr algn="just"/>
            <a:endParaRPr lang="en-IN" sz="2400" dirty="0">
              <a:cs typeface="Arial" pitchFamily="34" charset="0"/>
            </a:endParaRPr>
          </a:p>
        </p:txBody>
      </p:sp>
    </p:spTree>
    <p:extLst>
      <p:ext uri="{BB962C8B-B14F-4D97-AF65-F5344CB8AC3E}">
        <p14:creationId xmlns:p14="http://schemas.microsoft.com/office/powerpoint/2010/main" xmlns="" val="253844932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2C2BB1-1A37-4FBE-9528-D0AAA8148058}"/>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xmlns="" id="{DB241096-9F23-4297-A8B5-A03F9225FFA0}"/>
              </a:ext>
            </a:extLst>
          </p:cNvPr>
          <p:cNvSpPr>
            <a:spLocks noGrp="1"/>
          </p:cNvSpPr>
          <p:nvPr>
            <p:ph sz="quarter" idx="1"/>
          </p:nvPr>
        </p:nvSpPr>
        <p:spPr/>
        <p:txBody>
          <a:bodyPr>
            <a:normAutofit/>
          </a:bodyPr>
          <a:lstStyle/>
          <a:p>
            <a:pPr algn="just">
              <a:lnSpc>
                <a:spcPct val="100000"/>
              </a:lnSpc>
            </a:pPr>
            <a:r>
              <a:rPr lang="en-US" dirty="0"/>
              <a:t>From the project I conclude that the </a:t>
            </a:r>
            <a:r>
              <a:rPr lang="en-US" dirty="0" smtClean="0"/>
              <a:t>web page created </a:t>
            </a:r>
            <a:r>
              <a:rPr lang="en-US" dirty="0"/>
              <a:t>using  </a:t>
            </a:r>
            <a:r>
              <a:rPr lang="en-US" dirty="0" smtClean="0"/>
              <a:t>html, </a:t>
            </a:r>
            <a:r>
              <a:rPr lang="en-US" dirty="0" err="1" smtClean="0"/>
              <a:t>css</a:t>
            </a:r>
            <a:r>
              <a:rPr lang="en-US" dirty="0" smtClean="0"/>
              <a:t>, </a:t>
            </a:r>
            <a:r>
              <a:rPr lang="en-US" dirty="0" err="1" smtClean="0"/>
              <a:t>javascript</a:t>
            </a:r>
            <a:r>
              <a:rPr lang="en-US" dirty="0" smtClean="0"/>
              <a:t> for </a:t>
            </a:r>
            <a:r>
              <a:rPr lang="en-US" dirty="0" err="1" smtClean="0"/>
              <a:t>shoppingcart</a:t>
            </a:r>
            <a:r>
              <a:rPr lang="en-US" dirty="0" smtClean="0"/>
              <a:t> easier. </a:t>
            </a:r>
            <a:endParaRPr lang="en-US" dirty="0"/>
          </a:p>
          <a:p>
            <a:pPr algn="just">
              <a:lnSpc>
                <a:spcPct val="100000"/>
              </a:lnSpc>
            </a:pPr>
            <a:r>
              <a:rPr lang="en-US" dirty="0"/>
              <a:t>This project has really been faithful and informative.</a:t>
            </a:r>
          </a:p>
          <a:p>
            <a:pPr algn="just">
              <a:lnSpc>
                <a:spcPct val="100000"/>
              </a:lnSpc>
            </a:pPr>
            <a:r>
              <a:rPr lang="en-US" dirty="0"/>
              <a:t>It has made us learn and understand the many trivial concepts </a:t>
            </a:r>
            <a:r>
              <a:rPr lang="en-US" dirty="0" smtClean="0"/>
              <a:t>of HTML,CSS,JAVASCRIPT. </a:t>
            </a:r>
            <a:endParaRPr lang="en-US" dirty="0"/>
          </a:p>
          <a:p>
            <a:pPr algn="just">
              <a:lnSpc>
                <a:spcPct val="100000"/>
              </a:lnSpc>
            </a:pPr>
            <a:endParaRPr lang="en-IN" dirty="0"/>
          </a:p>
          <a:p>
            <a:endParaRPr lang="en-IN" dirty="0"/>
          </a:p>
        </p:txBody>
      </p:sp>
    </p:spTree>
    <p:extLst>
      <p:ext uri="{BB962C8B-B14F-4D97-AF65-F5344CB8AC3E}">
        <p14:creationId xmlns:p14="http://schemas.microsoft.com/office/powerpoint/2010/main" xmlns="" val="335380130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8CFE97-D5F6-4F0E-B0B7-22591F2A0251}"/>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xmlns="" id="{4ADE072B-D299-45C6-BA86-41F959DD09FC}"/>
              </a:ext>
            </a:extLst>
          </p:cNvPr>
          <p:cNvSpPr>
            <a:spLocks noGrp="1"/>
          </p:cNvSpPr>
          <p:nvPr>
            <p:ph sz="quarter" idx="1"/>
          </p:nvPr>
        </p:nvSpPr>
        <p:spPr/>
        <p:txBody>
          <a:bodyPr/>
          <a:lstStyle/>
          <a:p>
            <a:pPr>
              <a:buNone/>
            </a:pPr>
            <a:r>
              <a:rPr lang="en-US" dirty="0" smtClean="0"/>
              <a:t> </a:t>
            </a:r>
            <a:endParaRPr lang="en-US" dirty="0"/>
          </a:p>
          <a:p>
            <a:r>
              <a:rPr lang="en-IN" dirty="0" smtClean="0"/>
              <a:t>[1]</a:t>
            </a:r>
            <a:r>
              <a:rPr lang="en-US" sz="1800" kern="1200" dirty="0" smtClean="0">
                <a:solidFill>
                  <a:srgbClr val="000000"/>
                </a:solidFill>
                <a:effectLst/>
                <a:latin typeface="Calibri" panose="020F0502020204030204" pitchFamily="34" charset="0"/>
                <a:ea typeface="+mn-ea"/>
                <a:cs typeface="+mn-cs"/>
              </a:rPr>
              <a:t> </a:t>
            </a:r>
            <a:r>
              <a:rPr lang="en-US" kern="1200" dirty="0">
                <a:solidFill>
                  <a:srgbClr val="000000"/>
                </a:solidFill>
                <a:effectLst/>
                <a:latin typeface="Calibri" panose="020F0502020204030204" pitchFamily="34" charset="0"/>
                <a:ea typeface="+mn-ea"/>
                <a:cs typeface="+mn-cs"/>
              </a:rPr>
              <a:t>https://www.geeksforgeeks.org </a:t>
            </a:r>
            <a:endParaRPr lang="en-IN" dirty="0">
              <a:effectLst/>
            </a:endParaRPr>
          </a:p>
          <a:p>
            <a:r>
              <a:rPr lang="en-IN" dirty="0" smtClean="0"/>
              <a:t>[2] </a:t>
            </a:r>
            <a:r>
              <a:rPr lang="en-IN" dirty="0" smtClean="0">
                <a:hlinkClick r:id="rId2"/>
              </a:rPr>
              <a:t>https://www.w3schools.com</a:t>
            </a:r>
            <a:endParaRPr lang="en-IN" dirty="0" smtClean="0"/>
          </a:p>
          <a:p>
            <a:r>
              <a:rPr lang="en-IN" dirty="0" smtClean="0"/>
              <a:t>[3] </a:t>
            </a:r>
            <a:r>
              <a:rPr lang="en-IN" dirty="0" smtClean="0">
                <a:hlinkClick r:id="rId3"/>
              </a:rPr>
              <a:t>https://developer.mozilla.org</a:t>
            </a:r>
            <a:endParaRPr lang="en-IN" dirty="0" smtClean="0"/>
          </a:p>
          <a:p>
            <a:pPr>
              <a:buNone/>
            </a:pPr>
            <a:endParaRPr lang="en-IN" dirty="0"/>
          </a:p>
        </p:txBody>
      </p:sp>
    </p:spTree>
    <p:extLst>
      <p:ext uri="{BB962C8B-B14F-4D97-AF65-F5344CB8AC3E}">
        <p14:creationId xmlns:p14="http://schemas.microsoft.com/office/powerpoint/2010/main" xmlns="" val="298636912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Certificate</a:t>
            </a:r>
            <a:endParaRPr lang="en-IN" dirty="0"/>
          </a:p>
        </p:txBody>
      </p:sp>
      <p:pic>
        <p:nvPicPr>
          <p:cNvPr id="4" name="Content Placeholder 3" descr="certificate html,css.PNG"/>
          <p:cNvPicPr>
            <a:picLocks noGrp="1" noChangeAspect="1"/>
          </p:cNvPicPr>
          <p:nvPr>
            <p:ph sz="quarter" idx="1"/>
          </p:nvPr>
        </p:nvPicPr>
        <p:blipFill>
          <a:blip r:embed="rId2"/>
          <a:stretch>
            <a:fillRect/>
          </a:stretch>
        </p:blipFill>
        <p:spPr>
          <a:xfrm>
            <a:off x="1880780" y="1480823"/>
            <a:ext cx="5839640" cy="4505954"/>
          </a:xfr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TABLE OF CONTENTS</a:t>
            </a:r>
            <a:endParaRPr lang="en-US" dirty="0"/>
          </a:p>
        </p:txBody>
      </p:sp>
      <p:sp>
        <p:nvSpPr>
          <p:cNvPr id="3" name="Content Placeholder 2"/>
          <p:cNvSpPr>
            <a:spLocks noGrp="1"/>
          </p:cNvSpPr>
          <p:nvPr>
            <p:ph sz="quarter" idx="1"/>
          </p:nvPr>
        </p:nvSpPr>
        <p:spPr/>
        <p:txBody>
          <a:bodyPr>
            <a:normAutofit/>
          </a:bodyPr>
          <a:lstStyle/>
          <a:p>
            <a:r>
              <a:rPr lang="en-US" sz="2600" dirty="0">
                <a:latin typeface="Arial" pitchFamily="34" charset="0"/>
                <a:cs typeface="Arial" pitchFamily="34" charset="0"/>
              </a:rPr>
              <a:t>Introduction</a:t>
            </a:r>
          </a:p>
          <a:p>
            <a:r>
              <a:rPr lang="en-US" sz="2600" dirty="0" smtClean="0">
                <a:latin typeface="Arial" pitchFamily="34" charset="0"/>
                <a:cs typeface="Arial" pitchFamily="34" charset="0"/>
              </a:rPr>
              <a:t>Objective</a:t>
            </a:r>
          </a:p>
          <a:p>
            <a:r>
              <a:rPr lang="en-US" dirty="0" smtClean="0">
                <a:latin typeface="Arial" pitchFamily="34" charset="0"/>
                <a:cs typeface="Arial" pitchFamily="34" charset="0"/>
              </a:rPr>
              <a:t>Technology used</a:t>
            </a:r>
            <a:endParaRPr lang="en-US" sz="2600" dirty="0">
              <a:latin typeface="Arial" pitchFamily="34" charset="0"/>
              <a:cs typeface="Arial" pitchFamily="34" charset="0"/>
            </a:endParaRPr>
          </a:p>
          <a:p>
            <a:r>
              <a:rPr lang="en-US" sz="2600" dirty="0">
                <a:latin typeface="Arial" pitchFamily="34" charset="0"/>
                <a:cs typeface="Arial" pitchFamily="34" charset="0"/>
              </a:rPr>
              <a:t>Module </a:t>
            </a:r>
            <a:r>
              <a:rPr lang="en-US" sz="2600" dirty="0" smtClean="0">
                <a:latin typeface="Arial" pitchFamily="34" charset="0"/>
                <a:cs typeface="Arial" pitchFamily="34" charset="0"/>
              </a:rPr>
              <a:t>Implementation</a:t>
            </a:r>
          </a:p>
          <a:p>
            <a:r>
              <a:rPr lang="en-US" dirty="0" smtClean="0">
                <a:latin typeface="Arial" pitchFamily="34" charset="0"/>
                <a:cs typeface="Arial" pitchFamily="34" charset="0"/>
              </a:rPr>
              <a:t>Software and hardware configuration</a:t>
            </a:r>
            <a:endParaRPr lang="en-US" sz="2600" dirty="0">
              <a:latin typeface="Arial" pitchFamily="34" charset="0"/>
              <a:cs typeface="Arial" pitchFamily="34" charset="0"/>
            </a:endParaRPr>
          </a:p>
          <a:p>
            <a:r>
              <a:rPr lang="en-US" sz="2600" dirty="0">
                <a:latin typeface="Arial" pitchFamily="34" charset="0"/>
                <a:cs typeface="Arial" pitchFamily="34" charset="0"/>
              </a:rPr>
              <a:t>Results and Discussions</a:t>
            </a:r>
          </a:p>
          <a:p>
            <a:r>
              <a:rPr lang="en-US" sz="2600" dirty="0">
                <a:latin typeface="Arial" pitchFamily="34" charset="0"/>
                <a:cs typeface="Arial" pitchFamily="34" charset="0"/>
              </a:rPr>
              <a:t>Conclusion </a:t>
            </a:r>
          </a:p>
          <a:p>
            <a:r>
              <a:rPr lang="en-US" sz="2600" dirty="0">
                <a:latin typeface="Arial" pitchFamily="34" charset="0"/>
                <a:cs typeface="Arial" pitchFamily="34" charset="0"/>
              </a:rPr>
              <a:t>References</a:t>
            </a:r>
          </a:p>
          <a:p>
            <a:endParaRPr lang="en-US" dirty="0"/>
          </a:p>
        </p:txBody>
      </p:sp>
    </p:spTree>
    <p:extLst>
      <p:ext uri="{BB962C8B-B14F-4D97-AF65-F5344CB8AC3E}">
        <p14:creationId xmlns:p14="http://schemas.microsoft.com/office/powerpoint/2010/main" xmlns="" val="59755774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1"/>
          <p:cNvSpPr txBox="1">
            <a:spLocks noGrp="1"/>
          </p:cNvSpPr>
          <p:nvPr>
            <p:ph type="title"/>
          </p:nvPr>
        </p:nvSpPr>
        <p:spPr>
          <a:xfrm>
            <a:off x="685800" y="2528275"/>
            <a:ext cx="8132400" cy="14988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sz="7700"/>
              <a:t>THANK YOU</a:t>
            </a:r>
            <a:endParaRPr sz="7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998F6F-2C19-4B20-8E79-A34F7D17B560}"/>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xmlns="" id="{CE8C3C21-F9B1-479A-A795-861D2090CED3}"/>
              </a:ext>
            </a:extLst>
          </p:cNvPr>
          <p:cNvSpPr>
            <a:spLocks noGrp="1"/>
          </p:cNvSpPr>
          <p:nvPr>
            <p:ph sz="quarter" idx="1"/>
          </p:nvPr>
        </p:nvSpPr>
        <p:spPr/>
        <p:txBody>
          <a:bodyPr>
            <a:normAutofit/>
          </a:bodyPr>
          <a:lstStyle/>
          <a:p>
            <a:pPr algn="just"/>
            <a:r>
              <a:rPr lang="en-US" dirty="0"/>
              <a:t>The aim of the project is to built an application in </a:t>
            </a:r>
            <a:r>
              <a:rPr lang="en-US" dirty="0" err="1" smtClean="0"/>
              <a:t>Html,Css</a:t>
            </a:r>
            <a:r>
              <a:rPr lang="en-US" dirty="0" smtClean="0"/>
              <a:t> </a:t>
            </a:r>
            <a:r>
              <a:rPr lang="en-US" sz="2800" dirty="0" smtClean="0"/>
              <a:t>&amp; </a:t>
            </a:r>
            <a:r>
              <a:rPr lang="en-US" sz="2800" dirty="0" err="1" smtClean="0"/>
              <a:t>Javascript</a:t>
            </a:r>
            <a:r>
              <a:rPr lang="en-US" sz="2800" dirty="0" smtClean="0"/>
              <a:t>.</a:t>
            </a:r>
          </a:p>
          <a:p>
            <a:pPr algn="just"/>
            <a:r>
              <a:rPr lang="en-US" sz="2800" dirty="0" smtClean="0"/>
              <a:t>An online shopping store which will allow formal and informal merchants in developing countries to advertise and sell their good on the internet.</a:t>
            </a:r>
          </a:p>
          <a:p>
            <a:pPr algn="just"/>
            <a:r>
              <a:rPr lang="en-US" sz="2800" dirty="0" smtClean="0"/>
              <a:t>Customer user have limited right to access the system while the admin user have full control over the system.</a:t>
            </a:r>
            <a:endParaRPr lang="en-US" sz="2800" dirty="0"/>
          </a:p>
          <a:p>
            <a:pPr algn="just"/>
            <a:endParaRPr lang="en-IN" dirty="0"/>
          </a:p>
          <a:p>
            <a:endParaRPr lang="en-IN" dirty="0"/>
          </a:p>
        </p:txBody>
      </p:sp>
    </p:spTree>
    <p:extLst>
      <p:ext uri="{BB962C8B-B14F-4D97-AF65-F5344CB8AC3E}">
        <p14:creationId xmlns:p14="http://schemas.microsoft.com/office/powerpoint/2010/main" xmlns="" val="270942218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C8C92E-9C60-4A50-985D-640C3EA7C220}"/>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xmlns="" id="{06E9AD08-E161-4F44-A45E-3754CB3988D3}"/>
              </a:ext>
            </a:extLst>
          </p:cNvPr>
          <p:cNvSpPr>
            <a:spLocks noGrp="1"/>
          </p:cNvSpPr>
          <p:nvPr>
            <p:ph sz="quarter" idx="1"/>
          </p:nvPr>
        </p:nvSpPr>
        <p:spPr/>
        <p:txBody>
          <a:bodyPr>
            <a:normAutofit/>
          </a:bodyPr>
          <a:lstStyle/>
          <a:p>
            <a:pPr algn="just"/>
            <a:r>
              <a:rPr lang="en-US" dirty="0" smtClean="0"/>
              <a:t>The objective of the project to certain e-commerce, web portal with a content management system which would allow product information to be updated securely using a mobile device.</a:t>
            </a:r>
          </a:p>
          <a:p>
            <a:pPr algn="just"/>
            <a:r>
              <a:rPr lang="en-US" dirty="0" smtClean="0"/>
              <a:t>To make the shopping easier and comfortable.</a:t>
            </a:r>
          </a:p>
          <a:p>
            <a:pPr algn="just"/>
            <a:r>
              <a:rPr lang="en-US" dirty="0" smtClean="0"/>
              <a:t>To serve the customer report without wasting their precious time.</a:t>
            </a:r>
            <a:endParaRPr lang="en-US" dirty="0"/>
          </a:p>
          <a:p>
            <a:endParaRPr lang="en-IN" dirty="0"/>
          </a:p>
        </p:txBody>
      </p:sp>
    </p:spTree>
    <p:extLst>
      <p:ext uri="{BB962C8B-B14F-4D97-AF65-F5344CB8AC3E}">
        <p14:creationId xmlns:p14="http://schemas.microsoft.com/office/powerpoint/2010/main" xmlns="" val="11036668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TECHNOLOGIES USED</a:t>
            </a:r>
            <a:endParaRPr lang="en-IN" dirty="0"/>
          </a:p>
        </p:txBody>
      </p:sp>
      <p:sp>
        <p:nvSpPr>
          <p:cNvPr id="3" name="Content Placeholder 2"/>
          <p:cNvSpPr>
            <a:spLocks noGrp="1"/>
          </p:cNvSpPr>
          <p:nvPr>
            <p:ph sz="quarter" idx="1"/>
          </p:nvPr>
        </p:nvSpPr>
        <p:spPr/>
        <p:txBody>
          <a:bodyPr>
            <a:normAutofit lnSpcReduction="10000"/>
          </a:bodyPr>
          <a:lstStyle/>
          <a:p>
            <a:r>
              <a:rPr lang="en-IN" sz="3200" dirty="0" smtClean="0"/>
              <a:t>FRONT END</a:t>
            </a:r>
            <a:r>
              <a:rPr lang="en-IN" dirty="0" smtClean="0"/>
              <a:t>:  </a:t>
            </a:r>
            <a:r>
              <a:rPr lang="en-IN" sz="3200" dirty="0" smtClean="0"/>
              <a:t>PHP, HTML   </a:t>
            </a:r>
          </a:p>
          <a:p>
            <a:pPr>
              <a:buNone/>
            </a:pPr>
            <a:r>
              <a:rPr lang="en-IN" sz="3200" dirty="0" smtClean="0"/>
              <a:t>                 shopping kart web page is developed by using </a:t>
            </a:r>
            <a:r>
              <a:rPr lang="en-IN" sz="3200" dirty="0" err="1" smtClean="0"/>
              <a:t>Php</a:t>
            </a:r>
            <a:r>
              <a:rPr lang="en-IN" sz="3200" dirty="0" smtClean="0"/>
              <a:t> &amp; html.</a:t>
            </a:r>
          </a:p>
          <a:p>
            <a:pPr>
              <a:buFont typeface="Arial" pitchFamily="34" charset="0"/>
              <a:buChar char="•"/>
            </a:pPr>
            <a:r>
              <a:rPr lang="en-IN" sz="3200" dirty="0" smtClean="0"/>
              <a:t>BACKEND : MY SQL</a:t>
            </a:r>
          </a:p>
          <a:p>
            <a:pPr>
              <a:buNone/>
            </a:pPr>
            <a:r>
              <a:rPr lang="en-IN" sz="3200" dirty="0" smtClean="0"/>
              <a:t>                  The Database is used to stored user login information.</a:t>
            </a:r>
          </a:p>
          <a:p>
            <a:pPr>
              <a:buNone/>
            </a:pPr>
            <a:r>
              <a:rPr lang="en-IN" sz="3200" dirty="0" smtClean="0"/>
              <a:t>  The database also stores the information of registration  details.</a:t>
            </a:r>
          </a:p>
          <a:p>
            <a:pPr>
              <a:buNone/>
            </a:pPr>
            <a:r>
              <a:rPr lang="en-IN" sz="3200" dirty="0" smtClean="0"/>
              <a:t>                </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2E20FD-AC15-4F36-9FC8-7CDE98827470}"/>
              </a:ext>
            </a:extLst>
          </p:cNvPr>
          <p:cNvSpPr>
            <a:spLocks noGrp="1"/>
          </p:cNvSpPr>
          <p:nvPr>
            <p:ph type="title"/>
          </p:nvPr>
        </p:nvSpPr>
        <p:spPr>
          <a:xfrm>
            <a:off x="984739" y="302773"/>
            <a:ext cx="7772400" cy="1143000"/>
          </a:xfrm>
        </p:spPr>
        <p:txBody>
          <a:bodyPr>
            <a:normAutofit/>
          </a:bodyPr>
          <a:lstStyle/>
          <a:p>
            <a:r>
              <a:rPr lang="en-US" sz="4400" dirty="0">
                <a:latin typeface="Arial" pitchFamily="34" charset="0"/>
                <a:cs typeface="Arial" pitchFamily="34" charset="0"/>
              </a:rPr>
              <a:t>Module </a:t>
            </a:r>
            <a:r>
              <a:rPr lang="en-US" sz="4400" dirty="0" smtClean="0">
                <a:latin typeface="Arial" pitchFamily="34" charset="0"/>
                <a:cs typeface="Arial" pitchFamily="34" charset="0"/>
              </a:rPr>
              <a:t>Implementation</a:t>
            </a:r>
            <a:endParaRPr lang="en-IN" dirty="0"/>
          </a:p>
        </p:txBody>
      </p:sp>
      <p:sp>
        <p:nvSpPr>
          <p:cNvPr id="3" name="Content Placeholder 2">
            <a:extLst>
              <a:ext uri="{FF2B5EF4-FFF2-40B4-BE49-F238E27FC236}">
                <a16:creationId xmlns:a16="http://schemas.microsoft.com/office/drawing/2014/main" xmlns="" id="{C47DEEB8-9512-400E-9932-786158C09861}"/>
              </a:ext>
            </a:extLst>
          </p:cNvPr>
          <p:cNvSpPr>
            <a:spLocks noGrp="1"/>
          </p:cNvSpPr>
          <p:nvPr>
            <p:ph sz="quarter" idx="1"/>
          </p:nvPr>
        </p:nvSpPr>
        <p:spPr/>
        <p:txBody>
          <a:bodyPr>
            <a:normAutofit/>
          </a:bodyPr>
          <a:lstStyle/>
          <a:p>
            <a:r>
              <a:rPr lang="en-IN" b="1" dirty="0" smtClean="0"/>
              <a:t> </a:t>
            </a:r>
            <a:r>
              <a:rPr lang="en-IN" sz="2400" dirty="0" smtClean="0"/>
              <a:t>To implement our module first we need to access the any software module which I mentioned below in software </a:t>
            </a:r>
            <a:r>
              <a:rPr lang="en-IN" sz="2400" smtClean="0"/>
              <a:t>configuration .</a:t>
            </a:r>
            <a:endParaRPr lang="en-IN" sz="2400" dirty="0" smtClean="0"/>
          </a:p>
          <a:p>
            <a:r>
              <a:rPr lang="en-IN" sz="2400" dirty="0" smtClean="0"/>
              <a:t>Next , we need to click on the file which we stored as .html file </a:t>
            </a:r>
          </a:p>
          <a:p>
            <a:r>
              <a:rPr lang="en-IN" sz="2400" dirty="0" smtClean="0"/>
              <a:t>Then the page will open in the software module which we given access .</a:t>
            </a:r>
          </a:p>
          <a:p>
            <a:endParaRPr lang="en-IN" dirty="0" smtClean="0"/>
          </a:p>
          <a:p>
            <a:pPr>
              <a:buNone/>
            </a:pPr>
            <a:endParaRPr lang="en-IN" dirty="0" smtClean="0"/>
          </a:p>
          <a:p>
            <a:endParaRPr lang="en-IN" dirty="0"/>
          </a:p>
        </p:txBody>
      </p:sp>
    </p:spTree>
    <p:extLst>
      <p:ext uri="{BB962C8B-B14F-4D97-AF65-F5344CB8AC3E}">
        <p14:creationId xmlns:p14="http://schemas.microsoft.com/office/powerpoint/2010/main" xmlns="" val="221569932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View Point of User :</a:t>
            </a:r>
            <a:endParaRPr lang="en-IN" dirty="0"/>
          </a:p>
        </p:txBody>
      </p:sp>
      <p:pic>
        <p:nvPicPr>
          <p:cNvPr id="4" name="Content Placeholder 3" descr="user demo.PNG"/>
          <p:cNvPicPr>
            <a:picLocks noGrp="1"/>
          </p:cNvPicPr>
          <p:nvPr>
            <p:ph sz="quarter" idx="1"/>
          </p:nvPr>
        </p:nvPicPr>
        <p:blipFill>
          <a:blip r:embed="rId2"/>
          <a:stretch>
            <a:fillRect/>
          </a:stretch>
        </p:blipFill>
        <p:spPr>
          <a:xfrm>
            <a:off x="1125415" y="1477108"/>
            <a:ext cx="6766560" cy="4375052"/>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Registration page view:</a:t>
            </a:r>
            <a:endParaRPr lang="en-IN" dirty="0"/>
          </a:p>
        </p:txBody>
      </p:sp>
      <p:sp>
        <p:nvSpPr>
          <p:cNvPr id="4" name="Content Placeholder 3"/>
          <p:cNvSpPr>
            <a:spLocks noGrp="1"/>
          </p:cNvSpPr>
          <p:nvPr>
            <p:ph sz="quarter" idx="1"/>
          </p:nvPr>
        </p:nvSpPr>
        <p:spPr>
          <a:xfrm>
            <a:off x="3334043" y="3938953"/>
            <a:ext cx="2363372" cy="661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IN" dirty="0" smtClean="0"/>
              <a:t>Registration</a:t>
            </a:r>
            <a:endParaRPr lang="en-IN" dirty="0"/>
          </a:p>
        </p:txBody>
      </p:sp>
      <p:sp>
        <p:nvSpPr>
          <p:cNvPr id="5" name="Oval 4"/>
          <p:cNvSpPr/>
          <p:nvPr/>
        </p:nvSpPr>
        <p:spPr>
          <a:xfrm>
            <a:off x="1800665" y="1842868"/>
            <a:ext cx="1786597" cy="8862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t>User name </a:t>
            </a:r>
            <a:endParaRPr lang="en-IN" sz="2000" dirty="0"/>
          </a:p>
        </p:txBody>
      </p:sp>
      <p:sp>
        <p:nvSpPr>
          <p:cNvPr id="7" name="Oval 6"/>
          <p:cNvSpPr/>
          <p:nvPr/>
        </p:nvSpPr>
        <p:spPr>
          <a:xfrm>
            <a:off x="5233181" y="1983546"/>
            <a:ext cx="1674055" cy="872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t>Phone number</a:t>
            </a:r>
            <a:endParaRPr lang="en-IN" sz="2000" dirty="0"/>
          </a:p>
        </p:txBody>
      </p:sp>
      <p:sp>
        <p:nvSpPr>
          <p:cNvPr id="8" name="Oval 7"/>
          <p:cNvSpPr/>
          <p:nvPr/>
        </p:nvSpPr>
        <p:spPr>
          <a:xfrm>
            <a:off x="7019778" y="3784209"/>
            <a:ext cx="1519311"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smtClean="0"/>
              <a:t>E mail</a:t>
            </a:r>
            <a:endParaRPr lang="en-IN" sz="2200" dirty="0"/>
          </a:p>
        </p:txBody>
      </p:sp>
      <p:sp>
        <p:nvSpPr>
          <p:cNvPr id="9" name="Oval 8"/>
          <p:cNvSpPr/>
          <p:nvPr/>
        </p:nvSpPr>
        <p:spPr>
          <a:xfrm>
            <a:off x="675250" y="3742007"/>
            <a:ext cx="1575582" cy="9566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100" dirty="0" smtClean="0"/>
              <a:t>Password</a:t>
            </a:r>
            <a:endParaRPr lang="en-IN" sz="2100" dirty="0"/>
          </a:p>
        </p:txBody>
      </p:sp>
      <p:sp>
        <p:nvSpPr>
          <p:cNvPr id="10" name="Oval 9"/>
          <p:cNvSpPr/>
          <p:nvPr/>
        </p:nvSpPr>
        <p:spPr>
          <a:xfrm>
            <a:off x="3587261" y="5598942"/>
            <a:ext cx="1702191" cy="8862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smtClean="0"/>
              <a:t>Address</a:t>
            </a:r>
            <a:endParaRPr lang="en-IN" sz="2200" dirty="0"/>
          </a:p>
        </p:txBody>
      </p:sp>
      <p:cxnSp>
        <p:nvCxnSpPr>
          <p:cNvPr id="14" name="Straight Arrow Connector 13"/>
          <p:cNvCxnSpPr/>
          <p:nvPr/>
        </p:nvCxnSpPr>
        <p:spPr>
          <a:xfrm flipH="1" flipV="1">
            <a:off x="3038622" y="2771336"/>
            <a:ext cx="1139483" cy="11676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881489" y="2940148"/>
            <a:ext cx="956603" cy="10269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3"/>
            <a:endCxn id="8" idx="2"/>
          </p:cNvCxnSpPr>
          <p:nvPr/>
        </p:nvCxnSpPr>
        <p:spPr>
          <a:xfrm flipV="1">
            <a:off x="5697415" y="4241409"/>
            <a:ext cx="1322363" cy="28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4" idx="1"/>
            <a:endCxn id="9" idx="6"/>
          </p:cNvCxnSpPr>
          <p:nvPr/>
        </p:nvCxnSpPr>
        <p:spPr>
          <a:xfrm flipH="1" flipV="1">
            <a:off x="2250832" y="4220308"/>
            <a:ext cx="1083211" cy="492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318782" y="4614202"/>
            <a:ext cx="42203" cy="9144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Login page view point:</a:t>
            </a:r>
            <a:endParaRPr lang="en-IN" dirty="0"/>
          </a:p>
        </p:txBody>
      </p:sp>
      <p:sp>
        <p:nvSpPr>
          <p:cNvPr id="3" name="Content Placeholder 2"/>
          <p:cNvSpPr>
            <a:spLocks noGrp="1"/>
          </p:cNvSpPr>
          <p:nvPr>
            <p:ph sz="quarter" idx="1"/>
          </p:nvPr>
        </p:nvSpPr>
        <p:spPr>
          <a:prstGeom prst="rect">
            <a:avLst/>
          </a:prstGeom>
        </p:spPr>
        <p:txBody>
          <a:bodyPr/>
          <a:lstStyle/>
          <a:p>
            <a:endParaRPr lang="en-IN" dirty="0"/>
          </a:p>
        </p:txBody>
      </p:sp>
      <p:sp>
        <p:nvSpPr>
          <p:cNvPr id="4" name="Rounded Rectangle 3"/>
          <p:cNvSpPr/>
          <p:nvPr/>
        </p:nvSpPr>
        <p:spPr>
          <a:xfrm>
            <a:off x="3868615" y="3516924"/>
            <a:ext cx="1603717" cy="534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600" dirty="0" smtClean="0"/>
              <a:t>login</a:t>
            </a:r>
            <a:endParaRPr lang="en-IN" sz="2600" dirty="0"/>
          </a:p>
        </p:txBody>
      </p:sp>
      <p:sp>
        <p:nvSpPr>
          <p:cNvPr id="5" name="Rounded Rectangle 4"/>
          <p:cNvSpPr/>
          <p:nvPr/>
        </p:nvSpPr>
        <p:spPr>
          <a:xfrm>
            <a:off x="1547446" y="2138289"/>
            <a:ext cx="1463040" cy="773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E-Mail</a:t>
            </a:r>
            <a:endParaRPr lang="en-IN" sz="2800" dirty="0"/>
          </a:p>
        </p:txBody>
      </p:sp>
      <p:sp>
        <p:nvSpPr>
          <p:cNvPr id="6" name="Rounded Rectangle 5"/>
          <p:cNvSpPr/>
          <p:nvPr/>
        </p:nvSpPr>
        <p:spPr>
          <a:xfrm>
            <a:off x="6414869" y="2250829"/>
            <a:ext cx="1913206" cy="689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Password</a:t>
            </a:r>
            <a:endParaRPr lang="en-IN" sz="2800" dirty="0"/>
          </a:p>
        </p:txBody>
      </p:sp>
      <p:sp>
        <p:nvSpPr>
          <p:cNvPr id="7" name="Rounded Rectangle 6"/>
          <p:cNvSpPr/>
          <p:nvPr/>
        </p:nvSpPr>
        <p:spPr>
          <a:xfrm>
            <a:off x="3545058" y="5008098"/>
            <a:ext cx="2082019" cy="773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smtClean="0"/>
              <a:t>New User </a:t>
            </a:r>
            <a:endParaRPr lang="en-IN" sz="2200" dirty="0"/>
          </a:p>
        </p:txBody>
      </p:sp>
      <p:cxnSp>
        <p:nvCxnSpPr>
          <p:cNvPr id="9" name="Straight Arrow Connector 8"/>
          <p:cNvCxnSpPr/>
          <p:nvPr/>
        </p:nvCxnSpPr>
        <p:spPr>
          <a:xfrm flipH="1" flipV="1">
            <a:off x="2996418" y="2954215"/>
            <a:ext cx="1083213" cy="4642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401994" y="2968283"/>
            <a:ext cx="1012874" cy="5205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557932" y="4107766"/>
            <a:ext cx="56271" cy="8440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TotalTime>
  <Words>445</Words>
  <Application>Microsoft Office PowerPoint</Application>
  <PresentationFormat>On-screen Show (4:3)</PresentationFormat>
  <Paragraphs>74</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Equity</vt:lpstr>
      <vt:lpstr>Slide 1</vt:lpstr>
      <vt:lpstr>TABLE OF CONTENTS</vt:lpstr>
      <vt:lpstr>INTRODUCTION</vt:lpstr>
      <vt:lpstr>OBJECTIVE</vt:lpstr>
      <vt:lpstr>TECHNOLOGIES USED</vt:lpstr>
      <vt:lpstr>Module Implementation</vt:lpstr>
      <vt:lpstr>View Point of User :</vt:lpstr>
      <vt:lpstr>Registration page view:</vt:lpstr>
      <vt:lpstr>Login page view point:</vt:lpstr>
      <vt:lpstr>Software configuration</vt:lpstr>
      <vt:lpstr>Hardware configuration</vt:lpstr>
      <vt:lpstr>Home page:</vt:lpstr>
      <vt:lpstr>Login page:</vt:lpstr>
      <vt:lpstr>Registration page:</vt:lpstr>
      <vt:lpstr>Database </vt:lpstr>
      <vt:lpstr>Results and Discussions</vt:lpstr>
      <vt:lpstr>CONCLUSION</vt:lpstr>
      <vt:lpstr>REFERENCES</vt:lpstr>
      <vt:lpstr>Certificate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MY</cp:lastModifiedBy>
  <cp:revision>27</cp:revision>
  <dcterms:modified xsi:type="dcterms:W3CDTF">2021-01-23T02:46:16Z</dcterms:modified>
</cp:coreProperties>
</file>