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13DA-F882-9847-9C9D-875B3C10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A3DBE-F766-6D41-9748-609EB5053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64D0-63A0-B04A-8FED-7E6C1B27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37FE-B017-D847-90DD-29B0FD55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2A85C-79B3-CB4C-B8A0-8D05681A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EF25-8028-C842-A808-A7213840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BA558-D88F-DA43-9B2F-A0B9868EF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68F9-BA6D-A143-918D-9090A0A8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B660-7AE2-1D4C-A3F1-24F87366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1F30-88EF-6C41-AF7A-F14BC79D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DCDA0-95BB-4E4B-B211-C7CE782D9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A3CB1-0A0F-8B4B-B07E-B8B595BD8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2734-F40C-EA46-90BC-0909D3CD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E80B-FCAF-3344-9EE6-34A4A507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101C-3098-3C4F-9A47-8C09D0A6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0106-450A-7749-BDFE-E04F1C33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D0EF-87D8-104F-8E68-0FF6BDCA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F557-A101-CA4D-BB49-02B75A6D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7118-095C-A44B-AFCA-0F5F2FB8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F43B-F41B-BB46-8200-23ADD213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DA0C-C723-514A-A158-6B569205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1F848-BC8A-D34E-A34F-7651B487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EBBD-CDC3-7944-A3CD-5F3A5A4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49E3-12CD-8A48-8072-7D720FB1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6DB5-C523-204A-A6FB-15E4B8BD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9D1-10B0-7642-BD7E-172391B6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DA66-E34D-3541-A850-292EC5698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997A0-6FEF-1F49-93A9-37B0A7B3C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5D6C-3AA7-E045-9766-A8153D6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B2B7-00BE-DA4C-B17E-B89679A4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D6367-5F6C-B841-A1B7-2E8DC891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BF63-A9FA-2242-B6B9-292920D4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D432-9574-0C4E-9E39-7655AD4EA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1C9FA-8DA2-A446-8464-4A6B36AD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60872-1B75-1241-A9C4-54EC1684C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8E942-75DF-6F40-97B8-D8805B7C7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62632-F3AE-9941-8551-A4603AB7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30488-4B75-EF43-A622-F9ACF1C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0798A-6AA5-0D4B-8FA7-3D56A97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FC08-8E6D-8947-A8B5-99B3D8A7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E58B-3940-DC44-8925-23EFD375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D2AE3-56A0-8946-A60D-12F31957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A5A32-2E18-9145-B2CA-D175ABD4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0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F72BC-DCF6-BF47-B68C-5EE625D8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F25BA-E3E0-4844-A7E0-3DDEF534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84E75-CB88-6345-9631-420F0F1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EB13-AAFE-CF41-B1CA-9D18076C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59-CAA0-B742-8DEA-D68A8950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AF80-AE43-5142-BBEB-DE52C5B2F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9587-59CC-C944-B8F3-215A7686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71E1-8FC7-4B4A-9F68-A839EA68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273B5-4428-9748-BCB4-1D9D7E05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20AE-82AF-7949-9B51-D14E1087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84068-79FF-764A-859F-82F468608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C6110-8AEB-4443-A9AA-E36EC444D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E26DE-1F94-4544-A3DB-81B4D347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F331A-D184-6948-A440-3B1EA062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82C5-A8DE-C34B-9B38-9BC36548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FC031-6F78-354D-BF97-6334873E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3A948-95AD-E740-80AD-8CEBAD33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2EE3-D5B5-214B-B7FC-E763E17A1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BF05-8350-7648-B43E-6040BF14EF9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7F0A-6EE9-4F40-9203-921B76188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9835-AA4B-594E-BD35-AB4B92F32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85C-5052-C64F-9FB4-FCADC613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14342-7DFA-A547-944C-E9535FEA8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8350" r="12450"/>
          <a:stretch/>
        </p:blipFill>
        <p:spPr>
          <a:xfrm>
            <a:off x="2128837" y="1435100"/>
            <a:ext cx="7543800" cy="3987800"/>
          </a:xfrm>
          <a:prstGeom prst="rect">
            <a:avLst/>
          </a:prstGeom>
          <a:effectLst>
            <a:softEdge rad="24130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16B501-C869-A245-8816-82B00BAED472}"/>
              </a:ext>
            </a:extLst>
          </p:cNvPr>
          <p:cNvGrpSpPr/>
          <p:nvPr/>
        </p:nvGrpSpPr>
        <p:grpSpPr>
          <a:xfrm>
            <a:off x="2321084" y="1519611"/>
            <a:ext cx="7050504" cy="1354217"/>
            <a:chOff x="2643194" y="1776791"/>
            <a:chExt cx="5800725" cy="13542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C08B9-D895-6648-B26A-9DF9E957F6CA}"/>
                </a:ext>
              </a:extLst>
            </p:cNvPr>
            <p:cNvSpPr txBox="1"/>
            <p:nvPr/>
          </p:nvSpPr>
          <p:spPr>
            <a:xfrm>
              <a:off x="2643194" y="1776791"/>
              <a:ext cx="580072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Ceremony: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Cellardyke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Town Hall     </a:t>
              </a:r>
            </a:p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Cellardyke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Harbour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2:00 pm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3FB10C-7736-9A45-BBD6-EDE882A61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6055" y="1838132"/>
              <a:ext cx="531813" cy="53181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B1BD50-BFAB-DD42-AD66-5F1953BB0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3480" y="2206247"/>
              <a:ext cx="531813" cy="53181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B685A5-403D-9A42-8B1E-820AD27B23D7}"/>
              </a:ext>
            </a:extLst>
          </p:cNvPr>
          <p:cNvSpPr txBox="1"/>
          <p:nvPr/>
        </p:nvSpPr>
        <p:spPr>
          <a:xfrm>
            <a:off x="2762124" y="3999706"/>
            <a:ext cx="627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Evening Doo: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Anstruther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Town Hall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7:30 pm</a:t>
            </a:r>
          </a:p>
        </p:txBody>
      </p:sp>
    </p:spTree>
    <p:extLst>
      <p:ext uri="{BB962C8B-B14F-4D97-AF65-F5344CB8AC3E}">
        <p14:creationId xmlns:p14="http://schemas.microsoft.com/office/powerpoint/2010/main" val="422583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Susie Smart (Student)</dc:creator>
  <cp:lastModifiedBy>Susie Smart (Student)</cp:lastModifiedBy>
  <cp:revision>5</cp:revision>
  <dcterms:created xsi:type="dcterms:W3CDTF">2020-01-30T12:08:25Z</dcterms:created>
  <dcterms:modified xsi:type="dcterms:W3CDTF">2020-02-22T18:40:23Z</dcterms:modified>
</cp:coreProperties>
</file>