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quickStyle9.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notesSlides/notesSlide5.xml" ContentType="application/vnd.openxmlformats-officedocument.presentationml.notesSlid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Default Extension="bin" ContentType="application/vnd.openxmlformats-officedocument.oleObject"/>
  <Override PartName="/ppt/diagrams/drawing3.xml" ContentType="application/vnd.ms-office.drawingml.diagramDrawing+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notesSlides/notesSlide6.xml" ContentType="application/vnd.openxmlformats-officedocument.presentationml.notesSlid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88" r:id="rId3"/>
    <p:sldId id="290" r:id="rId4"/>
    <p:sldId id="289" r:id="rId5"/>
    <p:sldId id="291" r:id="rId6"/>
    <p:sldId id="292" r:id="rId7"/>
    <p:sldId id="293" r:id="rId8"/>
    <p:sldId id="294" r:id="rId9"/>
    <p:sldId id="299" r:id="rId10"/>
    <p:sldId id="298" r:id="rId11"/>
    <p:sldId id="305" r:id="rId12"/>
    <p:sldId id="304" r:id="rId13"/>
    <p:sldId id="302" r:id="rId14"/>
    <p:sldId id="303" r:id="rId15"/>
    <p:sldId id="295" r:id="rId16"/>
    <p:sldId id="301" r:id="rId17"/>
    <p:sldId id="321" r:id="rId18"/>
    <p:sldId id="322" r:id="rId19"/>
    <p:sldId id="323" r:id="rId20"/>
    <p:sldId id="296" r:id="rId21"/>
    <p:sldId id="306" r:id="rId22"/>
    <p:sldId id="307" r:id="rId23"/>
    <p:sldId id="308" r:id="rId24"/>
    <p:sldId id="309" r:id="rId25"/>
    <p:sldId id="310" r:id="rId26"/>
    <p:sldId id="311" r:id="rId27"/>
    <p:sldId id="297" r:id="rId28"/>
    <p:sldId id="312" r:id="rId29"/>
    <p:sldId id="313" r:id="rId30"/>
    <p:sldId id="314" r:id="rId31"/>
    <p:sldId id="315" r:id="rId32"/>
    <p:sldId id="316" r:id="rId33"/>
    <p:sldId id="317" r:id="rId34"/>
    <p:sldId id="318" r:id="rId35"/>
    <p:sldId id="319" r:id="rId36"/>
    <p:sldId id="320"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75" autoAdjust="0"/>
  </p:normalViewPr>
  <p:slideViewPr>
    <p:cSldViewPr>
      <p:cViewPr varScale="1">
        <p:scale>
          <a:sx n="72" d="100"/>
          <a:sy n="72" d="100"/>
        </p:scale>
        <p:origin x="-18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ata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03F63-7831-4AED-8CD7-5EDBA932F58C}" type="doc">
      <dgm:prSet loTypeId="urn:microsoft.com/office/officeart/2005/8/layout/hList7#1"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9DB3D195-A21E-4901-AC66-E72635EAB416}" type="presOf" srcId="{C1798E0F-68CB-4471-B896-F64EC4755773}" destId="{25E4C27D-ECB5-4860-A6CE-846691ABF7B9}" srcOrd="1" destOrd="0" presId="urn:microsoft.com/office/officeart/2005/8/layout/hList7#1"/>
    <dgm:cxn modelId="{538F657D-4182-4EB1-9EA7-F0DEC1C01E36}" type="presOf" srcId="{ADB03F63-7831-4AED-8CD7-5EDBA932F58C}" destId="{A2A76FF2-44FC-4F22-AB48-1BF4E88A7A61}" srcOrd="0" destOrd="0" presId="urn:microsoft.com/office/officeart/2005/8/layout/hList7#1"/>
    <dgm:cxn modelId="{213343C0-CA08-41AB-A050-7621E2F13AFA}" type="presOf" srcId="{669C30F5-F9BD-4F4F-A049-05040E632595}" destId="{2E6FCFB8-D2F8-4B38-9F3B-991C35BCAD0E}" srcOrd="0" destOrd="0" presId="urn:microsoft.com/office/officeart/2005/8/layout/hList7#1"/>
    <dgm:cxn modelId="{5795A8D3-1D20-41A6-808B-9D04CB04E3C1}" type="presOf" srcId="{DC01DE66-02D4-4E6D-B8DE-37E1C25C6E7C}" destId="{6AD6A92A-5D61-42F3-8A5B-D48ABA99F7E9}" srcOrd="1" destOrd="0" presId="urn:microsoft.com/office/officeart/2005/8/layout/hList7#1"/>
    <dgm:cxn modelId="{505D21BC-DE00-4004-A4B8-C77765FCECD1}" srcId="{ADB03F63-7831-4AED-8CD7-5EDBA932F58C}" destId="{EE2BB1D7-CCF3-4441-861D-F73308723F6C}" srcOrd="2" destOrd="0" parTransId="{2EAB4006-4CDE-4A64-9AA6-428DC533814F}" sibTransId="{A31085E2-19E7-45BD-9864-5407AC60FDAB}"/>
    <dgm:cxn modelId="{5E97DE99-2AA7-4B83-B93A-5483985FC011}" type="presOf" srcId="{E06ADF2F-3E3C-43DD-8191-EDCABF9ABB0C}" destId="{D7976572-45F8-424B-8C00-B6BCF9F19A5D}" srcOrd="0" destOrd="0" presId="urn:microsoft.com/office/officeart/2005/8/layout/hList7#1"/>
    <dgm:cxn modelId="{51379C64-E800-4C0E-8B76-04BD0CB98502}" type="presOf" srcId="{E06ADF2F-3E3C-43DD-8191-EDCABF9ABB0C}" destId="{CA46D2C1-A821-4319-A7C1-6DE75F83E4CB}" srcOrd="1" destOrd="0" presId="urn:microsoft.com/office/officeart/2005/8/layout/hList7#1"/>
    <dgm:cxn modelId="{6D3694D4-CB22-4A54-B1A6-849B8CA25439}" srcId="{ADB03F63-7831-4AED-8CD7-5EDBA932F58C}" destId="{E06ADF2F-3E3C-43DD-8191-EDCABF9ABB0C}" srcOrd="1" destOrd="0" parTransId="{8BD47F9A-CB05-447D-9A1A-F51C45EA0C59}" sibTransId="{669C30F5-F9BD-4F4F-A049-05040E632595}"/>
    <dgm:cxn modelId="{EAE0EC43-6F8B-4BE5-AC25-D839FE045ECC}" type="presOf" srcId="{A87BEAEB-1CD6-46C8-8FE5-5236B16088BC}" destId="{6C55CA3E-DFD7-4CD7-A9F7-18D6EE9C308A}" srcOrd="0" destOrd="0" presId="urn:microsoft.com/office/officeart/2005/8/layout/hList7#1"/>
    <dgm:cxn modelId="{E15E4AA4-58C0-4A19-9191-6B578AF4E971}" srcId="{ADB03F63-7831-4AED-8CD7-5EDBA932F58C}" destId="{858DDB8D-EF8E-4FBC-BF83-296C81A0683A}" srcOrd="3" destOrd="0" parTransId="{512729FF-3B2B-4A00-9641-B2F8E611823E}" sibTransId="{A87BEAEB-1CD6-46C8-8FE5-5236B16088BC}"/>
    <dgm:cxn modelId="{463DD8C8-1CCA-4FCC-8BFA-48C02AA63E58}" type="presOf" srcId="{DC01DE66-02D4-4E6D-B8DE-37E1C25C6E7C}" destId="{DB261ED8-8C72-4D92-BD8F-F570AFCBFC8C}" srcOrd="0" destOrd="0" presId="urn:microsoft.com/office/officeart/2005/8/layout/hList7#1"/>
    <dgm:cxn modelId="{307B8798-CAB1-4B11-9D10-541D65E3A1D1}" srcId="{ADB03F63-7831-4AED-8CD7-5EDBA932F58C}" destId="{DC01DE66-02D4-4E6D-B8DE-37E1C25C6E7C}" srcOrd="0" destOrd="0" parTransId="{D2EF56C8-EF98-4984-8395-C48F2D129F11}" sibTransId="{CA70C43F-A140-48F6-8F9D-EA486FE013D8}"/>
    <dgm:cxn modelId="{2C8A3EEC-BBFB-4F60-BEF8-327EBB074197}" type="presOf" srcId="{EE2BB1D7-CCF3-4441-861D-F73308723F6C}" destId="{530C2808-5290-4049-9101-D7DA662A32BE}" srcOrd="0" destOrd="0" presId="urn:microsoft.com/office/officeart/2005/8/layout/hList7#1"/>
    <dgm:cxn modelId="{C9962967-D792-45AF-93F3-A2D05F1FACF3}" type="presOf" srcId="{EE2BB1D7-CCF3-4441-861D-F73308723F6C}" destId="{D39006D0-B5F1-4DA8-8D59-37230C02A35F}" srcOrd="1" destOrd="0" presId="urn:microsoft.com/office/officeart/2005/8/layout/hList7#1"/>
    <dgm:cxn modelId="{92B3E02E-54B0-43B3-A649-3A4B4A30EDB2}" type="presOf" srcId="{A31085E2-19E7-45BD-9864-5407AC60FDAB}" destId="{094D4F07-159C-49DE-8549-63D5AC5DA193}" srcOrd="0" destOrd="0" presId="urn:microsoft.com/office/officeart/2005/8/layout/hList7#1"/>
    <dgm:cxn modelId="{D8957237-5111-4FC3-921F-CEB8F5EE3FF0}" type="presOf" srcId="{858DDB8D-EF8E-4FBC-BF83-296C81A0683A}" destId="{82764ADD-8F71-40ED-9887-001D1CE7F21D}" srcOrd="0" destOrd="0" presId="urn:microsoft.com/office/officeart/2005/8/layout/hList7#1"/>
    <dgm:cxn modelId="{6C843325-9F0C-4E63-ACEA-006807C11ECE}" type="presOf" srcId="{858DDB8D-EF8E-4FBC-BF83-296C81A0683A}" destId="{27BF7139-D8AA-4713-93F2-EF1447D3FF00}" srcOrd="1" destOrd="0" presId="urn:microsoft.com/office/officeart/2005/8/layout/hList7#1"/>
    <dgm:cxn modelId="{7918F12C-A453-48BC-8B3C-527083FD71EE}" type="presOf" srcId="{CA70C43F-A140-48F6-8F9D-EA486FE013D8}" destId="{85B82878-9DC0-440E-A7B6-EF60D8047F79}" srcOrd="0" destOrd="0" presId="urn:microsoft.com/office/officeart/2005/8/layout/hList7#1"/>
    <dgm:cxn modelId="{C76AD206-72DD-4B7E-AC5F-C34628729521}" srcId="{ADB03F63-7831-4AED-8CD7-5EDBA932F58C}" destId="{C1798E0F-68CB-4471-B896-F64EC4755773}" srcOrd="4" destOrd="0" parTransId="{250347DC-020A-4171-87A9-1150A5C2703D}" sibTransId="{9C349DB2-9B5D-4AA8-BE76-87853045F4C1}"/>
    <dgm:cxn modelId="{9F93FAFE-9A51-43FE-A7C8-2E746522F319}" type="presOf" srcId="{C1798E0F-68CB-4471-B896-F64EC4755773}" destId="{8D8F5377-1C05-4F50-926D-C10DDCD9AD85}" srcOrd="0" destOrd="0" presId="urn:microsoft.com/office/officeart/2005/8/layout/hList7#1"/>
    <dgm:cxn modelId="{54845213-DBD6-4C31-8E4B-CB91F184503B}" type="presParOf" srcId="{A2A76FF2-44FC-4F22-AB48-1BF4E88A7A61}" destId="{C39F9EEF-F6E9-40EE-B6A8-DCA7B2EAFD41}" srcOrd="0" destOrd="0" presId="urn:microsoft.com/office/officeart/2005/8/layout/hList7#1"/>
    <dgm:cxn modelId="{E8CB97AE-7D39-4DC1-8553-4A3AEA106F45}" type="presParOf" srcId="{A2A76FF2-44FC-4F22-AB48-1BF4E88A7A61}" destId="{9A52EA36-425E-45DF-9A0B-EBF936A293B8}" srcOrd="1" destOrd="0" presId="urn:microsoft.com/office/officeart/2005/8/layout/hList7#1"/>
    <dgm:cxn modelId="{73025906-3DBF-4070-8580-E2B827D9B630}" type="presParOf" srcId="{9A52EA36-425E-45DF-9A0B-EBF936A293B8}" destId="{9D1BF478-B8AA-49CD-AFEB-FF958BD6DB68}" srcOrd="0" destOrd="0" presId="urn:microsoft.com/office/officeart/2005/8/layout/hList7#1"/>
    <dgm:cxn modelId="{E205E363-26DA-4EE4-ACE0-5504E430F6DD}" type="presParOf" srcId="{9D1BF478-B8AA-49CD-AFEB-FF958BD6DB68}" destId="{DB261ED8-8C72-4D92-BD8F-F570AFCBFC8C}" srcOrd="0" destOrd="0" presId="urn:microsoft.com/office/officeart/2005/8/layout/hList7#1"/>
    <dgm:cxn modelId="{6C806D10-5E4C-478C-9550-E84E858317EA}" type="presParOf" srcId="{9D1BF478-B8AA-49CD-AFEB-FF958BD6DB68}" destId="{6AD6A92A-5D61-42F3-8A5B-D48ABA99F7E9}" srcOrd="1" destOrd="0" presId="urn:microsoft.com/office/officeart/2005/8/layout/hList7#1"/>
    <dgm:cxn modelId="{AE4F1D74-564B-405D-AF25-2416E8ED96D5}" type="presParOf" srcId="{9D1BF478-B8AA-49CD-AFEB-FF958BD6DB68}" destId="{2A189396-E6C7-4F00-B03E-72AE20B74F45}" srcOrd="2" destOrd="0" presId="urn:microsoft.com/office/officeart/2005/8/layout/hList7#1"/>
    <dgm:cxn modelId="{6FF1E020-0D6B-464F-9E13-B12CC6838A8E}" type="presParOf" srcId="{9D1BF478-B8AA-49CD-AFEB-FF958BD6DB68}" destId="{3EA37C16-6972-4926-8A96-C4191D4786EC}" srcOrd="3" destOrd="0" presId="urn:microsoft.com/office/officeart/2005/8/layout/hList7#1"/>
    <dgm:cxn modelId="{08CB26B5-BF1C-4582-A26A-18BB076EFE92}" type="presParOf" srcId="{9A52EA36-425E-45DF-9A0B-EBF936A293B8}" destId="{85B82878-9DC0-440E-A7B6-EF60D8047F79}" srcOrd="1" destOrd="0" presId="urn:microsoft.com/office/officeart/2005/8/layout/hList7#1"/>
    <dgm:cxn modelId="{20647AA2-1E85-4C17-95D4-804C199BCB4C}" type="presParOf" srcId="{9A52EA36-425E-45DF-9A0B-EBF936A293B8}" destId="{62D6C5C7-58F7-4A65-A76B-13B601A8580D}" srcOrd="2" destOrd="0" presId="urn:microsoft.com/office/officeart/2005/8/layout/hList7#1"/>
    <dgm:cxn modelId="{6C8CBF1D-AC5B-4A30-9911-5A0D21F2406D}" type="presParOf" srcId="{62D6C5C7-58F7-4A65-A76B-13B601A8580D}" destId="{D7976572-45F8-424B-8C00-B6BCF9F19A5D}" srcOrd="0" destOrd="0" presId="urn:microsoft.com/office/officeart/2005/8/layout/hList7#1"/>
    <dgm:cxn modelId="{F9B99FC2-D768-4493-9531-A772FCF750AA}" type="presParOf" srcId="{62D6C5C7-58F7-4A65-A76B-13B601A8580D}" destId="{CA46D2C1-A821-4319-A7C1-6DE75F83E4CB}" srcOrd="1" destOrd="0" presId="urn:microsoft.com/office/officeart/2005/8/layout/hList7#1"/>
    <dgm:cxn modelId="{1EF971C5-A471-4F6F-AA09-1C7CDD00DC79}" type="presParOf" srcId="{62D6C5C7-58F7-4A65-A76B-13B601A8580D}" destId="{080D5800-BB4C-4A29-A82E-ECA6E98B96FE}" srcOrd="2" destOrd="0" presId="urn:microsoft.com/office/officeart/2005/8/layout/hList7#1"/>
    <dgm:cxn modelId="{17A41D98-0953-49DE-9024-77F7C231A142}" type="presParOf" srcId="{62D6C5C7-58F7-4A65-A76B-13B601A8580D}" destId="{170E7CA5-04A4-4EE6-BF03-0151292FC48A}" srcOrd="3" destOrd="0" presId="urn:microsoft.com/office/officeart/2005/8/layout/hList7#1"/>
    <dgm:cxn modelId="{169AA209-EEA3-413A-B512-EAD19431DC5F}" type="presParOf" srcId="{9A52EA36-425E-45DF-9A0B-EBF936A293B8}" destId="{2E6FCFB8-D2F8-4B38-9F3B-991C35BCAD0E}" srcOrd="3" destOrd="0" presId="urn:microsoft.com/office/officeart/2005/8/layout/hList7#1"/>
    <dgm:cxn modelId="{39C926CD-245E-44D6-8B59-2099AB1517CC}" type="presParOf" srcId="{9A52EA36-425E-45DF-9A0B-EBF936A293B8}" destId="{58DB7BDD-9D6E-46C5-9323-DAE858717572}" srcOrd="4" destOrd="0" presId="urn:microsoft.com/office/officeart/2005/8/layout/hList7#1"/>
    <dgm:cxn modelId="{34CE2B9B-B592-4215-9870-8C73C3A13EBB}" type="presParOf" srcId="{58DB7BDD-9D6E-46C5-9323-DAE858717572}" destId="{530C2808-5290-4049-9101-D7DA662A32BE}" srcOrd="0" destOrd="0" presId="urn:microsoft.com/office/officeart/2005/8/layout/hList7#1"/>
    <dgm:cxn modelId="{084D7179-9CEA-4D83-BFB4-780897386E7D}" type="presParOf" srcId="{58DB7BDD-9D6E-46C5-9323-DAE858717572}" destId="{D39006D0-B5F1-4DA8-8D59-37230C02A35F}" srcOrd="1" destOrd="0" presId="urn:microsoft.com/office/officeart/2005/8/layout/hList7#1"/>
    <dgm:cxn modelId="{A24A3245-8E54-48CF-98A3-927BD033DE42}" type="presParOf" srcId="{58DB7BDD-9D6E-46C5-9323-DAE858717572}" destId="{D9B8445A-5B2B-4F95-9BE8-45A6389544F8}" srcOrd="2" destOrd="0" presId="urn:microsoft.com/office/officeart/2005/8/layout/hList7#1"/>
    <dgm:cxn modelId="{9D3E4094-B62B-4EF5-8AEB-0BC0BB2C1565}" type="presParOf" srcId="{58DB7BDD-9D6E-46C5-9323-DAE858717572}" destId="{B5BC82F3-C803-4153-B780-910B8990276F}" srcOrd="3" destOrd="0" presId="urn:microsoft.com/office/officeart/2005/8/layout/hList7#1"/>
    <dgm:cxn modelId="{A5F956C5-8162-4E10-8162-C9774CEC0218}" type="presParOf" srcId="{9A52EA36-425E-45DF-9A0B-EBF936A293B8}" destId="{094D4F07-159C-49DE-8549-63D5AC5DA193}" srcOrd="5" destOrd="0" presId="urn:microsoft.com/office/officeart/2005/8/layout/hList7#1"/>
    <dgm:cxn modelId="{68FC753B-6747-46FF-AC03-CBED8168C5FB}" type="presParOf" srcId="{9A52EA36-425E-45DF-9A0B-EBF936A293B8}" destId="{4F9FECED-060F-405A-9FAC-4271C2086B06}" srcOrd="6" destOrd="0" presId="urn:microsoft.com/office/officeart/2005/8/layout/hList7#1"/>
    <dgm:cxn modelId="{1BC36793-F0CF-450D-8B14-3F0EF74F2D10}" type="presParOf" srcId="{4F9FECED-060F-405A-9FAC-4271C2086B06}" destId="{82764ADD-8F71-40ED-9887-001D1CE7F21D}" srcOrd="0" destOrd="0" presId="urn:microsoft.com/office/officeart/2005/8/layout/hList7#1"/>
    <dgm:cxn modelId="{C508CFD6-D6A3-40F2-8855-4FAD5B9AC27F}" type="presParOf" srcId="{4F9FECED-060F-405A-9FAC-4271C2086B06}" destId="{27BF7139-D8AA-4713-93F2-EF1447D3FF00}" srcOrd="1" destOrd="0" presId="urn:microsoft.com/office/officeart/2005/8/layout/hList7#1"/>
    <dgm:cxn modelId="{508E9EF1-016C-4EC9-A394-0FFC1D0D1B69}" type="presParOf" srcId="{4F9FECED-060F-405A-9FAC-4271C2086B06}" destId="{06E550DD-1E3A-4B99-8250-B44EE8EA503F}" srcOrd="2" destOrd="0" presId="urn:microsoft.com/office/officeart/2005/8/layout/hList7#1"/>
    <dgm:cxn modelId="{30A792FD-1395-44DF-859A-F199BD84C9B6}" type="presParOf" srcId="{4F9FECED-060F-405A-9FAC-4271C2086B06}" destId="{3230E0AE-654C-416A-AD86-5105DBC1CBF7}" srcOrd="3" destOrd="0" presId="urn:microsoft.com/office/officeart/2005/8/layout/hList7#1"/>
    <dgm:cxn modelId="{04D27C54-6EE1-443F-8277-7CE3A2E32E03}" type="presParOf" srcId="{9A52EA36-425E-45DF-9A0B-EBF936A293B8}" destId="{6C55CA3E-DFD7-4CD7-A9F7-18D6EE9C308A}" srcOrd="7" destOrd="0" presId="urn:microsoft.com/office/officeart/2005/8/layout/hList7#1"/>
    <dgm:cxn modelId="{AAC1DDFB-5B3D-470E-B343-34308ED325E1}" type="presParOf" srcId="{9A52EA36-425E-45DF-9A0B-EBF936A293B8}" destId="{97BF3E8C-A480-4460-ADD5-5DC0B522BEE3}" srcOrd="8" destOrd="0" presId="urn:microsoft.com/office/officeart/2005/8/layout/hList7#1"/>
    <dgm:cxn modelId="{40CB02CC-6BF2-46FE-8A63-01FF511CB34E}" type="presParOf" srcId="{97BF3E8C-A480-4460-ADD5-5DC0B522BEE3}" destId="{8D8F5377-1C05-4F50-926D-C10DDCD9AD85}" srcOrd="0" destOrd="0" presId="urn:microsoft.com/office/officeart/2005/8/layout/hList7#1"/>
    <dgm:cxn modelId="{3DEEE476-B99B-40D8-A03B-2F1D8A1C6694}" type="presParOf" srcId="{97BF3E8C-A480-4460-ADD5-5DC0B522BEE3}" destId="{25E4C27D-ECB5-4860-A6CE-846691ABF7B9}" srcOrd="1" destOrd="0" presId="urn:microsoft.com/office/officeart/2005/8/layout/hList7#1"/>
    <dgm:cxn modelId="{9D9B590C-43C7-457B-B28F-7C082E838B08}" type="presParOf" srcId="{97BF3E8C-A480-4460-ADD5-5DC0B522BEE3}" destId="{07A3BF4D-96DF-42AC-B33B-550004C7824F}" srcOrd="2" destOrd="0" presId="urn:microsoft.com/office/officeart/2005/8/layout/hList7#1"/>
    <dgm:cxn modelId="{C63B7757-AE8F-433F-ABBB-DB81DE8D347F}" type="presParOf" srcId="{97BF3E8C-A480-4460-ADD5-5DC0B522BEE3}" destId="{287D26A2-0295-4FFF-8AD8-8570B5A190F7}" srcOrd="3" destOrd="0" presId="urn:microsoft.com/office/officeart/2005/8/layout/hList7#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B03F63-7831-4AED-8CD7-5EDBA932F58C}" type="doc">
      <dgm:prSet loTypeId="urn:microsoft.com/office/officeart/2005/8/layout/hList7#10"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a:ln w="38100">
          <a:solidFill>
            <a:srgbClr val="C00000"/>
          </a:solidFill>
        </a:ln>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0B1C651E-2498-4B14-A85D-75349D36D10A}" type="presOf" srcId="{C1798E0F-68CB-4471-B896-F64EC4755773}" destId="{8D8F5377-1C05-4F50-926D-C10DDCD9AD85}" srcOrd="0" destOrd="0" presId="urn:microsoft.com/office/officeart/2005/8/layout/hList7#10"/>
    <dgm:cxn modelId="{52DDF195-A6FC-45AC-A74B-912BF908C202}" type="presOf" srcId="{C1798E0F-68CB-4471-B896-F64EC4755773}" destId="{25E4C27D-ECB5-4860-A6CE-846691ABF7B9}" srcOrd="1" destOrd="0" presId="urn:microsoft.com/office/officeart/2005/8/layout/hList7#10"/>
    <dgm:cxn modelId="{4301B8C2-C1E8-4BBE-8116-E25C198403A9}" type="presOf" srcId="{E06ADF2F-3E3C-43DD-8191-EDCABF9ABB0C}" destId="{CA46D2C1-A821-4319-A7C1-6DE75F83E4CB}" srcOrd="1" destOrd="0" presId="urn:microsoft.com/office/officeart/2005/8/layout/hList7#10"/>
    <dgm:cxn modelId="{2F15C45E-6703-4C42-BD4C-F2425EA4B567}" type="presOf" srcId="{DC01DE66-02D4-4E6D-B8DE-37E1C25C6E7C}" destId="{DB261ED8-8C72-4D92-BD8F-F570AFCBFC8C}" srcOrd="0" destOrd="0" presId="urn:microsoft.com/office/officeart/2005/8/layout/hList7#10"/>
    <dgm:cxn modelId="{505D21BC-DE00-4004-A4B8-C77765FCECD1}" srcId="{ADB03F63-7831-4AED-8CD7-5EDBA932F58C}" destId="{EE2BB1D7-CCF3-4441-861D-F73308723F6C}" srcOrd="2" destOrd="0" parTransId="{2EAB4006-4CDE-4A64-9AA6-428DC533814F}" sibTransId="{A31085E2-19E7-45BD-9864-5407AC60FDAB}"/>
    <dgm:cxn modelId="{6D3694D4-CB22-4A54-B1A6-849B8CA25439}" srcId="{ADB03F63-7831-4AED-8CD7-5EDBA932F58C}" destId="{E06ADF2F-3E3C-43DD-8191-EDCABF9ABB0C}" srcOrd="1" destOrd="0" parTransId="{8BD47F9A-CB05-447D-9A1A-F51C45EA0C59}" sibTransId="{669C30F5-F9BD-4F4F-A049-05040E632595}"/>
    <dgm:cxn modelId="{5AEFDE5C-108A-4A5F-8C0B-EB778DBBE8F5}" type="presOf" srcId="{A31085E2-19E7-45BD-9864-5407AC60FDAB}" destId="{094D4F07-159C-49DE-8549-63D5AC5DA193}" srcOrd="0" destOrd="0" presId="urn:microsoft.com/office/officeart/2005/8/layout/hList7#10"/>
    <dgm:cxn modelId="{B7FE536C-1465-4925-956C-D032CD28B3CC}" type="presOf" srcId="{858DDB8D-EF8E-4FBC-BF83-296C81A0683A}" destId="{27BF7139-D8AA-4713-93F2-EF1447D3FF00}" srcOrd="1" destOrd="0" presId="urn:microsoft.com/office/officeart/2005/8/layout/hList7#10"/>
    <dgm:cxn modelId="{4ADE7061-7DCB-4485-ABF4-A350BB016142}" type="presOf" srcId="{CA70C43F-A140-48F6-8F9D-EA486FE013D8}" destId="{85B82878-9DC0-440E-A7B6-EF60D8047F79}" srcOrd="0" destOrd="0" presId="urn:microsoft.com/office/officeart/2005/8/layout/hList7#10"/>
    <dgm:cxn modelId="{4ED67181-073A-4AD5-A946-F050C5D16A70}" type="presOf" srcId="{A87BEAEB-1CD6-46C8-8FE5-5236B16088BC}" destId="{6C55CA3E-DFD7-4CD7-A9F7-18D6EE9C308A}" srcOrd="0" destOrd="0" presId="urn:microsoft.com/office/officeart/2005/8/layout/hList7#10"/>
    <dgm:cxn modelId="{E15E4AA4-58C0-4A19-9191-6B578AF4E971}" srcId="{ADB03F63-7831-4AED-8CD7-5EDBA932F58C}" destId="{858DDB8D-EF8E-4FBC-BF83-296C81A0683A}" srcOrd="3" destOrd="0" parTransId="{512729FF-3B2B-4A00-9641-B2F8E611823E}" sibTransId="{A87BEAEB-1CD6-46C8-8FE5-5236B16088BC}"/>
    <dgm:cxn modelId="{307B8798-CAB1-4B11-9D10-541D65E3A1D1}" srcId="{ADB03F63-7831-4AED-8CD7-5EDBA932F58C}" destId="{DC01DE66-02D4-4E6D-B8DE-37E1C25C6E7C}" srcOrd="0" destOrd="0" parTransId="{D2EF56C8-EF98-4984-8395-C48F2D129F11}" sibTransId="{CA70C43F-A140-48F6-8F9D-EA486FE013D8}"/>
    <dgm:cxn modelId="{751A9438-6D0B-422E-B64B-9C0718B2C1DE}" type="presOf" srcId="{EE2BB1D7-CCF3-4441-861D-F73308723F6C}" destId="{D39006D0-B5F1-4DA8-8D59-37230C02A35F}" srcOrd="1" destOrd="0" presId="urn:microsoft.com/office/officeart/2005/8/layout/hList7#10"/>
    <dgm:cxn modelId="{9E8328C8-C642-4D22-B9E0-23299197CCE5}" type="presOf" srcId="{EE2BB1D7-CCF3-4441-861D-F73308723F6C}" destId="{530C2808-5290-4049-9101-D7DA662A32BE}" srcOrd="0" destOrd="0" presId="urn:microsoft.com/office/officeart/2005/8/layout/hList7#10"/>
    <dgm:cxn modelId="{2D978301-B44E-49DB-BF6F-74DC3077E01D}" type="presOf" srcId="{E06ADF2F-3E3C-43DD-8191-EDCABF9ABB0C}" destId="{D7976572-45F8-424B-8C00-B6BCF9F19A5D}" srcOrd="0" destOrd="0" presId="urn:microsoft.com/office/officeart/2005/8/layout/hList7#10"/>
    <dgm:cxn modelId="{5A27E3F4-C187-4A74-8430-90521F854AD6}" type="presOf" srcId="{DC01DE66-02D4-4E6D-B8DE-37E1C25C6E7C}" destId="{6AD6A92A-5D61-42F3-8A5B-D48ABA99F7E9}" srcOrd="1" destOrd="0" presId="urn:microsoft.com/office/officeart/2005/8/layout/hList7#10"/>
    <dgm:cxn modelId="{F2FDA11D-4260-433E-A87A-249063893A7C}" type="presOf" srcId="{669C30F5-F9BD-4F4F-A049-05040E632595}" destId="{2E6FCFB8-D2F8-4B38-9F3B-991C35BCAD0E}" srcOrd="0" destOrd="0" presId="urn:microsoft.com/office/officeart/2005/8/layout/hList7#10"/>
    <dgm:cxn modelId="{8C0AAD54-1B05-4925-AD9C-954DF2635044}" type="presOf" srcId="{858DDB8D-EF8E-4FBC-BF83-296C81A0683A}" destId="{82764ADD-8F71-40ED-9887-001D1CE7F21D}" srcOrd="0" destOrd="0" presId="urn:microsoft.com/office/officeart/2005/8/layout/hList7#10"/>
    <dgm:cxn modelId="{C5D96178-D2FF-45AA-8277-65FFC1F9C081}" type="presOf" srcId="{ADB03F63-7831-4AED-8CD7-5EDBA932F58C}" destId="{A2A76FF2-44FC-4F22-AB48-1BF4E88A7A61}" srcOrd="0" destOrd="0" presId="urn:microsoft.com/office/officeart/2005/8/layout/hList7#10"/>
    <dgm:cxn modelId="{C76AD206-72DD-4B7E-AC5F-C34628729521}" srcId="{ADB03F63-7831-4AED-8CD7-5EDBA932F58C}" destId="{C1798E0F-68CB-4471-B896-F64EC4755773}" srcOrd="4" destOrd="0" parTransId="{250347DC-020A-4171-87A9-1150A5C2703D}" sibTransId="{9C349DB2-9B5D-4AA8-BE76-87853045F4C1}"/>
    <dgm:cxn modelId="{6731027A-EE34-412C-A426-C3FCE49A4EBF}" type="presParOf" srcId="{A2A76FF2-44FC-4F22-AB48-1BF4E88A7A61}" destId="{C39F9EEF-F6E9-40EE-B6A8-DCA7B2EAFD41}" srcOrd="0" destOrd="0" presId="urn:microsoft.com/office/officeart/2005/8/layout/hList7#10"/>
    <dgm:cxn modelId="{D5884AEA-6179-42B5-A37D-546DD0D584CB}" type="presParOf" srcId="{A2A76FF2-44FC-4F22-AB48-1BF4E88A7A61}" destId="{9A52EA36-425E-45DF-9A0B-EBF936A293B8}" srcOrd="1" destOrd="0" presId="urn:microsoft.com/office/officeart/2005/8/layout/hList7#10"/>
    <dgm:cxn modelId="{26D24291-A366-423A-B2CC-821CDAE61536}" type="presParOf" srcId="{9A52EA36-425E-45DF-9A0B-EBF936A293B8}" destId="{9D1BF478-B8AA-49CD-AFEB-FF958BD6DB68}" srcOrd="0" destOrd="0" presId="urn:microsoft.com/office/officeart/2005/8/layout/hList7#10"/>
    <dgm:cxn modelId="{B75FCD30-07BD-4254-AE40-150DEECBFEF1}" type="presParOf" srcId="{9D1BF478-B8AA-49CD-AFEB-FF958BD6DB68}" destId="{DB261ED8-8C72-4D92-BD8F-F570AFCBFC8C}" srcOrd="0" destOrd="0" presId="urn:microsoft.com/office/officeart/2005/8/layout/hList7#10"/>
    <dgm:cxn modelId="{DEB0FE17-2454-45A0-8628-97B92A0E443D}" type="presParOf" srcId="{9D1BF478-B8AA-49CD-AFEB-FF958BD6DB68}" destId="{6AD6A92A-5D61-42F3-8A5B-D48ABA99F7E9}" srcOrd="1" destOrd="0" presId="urn:microsoft.com/office/officeart/2005/8/layout/hList7#10"/>
    <dgm:cxn modelId="{5FBE88A3-163D-410C-A96B-4F33C58B174E}" type="presParOf" srcId="{9D1BF478-B8AA-49CD-AFEB-FF958BD6DB68}" destId="{2A189396-E6C7-4F00-B03E-72AE20B74F45}" srcOrd="2" destOrd="0" presId="urn:microsoft.com/office/officeart/2005/8/layout/hList7#10"/>
    <dgm:cxn modelId="{EC920B01-3BAE-4A32-BE5A-F45E10BAFE2F}" type="presParOf" srcId="{9D1BF478-B8AA-49CD-AFEB-FF958BD6DB68}" destId="{3EA37C16-6972-4926-8A96-C4191D4786EC}" srcOrd="3" destOrd="0" presId="urn:microsoft.com/office/officeart/2005/8/layout/hList7#10"/>
    <dgm:cxn modelId="{6B79750A-090F-48D8-8F94-040C7CEB9FFA}" type="presParOf" srcId="{9A52EA36-425E-45DF-9A0B-EBF936A293B8}" destId="{85B82878-9DC0-440E-A7B6-EF60D8047F79}" srcOrd="1" destOrd="0" presId="urn:microsoft.com/office/officeart/2005/8/layout/hList7#10"/>
    <dgm:cxn modelId="{42ED218E-6729-4D45-8DB8-D94EA7A3FC47}" type="presParOf" srcId="{9A52EA36-425E-45DF-9A0B-EBF936A293B8}" destId="{62D6C5C7-58F7-4A65-A76B-13B601A8580D}" srcOrd="2" destOrd="0" presId="urn:microsoft.com/office/officeart/2005/8/layout/hList7#10"/>
    <dgm:cxn modelId="{BC68F3CF-B1D6-4CCC-8C6B-4D74D01ED5E7}" type="presParOf" srcId="{62D6C5C7-58F7-4A65-A76B-13B601A8580D}" destId="{D7976572-45F8-424B-8C00-B6BCF9F19A5D}" srcOrd="0" destOrd="0" presId="urn:microsoft.com/office/officeart/2005/8/layout/hList7#10"/>
    <dgm:cxn modelId="{22FBB076-8683-4CA3-948C-BE34FDC3AB27}" type="presParOf" srcId="{62D6C5C7-58F7-4A65-A76B-13B601A8580D}" destId="{CA46D2C1-A821-4319-A7C1-6DE75F83E4CB}" srcOrd="1" destOrd="0" presId="urn:microsoft.com/office/officeart/2005/8/layout/hList7#10"/>
    <dgm:cxn modelId="{386FEB74-E7C3-491D-89BC-901AD325F513}" type="presParOf" srcId="{62D6C5C7-58F7-4A65-A76B-13B601A8580D}" destId="{080D5800-BB4C-4A29-A82E-ECA6E98B96FE}" srcOrd="2" destOrd="0" presId="urn:microsoft.com/office/officeart/2005/8/layout/hList7#10"/>
    <dgm:cxn modelId="{AE299DD9-AE62-408C-A6C2-3D61D2170296}" type="presParOf" srcId="{62D6C5C7-58F7-4A65-A76B-13B601A8580D}" destId="{170E7CA5-04A4-4EE6-BF03-0151292FC48A}" srcOrd="3" destOrd="0" presId="urn:microsoft.com/office/officeart/2005/8/layout/hList7#10"/>
    <dgm:cxn modelId="{2506FC01-A185-43D3-8CD1-C7000A255CA6}" type="presParOf" srcId="{9A52EA36-425E-45DF-9A0B-EBF936A293B8}" destId="{2E6FCFB8-D2F8-4B38-9F3B-991C35BCAD0E}" srcOrd="3" destOrd="0" presId="urn:microsoft.com/office/officeart/2005/8/layout/hList7#10"/>
    <dgm:cxn modelId="{6889991E-1E76-4E5D-91EC-1D0A9E217DFC}" type="presParOf" srcId="{9A52EA36-425E-45DF-9A0B-EBF936A293B8}" destId="{58DB7BDD-9D6E-46C5-9323-DAE858717572}" srcOrd="4" destOrd="0" presId="urn:microsoft.com/office/officeart/2005/8/layout/hList7#10"/>
    <dgm:cxn modelId="{A4818C24-939D-4D8E-862E-4C5F2D7F87D1}" type="presParOf" srcId="{58DB7BDD-9D6E-46C5-9323-DAE858717572}" destId="{530C2808-5290-4049-9101-D7DA662A32BE}" srcOrd="0" destOrd="0" presId="urn:microsoft.com/office/officeart/2005/8/layout/hList7#10"/>
    <dgm:cxn modelId="{7FC4011C-1382-461F-9D09-23671A02EF6C}" type="presParOf" srcId="{58DB7BDD-9D6E-46C5-9323-DAE858717572}" destId="{D39006D0-B5F1-4DA8-8D59-37230C02A35F}" srcOrd="1" destOrd="0" presId="urn:microsoft.com/office/officeart/2005/8/layout/hList7#10"/>
    <dgm:cxn modelId="{BAFFC351-5268-4C5A-B229-59AA87A43654}" type="presParOf" srcId="{58DB7BDD-9D6E-46C5-9323-DAE858717572}" destId="{D9B8445A-5B2B-4F95-9BE8-45A6389544F8}" srcOrd="2" destOrd="0" presId="urn:microsoft.com/office/officeart/2005/8/layout/hList7#10"/>
    <dgm:cxn modelId="{77B249C4-DC7C-4E0B-B5DC-266F7C409802}" type="presParOf" srcId="{58DB7BDD-9D6E-46C5-9323-DAE858717572}" destId="{B5BC82F3-C803-4153-B780-910B8990276F}" srcOrd="3" destOrd="0" presId="urn:microsoft.com/office/officeart/2005/8/layout/hList7#10"/>
    <dgm:cxn modelId="{12FFB9C1-F4EA-49AD-A8E9-AAB3F70A8F76}" type="presParOf" srcId="{9A52EA36-425E-45DF-9A0B-EBF936A293B8}" destId="{094D4F07-159C-49DE-8549-63D5AC5DA193}" srcOrd="5" destOrd="0" presId="urn:microsoft.com/office/officeart/2005/8/layout/hList7#10"/>
    <dgm:cxn modelId="{88E78EB1-4C05-4C42-B005-0AE0F1E9452B}" type="presParOf" srcId="{9A52EA36-425E-45DF-9A0B-EBF936A293B8}" destId="{4F9FECED-060F-405A-9FAC-4271C2086B06}" srcOrd="6" destOrd="0" presId="urn:microsoft.com/office/officeart/2005/8/layout/hList7#10"/>
    <dgm:cxn modelId="{651356B1-0A0F-40F0-8592-DFAB44F6D850}" type="presParOf" srcId="{4F9FECED-060F-405A-9FAC-4271C2086B06}" destId="{82764ADD-8F71-40ED-9887-001D1CE7F21D}" srcOrd="0" destOrd="0" presId="urn:microsoft.com/office/officeart/2005/8/layout/hList7#10"/>
    <dgm:cxn modelId="{AEB85676-1725-49F8-AC1F-62B91B21D550}" type="presParOf" srcId="{4F9FECED-060F-405A-9FAC-4271C2086B06}" destId="{27BF7139-D8AA-4713-93F2-EF1447D3FF00}" srcOrd="1" destOrd="0" presId="urn:microsoft.com/office/officeart/2005/8/layout/hList7#10"/>
    <dgm:cxn modelId="{77A9BC0D-3387-46BE-B9A0-0B0D7E5A00F8}" type="presParOf" srcId="{4F9FECED-060F-405A-9FAC-4271C2086B06}" destId="{06E550DD-1E3A-4B99-8250-B44EE8EA503F}" srcOrd="2" destOrd="0" presId="urn:microsoft.com/office/officeart/2005/8/layout/hList7#10"/>
    <dgm:cxn modelId="{7BF0715C-0A86-4F12-AD94-F51AD865A402}" type="presParOf" srcId="{4F9FECED-060F-405A-9FAC-4271C2086B06}" destId="{3230E0AE-654C-416A-AD86-5105DBC1CBF7}" srcOrd="3" destOrd="0" presId="urn:microsoft.com/office/officeart/2005/8/layout/hList7#10"/>
    <dgm:cxn modelId="{E9B53D78-31F8-4BB9-9388-6F3F918BD3C2}" type="presParOf" srcId="{9A52EA36-425E-45DF-9A0B-EBF936A293B8}" destId="{6C55CA3E-DFD7-4CD7-A9F7-18D6EE9C308A}" srcOrd="7" destOrd="0" presId="urn:microsoft.com/office/officeart/2005/8/layout/hList7#10"/>
    <dgm:cxn modelId="{906A2617-013F-4107-B2FE-2B48C6F432B6}" type="presParOf" srcId="{9A52EA36-425E-45DF-9A0B-EBF936A293B8}" destId="{97BF3E8C-A480-4460-ADD5-5DC0B522BEE3}" srcOrd="8" destOrd="0" presId="urn:microsoft.com/office/officeart/2005/8/layout/hList7#10"/>
    <dgm:cxn modelId="{E49AF879-19AE-41DA-B007-6D7C7D080791}" type="presParOf" srcId="{97BF3E8C-A480-4460-ADD5-5DC0B522BEE3}" destId="{8D8F5377-1C05-4F50-926D-C10DDCD9AD85}" srcOrd="0" destOrd="0" presId="urn:microsoft.com/office/officeart/2005/8/layout/hList7#10"/>
    <dgm:cxn modelId="{27FEAED9-0841-415E-ADE8-A57C8E3860D1}" type="presParOf" srcId="{97BF3E8C-A480-4460-ADD5-5DC0B522BEE3}" destId="{25E4C27D-ECB5-4860-A6CE-846691ABF7B9}" srcOrd="1" destOrd="0" presId="urn:microsoft.com/office/officeart/2005/8/layout/hList7#10"/>
    <dgm:cxn modelId="{0CB3C759-A70B-4C57-83ED-497ACC96552D}" type="presParOf" srcId="{97BF3E8C-A480-4460-ADD5-5DC0B522BEE3}" destId="{07A3BF4D-96DF-42AC-B33B-550004C7824F}" srcOrd="2" destOrd="0" presId="urn:microsoft.com/office/officeart/2005/8/layout/hList7#10"/>
    <dgm:cxn modelId="{FC1A16F3-7BD3-4842-9B5B-7642B23A5892}" type="presParOf" srcId="{97BF3E8C-A480-4460-ADD5-5DC0B522BEE3}" destId="{287D26A2-0295-4FFF-8AD8-8570B5A190F7}" srcOrd="3" destOrd="0" presId="urn:microsoft.com/office/officeart/2005/8/layout/hList7#10"/>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B03F63-7831-4AED-8CD7-5EDBA932F58C}" type="doc">
      <dgm:prSet loTypeId="urn:microsoft.com/office/officeart/2005/8/layout/hList7#2"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a:ln w="38100">
          <a:solidFill>
            <a:srgbClr val="C00000"/>
          </a:solidFill>
        </a:ln>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CC325931-DBA7-4397-B0A8-6FD517A95AEF}" type="presOf" srcId="{DC01DE66-02D4-4E6D-B8DE-37E1C25C6E7C}" destId="{DB261ED8-8C72-4D92-BD8F-F570AFCBFC8C}" srcOrd="0" destOrd="0" presId="urn:microsoft.com/office/officeart/2005/8/layout/hList7#2"/>
    <dgm:cxn modelId="{8B869E95-78A4-40F7-8C43-0A2551DB3340}" type="presOf" srcId="{DC01DE66-02D4-4E6D-B8DE-37E1C25C6E7C}" destId="{6AD6A92A-5D61-42F3-8A5B-D48ABA99F7E9}" srcOrd="1" destOrd="0" presId="urn:microsoft.com/office/officeart/2005/8/layout/hList7#2"/>
    <dgm:cxn modelId="{C75E29E1-E6BD-4E68-8B85-3D4AF4C99EC6}" type="presOf" srcId="{858DDB8D-EF8E-4FBC-BF83-296C81A0683A}" destId="{27BF7139-D8AA-4713-93F2-EF1447D3FF00}" srcOrd="1" destOrd="0" presId="urn:microsoft.com/office/officeart/2005/8/layout/hList7#2"/>
    <dgm:cxn modelId="{B564A699-8503-4601-AFD8-EA4C76A9CB10}" type="presOf" srcId="{EE2BB1D7-CCF3-4441-861D-F73308723F6C}" destId="{530C2808-5290-4049-9101-D7DA662A32BE}" srcOrd="0" destOrd="0" presId="urn:microsoft.com/office/officeart/2005/8/layout/hList7#2"/>
    <dgm:cxn modelId="{6F4F6298-B7BA-4C13-9506-2131DE63DEA9}" type="presOf" srcId="{E06ADF2F-3E3C-43DD-8191-EDCABF9ABB0C}" destId="{D7976572-45F8-424B-8C00-B6BCF9F19A5D}" srcOrd="0" destOrd="0" presId="urn:microsoft.com/office/officeart/2005/8/layout/hList7#2"/>
    <dgm:cxn modelId="{1BACD69A-C07C-498E-93F0-C328250953EE}" type="presOf" srcId="{A87BEAEB-1CD6-46C8-8FE5-5236B16088BC}" destId="{6C55CA3E-DFD7-4CD7-A9F7-18D6EE9C308A}" srcOrd="0" destOrd="0" presId="urn:microsoft.com/office/officeart/2005/8/layout/hList7#2"/>
    <dgm:cxn modelId="{6B313D36-1126-4764-B6F4-D6EA9C90E313}" type="presOf" srcId="{858DDB8D-EF8E-4FBC-BF83-296C81A0683A}" destId="{82764ADD-8F71-40ED-9887-001D1CE7F21D}" srcOrd="0" destOrd="0" presId="urn:microsoft.com/office/officeart/2005/8/layout/hList7#2"/>
    <dgm:cxn modelId="{505D21BC-DE00-4004-A4B8-C77765FCECD1}" srcId="{ADB03F63-7831-4AED-8CD7-5EDBA932F58C}" destId="{EE2BB1D7-CCF3-4441-861D-F73308723F6C}" srcOrd="2" destOrd="0" parTransId="{2EAB4006-4CDE-4A64-9AA6-428DC533814F}" sibTransId="{A31085E2-19E7-45BD-9864-5407AC60FDAB}"/>
    <dgm:cxn modelId="{B17580E1-D27A-46CA-9EC8-99D0240F5BD7}" type="presOf" srcId="{A31085E2-19E7-45BD-9864-5407AC60FDAB}" destId="{094D4F07-159C-49DE-8549-63D5AC5DA193}" srcOrd="0" destOrd="0" presId="urn:microsoft.com/office/officeart/2005/8/layout/hList7#2"/>
    <dgm:cxn modelId="{E1C2113A-3098-4168-885D-38EF35B8A46C}" type="presOf" srcId="{ADB03F63-7831-4AED-8CD7-5EDBA932F58C}" destId="{A2A76FF2-44FC-4F22-AB48-1BF4E88A7A61}" srcOrd="0" destOrd="0" presId="urn:microsoft.com/office/officeart/2005/8/layout/hList7#2"/>
    <dgm:cxn modelId="{6D3694D4-CB22-4A54-B1A6-849B8CA25439}" srcId="{ADB03F63-7831-4AED-8CD7-5EDBA932F58C}" destId="{E06ADF2F-3E3C-43DD-8191-EDCABF9ABB0C}" srcOrd="1" destOrd="0" parTransId="{8BD47F9A-CB05-447D-9A1A-F51C45EA0C59}" sibTransId="{669C30F5-F9BD-4F4F-A049-05040E632595}"/>
    <dgm:cxn modelId="{B41F181C-98EC-4F0D-B3AF-37B0B684A0A4}" type="presOf" srcId="{EE2BB1D7-CCF3-4441-861D-F73308723F6C}" destId="{D39006D0-B5F1-4DA8-8D59-37230C02A35F}" srcOrd="1" destOrd="0" presId="urn:microsoft.com/office/officeart/2005/8/layout/hList7#2"/>
    <dgm:cxn modelId="{FCEC6B6D-C1F6-41D9-8F7D-0FB6D7F3B5E5}" type="presOf" srcId="{C1798E0F-68CB-4471-B896-F64EC4755773}" destId="{8D8F5377-1C05-4F50-926D-C10DDCD9AD85}" srcOrd="0" destOrd="0" presId="urn:microsoft.com/office/officeart/2005/8/layout/hList7#2"/>
    <dgm:cxn modelId="{E15E4AA4-58C0-4A19-9191-6B578AF4E971}" srcId="{ADB03F63-7831-4AED-8CD7-5EDBA932F58C}" destId="{858DDB8D-EF8E-4FBC-BF83-296C81A0683A}" srcOrd="3" destOrd="0" parTransId="{512729FF-3B2B-4A00-9641-B2F8E611823E}" sibTransId="{A87BEAEB-1CD6-46C8-8FE5-5236B16088BC}"/>
    <dgm:cxn modelId="{8B1363A5-2C80-476E-9308-2E50B2E74AAA}" type="presOf" srcId="{E06ADF2F-3E3C-43DD-8191-EDCABF9ABB0C}" destId="{CA46D2C1-A821-4319-A7C1-6DE75F83E4CB}" srcOrd="1" destOrd="0" presId="urn:microsoft.com/office/officeart/2005/8/layout/hList7#2"/>
    <dgm:cxn modelId="{22BA5352-F44C-4D93-8E5A-8054D1F2B6AC}" type="presOf" srcId="{C1798E0F-68CB-4471-B896-F64EC4755773}" destId="{25E4C27D-ECB5-4860-A6CE-846691ABF7B9}" srcOrd="1" destOrd="0" presId="urn:microsoft.com/office/officeart/2005/8/layout/hList7#2"/>
    <dgm:cxn modelId="{307B8798-CAB1-4B11-9D10-541D65E3A1D1}" srcId="{ADB03F63-7831-4AED-8CD7-5EDBA932F58C}" destId="{DC01DE66-02D4-4E6D-B8DE-37E1C25C6E7C}" srcOrd="0" destOrd="0" parTransId="{D2EF56C8-EF98-4984-8395-C48F2D129F11}" sibTransId="{CA70C43F-A140-48F6-8F9D-EA486FE013D8}"/>
    <dgm:cxn modelId="{86CFEA22-BFC4-4F67-A284-7CABD44BB00C}" type="presOf" srcId="{669C30F5-F9BD-4F4F-A049-05040E632595}" destId="{2E6FCFB8-D2F8-4B38-9F3B-991C35BCAD0E}" srcOrd="0" destOrd="0" presId="urn:microsoft.com/office/officeart/2005/8/layout/hList7#2"/>
    <dgm:cxn modelId="{7F729E44-1B74-4105-B061-462325D8B4C4}" type="presOf" srcId="{CA70C43F-A140-48F6-8F9D-EA486FE013D8}" destId="{85B82878-9DC0-440E-A7B6-EF60D8047F79}" srcOrd="0" destOrd="0" presId="urn:microsoft.com/office/officeart/2005/8/layout/hList7#2"/>
    <dgm:cxn modelId="{C76AD206-72DD-4B7E-AC5F-C34628729521}" srcId="{ADB03F63-7831-4AED-8CD7-5EDBA932F58C}" destId="{C1798E0F-68CB-4471-B896-F64EC4755773}" srcOrd="4" destOrd="0" parTransId="{250347DC-020A-4171-87A9-1150A5C2703D}" sibTransId="{9C349DB2-9B5D-4AA8-BE76-87853045F4C1}"/>
    <dgm:cxn modelId="{41E87C95-F02F-4BC0-B474-5E949BD41C75}" type="presParOf" srcId="{A2A76FF2-44FC-4F22-AB48-1BF4E88A7A61}" destId="{C39F9EEF-F6E9-40EE-B6A8-DCA7B2EAFD41}" srcOrd="0" destOrd="0" presId="urn:microsoft.com/office/officeart/2005/8/layout/hList7#2"/>
    <dgm:cxn modelId="{0DC0371A-A710-47A7-9002-2990A3EB4A6C}" type="presParOf" srcId="{A2A76FF2-44FC-4F22-AB48-1BF4E88A7A61}" destId="{9A52EA36-425E-45DF-9A0B-EBF936A293B8}" srcOrd="1" destOrd="0" presId="urn:microsoft.com/office/officeart/2005/8/layout/hList7#2"/>
    <dgm:cxn modelId="{798D1CBE-BEE4-463E-ADB8-32503C2FE221}" type="presParOf" srcId="{9A52EA36-425E-45DF-9A0B-EBF936A293B8}" destId="{9D1BF478-B8AA-49CD-AFEB-FF958BD6DB68}" srcOrd="0" destOrd="0" presId="urn:microsoft.com/office/officeart/2005/8/layout/hList7#2"/>
    <dgm:cxn modelId="{1396E708-4375-443A-8D7C-08A312F74436}" type="presParOf" srcId="{9D1BF478-B8AA-49CD-AFEB-FF958BD6DB68}" destId="{DB261ED8-8C72-4D92-BD8F-F570AFCBFC8C}" srcOrd="0" destOrd="0" presId="urn:microsoft.com/office/officeart/2005/8/layout/hList7#2"/>
    <dgm:cxn modelId="{2D2E0AF2-F485-4E03-84F2-7E38151C290F}" type="presParOf" srcId="{9D1BF478-B8AA-49CD-AFEB-FF958BD6DB68}" destId="{6AD6A92A-5D61-42F3-8A5B-D48ABA99F7E9}" srcOrd="1" destOrd="0" presId="urn:microsoft.com/office/officeart/2005/8/layout/hList7#2"/>
    <dgm:cxn modelId="{FE4F1A75-280A-45BC-9878-2062295FC6A4}" type="presParOf" srcId="{9D1BF478-B8AA-49CD-AFEB-FF958BD6DB68}" destId="{2A189396-E6C7-4F00-B03E-72AE20B74F45}" srcOrd="2" destOrd="0" presId="urn:microsoft.com/office/officeart/2005/8/layout/hList7#2"/>
    <dgm:cxn modelId="{A0432C10-F023-4648-B638-745E8B1B1650}" type="presParOf" srcId="{9D1BF478-B8AA-49CD-AFEB-FF958BD6DB68}" destId="{3EA37C16-6972-4926-8A96-C4191D4786EC}" srcOrd="3" destOrd="0" presId="urn:microsoft.com/office/officeart/2005/8/layout/hList7#2"/>
    <dgm:cxn modelId="{1DA108F3-9C92-442F-8E25-C4114240A9C0}" type="presParOf" srcId="{9A52EA36-425E-45DF-9A0B-EBF936A293B8}" destId="{85B82878-9DC0-440E-A7B6-EF60D8047F79}" srcOrd="1" destOrd="0" presId="urn:microsoft.com/office/officeart/2005/8/layout/hList7#2"/>
    <dgm:cxn modelId="{4B017D5E-FDF9-400B-BE03-81322EAC1155}" type="presParOf" srcId="{9A52EA36-425E-45DF-9A0B-EBF936A293B8}" destId="{62D6C5C7-58F7-4A65-A76B-13B601A8580D}" srcOrd="2" destOrd="0" presId="urn:microsoft.com/office/officeart/2005/8/layout/hList7#2"/>
    <dgm:cxn modelId="{406521E3-820E-4AF2-BFF4-4F2A491FB8AA}" type="presParOf" srcId="{62D6C5C7-58F7-4A65-A76B-13B601A8580D}" destId="{D7976572-45F8-424B-8C00-B6BCF9F19A5D}" srcOrd="0" destOrd="0" presId="urn:microsoft.com/office/officeart/2005/8/layout/hList7#2"/>
    <dgm:cxn modelId="{B878809D-139C-4696-B41E-6EF539AF7DDC}" type="presParOf" srcId="{62D6C5C7-58F7-4A65-A76B-13B601A8580D}" destId="{CA46D2C1-A821-4319-A7C1-6DE75F83E4CB}" srcOrd="1" destOrd="0" presId="urn:microsoft.com/office/officeart/2005/8/layout/hList7#2"/>
    <dgm:cxn modelId="{D9F37894-5150-4F4E-B44B-9E3DA2A30496}" type="presParOf" srcId="{62D6C5C7-58F7-4A65-A76B-13B601A8580D}" destId="{080D5800-BB4C-4A29-A82E-ECA6E98B96FE}" srcOrd="2" destOrd="0" presId="urn:microsoft.com/office/officeart/2005/8/layout/hList7#2"/>
    <dgm:cxn modelId="{F05ABE28-2CEC-4020-837E-F3A6A6218B20}" type="presParOf" srcId="{62D6C5C7-58F7-4A65-A76B-13B601A8580D}" destId="{170E7CA5-04A4-4EE6-BF03-0151292FC48A}" srcOrd="3" destOrd="0" presId="urn:microsoft.com/office/officeart/2005/8/layout/hList7#2"/>
    <dgm:cxn modelId="{B8268185-292A-4736-B3A3-12F2D87B6921}" type="presParOf" srcId="{9A52EA36-425E-45DF-9A0B-EBF936A293B8}" destId="{2E6FCFB8-D2F8-4B38-9F3B-991C35BCAD0E}" srcOrd="3" destOrd="0" presId="urn:microsoft.com/office/officeart/2005/8/layout/hList7#2"/>
    <dgm:cxn modelId="{24226AFA-00D3-4E33-93AB-849C260791BE}" type="presParOf" srcId="{9A52EA36-425E-45DF-9A0B-EBF936A293B8}" destId="{58DB7BDD-9D6E-46C5-9323-DAE858717572}" srcOrd="4" destOrd="0" presId="urn:microsoft.com/office/officeart/2005/8/layout/hList7#2"/>
    <dgm:cxn modelId="{A4A47DDF-2E3F-4FF6-B674-16712884E7A3}" type="presParOf" srcId="{58DB7BDD-9D6E-46C5-9323-DAE858717572}" destId="{530C2808-5290-4049-9101-D7DA662A32BE}" srcOrd="0" destOrd="0" presId="urn:microsoft.com/office/officeart/2005/8/layout/hList7#2"/>
    <dgm:cxn modelId="{49CDE98F-DE21-4F30-907C-AABDC8C8B319}" type="presParOf" srcId="{58DB7BDD-9D6E-46C5-9323-DAE858717572}" destId="{D39006D0-B5F1-4DA8-8D59-37230C02A35F}" srcOrd="1" destOrd="0" presId="urn:microsoft.com/office/officeart/2005/8/layout/hList7#2"/>
    <dgm:cxn modelId="{98C44586-E28F-4946-98BD-EEF57F1483B7}" type="presParOf" srcId="{58DB7BDD-9D6E-46C5-9323-DAE858717572}" destId="{D9B8445A-5B2B-4F95-9BE8-45A6389544F8}" srcOrd="2" destOrd="0" presId="urn:microsoft.com/office/officeart/2005/8/layout/hList7#2"/>
    <dgm:cxn modelId="{97B8C3C6-D586-44DD-920C-80BC12A7B0E5}" type="presParOf" srcId="{58DB7BDD-9D6E-46C5-9323-DAE858717572}" destId="{B5BC82F3-C803-4153-B780-910B8990276F}" srcOrd="3" destOrd="0" presId="urn:microsoft.com/office/officeart/2005/8/layout/hList7#2"/>
    <dgm:cxn modelId="{2437FF95-D8DB-445A-89A1-11416056C3F6}" type="presParOf" srcId="{9A52EA36-425E-45DF-9A0B-EBF936A293B8}" destId="{094D4F07-159C-49DE-8549-63D5AC5DA193}" srcOrd="5" destOrd="0" presId="urn:microsoft.com/office/officeart/2005/8/layout/hList7#2"/>
    <dgm:cxn modelId="{1B73FCB3-5FB4-4143-9F35-7AEA4BAC9A9C}" type="presParOf" srcId="{9A52EA36-425E-45DF-9A0B-EBF936A293B8}" destId="{4F9FECED-060F-405A-9FAC-4271C2086B06}" srcOrd="6" destOrd="0" presId="urn:microsoft.com/office/officeart/2005/8/layout/hList7#2"/>
    <dgm:cxn modelId="{FA01A6FF-900D-48BB-A375-AE2ABB3C47CE}" type="presParOf" srcId="{4F9FECED-060F-405A-9FAC-4271C2086B06}" destId="{82764ADD-8F71-40ED-9887-001D1CE7F21D}" srcOrd="0" destOrd="0" presId="urn:microsoft.com/office/officeart/2005/8/layout/hList7#2"/>
    <dgm:cxn modelId="{D3F70EC8-B8DA-40B7-B762-43FC4DECFDCB}" type="presParOf" srcId="{4F9FECED-060F-405A-9FAC-4271C2086B06}" destId="{27BF7139-D8AA-4713-93F2-EF1447D3FF00}" srcOrd="1" destOrd="0" presId="urn:microsoft.com/office/officeart/2005/8/layout/hList7#2"/>
    <dgm:cxn modelId="{2C7AC8F0-3E74-4C10-AD5E-1F201D2FAB57}" type="presParOf" srcId="{4F9FECED-060F-405A-9FAC-4271C2086B06}" destId="{06E550DD-1E3A-4B99-8250-B44EE8EA503F}" srcOrd="2" destOrd="0" presId="urn:microsoft.com/office/officeart/2005/8/layout/hList7#2"/>
    <dgm:cxn modelId="{96B84917-733B-4879-BBC6-7A7DE233B4D9}" type="presParOf" srcId="{4F9FECED-060F-405A-9FAC-4271C2086B06}" destId="{3230E0AE-654C-416A-AD86-5105DBC1CBF7}" srcOrd="3" destOrd="0" presId="urn:microsoft.com/office/officeart/2005/8/layout/hList7#2"/>
    <dgm:cxn modelId="{5ADF808C-5FAB-494F-A3D0-ACE3865928F2}" type="presParOf" srcId="{9A52EA36-425E-45DF-9A0B-EBF936A293B8}" destId="{6C55CA3E-DFD7-4CD7-A9F7-18D6EE9C308A}" srcOrd="7" destOrd="0" presId="urn:microsoft.com/office/officeart/2005/8/layout/hList7#2"/>
    <dgm:cxn modelId="{6BB8F793-8CB4-4B63-B49E-CE1F88960021}" type="presParOf" srcId="{9A52EA36-425E-45DF-9A0B-EBF936A293B8}" destId="{97BF3E8C-A480-4460-ADD5-5DC0B522BEE3}" srcOrd="8" destOrd="0" presId="urn:microsoft.com/office/officeart/2005/8/layout/hList7#2"/>
    <dgm:cxn modelId="{9437D698-01BC-46C0-80E9-A1FBAF36DD99}" type="presParOf" srcId="{97BF3E8C-A480-4460-ADD5-5DC0B522BEE3}" destId="{8D8F5377-1C05-4F50-926D-C10DDCD9AD85}" srcOrd="0" destOrd="0" presId="urn:microsoft.com/office/officeart/2005/8/layout/hList7#2"/>
    <dgm:cxn modelId="{F4DFB7A0-382C-44C9-9D77-21ABECF5917D}" type="presParOf" srcId="{97BF3E8C-A480-4460-ADD5-5DC0B522BEE3}" destId="{25E4C27D-ECB5-4860-A6CE-846691ABF7B9}" srcOrd="1" destOrd="0" presId="urn:microsoft.com/office/officeart/2005/8/layout/hList7#2"/>
    <dgm:cxn modelId="{46CAD0A2-C2C9-4F82-AB59-55A9C351A0EE}" type="presParOf" srcId="{97BF3E8C-A480-4460-ADD5-5DC0B522BEE3}" destId="{07A3BF4D-96DF-42AC-B33B-550004C7824F}" srcOrd="2" destOrd="0" presId="urn:microsoft.com/office/officeart/2005/8/layout/hList7#2"/>
    <dgm:cxn modelId="{4466DF1D-4DB9-46DE-879B-016BF7F46714}" type="presParOf" srcId="{97BF3E8C-A480-4460-ADD5-5DC0B522BEE3}" destId="{287D26A2-0295-4FFF-8AD8-8570B5A190F7}" srcOrd="3" destOrd="0" presId="urn:microsoft.com/office/officeart/2005/8/layout/hList7#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B03F63-7831-4AED-8CD7-5EDBA932F58C}" type="doc">
      <dgm:prSet loTypeId="urn:microsoft.com/office/officeart/2005/8/layout/hList7#3"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a:ln w="38100">
          <a:solidFill>
            <a:srgbClr val="C00000"/>
          </a:solidFill>
        </a:ln>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51B84A19-14D5-457E-8387-EC0F46ADED6D}" type="presOf" srcId="{C1798E0F-68CB-4471-B896-F64EC4755773}" destId="{8D8F5377-1C05-4F50-926D-C10DDCD9AD85}" srcOrd="0" destOrd="0" presId="urn:microsoft.com/office/officeart/2005/8/layout/hList7#3"/>
    <dgm:cxn modelId="{0238F9A4-2E94-4800-904A-A83222BFD057}" type="presOf" srcId="{E06ADF2F-3E3C-43DD-8191-EDCABF9ABB0C}" destId="{D7976572-45F8-424B-8C00-B6BCF9F19A5D}" srcOrd="0" destOrd="0" presId="urn:microsoft.com/office/officeart/2005/8/layout/hList7#3"/>
    <dgm:cxn modelId="{A2E3F027-F670-4241-A240-D68C848E39C5}" type="presOf" srcId="{858DDB8D-EF8E-4FBC-BF83-296C81A0683A}" destId="{82764ADD-8F71-40ED-9887-001D1CE7F21D}" srcOrd="0" destOrd="0" presId="urn:microsoft.com/office/officeart/2005/8/layout/hList7#3"/>
    <dgm:cxn modelId="{B782BD0D-8620-402E-BBFD-616D3216E894}" type="presOf" srcId="{CA70C43F-A140-48F6-8F9D-EA486FE013D8}" destId="{85B82878-9DC0-440E-A7B6-EF60D8047F79}" srcOrd="0" destOrd="0" presId="urn:microsoft.com/office/officeart/2005/8/layout/hList7#3"/>
    <dgm:cxn modelId="{E874EE95-2AD3-4112-93EB-3EB3A45BDE14}" type="presOf" srcId="{C1798E0F-68CB-4471-B896-F64EC4755773}" destId="{25E4C27D-ECB5-4860-A6CE-846691ABF7B9}" srcOrd="1" destOrd="0" presId="urn:microsoft.com/office/officeart/2005/8/layout/hList7#3"/>
    <dgm:cxn modelId="{B198E3E3-E872-4763-B79E-A1468BC4C1C3}" type="presOf" srcId="{EE2BB1D7-CCF3-4441-861D-F73308723F6C}" destId="{D39006D0-B5F1-4DA8-8D59-37230C02A35F}" srcOrd="1" destOrd="0" presId="urn:microsoft.com/office/officeart/2005/8/layout/hList7#3"/>
    <dgm:cxn modelId="{1BB4D4F2-5A30-40D8-BA31-FD4DE3DBD75F}" type="presOf" srcId="{E06ADF2F-3E3C-43DD-8191-EDCABF9ABB0C}" destId="{CA46D2C1-A821-4319-A7C1-6DE75F83E4CB}" srcOrd="1" destOrd="0" presId="urn:microsoft.com/office/officeart/2005/8/layout/hList7#3"/>
    <dgm:cxn modelId="{B7D8AD65-AAED-44DC-9E29-EEF90983570F}" type="presOf" srcId="{669C30F5-F9BD-4F4F-A049-05040E632595}" destId="{2E6FCFB8-D2F8-4B38-9F3B-991C35BCAD0E}" srcOrd="0" destOrd="0" presId="urn:microsoft.com/office/officeart/2005/8/layout/hList7#3"/>
    <dgm:cxn modelId="{505D21BC-DE00-4004-A4B8-C77765FCECD1}" srcId="{ADB03F63-7831-4AED-8CD7-5EDBA932F58C}" destId="{EE2BB1D7-CCF3-4441-861D-F73308723F6C}" srcOrd="2" destOrd="0" parTransId="{2EAB4006-4CDE-4A64-9AA6-428DC533814F}" sibTransId="{A31085E2-19E7-45BD-9864-5407AC60FDAB}"/>
    <dgm:cxn modelId="{E4211373-9405-4A4A-BE9B-4CA258499E14}" type="presOf" srcId="{A31085E2-19E7-45BD-9864-5407AC60FDAB}" destId="{094D4F07-159C-49DE-8549-63D5AC5DA193}" srcOrd="0" destOrd="0" presId="urn:microsoft.com/office/officeart/2005/8/layout/hList7#3"/>
    <dgm:cxn modelId="{6D3694D4-CB22-4A54-B1A6-849B8CA25439}" srcId="{ADB03F63-7831-4AED-8CD7-5EDBA932F58C}" destId="{E06ADF2F-3E3C-43DD-8191-EDCABF9ABB0C}" srcOrd="1" destOrd="0" parTransId="{8BD47F9A-CB05-447D-9A1A-F51C45EA0C59}" sibTransId="{669C30F5-F9BD-4F4F-A049-05040E632595}"/>
    <dgm:cxn modelId="{F857709B-0CF2-413F-85E2-4E08C3987DE8}" type="presOf" srcId="{EE2BB1D7-CCF3-4441-861D-F73308723F6C}" destId="{530C2808-5290-4049-9101-D7DA662A32BE}" srcOrd="0" destOrd="0" presId="urn:microsoft.com/office/officeart/2005/8/layout/hList7#3"/>
    <dgm:cxn modelId="{E15E4AA4-58C0-4A19-9191-6B578AF4E971}" srcId="{ADB03F63-7831-4AED-8CD7-5EDBA932F58C}" destId="{858DDB8D-EF8E-4FBC-BF83-296C81A0683A}" srcOrd="3" destOrd="0" parTransId="{512729FF-3B2B-4A00-9641-B2F8E611823E}" sibTransId="{A87BEAEB-1CD6-46C8-8FE5-5236B16088BC}"/>
    <dgm:cxn modelId="{307B8798-CAB1-4B11-9D10-541D65E3A1D1}" srcId="{ADB03F63-7831-4AED-8CD7-5EDBA932F58C}" destId="{DC01DE66-02D4-4E6D-B8DE-37E1C25C6E7C}" srcOrd="0" destOrd="0" parTransId="{D2EF56C8-EF98-4984-8395-C48F2D129F11}" sibTransId="{CA70C43F-A140-48F6-8F9D-EA486FE013D8}"/>
    <dgm:cxn modelId="{BC945502-6A97-43C8-8FAE-3B500A478911}" type="presOf" srcId="{DC01DE66-02D4-4E6D-B8DE-37E1C25C6E7C}" destId="{6AD6A92A-5D61-42F3-8A5B-D48ABA99F7E9}" srcOrd="1" destOrd="0" presId="urn:microsoft.com/office/officeart/2005/8/layout/hList7#3"/>
    <dgm:cxn modelId="{929012E2-39B5-427B-B168-F5F0B26B1259}" type="presOf" srcId="{858DDB8D-EF8E-4FBC-BF83-296C81A0683A}" destId="{27BF7139-D8AA-4713-93F2-EF1447D3FF00}" srcOrd="1" destOrd="0" presId="urn:microsoft.com/office/officeart/2005/8/layout/hList7#3"/>
    <dgm:cxn modelId="{A2B1D7AE-0AEA-4439-AE4A-E001F0347E07}" type="presOf" srcId="{DC01DE66-02D4-4E6D-B8DE-37E1C25C6E7C}" destId="{DB261ED8-8C72-4D92-BD8F-F570AFCBFC8C}" srcOrd="0" destOrd="0" presId="urn:microsoft.com/office/officeart/2005/8/layout/hList7#3"/>
    <dgm:cxn modelId="{86D3075C-81D9-4E51-8ADD-17C53DB78641}" type="presOf" srcId="{A87BEAEB-1CD6-46C8-8FE5-5236B16088BC}" destId="{6C55CA3E-DFD7-4CD7-A9F7-18D6EE9C308A}" srcOrd="0" destOrd="0" presId="urn:microsoft.com/office/officeart/2005/8/layout/hList7#3"/>
    <dgm:cxn modelId="{77E7106D-E6E8-4AEB-9ED9-898A0CB67D7C}" type="presOf" srcId="{ADB03F63-7831-4AED-8CD7-5EDBA932F58C}" destId="{A2A76FF2-44FC-4F22-AB48-1BF4E88A7A61}" srcOrd="0" destOrd="0" presId="urn:microsoft.com/office/officeart/2005/8/layout/hList7#3"/>
    <dgm:cxn modelId="{C76AD206-72DD-4B7E-AC5F-C34628729521}" srcId="{ADB03F63-7831-4AED-8CD7-5EDBA932F58C}" destId="{C1798E0F-68CB-4471-B896-F64EC4755773}" srcOrd="4" destOrd="0" parTransId="{250347DC-020A-4171-87A9-1150A5C2703D}" sibTransId="{9C349DB2-9B5D-4AA8-BE76-87853045F4C1}"/>
    <dgm:cxn modelId="{AFAB3819-D137-451A-936F-C306C90188B7}" type="presParOf" srcId="{A2A76FF2-44FC-4F22-AB48-1BF4E88A7A61}" destId="{C39F9EEF-F6E9-40EE-B6A8-DCA7B2EAFD41}" srcOrd="0" destOrd="0" presId="urn:microsoft.com/office/officeart/2005/8/layout/hList7#3"/>
    <dgm:cxn modelId="{7D9C5C15-08CE-4876-9C27-D5CF87B63D1B}" type="presParOf" srcId="{A2A76FF2-44FC-4F22-AB48-1BF4E88A7A61}" destId="{9A52EA36-425E-45DF-9A0B-EBF936A293B8}" srcOrd="1" destOrd="0" presId="urn:microsoft.com/office/officeart/2005/8/layout/hList7#3"/>
    <dgm:cxn modelId="{50953980-F90C-4F9D-8730-9B527E7DE4F7}" type="presParOf" srcId="{9A52EA36-425E-45DF-9A0B-EBF936A293B8}" destId="{9D1BF478-B8AA-49CD-AFEB-FF958BD6DB68}" srcOrd="0" destOrd="0" presId="urn:microsoft.com/office/officeart/2005/8/layout/hList7#3"/>
    <dgm:cxn modelId="{00F875CE-9348-4857-841F-F990C00F68BC}" type="presParOf" srcId="{9D1BF478-B8AA-49CD-AFEB-FF958BD6DB68}" destId="{DB261ED8-8C72-4D92-BD8F-F570AFCBFC8C}" srcOrd="0" destOrd="0" presId="urn:microsoft.com/office/officeart/2005/8/layout/hList7#3"/>
    <dgm:cxn modelId="{D25F5D6C-1146-4C10-982E-68F5BA7D1AC2}" type="presParOf" srcId="{9D1BF478-B8AA-49CD-AFEB-FF958BD6DB68}" destId="{6AD6A92A-5D61-42F3-8A5B-D48ABA99F7E9}" srcOrd="1" destOrd="0" presId="urn:microsoft.com/office/officeart/2005/8/layout/hList7#3"/>
    <dgm:cxn modelId="{98FAA1BA-F26F-41F8-9563-D55E7631086D}" type="presParOf" srcId="{9D1BF478-B8AA-49CD-AFEB-FF958BD6DB68}" destId="{2A189396-E6C7-4F00-B03E-72AE20B74F45}" srcOrd="2" destOrd="0" presId="urn:microsoft.com/office/officeart/2005/8/layout/hList7#3"/>
    <dgm:cxn modelId="{4B58D84B-C09A-4FB8-BF2F-DD1A2192512B}" type="presParOf" srcId="{9D1BF478-B8AA-49CD-AFEB-FF958BD6DB68}" destId="{3EA37C16-6972-4926-8A96-C4191D4786EC}" srcOrd="3" destOrd="0" presId="urn:microsoft.com/office/officeart/2005/8/layout/hList7#3"/>
    <dgm:cxn modelId="{BEF58873-7A3F-42F5-B8AA-1FF0AAD6E2D3}" type="presParOf" srcId="{9A52EA36-425E-45DF-9A0B-EBF936A293B8}" destId="{85B82878-9DC0-440E-A7B6-EF60D8047F79}" srcOrd="1" destOrd="0" presId="urn:microsoft.com/office/officeart/2005/8/layout/hList7#3"/>
    <dgm:cxn modelId="{502A1376-2B82-4994-85F1-192967E7518C}" type="presParOf" srcId="{9A52EA36-425E-45DF-9A0B-EBF936A293B8}" destId="{62D6C5C7-58F7-4A65-A76B-13B601A8580D}" srcOrd="2" destOrd="0" presId="urn:microsoft.com/office/officeart/2005/8/layout/hList7#3"/>
    <dgm:cxn modelId="{7E97FA6B-1642-46FF-AC2A-C16E8F1A5C63}" type="presParOf" srcId="{62D6C5C7-58F7-4A65-A76B-13B601A8580D}" destId="{D7976572-45F8-424B-8C00-B6BCF9F19A5D}" srcOrd="0" destOrd="0" presId="urn:microsoft.com/office/officeart/2005/8/layout/hList7#3"/>
    <dgm:cxn modelId="{4D3D95AA-B771-4AD9-BEC0-5DC32F68F38D}" type="presParOf" srcId="{62D6C5C7-58F7-4A65-A76B-13B601A8580D}" destId="{CA46D2C1-A821-4319-A7C1-6DE75F83E4CB}" srcOrd="1" destOrd="0" presId="urn:microsoft.com/office/officeart/2005/8/layout/hList7#3"/>
    <dgm:cxn modelId="{D9BA9BD6-E024-44E7-AF59-AAF7DA513A5F}" type="presParOf" srcId="{62D6C5C7-58F7-4A65-A76B-13B601A8580D}" destId="{080D5800-BB4C-4A29-A82E-ECA6E98B96FE}" srcOrd="2" destOrd="0" presId="urn:microsoft.com/office/officeart/2005/8/layout/hList7#3"/>
    <dgm:cxn modelId="{592D2643-AF91-4AE1-9878-B4C06F954A75}" type="presParOf" srcId="{62D6C5C7-58F7-4A65-A76B-13B601A8580D}" destId="{170E7CA5-04A4-4EE6-BF03-0151292FC48A}" srcOrd="3" destOrd="0" presId="urn:microsoft.com/office/officeart/2005/8/layout/hList7#3"/>
    <dgm:cxn modelId="{F6E19933-E046-4AE6-BF34-EE927414233D}" type="presParOf" srcId="{9A52EA36-425E-45DF-9A0B-EBF936A293B8}" destId="{2E6FCFB8-D2F8-4B38-9F3B-991C35BCAD0E}" srcOrd="3" destOrd="0" presId="urn:microsoft.com/office/officeart/2005/8/layout/hList7#3"/>
    <dgm:cxn modelId="{3D3235F7-88CA-4469-BAC5-0FDE4954ED78}" type="presParOf" srcId="{9A52EA36-425E-45DF-9A0B-EBF936A293B8}" destId="{58DB7BDD-9D6E-46C5-9323-DAE858717572}" srcOrd="4" destOrd="0" presId="urn:microsoft.com/office/officeart/2005/8/layout/hList7#3"/>
    <dgm:cxn modelId="{2C243939-5D9F-4743-9627-76A264130A87}" type="presParOf" srcId="{58DB7BDD-9D6E-46C5-9323-DAE858717572}" destId="{530C2808-5290-4049-9101-D7DA662A32BE}" srcOrd="0" destOrd="0" presId="urn:microsoft.com/office/officeart/2005/8/layout/hList7#3"/>
    <dgm:cxn modelId="{052A2BA7-2700-4321-8DA7-CA6E714B7242}" type="presParOf" srcId="{58DB7BDD-9D6E-46C5-9323-DAE858717572}" destId="{D39006D0-B5F1-4DA8-8D59-37230C02A35F}" srcOrd="1" destOrd="0" presId="urn:microsoft.com/office/officeart/2005/8/layout/hList7#3"/>
    <dgm:cxn modelId="{2ACB2CAE-6346-49DC-A0E4-B65450923008}" type="presParOf" srcId="{58DB7BDD-9D6E-46C5-9323-DAE858717572}" destId="{D9B8445A-5B2B-4F95-9BE8-45A6389544F8}" srcOrd="2" destOrd="0" presId="urn:microsoft.com/office/officeart/2005/8/layout/hList7#3"/>
    <dgm:cxn modelId="{6FE88CF6-262A-49BA-ABF6-96697D27A7F2}" type="presParOf" srcId="{58DB7BDD-9D6E-46C5-9323-DAE858717572}" destId="{B5BC82F3-C803-4153-B780-910B8990276F}" srcOrd="3" destOrd="0" presId="urn:microsoft.com/office/officeart/2005/8/layout/hList7#3"/>
    <dgm:cxn modelId="{77814E20-4FB6-4723-9F82-0F032514F1C9}" type="presParOf" srcId="{9A52EA36-425E-45DF-9A0B-EBF936A293B8}" destId="{094D4F07-159C-49DE-8549-63D5AC5DA193}" srcOrd="5" destOrd="0" presId="urn:microsoft.com/office/officeart/2005/8/layout/hList7#3"/>
    <dgm:cxn modelId="{CEF7BC3F-002C-41F0-B120-19D2702E0834}" type="presParOf" srcId="{9A52EA36-425E-45DF-9A0B-EBF936A293B8}" destId="{4F9FECED-060F-405A-9FAC-4271C2086B06}" srcOrd="6" destOrd="0" presId="urn:microsoft.com/office/officeart/2005/8/layout/hList7#3"/>
    <dgm:cxn modelId="{B5209322-CC3C-4AE2-AA09-90FA0C44DE2D}" type="presParOf" srcId="{4F9FECED-060F-405A-9FAC-4271C2086B06}" destId="{82764ADD-8F71-40ED-9887-001D1CE7F21D}" srcOrd="0" destOrd="0" presId="urn:microsoft.com/office/officeart/2005/8/layout/hList7#3"/>
    <dgm:cxn modelId="{458E0283-98F8-4963-9839-153060898E8A}" type="presParOf" srcId="{4F9FECED-060F-405A-9FAC-4271C2086B06}" destId="{27BF7139-D8AA-4713-93F2-EF1447D3FF00}" srcOrd="1" destOrd="0" presId="urn:microsoft.com/office/officeart/2005/8/layout/hList7#3"/>
    <dgm:cxn modelId="{551D3F48-7631-4237-B496-9C119655C35F}" type="presParOf" srcId="{4F9FECED-060F-405A-9FAC-4271C2086B06}" destId="{06E550DD-1E3A-4B99-8250-B44EE8EA503F}" srcOrd="2" destOrd="0" presId="urn:microsoft.com/office/officeart/2005/8/layout/hList7#3"/>
    <dgm:cxn modelId="{4434448F-F9DB-40AA-94BD-BB28EEC3E2F2}" type="presParOf" srcId="{4F9FECED-060F-405A-9FAC-4271C2086B06}" destId="{3230E0AE-654C-416A-AD86-5105DBC1CBF7}" srcOrd="3" destOrd="0" presId="urn:microsoft.com/office/officeart/2005/8/layout/hList7#3"/>
    <dgm:cxn modelId="{FD710E7A-6923-49AC-A1E7-D7084D3E60C8}" type="presParOf" srcId="{9A52EA36-425E-45DF-9A0B-EBF936A293B8}" destId="{6C55CA3E-DFD7-4CD7-A9F7-18D6EE9C308A}" srcOrd="7" destOrd="0" presId="urn:microsoft.com/office/officeart/2005/8/layout/hList7#3"/>
    <dgm:cxn modelId="{F27EC5B5-34E4-4140-86C3-5BD9D8DC063C}" type="presParOf" srcId="{9A52EA36-425E-45DF-9A0B-EBF936A293B8}" destId="{97BF3E8C-A480-4460-ADD5-5DC0B522BEE3}" srcOrd="8" destOrd="0" presId="urn:microsoft.com/office/officeart/2005/8/layout/hList7#3"/>
    <dgm:cxn modelId="{348126B6-AF3F-4D9D-B8EE-36118C3CFE11}" type="presParOf" srcId="{97BF3E8C-A480-4460-ADD5-5DC0B522BEE3}" destId="{8D8F5377-1C05-4F50-926D-C10DDCD9AD85}" srcOrd="0" destOrd="0" presId="urn:microsoft.com/office/officeart/2005/8/layout/hList7#3"/>
    <dgm:cxn modelId="{65B11EEF-8A70-4CDF-84E2-B3E49E1FCD72}" type="presParOf" srcId="{97BF3E8C-A480-4460-ADD5-5DC0B522BEE3}" destId="{25E4C27D-ECB5-4860-A6CE-846691ABF7B9}" srcOrd="1" destOrd="0" presId="urn:microsoft.com/office/officeart/2005/8/layout/hList7#3"/>
    <dgm:cxn modelId="{311EA1B1-3E2E-43A7-B0B8-C9D7C720FAB1}" type="presParOf" srcId="{97BF3E8C-A480-4460-ADD5-5DC0B522BEE3}" destId="{07A3BF4D-96DF-42AC-B33B-550004C7824F}" srcOrd="2" destOrd="0" presId="urn:microsoft.com/office/officeart/2005/8/layout/hList7#3"/>
    <dgm:cxn modelId="{3E81DC51-17F9-4011-8526-260C52991150}" type="presParOf" srcId="{97BF3E8C-A480-4460-ADD5-5DC0B522BEE3}" destId="{287D26A2-0295-4FFF-8AD8-8570B5A190F7}" srcOrd="3" destOrd="0" presId="urn:microsoft.com/office/officeart/2005/8/layout/hList7#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B03F63-7831-4AED-8CD7-5EDBA932F58C}" type="doc">
      <dgm:prSet loTypeId="urn:microsoft.com/office/officeart/2005/8/layout/hList7#4"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a:ln w="38100">
          <a:solidFill>
            <a:srgbClr val="C00000"/>
          </a:solidFill>
        </a:ln>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4EE68589-F4B5-4778-9034-011A720B860C}" type="presOf" srcId="{A87BEAEB-1CD6-46C8-8FE5-5236B16088BC}" destId="{6C55CA3E-DFD7-4CD7-A9F7-18D6EE9C308A}" srcOrd="0" destOrd="0" presId="urn:microsoft.com/office/officeart/2005/8/layout/hList7#4"/>
    <dgm:cxn modelId="{8BE7CF19-0DCD-460D-A2B9-D56E57A249B1}" type="presOf" srcId="{EE2BB1D7-CCF3-4441-861D-F73308723F6C}" destId="{530C2808-5290-4049-9101-D7DA662A32BE}" srcOrd="0" destOrd="0" presId="urn:microsoft.com/office/officeart/2005/8/layout/hList7#4"/>
    <dgm:cxn modelId="{0B0DA1EA-C325-4E1A-9A31-D514C1422430}" type="presOf" srcId="{E06ADF2F-3E3C-43DD-8191-EDCABF9ABB0C}" destId="{D7976572-45F8-424B-8C00-B6BCF9F19A5D}" srcOrd="0" destOrd="0" presId="urn:microsoft.com/office/officeart/2005/8/layout/hList7#4"/>
    <dgm:cxn modelId="{47AC6D04-1EA4-4D64-9478-F7B7755B9FC4}" type="presOf" srcId="{DC01DE66-02D4-4E6D-B8DE-37E1C25C6E7C}" destId="{DB261ED8-8C72-4D92-BD8F-F570AFCBFC8C}" srcOrd="0" destOrd="0" presId="urn:microsoft.com/office/officeart/2005/8/layout/hList7#4"/>
    <dgm:cxn modelId="{C4CD15B8-DF22-4E09-86E0-3463D7EC366B}" type="presOf" srcId="{EE2BB1D7-CCF3-4441-861D-F73308723F6C}" destId="{D39006D0-B5F1-4DA8-8D59-37230C02A35F}" srcOrd="1" destOrd="0" presId="urn:microsoft.com/office/officeart/2005/8/layout/hList7#4"/>
    <dgm:cxn modelId="{505D21BC-DE00-4004-A4B8-C77765FCECD1}" srcId="{ADB03F63-7831-4AED-8CD7-5EDBA932F58C}" destId="{EE2BB1D7-CCF3-4441-861D-F73308723F6C}" srcOrd="2" destOrd="0" parTransId="{2EAB4006-4CDE-4A64-9AA6-428DC533814F}" sibTransId="{A31085E2-19E7-45BD-9864-5407AC60FDAB}"/>
    <dgm:cxn modelId="{F45195AE-465A-4FCE-8228-BEA82875D343}" type="presOf" srcId="{E06ADF2F-3E3C-43DD-8191-EDCABF9ABB0C}" destId="{CA46D2C1-A821-4319-A7C1-6DE75F83E4CB}" srcOrd="1" destOrd="0" presId="urn:microsoft.com/office/officeart/2005/8/layout/hList7#4"/>
    <dgm:cxn modelId="{AC559ED4-581C-4A02-81B7-651C3FB2D543}" type="presOf" srcId="{669C30F5-F9BD-4F4F-A049-05040E632595}" destId="{2E6FCFB8-D2F8-4B38-9F3B-991C35BCAD0E}" srcOrd="0" destOrd="0" presId="urn:microsoft.com/office/officeart/2005/8/layout/hList7#4"/>
    <dgm:cxn modelId="{523489A8-6B1D-42FE-B12F-64F44C8B09EC}" type="presOf" srcId="{CA70C43F-A140-48F6-8F9D-EA486FE013D8}" destId="{85B82878-9DC0-440E-A7B6-EF60D8047F79}" srcOrd="0" destOrd="0" presId="urn:microsoft.com/office/officeart/2005/8/layout/hList7#4"/>
    <dgm:cxn modelId="{A2FB0F5E-11C2-4181-8889-6D36CA107272}" type="presOf" srcId="{A31085E2-19E7-45BD-9864-5407AC60FDAB}" destId="{094D4F07-159C-49DE-8549-63D5AC5DA193}" srcOrd="0" destOrd="0" presId="urn:microsoft.com/office/officeart/2005/8/layout/hList7#4"/>
    <dgm:cxn modelId="{6D3694D4-CB22-4A54-B1A6-849B8CA25439}" srcId="{ADB03F63-7831-4AED-8CD7-5EDBA932F58C}" destId="{E06ADF2F-3E3C-43DD-8191-EDCABF9ABB0C}" srcOrd="1" destOrd="0" parTransId="{8BD47F9A-CB05-447D-9A1A-F51C45EA0C59}" sibTransId="{669C30F5-F9BD-4F4F-A049-05040E632595}"/>
    <dgm:cxn modelId="{DC9F5A9B-35CF-4B2F-B74B-2E7138913B49}" type="presOf" srcId="{858DDB8D-EF8E-4FBC-BF83-296C81A0683A}" destId="{82764ADD-8F71-40ED-9887-001D1CE7F21D}" srcOrd="0" destOrd="0" presId="urn:microsoft.com/office/officeart/2005/8/layout/hList7#4"/>
    <dgm:cxn modelId="{E15E4AA4-58C0-4A19-9191-6B578AF4E971}" srcId="{ADB03F63-7831-4AED-8CD7-5EDBA932F58C}" destId="{858DDB8D-EF8E-4FBC-BF83-296C81A0683A}" srcOrd="3" destOrd="0" parTransId="{512729FF-3B2B-4A00-9641-B2F8E611823E}" sibTransId="{A87BEAEB-1CD6-46C8-8FE5-5236B16088BC}"/>
    <dgm:cxn modelId="{A6DDC9A1-6B11-47D5-A737-0FF5633F16C0}" type="presOf" srcId="{DC01DE66-02D4-4E6D-B8DE-37E1C25C6E7C}" destId="{6AD6A92A-5D61-42F3-8A5B-D48ABA99F7E9}" srcOrd="1" destOrd="0" presId="urn:microsoft.com/office/officeart/2005/8/layout/hList7#4"/>
    <dgm:cxn modelId="{E692AC40-BBE9-4987-80D6-4112C9A6ADE0}" type="presOf" srcId="{C1798E0F-68CB-4471-B896-F64EC4755773}" destId="{25E4C27D-ECB5-4860-A6CE-846691ABF7B9}" srcOrd="1" destOrd="0" presId="urn:microsoft.com/office/officeart/2005/8/layout/hList7#4"/>
    <dgm:cxn modelId="{307B8798-CAB1-4B11-9D10-541D65E3A1D1}" srcId="{ADB03F63-7831-4AED-8CD7-5EDBA932F58C}" destId="{DC01DE66-02D4-4E6D-B8DE-37E1C25C6E7C}" srcOrd="0" destOrd="0" parTransId="{D2EF56C8-EF98-4984-8395-C48F2D129F11}" sibTransId="{CA70C43F-A140-48F6-8F9D-EA486FE013D8}"/>
    <dgm:cxn modelId="{8E68BA52-72EB-4323-AE01-C968610ABF32}" type="presOf" srcId="{ADB03F63-7831-4AED-8CD7-5EDBA932F58C}" destId="{A2A76FF2-44FC-4F22-AB48-1BF4E88A7A61}" srcOrd="0" destOrd="0" presId="urn:microsoft.com/office/officeart/2005/8/layout/hList7#4"/>
    <dgm:cxn modelId="{B30B5C6B-CCD9-4637-BCB8-7BD93A7DE6FD}" type="presOf" srcId="{C1798E0F-68CB-4471-B896-F64EC4755773}" destId="{8D8F5377-1C05-4F50-926D-C10DDCD9AD85}" srcOrd="0" destOrd="0" presId="urn:microsoft.com/office/officeart/2005/8/layout/hList7#4"/>
    <dgm:cxn modelId="{5246D51F-EB4D-452F-B6CE-F95501D50174}" type="presOf" srcId="{858DDB8D-EF8E-4FBC-BF83-296C81A0683A}" destId="{27BF7139-D8AA-4713-93F2-EF1447D3FF00}" srcOrd="1" destOrd="0" presId="urn:microsoft.com/office/officeart/2005/8/layout/hList7#4"/>
    <dgm:cxn modelId="{C76AD206-72DD-4B7E-AC5F-C34628729521}" srcId="{ADB03F63-7831-4AED-8CD7-5EDBA932F58C}" destId="{C1798E0F-68CB-4471-B896-F64EC4755773}" srcOrd="4" destOrd="0" parTransId="{250347DC-020A-4171-87A9-1150A5C2703D}" sibTransId="{9C349DB2-9B5D-4AA8-BE76-87853045F4C1}"/>
    <dgm:cxn modelId="{B5DF98AE-9FEB-457C-BD5E-B5A1768398AC}" type="presParOf" srcId="{A2A76FF2-44FC-4F22-AB48-1BF4E88A7A61}" destId="{C39F9EEF-F6E9-40EE-B6A8-DCA7B2EAFD41}" srcOrd="0" destOrd="0" presId="urn:microsoft.com/office/officeart/2005/8/layout/hList7#4"/>
    <dgm:cxn modelId="{801BEBAA-E8E1-40A7-BFA2-8572101C0782}" type="presParOf" srcId="{A2A76FF2-44FC-4F22-AB48-1BF4E88A7A61}" destId="{9A52EA36-425E-45DF-9A0B-EBF936A293B8}" srcOrd="1" destOrd="0" presId="urn:microsoft.com/office/officeart/2005/8/layout/hList7#4"/>
    <dgm:cxn modelId="{5BEFDA70-2499-48DE-A6AF-56A78AC305A5}" type="presParOf" srcId="{9A52EA36-425E-45DF-9A0B-EBF936A293B8}" destId="{9D1BF478-B8AA-49CD-AFEB-FF958BD6DB68}" srcOrd="0" destOrd="0" presId="urn:microsoft.com/office/officeart/2005/8/layout/hList7#4"/>
    <dgm:cxn modelId="{0F05972D-71B6-4F32-BE83-7F08D170FCE8}" type="presParOf" srcId="{9D1BF478-B8AA-49CD-AFEB-FF958BD6DB68}" destId="{DB261ED8-8C72-4D92-BD8F-F570AFCBFC8C}" srcOrd="0" destOrd="0" presId="urn:microsoft.com/office/officeart/2005/8/layout/hList7#4"/>
    <dgm:cxn modelId="{16714586-F89D-4A0E-A937-94AD91987C71}" type="presParOf" srcId="{9D1BF478-B8AA-49CD-AFEB-FF958BD6DB68}" destId="{6AD6A92A-5D61-42F3-8A5B-D48ABA99F7E9}" srcOrd="1" destOrd="0" presId="urn:microsoft.com/office/officeart/2005/8/layout/hList7#4"/>
    <dgm:cxn modelId="{AF89916A-478D-463B-A0C5-05A42FA7714B}" type="presParOf" srcId="{9D1BF478-B8AA-49CD-AFEB-FF958BD6DB68}" destId="{2A189396-E6C7-4F00-B03E-72AE20B74F45}" srcOrd="2" destOrd="0" presId="urn:microsoft.com/office/officeart/2005/8/layout/hList7#4"/>
    <dgm:cxn modelId="{09B62786-CE5E-4700-BDB4-F6D16D084ACF}" type="presParOf" srcId="{9D1BF478-B8AA-49CD-AFEB-FF958BD6DB68}" destId="{3EA37C16-6972-4926-8A96-C4191D4786EC}" srcOrd="3" destOrd="0" presId="urn:microsoft.com/office/officeart/2005/8/layout/hList7#4"/>
    <dgm:cxn modelId="{44757EA7-F7E9-4D77-80C8-61BF5DC31A13}" type="presParOf" srcId="{9A52EA36-425E-45DF-9A0B-EBF936A293B8}" destId="{85B82878-9DC0-440E-A7B6-EF60D8047F79}" srcOrd="1" destOrd="0" presId="urn:microsoft.com/office/officeart/2005/8/layout/hList7#4"/>
    <dgm:cxn modelId="{16ADC32F-DBEE-4193-800F-C24AA19D81D9}" type="presParOf" srcId="{9A52EA36-425E-45DF-9A0B-EBF936A293B8}" destId="{62D6C5C7-58F7-4A65-A76B-13B601A8580D}" srcOrd="2" destOrd="0" presId="urn:microsoft.com/office/officeart/2005/8/layout/hList7#4"/>
    <dgm:cxn modelId="{E9AD6880-442A-4D62-A3D5-130BAB062DE2}" type="presParOf" srcId="{62D6C5C7-58F7-4A65-A76B-13B601A8580D}" destId="{D7976572-45F8-424B-8C00-B6BCF9F19A5D}" srcOrd="0" destOrd="0" presId="urn:microsoft.com/office/officeart/2005/8/layout/hList7#4"/>
    <dgm:cxn modelId="{70154F2E-80F7-41FF-BAE2-4283BEFEAD3F}" type="presParOf" srcId="{62D6C5C7-58F7-4A65-A76B-13B601A8580D}" destId="{CA46D2C1-A821-4319-A7C1-6DE75F83E4CB}" srcOrd="1" destOrd="0" presId="urn:microsoft.com/office/officeart/2005/8/layout/hList7#4"/>
    <dgm:cxn modelId="{0FAD6328-9057-476B-8743-9BC13780E3F6}" type="presParOf" srcId="{62D6C5C7-58F7-4A65-A76B-13B601A8580D}" destId="{080D5800-BB4C-4A29-A82E-ECA6E98B96FE}" srcOrd="2" destOrd="0" presId="urn:microsoft.com/office/officeart/2005/8/layout/hList7#4"/>
    <dgm:cxn modelId="{3BAD749E-EFBB-40CE-BA90-85FEC8EE50E8}" type="presParOf" srcId="{62D6C5C7-58F7-4A65-A76B-13B601A8580D}" destId="{170E7CA5-04A4-4EE6-BF03-0151292FC48A}" srcOrd="3" destOrd="0" presId="urn:microsoft.com/office/officeart/2005/8/layout/hList7#4"/>
    <dgm:cxn modelId="{B0C8EEEA-42F6-4F5D-873D-6EB34BD01F51}" type="presParOf" srcId="{9A52EA36-425E-45DF-9A0B-EBF936A293B8}" destId="{2E6FCFB8-D2F8-4B38-9F3B-991C35BCAD0E}" srcOrd="3" destOrd="0" presId="urn:microsoft.com/office/officeart/2005/8/layout/hList7#4"/>
    <dgm:cxn modelId="{94D241B9-9340-468C-8DC3-9A8EE0142456}" type="presParOf" srcId="{9A52EA36-425E-45DF-9A0B-EBF936A293B8}" destId="{58DB7BDD-9D6E-46C5-9323-DAE858717572}" srcOrd="4" destOrd="0" presId="urn:microsoft.com/office/officeart/2005/8/layout/hList7#4"/>
    <dgm:cxn modelId="{75D9849C-D682-494C-995D-7EBAD5EC0C56}" type="presParOf" srcId="{58DB7BDD-9D6E-46C5-9323-DAE858717572}" destId="{530C2808-5290-4049-9101-D7DA662A32BE}" srcOrd="0" destOrd="0" presId="urn:microsoft.com/office/officeart/2005/8/layout/hList7#4"/>
    <dgm:cxn modelId="{B275238C-E4ED-4F2F-B8FF-BDBF09F7B39B}" type="presParOf" srcId="{58DB7BDD-9D6E-46C5-9323-DAE858717572}" destId="{D39006D0-B5F1-4DA8-8D59-37230C02A35F}" srcOrd="1" destOrd="0" presId="urn:microsoft.com/office/officeart/2005/8/layout/hList7#4"/>
    <dgm:cxn modelId="{26830A49-441C-4AAE-9041-308BAA89F5D9}" type="presParOf" srcId="{58DB7BDD-9D6E-46C5-9323-DAE858717572}" destId="{D9B8445A-5B2B-4F95-9BE8-45A6389544F8}" srcOrd="2" destOrd="0" presId="urn:microsoft.com/office/officeart/2005/8/layout/hList7#4"/>
    <dgm:cxn modelId="{A2BE96D6-AF5F-43D3-A529-3A1DCE482076}" type="presParOf" srcId="{58DB7BDD-9D6E-46C5-9323-DAE858717572}" destId="{B5BC82F3-C803-4153-B780-910B8990276F}" srcOrd="3" destOrd="0" presId="urn:microsoft.com/office/officeart/2005/8/layout/hList7#4"/>
    <dgm:cxn modelId="{F46854B0-7C57-418C-B806-069E19E0F0AD}" type="presParOf" srcId="{9A52EA36-425E-45DF-9A0B-EBF936A293B8}" destId="{094D4F07-159C-49DE-8549-63D5AC5DA193}" srcOrd="5" destOrd="0" presId="urn:microsoft.com/office/officeart/2005/8/layout/hList7#4"/>
    <dgm:cxn modelId="{1DAE5239-45B3-435C-A3A8-995A19685600}" type="presParOf" srcId="{9A52EA36-425E-45DF-9A0B-EBF936A293B8}" destId="{4F9FECED-060F-405A-9FAC-4271C2086B06}" srcOrd="6" destOrd="0" presId="urn:microsoft.com/office/officeart/2005/8/layout/hList7#4"/>
    <dgm:cxn modelId="{B37BDC6E-BAF0-44C0-8438-B1B80B980AE8}" type="presParOf" srcId="{4F9FECED-060F-405A-9FAC-4271C2086B06}" destId="{82764ADD-8F71-40ED-9887-001D1CE7F21D}" srcOrd="0" destOrd="0" presId="urn:microsoft.com/office/officeart/2005/8/layout/hList7#4"/>
    <dgm:cxn modelId="{3919D7CA-10B7-44F5-B2D9-3867235D2988}" type="presParOf" srcId="{4F9FECED-060F-405A-9FAC-4271C2086B06}" destId="{27BF7139-D8AA-4713-93F2-EF1447D3FF00}" srcOrd="1" destOrd="0" presId="urn:microsoft.com/office/officeart/2005/8/layout/hList7#4"/>
    <dgm:cxn modelId="{EF1210E4-AFD5-4DF6-94E1-48A50755D801}" type="presParOf" srcId="{4F9FECED-060F-405A-9FAC-4271C2086B06}" destId="{06E550DD-1E3A-4B99-8250-B44EE8EA503F}" srcOrd="2" destOrd="0" presId="urn:microsoft.com/office/officeart/2005/8/layout/hList7#4"/>
    <dgm:cxn modelId="{9F58D452-EEEE-46AA-B4F4-AE12AD25DE02}" type="presParOf" srcId="{4F9FECED-060F-405A-9FAC-4271C2086B06}" destId="{3230E0AE-654C-416A-AD86-5105DBC1CBF7}" srcOrd="3" destOrd="0" presId="urn:microsoft.com/office/officeart/2005/8/layout/hList7#4"/>
    <dgm:cxn modelId="{D60C56CC-3A6A-436D-8A63-ADD65DE82F1D}" type="presParOf" srcId="{9A52EA36-425E-45DF-9A0B-EBF936A293B8}" destId="{6C55CA3E-DFD7-4CD7-A9F7-18D6EE9C308A}" srcOrd="7" destOrd="0" presId="urn:microsoft.com/office/officeart/2005/8/layout/hList7#4"/>
    <dgm:cxn modelId="{5230169B-3F53-41B7-B137-E6B66B6293F7}" type="presParOf" srcId="{9A52EA36-425E-45DF-9A0B-EBF936A293B8}" destId="{97BF3E8C-A480-4460-ADD5-5DC0B522BEE3}" srcOrd="8" destOrd="0" presId="urn:microsoft.com/office/officeart/2005/8/layout/hList7#4"/>
    <dgm:cxn modelId="{6450B500-7721-4068-937A-641F38BDDA27}" type="presParOf" srcId="{97BF3E8C-A480-4460-ADD5-5DC0B522BEE3}" destId="{8D8F5377-1C05-4F50-926D-C10DDCD9AD85}" srcOrd="0" destOrd="0" presId="urn:microsoft.com/office/officeart/2005/8/layout/hList7#4"/>
    <dgm:cxn modelId="{B2E5CE40-FEA8-4888-A67A-5C31552CE771}" type="presParOf" srcId="{97BF3E8C-A480-4460-ADD5-5DC0B522BEE3}" destId="{25E4C27D-ECB5-4860-A6CE-846691ABF7B9}" srcOrd="1" destOrd="0" presId="urn:microsoft.com/office/officeart/2005/8/layout/hList7#4"/>
    <dgm:cxn modelId="{4C6C61BD-CBA7-4751-AA03-E71DB873E290}" type="presParOf" srcId="{97BF3E8C-A480-4460-ADD5-5DC0B522BEE3}" destId="{07A3BF4D-96DF-42AC-B33B-550004C7824F}" srcOrd="2" destOrd="0" presId="urn:microsoft.com/office/officeart/2005/8/layout/hList7#4"/>
    <dgm:cxn modelId="{689E57B2-BB65-4197-B7A7-491FDE858A7F}" type="presParOf" srcId="{97BF3E8C-A480-4460-ADD5-5DC0B522BEE3}" destId="{287D26A2-0295-4FFF-8AD8-8570B5A190F7}" srcOrd="3" destOrd="0" presId="urn:microsoft.com/office/officeart/2005/8/layout/hList7#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B03F63-7831-4AED-8CD7-5EDBA932F58C}" type="doc">
      <dgm:prSet loTypeId="urn:microsoft.com/office/officeart/2005/8/layout/hList7#5"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a:ln w="38100">
          <a:solidFill>
            <a:srgbClr val="C00000"/>
          </a:solidFill>
        </a:ln>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C9C0D7C0-C23E-43D5-81A6-580148D0C79D}" type="presOf" srcId="{E06ADF2F-3E3C-43DD-8191-EDCABF9ABB0C}" destId="{CA46D2C1-A821-4319-A7C1-6DE75F83E4CB}" srcOrd="1" destOrd="0" presId="urn:microsoft.com/office/officeart/2005/8/layout/hList7#5"/>
    <dgm:cxn modelId="{5CF5E536-D7D1-4BD3-A8FF-6CF8E9271069}" type="presOf" srcId="{C1798E0F-68CB-4471-B896-F64EC4755773}" destId="{8D8F5377-1C05-4F50-926D-C10DDCD9AD85}" srcOrd="0" destOrd="0" presId="urn:microsoft.com/office/officeart/2005/8/layout/hList7#5"/>
    <dgm:cxn modelId="{55D06817-9085-4EB8-A7A1-44A2D11ECEDD}" type="presOf" srcId="{C1798E0F-68CB-4471-B896-F64EC4755773}" destId="{25E4C27D-ECB5-4860-A6CE-846691ABF7B9}" srcOrd="1" destOrd="0" presId="urn:microsoft.com/office/officeart/2005/8/layout/hList7#5"/>
    <dgm:cxn modelId="{004DF333-9F1F-4C1F-85D4-5F134BB9C55D}" type="presOf" srcId="{669C30F5-F9BD-4F4F-A049-05040E632595}" destId="{2E6FCFB8-D2F8-4B38-9F3B-991C35BCAD0E}" srcOrd="0" destOrd="0" presId="urn:microsoft.com/office/officeart/2005/8/layout/hList7#5"/>
    <dgm:cxn modelId="{45FEC0F9-4BE2-4324-A46B-ECBDC8BCAFEB}" type="presOf" srcId="{A31085E2-19E7-45BD-9864-5407AC60FDAB}" destId="{094D4F07-159C-49DE-8549-63D5AC5DA193}" srcOrd="0" destOrd="0" presId="urn:microsoft.com/office/officeart/2005/8/layout/hList7#5"/>
    <dgm:cxn modelId="{505D21BC-DE00-4004-A4B8-C77765FCECD1}" srcId="{ADB03F63-7831-4AED-8CD7-5EDBA932F58C}" destId="{EE2BB1D7-CCF3-4441-861D-F73308723F6C}" srcOrd="2" destOrd="0" parTransId="{2EAB4006-4CDE-4A64-9AA6-428DC533814F}" sibTransId="{A31085E2-19E7-45BD-9864-5407AC60FDAB}"/>
    <dgm:cxn modelId="{7960843D-BF7C-40C5-9911-E05B5D813758}" type="presOf" srcId="{EE2BB1D7-CCF3-4441-861D-F73308723F6C}" destId="{D39006D0-B5F1-4DA8-8D59-37230C02A35F}" srcOrd="1" destOrd="0" presId="urn:microsoft.com/office/officeart/2005/8/layout/hList7#5"/>
    <dgm:cxn modelId="{3EB8FCA4-34FD-46C3-A00B-BB175DD1507E}" type="presOf" srcId="{858DDB8D-EF8E-4FBC-BF83-296C81A0683A}" destId="{82764ADD-8F71-40ED-9887-001D1CE7F21D}" srcOrd="0" destOrd="0" presId="urn:microsoft.com/office/officeart/2005/8/layout/hList7#5"/>
    <dgm:cxn modelId="{AFB64816-53D0-4A63-9711-D923FDD92EB7}" type="presOf" srcId="{EE2BB1D7-CCF3-4441-861D-F73308723F6C}" destId="{530C2808-5290-4049-9101-D7DA662A32BE}" srcOrd="0" destOrd="0" presId="urn:microsoft.com/office/officeart/2005/8/layout/hList7#5"/>
    <dgm:cxn modelId="{6D3694D4-CB22-4A54-B1A6-849B8CA25439}" srcId="{ADB03F63-7831-4AED-8CD7-5EDBA932F58C}" destId="{E06ADF2F-3E3C-43DD-8191-EDCABF9ABB0C}" srcOrd="1" destOrd="0" parTransId="{8BD47F9A-CB05-447D-9A1A-F51C45EA0C59}" sibTransId="{669C30F5-F9BD-4F4F-A049-05040E632595}"/>
    <dgm:cxn modelId="{E15E4AA4-58C0-4A19-9191-6B578AF4E971}" srcId="{ADB03F63-7831-4AED-8CD7-5EDBA932F58C}" destId="{858DDB8D-EF8E-4FBC-BF83-296C81A0683A}" srcOrd="3" destOrd="0" parTransId="{512729FF-3B2B-4A00-9641-B2F8E611823E}" sibTransId="{A87BEAEB-1CD6-46C8-8FE5-5236B16088BC}"/>
    <dgm:cxn modelId="{2DFE928F-0288-4417-B7BC-6F425B078CF1}" type="presOf" srcId="{858DDB8D-EF8E-4FBC-BF83-296C81A0683A}" destId="{27BF7139-D8AA-4713-93F2-EF1447D3FF00}" srcOrd="1" destOrd="0" presId="urn:microsoft.com/office/officeart/2005/8/layout/hList7#5"/>
    <dgm:cxn modelId="{B2301896-EABF-4410-9B8F-B8CCD77749F9}" type="presOf" srcId="{DC01DE66-02D4-4E6D-B8DE-37E1C25C6E7C}" destId="{6AD6A92A-5D61-42F3-8A5B-D48ABA99F7E9}" srcOrd="1" destOrd="0" presId="urn:microsoft.com/office/officeart/2005/8/layout/hList7#5"/>
    <dgm:cxn modelId="{879B5660-6BF3-4119-ABB2-39CF4C6E165D}" type="presOf" srcId="{A87BEAEB-1CD6-46C8-8FE5-5236B16088BC}" destId="{6C55CA3E-DFD7-4CD7-A9F7-18D6EE9C308A}" srcOrd="0" destOrd="0" presId="urn:microsoft.com/office/officeart/2005/8/layout/hList7#5"/>
    <dgm:cxn modelId="{307B8798-CAB1-4B11-9D10-541D65E3A1D1}" srcId="{ADB03F63-7831-4AED-8CD7-5EDBA932F58C}" destId="{DC01DE66-02D4-4E6D-B8DE-37E1C25C6E7C}" srcOrd="0" destOrd="0" parTransId="{D2EF56C8-EF98-4984-8395-C48F2D129F11}" sibTransId="{CA70C43F-A140-48F6-8F9D-EA486FE013D8}"/>
    <dgm:cxn modelId="{CD0541FC-E3C2-4166-9373-203620908866}" type="presOf" srcId="{ADB03F63-7831-4AED-8CD7-5EDBA932F58C}" destId="{A2A76FF2-44FC-4F22-AB48-1BF4E88A7A61}" srcOrd="0" destOrd="0" presId="urn:microsoft.com/office/officeart/2005/8/layout/hList7#5"/>
    <dgm:cxn modelId="{E4C6811D-2DC3-4E15-87D6-F54BE036E442}" type="presOf" srcId="{E06ADF2F-3E3C-43DD-8191-EDCABF9ABB0C}" destId="{D7976572-45F8-424B-8C00-B6BCF9F19A5D}" srcOrd="0" destOrd="0" presId="urn:microsoft.com/office/officeart/2005/8/layout/hList7#5"/>
    <dgm:cxn modelId="{114EDA3E-98A3-41A7-98ED-48640A7C542C}" type="presOf" srcId="{CA70C43F-A140-48F6-8F9D-EA486FE013D8}" destId="{85B82878-9DC0-440E-A7B6-EF60D8047F79}" srcOrd="0" destOrd="0" presId="urn:microsoft.com/office/officeart/2005/8/layout/hList7#5"/>
    <dgm:cxn modelId="{B194FCB7-C6E0-465D-9D88-603DECBE1530}" type="presOf" srcId="{DC01DE66-02D4-4E6D-B8DE-37E1C25C6E7C}" destId="{DB261ED8-8C72-4D92-BD8F-F570AFCBFC8C}" srcOrd="0" destOrd="0" presId="urn:microsoft.com/office/officeart/2005/8/layout/hList7#5"/>
    <dgm:cxn modelId="{C76AD206-72DD-4B7E-AC5F-C34628729521}" srcId="{ADB03F63-7831-4AED-8CD7-5EDBA932F58C}" destId="{C1798E0F-68CB-4471-B896-F64EC4755773}" srcOrd="4" destOrd="0" parTransId="{250347DC-020A-4171-87A9-1150A5C2703D}" sibTransId="{9C349DB2-9B5D-4AA8-BE76-87853045F4C1}"/>
    <dgm:cxn modelId="{EE56B819-5F2D-42B0-8CB2-8C59AE4A62E7}" type="presParOf" srcId="{A2A76FF2-44FC-4F22-AB48-1BF4E88A7A61}" destId="{C39F9EEF-F6E9-40EE-B6A8-DCA7B2EAFD41}" srcOrd="0" destOrd="0" presId="urn:microsoft.com/office/officeart/2005/8/layout/hList7#5"/>
    <dgm:cxn modelId="{3AEBF81B-150E-4753-925C-2C0133E86977}" type="presParOf" srcId="{A2A76FF2-44FC-4F22-AB48-1BF4E88A7A61}" destId="{9A52EA36-425E-45DF-9A0B-EBF936A293B8}" srcOrd="1" destOrd="0" presId="urn:microsoft.com/office/officeart/2005/8/layout/hList7#5"/>
    <dgm:cxn modelId="{4E6577BC-79C8-4F5D-BB22-B5ABAE87393F}" type="presParOf" srcId="{9A52EA36-425E-45DF-9A0B-EBF936A293B8}" destId="{9D1BF478-B8AA-49CD-AFEB-FF958BD6DB68}" srcOrd="0" destOrd="0" presId="urn:microsoft.com/office/officeart/2005/8/layout/hList7#5"/>
    <dgm:cxn modelId="{D8646C9B-783A-42E1-AB2D-21813B639F42}" type="presParOf" srcId="{9D1BF478-B8AA-49CD-AFEB-FF958BD6DB68}" destId="{DB261ED8-8C72-4D92-BD8F-F570AFCBFC8C}" srcOrd="0" destOrd="0" presId="urn:microsoft.com/office/officeart/2005/8/layout/hList7#5"/>
    <dgm:cxn modelId="{FA203654-D91B-435D-B177-A81A3ADE4F1E}" type="presParOf" srcId="{9D1BF478-B8AA-49CD-AFEB-FF958BD6DB68}" destId="{6AD6A92A-5D61-42F3-8A5B-D48ABA99F7E9}" srcOrd="1" destOrd="0" presId="urn:microsoft.com/office/officeart/2005/8/layout/hList7#5"/>
    <dgm:cxn modelId="{B7290837-6E0B-48A8-B40E-DC398B58D1E3}" type="presParOf" srcId="{9D1BF478-B8AA-49CD-AFEB-FF958BD6DB68}" destId="{2A189396-E6C7-4F00-B03E-72AE20B74F45}" srcOrd="2" destOrd="0" presId="urn:microsoft.com/office/officeart/2005/8/layout/hList7#5"/>
    <dgm:cxn modelId="{572A0AD9-7AD2-466E-96E8-8E5AB983A098}" type="presParOf" srcId="{9D1BF478-B8AA-49CD-AFEB-FF958BD6DB68}" destId="{3EA37C16-6972-4926-8A96-C4191D4786EC}" srcOrd="3" destOrd="0" presId="urn:microsoft.com/office/officeart/2005/8/layout/hList7#5"/>
    <dgm:cxn modelId="{FCCDE526-C941-472B-AD82-87F480BBA39B}" type="presParOf" srcId="{9A52EA36-425E-45DF-9A0B-EBF936A293B8}" destId="{85B82878-9DC0-440E-A7B6-EF60D8047F79}" srcOrd="1" destOrd="0" presId="urn:microsoft.com/office/officeart/2005/8/layout/hList7#5"/>
    <dgm:cxn modelId="{C46FE7B4-8527-4B39-9FB7-6AF4D8598C43}" type="presParOf" srcId="{9A52EA36-425E-45DF-9A0B-EBF936A293B8}" destId="{62D6C5C7-58F7-4A65-A76B-13B601A8580D}" srcOrd="2" destOrd="0" presId="urn:microsoft.com/office/officeart/2005/8/layout/hList7#5"/>
    <dgm:cxn modelId="{A2A202C2-0D1E-47E3-B1B6-06CD6D0E3067}" type="presParOf" srcId="{62D6C5C7-58F7-4A65-A76B-13B601A8580D}" destId="{D7976572-45F8-424B-8C00-B6BCF9F19A5D}" srcOrd="0" destOrd="0" presId="urn:microsoft.com/office/officeart/2005/8/layout/hList7#5"/>
    <dgm:cxn modelId="{D1B42C77-CA7E-43D1-B57D-BCACFF5FA4F4}" type="presParOf" srcId="{62D6C5C7-58F7-4A65-A76B-13B601A8580D}" destId="{CA46D2C1-A821-4319-A7C1-6DE75F83E4CB}" srcOrd="1" destOrd="0" presId="urn:microsoft.com/office/officeart/2005/8/layout/hList7#5"/>
    <dgm:cxn modelId="{07A1F6D6-347C-4D7B-954B-51FD30DF011F}" type="presParOf" srcId="{62D6C5C7-58F7-4A65-A76B-13B601A8580D}" destId="{080D5800-BB4C-4A29-A82E-ECA6E98B96FE}" srcOrd="2" destOrd="0" presId="urn:microsoft.com/office/officeart/2005/8/layout/hList7#5"/>
    <dgm:cxn modelId="{2CC9CC0B-DD38-47BA-B1D3-05C47D308B99}" type="presParOf" srcId="{62D6C5C7-58F7-4A65-A76B-13B601A8580D}" destId="{170E7CA5-04A4-4EE6-BF03-0151292FC48A}" srcOrd="3" destOrd="0" presId="urn:microsoft.com/office/officeart/2005/8/layout/hList7#5"/>
    <dgm:cxn modelId="{0D41ADF3-7047-4A39-A94D-D0C61DA62DBC}" type="presParOf" srcId="{9A52EA36-425E-45DF-9A0B-EBF936A293B8}" destId="{2E6FCFB8-D2F8-4B38-9F3B-991C35BCAD0E}" srcOrd="3" destOrd="0" presId="urn:microsoft.com/office/officeart/2005/8/layout/hList7#5"/>
    <dgm:cxn modelId="{D1F6B17A-EC44-4978-A5CE-DC42B637A0E6}" type="presParOf" srcId="{9A52EA36-425E-45DF-9A0B-EBF936A293B8}" destId="{58DB7BDD-9D6E-46C5-9323-DAE858717572}" srcOrd="4" destOrd="0" presId="urn:microsoft.com/office/officeart/2005/8/layout/hList7#5"/>
    <dgm:cxn modelId="{16388A00-E865-462E-944D-2F8048FE42E7}" type="presParOf" srcId="{58DB7BDD-9D6E-46C5-9323-DAE858717572}" destId="{530C2808-5290-4049-9101-D7DA662A32BE}" srcOrd="0" destOrd="0" presId="urn:microsoft.com/office/officeart/2005/8/layout/hList7#5"/>
    <dgm:cxn modelId="{B43DDA1A-8B78-47ED-9A33-753FDF0FBCD5}" type="presParOf" srcId="{58DB7BDD-9D6E-46C5-9323-DAE858717572}" destId="{D39006D0-B5F1-4DA8-8D59-37230C02A35F}" srcOrd="1" destOrd="0" presId="urn:microsoft.com/office/officeart/2005/8/layout/hList7#5"/>
    <dgm:cxn modelId="{491D1D84-E885-4B56-B043-94476C15DD02}" type="presParOf" srcId="{58DB7BDD-9D6E-46C5-9323-DAE858717572}" destId="{D9B8445A-5B2B-4F95-9BE8-45A6389544F8}" srcOrd="2" destOrd="0" presId="urn:microsoft.com/office/officeart/2005/8/layout/hList7#5"/>
    <dgm:cxn modelId="{9AA43D9C-5E94-4FD0-B59D-64F5B0BF1B68}" type="presParOf" srcId="{58DB7BDD-9D6E-46C5-9323-DAE858717572}" destId="{B5BC82F3-C803-4153-B780-910B8990276F}" srcOrd="3" destOrd="0" presId="urn:microsoft.com/office/officeart/2005/8/layout/hList7#5"/>
    <dgm:cxn modelId="{14FA35B9-5457-4F76-81C2-999D54D80191}" type="presParOf" srcId="{9A52EA36-425E-45DF-9A0B-EBF936A293B8}" destId="{094D4F07-159C-49DE-8549-63D5AC5DA193}" srcOrd="5" destOrd="0" presId="urn:microsoft.com/office/officeart/2005/8/layout/hList7#5"/>
    <dgm:cxn modelId="{780A5DB3-0B95-4DD5-9FA3-327EFA62889E}" type="presParOf" srcId="{9A52EA36-425E-45DF-9A0B-EBF936A293B8}" destId="{4F9FECED-060F-405A-9FAC-4271C2086B06}" srcOrd="6" destOrd="0" presId="urn:microsoft.com/office/officeart/2005/8/layout/hList7#5"/>
    <dgm:cxn modelId="{03226D85-6BF1-4B37-B0A1-1C03671CDE04}" type="presParOf" srcId="{4F9FECED-060F-405A-9FAC-4271C2086B06}" destId="{82764ADD-8F71-40ED-9887-001D1CE7F21D}" srcOrd="0" destOrd="0" presId="urn:microsoft.com/office/officeart/2005/8/layout/hList7#5"/>
    <dgm:cxn modelId="{35D65205-3ABB-46A8-BBEE-67FB6262F89D}" type="presParOf" srcId="{4F9FECED-060F-405A-9FAC-4271C2086B06}" destId="{27BF7139-D8AA-4713-93F2-EF1447D3FF00}" srcOrd="1" destOrd="0" presId="urn:microsoft.com/office/officeart/2005/8/layout/hList7#5"/>
    <dgm:cxn modelId="{142B579F-4B5E-4EB9-B246-A7B681EA3328}" type="presParOf" srcId="{4F9FECED-060F-405A-9FAC-4271C2086B06}" destId="{06E550DD-1E3A-4B99-8250-B44EE8EA503F}" srcOrd="2" destOrd="0" presId="urn:microsoft.com/office/officeart/2005/8/layout/hList7#5"/>
    <dgm:cxn modelId="{3CB1F11C-1A97-44FD-BE09-80859E9863FB}" type="presParOf" srcId="{4F9FECED-060F-405A-9FAC-4271C2086B06}" destId="{3230E0AE-654C-416A-AD86-5105DBC1CBF7}" srcOrd="3" destOrd="0" presId="urn:microsoft.com/office/officeart/2005/8/layout/hList7#5"/>
    <dgm:cxn modelId="{7B18E11E-0199-454C-A37E-21318ED26EC8}" type="presParOf" srcId="{9A52EA36-425E-45DF-9A0B-EBF936A293B8}" destId="{6C55CA3E-DFD7-4CD7-A9F7-18D6EE9C308A}" srcOrd="7" destOrd="0" presId="urn:microsoft.com/office/officeart/2005/8/layout/hList7#5"/>
    <dgm:cxn modelId="{12ED419D-E356-4935-ACB9-627D0F64D234}" type="presParOf" srcId="{9A52EA36-425E-45DF-9A0B-EBF936A293B8}" destId="{97BF3E8C-A480-4460-ADD5-5DC0B522BEE3}" srcOrd="8" destOrd="0" presId="urn:microsoft.com/office/officeart/2005/8/layout/hList7#5"/>
    <dgm:cxn modelId="{FEDC2B82-9D43-48DA-8FEB-29C014A2C3F9}" type="presParOf" srcId="{97BF3E8C-A480-4460-ADD5-5DC0B522BEE3}" destId="{8D8F5377-1C05-4F50-926D-C10DDCD9AD85}" srcOrd="0" destOrd="0" presId="urn:microsoft.com/office/officeart/2005/8/layout/hList7#5"/>
    <dgm:cxn modelId="{3D5AEEB8-43D6-41E5-AF62-98345426C4F5}" type="presParOf" srcId="{97BF3E8C-A480-4460-ADD5-5DC0B522BEE3}" destId="{25E4C27D-ECB5-4860-A6CE-846691ABF7B9}" srcOrd="1" destOrd="0" presId="urn:microsoft.com/office/officeart/2005/8/layout/hList7#5"/>
    <dgm:cxn modelId="{331F9B01-4982-49F1-9C21-3562A5D3687E}" type="presParOf" srcId="{97BF3E8C-A480-4460-ADD5-5DC0B522BEE3}" destId="{07A3BF4D-96DF-42AC-B33B-550004C7824F}" srcOrd="2" destOrd="0" presId="urn:microsoft.com/office/officeart/2005/8/layout/hList7#5"/>
    <dgm:cxn modelId="{1DF6C41B-0A16-4349-99AA-560AC3B3DF4D}" type="presParOf" srcId="{97BF3E8C-A480-4460-ADD5-5DC0B522BEE3}" destId="{287D26A2-0295-4FFF-8AD8-8570B5A190F7}" srcOrd="3" destOrd="0" presId="urn:microsoft.com/office/officeart/2005/8/layout/hList7#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B03F63-7831-4AED-8CD7-5EDBA932F58C}" type="doc">
      <dgm:prSet loTypeId="urn:microsoft.com/office/officeart/2005/8/layout/hList7#6"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a:ln w="38100">
          <a:solidFill>
            <a:srgbClr val="C00000"/>
          </a:solidFill>
        </a:ln>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9E1DBF71-B002-4F7B-8CA6-A73A9B448D1C}" type="presOf" srcId="{EE2BB1D7-CCF3-4441-861D-F73308723F6C}" destId="{D39006D0-B5F1-4DA8-8D59-37230C02A35F}" srcOrd="1" destOrd="0" presId="urn:microsoft.com/office/officeart/2005/8/layout/hList7#6"/>
    <dgm:cxn modelId="{862ACE73-21F0-489B-94C6-02203AB2300D}" type="presOf" srcId="{DC01DE66-02D4-4E6D-B8DE-37E1C25C6E7C}" destId="{DB261ED8-8C72-4D92-BD8F-F570AFCBFC8C}" srcOrd="0" destOrd="0" presId="urn:microsoft.com/office/officeart/2005/8/layout/hList7#6"/>
    <dgm:cxn modelId="{0191E918-9917-4166-BFD4-7EEC4C154874}" type="presOf" srcId="{C1798E0F-68CB-4471-B896-F64EC4755773}" destId="{8D8F5377-1C05-4F50-926D-C10DDCD9AD85}" srcOrd="0" destOrd="0" presId="urn:microsoft.com/office/officeart/2005/8/layout/hList7#6"/>
    <dgm:cxn modelId="{35A35B2E-5E51-4760-82AA-44993EDE38CB}" type="presOf" srcId="{CA70C43F-A140-48F6-8F9D-EA486FE013D8}" destId="{85B82878-9DC0-440E-A7B6-EF60D8047F79}" srcOrd="0" destOrd="0" presId="urn:microsoft.com/office/officeart/2005/8/layout/hList7#6"/>
    <dgm:cxn modelId="{7D7679F5-BB8A-4189-8BEB-579023EE3BCB}" type="presOf" srcId="{ADB03F63-7831-4AED-8CD7-5EDBA932F58C}" destId="{A2A76FF2-44FC-4F22-AB48-1BF4E88A7A61}" srcOrd="0" destOrd="0" presId="urn:microsoft.com/office/officeart/2005/8/layout/hList7#6"/>
    <dgm:cxn modelId="{505D21BC-DE00-4004-A4B8-C77765FCECD1}" srcId="{ADB03F63-7831-4AED-8CD7-5EDBA932F58C}" destId="{EE2BB1D7-CCF3-4441-861D-F73308723F6C}" srcOrd="2" destOrd="0" parTransId="{2EAB4006-4CDE-4A64-9AA6-428DC533814F}" sibTransId="{A31085E2-19E7-45BD-9864-5407AC60FDAB}"/>
    <dgm:cxn modelId="{46B27902-589D-45A9-B02C-0C2F7AC76CAC}" type="presOf" srcId="{858DDB8D-EF8E-4FBC-BF83-296C81A0683A}" destId="{27BF7139-D8AA-4713-93F2-EF1447D3FF00}" srcOrd="1" destOrd="0" presId="urn:microsoft.com/office/officeart/2005/8/layout/hList7#6"/>
    <dgm:cxn modelId="{EFE004D4-F928-4B02-9C34-208FEDCF62F6}" type="presOf" srcId="{DC01DE66-02D4-4E6D-B8DE-37E1C25C6E7C}" destId="{6AD6A92A-5D61-42F3-8A5B-D48ABA99F7E9}" srcOrd="1" destOrd="0" presId="urn:microsoft.com/office/officeart/2005/8/layout/hList7#6"/>
    <dgm:cxn modelId="{BBA33B16-77E4-4418-9B53-A5BC4071B85B}" type="presOf" srcId="{E06ADF2F-3E3C-43DD-8191-EDCABF9ABB0C}" destId="{D7976572-45F8-424B-8C00-B6BCF9F19A5D}" srcOrd="0" destOrd="0" presId="urn:microsoft.com/office/officeart/2005/8/layout/hList7#6"/>
    <dgm:cxn modelId="{162CA45A-5B95-4526-BCAB-E9BE4EE95264}" type="presOf" srcId="{EE2BB1D7-CCF3-4441-861D-F73308723F6C}" destId="{530C2808-5290-4049-9101-D7DA662A32BE}" srcOrd="0" destOrd="0" presId="urn:microsoft.com/office/officeart/2005/8/layout/hList7#6"/>
    <dgm:cxn modelId="{8D99ADAB-5F36-42F3-93C5-50AB3B0A7704}" type="presOf" srcId="{A31085E2-19E7-45BD-9864-5407AC60FDAB}" destId="{094D4F07-159C-49DE-8549-63D5AC5DA193}" srcOrd="0" destOrd="0" presId="urn:microsoft.com/office/officeart/2005/8/layout/hList7#6"/>
    <dgm:cxn modelId="{6D3694D4-CB22-4A54-B1A6-849B8CA25439}" srcId="{ADB03F63-7831-4AED-8CD7-5EDBA932F58C}" destId="{E06ADF2F-3E3C-43DD-8191-EDCABF9ABB0C}" srcOrd="1" destOrd="0" parTransId="{8BD47F9A-CB05-447D-9A1A-F51C45EA0C59}" sibTransId="{669C30F5-F9BD-4F4F-A049-05040E632595}"/>
    <dgm:cxn modelId="{8285F054-4020-4C65-A67A-61268B34B7A9}" type="presOf" srcId="{E06ADF2F-3E3C-43DD-8191-EDCABF9ABB0C}" destId="{CA46D2C1-A821-4319-A7C1-6DE75F83E4CB}" srcOrd="1" destOrd="0" presId="urn:microsoft.com/office/officeart/2005/8/layout/hList7#6"/>
    <dgm:cxn modelId="{E15E4AA4-58C0-4A19-9191-6B578AF4E971}" srcId="{ADB03F63-7831-4AED-8CD7-5EDBA932F58C}" destId="{858DDB8D-EF8E-4FBC-BF83-296C81A0683A}" srcOrd="3" destOrd="0" parTransId="{512729FF-3B2B-4A00-9641-B2F8E611823E}" sibTransId="{A87BEAEB-1CD6-46C8-8FE5-5236B16088BC}"/>
    <dgm:cxn modelId="{C53F855F-0F44-4082-BC08-C7F39C96B275}" type="presOf" srcId="{669C30F5-F9BD-4F4F-A049-05040E632595}" destId="{2E6FCFB8-D2F8-4B38-9F3B-991C35BCAD0E}" srcOrd="0" destOrd="0" presId="urn:microsoft.com/office/officeart/2005/8/layout/hList7#6"/>
    <dgm:cxn modelId="{307B8798-CAB1-4B11-9D10-541D65E3A1D1}" srcId="{ADB03F63-7831-4AED-8CD7-5EDBA932F58C}" destId="{DC01DE66-02D4-4E6D-B8DE-37E1C25C6E7C}" srcOrd="0" destOrd="0" parTransId="{D2EF56C8-EF98-4984-8395-C48F2D129F11}" sibTransId="{CA70C43F-A140-48F6-8F9D-EA486FE013D8}"/>
    <dgm:cxn modelId="{74CCE6B1-7D4B-4255-AA75-7917CF4D18DD}" type="presOf" srcId="{A87BEAEB-1CD6-46C8-8FE5-5236B16088BC}" destId="{6C55CA3E-DFD7-4CD7-A9F7-18D6EE9C308A}" srcOrd="0" destOrd="0" presId="urn:microsoft.com/office/officeart/2005/8/layout/hList7#6"/>
    <dgm:cxn modelId="{A0EC6E27-26A1-4484-A598-26B00F53981E}" type="presOf" srcId="{C1798E0F-68CB-4471-B896-F64EC4755773}" destId="{25E4C27D-ECB5-4860-A6CE-846691ABF7B9}" srcOrd="1" destOrd="0" presId="urn:microsoft.com/office/officeart/2005/8/layout/hList7#6"/>
    <dgm:cxn modelId="{86012C67-6435-4D6F-A45A-7C103A854B1B}" type="presOf" srcId="{858DDB8D-EF8E-4FBC-BF83-296C81A0683A}" destId="{82764ADD-8F71-40ED-9887-001D1CE7F21D}" srcOrd="0" destOrd="0" presId="urn:microsoft.com/office/officeart/2005/8/layout/hList7#6"/>
    <dgm:cxn modelId="{C76AD206-72DD-4B7E-AC5F-C34628729521}" srcId="{ADB03F63-7831-4AED-8CD7-5EDBA932F58C}" destId="{C1798E0F-68CB-4471-B896-F64EC4755773}" srcOrd="4" destOrd="0" parTransId="{250347DC-020A-4171-87A9-1150A5C2703D}" sibTransId="{9C349DB2-9B5D-4AA8-BE76-87853045F4C1}"/>
    <dgm:cxn modelId="{C2132CB5-2D7D-4C1E-ACE2-ABF37E9DAACC}" type="presParOf" srcId="{A2A76FF2-44FC-4F22-AB48-1BF4E88A7A61}" destId="{C39F9EEF-F6E9-40EE-B6A8-DCA7B2EAFD41}" srcOrd="0" destOrd="0" presId="urn:microsoft.com/office/officeart/2005/8/layout/hList7#6"/>
    <dgm:cxn modelId="{748FDB8F-02F5-490E-B216-2EDAA227EB2B}" type="presParOf" srcId="{A2A76FF2-44FC-4F22-AB48-1BF4E88A7A61}" destId="{9A52EA36-425E-45DF-9A0B-EBF936A293B8}" srcOrd="1" destOrd="0" presId="urn:microsoft.com/office/officeart/2005/8/layout/hList7#6"/>
    <dgm:cxn modelId="{A63011FF-AD5A-4736-9B98-1AF30ABCE4EC}" type="presParOf" srcId="{9A52EA36-425E-45DF-9A0B-EBF936A293B8}" destId="{9D1BF478-B8AA-49CD-AFEB-FF958BD6DB68}" srcOrd="0" destOrd="0" presId="urn:microsoft.com/office/officeart/2005/8/layout/hList7#6"/>
    <dgm:cxn modelId="{8B5E6F75-6853-43DC-8830-220BE61C62A3}" type="presParOf" srcId="{9D1BF478-B8AA-49CD-AFEB-FF958BD6DB68}" destId="{DB261ED8-8C72-4D92-BD8F-F570AFCBFC8C}" srcOrd="0" destOrd="0" presId="urn:microsoft.com/office/officeart/2005/8/layout/hList7#6"/>
    <dgm:cxn modelId="{0810623F-E553-47D6-AF26-126918465966}" type="presParOf" srcId="{9D1BF478-B8AA-49CD-AFEB-FF958BD6DB68}" destId="{6AD6A92A-5D61-42F3-8A5B-D48ABA99F7E9}" srcOrd="1" destOrd="0" presId="urn:microsoft.com/office/officeart/2005/8/layout/hList7#6"/>
    <dgm:cxn modelId="{CBCBB089-E57B-4D1E-8ED6-3685C3ACE940}" type="presParOf" srcId="{9D1BF478-B8AA-49CD-AFEB-FF958BD6DB68}" destId="{2A189396-E6C7-4F00-B03E-72AE20B74F45}" srcOrd="2" destOrd="0" presId="urn:microsoft.com/office/officeart/2005/8/layout/hList7#6"/>
    <dgm:cxn modelId="{E05231FE-A122-4C23-A1CD-573A6A6EA6E8}" type="presParOf" srcId="{9D1BF478-B8AA-49CD-AFEB-FF958BD6DB68}" destId="{3EA37C16-6972-4926-8A96-C4191D4786EC}" srcOrd="3" destOrd="0" presId="urn:microsoft.com/office/officeart/2005/8/layout/hList7#6"/>
    <dgm:cxn modelId="{EFE9BE37-8884-423D-A577-6FF6D62311E5}" type="presParOf" srcId="{9A52EA36-425E-45DF-9A0B-EBF936A293B8}" destId="{85B82878-9DC0-440E-A7B6-EF60D8047F79}" srcOrd="1" destOrd="0" presId="urn:microsoft.com/office/officeart/2005/8/layout/hList7#6"/>
    <dgm:cxn modelId="{C40C296F-7647-4A8B-B1C7-64AEDA962864}" type="presParOf" srcId="{9A52EA36-425E-45DF-9A0B-EBF936A293B8}" destId="{62D6C5C7-58F7-4A65-A76B-13B601A8580D}" srcOrd="2" destOrd="0" presId="urn:microsoft.com/office/officeart/2005/8/layout/hList7#6"/>
    <dgm:cxn modelId="{23E8258A-FEB1-4799-B955-1DB8EA09271A}" type="presParOf" srcId="{62D6C5C7-58F7-4A65-A76B-13B601A8580D}" destId="{D7976572-45F8-424B-8C00-B6BCF9F19A5D}" srcOrd="0" destOrd="0" presId="urn:microsoft.com/office/officeart/2005/8/layout/hList7#6"/>
    <dgm:cxn modelId="{AAF4A953-9037-4EC6-BE75-98112E4DB815}" type="presParOf" srcId="{62D6C5C7-58F7-4A65-A76B-13B601A8580D}" destId="{CA46D2C1-A821-4319-A7C1-6DE75F83E4CB}" srcOrd="1" destOrd="0" presId="urn:microsoft.com/office/officeart/2005/8/layout/hList7#6"/>
    <dgm:cxn modelId="{81BD4F1F-39DD-4FB1-BD0D-E78CBC26C8F1}" type="presParOf" srcId="{62D6C5C7-58F7-4A65-A76B-13B601A8580D}" destId="{080D5800-BB4C-4A29-A82E-ECA6E98B96FE}" srcOrd="2" destOrd="0" presId="urn:microsoft.com/office/officeart/2005/8/layout/hList7#6"/>
    <dgm:cxn modelId="{7B731F39-439E-436E-A142-EE9B42EBBCC6}" type="presParOf" srcId="{62D6C5C7-58F7-4A65-A76B-13B601A8580D}" destId="{170E7CA5-04A4-4EE6-BF03-0151292FC48A}" srcOrd="3" destOrd="0" presId="urn:microsoft.com/office/officeart/2005/8/layout/hList7#6"/>
    <dgm:cxn modelId="{5833FCCC-8889-4F37-9CD9-4AC6CE238AEB}" type="presParOf" srcId="{9A52EA36-425E-45DF-9A0B-EBF936A293B8}" destId="{2E6FCFB8-D2F8-4B38-9F3B-991C35BCAD0E}" srcOrd="3" destOrd="0" presId="urn:microsoft.com/office/officeart/2005/8/layout/hList7#6"/>
    <dgm:cxn modelId="{DD13AE95-F15A-4690-80DC-A51FDF40A3D1}" type="presParOf" srcId="{9A52EA36-425E-45DF-9A0B-EBF936A293B8}" destId="{58DB7BDD-9D6E-46C5-9323-DAE858717572}" srcOrd="4" destOrd="0" presId="urn:microsoft.com/office/officeart/2005/8/layout/hList7#6"/>
    <dgm:cxn modelId="{58FEADBA-5436-4D91-A336-4755D3E0D784}" type="presParOf" srcId="{58DB7BDD-9D6E-46C5-9323-DAE858717572}" destId="{530C2808-5290-4049-9101-D7DA662A32BE}" srcOrd="0" destOrd="0" presId="urn:microsoft.com/office/officeart/2005/8/layout/hList7#6"/>
    <dgm:cxn modelId="{10E8BD10-2936-4628-8E9C-8629DB71AB36}" type="presParOf" srcId="{58DB7BDD-9D6E-46C5-9323-DAE858717572}" destId="{D39006D0-B5F1-4DA8-8D59-37230C02A35F}" srcOrd="1" destOrd="0" presId="urn:microsoft.com/office/officeart/2005/8/layout/hList7#6"/>
    <dgm:cxn modelId="{67DCEC1D-83B7-4DB4-A393-97E7E2E087FE}" type="presParOf" srcId="{58DB7BDD-9D6E-46C5-9323-DAE858717572}" destId="{D9B8445A-5B2B-4F95-9BE8-45A6389544F8}" srcOrd="2" destOrd="0" presId="urn:microsoft.com/office/officeart/2005/8/layout/hList7#6"/>
    <dgm:cxn modelId="{17D52F77-0D13-4B20-BA32-3E41ACE243F1}" type="presParOf" srcId="{58DB7BDD-9D6E-46C5-9323-DAE858717572}" destId="{B5BC82F3-C803-4153-B780-910B8990276F}" srcOrd="3" destOrd="0" presId="urn:microsoft.com/office/officeart/2005/8/layout/hList7#6"/>
    <dgm:cxn modelId="{767421B0-65FB-4AAA-8443-5A9B1DEBE33D}" type="presParOf" srcId="{9A52EA36-425E-45DF-9A0B-EBF936A293B8}" destId="{094D4F07-159C-49DE-8549-63D5AC5DA193}" srcOrd="5" destOrd="0" presId="urn:microsoft.com/office/officeart/2005/8/layout/hList7#6"/>
    <dgm:cxn modelId="{9CF3F1A3-C644-4AB6-8405-5D99B391B640}" type="presParOf" srcId="{9A52EA36-425E-45DF-9A0B-EBF936A293B8}" destId="{4F9FECED-060F-405A-9FAC-4271C2086B06}" srcOrd="6" destOrd="0" presId="urn:microsoft.com/office/officeart/2005/8/layout/hList7#6"/>
    <dgm:cxn modelId="{4A915E75-39D1-4660-A437-2452A08D62FE}" type="presParOf" srcId="{4F9FECED-060F-405A-9FAC-4271C2086B06}" destId="{82764ADD-8F71-40ED-9887-001D1CE7F21D}" srcOrd="0" destOrd="0" presId="urn:microsoft.com/office/officeart/2005/8/layout/hList7#6"/>
    <dgm:cxn modelId="{6B871BE9-BD4F-428E-AD99-F2CA4ED48ADC}" type="presParOf" srcId="{4F9FECED-060F-405A-9FAC-4271C2086B06}" destId="{27BF7139-D8AA-4713-93F2-EF1447D3FF00}" srcOrd="1" destOrd="0" presId="urn:microsoft.com/office/officeart/2005/8/layout/hList7#6"/>
    <dgm:cxn modelId="{2F5ABB9D-1D1B-4AEE-9A63-4545EAC90716}" type="presParOf" srcId="{4F9FECED-060F-405A-9FAC-4271C2086B06}" destId="{06E550DD-1E3A-4B99-8250-B44EE8EA503F}" srcOrd="2" destOrd="0" presId="urn:microsoft.com/office/officeart/2005/8/layout/hList7#6"/>
    <dgm:cxn modelId="{FC2CCA9D-B072-4C05-9E23-A604C450D037}" type="presParOf" srcId="{4F9FECED-060F-405A-9FAC-4271C2086B06}" destId="{3230E0AE-654C-416A-AD86-5105DBC1CBF7}" srcOrd="3" destOrd="0" presId="urn:microsoft.com/office/officeart/2005/8/layout/hList7#6"/>
    <dgm:cxn modelId="{06B30116-CB53-4304-96BA-6E706263A0C7}" type="presParOf" srcId="{9A52EA36-425E-45DF-9A0B-EBF936A293B8}" destId="{6C55CA3E-DFD7-4CD7-A9F7-18D6EE9C308A}" srcOrd="7" destOrd="0" presId="urn:microsoft.com/office/officeart/2005/8/layout/hList7#6"/>
    <dgm:cxn modelId="{7D921D72-3730-4F61-8553-E518691D5805}" type="presParOf" srcId="{9A52EA36-425E-45DF-9A0B-EBF936A293B8}" destId="{97BF3E8C-A480-4460-ADD5-5DC0B522BEE3}" srcOrd="8" destOrd="0" presId="urn:microsoft.com/office/officeart/2005/8/layout/hList7#6"/>
    <dgm:cxn modelId="{B70BAF17-A8ED-48B2-ACB4-6708F83194F1}" type="presParOf" srcId="{97BF3E8C-A480-4460-ADD5-5DC0B522BEE3}" destId="{8D8F5377-1C05-4F50-926D-C10DDCD9AD85}" srcOrd="0" destOrd="0" presId="urn:microsoft.com/office/officeart/2005/8/layout/hList7#6"/>
    <dgm:cxn modelId="{A09BAE44-662E-43FB-A40B-2EEC7126AE02}" type="presParOf" srcId="{97BF3E8C-A480-4460-ADD5-5DC0B522BEE3}" destId="{25E4C27D-ECB5-4860-A6CE-846691ABF7B9}" srcOrd="1" destOrd="0" presId="urn:microsoft.com/office/officeart/2005/8/layout/hList7#6"/>
    <dgm:cxn modelId="{0BED4114-587A-449F-B1A3-14F10C6F9734}" type="presParOf" srcId="{97BF3E8C-A480-4460-ADD5-5DC0B522BEE3}" destId="{07A3BF4D-96DF-42AC-B33B-550004C7824F}" srcOrd="2" destOrd="0" presId="urn:microsoft.com/office/officeart/2005/8/layout/hList7#6"/>
    <dgm:cxn modelId="{7D0A29F2-1B1F-4CD8-A5CD-448787C9BFEA}" type="presParOf" srcId="{97BF3E8C-A480-4460-ADD5-5DC0B522BEE3}" destId="{287D26A2-0295-4FFF-8AD8-8570B5A190F7}" srcOrd="3" destOrd="0" presId="urn:microsoft.com/office/officeart/2005/8/layout/hList7#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B03F63-7831-4AED-8CD7-5EDBA932F58C}" type="doc">
      <dgm:prSet loTypeId="urn:microsoft.com/office/officeart/2005/8/layout/hList7#7"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a:ln w="38100">
          <a:solidFill>
            <a:srgbClr val="C00000"/>
          </a:solidFill>
        </a:ln>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E710FD68-316F-4BE4-827C-F1DF03553F4E}" type="presOf" srcId="{A87BEAEB-1CD6-46C8-8FE5-5236B16088BC}" destId="{6C55CA3E-DFD7-4CD7-A9F7-18D6EE9C308A}" srcOrd="0" destOrd="0" presId="urn:microsoft.com/office/officeart/2005/8/layout/hList7#7"/>
    <dgm:cxn modelId="{9CDC3E3B-4772-4367-BEF9-0A939B12017D}" type="presOf" srcId="{C1798E0F-68CB-4471-B896-F64EC4755773}" destId="{8D8F5377-1C05-4F50-926D-C10DDCD9AD85}" srcOrd="0" destOrd="0" presId="urn:microsoft.com/office/officeart/2005/8/layout/hList7#7"/>
    <dgm:cxn modelId="{B33F7208-3A28-416E-B90B-F4F3B6A4B34C}" type="presOf" srcId="{C1798E0F-68CB-4471-B896-F64EC4755773}" destId="{25E4C27D-ECB5-4860-A6CE-846691ABF7B9}" srcOrd="1" destOrd="0" presId="urn:microsoft.com/office/officeart/2005/8/layout/hList7#7"/>
    <dgm:cxn modelId="{D4CB1C60-96A0-437E-B1E5-EC43D94540F9}" type="presOf" srcId="{E06ADF2F-3E3C-43DD-8191-EDCABF9ABB0C}" destId="{CA46D2C1-A821-4319-A7C1-6DE75F83E4CB}" srcOrd="1" destOrd="0" presId="urn:microsoft.com/office/officeart/2005/8/layout/hList7#7"/>
    <dgm:cxn modelId="{505D21BC-DE00-4004-A4B8-C77765FCECD1}" srcId="{ADB03F63-7831-4AED-8CD7-5EDBA932F58C}" destId="{EE2BB1D7-CCF3-4441-861D-F73308723F6C}" srcOrd="2" destOrd="0" parTransId="{2EAB4006-4CDE-4A64-9AA6-428DC533814F}" sibTransId="{A31085E2-19E7-45BD-9864-5407AC60FDAB}"/>
    <dgm:cxn modelId="{263D773B-B721-40F8-A0AC-FFCF865FC237}" type="presOf" srcId="{A31085E2-19E7-45BD-9864-5407AC60FDAB}" destId="{094D4F07-159C-49DE-8549-63D5AC5DA193}" srcOrd="0" destOrd="0" presId="urn:microsoft.com/office/officeart/2005/8/layout/hList7#7"/>
    <dgm:cxn modelId="{6D3694D4-CB22-4A54-B1A6-849B8CA25439}" srcId="{ADB03F63-7831-4AED-8CD7-5EDBA932F58C}" destId="{E06ADF2F-3E3C-43DD-8191-EDCABF9ABB0C}" srcOrd="1" destOrd="0" parTransId="{8BD47F9A-CB05-447D-9A1A-F51C45EA0C59}" sibTransId="{669C30F5-F9BD-4F4F-A049-05040E632595}"/>
    <dgm:cxn modelId="{F13CE87F-F43F-4629-9B25-38BED58B156B}" type="presOf" srcId="{DC01DE66-02D4-4E6D-B8DE-37E1C25C6E7C}" destId="{DB261ED8-8C72-4D92-BD8F-F570AFCBFC8C}" srcOrd="0" destOrd="0" presId="urn:microsoft.com/office/officeart/2005/8/layout/hList7#7"/>
    <dgm:cxn modelId="{34865467-25CF-4D27-AE4C-1317CCFB4E33}" type="presOf" srcId="{E06ADF2F-3E3C-43DD-8191-EDCABF9ABB0C}" destId="{D7976572-45F8-424B-8C00-B6BCF9F19A5D}" srcOrd="0" destOrd="0" presId="urn:microsoft.com/office/officeart/2005/8/layout/hList7#7"/>
    <dgm:cxn modelId="{E15E4AA4-58C0-4A19-9191-6B578AF4E971}" srcId="{ADB03F63-7831-4AED-8CD7-5EDBA932F58C}" destId="{858DDB8D-EF8E-4FBC-BF83-296C81A0683A}" srcOrd="3" destOrd="0" parTransId="{512729FF-3B2B-4A00-9641-B2F8E611823E}" sibTransId="{A87BEAEB-1CD6-46C8-8FE5-5236B16088BC}"/>
    <dgm:cxn modelId="{307B8798-CAB1-4B11-9D10-541D65E3A1D1}" srcId="{ADB03F63-7831-4AED-8CD7-5EDBA932F58C}" destId="{DC01DE66-02D4-4E6D-B8DE-37E1C25C6E7C}" srcOrd="0" destOrd="0" parTransId="{D2EF56C8-EF98-4984-8395-C48F2D129F11}" sibTransId="{CA70C43F-A140-48F6-8F9D-EA486FE013D8}"/>
    <dgm:cxn modelId="{62D0AE1B-A7CC-4B2D-AAC6-C5B3AB39CF81}" type="presOf" srcId="{669C30F5-F9BD-4F4F-A049-05040E632595}" destId="{2E6FCFB8-D2F8-4B38-9F3B-991C35BCAD0E}" srcOrd="0" destOrd="0" presId="urn:microsoft.com/office/officeart/2005/8/layout/hList7#7"/>
    <dgm:cxn modelId="{AAD271E4-DB7E-40CF-9F76-BA754CEC2B45}" type="presOf" srcId="{858DDB8D-EF8E-4FBC-BF83-296C81A0683A}" destId="{27BF7139-D8AA-4713-93F2-EF1447D3FF00}" srcOrd="1" destOrd="0" presId="urn:microsoft.com/office/officeart/2005/8/layout/hList7#7"/>
    <dgm:cxn modelId="{48404A7E-6022-4D0F-8D08-24D0A91FAD90}" type="presOf" srcId="{CA70C43F-A140-48F6-8F9D-EA486FE013D8}" destId="{85B82878-9DC0-440E-A7B6-EF60D8047F79}" srcOrd="0" destOrd="0" presId="urn:microsoft.com/office/officeart/2005/8/layout/hList7#7"/>
    <dgm:cxn modelId="{88D6C473-C91C-49EA-86E1-7B9496EDDD86}" type="presOf" srcId="{EE2BB1D7-CCF3-4441-861D-F73308723F6C}" destId="{D39006D0-B5F1-4DA8-8D59-37230C02A35F}" srcOrd="1" destOrd="0" presId="urn:microsoft.com/office/officeart/2005/8/layout/hList7#7"/>
    <dgm:cxn modelId="{F248E987-92F4-40B1-A05E-1D10C8044E69}" type="presOf" srcId="{858DDB8D-EF8E-4FBC-BF83-296C81A0683A}" destId="{82764ADD-8F71-40ED-9887-001D1CE7F21D}" srcOrd="0" destOrd="0" presId="urn:microsoft.com/office/officeart/2005/8/layout/hList7#7"/>
    <dgm:cxn modelId="{E5FFC0F9-CC4E-4771-A41D-60B0D87D8A32}" type="presOf" srcId="{DC01DE66-02D4-4E6D-B8DE-37E1C25C6E7C}" destId="{6AD6A92A-5D61-42F3-8A5B-D48ABA99F7E9}" srcOrd="1" destOrd="0" presId="urn:microsoft.com/office/officeart/2005/8/layout/hList7#7"/>
    <dgm:cxn modelId="{C76AD206-72DD-4B7E-AC5F-C34628729521}" srcId="{ADB03F63-7831-4AED-8CD7-5EDBA932F58C}" destId="{C1798E0F-68CB-4471-B896-F64EC4755773}" srcOrd="4" destOrd="0" parTransId="{250347DC-020A-4171-87A9-1150A5C2703D}" sibTransId="{9C349DB2-9B5D-4AA8-BE76-87853045F4C1}"/>
    <dgm:cxn modelId="{DB9D1895-CABD-4D3B-8315-D92C4658CB05}" type="presOf" srcId="{EE2BB1D7-CCF3-4441-861D-F73308723F6C}" destId="{530C2808-5290-4049-9101-D7DA662A32BE}" srcOrd="0" destOrd="0" presId="urn:microsoft.com/office/officeart/2005/8/layout/hList7#7"/>
    <dgm:cxn modelId="{6237FD47-D3AC-464C-AD9F-3D7AD6609757}" type="presOf" srcId="{ADB03F63-7831-4AED-8CD7-5EDBA932F58C}" destId="{A2A76FF2-44FC-4F22-AB48-1BF4E88A7A61}" srcOrd="0" destOrd="0" presId="urn:microsoft.com/office/officeart/2005/8/layout/hList7#7"/>
    <dgm:cxn modelId="{06980FCB-0AC4-4BFA-9784-312295E9367D}" type="presParOf" srcId="{A2A76FF2-44FC-4F22-AB48-1BF4E88A7A61}" destId="{C39F9EEF-F6E9-40EE-B6A8-DCA7B2EAFD41}" srcOrd="0" destOrd="0" presId="urn:microsoft.com/office/officeart/2005/8/layout/hList7#7"/>
    <dgm:cxn modelId="{B74AABF3-8267-44BA-A127-98F7E4429229}" type="presParOf" srcId="{A2A76FF2-44FC-4F22-AB48-1BF4E88A7A61}" destId="{9A52EA36-425E-45DF-9A0B-EBF936A293B8}" srcOrd="1" destOrd="0" presId="urn:microsoft.com/office/officeart/2005/8/layout/hList7#7"/>
    <dgm:cxn modelId="{DA81F5FC-1B19-41A1-B3D4-F93EF1A61941}" type="presParOf" srcId="{9A52EA36-425E-45DF-9A0B-EBF936A293B8}" destId="{9D1BF478-B8AA-49CD-AFEB-FF958BD6DB68}" srcOrd="0" destOrd="0" presId="urn:microsoft.com/office/officeart/2005/8/layout/hList7#7"/>
    <dgm:cxn modelId="{B91FD8E1-EA8F-49A3-955B-97360B6D8F66}" type="presParOf" srcId="{9D1BF478-B8AA-49CD-AFEB-FF958BD6DB68}" destId="{DB261ED8-8C72-4D92-BD8F-F570AFCBFC8C}" srcOrd="0" destOrd="0" presId="urn:microsoft.com/office/officeart/2005/8/layout/hList7#7"/>
    <dgm:cxn modelId="{074EE67C-7AE9-49BC-99E3-29A9BFCB1FC5}" type="presParOf" srcId="{9D1BF478-B8AA-49CD-AFEB-FF958BD6DB68}" destId="{6AD6A92A-5D61-42F3-8A5B-D48ABA99F7E9}" srcOrd="1" destOrd="0" presId="urn:microsoft.com/office/officeart/2005/8/layout/hList7#7"/>
    <dgm:cxn modelId="{E3877E6C-A1F4-4555-84C5-8E43F7EAD320}" type="presParOf" srcId="{9D1BF478-B8AA-49CD-AFEB-FF958BD6DB68}" destId="{2A189396-E6C7-4F00-B03E-72AE20B74F45}" srcOrd="2" destOrd="0" presId="urn:microsoft.com/office/officeart/2005/8/layout/hList7#7"/>
    <dgm:cxn modelId="{04EB25BE-A964-40EC-AD8F-352803636163}" type="presParOf" srcId="{9D1BF478-B8AA-49CD-AFEB-FF958BD6DB68}" destId="{3EA37C16-6972-4926-8A96-C4191D4786EC}" srcOrd="3" destOrd="0" presId="urn:microsoft.com/office/officeart/2005/8/layout/hList7#7"/>
    <dgm:cxn modelId="{ED49DA3E-1C0E-47E5-A953-CE225A681113}" type="presParOf" srcId="{9A52EA36-425E-45DF-9A0B-EBF936A293B8}" destId="{85B82878-9DC0-440E-A7B6-EF60D8047F79}" srcOrd="1" destOrd="0" presId="urn:microsoft.com/office/officeart/2005/8/layout/hList7#7"/>
    <dgm:cxn modelId="{85CA5340-EBFB-48F1-8BEB-AA22E9D94380}" type="presParOf" srcId="{9A52EA36-425E-45DF-9A0B-EBF936A293B8}" destId="{62D6C5C7-58F7-4A65-A76B-13B601A8580D}" srcOrd="2" destOrd="0" presId="urn:microsoft.com/office/officeart/2005/8/layout/hList7#7"/>
    <dgm:cxn modelId="{0096FCA4-343F-45B8-A94D-E96ECEE0387A}" type="presParOf" srcId="{62D6C5C7-58F7-4A65-A76B-13B601A8580D}" destId="{D7976572-45F8-424B-8C00-B6BCF9F19A5D}" srcOrd="0" destOrd="0" presId="urn:microsoft.com/office/officeart/2005/8/layout/hList7#7"/>
    <dgm:cxn modelId="{56FCE39A-FE34-405E-8A65-F50E1A0A5C1C}" type="presParOf" srcId="{62D6C5C7-58F7-4A65-A76B-13B601A8580D}" destId="{CA46D2C1-A821-4319-A7C1-6DE75F83E4CB}" srcOrd="1" destOrd="0" presId="urn:microsoft.com/office/officeart/2005/8/layout/hList7#7"/>
    <dgm:cxn modelId="{2C75E179-A068-4130-B00A-2512011363E7}" type="presParOf" srcId="{62D6C5C7-58F7-4A65-A76B-13B601A8580D}" destId="{080D5800-BB4C-4A29-A82E-ECA6E98B96FE}" srcOrd="2" destOrd="0" presId="urn:microsoft.com/office/officeart/2005/8/layout/hList7#7"/>
    <dgm:cxn modelId="{33410FB6-B7A7-4C1F-A332-1DADFFA20371}" type="presParOf" srcId="{62D6C5C7-58F7-4A65-A76B-13B601A8580D}" destId="{170E7CA5-04A4-4EE6-BF03-0151292FC48A}" srcOrd="3" destOrd="0" presId="urn:microsoft.com/office/officeart/2005/8/layout/hList7#7"/>
    <dgm:cxn modelId="{912328DD-4CC2-4755-9013-E92146F6709F}" type="presParOf" srcId="{9A52EA36-425E-45DF-9A0B-EBF936A293B8}" destId="{2E6FCFB8-D2F8-4B38-9F3B-991C35BCAD0E}" srcOrd="3" destOrd="0" presId="urn:microsoft.com/office/officeart/2005/8/layout/hList7#7"/>
    <dgm:cxn modelId="{2EAA5EEB-3225-4A48-A925-DC9F4F24736B}" type="presParOf" srcId="{9A52EA36-425E-45DF-9A0B-EBF936A293B8}" destId="{58DB7BDD-9D6E-46C5-9323-DAE858717572}" srcOrd="4" destOrd="0" presId="urn:microsoft.com/office/officeart/2005/8/layout/hList7#7"/>
    <dgm:cxn modelId="{4B8DC4A8-E00D-4789-B161-6E50F5DAF155}" type="presParOf" srcId="{58DB7BDD-9D6E-46C5-9323-DAE858717572}" destId="{530C2808-5290-4049-9101-D7DA662A32BE}" srcOrd="0" destOrd="0" presId="urn:microsoft.com/office/officeart/2005/8/layout/hList7#7"/>
    <dgm:cxn modelId="{161E4DEE-566A-461F-8B85-F1A6ACFBCFD6}" type="presParOf" srcId="{58DB7BDD-9D6E-46C5-9323-DAE858717572}" destId="{D39006D0-B5F1-4DA8-8D59-37230C02A35F}" srcOrd="1" destOrd="0" presId="urn:microsoft.com/office/officeart/2005/8/layout/hList7#7"/>
    <dgm:cxn modelId="{622E8884-56C4-4D9E-9B75-1220BE4B18FE}" type="presParOf" srcId="{58DB7BDD-9D6E-46C5-9323-DAE858717572}" destId="{D9B8445A-5B2B-4F95-9BE8-45A6389544F8}" srcOrd="2" destOrd="0" presId="urn:microsoft.com/office/officeart/2005/8/layout/hList7#7"/>
    <dgm:cxn modelId="{FA4D0F56-1466-4043-A75B-AD15B9744EB8}" type="presParOf" srcId="{58DB7BDD-9D6E-46C5-9323-DAE858717572}" destId="{B5BC82F3-C803-4153-B780-910B8990276F}" srcOrd="3" destOrd="0" presId="urn:microsoft.com/office/officeart/2005/8/layout/hList7#7"/>
    <dgm:cxn modelId="{B4B5DD17-7395-4AFF-ACEF-A7940EC80500}" type="presParOf" srcId="{9A52EA36-425E-45DF-9A0B-EBF936A293B8}" destId="{094D4F07-159C-49DE-8549-63D5AC5DA193}" srcOrd="5" destOrd="0" presId="urn:microsoft.com/office/officeart/2005/8/layout/hList7#7"/>
    <dgm:cxn modelId="{53B6BE08-1293-4C72-B4FD-15D07962217F}" type="presParOf" srcId="{9A52EA36-425E-45DF-9A0B-EBF936A293B8}" destId="{4F9FECED-060F-405A-9FAC-4271C2086B06}" srcOrd="6" destOrd="0" presId="urn:microsoft.com/office/officeart/2005/8/layout/hList7#7"/>
    <dgm:cxn modelId="{976F3ADC-DE70-47C8-8349-0772E06FF7E5}" type="presParOf" srcId="{4F9FECED-060F-405A-9FAC-4271C2086B06}" destId="{82764ADD-8F71-40ED-9887-001D1CE7F21D}" srcOrd="0" destOrd="0" presId="urn:microsoft.com/office/officeart/2005/8/layout/hList7#7"/>
    <dgm:cxn modelId="{0AC4FA30-93CD-44D2-8456-39EF68F0AA09}" type="presParOf" srcId="{4F9FECED-060F-405A-9FAC-4271C2086B06}" destId="{27BF7139-D8AA-4713-93F2-EF1447D3FF00}" srcOrd="1" destOrd="0" presId="urn:microsoft.com/office/officeart/2005/8/layout/hList7#7"/>
    <dgm:cxn modelId="{5E978329-1F45-4D4B-B75E-5DA0FCF44BA6}" type="presParOf" srcId="{4F9FECED-060F-405A-9FAC-4271C2086B06}" destId="{06E550DD-1E3A-4B99-8250-B44EE8EA503F}" srcOrd="2" destOrd="0" presId="urn:microsoft.com/office/officeart/2005/8/layout/hList7#7"/>
    <dgm:cxn modelId="{F420B6A5-FEA1-40E1-BA98-2F277474A139}" type="presParOf" srcId="{4F9FECED-060F-405A-9FAC-4271C2086B06}" destId="{3230E0AE-654C-416A-AD86-5105DBC1CBF7}" srcOrd="3" destOrd="0" presId="urn:microsoft.com/office/officeart/2005/8/layout/hList7#7"/>
    <dgm:cxn modelId="{5765D8B2-AA31-4D53-AEA0-CD31B23E5285}" type="presParOf" srcId="{9A52EA36-425E-45DF-9A0B-EBF936A293B8}" destId="{6C55CA3E-DFD7-4CD7-A9F7-18D6EE9C308A}" srcOrd="7" destOrd="0" presId="urn:microsoft.com/office/officeart/2005/8/layout/hList7#7"/>
    <dgm:cxn modelId="{28399955-4B74-4FA4-9E91-F30014143825}" type="presParOf" srcId="{9A52EA36-425E-45DF-9A0B-EBF936A293B8}" destId="{97BF3E8C-A480-4460-ADD5-5DC0B522BEE3}" srcOrd="8" destOrd="0" presId="urn:microsoft.com/office/officeart/2005/8/layout/hList7#7"/>
    <dgm:cxn modelId="{0C0EE661-1D38-4F79-A07D-1210B0A74619}" type="presParOf" srcId="{97BF3E8C-A480-4460-ADD5-5DC0B522BEE3}" destId="{8D8F5377-1C05-4F50-926D-C10DDCD9AD85}" srcOrd="0" destOrd="0" presId="urn:microsoft.com/office/officeart/2005/8/layout/hList7#7"/>
    <dgm:cxn modelId="{BBE84AAA-91B3-49B6-987C-C86C266E0A04}" type="presParOf" srcId="{97BF3E8C-A480-4460-ADD5-5DC0B522BEE3}" destId="{25E4C27D-ECB5-4860-A6CE-846691ABF7B9}" srcOrd="1" destOrd="0" presId="urn:microsoft.com/office/officeart/2005/8/layout/hList7#7"/>
    <dgm:cxn modelId="{46E95590-B688-47F2-B050-0669A014A2A1}" type="presParOf" srcId="{97BF3E8C-A480-4460-ADD5-5DC0B522BEE3}" destId="{07A3BF4D-96DF-42AC-B33B-550004C7824F}" srcOrd="2" destOrd="0" presId="urn:microsoft.com/office/officeart/2005/8/layout/hList7#7"/>
    <dgm:cxn modelId="{16470DD2-10CD-4B62-AC68-573187AB459B}" type="presParOf" srcId="{97BF3E8C-A480-4460-ADD5-5DC0B522BEE3}" destId="{287D26A2-0295-4FFF-8AD8-8570B5A190F7}" srcOrd="3" destOrd="0" presId="urn:microsoft.com/office/officeart/2005/8/layout/hList7#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B03F63-7831-4AED-8CD7-5EDBA932F58C}" type="doc">
      <dgm:prSet loTypeId="urn:microsoft.com/office/officeart/2005/8/layout/hList7#8"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a:ln w="38100">
          <a:solidFill>
            <a:srgbClr val="C00000"/>
          </a:solidFill>
        </a:ln>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338F37D6-3F2C-4903-AE19-FFD291B443FC}" type="presOf" srcId="{858DDB8D-EF8E-4FBC-BF83-296C81A0683A}" destId="{27BF7139-D8AA-4713-93F2-EF1447D3FF00}" srcOrd="1" destOrd="0" presId="urn:microsoft.com/office/officeart/2005/8/layout/hList7#8"/>
    <dgm:cxn modelId="{2EDFE3B3-C94A-4150-9C44-2662DB3AA47A}" type="presOf" srcId="{E06ADF2F-3E3C-43DD-8191-EDCABF9ABB0C}" destId="{CA46D2C1-A821-4319-A7C1-6DE75F83E4CB}" srcOrd="1" destOrd="0" presId="urn:microsoft.com/office/officeart/2005/8/layout/hList7#8"/>
    <dgm:cxn modelId="{4565619E-99AE-448E-9B7B-B54692E5334E}" type="presOf" srcId="{EE2BB1D7-CCF3-4441-861D-F73308723F6C}" destId="{530C2808-5290-4049-9101-D7DA662A32BE}" srcOrd="0" destOrd="0" presId="urn:microsoft.com/office/officeart/2005/8/layout/hList7#8"/>
    <dgm:cxn modelId="{BEC02514-D118-4DA7-9B45-9F295A676466}" type="presOf" srcId="{C1798E0F-68CB-4471-B896-F64EC4755773}" destId="{8D8F5377-1C05-4F50-926D-C10DDCD9AD85}" srcOrd="0" destOrd="0" presId="urn:microsoft.com/office/officeart/2005/8/layout/hList7#8"/>
    <dgm:cxn modelId="{704D4469-B2D2-443D-B1E6-3B0E5621917C}" type="presOf" srcId="{858DDB8D-EF8E-4FBC-BF83-296C81A0683A}" destId="{82764ADD-8F71-40ED-9887-001D1CE7F21D}" srcOrd="0" destOrd="0" presId="urn:microsoft.com/office/officeart/2005/8/layout/hList7#8"/>
    <dgm:cxn modelId="{505D21BC-DE00-4004-A4B8-C77765FCECD1}" srcId="{ADB03F63-7831-4AED-8CD7-5EDBA932F58C}" destId="{EE2BB1D7-CCF3-4441-861D-F73308723F6C}" srcOrd="2" destOrd="0" parTransId="{2EAB4006-4CDE-4A64-9AA6-428DC533814F}" sibTransId="{A31085E2-19E7-45BD-9864-5407AC60FDAB}"/>
    <dgm:cxn modelId="{07AB6825-9415-4986-9326-2F834C1F53B5}" type="presOf" srcId="{DC01DE66-02D4-4E6D-B8DE-37E1C25C6E7C}" destId="{DB261ED8-8C72-4D92-BD8F-F570AFCBFC8C}" srcOrd="0" destOrd="0" presId="urn:microsoft.com/office/officeart/2005/8/layout/hList7#8"/>
    <dgm:cxn modelId="{666CC448-7C32-4B0E-9443-CF4C7778A641}" type="presOf" srcId="{669C30F5-F9BD-4F4F-A049-05040E632595}" destId="{2E6FCFB8-D2F8-4B38-9F3B-991C35BCAD0E}" srcOrd="0" destOrd="0" presId="urn:microsoft.com/office/officeart/2005/8/layout/hList7#8"/>
    <dgm:cxn modelId="{6D3694D4-CB22-4A54-B1A6-849B8CA25439}" srcId="{ADB03F63-7831-4AED-8CD7-5EDBA932F58C}" destId="{E06ADF2F-3E3C-43DD-8191-EDCABF9ABB0C}" srcOrd="1" destOrd="0" parTransId="{8BD47F9A-CB05-447D-9A1A-F51C45EA0C59}" sibTransId="{669C30F5-F9BD-4F4F-A049-05040E632595}"/>
    <dgm:cxn modelId="{D536BE2B-8ED5-425D-B96E-AB0E8EEA08D2}" type="presOf" srcId="{C1798E0F-68CB-4471-B896-F64EC4755773}" destId="{25E4C27D-ECB5-4860-A6CE-846691ABF7B9}" srcOrd="1" destOrd="0" presId="urn:microsoft.com/office/officeart/2005/8/layout/hList7#8"/>
    <dgm:cxn modelId="{78739EBD-617C-4A70-B2B4-0955C0948E07}" type="presOf" srcId="{CA70C43F-A140-48F6-8F9D-EA486FE013D8}" destId="{85B82878-9DC0-440E-A7B6-EF60D8047F79}" srcOrd="0" destOrd="0" presId="urn:microsoft.com/office/officeart/2005/8/layout/hList7#8"/>
    <dgm:cxn modelId="{E15E4AA4-58C0-4A19-9191-6B578AF4E971}" srcId="{ADB03F63-7831-4AED-8CD7-5EDBA932F58C}" destId="{858DDB8D-EF8E-4FBC-BF83-296C81A0683A}" srcOrd="3" destOrd="0" parTransId="{512729FF-3B2B-4A00-9641-B2F8E611823E}" sibTransId="{A87BEAEB-1CD6-46C8-8FE5-5236B16088BC}"/>
    <dgm:cxn modelId="{91B77164-FBF7-4325-AABA-3CF718D0F9B4}" type="presOf" srcId="{ADB03F63-7831-4AED-8CD7-5EDBA932F58C}" destId="{A2A76FF2-44FC-4F22-AB48-1BF4E88A7A61}" srcOrd="0" destOrd="0" presId="urn:microsoft.com/office/officeart/2005/8/layout/hList7#8"/>
    <dgm:cxn modelId="{55CEC321-8F6E-42A7-B2CC-97A3D29CA458}" type="presOf" srcId="{EE2BB1D7-CCF3-4441-861D-F73308723F6C}" destId="{D39006D0-B5F1-4DA8-8D59-37230C02A35F}" srcOrd="1" destOrd="0" presId="urn:microsoft.com/office/officeart/2005/8/layout/hList7#8"/>
    <dgm:cxn modelId="{307B8798-CAB1-4B11-9D10-541D65E3A1D1}" srcId="{ADB03F63-7831-4AED-8CD7-5EDBA932F58C}" destId="{DC01DE66-02D4-4E6D-B8DE-37E1C25C6E7C}" srcOrd="0" destOrd="0" parTransId="{D2EF56C8-EF98-4984-8395-C48F2D129F11}" sibTransId="{CA70C43F-A140-48F6-8F9D-EA486FE013D8}"/>
    <dgm:cxn modelId="{B68467EE-22FA-4015-AEFE-F5099E5A1E0A}" type="presOf" srcId="{DC01DE66-02D4-4E6D-B8DE-37E1C25C6E7C}" destId="{6AD6A92A-5D61-42F3-8A5B-D48ABA99F7E9}" srcOrd="1" destOrd="0" presId="urn:microsoft.com/office/officeart/2005/8/layout/hList7#8"/>
    <dgm:cxn modelId="{8F2CC5AD-A0EB-49F1-B25B-25FD7C4BC965}" type="presOf" srcId="{A31085E2-19E7-45BD-9864-5407AC60FDAB}" destId="{094D4F07-159C-49DE-8549-63D5AC5DA193}" srcOrd="0" destOrd="0" presId="urn:microsoft.com/office/officeart/2005/8/layout/hList7#8"/>
    <dgm:cxn modelId="{A498E4A8-DD6D-40F4-A1FD-162F148E5FA7}" type="presOf" srcId="{E06ADF2F-3E3C-43DD-8191-EDCABF9ABB0C}" destId="{D7976572-45F8-424B-8C00-B6BCF9F19A5D}" srcOrd="0" destOrd="0" presId="urn:microsoft.com/office/officeart/2005/8/layout/hList7#8"/>
    <dgm:cxn modelId="{E9559F5E-0D13-44E2-86B4-8F7EBE7FEB85}" type="presOf" srcId="{A87BEAEB-1CD6-46C8-8FE5-5236B16088BC}" destId="{6C55CA3E-DFD7-4CD7-A9F7-18D6EE9C308A}" srcOrd="0" destOrd="0" presId="urn:microsoft.com/office/officeart/2005/8/layout/hList7#8"/>
    <dgm:cxn modelId="{C76AD206-72DD-4B7E-AC5F-C34628729521}" srcId="{ADB03F63-7831-4AED-8CD7-5EDBA932F58C}" destId="{C1798E0F-68CB-4471-B896-F64EC4755773}" srcOrd="4" destOrd="0" parTransId="{250347DC-020A-4171-87A9-1150A5C2703D}" sibTransId="{9C349DB2-9B5D-4AA8-BE76-87853045F4C1}"/>
    <dgm:cxn modelId="{F947B38E-5F11-4C6B-B863-FAB5B6F26350}" type="presParOf" srcId="{A2A76FF2-44FC-4F22-AB48-1BF4E88A7A61}" destId="{C39F9EEF-F6E9-40EE-B6A8-DCA7B2EAFD41}" srcOrd="0" destOrd="0" presId="urn:microsoft.com/office/officeart/2005/8/layout/hList7#8"/>
    <dgm:cxn modelId="{B39C3119-A092-42FA-9344-BD9B4E9A53FF}" type="presParOf" srcId="{A2A76FF2-44FC-4F22-AB48-1BF4E88A7A61}" destId="{9A52EA36-425E-45DF-9A0B-EBF936A293B8}" srcOrd="1" destOrd="0" presId="urn:microsoft.com/office/officeart/2005/8/layout/hList7#8"/>
    <dgm:cxn modelId="{1A15EB03-2D4E-4E28-8F22-55C9D02F7538}" type="presParOf" srcId="{9A52EA36-425E-45DF-9A0B-EBF936A293B8}" destId="{9D1BF478-B8AA-49CD-AFEB-FF958BD6DB68}" srcOrd="0" destOrd="0" presId="urn:microsoft.com/office/officeart/2005/8/layout/hList7#8"/>
    <dgm:cxn modelId="{7FD7B078-BA8D-4310-8D0F-254A1E61991D}" type="presParOf" srcId="{9D1BF478-B8AA-49CD-AFEB-FF958BD6DB68}" destId="{DB261ED8-8C72-4D92-BD8F-F570AFCBFC8C}" srcOrd="0" destOrd="0" presId="urn:microsoft.com/office/officeart/2005/8/layout/hList7#8"/>
    <dgm:cxn modelId="{D2424894-A523-4C23-85D0-832A1233C7AD}" type="presParOf" srcId="{9D1BF478-B8AA-49CD-AFEB-FF958BD6DB68}" destId="{6AD6A92A-5D61-42F3-8A5B-D48ABA99F7E9}" srcOrd="1" destOrd="0" presId="urn:microsoft.com/office/officeart/2005/8/layout/hList7#8"/>
    <dgm:cxn modelId="{998232C5-725D-4123-9492-560040F06AB8}" type="presParOf" srcId="{9D1BF478-B8AA-49CD-AFEB-FF958BD6DB68}" destId="{2A189396-E6C7-4F00-B03E-72AE20B74F45}" srcOrd="2" destOrd="0" presId="urn:microsoft.com/office/officeart/2005/8/layout/hList7#8"/>
    <dgm:cxn modelId="{1FE73D60-3C79-428D-AF8F-F5E4D6FE2A31}" type="presParOf" srcId="{9D1BF478-B8AA-49CD-AFEB-FF958BD6DB68}" destId="{3EA37C16-6972-4926-8A96-C4191D4786EC}" srcOrd="3" destOrd="0" presId="urn:microsoft.com/office/officeart/2005/8/layout/hList7#8"/>
    <dgm:cxn modelId="{DDFACE0A-C2A4-4EC2-BB59-C5C7B07A13B3}" type="presParOf" srcId="{9A52EA36-425E-45DF-9A0B-EBF936A293B8}" destId="{85B82878-9DC0-440E-A7B6-EF60D8047F79}" srcOrd="1" destOrd="0" presId="urn:microsoft.com/office/officeart/2005/8/layout/hList7#8"/>
    <dgm:cxn modelId="{2BDF1612-83AC-4740-95A8-39E5D805C786}" type="presParOf" srcId="{9A52EA36-425E-45DF-9A0B-EBF936A293B8}" destId="{62D6C5C7-58F7-4A65-A76B-13B601A8580D}" srcOrd="2" destOrd="0" presId="urn:microsoft.com/office/officeart/2005/8/layout/hList7#8"/>
    <dgm:cxn modelId="{9F02941F-7744-4EF9-98DC-AB6607E0CC1B}" type="presParOf" srcId="{62D6C5C7-58F7-4A65-A76B-13B601A8580D}" destId="{D7976572-45F8-424B-8C00-B6BCF9F19A5D}" srcOrd="0" destOrd="0" presId="urn:microsoft.com/office/officeart/2005/8/layout/hList7#8"/>
    <dgm:cxn modelId="{4F3157ED-31CC-413A-90EA-F7ECF8DC6AB3}" type="presParOf" srcId="{62D6C5C7-58F7-4A65-A76B-13B601A8580D}" destId="{CA46D2C1-A821-4319-A7C1-6DE75F83E4CB}" srcOrd="1" destOrd="0" presId="urn:microsoft.com/office/officeart/2005/8/layout/hList7#8"/>
    <dgm:cxn modelId="{FE54B974-7234-4E9F-99F7-4D348CCB1657}" type="presParOf" srcId="{62D6C5C7-58F7-4A65-A76B-13B601A8580D}" destId="{080D5800-BB4C-4A29-A82E-ECA6E98B96FE}" srcOrd="2" destOrd="0" presId="urn:microsoft.com/office/officeart/2005/8/layout/hList7#8"/>
    <dgm:cxn modelId="{5874C9DB-55F6-4BD0-AED9-E320B27B9F48}" type="presParOf" srcId="{62D6C5C7-58F7-4A65-A76B-13B601A8580D}" destId="{170E7CA5-04A4-4EE6-BF03-0151292FC48A}" srcOrd="3" destOrd="0" presId="urn:microsoft.com/office/officeart/2005/8/layout/hList7#8"/>
    <dgm:cxn modelId="{BD307C1E-DC77-4C73-881B-E51092B1C703}" type="presParOf" srcId="{9A52EA36-425E-45DF-9A0B-EBF936A293B8}" destId="{2E6FCFB8-D2F8-4B38-9F3B-991C35BCAD0E}" srcOrd="3" destOrd="0" presId="urn:microsoft.com/office/officeart/2005/8/layout/hList7#8"/>
    <dgm:cxn modelId="{3A4CAE2F-FEA8-468D-AECC-1805D8EAABC4}" type="presParOf" srcId="{9A52EA36-425E-45DF-9A0B-EBF936A293B8}" destId="{58DB7BDD-9D6E-46C5-9323-DAE858717572}" srcOrd="4" destOrd="0" presId="urn:microsoft.com/office/officeart/2005/8/layout/hList7#8"/>
    <dgm:cxn modelId="{CC15AB54-D360-4296-966D-BB2E6B737EB6}" type="presParOf" srcId="{58DB7BDD-9D6E-46C5-9323-DAE858717572}" destId="{530C2808-5290-4049-9101-D7DA662A32BE}" srcOrd="0" destOrd="0" presId="urn:microsoft.com/office/officeart/2005/8/layout/hList7#8"/>
    <dgm:cxn modelId="{6EFC1047-1D37-490C-9F3C-3E4A75AB6F88}" type="presParOf" srcId="{58DB7BDD-9D6E-46C5-9323-DAE858717572}" destId="{D39006D0-B5F1-4DA8-8D59-37230C02A35F}" srcOrd="1" destOrd="0" presId="urn:microsoft.com/office/officeart/2005/8/layout/hList7#8"/>
    <dgm:cxn modelId="{7C88745B-2C7F-4BB0-9EFF-091C9E77100C}" type="presParOf" srcId="{58DB7BDD-9D6E-46C5-9323-DAE858717572}" destId="{D9B8445A-5B2B-4F95-9BE8-45A6389544F8}" srcOrd="2" destOrd="0" presId="urn:microsoft.com/office/officeart/2005/8/layout/hList7#8"/>
    <dgm:cxn modelId="{B4786BAE-607E-4D98-B3FB-297174FA64A7}" type="presParOf" srcId="{58DB7BDD-9D6E-46C5-9323-DAE858717572}" destId="{B5BC82F3-C803-4153-B780-910B8990276F}" srcOrd="3" destOrd="0" presId="urn:microsoft.com/office/officeart/2005/8/layout/hList7#8"/>
    <dgm:cxn modelId="{E01085BF-6044-4325-B880-5654835A4B4E}" type="presParOf" srcId="{9A52EA36-425E-45DF-9A0B-EBF936A293B8}" destId="{094D4F07-159C-49DE-8549-63D5AC5DA193}" srcOrd="5" destOrd="0" presId="urn:microsoft.com/office/officeart/2005/8/layout/hList7#8"/>
    <dgm:cxn modelId="{F3553FB6-3CB7-4C4A-883C-93598B0A00A0}" type="presParOf" srcId="{9A52EA36-425E-45DF-9A0B-EBF936A293B8}" destId="{4F9FECED-060F-405A-9FAC-4271C2086B06}" srcOrd="6" destOrd="0" presId="urn:microsoft.com/office/officeart/2005/8/layout/hList7#8"/>
    <dgm:cxn modelId="{EAC48653-EB43-4B4D-91BB-2E8B3B150256}" type="presParOf" srcId="{4F9FECED-060F-405A-9FAC-4271C2086B06}" destId="{82764ADD-8F71-40ED-9887-001D1CE7F21D}" srcOrd="0" destOrd="0" presId="urn:microsoft.com/office/officeart/2005/8/layout/hList7#8"/>
    <dgm:cxn modelId="{C31995EF-83B7-4D06-91D6-FFC5C814FFAC}" type="presParOf" srcId="{4F9FECED-060F-405A-9FAC-4271C2086B06}" destId="{27BF7139-D8AA-4713-93F2-EF1447D3FF00}" srcOrd="1" destOrd="0" presId="urn:microsoft.com/office/officeart/2005/8/layout/hList7#8"/>
    <dgm:cxn modelId="{5868E68A-9626-4E60-AA22-3998F8F0E24B}" type="presParOf" srcId="{4F9FECED-060F-405A-9FAC-4271C2086B06}" destId="{06E550DD-1E3A-4B99-8250-B44EE8EA503F}" srcOrd="2" destOrd="0" presId="urn:microsoft.com/office/officeart/2005/8/layout/hList7#8"/>
    <dgm:cxn modelId="{FB11D8E3-E868-4ECD-B28B-83D411CAC6C3}" type="presParOf" srcId="{4F9FECED-060F-405A-9FAC-4271C2086B06}" destId="{3230E0AE-654C-416A-AD86-5105DBC1CBF7}" srcOrd="3" destOrd="0" presId="urn:microsoft.com/office/officeart/2005/8/layout/hList7#8"/>
    <dgm:cxn modelId="{B1A1C0EE-94F5-4914-BE31-8A5A2EDBF1D4}" type="presParOf" srcId="{9A52EA36-425E-45DF-9A0B-EBF936A293B8}" destId="{6C55CA3E-DFD7-4CD7-A9F7-18D6EE9C308A}" srcOrd="7" destOrd="0" presId="urn:microsoft.com/office/officeart/2005/8/layout/hList7#8"/>
    <dgm:cxn modelId="{DE75C30C-E088-42BD-84BB-752051C254D2}" type="presParOf" srcId="{9A52EA36-425E-45DF-9A0B-EBF936A293B8}" destId="{97BF3E8C-A480-4460-ADD5-5DC0B522BEE3}" srcOrd="8" destOrd="0" presId="urn:microsoft.com/office/officeart/2005/8/layout/hList7#8"/>
    <dgm:cxn modelId="{CFA4D7CE-8CED-4E94-933A-3837564A4CA4}" type="presParOf" srcId="{97BF3E8C-A480-4460-ADD5-5DC0B522BEE3}" destId="{8D8F5377-1C05-4F50-926D-C10DDCD9AD85}" srcOrd="0" destOrd="0" presId="urn:microsoft.com/office/officeart/2005/8/layout/hList7#8"/>
    <dgm:cxn modelId="{89C14A74-66A0-4C40-BD01-2E90FC52684C}" type="presParOf" srcId="{97BF3E8C-A480-4460-ADD5-5DC0B522BEE3}" destId="{25E4C27D-ECB5-4860-A6CE-846691ABF7B9}" srcOrd="1" destOrd="0" presId="urn:microsoft.com/office/officeart/2005/8/layout/hList7#8"/>
    <dgm:cxn modelId="{5642EA5F-D048-4F4B-80F2-10D8D703374B}" type="presParOf" srcId="{97BF3E8C-A480-4460-ADD5-5DC0B522BEE3}" destId="{07A3BF4D-96DF-42AC-B33B-550004C7824F}" srcOrd="2" destOrd="0" presId="urn:microsoft.com/office/officeart/2005/8/layout/hList7#8"/>
    <dgm:cxn modelId="{23948586-5FEA-4BC0-91E2-340D449E60C8}" type="presParOf" srcId="{97BF3E8C-A480-4460-ADD5-5DC0B522BEE3}" destId="{287D26A2-0295-4FFF-8AD8-8570B5A190F7}" srcOrd="3" destOrd="0" presId="urn:microsoft.com/office/officeart/2005/8/layout/hList7#8"/>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B03F63-7831-4AED-8CD7-5EDBA932F58C}" type="doc">
      <dgm:prSet loTypeId="urn:microsoft.com/office/officeart/2005/8/layout/hList7#9" loCatId="list" qsTypeId="urn:microsoft.com/office/officeart/2005/8/quickstyle/simple1" qsCatId="simple" csTypeId="urn:microsoft.com/office/officeart/2005/8/colors/accent0_2" csCatId="mainScheme" phldr="1"/>
      <dgm:spPr/>
      <dgm:t>
        <a:bodyPr/>
        <a:lstStyle/>
        <a:p>
          <a:endParaRPr lang="zh-CN" altLang="en-US"/>
        </a:p>
      </dgm:t>
    </dgm:pt>
    <dgm:pt modelId="{DC01DE66-02D4-4E6D-B8DE-37E1C25C6E7C}">
      <dgm:prSet phldrT="[文本]"/>
      <dgm:spPr/>
      <dgm:t>
        <a:bodyPr lIns="0" rIns="0"/>
        <a:lstStyle/>
        <a:p>
          <a:r>
            <a:rPr lang="zh-CN" altLang="en-US" dirty="0" smtClean="0"/>
            <a:t>进程</a:t>
          </a:r>
          <a:endParaRPr lang="en-US" altLang="zh-CN" dirty="0" smtClean="0"/>
        </a:p>
        <a:p>
          <a:r>
            <a:rPr lang="zh-CN" altLang="en-US" dirty="0" smtClean="0"/>
            <a:t>调度</a:t>
          </a:r>
          <a:endParaRPr lang="zh-CN" altLang="en-US" dirty="0"/>
        </a:p>
      </dgm:t>
    </dgm:pt>
    <dgm:pt modelId="{D2EF56C8-EF98-4984-8395-C48F2D129F11}" type="parTrans" cxnId="{307B8798-CAB1-4B11-9D10-541D65E3A1D1}">
      <dgm:prSet/>
      <dgm:spPr/>
      <dgm:t>
        <a:bodyPr/>
        <a:lstStyle/>
        <a:p>
          <a:endParaRPr lang="zh-CN" altLang="en-US"/>
        </a:p>
      </dgm:t>
    </dgm:pt>
    <dgm:pt modelId="{CA70C43F-A140-48F6-8F9D-EA486FE013D8}" type="sibTrans" cxnId="{307B8798-CAB1-4B11-9D10-541D65E3A1D1}">
      <dgm:prSet/>
      <dgm:spPr/>
      <dgm:t>
        <a:bodyPr/>
        <a:lstStyle/>
        <a:p>
          <a:endParaRPr lang="zh-CN" altLang="en-US"/>
        </a:p>
      </dgm:t>
    </dgm:pt>
    <dgm:pt modelId="{E06ADF2F-3E3C-43DD-8191-EDCABF9ABB0C}">
      <dgm:prSet phldrT="[文本]"/>
      <dgm:spPr/>
      <dgm:t>
        <a:bodyPr/>
        <a:lstStyle/>
        <a:p>
          <a:r>
            <a:rPr lang="en-US" altLang="zh-CN" dirty="0" smtClean="0"/>
            <a:t>PV</a:t>
          </a:r>
        </a:p>
        <a:p>
          <a:r>
            <a:rPr lang="zh-CN" altLang="en-US" dirty="0" smtClean="0"/>
            <a:t>操作</a:t>
          </a:r>
          <a:endParaRPr lang="zh-CN" altLang="en-US" dirty="0"/>
        </a:p>
      </dgm:t>
    </dgm:pt>
    <dgm:pt modelId="{8BD47F9A-CB05-447D-9A1A-F51C45EA0C59}" type="parTrans" cxnId="{6D3694D4-CB22-4A54-B1A6-849B8CA25439}">
      <dgm:prSet/>
      <dgm:spPr/>
      <dgm:t>
        <a:bodyPr/>
        <a:lstStyle/>
        <a:p>
          <a:endParaRPr lang="zh-CN" altLang="en-US"/>
        </a:p>
      </dgm:t>
    </dgm:pt>
    <dgm:pt modelId="{669C30F5-F9BD-4F4F-A049-05040E632595}" type="sibTrans" cxnId="{6D3694D4-CB22-4A54-B1A6-849B8CA25439}">
      <dgm:prSet/>
      <dgm:spPr/>
      <dgm:t>
        <a:bodyPr/>
        <a:lstStyle/>
        <a:p>
          <a:endParaRPr lang="zh-CN" altLang="en-US"/>
        </a:p>
      </dgm:t>
    </dgm:pt>
    <dgm:pt modelId="{EE2BB1D7-CCF3-4441-861D-F73308723F6C}">
      <dgm:prSet phldrT="[文本]"/>
      <dgm:spPr/>
      <dgm:t>
        <a:bodyPr/>
        <a:lstStyle/>
        <a:p>
          <a:r>
            <a:rPr lang="zh-CN" altLang="en-US" dirty="0" smtClean="0"/>
            <a:t>银行家</a:t>
          </a:r>
          <a:endParaRPr lang="en-US" altLang="zh-CN" dirty="0" smtClean="0"/>
        </a:p>
        <a:p>
          <a:r>
            <a:rPr lang="zh-CN" altLang="en-US" dirty="0" smtClean="0"/>
            <a:t>算法</a:t>
          </a:r>
          <a:endParaRPr lang="zh-CN" altLang="en-US" dirty="0"/>
        </a:p>
      </dgm:t>
    </dgm:pt>
    <dgm:pt modelId="{2EAB4006-4CDE-4A64-9AA6-428DC533814F}" type="parTrans" cxnId="{505D21BC-DE00-4004-A4B8-C77765FCECD1}">
      <dgm:prSet/>
      <dgm:spPr/>
      <dgm:t>
        <a:bodyPr/>
        <a:lstStyle/>
        <a:p>
          <a:endParaRPr lang="zh-CN" altLang="en-US"/>
        </a:p>
      </dgm:t>
    </dgm:pt>
    <dgm:pt modelId="{A31085E2-19E7-45BD-9864-5407AC60FDAB}" type="sibTrans" cxnId="{505D21BC-DE00-4004-A4B8-C77765FCECD1}">
      <dgm:prSet/>
      <dgm:spPr/>
      <dgm:t>
        <a:bodyPr/>
        <a:lstStyle/>
        <a:p>
          <a:endParaRPr lang="zh-CN" altLang="en-US"/>
        </a:p>
      </dgm:t>
    </dgm:pt>
    <dgm:pt modelId="{858DDB8D-EF8E-4FBC-BF83-296C81A0683A}">
      <dgm:prSet/>
      <dgm:spPr>
        <a:ln w="38100">
          <a:solidFill>
            <a:srgbClr val="C00000"/>
          </a:solidFill>
        </a:ln>
      </dgm:spPr>
      <dgm:t>
        <a:bodyPr/>
        <a:lstStyle/>
        <a:p>
          <a:r>
            <a:rPr lang="zh-CN" altLang="en-US" dirty="0" smtClean="0"/>
            <a:t>页面</a:t>
          </a:r>
          <a:endParaRPr lang="en-US" altLang="zh-CN" dirty="0" smtClean="0"/>
        </a:p>
        <a:p>
          <a:r>
            <a:rPr lang="zh-CN" altLang="en-US" dirty="0" smtClean="0"/>
            <a:t>置换</a:t>
          </a:r>
          <a:endParaRPr lang="zh-CN" altLang="en-US" dirty="0"/>
        </a:p>
      </dgm:t>
    </dgm:pt>
    <dgm:pt modelId="{512729FF-3B2B-4A00-9641-B2F8E611823E}" type="parTrans" cxnId="{E15E4AA4-58C0-4A19-9191-6B578AF4E971}">
      <dgm:prSet/>
      <dgm:spPr/>
      <dgm:t>
        <a:bodyPr/>
        <a:lstStyle/>
        <a:p>
          <a:endParaRPr lang="zh-CN" altLang="en-US"/>
        </a:p>
      </dgm:t>
    </dgm:pt>
    <dgm:pt modelId="{A87BEAEB-1CD6-46C8-8FE5-5236B16088BC}" type="sibTrans" cxnId="{E15E4AA4-58C0-4A19-9191-6B578AF4E971}">
      <dgm:prSet/>
      <dgm:spPr/>
      <dgm:t>
        <a:bodyPr/>
        <a:lstStyle/>
        <a:p>
          <a:endParaRPr lang="zh-CN" altLang="en-US"/>
        </a:p>
      </dgm:t>
    </dgm:pt>
    <dgm:pt modelId="{C1798E0F-68CB-4471-B896-F64EC4755773}">
      <dgm:prSet/>
      <dgm:spPr/>
      <dgm:t>
        <a:bodyPr/>
        <a:lstStyle/>
        <a:p>
          <a:r>
            <a:rPr lang="zh-CN" altLang="en-US" dirty="0" smtClean="0"/>
            <a:t>磁盘</a:t>
          </a:r>
          <a:endParaRPr lang="en-US" altLang="zh-CN" dirty="0" smtClean="0"/>
        </a:p>
        <a:p>
          <a:r>
            <a:rPr lang="zh-CN" altLang="en-US" dirty="0" smtClean="0"/>
            <a:t>调度</a:t>
          </a:r>
          <a:endParaRPr lang="zh-CN" altLang="en-US" dirty="0"/>
        </a:p>
      </dgm:t>
    </dgm:pt>
    <dgm:pt modelId="{250347DC-020A-4171-87A9-1150A5C2703D}" type="parTrans" cxnId="{C76AD206-72DD-4B7E-AC5F-C34628729521}">
      <dgm:prSet/>
      <dgm:spPr/>
      <dgm:t>
        <a:bodyPr/>
        <a:lstStyle/>
        <a:p>
          <a:endParaRPr lang="zh-CN" altLang="en-US"/>
        </a:p>
      </dgm:t>
    </dgm:pt>
    <dgm:pt modelId="{9C349DB2-9B5D-4AA8-BE76-87853045F4C1}" type="sibTrans" cxnId="{C76AD206-72DD-4B7E-AC5F-C34628729521}">
      <dgm:prSet/>
      <dgm:spPr/>
      <dgm:t>
        <a:bodyPr/>
        <a:lstStyle/>
        <a:p>
          <a:endParaRPr lang="zh-CN" altLang="en-US"/>
        </a:p>
      </dgm:t>
    </dgm:pt>
    <dgm:pt modelId="{A2A76FF2-44FC-4F22-AB48-1BF4E88A7A61}" type="pres">
      <dgm:prSet presAssocID="{ADB03F63-7831-4AED-8CD7-5EDBA932F58C}" presName="Name0" presStyleCnt="0">
        <dgm:presLayoutVars>
          <dgm:dir/>
          <dgm:resizeHandles val="exact"/>
        </dgm:presLayoutVars>
      </dgm:prSet>
      <dgm:spPr/>
      <dgm:t>
        <a:bodyPr/>
        <a:lstStyle/>
        <a:p>
          <a:endParaRPr lang="zh-CN" altLang="en-US"/>
        </a:p>
      </dgm:t>
    </dgm:pt>
    <dgm:pt modelId="{C39F9EEF-F6E9-40EE-B6A8-DCA7B2EAFD41}" type="pres">
      <dgm:prSet presAssocID="{ADB03F63-7831-4AED-8CD7-5EDBA932F58C}" presName="fgShape" presStyleLbl="fgShp" presStyleIdx="0" presStyleCnt="1"/>
      <dgm:spPr>
        <a:prstGeom prst="flowChartDecision">
          <a:avLst/>
        </a:prstGeom>
        <a:solidFill>
          <a:schemeClr val="bg1">
            <a:lumMod val="75000"/>
          </a:schemeClr>
        </a:solidFill>
      </dgm:spPr>
      <dgm:t>
        <a:bodyPr/>
        <a:lstStyle/>
        <a:p>
          <a:endParaRPr lang="zh-CN" altLang="en-US"/>
        </a:p>
      </dgm:t>
    </dgm:pt>
    <dgm:pt modelId="{9A52EA36-425E-45DF-9A0B-EBF936A293B8}" type="pres">
      <dgm:prSet presAssocID="{ADB03F63-7831-4AED-8CD7-5EDBA932F58C}" presName="linComp" presStyleCnt="0"/>
      <dgm:spPr/>
    </dgm:pt>
    <dgm:pt modelId="{9D1BF478-B8AA-49CD-AFEB-FF958BD6DB68}" type="pres">
      <dgm:prSet presAssocID="{DC01DE66-02D4-4E6D-B8DE-37E1C25C6E7C}" presName="compNode" presStyleCnt="0"/>
      <dgm:spPr/>
    </dgm:pt>
    <dgm:pt modelId="{DB261ED8-8C72-4D92-BD8F-F570AFCBFC8C}" type="pres">
      <dgm:prSet presAssocID="{DC01DE66-02D4-4E6D-B8DE-37E1C25C6E7C}" presName="bkgdShape" presStyleLbl="node1" presStyleIdx="0" presStyleCnt="5"/>
      <dgm:spPr/>
      <dgm:t>
        <a:bodyPr/>
        <a:lstStyle/>
        <a:p>
          <a:endParaRPr lang="zh-CN" altLang="en-US"/>
        </a:p>
      </dgm:t>
    </dgm:pt>
    <dgm:pt modelId="{6AD6A92A-5D61-42F3-8A5B-D48ABA99F7E9}" type="pres">
      <dgm:prSet presAssocID="{DC01DE66-02D4-4E6D-B8DE-37E1C25C6E7C}" presName="nodeTx" presStyleLbl="node1" presStyleIdx="0" presStyleCnt="5">
        <dgm:presLayoutVars>
          <dgm:bulletEnabled val="1"/>
        </dgm:presLayoutVars>
      </dgm:prSet>
      <dgm:spPr/>
      <dgm:t>
        <a:bodyPr/>
        <a:lstStyle/>
        <a:p>
          <a:endParaRPr lang="zh-CN" altLang="en-US"/>
        </a:p>
      </dgm:t>
    </dgm:pt>
    <dgm:pt modelId="{2A189396-E6C7-4F00-B03E-72AE20B74F45}" type="pres">
      <dgm:prSet presAssocID="{DC01DE66-02D4-4E6D-B8DE-37E1C25C6E7C}" presName="invisiNode" presStyleLbl="node1" presStyleIdx="0" presStyleCnt="5"/>
      <dgm:spPr/>
    </dgm:pt>
    <dgm:pt modelId="{3EA37C16-6972-4926-8A96-C4191D4786EC}" type="pres">
      <dgm:prSet presAssocID="{DC01DE66-02D4-4E6D-B8DE-37E1C25C6E7C}" presName="imagNode" presStyleLbl="fgImgPlace1" presStyleIdx="0" presStyleCnt="5"/>
      <dgm:spPr>
        <a:blipFill rotWithShape="1">
          <a:blip xmlns:r="http://schemas.openxmlformats.org/officeDocument/2006/relationships" r:embed="rId1"/>
          <a:stretch>
            <a:fillRect/>
          </a:stretch>
        </a:blipFill>
      </dgm:spPr>
    </dgm:pt>
    <dgm:pt modelId="{85B82878-9DC0-440E-A7B6-EF60D8047F79}" type="pres">
      <dgm:prSet presAssocID="{CA70C43F-A140-48F6-8F9D-EA486FE013D8}" presName="sibTrans" presStyleLbl="sibTrans2D1" presStyleIdx="0" presStyleCnt="0"/>
      <dgm:spPr/>
      <dgm:t>
        <a:bodyPr/>
        <a:lstStyle/>
        <a:p>
          <a:endParaRPr lang="zh-CN" altLang="en-US"/>
        </a:p>
      </dgm:t>
    </dgm:pt>
    <dgm:pt modelId="{62D6C5C7-58F7-4A65-A76B-13B601A8580D}" type="pres">
      <dgm:prSet presAssocID="{E06ADF2F-3E3C-43DD-8191-EDCABF9ABB0C}" presName="compNode" presStyleCnt="0"/>
      <dgm:spPr/>
    </dgm:pt>
    <dgm:pt modelId="{D7976572-45F8-424B-8C00-B6BCF9F19A5D}" type="pres">
      <dgm:prSet presAssocID="{E06ADF2F-3E3C-43DD-8191-EDCABF9ABB0C}" presName="bkgdShape" presStyleLbl="node1" presStyleIdx="1" presStyleCnt="5"/>
      <dgm:spPr/>
      <dgm:t>
        <a:bodyPr/>
        <a:lstStyle/>
        <a:p>
          <a:endParaRPr lang="zh-CN" altLang="en-US"/>
        </a:p>
      </dgm:t>
    </dgm:pt>
    <dgm:pt modelId="{CA46D2C1-A821-4319-A7C1-6DE75F83E4CB}" type="pres">
      <dgm:prSet presAssocID="{E06ADF2F-3E3C-43DD-8191-EDCABF9ABB0C}" presName="nodeTx" presStyleLbl="node1" presStyleIdx="1" presStyleCnt="5">
        <dgm:presLayoutVars>
          <dgm:bulletEnabled val="1"/>
        </dgm:presLayoutVars>
      </dgm:prSet>
      <dgm:spPr/>
      <dgm:t>
        <a:bodyPr/>
        <a:lstStyle/>
        <a:p>
          <a:endParaRPr lang="zh-CN" altLang="en-US"/>
        </a:p>
      </dgm:t>
    </dgm:pt>
    <dgm:pt modelId="{080D5800-BB4C-4A29-A82E-ECA6E98B96FE}" type="pres">
      <dgm:prSet presAssocID="{E06ADF2F-3E3C-43DD-8191-EDCABF9ABB0C}" presName="invisiNode" presStyleLbl="node1" presStyleIdx="1" presStyleCnt="5"/>
      <dgm:spPr/>
    </dgm:pt>
    <dgm:pt modelId="{170E7CA5-04A4-4EE6-BF03-0151292FC48A}" type="pres">
      <dgm:prSet presAssocID="{E06ADF2F-3E3C-43DD-8191-EDCABF9ABB0C}" presName="imagNode" presStyleLbl="fgImgPlace1" presStyleIdx="1" presStyleCnt="5"/>
      <dgm:spPr>
        <a:blipFill rotWithShape="1">
          <a:blip xmlns:r="http://schemas.openxmlformats.org/officeDocument/2006/relationships" r:embed="rId2"/>
          <a:stretch>
            <a:fillRect/>
          </a:stretch>
        </a:blipFill>
      </dgm:spPr>
    </dgm:pt>
    <dgm:pt modelId="{2E6FCFB8-D2F8-4B38-9F3B-991C35BCAD0E}" type="pres">
      <dgm:prSet presAssocID="{669C30F5-F9BD-4F4F-A049-05040E632595}" presName="sibTrans" presStyleLbl="sibTrans2D1" presStyleIdx="0" presStyleCnt="0"/>
      <dgm:spPr/>
      <dgm:t>
        <a:bodyPr/>
        <a:lstStyle/>
        <a:p>
          <a:endParaRPr lang="zh-CN" altLang="en-US"/>
        </a:p>
      </dgm:t>
    </dgm:pt>
    <dgm:pt modelId="{58DB7BDD-9D6E-46C5-9323-DAE858717572}" type="pres">
      <dgm:prSet presAssocID="{EE2BB1D7-CCF3-4441-861D-F73308723F6C}" presName="compNode" presStyleCnt="0"/>
      <dgm:spPr/>
    </dgm:pt>
    <dgm:pt modelId="{530C2808-5290-4049-9101-D7DA662A32BE}" type="pres">
      <dgm:prSet presAssocID="{EE2BB1D7-CCF3-4441-861D-F73308723F6C}" presName="bkgdShape" presStyleLbl="node1" presStyleIdx="2" presStyleCnt="5"/>
      <dgm:spPr/>
      <dgm:t>
        <a:bodyPr/>
        <a:lstStyle/>
        <a:p>
          <a:endParaRPr lang="zh-CN" altLang="en-US"/>
        </a:p>
      </dgm:t>
    </dgm:pt>
    <dgm:pt modelId="{D39006D0-B5F1-4DA8-8D59-37230C02A35F}" type="pres">
      <dgm:prSet presAssocID="{EE2BB1D7-CCF3-4441-861D-F73308723F6C}" presName="nodeTx" presStyleLbl="node1" presStyleIdx="2" presStyleCnt="5">
        <dgm:presLayoutVars>
          <dgm:bulletEnabled val="1"/>
        </dgm:presLayoutVars>
      </dgm:prSet>
      <dgm:spPr/>
      <dgm:t>
        <a:bodyPr/>
        <a:lstStyle/>
        <a:p>
          <a:endParaRPr lang="zh-CN" altLang="en-US"/>
        </a:p>
      </dgm:t>
    </dgm:pt>
    <dgm:pt modelId="{D9B8445A-5B2B-4F95-9BE8-45A6389544F8}" type="pres">
      <dgm:prSet presAssocID="{EE2BB1D7-CCF3-4441-861D-F73308723F6C}" presName="invisiNode" presStyleLbl="node1" presStyleIdx="2" presStyleCnt="5"/>
      <dgm:spPr/>
    </dgm:pt>
    <dgm:pt modelId="{B5BC82F3-C803-4153-B780-910B8990276F}" type="pres">
      <dgm:prSet presAssocID="{EE2BB1D7-CCF3-4441-861D-F73308723F6C}" presName="imagNode" presStyleLbl="fgImgPlace1" presStyleIdx="2" presStyleCnt="5"/>
      <dgm:spPr>
        <a:blipFill rotWithShape="1">
          <a:blip xmlns:r="http://schemas.openxmlformats.org/officeDocument/2006/relationships" r:embed="rId3"/>
          <a:stretch>
            <a:fillRect/>
          </a:stretch>
        </a:blipFill>
      </dgm:spPr>
    </dgm:pt>
    <dgm:pt modelId="{094D4F07-159C-49DE-8549-63D5AC5DA193}" type="pres">
      <dgm:prSet presAssocID="{A31085E2-19E7-45BD-9864-5407AC60FDAB}" presName="sibTrans" presStyleLbl="sibTrans2D1" presStyleIdx="0" presStyleCnt="0"/>
      <dgm:spPr/>
      <dgm:t>
        <a:bodyPr/>
        <a:lstStyle/>
        <a:p>
          <a:endParaRPr lang="zh-CN" altLang="en-US"/>
        </a:p>
      </dgm:t>
    </dgm:pt>
    <dgm:pt modelId="{4F9FECED-060F-405A-9FAC-4271C2086B06}" type="pres">
      <dgm:prSet presAssocID="{858DDB8D-EF8E-4FBC-BF83-296C81A0683A}" presName="compNode" presStyleCnt="0"/>
      <dgm:spPr/>
    </dgm:pt>
    <dgm:pt modelId="{82764ADD-8F71-40ED-9887-001D1CE7F21D}" type="pres">
      <dgm:prSet presAssocID="{858DDB8D-EF8E-4FBC-BF83-296C81A0683A}" presName="bkgdShape" presStyleLbl="node1" presStyleIdx="3" presStyleCnt="5"/>
      <dgm:spPr/>
      <dgm:t>
        <a:bodyPr/>
        <a:lstStyle/>
        <a:p>
          <a:endParaRPr lang="zh-CN" altLang="en-US"/>
        </a:p>
      </dgm:t>
    </dgm:pt>
    <dgm:pt modelId="{27BF7139-D8AA-4713-93F2-EF1447D3FF00}" type="pres">
      <dgm:prSet presAssocID="{858DDB8D-EF8E-4FBC-BF83-296C81A0683A}" presName="nodeTx" presStyleLbl="node1" presStyleIdx="3" presStyleCnt="5">
        <dgm:presLayoutVars>
          <dgm:bulletEnabled val="1"/>
        </dgm:presLayoutVars>
      </dgm:prSet>
      <dgm:spPr/>
      <dgm:t>
        <a:bodyPr/>
        <a:lstStyle/>
        <a:p>
          <a:endParaRPr lang="zh-CN" altLang="en-US"/>
        </a:p>
      </dgm:t>
    </dgm:pt>
    <dgm:pt modelId="{06E550DD-1E3A-4B99-8250-B44EE8EA503F}" type="pres">
      <dgm:prSet presAssocID="{858DDB8D-EF8E-4FBC-BF83-296C81A0683A}" presName="invisiNode" presStyleLbl="node1" presStyleIdx="3" presStyleCnt="5"/>
      <dgm:spPr/>
    </dgm:pt>
    <dgm:pt modelId="{3230E0AE-654C-416A-AD86-5105DBC1CBF7}" type="pres">
      <dgm:prSet presAssocID="{858DDB8D-EF8E-4FBC-BF83-296C81A0683A}" presName="imagNode" presStyleLbl="fgImgPlace1" presStyleIdx="3" presStyleCnt="5"/>
      <dgm:spPr>
        <a:blipFill rotWithShape="1">
          <a:blip xmlns:r="http://schemas.openxmlformats.org/officeDocument/2006/relationships" r:embed="rId4"/>
          <a:stretch>
            <a:fillRect/>
          </a:stretch>
        </a:blipFill>
      </dgm:spPr>
    </dgm:pt>
    <dgm:pt modelId="{6C55CA3E-DFD7-4CD7-A9F7-18D6EE9C308A}" type="pres">
      <dgm:prSet presAssocID="{A87BEAEB-1CD6-46C8-8FE5-5236B16088BC}" presName="sibTrans" presStyleLbl="sibTrans2D1" presStyleIdx="0" presStyleCnt="0"/>
      <dgm:spPr/>
      <dgm:t>
        <a:bodyPr/>
        <a:lstStyle/>
        <a:p>
          <a:endParaRPr lang="zh-CN" altLang="en-US"/>
        </a:p>
      </dgm:t>
    </dgm:pt>
    <dgm:pt modelId="{97BF3E8C-A480-4460-ADD5-5DC0B522BEE3}" type="pres">
      <dgm:prSet presAssocID="{C1798E0F-68CB-4471-B896-F64EC4755773}" presName="compNode" presStyleCnt="0"/>
      <dgm:spPr/>
    </dgm:pt>
    <dgm:pt modelId="{8D8F5377-1C05-4F50-926D-C10DDCD9AD85}" type="pres">
      <dgm:prSet presAssocID="{C1798E0F-68CB-4471-B896-F64EC4755773}" presName="bkgdShape" presStyleLbl="node1" presStyleIdx="4" presStyleCnt="5"/>
      <dgm:spPr/>
      <dgm:t>
        <a:bodyPr/>
        <a:lstStyle/>
        <a:p>
          <a:endParaRPr lang="zh-CN" altLang="en-US"/>
        </a:p>
      </dgm:t>
    </dgm:pt>
    <dgm:pt modelId="{25E4C27D-ECB5-4860-A6CE-846691ABF7B9}" type="pres">
      <dgm:prSet presAssocID="{C1798E0F-68CB-4471-B896-F64EC4755773}" presName="nodeTx" presStyleLbl="node1" presStyleIdx="4" presStyleCnt="5">
        <dgm:presLayoutVars>
          <dgm:bulletEnabled val="1"/>
        </dgm:presLayoutVars>
      </dgm:prSet>
      <dgm:spPr/>
      <dgm:t>
        <a:bodyPr/>
        <a:lstStyle/>
        <a:p>
          <a:endParaRPr lang="zh-CN" altLang="en-US"/>
        </a:p>
      </dgm:t>
    </dgm:pt>
    <dgm:pt modelId="{07A3BF4D-96DF-42AC-B33B-550004C7824F}" type="pres">
      <dgm:prSet presAssocID="{C1798E0F-68CB-4471-B896-F64EC4755773}" presName="invisiNode" presStyleLbl="node1" presStyleIdx="4" presStyleCnt="5"/>
      <dgm:spPr/>
    </dgm:pt>
    <dgm:pt modelId="{287D26A2-0295-4FFF-8AD8-8570B5A190F7}" type="pres">
      <dgm:prSet presAssocID="{C1798E0F-68CB-4471-B896-F64EC4755773}" presName="imagNode" presStyleLbl="fgImgPlace1" presStyleIdx="4" presStyleCnt="5"/>
      <dgm:spPr>
        <a:blipFill rotWithShape="1">
          <a:blip xmlns:r="http://schemas.openxmlformats.org/officeDocument/2006/relationships" r:embed="rId5"/>
          <a:stretch>
            <a:fillRect/>
          </a:stretch>
        </a:blipFill>
      </dgm:spPr>
    </dgm:pt>
  </dgm:ptLst>
  <dgm:cxnLst>
    <dgm:cxn modelId="{505D21BC-DE00-4004-A4B8-C77765FCECD1}" srcId="{ADB03F63-7831-4AED-8CD7-5EDBA932F58C}" destId="{EE2BB1D7-CCF3-4441-861D-F73308723F6C}" srcOrd="2" destOrd="0" parTransId="{2EAB4006-4CDE-4A64-9AA6-428DC533814F}" sibTransId="{A31085E2-19E7-45BD-9864-5407AC60FDAB}"/>
    <dgm:cxn modelId="{CD6D8FC6-101A-45A2-8647-6ED1FB83AAC0}" type="presOf" srcId="{C1798E0F-68CB-4471-B896-F64EC4755773}" destId="{25E4C27D-ECB5-4860-A6CE-846691ABF7B9}" srcOrd="1" destOrd="0" presId="urn:microsoft.com/office/officeart/2005/8/layout/hList7#9"/>
    <dgm:cxn modelId="{73C94793-E861-48B9-9730-34C443EF6794}" type="presOf" srcId="{858DDB8D-EF8E-4FBC-BF83-296C81A0683A}" destId="{82764ADD-8F71-40ED-9887-001D1CE7F21D}" srcOrd="0" destOrd="0" presId="urn:microsoft.com/office/officeart/2005/8/layout/hList7#9"/>
    <dgm:cxn modelId="{EF0D6BC3-CC26-4E55-AC12-BA8198046BC9}" type="presOf" srcId="{E06ADF2F-3E3C-43DD-8191-EDCABF9ABB0C}" destId="{CA46D2C1-A821-4319-A7C1-6DE75F83E4CB}" srcOrd="1" destOrd="0" presId="urn:microsoft.com/office/officeart/2005/8/layout/hList7#9"/>
    <dgm:cxn modelId="{6D3694D4-CB22-4A54-B1A6-849B8CA25439}" srcId="{ADB03F63-7831-4AED-8CD7-5EDBA932F58C}" destId="{E06ADF2F-3E3C-43DD-8191-EDCABF9ABB0C}" srcOrd="1" destOrd="0" parTransId="{8BD47F9A-CB05-447D-9A1A-F51C45EA0C59}" sibTransId="{669C30F5-F9BD-4F4F-A049-05040E632595}"/>
    <dgm:cxn modelId="{FD960C1A-2EF1-4F1A-A73A-A2954E550422}" type="presOf" srcId="{ADB03F63-7831-4AED-8CD7-5EDBA932F58C}" destId="{A2A76FF2-44FC-4F22-AB48-1BF4E88A7A61}" srcOrd="0" destOrd="0" presId="urn:microsoft.com/office/officeart/2005/8/layout/hList7#9"/>
    <dgm:cxn modelId="{00D71C1C-315F-4D3E-8674-9D28B84CD314}" type="presOf" srcId="{EE2BB1D7-CCF3-4441-861D-F73308723F6C}" destId="{530C2808-5290-4049-9101-D7DA662A32BE}" srcOrd="0" destOrd="0" presId="urn:microsoft.com/office/officeart/2005/8/layout/hList7#9"/>
    <dgm:cxn modelId="{0311C9CB-2BE2-4446-A945-55DB1057F8BD}" type="presOf" srcId="{A87BEAEB-1CD6-46C8-8FE5-5236B16088BC}" destId="{6C55CA3E-DFD7-4CD7-A9F7-18D6EE9C308A}" srcOrd="0" destOrd="0" presId="urn:microsoft.com/office/officeart/2005/8/layout/hList7#9"/>
    <dgm:cxn modelId="{37F7A942-818D-4CA2-951E-E37E0B6554CE}" type="presOf" srcId="{858DDB8D-EF8E-4FBC-BF83-296C81A0683A}" destId="{27BF7139-D8AA-4713-93F2-EF1447D3FF00}" srcOrd="1" destOrd="0" presId="urn:microsoft.com/office/officeart/2005/8/layout/hList7#9"/>
    <dgm:cxn modelId="{E15E4AA4-58C0-4A19-9191-6B578AF4E971}" srcId="{ADB03F63-7831-4AED-8CD7-5EDBA932F58C}" destId="{858DDB8D-EF8E-4FBC-BF83-296C81A0683A}" srcOrd="3" destOrd="0" parTransId="{512729FF-3B2B-4A00-9641-B2F8E611823E}" sibTransId="{A87BEAEB-1CD6-46C8-8FE5-5236B16088BC}"/>
    <dgm:cxn modelId="{A714B6FF-D6B0-4B98-BF41-CCAD4A70BA19}" type="presOf" srcId="{C1798E0F-68CB-4471-B896-F64EC4755773}" destId="{8D8F5377-1C05-4F50-926D-C10DDCD9AD85}" srcOrd="0" destOrd="0" presId="urn:microsoft.com/office/officeart/2005/8/layout/hList7#9"/>
    <dgm:cxn modelId="{307B8798-CAB1-4B11-9D10-541D65E3A1D1}" srcId="{ADB03F63-7831-4AED-8CD7-5EDBA932F58C}" destId="{DC01DE66-02D4-4E6D-B8DE-37E1C25C6E7C}" srcOrd="0" destOrd="0" parTransId="{D2EF56C8-EF98-4984-8395-C48F2D129F11}" sibTransId="{CA70C43F-A140-48F6-8F9D-EA486FE013D8}"/>
    <dgm:cxn modelId="{E5ADAC2B-C79A-4EE0-8736-ED05E17B6634}" type="presOf" srcId="{A31085E2-19E7-45BD-9864-5407AC60FDAB}" destId="{094D4F07-159C-49DE-8549-63D5AC5DA193}" srcOrd="0" destOrd="0" presId="urn:microsoft.com/office/officeart/2005/8/layout/hList7#9"/>
    <dgm:cxn modelId="{9C892A46-3686-46BA-A595-C57E6FFFE891}" type="presOf" srcId="{669C30F5-F9BD-4F4F-A049-05040E632595}" destId="{2E6FCFB8-D2F8-4B38-9F3B-991C35BCAD0E}" srcOrd="0" destOrd="0" presId="urn:microsoft.com/office/officeart/2005/8/layout/hList7#9"/>
    <dgm:cxn modelId="{DA0E90DD-0B53-4603-8198-424579BCCD6C}" type="presOf" srcId="{DC01DE66-02D4-4E6D-B8DE-37E1C25C6E7C}" destId="{DB261ED8-8C72-4D92-BD8F-F570AFCBFC8C}" srcOrd="0" destOrd="0" presId="urn:microsoft.com/office/officeart/2005/8/layout/hList7#9"/>
    <dgm:cxn modelId="{963404EA-9E21-436B-A0B0-68FF0BF0F90C}" type="presOf" srcId="{DC01DE66-02D4-4E6D-B8DE-37E1C25C6E7C}" destId="{6AD6A92A-5D61-42F3-8A5B-D48ABA99F7E9}" srcOrd="1" destOrd="0" presId="urn:microsoft.com/office/officeart/2005/8/layout/hList7#9"/>
    <dgm:cxn modelId="{2056430A-43C3-48FC-B3C0-4E43C4973AB9}" type="presOf" srcId="{CA70C43F-A140-48F6-8F9D-EA486FE013D8}" destId="{85B82878-9DC0-440E-A7B6-EF60D8047F79}" srcOrd="0" destOrd="0" presId="urn:microsoft.com/office/officeart/2005/8/layout/hList7#9"/>
    <dgm:cxn modelId="{7F911B17-5423-4094-9514-F94227172D1B}" type="presOf" srcId="{EE2BB1D7-CCF3-4441-861D-F73308723F6C}" destId="{D39006D0-B5F1-4DA8-8D59-37230C02A35F}" srcOrd="1" destOrd="0" presId="urn:microsoft.com/office/officeart/2005/8/layout/hList7#9"/>
    <dgm:cxn modelId="{B3F239A5-0E51-4BC7-B14D-572CDE922B4F}" type="presOf" srcId="{E06ADF2F-3E3C-43DD-8191-EDCABF9ABB0C}" destId="{D7976572-45F8-424B-8C00-B6BCF9F19A5D}" srcOrd="0" destOrd="0" presId="urn:microsoft.com/office/officeart/2005/8/layout/hList7#9"/>
    <dgm:cxn modelId="{C76AD206-72DD-4B7E-AC5F-C34628729521}" srcId="{ADB03F63-7831-4AED-8CD7-5EDBA932F58C}" destId="{C1798E0F-68CB-4471-B896-F64EC4755773}" srcOrd="4" destOrd="0" parTransId="{250347DC-020A-4171-87A9-1150A5C2703D}" sibTransId="{9C349DB2-9B5D-4AA8-BE76-87853045F4C1}"/>
    <dgm:cxn modelId="{B724FA1C-5D1C-4E44-8146-796E032C1E9D}" type="presParOf" srcId="{A2A76FF2-44FC-4F22-AB48-1BF4E88A7A61}" destId="{C39F9EEF-F6E9-40EE-B6A8-DCA7B2EAFD41}" srcOrd="0" destOrd="0" presId="urn:microsoft.com/office/officeart/2005/8/layout/hList7#9"/>
    <dgm:cxn modelId="{874A5826-43D1-4648-90AC-D0329FA464BB}" type="presParOf" srcId="{A2A76FF2-44FC-4F22-AB48-1BF4E88A7A61}" destId="{9A52EA36-425E-45DF-9A0B-EBF936A293B8}" srcOrd="1" destOrd="0" presId="urn:microsoft.com/office/officeart/2005/8/layout/hList7#9"/>
    <dgm:cxn modelId="{66F44649-3BF4-48F6-90C1-4AB84E04C2CB}" type="presParOf" srcId="{9A52EA36-425E-45DF-9A0B-EBF936A293B8}" destId="{9D1BF478-B8AA-49CD-AFEB-FF958BD6DB68}" srcOrd="0" destOrd="0" presId="urn:microsoft.com/office/officeart/2005/8/layout/hList7#9"/>
    <dgm:cxn modelId="{B7E0A129-26A2-4E43-90F0-25249676C35F}" type="presParOf" srcId="{9D1BF478-B8AA-49CD-AFEB-FF958BD6DB68}" destId="{DB261ED8-8C72-4D92-BD8F-F570AFCBFC8C}" srcOrd="0" destOrd="0" presId="urn:microsoft.com/office/officeart/2005/8/layout/hList7#9"/>
    <dgm:cxn modelId="{54000A76-30B0-42E8-8FB3-2EEAF7437D26}" type="presParOf" srcId="{9D1BF478-B8AA-49CD-AFEB-FF958BD6DB68}" destId="{6AD6A92A-5D61-42F3-8A5B-D48ABA99F7E9}" srcOrd="1" destOrd="0" presId="urn:microsoft.com/office/officeart/2005/8/layout/hList7#9"/>
    <dgm:cxn modelId="{8C5B8B25-67A1-4A84-8D75-C7F79F21E616}" type="presParOf" srcId="{9D1BF478-B8AA-49CD-AFEB-FF958BD6DB68}" destId="{2A189396-E6C7-4F00-B03E-72AE20B74F45}" srcOrd="2" destOrd="0" presId="urn:microsoft.com/office/officeart/2005/8/layout/hList7#9"/>
    <dgm:cxn modelId="{B65F123E-1174-4046-9D5D-4ED4F3DB8077}" type="presParOf" srcId="{9D1BF478-B8AA-49CD-AFEB-FF958BD6DB68}" destId="{3EA37C16-6972-4926-8A96-C4191D4786EC}" srcOrd="3" destOrd="0" presId="urn:microsoft.com/office/officeart/2005/8/layout/hList7#9"/>
    <dgm:cxn modelId="{F08B4DFA-F4B9-46B2-80F0-63E65DE92D50}" type="presParOf" srcId="{9A52EA36-425E-45DF-9A0B-EBF936A293B8}" destId="{85B82878-9DC0-440E-A7B6-EF60D8047F79}" srcOrd="1" destOrd="0" presId="urn:microsoft.com/office/officeart/2005/8/layout/hList7#9"/>
    <dgm:cxn modelId="{5EB5E162-99A5-43DD-9B6B-E33DC9BAE5D2}" type="presParOf" srcId="{9A52EA36-425E-45DF-9A0B-EBF936A293B8}" destId="{62D6C5C7-58F7-4A65-A76B-13B601A8580D}" srcOrd="2" destOrd="0" presId="urn:microsoft.com/office/officeart/2005/8/layout/hList7#9"/>
    <dgm:cxn modelId="{FB264EC7-D5F4-44B1-8905-38E435C35F7A}" type="presParOf" srcId="{62D6C5C7-58F7-4A65-A76B-13B601A8580D}" destId="{D7976572-45F8-424B-8C00-B6BCF9F19A5D}" srcOrd="0" destOrd="0" presId="urn:microsoft.com/office/officeart/2005/8/layout/hList7#9"/>
    <dgm:cxn modelId="{70CA0D63-F93D-425B-83CD-2C74989FA730}" type="presParOf" srcId="{62D6C5C7-58F7-4A65-A76B-13B601A8580D}" destId="{CA46D2C1-A821-4319-A7C1-6DE75F83E4CB}" srcOrd="1" destOrd="0" presId="urn:microsoft.com/office/officeart/2005/8/layout/hList7#9"/>
    <dgm:cxn modelId="{44071BBA-7D59-4FCD-8CD8-6BBCC6263DC6}" type="presParOf" srcId="{62D6C5C7-58F7-4A65-A76B-13B601A8580D}" destId="{080D5800-BB4C-4A29-A82E-ECA6E98B96FE}" srcOrd="2" destOrd="0" presId="urn:microsoft.com/office/officeart/2005/8/layout/hList7#9"/>
    <dgm:cxn modelId="{30403FF4-DACC-4072-BF93-4BA91B66CFDA}" type="presParOf" srcId="{62D6C5C7-58F7-4A65-A76B-13B601A8580D}" destId="{170E7CA5-04A4-4EE6-BF03-0151292FC48A}" srcOrd="3" destOrd="0" presId="urn:microsoft.com/office/officeart/2005/8/layout/hList7#9"/>
    <dgm:cxn modelId="{9437B86B-E603-49AF-B83D-B7B0909F336B}" type="presParOf" srcId="{9A52EA36-425E-45DF-9A0B-EBF936A293B8}" destId="{2E6FCFB8-D2F8-4B38-9F3B-991C35BCAD0E}" srcOrd="3" destOrd="0" presId="urn:microsoft.com/office/officeart/2005/8/layout/hList7#9"/>
    <dgm:cxn modelId="{06D16DF6-8C4A-4E4C-9370-DC9B8CC19EC2}" type="presParOf" srcId="{9A52EA36-425E-45DF-9A0B-EBF936A293B8}" destId="{58DB7BDD-9D6E-46C5-9323-DAE858717572}" srcOrd="4" destOrd="0" presId="urn:microsoft.com/office/officeart/2005/8/layout/hList7#9"/>
    <dgm:cxn modelId="{D6AF8327-B967-4A0E-A7A3-61C9DFAF7C55}" type="presParOf" srcId="{58DB7BDD-9D6E-46C5-9323-DAE858717572}" destId="{530C2808-5290-4049-9101-D7DA662A32BE}" srcOrd="0" destOrd="0" presId="urn:microsoft.com/office/officeart/2005/8/layout/hList7#9"/>
    <dgm:cxn modelId="{2767171F-2535-4758-871E-8F484329EB17}" type="presParOf" srcId="{58DB7BDD-9D6E-46C5-9323-DAE858717572}" destId="{D39006D0-B5F1-4DA8-8D59-37230C02A35F}" srcOrd="1" destOrd="0" presId="urn:microsoft.com/office/officeart/2005/8/layout/hList7#9"/>
    <dgm:cxn modelId="{4462814C-FFBC-43C4-BCBF-B471445CB5AB}" type="presParOf" srcId="{58DB7BDD-9D6E-46C5-9323-DAE858717572}" destId="{D9B8445A-5B2B-4F95-9BE8-45A6389544F8}" srcOrd="2" destOrd="0" presId="urn:microsoft.com/office/officeart/2005/8/layout/hList7#9"/>
    <dgm:cxn modelId="{A4B29506-AFFC-41B5-A72D-7590CFFC3904}" type="presParOf" srcId="{58DB7BDD-9D6E-46C5-9323-DAE858717572}" destId="{B5BC82F3-C803-4153-B780-910B8990276F}" srcOrd="3" destOrd="0" presId="urn:microsoft.com/office/officeart/2005/8/layout/hList7#9"/>
    <dgm:cxn modelId="{D58BC6C3-AB27-4251-811C-85A2D620CF3A}" type="presParOf" srcId="{9A52EA36-425E-45DF-9A0B-EBF936A293B8}" destId="{094D4F07-159C-49DE-8549-63D5AC5DA193}" srcOrd="5" destOrd="0" presId="urn:microsoft.com/office/officeart/2005/8/layout/hList7#9"/>
    <dgm:cxn modelId="{3714218E-B41F-4AFD-BA51-4F7A483F13E6}" type="presParOf" srcId="{9A52EA36-425E-45DF-9A0B-EBF936A293B8}" destId="{4F9FECED-060F-405A-9FAC-4271C2086B06}" srcOrd="6" destOrd="0" presId="urn:microsoft.com/office/officeart/2005/8/layout/hList7#9"/>
    <dgm:cxn modelId="{616508A2-AE84-4748-B612-8CF78753B9A1}" type="presParOf" srcId="{4F9FECED-060F-405A-9FAC-4271C2086B06}" destId="{82764ADD-8F71-40ED-9887-001D1CE7F21D}" srcOrd="0" destOrd="0" presId="urn:microsoft.com/office/officeart/2005/8/layout/hList7#9"/>
    <dgm:cxn modelId="{88CEECE4-B854-4794-8DB1-5069680EB8CF}" type="presParOf" srcId="{4F9FECED-060F-405A-9FAC-4271C2086B06}" destId="{27BF7139-D8AA-4713-93F2-EF1447D3FF00}" srcOrd="1" destOrd="0" presId="urn:microsoft.com/office/officeart/2005/8/layout/hList7#9"/>
    <dgm:cxn modelId="{B8F7211F-2D86-43AC-89F5-F0ACFC1AC12A}" type="presParOf" srcId="{4F9FECED-060F-405A-9FAC-4271C2086B06}" destId="{06E550DD-1E3A-4B99-8250-B44EE8EA503F}" srcOrd="2" destOrd="0" presId="urn:microsoft.com/office/officeart/2005/8/layout/hList7#9"/>
    <dgm:cxn modelId="{EAB7E000-5E06-4951-AF31-AAF221116727}" type="presParOf" srcId="{4F9FECED-060F-405A-9FAC-4271C2086B06}" destId="{3230E0AE-654C-416A-AD86-5105DBC1CBF7}" srcOrd="3" destOrd="0" presId="urn:microsoft.com/office/officeart/2005/8/layout/hList7#9"/>
    <dgm:cxn modelId="{F4951361-7FB9-48A5-B609-3BB6B6745412}" type="presParOf" srcId="{9A52EA36-425E-45DF-9A0B-EBF936A293B8}" destId="{6C55CA3E-DFD7-4CD7-A9F7-18D6EE9C308A}" srcOrd="7" destOrd="0" presId="urn:microsoft.com/office/officeart/2005/8/layout/hList7#9"/>
    <dgm:cxn modelId="{DEDA13FA-B0F8-4CC6-AE78-C2C0130F97AA}" type="presParOf" srcId="{9A52EA36-425E-45DF-9A0B-EBF936A293B8}" destId="{97BF3E8C-A480-4460-ADD5-5DC0B522BEE3}" srcOrd="8" destOrd="0" presId="urn:microsoft.com/office/officeart/2005/8/layout/hList7#9"/>
    <dgm:cxn modelId="{80153B0C-7421-42BD-896B-35228900C058}" type="presParOf" srcId="{97BF3E8C-A480-4460-ADD5-5DC0B522BEE3}" destId="{8D8F5377-1C05-4F50-926D-C10DDCD9AD85}" srcOrd="0" destOrd="0" presId="urn:microsoft.com/office/officeart/2005/8/layout/hList7#9"/>
    <dgm:cxn modelId="{0E9C8BBC-AD08-4111-983C-76B3E678975F}" type="presParOf" srcId="{97BF3E8C-A480-4460-ADD5-5DC0B522BEE3}" destId="{25E4C27D-ECB5-4860-A6CE-846691ABF7B9}" srcOrd="1" destOrd="0" presId="urn:microsoft.com/office/officeart/2005/8/layout/hList7#9"/>
    <dgm:cxn modelId="{DAA30318-C7CD-481B-8AAF-9B9598E0951A}" type="presParOf" srcId="{97BF3E8C-A480-4460-ADD5-5DC0B522BEE3}" destId="{07A3BF4D-96DF-42AC-B33B-550004C7824F}" srcOrd="2" destOrd="0" presId="urn:microsoft.com/office/officeart/2005/8/layout/hList7#9"/>
    <dgm:cxn modelId="{35D07E71-E5A2-4B65-B38D-134995356A5B}" type="presParOf" srcId="{97BF3E8C-A480-4460-ADD5-5DC0B522BEE3}" destId="{287D26A2-0295-4FFF-8AD8-8570B5A190F7}" srcOrd="3" destOrd="0" presId="urn:microsoft.com/office/officeart/2005/8/layout/hList7#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261ED8-8C72-4D92-BD8F-F570AFCBFC8C}">
      <dsp:nvSpPr>
        <dsp:cNvPr id="0" name=""/>
        <dsp:cNvSpPr/>
      </dsp:nvSpPr>
      <dsp:spPr>
        <a:xfrm>
          <a:off x="0"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3360" rIns="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进程</a:t>
          </a:r>
          <a:endParaRPr lang="en-US" altLang="zh-CN" sz="3000" kern="1200" dirty="0" smtClean="0"/>
        </a:p>
        <a:p>
          <a:pPr lvl="0" algn="ctr" defTabSz="1333500">
            <a:lnSpc>
              <a:spcPct val="90000"/>
            </a:lnSpc>
            <a:spcBef>
              <a:spcPct val="0"/>
            </a:spcBef>
            <a:spcAft>
              <a:spcPct val="35000"/>
            </a:spcAft>
          </a:pPr>
          <a:r>
            <a:rPr lang="zh-CN" altLang="en-US" sz="3000" kern="1200" dirty="0" smtClean="0"/>
            <a:t>调度</a:t>
          </a:r>
          <a:endParaRPr lang="zh-CN" altLang="en-US" sz="3000" kern="1200" dirty="0"/>
        </a:p>
      </dsp:txBody>
      <dsp:txXfrm>
        <a:off x="0" y="1810385"/>
        <a:ext cx="1607343" cy="1810385"/>
      </dsp:txXfrm>
    </dsp:sp>
    <dsp:sp modelId="{3EA37C16-6972-4926-8A96-C4191D4786EC}">
      <dsp:nvSpPr>
        <dsp:cNvPr id="0" name=""/>
        <dsp:cNvSpPr/>
      </dsp:nvSpPr>
      <dsp:spPr>
        <a:xfrm>
          <a:off x="50099" y="271557"/>
          <a:ext cx="1507145" cy="1507145"/>
        </a:xfrm>
        <a:prstGeom prst="ellipse">
          <a:avLst/>
        </a:prstGeom>
        <a:blipFill rotWithShape="1">
          <a:blip xmlns:r="http://schemas.openxmlformats.org/officeDocument/2006/relationships" r:embed="rId1"/>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76572-45F8-424B-8C00-B6BCF9F19A5D}">
      <dsp:nvSpPr>
        <dsp:cNvPr id="0" name=""/>
        <dsp:cNvSpPr/>
      </dsp:nvSpPr>
      <dsp:spPr>
        <a:xfrm>
          <a:off x="1655564"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altLang="zh-CN" sz="3000" kern="1200" dirty="0" smtClean="0"/>
            <a:t>PV</a:t>
          </a:r>
        </a:p>
        <a:p>
          <a:pPr lvl="0" algn="ctr" defTabSz="1333500">
            <a:lnSpc>
              <a:spcPct val="90000"/>
            </a:lnSpc>
            <a:spcBef>
              <a:spcPct val="0"/>
            </a:spcBef>
            <a:spcAft>
              <a:spcPct val="35000"/>
            </a:spcAft>
          </a:pPr>
          <a:r>
            <a:rPr lang="zh-CN" altLang="en-US" sz="3000" kern="1200" dirty="0" smtClean="0"/>
            <a:t>操作</a:t>
          </a:r>
          <a:endParaRPr lang="zh-CN" altLang="en-US" sz="3000" kern="1200" dirty="0"/>
        </a:p>
      </dsp:txBody>
      <dsp:txXfrm>
        <a:off x="1655564" y="1810385"/>
        <a:ext cx="1607343" cy="1810385"/>
      </dsp:txXfrm>
    </dsp:sp>
    <dsp:sp modelId="{170E7CA5-04A4-4EE6-BF03-0151292FC48A}">
      <dsp:nvSpPr>
        <dsp:cNvPr id="0" name=""/>
        <dsp:cNvSpPr/>
      </dsp:nvSpPr>
      <dsp:spPr>
        <a:xfrm>
          <a:off x="1705663" y="271557"/>
          <a:ext cx="1507145" cy="1507145"/>
        </a:xfrm>
        <a:prstGeom prst="ellipse">
          <a:avLst/>
        </a:prstGeom>
        <a:blipFill rotWithShape="1">
          <a:blip xmlns:r="http://schemas.openxmlformats.org/officeDocument/2006/relationships" r:embed="rId2"/>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0C2808-5290-4049-9101-D7DA662A32BE}">
      <dsp:nvSpPr>
        <dsp:cNvPr id="0" name=""/>
        <dsp:cNvSpPr/>
      </dsp:nvSpPr>
      <dsp:spPr>
        <a:xfrm>
          <a:off x="3311128"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银行家</a:t>
          </a:r>
          <a:endParaRPr lang="en-US" altLang="zh-CN" sz="3000" kern="1200" dirty="0" smtClean="0"/>
        </a:p>
        <a:p>
          <a:pPr lvl="0" algn="ctr" defTabSz="1333500">
            <a:lnSpc>
              <a:spcPct val="90000"/>
            </a:lnSpc>
            <a:spcBef>
              <a:spcPct val="0"/>
            </a:spcBef>
            <a:spcAft>
              <a:spcPct val="35000"/>
            </a:spcAft>
          </a:pPr>
          <a:r>
            <a:rPr lang="zh-CN" altLang="en-US" sz="3000" kern="1200" dirty="0" smtClean="0"/>
            <a:t>算法</a:t>
          </a:r>
          <a:endParaRPr lang="zh-CN" altLang="en-US" sz="3000" kern="1200" dirty="0"/>
        </a:p>
      </dsp:txBody>
      <dsp:txXfrm>
        <a:off x="3311128" y="1810385"/>
        <a:ext cx="1607343" cy="1810385"/>
      </dsp:txXfrm>
    </dsp:sp>
    <dsp:sp modelId="{B5BC82F3-C803-4153-B780-910B8990276F}">
      <dsp:nvSpPr>
        <dsp:cNvPr id="0" name=""/>
        <dsp:cNvSpPr/>
      </dsp:nvSpPr>
      <dsp:spPr>
        <a:xfrm>
          <a:off x="3361227" y="271557"/>
          <a:ext cx="1507145" cy="1507145"/>
        </a:xfrm>
        <a:prstGeom prst="ellipse">
          <a:avLst/>
        </a:prstGeom>
        <a:blipFill rotWithShape="1">
          <a:blip xmlns:r="http://schemas.openxmlformats.org/officeDocument/2006/relationships" r:embed="rId3"/>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764ADD-8F71-40ED-9887-001D1CE7F21D}">
      <dsp:nvSpPr>
        <dsp:cNvPr id="0" name=""/>
        <dsp:cNvSpPr/>
      </dsp:nvSpPr>
      <dsp:spPr>
        <a:xfrm>
          <a:off x="4966692"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页面</a:t>
          </a:r>
          <a:endParaRPr lang="en-US" altLang="zh-CN" sz="3000" kern="1200" dirty="0" smtClean="0"/>
        </a:p>
        <a:p>
          <a:pPr lvl="0" algn="ctr" defTabSz="1333500">
            <a:lnSpc>
              <a:spcPct val="90000"/>
            </a:lnSpc>
            <a:spcBef>
              <a:spcPct val="0"/>
            </a:spcBef>
            <a:spcAft>
              <a:spcPct val="35000"/>
            </a:spcAft>
          </a:pPr>
          <a:r>
            <a:rPr lang="zh-CN" altLang="en-US" sz="3000" kern="1200" dirty="0" smtClean="0"/>
            <a:t>置换</a:t>
          </a:r>
          <a:endParaRPr lang="zh-CN" altLang="en-US" sz="3000" kern="1200" dirty="0"/>
        </a:p>
      </dsp:txBody>
      <dsp:txXfrm>
        <a:off x="4966692" y="1810385"/>
        <a:ext cx="1607343" cy="1810385"/>
      </dsp:txXfrm>
    </dsp:sp>
    <dsp:sp modelId="{3230E0AE-654C-416A-AD86-5105DBC1CBF7}">
      <dsp:nvSpPr>
        <dsp:cNvPr id="0" name=""/>
        <dsp:cNvSpPr/>
      </dsp:nvSpPr>
      <dsp:spPr>
        <a:xfrm>
          <a:off x="5016791" y="271557"/>
          <a:ext cx="1507145" cy="1507145"/>
        </a:xfrm>
        <a:prstGeom prst="ellipse">
          <a:avLst/>
        </a:prstGeom>
        <a:blipFill rotWithShape="1">
          <a:blip xmlns:r="http://schemas.openxmlformats.org/officeDocument/2006/relationships" r:embed="rId4"/>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F5377-1C05-4F50-926D-C10DDCD9AD85}">
      <dsp:nvSpPr>
        <dsp:cNvPr id="0" name=""/>
        <dsp:cNvSpPr/>
      </dsp:nvSpPr>
      <dsp:spPr>
        <a:xfrm>
          <a:off x="6622256"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磁盘</a:t>
          </a:r>
          <a:endParaRPr lang="en-US" altLang="zh-CN" sz="3000" kern="1200" dirty="0" smtClean="0"/>
        </a:p>
        <a:p>
          <a:pPr lvl="0" algn="ctr" defTabSz="1333500">
            <a:lnSpc>
              <a:spcPct val="90000"/>
            </a:lnSpc>
            <a:spcBef>
              <a:spcPct val="0"/>
            </a:spcBef>
            <a:spcAft>
              <a:spcPct val="35000"/>
            </a:spcAft>
          </a:pPr>
          <a:r>
            <a:rPr lang="zh-CN" altLang="en-US" sz="3000" kern="1200" dirty="0" smtClean="0"/>
            <a:t>调度</a:t>
          </a:r>
          <a:endParaRPr lang="zh-CN" altLang="en-US" sz="3000" kern="1200" dirty="0"/>
        </a:p>
      </dsp:txBody>
      <dsp:txXfrm>
        <a:off x="6622256" y="1810385"/>
        <a:ext cx="1607343" cy="1810385"/>
      </dsp:txXfrm>
    </dsp:sp>
    <dsp:sp modelId="{287D26A2-0295-4FFF-8AD8-8570B5A190F7}">
      <dsp:nvSpPr>
        <dsp:cNvPr id="0" name=""/>
        <dsp:cNvSpPr/>
      </dsp:nvSpPr>
      <dsp:spPr>
        <a:xfrm>
          <a:off x="6672355" y="271557"/>
          <a:ext cx="1507145" cy="1507145"/>
        </a:xfrm>
        <a:prstGeom prst="ellipse">
          <a:avLst/>
        </a:prstGeom>
        <a:blipFill rotWithShape="1">
          <a:blip xmlns:r="http://schemas.openxmlformats.org/officeDocument/2006/relationships" r:embed="rId5"/>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9F9EEF-F6E9-40EE-B6A8-DCA7B2EAFD41}">
      <dsp:nvSpPr>
        <dsp:cNvPr id="0" name=""/>
        <dsp:cNvSpPr/>
      </dsp:nvSpPr>
      <dsp:spPr>
        <a:xfrm>
          <a:off x="329183" y="3620770"/>
          <a:ext cx="7571232" cy="678894"/>
        </a:xfrm>
        <a:prstGeom prst="flowChartDecision">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261ED8-8C72-4D92-BD8F-F570AFCBFC8C}">
      <dsp:nvSpPr>
        <dsp:cNvPr id="0" name=""/>
        <dsp:cNvSpPr/>
      </dsp:nvSpPr>
      <dsp:spPr>
        <a:xfrm>
          <a:off x="0" y="0"/>
          <a:ext cx="1607343" cy="4525963"/>
        </a:xfrm>
        <a:prstGeom prst="roundRect">
          <a:avLst>
            <a:gd name="adj" fmla="val 10000"/>
          </a:avLst>
        </a:prstGeom>
        <a:solidFill>
          <a:schemeClr val="lt1">
            <a:hueOff val="0"/>
            <a:satOff val="0"/>
            <a:lumOff val="0"/>
            <a:alphaOff val="0"/>
          </a:schemeClr>
        </a:solidFill>
        <a:ln w="381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3360" rIns="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进程</a:t>
          </a:r>
          <a:endParaRPr lang="en-US" altLang="zh-CN" sz="3000" kern="1200" dirty="0" smtClean="0"/>
        </a:p>
        <a:p>
          <a:pPr lvl="0" algn="ctr" defTabSz="1333500">
            <a:lnSpc>
              <a:spcPct val="90000"/>
            </a:lnSpc>
            <a:spcBef>
              <a:spcPct val="0"/>
            </a:spcBef>
            <a:spcAft>
              <a:spcPct val="35000"/>
            </a:spcAft>
          </a:pPr>
          <a:r>
            <a:rPr lang="zh-CN" altLang="en-US" sz="3000" kern="1200" dirty="0" smtClean="0"/>
            <a:t>调度</a:t>
          </a:r>
          <a:endParaRPr lang="zh-CN" altLang="en-US" sz="3000" kern="1200" dirty="0"/>
        </a:p>
      </dsp:txBody>
      <dsp:txXfrm>
        <a:off x="0" y="1810385"/>
        <a:ext cx="1607343" cy="1810385"/>
      </dsp:txXfrm>
    </dsp:sp>
    <dsp:sp modelId="{3EA37C16-6972-4926-8A96-C4191D4786EC}">
      <dsp:nvSpPr>
        <dsp:cNvPr id="0" name=""/>
        <dsp:cNvSpPr/>
      </dsp:nvSpPr>
      <dsp:spPr>
        <a:xfrm>
          <a:off x="50099" y="271557"/>
          <a:ext cx="1507145" cy="1507145"/>
        </a:xfrm>
        <a:prstGeom prst="ellipse">
          <a:avLst/>
        </a:prstGeom>
        <a:blipFill rotWithShape="1">
          <a:blip xmlns:r="http://schemas.openxmlformats.org/officeDocument/2006/relationships" r:embed="rId1"/>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76572-45F8-424B-8C00-B6BCF9F19A5D}">
      <dsp:nvSpPr>
        <dsp:cNvPr id="0" name=""/>
        <dsp:cNvSpPr/>
      </dsp:nvSpPr>
      <dsp:spPr>
        <a:xfrm>
          <a:off x="1655564"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altLang="zh-CN" sz="3000" kern="1200" dirty="0" smtClean="0"/>
            <a:t>PV</a:t>
          </a:r>
        </a:p>
        <a:p>
          <a:pPr lvl="0" algn="ctr" defTabSz="1333500">
            <a:lnSpc>
              <a:spcPct val="90000"/>
            </a:lnSpc>
            <a:spcBef>
              <a:spcPct val="0"/>
            </a:spcBef>
            <a:spcAft>
              <a:spcPct val="35000"/>
            </a:spcAft>
          </a:pPr>
          <a:r>
            <a:rPr lang="zh-CN" altLang="en-US" sz="3000" kern="1200" dirty="0" smtClean="0"/>
            <a:t>操作</a:t>
          </a:r>
          <a:endParaRPr lang="zh-CN" altLang="en-US" sz="3000" kern="1200" dirty="0"/>
        </a:p>
      </dsp:txBody>
      <dsp:txXfrm>
        <a:off x="1655564" y="1810385"/>
        <a:ext cx="1607343" cy="1810385"/>
      </dsp:txXfrm>
    </dsp:sp>
    <dsp:sp modelId="{170E7CA5-04A4-4EE6-BF03-0151292FC48A}">
      <dsp:nvSpPr>
        <dsp:cNvPr id="0" name=""/>
        <dsp:cNvSpPr/>
      </dsp:nvSpPr>
      <dsp:spPr>
        <a:xfrm>
          <a:off x="1705663" y="271557"/>
          <a:ext cx="1507145" cy="1507145"/>
        </a:xfrm>
        <a:prstGeom prst="ellipse">
          <a:avLst/>
        </a:prstGeom>
        <a:blipFill rotWithShape="1">
          <a:blip xmlns:r="http://schemas.openxmlformats.org/officeDocument/2006/relationships" r:embed="rId2"/>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0C2808-5290-4049-9101-D7DA662A32BE}">
      <dsp:nvSpPr>
        <dsp:cNvPr id="0" name=""/>
        <dsp:cNvSpPr/>
      </dsp:nvSpPr>
      <dsp:spPr>
        <a:xfrm>
          <a:off x="3311128"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银行家</a:t>
          </a:r>
          <a:endParaRPr lang="en-US" altLang="zh-CN" sz="3000" kern="1200" dirty="0" smtClean="0"/>
        </a:p>
        <a:p>
          <a:pPr lvl="0" algn="ctr" defTabSz="1333500">
            <a:lnSpc>
              <a:spcPct val="90000"/>
            </a:lnSpc>
            <a:spcBef>
              <a:spcPct val="0"/>
            </a:spcBef>
            <a:spcAft>
              <a:spcPct val="35000"/>
            </a:spcAft>
          </a:pPr>
          <a:r>
            <a:rPr lang="zh-CN" altLang="en-US" sz="3000" kern="1200" dirty="0" smtClean="0"/>
            <a:t>算法</a:t>
          </a:r>
          <a:endParaRPr lang="zh-CN" altLang="en-US" sz="3000" kern="1200" dirty="0"/>
        </a:p>
      </dsp:txBody>
      <dsp:txXfrm>
        <a:off x="3311128" y="1810385"/>
        <a:ext cx="1607343" cy="1810385"/>
      </dsp:txXfrm>
    </dsp:sp>
    <dsp:sp modelId="{B5BC82F3-C803-4153-B780-910B8990276F}">
      <dsp:nvSpPr>
        <dsp:cNvPr id="0" name=""/>
        <dsp:cNvSpPr/>
      </dsp:nvSpPr>
      <dsp:spPr>
        <a:xfrm>
          <a:off x="3361227" y="271557"/>
          <a:ext cx="1507145" cy="1507145"/>
        </a:xfrm>
        <a:prstGeom prst="ellipse">
          <a:avLst/>
        </a:prstGeom>
        <a:blipFill rotWithShape="1">
          <a:blip xmlns:r="http://schemas.openxmlformats.org/officeDocument/2006/relationships" r:embed="rId3"/>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764ADD-8F71-40ED-9887-001D1CE7F21D}">
      <dsp:nvSpPr>
        <dsp:cNvPr id="0" name=""/>
        <dsp:cNvSpPr/>
      </dsp:nvSpPr>
      <dsp:spPr>
        <a:xfrm>
          <a:off x="4966692"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页面</a:t>
          </a:r>
          <a:endParaRPr lang="en-US" altLang="zh-CN" sz="3000" kern="1200" dirty="0" smtClean="0"/>
        </a:p>
        <a:p>
          <a:pPr lvl="0" algn="ctr" defTabSz="1333500">
            <a:lnSpc>
              <a:spcPct val="90000"/>
            </a:lnSpc>
            <a:spcBef>
              <a:spcPct val="0"/>
            </a:spcBef>
            <a:spcAft>
              <a:spcPct val="35000"/>
            </a:spcAft>
          </a:pPr>
          <a:r>
            <a:rPr lang="zh-CN" altLang="en-US" sz="3000" kern="1200" dirty="0" smtClean="0"/>
            <a:t>置换</a:t>
          </a:r>
          <a:endParaRPr lang="zh-CN" altLang="en-US" sz="3000" kern="1200" dirty="0"/>
        </a:p>
      </dsp:txBody>
      <dsp:txXfrm>
        <a:off x="4966692" y="1810385"/>
        <a:ext cx="1607343" cy="1810385"/>
      </dsp:txXfrm>
    </dsp:sp>
    <dsp:sp modelId="{3230E0AE-654C-416A-AD86-5105DBC1CBF7}">
      <dsp:nvSpPr>
        <dsp:cNvPr id="0" name=""/>
        <dsp:cNvSpPr/>
      </dsp:nvSpPr>
      <dsp:spPr>
        <a:xfrm>
          <a:off x="5016791" y="271557"/>
          <a:ext cx="1507145" cy="1507145"/>
        </a:xfrm>
        <a:prstGeom prst="ellipse">
          <a:avLst/>
        </a:prstGeom>
        <a:blipFill rotWithShape="1">
          <a:blip xmlns:r="http://schemas.openxmlformats.org/officeDocument/2006/relationships" r:embed="rId4"/>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F5377-1C05-4F50-926D-C10DDCD9AD85}">
      <dsp:nvSpPr>
        <dsp:cNvPr id="0" name=""/>
        <dsp:cNvSpPr/>
      </dsp:nvSpPr>
      <dsp:spPr>
        <a:xfrm>
          <a:off x="6622256" y="0"/>
          <a:ext cx="1607343" cy="452596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磁盘</a:t>
          </a:r>
          <a:endParaRPr lang="en-US" altLang="zh-CN" sz="3000" kern="1200" dirty="0" smtClean="0"/>
        </a:p>
        <a:p>
          <a:pPr lvl="0" algn="ctr" defTabSz="1333500">
            <a:lnSpc>
              <a:spcPct val="90000"/>
            </a:lnSpc>
            <a:spcBef>
              <a:spcPct val="0"/>
            </a:spcBef>
            <a:spcAft>
              <a:spcPct val="35000"/>
            </a:spcAft>
          </a:pPr>
          <a:r>
            <a:rPr lang="zh-CN" altLang="en-US" sz="3000" kern="1200" dirty="0" smtClean="0"/>
            <a:t>调度</a:t>
          </a:r>
          <a:endParaRPr lang="zh-CN" altLang="en-US" sz="3000" kern="1200" dirty="0"/>
        </a:p>
      </dsp:txBody>
      <dsp:txXfrm>
        <a:off x="6622256" y="1810385"/>
        <a:ext cx="1607343" cy="1810385"/>
      </dsp:txXfrm>
    </dsp:sp>
    <dsp:sp modelId="{287D26A2-0295-4FFF-8AD8-8570B5A190F7}">
      <dsp:nvSpPr>
        <dsp:cNvPr id="0" name=""/>
        <dsp:cNvSpPr/>
      </dsp:nvSpPr>
      <dsp:spPr>
        <a:xfrm>
          <a:off x="6672355" y="271557"/>
          <a:ext cx="1507145" cy="1507145"/>
        </a:xfrm>
        <a:prstGeom prst="ellipse">
          <a:avLst/>
        </a:prstGeom>
        <a:blipFill rotWithShape="1">
          <a:blip xmlns:r="http://schemas.openxmlformats.org/officeDocument/2006/relationships" r:embed="rId5"/>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9F9EEF-F6E9-40EE-B6A8-DCA7B2EAFD41}">
      <dsp:nvSpPr>
        <dsp:cNvPr id="0" name=""/>
        <dsp:cNvSpPr/>
      </dsp:nvSpPr>
      <dsp:spPr>
        <a:xfrm>
          <a:off x="329183" y="3620770"/>
          <a:ext cx="7571232" cy="678894"/>
        </a:xfrm>
        <a:prstGeom prst="flowChartDecision">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List7#10">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3">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4">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5">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7#6">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7#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7#8">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7#9">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9A360-D99E-4F67-A0F6-63CFE1069E82}" type="datetimeFigureOut">
              <a:rPr lang="zh-CN" altLang="en-US" smtClean="0"/>
              <a:pPr/>
              <a:t>2017-12-19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CF78C-73D8-40F6-A374-279DFE2B103F}" type="slidenum">
              <a:rPr lang="zh-CN" altLang="en-US" smtClean="0"/>
              <a:pPr/>
              <a:t>‹#›</a:t>
            </a:fld>
            <a:endParaRPr lang="zh-CN" altLang="en-US"/>
          </a:p>
        </p:txBody>
      </p:sp>
    </p:spTree>
    <p:extLst>
      <p:ext uri="{BB962C8B-B14F-4D97-AF65-F5344CB8AC3E}">
        <p14:creationId xmlns:p14="http://schemas.microsoft.com/office/powerpoint/2010/main" xmlns="" val="211318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周转时间</a:t>
            </a:r>
            <a:r>
              <a:rPr lang="en-US" altLang="zh-CN" dirty="0" smtClean="0"/>
              <a:t>/</a:t>
            </a:r>
            <a:r>
              <a:rPr lang="zh-CN" altLang="en-US" dirty="0" smtClean="0"/>
              <a:t>等待时间</a:t>
            </a:r>
            <a:r>
              <a:rPr lang="en-US" altLang="zh-CN" dirty="0" smtClean="0"/>
              <a:t>/</a:t>
            </a:r>
            <a:r>
              <a:rPr lang="zh-CN" altLang="en-US" dirty="0" smtClean="0"/>
              <a:t>带权周转时间</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作业调度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先来先服务</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短作业优先</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响应比高优先</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优先权高优先</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分类调度</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进程调度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先来先服务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短进程优先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时间片轮转</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优先级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多级队列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多级反馈队列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公平共享</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3</a:t>
            </a:fld>
            <a:endParaRPr lang="zh-CN" altLang="en-US"/>
          </a:p>
        </p:txBody>
      </p:sp>
    </p:spTree>
    <p:extLst>
      <p:ext uri="{BB962C8B-B14F-4D97-AF65-F5344CB8AC3E}">
        <p14:creationId xmlns:p14="http://schemas.microsoft.com/office/powerpoint/2010/main" xmlns="" val="1301612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注意：教材上规定的是从</a:t>
            </a:r>
            <a:r>
              <a:rPr lang="en-US" altLang="zh-CN" dirty="0" smtClean="0"/>
              <a:t>0</a:t>
            </a:r>
            <a:r>
              <a:rPr lang="zh-CN" altLang="en-US" dirty="0" smtClean="0"/>
              <a:t>柱面开始运动</a:t>
            </a:r>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33</a:t>
            </a:fld>
            <a:endParaRPr lang="zh-CN" altLang="en-US"/>
          </a:p>
        </p:txBody>
      </p:sp>
    </p:spTree>
    <p:extLst>
      <p:ext uri="{BB962C8B-B14F-4D97-AF65-F5344CB8AC3E}">
        <p14:creationId xmlns:p14="http://schemas.microsoft.com/office/powerpoint/2010/main" xmlns="" val="178473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9</a:t>
            </a:fld>
            <a:endParaRPr lang="zh-CN" altLang="en-US"/>
          </a:p>
        </p:txBody>
      </p:sp>
    </p:spTree>
    <p:extLst>
      <p:ext uri="{BB962C8B-B14F-4D97-AF65-F5344CB8AC3E}">
        <p14:creationId xmlns:p14="http://schemas.microsoft.com/office/powerpoint/2010/main" xmlns="" val="130161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12</a:t>
            </a:fld>
            <a:endParaRPr lang="zh-CN" altLang="en-US"/>
          </a:p>
        </p:txBody>
      </p:sp>
    </p:spTree>
    <p:extLst>
      <p:ext uri="{BB962C8B-B14F-4D97-AF65-F5344CB8AC3E}">
        <p14:creationId xmlns:p14="http://schemas.microsoft.com/office/powerpoint/2010/main" xmlns="" val="6362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21</a:t>
            </a:fld>
            <a:endParaRPr lang="zh-CN" altLang="en-US"/>
          </a:p>
        </p:txBody>
      </p:sp>
    </p:spTree>
    <p:extLst>
      <p:ext uri="{BB962C8B-B14F-4D97-AF65-F5344CB8AC3E}">
        <p14:creationId xmlns:p14="http://schemas.microsoft.com/office/powerpoint/2010/main" xmlns="" val="321014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使用队列的组织方式（固定长度的队列）</a:t>
            </a:r>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23</a:t>
            </a:fld>
            <a:endParaRPr lang="zh-CN" altLang="en-US"/>
          </a:p>
        </p:txBody>
      </p:sp>
    </p:spTree>
    <p:extLst>
      <p:ext uri="{BB962C8B-B14F-4D97-AF65-F5344CB8AC3E}">
        <p14:creationId xmlns:p14="http://schemas.microsoft.com/office/powerpoint/2010/main" xmlns="" val="98862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概念以我们使用的教材为准，比如前几次都算缺页次数</a:t>
            </a:r>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25</a:t>
            </a:fld>
            <a:endParaRPr lang="zh-CN" altLang="en-US"/>
          </a:p>
        </p:txBody>
      </p:sp>
    </p:spTree>
    <p:extLst>
      <p:ext uri="{BB962C8B-B14F-4D97-AF65-F5344CB8AC3E}">
        <p14:creationId xmlns:p14="http://schemas.microsoft.com/office/powerpoint/2010/main" xmlns="" val="148483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通过页面布局来提高速度</a:t>
            </a:r>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26</a:t>
            </a:fld>
            <a:endParaRPr lang="zh-CN" altLang="en-US"/>
          </a:p>
        </p:txBody>
      </p:sp>
    </p:spTree>
    <p:extLst>
      <p:ext uri="{BB962C8B-B14F-4D97-AF65-F5344CB8AC3E}">
        <p14:creationId xmlns:p14="http://schemas.microsoft.com/office/powerpoint/2010/main" xmlns="" val="347289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28</a:t>
            </a:fld>
            <a:endParaRPr lang="zh-CN" altLang="en-US"/>
          </a:p>
        </p:txBody>
      </p:sp>
    </p:spTree>
    <p:extLst>
      <p:ext uri="{BB962C8B-B14F-4D97-AF65-F5344CB8AC3E}">
        <p14:creationId xmlns:p14="http://schemas.microsoft.com/office/powerpoint/2010/main" xmlns="" val="1604372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平均寻道长度：除数就是请求的个数</a:t>
            </a:r>
            <a:endParaRPr lang="zh-CN" altLang="en-US" dirty="0"/>
          </a:p>
        </p:txBody>
      </p:sp>
      <p:sp>
        <p:nvSpPr>
          <p:cNvPr id="4" name="灯片编号占位符 3"/>
          <p:cNvSpPr>
            <a:spLocks noGrp="1"/>
          </p:cNvSpPr>
          <p:nvPr>
            <p:ph type="sldNum" sz="quarter" idx="10"/>
          </p:nvPr>
        </p:nvSpPr>
        <p:spPr/>
        <p:txBody>
          <a:bodyPr/>
          <a:lstStyle/>
          <a:p>
            <a:fld id="{11BCF78C-73D8-40F6-A374-279DFE2B103F}" type="slidenum">
              <a:rPr lang="zh-CN" altLang="en-US" smtClean="0"/>
              <a:pPr/>
              <a:t>30</a:t>
            </a:fld>
            <a:endParaRPr lang="zh-CN" altLang="en-US"/>
          </a:p>
        </p:txBody>
      </p:sp>
    </p:spTree>
    <p:extLst>
      <p:ext uri="{BB962C8B-B14F-4D97-AF65-F5344CB8AC3E}">
        <p14:creationId xmlns:p14="http://schemas.microsoft.com/office/powerpoint/2010/main" xmlns="" val="51972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0537E3-189D-475E-B88C-55A9E34E4540}" type="slidenum">
              <a:rPr lang="en-US" altLang="zh-CN"/>
              <a:pPr/>
              <a:t>‹#›</a:t>
            </a:fld>
            <a:endParaRPr lang="en-US" altLang="zh-CN"/>
          </a:p>
        </p:txBody>
      </p:sp>
    </p:spTree>
    <p:extLst>
      <p:ext uri="{BB962C8B-B14F-4D97-AF65-F5344CB8AC3E}">
        <p14:creationId xmlns:p14="http://schemas.microsoft.com/office/powerpoint/2010/main" xmlns="" val="346885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F432C9-9B3A-4189-BBAA-C231E480303A}" type="slidenum">
              <a:rPr lang="en-US" altLang="zh-CN"/>
              <a:pPr/>
              <a:t>‹#›</a:t>
            </a:fld>
            <a:endParaRPr lang="en-US" altLang="zh-CN"/>
          </a:p>
        </p:txBody>
      </p:sp>
    </p:spTree>
    <p:extLst>
      <p:ext uri="{BB962C8B-B14F-4D97-AF65-F5344CB8AC3E}">
        <p14:creationId xmlns:p14="http://schemas.microsoft.com/office/powerpoint/2010/main" xmlns="" val="50537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99116C-D10C-4E41-B0A9-1E2C089D3286}" type="slidenum">
              <a:rPr lang="en-US" altLang="zh-CN"/>
              <a:pPr/>
              <a:t>‹#›</a:t>
            </a:fld>
            <a:endParaRPr lang="en-US" altLang="zh-CN"/>
          </a:p>
        </p:txBody>
      </p:sp>
    </p:spTree>
    <p:extLst>
      <p:ext uri="{BB962C8B-B14F-4D97-AF65-F5344CB8AC3E}">
        <p14:creationId xmlns:p14="http://schemas.microsoft.com/office/powerpoint/2010/main" xmlns="" val="141345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25963"/>
          </a:xfrm>
        </p:spPr>
        <p:txBody>
          <a:bodyPr/>
          <a:lstStyle/>
          <a:p>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81AC2C8B-17B1-4935-BFAB-74BAE847BB29}" type="slidenum">
              <a:rPr lang="en-US" altLang="zh-CN"/>
              <a:pPr/>
              <a:t>‹#›</a:t>
            </a:fld>
            <a:endParaRPr lang="en-US" altLang="zh-CN"/>
          </a:p>
        </p:txBody>
      </p:sp>
    </p:spTree>
    <p:extLst>
      <p:ext uri="{BB962C8B-B14F-4D97-AF65-F5344CB8AC3E}">
        <p14:creationId xmlns:p14="http://schemas.microsoft.com/office/powerpoint/2010/main" xmlns="" val="211634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3929B4-F5BC-40D3-BE0E-70DA1E143623}" type="slidenum">
              <a:rPr lang="en-US" altLang="zh-CN"/>
              <a:pPr/>
              <a:t>‹#›</a:t>
            </a:fld>
            <a:endParaRPr lang="en-US" altLang="zh-CN"/>
          </a:p>
        </p:txBody>
      </p:sp>
    </p:spTree>
    <p:extLst>
      <p:ext uri="{BB962C8B-B14F-4D97-AF65-F5344CB8AC3E}">
        <p14:creationId xmlns:p14="http://schemas.microsoft.com/office/powerpoint/2010/main" xmlns="" val="244119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51B515C-18B0-49BF-84F0-C8BDBCE218BC}" type="slidenum">
              <a:rPr lang="en-US" altLang="zh-CN"/>
              <a:pPr/>
              <a:t>‹#›</a:t>
            </a:fld>
            <a:endParaRPr lang="en-US" altLang="zh-CN"/>
          </a:p>
        </p:txBody>
      </p:sp>
    </p:spTree>
    <p:extLst>
      <p:ext uri="{BB962C8B-B14F-4D97-AF65-F5344CB8AC3E}">
        <p14:creationId xmlns:p14="http://schemas.microsoft.com/office/powerpoint/2010/main" xmlns="" val="168836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C75B4E6-0719-4D91-82E4-BAEB9882DC03}" type="slidenum">
              <a:rPr lang="en-US" altLang="zh-CN"/>
              <a:pPr/>
              <a:t>‹#›</a:t>
            </a:fld>
            <a:endParaRPr lang="en-US" altLang="zh-CN"/>
          </a:p>
        </p:txBody>
      </p:sp>
    </p:spTree>
    <p:extLst>
      <p:ext uri="{BB962C8B-B14F-4D97-AF65-F5344CB8AC3E}">
        <p14:creationId xmlns:p14="http://schemas.microsoft.com/office/powerpoint/2010/main" xmlns="" val="335453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249FC00-338C-4EAC-8F89-0A91DFEE24DE}" type="slidenum">
              <a:rPr lang="en-US" altLang="zh-CN"/>
              <a:pPr/>
              <a:t>‹#›</a:t>
            </a:fld>
            <a:endParaRPr lang="en-US" altLang="zh-CN"/>
          </a:p>
        </p:txBody>
      </p:sp>
    </p:spTree>
    <p:extLst>
      <p:ext uri="{BB962C8B-B14F-4D97-AF65-F5344CB8AC3E}">
        <p14:creationId xmlns:p14="http://schemas.microsoft.com/office/powerpoint/2010/main" xmlns="" val="37357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C6E47AC-F5C1-48A2-8D54-C41E9E97D93E}" type="slidenum">
              <a:rPr lang="en-US" altLang="zh-CN"/>
              <a:pPr/>
              <a:t>‹#›</a:t>
            </a:fld>
            <a:endParaRPr lang="en-US" altLang="zh-CN"/>
          </a:p>
        </p:txBody>
      </p:sp>
    </p:spTree>
    <p:extLst>
      <p:ext uri="{BB962C8B-B14F-4D97-AF65-F5344CB8AC3E}">
        <p14:creationId xmlns:p14="http://schemas.microsoft.com/office/powerpoint/2010/main" xmlns="" val="426133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8071D6D-A56C-47F7-A0CA-5C00357966B2}" type="slidenum">
              <a:rPr lang="en-US" altLang="zh-CN"/>
              <a:pPr/>
              <a:t>‹#›</a:t>
            </a:fld>
            <a:endParaRPr lang="en-US" altLang="zh-CN"/>
          </a:p>
        </p:txBody>
      </p:sp>
    </p:spTree>
    <p:extLst>
      <p:ext uri="{BB962C8B-B14F-4D97-AF65-F5344CB8AC3E}">
        <p14:creationId xmlns:p14="http://schemas.microsoft.com/office/powerpoint/2010/main" xmlns="" val="233505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0254D85-CAAC-406C-B611-B046F488117D}" type="slidenum">
              <a:rPr lang="en-US" altLang="zh-CN"/>
              <a:pPr/>
              <a:t>‹#›</a:t>
            </a:fld>
            <a:endParaRPr lang="en-US" altLang="zh-CN"/>
          </a:p>
        </p:txBody>
      </p:sp>
    </p:spTree>
    <p:extLst>
      <p:ext uri="{BB962C8B-B14F-4D97-AF65-F5344CB8AC3E}">
        <p14:creationId xmlns:p14="http://schemas.microsoft.com/office/powerpoint/2010/main" xmlns="" val="9072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C5AE70-7013-435A-8370-CBA9B318DF82}" type="slidenum">
              <a:rPr lang="en-US" altLang="zh-CN"/>
              <a:pPr/>
              <a:t>‹#›</a:t>
            </a:fld>
            <a:endParaRPr lang="en-US" altLang="zh-CN"/>
          </a:p>
        </p:txBody>
      </p:sp>
    </p:spTree>
    <p:extLst>
      <p:ext uri="{BB962C8B-B14F-4D97-AF65-F5344CB8AC3E}">
        <p14:creationId xmlns:p14="http://schemas.microsoft.com/office/powerpoint/2010/main" xmlns="" val="24558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B8BD10B-77CE-4E9A-B6F0-BE039D633BE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zh-CN" altLang="en-US" b="1" dirty="0" smtClean="0"/>
              <a:t>操作系统重点题型讲解</a:t>
            </a:r>
            <a:endParaRPr lang="zh-CN" altLang="en-US" b="1" dirty="0"/>
          </a:p>
        </p:txBody>
      </p:sp>
      <p:sp>
        <p:nvSpPr>
          <p:cNvPr id="3075" name="Rectangle 3"/>
          <p:cNvSpPr>
            <a:spLocks noGrp="1" noChangeArrowheads="1"/>
          </p:cNvSpPr>
          <p:nvPr>
            <p:ph type="subTitle" idx="1"/>
          </p:nvPr>
        </p:nvSpPr>
        <p:spPr/>
        <p:txBody>
          <a:bodyPr/>
          <a:lstStyle/>
          <a:p>
            <a:pPr algn="r"/>
            <a:r>
              <a:rPr lang="en-US" altLang="zh-CN" dirty="0" smtClean="0"/>
              <a:t>2017</a:t>
            </a:r>
            <a:endParaRPr lang="zh-CN" altLang="en-US" dirty="0"/>
          </a:p>
        </p:txBody>
      </p:sp>
      <p:sp>
        <p:nvSpPr>
          <p:cNvPr id="3076" name="Line 4"/>
          <p:cNvSpPr>
            <a:spLocks noChangeShapeType="1"/>
          </p:cNvSpPr>
          <p:nvPr/>
        </p:nvSpPr>
        <p:spPr bwMode="auto">
          <a:xfrm>
            <a:off x="971550" y="3500438"/>
            <a:ext cx="7272338" cy="0"/>
          </a:xfrm>
          <a:prstGeom prst="line">
            <a:avLst/>
          </a:prstGeom>
          <a:noFill/>
          <a:ln w="57150">
            <a:solidFill>
              <a:srgbClr val="33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 name="灯片编号占位符 4"/>
          <p:cNvSpPr>
            <a:spLocks noGrp="1"/>
          </p:cNvSpPr>
          <p:nvPr>
            <p:ph type="sldNum" sz="quarter" idx="12"/>
          </p:nvPr>
        </p:nvSpPr>
        <p:spPr/>
        <p:txBody>
          <a:bodyPr/>
          <a:lstStyle/>
          <a:p>
            <a:fld id="{A30537E3-189D-475E-B88C-55A9E34E4540}"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196752"/>
            <a:ext cx="8064896" cy="489364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b="1" dirty="0"/>
              <a:t>某博物馆最多可容纳</a:t>
            </a:r>
            <a:r>
              <a:rPr lang="en-US" altLang="zh-CN" sz="2400" b="1" dirty="0"/>
              <a:t>500</a:t>
            </a:r>
            <a:r>
              <a:rPr lang="zh-CN" altLang="zh-CN" sz="2400" b="1" dirty="0"/>
              <a:t>人同时参观，有一个出入口，该出入口一次仅允许一个人通过。参观者的活动描述如下：</a:t>
            </a:r>
            <a:endParaRPr lang="zh-CN" altLang="zh-CN" sz="2400" dirty="0"/>
          </a:p>
          <a:p>
            <a:r>
              <a:rPr lang="en-US" altLang="zh-CN" sz="2400" b="1" dirty="0" smtClean="0"/>
              <a:t>	</a:t>
            </a:r>
            <a:r>
              <a:rPr lang="en-US" altLang="zh-CN" sz="2400" dirty="0" smtClean="0"/>
              <a:t>Code </a:t>
            </a:r>
            <a:r>
              <a:rPr lang="en-US" altLang="zh-CN" sz="2400" dirty="0"/>
              <a:t>Begin</a:t>
            </a:r>
            <a:endParaRPr lang="zh-CN" altLang="zh-CN" sz="2400" dirty="0"/>
          </a:p>
          <a:p>
            <a:r>
              <a:rPr lang="en-US" altLang="zh-CN" sz="2400" dirty="0" smtClean="0"/>
              <a:t>	</a:t>
            </a:r>
            <a:r>
              <a:rPr lang="zh-CN" altLang="zh-CN" sz="2400" dirty="0" smtClean="0"/>
              <a:t>参观者</a:t>
            </a:r>
            <a:r>
              <a:rPr lang="zh-CN" altLang="zh-CN" sz="2400" dirty="0"/>
              <a:t>进程</a:t>
            </a:r>
            <a:r>
              <a:rPr lang="en-US" altLang="zh-CN" sz="2400" dirty="0" err="1"/>
              <a:t>i</a:t>
            </a:r>
            <a:r>
              <a:rPr lang="zh-CN" altLang="zh-CN" sz="2400" dirty="0"/>
              <a:t>：</a:t>
            </a:r>
          </a:p>
          <a:p>
            <a:r>
              <a:rPr lang="en-US" altLang="zh-CN" sz="2400" dirty="0" smtClean="0"/>
              <a:t>	{	……</a:t>
            </a:r>
            <a:endParaRPr lang="zh-CN" altLang="zh-CN" sz="2400" dirty="0"/>
          </a:p>
          <a:p>
            <a:r>
              <a:rPr lang="en-US" altLang="zh-CN" sz="2400" dirty="0" smtClean="0"/>
              <a:t>		</a:t>
            </a:r>
            <a:r>
              <a:rPr lang="zh-CN" altLang="zh-CN" sz="2400" dirty="0" smtClean="0"/>
              <a:t>进门</a:t>
            </a:r>
            <a:endParaRPr lang="zh-CN" altLang="zh-CN" sz="2400" dirty="0"/>
          </a:p>
          <a:p>
            <a:r>
              <a:rPr lang="en-US" altLang="zh-CN" sz="2400" dirty="0" smtClean="0"/>
              <a:t>		……</a:t>
            </a:r>
            <a:endParaRPr lang="zh-CN" altLang="zh-CN" sz="2400" dirty="0"/>
          </a:p>
          <a:p>
            <a:r>
              <a:rPr lang="en-US" altLang="zh-CN" sz="2400" dirty="0" smtClean="0"/>
              <a:t>		</a:t>
            </a:r>
            <a:r>
              <a:rPr lang="zh-CN" altLang="zh-CN" sz="2400" dirty="0" smtClean="0"/>
              <a:t>参观</a:t>
            </a:r>
            <a:endParaRPr lang="zh-CN" altLang="zh-CN" sz="2400" dirty="0"/>
          </a:p>
          <a:p>
            <a:r>
              <a:rPr lang="en-US" altLang="zh-CN" sz="2400" dirty="0" smtClean="0"/>
              <a:t>		……</a:t>
            </a:r>
            <a:endParaRPr lang="zh-CN" altLang="zh-CN" sz="2400" dirty="0"/>
          </a:p>
          <a:p>
            <a:r>
              <a:rPr lang="en-US" altLang="zh-CN" sz="2400" dirty="0" smtClean="0"/>
              <a:t>		</a:t>
            </a:r>
            <a:r>
              <a:rPr lang="zh-CN" altLang="zh-CN" sz="2400" dirty="0" smtClean="0"/>
              <a:t>出门</a:t>
            </a:r>
            <a:endParaRPr lang="zh-CN" altLang="zh-CN" sz="2400" dirty="0"/>
          </a:p>
          <a:p>
            <a:r>
              <a:rPr lang="en-US" altLang="zh-CN" sz="2400" dirty="0" smtClean="0"/>
              <a:t>		……</a:t>
            </a:r>
            <a:endParaRPr lang="zh-CN" altLang="zh-CN" sz="2400" dirty="0"/>
          </a:p>
          <a:p>
            <a:r>
              <a:rPr lang="en-US" altLang="zh-CN" sz="2400" dirty="0" smtClean="0"/>
              <a:t>	}</a:t>
            </a:r>
            <a:endParaRPr lang="zh-CN" altLang="zh-CN" sz="2400" dirty="0"/>
          </a:p>
          <a:p>
            <a:r>
              <a:rPr lang="en-US" altLang="zh-CN" sz="2400" dirty="0" smtClean="0"/>
              <a:t>	Code </a:t>
            </a:r>
            <a:r>
              <a:rPr lang="en-US" altLang="zh-CN" sz="2400" dirty="0"/>
              <a:t>End</a:t>
            </a:r>
            <a:endParaRPr lang="zh-CN" altLang="zh-CN" sz="2400" dirty="0"/>
          </a:p>
        </p:txBody>
      </p:sp>
      <p:sp>
        <p:nvSpPr>
          <p:cNvPr id="9" name="TextBox 8"/>
          <p:cNvSpPr txBox="1"/>
          <p:nvPr/>
        </p:nvSpPr>
        <p:spPr>
          <a:xfrm>
            <a:off x="5364088" y="2050970"/>
            <a:ext cx="3168352"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200" dirty="0" err="1" smtClean="0"/>
              <a:t>var</a:t>
            </a:r>
            <a:r>
              <a:rPr lang="en-US" altLang="zh-CN" sz="1200" dirty="0" smtClean="0"/>
              <a:t> </a:t>
            </a:r>
            <a:r>
              <a:rPr lang="en-US" altLang="zh-CN" sz="1050" dirty="0" err="1" smtClean="0"/>
              <a:t>mutex</a:t>
            </a:r>
            <a:r>
              <a:rPr lang="en-US" altLang="zh-CN" sz="1050" dirty="0" smtClean="0"/>
              <a:t>= 1;</a:t>
            </a:r>
          </a:p>
          <a:p>
            <a:pPr>
              <a:lnSpc>
                <a:spcPct val="150000"/>
              </a:lnSpc>
            </a:pPr>
            <a:r>
              <a:rPr lang="en-US" altLang="zh-CN" sz="1200" dirty="0" err="1" smtClean="0">
                <a:solidFill>
                  <a:srgbClr val="000000"/>
                </a:solidFill>
              </a:rPr>
              <a:t>var</a:t>
            </a:r>
            <a:r>
              <a:rPr lang="en-US" altLang="zh-CN" sz="1200" dirty="0" smtClean="0">
                <a:solidFill>
                  <a:srgbClr val="000000"/>
                </a:solidFill>
              </a:rPr>
              <a:t> </a:t>
            </a:r>
            <a:r>
              <a:rPr lang="en-US" altLang="zh-CN" sz="1050" dirty="0" smtClean="0"/>
              <a:t>count= 0</a:t>
            </a:r>
            <a:r>
              <a:rPr lang="en-US" altLang="zh-CN" sz="1050" dirty="0"/>
              <a:t>;</a:t>
            </a:r>
          </a:p>
          <a:p>
            <a:pPr>
              <a:lnSpc>
                <a:spcPct val="150000"/>
              </a:lnSpc>
            </a:pPr>
            <a:r>
              <a:rPr lang="en-US" altLang="zh-CN" sz="1200" dirty="0">
                <a:solidFill>
                  <a:srgbClr val="000000"/>
                </a:solidFill>
              </a:rPr>
              <a:t>Code Begin</a:t>
            </a:r>
          </a:p>
          <a:p>
            <a:pPr lvl="1">
              <a:lnSpc>
                <a:spcPct val="150000"/>
              </a:lnSpc>
            </a:pPr>
            <a:r>
              <a:rPr lang="en-US" altLang="zh-CN" sz="1200" dirty="0">
                <a:solidFill>
                  <a:srgbClr val="000000"/>
                </a:solidFill>
              </a:rPr>
              <a:t>visitor(</a:t>
            </a:r>
            <a:r>
              <a:rPr lang="en-US" altLang="zh-CN" sz="1200" dirty="0" err="1">
                <a:solidFill>
                  <a:srgbClr val="000000"/>
                </a:solidFill>
              </a:rPr>
              <a:t>i</a:t>
            </a:r>
            <a:r>
              <a:rPr lang="en-US" altLang="zh-CN" sz="1200" dirty="0">
                <a:solidFill>
                  <a:srgbClr val="000000"/>
                </a:solidFill>
              </a:rPr>
              <a:t>){</a:t>
            </a:r>
          </a:p>
          <a:p>
            <a:pPr lvl="1">
              <a:lnSpc>
                <a:spcPct val="150000"/>
              </a:lnSpc>
            </a:pPr>
            <a:r>
              <a:rPr lang="en-US" altLang="zh-CN" sz="1200" dirty="0">
                <a:solidFill>
                  <a:srgbClr val="000000"/>
                </a:solidFill>
              </a:rPr>
              <a:t>	</a:t>
            </a:r>
            <a:r>
              <a:rPr lang="en-US" altLang="zh-CN" sz="1200" dirty="0" smtClean="0">
                <a:solidFill>
                  <a:srgbClr val="000000"/>
                </a:solidFill>
              </a:rPr>
              <a:t>while(count&lt;500){</a:t>
            </a:r>
            <a:endParaRPr lang="en-US" altLang="zh-CN" sz="1200" dirty="0">
              <a:solidFill>
                <a:srgbClr val="000000"/>
              </a:solidFill>
            </a:endParaRPr>
          </a:p>
          <a:p>
            <a:pPr lvl="1">
              <a:lnSpc>
                <a:spcPct val="150000"/>
              </a:lnSpc>
            </a:pPr>
            <a:r>
              <a:rPr lang="en-US" altLang="zh-CN" sz="1200" dirty="0">
                <a:solidFill>
                  <a:srgbClr val="000000"/>
                </a:solidFill>
              </a:rPr>
              <a:t>	</a:t>
            </a:r>
            <a:r>
              <a:rPr lang="en-US" altLang="zh-CN" sz="1200" dirty="0" smtClean="0">
                <a:solidFill>
                  <a:srgbClr val="000000"/>
                </a:solidFill>
              </a:rPr>
              <a:t>    P(</a:t>
            </a:r>
            <a:r>
              <a:rPr lang="en-US" altLang="zh-CN" sz="1200" dirty="0" err="1" smtClean="0">
                <a:solidFill>
                  <a:srgbClr val="000000"/>
                </a:solidFill>
              </a:rPr>
              <a:t>mutex</a:t>
            </a:r>
            <a:r>
              <a:rPr lang="en-US" altLang="zh-CN" sz="1200" dirty="0" smtClean="0">
                <a:solidFill>
                  <a:srgbClr val="000000"/>
                </a:solidFill>
              </a:rPr>
              <a:t>);</a:t>
            </a:r>
          </a:p>
          <a:p>
            <a:pPr lvl="1">
              <a:lnSpc>
                <a:spcPct val="150000"/>
              </a:lnSpc>
            </a:pPr>
            <a:r>
              <a:rPr lang="en-US" altLang="zh-CN" sz="1200" dirty="0">
                <a:solidFill>
                  <a:srgbClr val="000000"/>
                </a:solidFill>
              </a:rPr>
              <a:t>	</a:t>
            </a:r>
            <a:r>
              <a:rPr lang="en-US" altLang="zh-CN" sz="1200" dirty="0" smtClean="0">
                <a:solidFill>
                  <a:srgbClr val="000000"/>
                </a:solidFill>
              </a:rPr>
              <a:t>    </a:t>
            </a:r>
            <a:r>
              <a:rPr lang="zh-CN" altLang="en-US" sz="1200" dirty="0" smtClean="0">
                <a:solidFill>
                  <a:srgbClr val="000000"/>
                </a:solidFill>
              </a:rPr>
              <a:t>进门</a:t>
            </a:r>
            <a:r>
              <a:rPr lang="en-US" altLang="zh-CN" sz="1200" dirty="0" smtClean="0">
                <a:solidFill>
                  <a:srgbClr val="000000"/>
                </a:solidFill>
              </a:rPr>
              <a:t>;</a:t>
            </a:r>
            <a:r>
              <a:rPr lang="en-US" altLang="zh-CN" sz="1200" dirty="0">
                <a:solidFill>
                  <a:srgbClr val="000000"/>
                </a:solidFill>
              </a:rPr>
              <a:t> count++;</a:t>
            </a:r>
            <a:endParaRPr lang="en-US" altLang="zh-CN" sz="1200" dirty="0" smtClean="0">
              <a:solidFill>
                <a:srgbClr val="000000"/>
              </a:solidFill>
            </a:endParaRPr>
          </a:p>
          <a:p>
            <a:pPr lvl="1">
              <a:lnSpc>
                <a:spcPct val="150000"/>
              </a:lnSpc>
            </a:pPr>
            <a:r>
              <a:rPr lang="en-US" altLang="zh-CN" sz="1200" dirty="0">
                <a:solidFill>
                  <a:srgbClr val="000000"/>
                </a:solidFill>
              </a:rPr>
              <a:t>	</a:t>
            </a:r>
            <a:r>
              <a:rPr lang="en-US" altLang="zh-CN" sz="1200" dirty="0" smtClean="0">
                <a:solidFill>
                  <a:srgbClr val="000000"/>
                </a:solidFill>
              </a:rPr>
              <a:t>    V(</a:t>
            </a:r>
            <a:r>
              <a:rPr lang="en-US" altLang="zh-CN" sz="1200" dirty="0" err="1" smtClean="0">
                <a:solidFill>
                  <a:srgbClr val="000000"/>
                </a:solidFill>
              </a:rPr>
              <a:t>mutex</a:t>
            </a:r>
            <a:r>
              <a:rPr lang="en-US" altLang="zh-CN" sz="1200" dirty="0" smtClean="0">
                <a:solidFill>
                  <a:srgbClr val="000000"/>
                </a:solidFill>
              </a:rPr>
              <a:t>);</a:t>
            </a:r>
          </a:p>
          <a:p>
            <a:pPr lvl="1">
              <a:lnSpc>
                <a:spcPct val="150000"/>
              </a:lnSpc>
            </a:pPr>
            <a:r>
              <a:rPr lang="en-US" altLang="zh-CN" sz="1200" dirty="0">
                <a:solidFill>
                  <a:srgbClr val="000000"/>
                </a:solidFill>
              </a:rPr>
              <a:t>	</a:t>
            </a:r>
            <a:r>
              <a:rPr lang="en-US" altLang="zh-CN" sz="1200" dirty="0" smtClean="0">
                <a:solidFill>
                  <a:srgbClr val="000000"/>
                </a:solidFill>
              </a:rPr>
              <a:t>    </a:t>
            </a:r>
            <a:r>
              <a:rPr lang="zh-CN" altLang="en-US" sz="1200" dirty="0" smtClean="0">
                <a:solidFill>
                  <a:srgbClr val="000000"/>
                </a:solidFill>
              </a:rPr>
              <a:t>参观</a:t>
            </a:r>
            <a:r>
              <a:rPr lang="en-US" altLang="zh-CN" sz="1200" dirty="0" smtClean="0">
                <a:solidFill>
                  <a:srgbClr val="000000"/>
                </a:solidFill>
              </a:rPr>
              <a:t>;</a:t>
            </a:r>
          </a:p>
          <a:p>
            <a:pPr lvl="1">
              <a:lnSpc>
                <a:spcPct val="150000"/>
              </a:lnSpc>
            </a:pPr>
            <a:r>
              <a:rPr lang="en-US" altLang="zh-CN" sz="1200" dirty="0">
                <a:solidFill>
                  <a:srgbClr val="000000"/>
                </a:solidFill>
              </a:rPr>
              <a:t>	</a:t>
            </a:r>
            <a:r>
              <a:rPr lang="en-US" altLang="zh-CN" sz="1200" dirty="0" smtClean="0">
                <a:solidFill>
                  <a:srgbClr val="000000"/>
                </a:solidFill>
              </a:rPr>
              <a:t>    P(</a:t>
            </a:r>
            <a:r>
              <a:rPr lang="en-US" altLang="zh-CN" sz="1200" dirty="0" err="1" smtClean="0">
                <a:solidFill>
                  <a:srgbClr val="000000"/>
                </a:solidFill>
              </a:rPr>
              <a:t>mutex</a:t>
            </a:r>
            <a:r>
              <a:rPr lang="en-US" altLang="zh-CN" sz="1200" dirty="0" smtClean="0">
                <a:solidFill>
                  <a:srgbClr val="000000"/>
                </a:solidFill>
              </a:rPr>
              <a:t>);</a:t>
            </a:r>
          </a:p>
          <a:p>
            <a:pPr lvl="1">
              <a:lnSpc>
                <a:spcPct val="150000"/>
              </a:lnSpc>
            </a:pPr>
            <a:r>
              <a:rPr lang="en-US" altLang="zh-CN" sz="1200" dirty="0">
                <a:solidFill>
                  <a:srgbClr val="000000"/>
                </a:solidFill>
              </a:rPr>
              <a:t>	</a:t>
            </a:r>
            <a:r>
              <a:rPr lang="en-US" altLang="zh-CN" sz="1200" dirty="0" smtClean="0">
                <a:solidFill>
                  <a:srgbClr val="000000"/>
                </a:solidFill>
              </a:rPr>
              <a:t>    </a:t>
            </a:r>
            <a:r>
              <a:rPr lang="zh-CN" altLang="en-US" sz="1200" dirty="0" smtClean="0">
                <a:solidFill>
                  <a:srgbClr val="000000"/>
                </a:solidFill>
              </a:rPr>
              <a:t>出门</a:t>
            </a:r>
            <a:r>
              <a:rPr lang="en-US" altLang="zh-CN" sz="1200" dirty="0" smtClean="0">
                <a:solidFill>
                  <a:srgbClr val="000000"/>
                </a:solidFill>
              </a:rPr>
              <a:t>;count--;</a:t>
            </a:r>
          </a:p>
          <a:p>
            <a:pPr lvl="1">
              <a:lnSpc>
                <a:spcPct val="150000"/>
              </a:lnSpc>
            </a:pPr>
            <a:r>
              <a:rPr lang="en-US" altLang="zh-CN" sz="1200" dirty="0" smtClean="0">
                <a:solidFill>
                  <a:srgbClr val="000000"/>
                </a:solidFill>
              </a:rPr>
              <a:t>	    V(</a:t>
            </a:r>
            <a:r>
              <a:rPr lang="en-US" altLang="zh-CN" sz="1200" dirty="0" err="1" smtClean="0">
                <a:solidFill>
                  <a:srgbClr val="000000"/>
                </a:solidFill>
              </a:rPr>
              <a:t>mutex</a:t>
            </a:r>
            <a:r>
              <a:rPr lang="en-US" altLang="zh-CN" sz="1200" dirty="0" smtClean="0">
                <a:solidFill>
                  <a:srgbClr val="000000"/>
                </a:solidFill>
              </a:rPr>
              <a:t>);</a:t>
            </a:r>
          </a:p>
          <a:p>
            <a:pPr lvl="1">
              <a:lnSpc>
                <a:spcPct val="150000"/>
              </a:lnSpc>
            </a:pPr>
            <a:r>
              <a:rPr lang="en-US" altLang="zh-CN" sz="1200" dirty="0">
                <a:solidFill>
                  <a:srgbClr val="000000"/>
                </a:solidFill>
              </a:rPr>
              <a:t>	}</a:t>
            </a:r>
          </a:p>
          <a:p>
            <a:pPr lvl="1">
              <a:lnSpc>
                <a:spcPct val="150000"/>
              </a:lnSpc>
            </a:pPr>
            <a:r>
              <a:rPr lang="en-US" altLang="zh-CN" sz="1200" dirty="0" smtClean="0">
                <a:solidFill>
                  <a:srgbClr val="000000"/>
                </a:solidFill>
              </a:rPr>
              <a:t>}Code End;</a:t>
            </a:r>
            <a:endParaRPr lang="en-US" altLang="zh-CN" sz="1200" dirty="0">
              <a:solidFill>
                <a:srgbClr val="000000"/>
              </a:solidFill>
            </a:endParaRPr>
          </a:p>
        </p:txBody>
      </p:sp>
      <p:sp>
        <p:nvSpPr>
          <p:cNvPr id="8" name="TextBox 7"/>
          <p:cNvSpPr txBox="1"/>
          <p:nvPr/>
        </p:nvSpPr>
        <p:spPr>
          <a:xfrm>
            <a:off x="5364088" y="2050970"/>
            <a:ext cx="3168352"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200" b="1" dirty="0">
                <a:solidFill>
                  <a:srgbClr val="FF0000"/>
                </a:solidFill>
              </a:rPr>
              <a:t>Semaphore </a:t>
            </a:r>
            <a:r>
              <a:rPr lang="en-US" altLang="zh-CN" sz="1050" b="1" dirty="0" err="1" smtClean="0">
                <a:solidFill>
                  <a:srgbClr val="FF0000"/>
                </a:solidFill>
              </a:rPr>
              <a:t>mutexA</a:t>
            </a:r>
            <a:r>
              <a:rPr lang="en-US" altLang="zh-CN" sz="1050" b="1" dirty="0" smtClean="0">
                <a:solidFill>
                  <a:srgbClr val="FF0000"/>
                </a:solidFill>
              </a:rPr>
              <a:t> = 1;</a:t>
            </a:r>
          </a:p>
          <a:p>
            <a:pPr>
              <a:lnSpc>
                <a:spcPct val="150000"/>
              </a:lnSpc>
            </a:pPr>
            <a:r>
              <a:rPr lang="en-US" altLang="zh-CN" sz="1200" b="1" dirty="0" smtClean="0">
                <a:solidFill>
                  <a:srgbClr val="FF0000"/>
                </a:solidFill>
              </a:rPr>
              <a:t>Semaphore </a:t>
            </a:r>
            <a:r>
              <a:rPr lang="en-US" altLang="zh-CN" sz="1050" b="1" dirty="0" err="1">
                <a:solidFill>
                  <a:srgbClr val="FF0000"/>
                </a:solidFill>
              </a:rPr>
              <a:t>mutexC</a:t>
            </a:r>
            <a:r>
              <a:rPr lang="en-US" altLang="zh-CN" sz="1050" b="1" dirty="0">
                <a:solidFill>
                  <a:srgbClr val="FF0000"/>
                </a:solidFill>
              </a:rPr>
              <a:t>= 500;</a:t>
            </a:r>
          </a:p>
          <a:p>
            <a:pPr>
              <a:lnSpc>
                <a:spcPct val="150000"/>
              </a:lnSpc>
            </a:pPr>
            <a:r>
              <a:rPr lang="en-US" altLang="zh-CN" sz="1200" b="1" dirty="0">
                <a:solidFill>
                  <a:srgbClr val="FF0000"/>
                </a:solidFill>
              </a:rPr>
              <a:t>Code Begin</a:t>
            </a:r>
          </a:p>
          <a:p>
            <a:pPr lvl="1">
              <a:lnSpc>
                <a:spcPct val="150000"/>
              </a:lnSpc>
            </a:pPr>
            <a:r>
              <a:rPr lang="en-US" altLang="zh-CN" sz="1200" b="1" dirty="0">
                <a:solidFill>
                  <a:srgbClr val="FF0000"/>
                </a:solidFill>
              </a:rPr>
              <a:t>visitor(</a:t>
            </a:r>
            <a:r>
              <a:rPr lang="en-US" altLang="zh-CN" sz="1200" b="1" dirty="0" err="1">
                <a:solidFill>
                  <a:srgbClr val="FF0000"/>
                </a:solidFill>
              </a:rPr>
              <a:t>i</a:t>
            </a:r>
            <a:r>
              <a:rPr lang="en-US" altLang="zh-CN" sz="1200" b="1" dirty="0">
                <a:solidFill>
                  <a:srgbClr val="FF0000"/>
                </a:solidFill>
              </a:rPr>
              <a:t>){</a:t>
            </a:r>
          </a:p>
          <a:p>
            <a:pPr lvl="1">
              <a:lnSpc>
                <a:spcPct val="150000"/>
              </a:lnSpc>
            </a:pPr>
            <a:r>
              <a:rPr lang="en-US" altLang="zh-CN" sz="1200" b="1" dirty="0">
                <a:solidFill>
                  <a:srgbClr val="FF0000"/>
                </a:solidFill>
              </a:rPr>
              <a:t>	</a:t>
            </a:r>
            <a:r>
              <a:rPr lang="en-US" altLang="zh-CN" sz="1200" b="1" dirty="0" smtClean="0">
                <a:solidFill>
                  <a:srgbClr val="FF0000"/>
                </a:solidFill>
              </a:rPr>
              <a:t>P(</a:t>
            </a:r>
            <a:r>
              <a:rPr lang="en-US" altLang="zh-CN" sz="1200" b="1" dirty="0" err="1" smtClean="0">
                <a:solidFill>
                  <a:srgbClr val="FF0000"/>
                </a:solidFill>
              </a:rPr>
              <a:t>mutexC</a:t>
            </a:r>
            <a:r>
              <a:rPr lang="en-US" altLang="zh-CN" sz="1200" b="1" dirty="0" smtClean="0">
                <a:solidFill>
                  <a:srgbClr val="FF0000"/>
                </a:solidFill>
              </a:rPr>
              <a:t>);</a:t>
            </a:r>
            <a:endParaRPr lang="en-US" altLang="zh-CN" sz="1200" b="1" dirty="0">
              <a:solidFill>
                <a:srgbClr val="FF0000"/>
              </a:solidFill>
            </a:endParaRPr>
          </a:p>
          <a:p>
            <a:pPr lvl="1">
              <a:lnSpc>
                <a:spcPct val="150000"/>
              </a:lnSpc>
            </a:pPr>
            <a:r>
              <a:rPr lang="en-US" altLang="zh-CN" sz="1200" b="1" dirty="0">
                <a:solidFill>
                  <a:srgbClr val="FF0000"/>
                </a:solidFill>
              </a:rPr>
              <a:t>	</a:t>
            </a:r>
            <a:r>
              <a:rPr lang="en-US" altLang="zh-CN" sz="1200" b="1" dirty="0" smtClean="0">
                <a:solidFill>
                  <a:srgbClr val="FF0000"/>
                </a:solidFill>
              </a:rPr>
              <a:t>P(</a:t>
            </a:r>
            <a:r>
              <a:rPr lang="en-US" altLang="zh-CN" sz="1200" b="1" dirty="0" err="1" smtClean="0">
                <a:solidFill>
                  <a:srgbClr val="FF0000"/>
                </a:solidFill>
              </a:rPr>
              <a:t>mutexA</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zh-CN" altLang="en-US" sz="1200" b="1" dirty="0" smtClean="0">
                <a:solidFill>
                  <a:srgbClr val="FF0000"/>
                </a:solidFill>
              </a:rPr>
              <a:t>进门</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en-US" altLang="zh-CN" sz="1200" b="1" dirty="0" smtClean="0">
                <a:solidFill>
                  <a:srgbClr val="FF0000"/>
                </a:solidFill>
              </a:rPr>
              <a:t>V(</a:t>
            </a:r>
            <a:r>
              <a:rPr lang="en-US" altLang="zh-CN" sz="1200" b="1" dirty="0" err="1" smtClean="0">
                <a:solidFill>
                  <a:srgbClr val="FF0000"/>
                </a:solidFill>
              </a:rPr>
              <a:t>mutexA</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zh-CN" altLang="en-US" sz="1200" b="1" dirty="0" smtClean="0">
                <a:solidFill>
                  <a:srgbClr val="FF0000"/>
                </a:solidFill>
              </a:rPr>
              <a:t>参观</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en-US" altLang="zh-CN" sz="1200" b="1" dirty="0" smtClean="0">
                <a:solidFill>
                  <a:srgbClr val="FF0000"/>
                </a:solidFill>
              </a:rPr>
              <a:t>P(</a:t>
            </a:r>
            <a:r>
              <a:rPr lang="en-US" altLang="zh-CN" sz="1200" b="1" dirty="0" err="1" smtClean="0">
                <a:solidFill>
                  <a:srgbClr val="FF0000"/>
                </a:solidFill>
              </a:rPr>
              <a:t>mutexA</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zh-CN" altLang="en-US" sz="1200" b="1" dirty="0" smtClean="0">
                <a:solidFill>
                  <a:srgbClr val="FF0000"/>
                </a:solidFill>
              </a:rPr>
              <a:t>出门</a:t>
            </a:r>
            <a:r>
              <a:rPr lang="en-US" altLang="zh-CN" sz="1200" b="1" dirty="0" smtClean="0">
                <a:solidFill>
                  <a:srgbClr val="FF0000"/>
                </a:solidFill>
              </a:rPr>
              <a:t>;</a:t>
            </a:r>
          </a:p>
          <a:p>
            <a:pPr lvl="1">
              <a:lnSpc>
                <a:spcPct val="150000"/>
              </a:lnSpc>
            </a:pPr>
            <a:r>
              <a:rPr lang="en-US" altLang="zh-CN" sz="1200" b="1" dirty="0" smtClean="0">
                <a:solidFill>
                  <a:srgbClr val="FF0000"/>
                </a:solidFill>
              </a:rPr>
              <a:t>	V(</a:t>
            </a:r>
            <a:r>
              <a:rPr lang="en-US" altLang="zh-CN" sz="1200" b="1" dirty="0" err="1" smtClean="0">
                <a:solidFill>
                  <a:srgbClr val="FF0000"/>
                </a:solidFill>
              </a:rPr>
              <a:t>mutexA</a:t>
            </a:r>
            <a:r>
              <a:rPr lang="en-US" altLang="zh-CN" sz="1200" b="1" dirty="0" smtClean="0">
                <a:solidFill>
                  <a:srgbClr val="FF0000"/>
                </a:solidFill>
              </a:rPr>
              <a:t>);</a:t>
            </a:r>
          </a:p>
          <a:p>
            <a:pPr lvl="1">
              <a:lnSpc>
                <a:spcPct val="150000"/>
              </a:lnSpc>
            </a:pPr>
            <a:r>
              <a:rPr lang="en-US" altLang="zh-CN" sz="1200" b="1" dirty="0">
                <a:solidFill>
                  <a:srgbClr val="FF0000"/>
                </a:solidFill>
              </a:rPr>
              <a:t>	</a:t>
            </a:r>
            <a:r>
              <a:rPr lang="en-US" altLang="zh-CN" sz="1200" b="1" dirty="0" smtClean="0">
                <a:solidFill>
                  <a:srgbClr val="FF0000"/>
                </a:solidFill>
              </a:rPr>
              <a:t>V(</a:t>
            </a:r>
            <a:r>
              <a:rPr lang="en-US" altLang="zh-CN" sz="1200" b="1" dirty="0" err="1" smtClean="0">
                <a:solidFill>
                  <a:srgbClr val="FF0000"/>
                </a:solidFill>
              </a:rPr>
              <a:t>mutexC</a:t>
            </a:r>
            <a:r>
              <a:rPr lang="en-US" altLang="zh-CN" sz="1200" b="1" dirty="0" smtClean="0">
                <a:solidFill>
                  <a:srgbClr val="FF0000"/>
                </a:solidFill>
              </a:rPr>
              <a:t>);</a:t>
            </a:r>
            <a:endParaRPr lang="en-US" altLang="zh-CN" sz="1200" b="1" dirty="0">
              <a:solidFill>
                <a:srgbClr val="FF0000"/>
              </a:solidFill>
            </a:endParaRPr>
          </a:p>
          <a:p>
            <a:pPr lvl="1">
              <a:lnSpc>
                <a:spcPct val="150000"/>
              </a:lnSpc>
            </a:pPr>
            <a:r>
              <a:rPr lang="en-US" altLang="zh-CN" sz="1200" b="1" dirty="0" smtClean="0">
                <a:solidFill>
                  <a:srgbClr val="FF0000"/>
                </a:solidFill>
              </a:rPr>
              <a:t>}Code End;</a:t>
            </a:r>
            <a:endParaRPr lang="en-US" altLang="zh-CN" sz="1200" b="1" dirty="0">
              <a:solidFill>
                <a:srgbClr val="FF0000"/>
              </a:solidFill>
            </a:endParaRPr>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a:solidFill>
                  <a:schemeClr val="tx1"/>
                </a:solidFill>
                <a:latin typeface="黑体" pitchFamily="2" charset="-122"/>
                <a:ea typeface="黑体" pitchFamily="2" charset="-122"/>
              </a:rPr>
              <a:t>1</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参观博物馆</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2463" name="剪辑" r:id="rId3" imgW="6857143" imgH="48963" progId="">
              <p:embed/>
            </p:oleObj>
          </a:graphicData>
        </a:graphic>
      </p:graphicFrame>
      <p:sp>
        <p:nvSpPr>
          <p:cNvPr id="10" name="灯片编号占位符 9"/>
          <p:cNvSpPr>
            <a:spLocks noGrp="1"/>
          </p:cNvSpPr>
          <p:nvPr>
            <p:ph type="sldNum" sz="quarter" idx="12"/>
          </p:nvPr>
        </p:nvSpPr>
        <p:spPr/>
        <p:txBody>
          <a:bodyPr/>
          <a:lstStyle/>
          <a:p>
            <a:fld id="{663929B4-F5BC-40D3-BE0E-70DA1E143623}" type="slidenum">
              <a:rPr lang="en-US" altLang="zh-CN" smtClean="0"/>
              <a:pPr/>
              <a:t>10</a:t>
            </a:fld>
            <a:endParaRPr lang="en-US" altLang="zh-CN"/>
          </a:p>
        </p:txBody>
      </p:sp>
    </p:spTree>
    <p:extLst>
      <p:ext uri="{BB962C8B-B14F-4D97-AF65-F5344CB8AC3E}">
        <p14:creationId xmlns:p14="http://schemas.microsoft.com/office/powerpoint/2010/main" xmlns="" val="392444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smtClean="0">
                <a:solidFill>
                  <a:schemeClr val="tx1"/>
                </a:solidFill>
                <a:latin typeface="黑体" pitchFamily="2" charset="-122"/>
                <a:ea typeface="黑体" pitchFamily="2" charset="-122"/>
              </a:rPr>
              <a:t>2</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邮件辩论</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9583" name="剪辑" r:id="rId3" imgW="6857143" imgH="48963" progId="">
              <p:embed/>
            </p:oleObj>
          </a:graphicData>
        </a:graphic>
      </p:graphicFrame>
      <p:sp>
        <p:nvSpPr>
          <p:cNvPr id="7" name="TextBox 6"/>
          <p:cNvSpPr txBox="1"/>
          <p:nvPr/>
        </p:nvSpPr>
        <p:spPr>
          <a:xfrm>
            <a:off x="539552" y="1196752"/>
            <a:ext cx="8064896" cy="477053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b="1" dirty="0"/>
              <a:t>有</a:t>
            </a:r>
            <a:r>
              <a:rPr lang="en-US" altLang="zh-CN" sz="2400" b="1" dirty="0"/>
              <a:t> A</a:t>
            </a:r>
            <a:r>
              <a:rPr lang="zh-CN" altLang="zh-CN" sz="2400" b="1" dirty="0"/>
              <a:t>、</a:t>
            </a:r>
            <a:r>
              <a:rPr lang="en-US" altLang="zh-CN" sz="2400" b="1" dirty="0"/>
              <a:t>B </a:t>
            </a:r>
            <a:r>
              <a:rPr lang="zh-CN" altLang="zh-CN" sz="2400" b="1" dirty="0"/>
              <a:t>两人通过信箱进行辩论，每人都从自己的信箱中取得对方的问题。将答案和向对方提出的新问题组成一个邮件放入对方的邮箱</a:t>
            </a:r>
            <a:r>
              <a:rPr lang="zh-CN" altLang="zh-CN" sz="2400" b="1" dirty="0" smtClean="0"/>
              <a:t>中</a:t>
            </a:r>
            <a:r>
              <a:rPr lang="zh-CN" altLang="en-US" sz="2400" b="1" dirty="0" smtClean="0"/>
              <a:t>。</a:t>
            </a:r>
            <a:r>
              <a:rPr lang="en-US" altLang="zh-CN" sz="2400" b="1" dirty="0" smtClean="0"/>
              <a:t>A</a:t>
            </a:r>
            <a:r>
              <a:rPr lang="zh-CN" altLang="zh-CN" sz="2400" b="1" dirty="0" smtClean="0"/>
              <a:t>信箱</a:t>
            </a:r>
            <a:r>
              <a:rPr lang="zh-CN" altLang="zh-CN" sz="2400" b="1" dirty="0"/>
              <a:t>最多放</a:t>
            </a:r>
            <a:r>
              <a:rPr lang="en-US" altLang="zh-CN" sz="2400" b="1" dirty="0"/>
              <a:t>M</a:t>
            </a:r>
            <a:r>
              <a:rPr lang="zh-CN" altLang="zh-CN" sz="2400" b="1" dirty="0" smtClean="0"/>
              <a:t>个，</a:t>
            </a:r>
            <a:r>
              <a:rPr lang="en-US" altLang="zh-CN" sz="2400" b="1" dirty="0" smtClean="0"/>
              <a:t>B</a:t>
            </a:r>
            <a:r>
              <a:rPr lang="zh-CN" altLang="zh-CN" sz="2400" b="1" dirty="0" smtClean="0"/>
              <a:t>信箱</a:t>
            </a:r>
            <a:r>
              <a:rPr lang="zh-CN" altLang="zh-CN" sz="2400" b="1" dirty="0"/>
              <a:t>最多放</a:t>
            </a:r>
            <a:r>
              <a:rPr lang="en-US" altLang="zh-CN" sz="2400" b="1" dirty="0"/>
              <a:t>N</a:t>
            </a:r>
            <a:r>
              <a:rPr lang="zh-CN" altLang="zh-CN" sz="2400" b="1" dirty="0" smtClean="0"/>
              <a:t>个</a:t>
            </a:r>
            <a:r>
              <a:rPr lang="zh-CN" altLang="en-US" sz="2400" b="1" dirty="0" smtClean="0"/>
              <a:t>，</a:t>
            </a:r>
            <a:r>
              <a:rPr lang="zh-CN" altLang="zh-CN" sz="2400" b="1" dirty="0" smtClean="0"/>
              <a:t>初始</a:t>
            </a:r>
            <a:r>
              <a:rPr lang="en-US" altLang="zh-CN" sz="2400" b="1" dirty="0" smtClean="0"/>
              <a:t>A</a:t>
            </a:r>
            <a:r>
              <a:rPr lang="zh-CN" altLang="zh-CN" sz="2400" b="1" dirty="0" smtClean="0"/>
              <a:t>有</a:t>
            </a:r>
            <a:r>
              <a:rPr lang="en-US" altLang="zh-CN" sz="2400" b="1" dirty="0"/>
              <a:t>x</a:t>
            </a:r>
            <a:r>
              <a:rPr lang="zh-CN" altLang="zh-CN" sz="2400" b="1" dirty="0" smtClean="0"/>
              <a:t>个</a:t>
            </a:r>
            <a:r>
              <a:rPr lang="zh-CN" altLang="en-US" sz="2400" b="1" dirty="0" smtClean="0"/>
              <a:t>，</a:t>
            </a:r>
            <a:r>
              <a:rPr lang="en-US" altLang="zh-CN" sz="2400" b="1" dirty="0" smtClean="0"/>
              <a:t>B</a:t>
            </a:r>
            <a:r>
              <a:rPr lang="zh-CN" altLang="zh-CN" sz="2400" b="1" dirty="0" smtClean="0"/>
              <a:t>有</a:t>
            </a:r>
            <a:r>
              <a:rPr lang="en-US" altLang="zh-CN" sz="2400" b="1" dirty="0"/>
              <a:t>y</a:t>
            </a:r>
            <a:r>
              <a:rPr lang="zh-CN" altLang="zh-CN" sz="2400" b="1" dirty="0" smtClean="0"/>
              <a:t>个。</a:t>
            </a:r>
            <a:r>
              <a:rPr lang="en-US" altLang="zh-CN" sz="2400" dirty="0" smtClean="0"/>
              <a:t>A</a:t>
            </a:r>
            <a:r>
              <a:rPr lang="zh-CN" altLang="zh-CN" sz="2400" dirty="0"/>
              <a:t>、</a:t>
            </a:r>
            <a:r>
              <a:rPr lang="en-US" altLang="zh-CN" sz="2400" dirty="0"/>
              <a:t>B </a:t>
            </a:r>
            <a:r>
              <a:rPr lang="zh-CN" altLang="zh-CN" sz="2400" dirty="0"/>
              <a:t>两人操作过程如下：</a:t>
            </a:r>
          </a:p>
          <a:p>
            <a:endParaRPr lang="en-US" altLang="zh-CN" sz="2000" dirty="0" smtClean="0"/>
          </a:p>
          <a:p>
            <a:r>
              <a:rPr lang="en-US" altLang="zh-CN" sz="2000" dirty="0" smtClean="0"/>
              <a:t>Code </a:t>
            </a:r>
            <a:r>
              <a:rPr lang="en-US" altLang="zh-CN" sz="2000" dirty="0"/>
              <a:t>Begin</a:t>
            </a:r>
            <a:endParaRPr lang="zh-CN" altLang="zh-CN" sz="2000" dirty="0"/>
          </a:p>
          <a:p>
            <a:r>
              <a:rPr lang="en-US" altLang="zh-CN" sz="2000" dirty="0"/>
              <a:t>A</a:t>
            </a:r>
            <a:r>
              <a:rPr lang="en-US" altLang="zh-CN" sz="2000" dirty="0" smtClean="0"/>
              <a:t>{				B{</a:t>
            </a:r>
            <a:endParaRPr lang="zh-CN" altLang="zh-CN" sz="2000" dirty="0"/>
          </a:p>
          <a:p>
            <a:r>
              <a:rPr lang="en-US" altLang="zh-CN" sz="2000" dirty="0" smtClean="0"/>
              <a:t>  While(TRUE){			  While(TRUE){</a:t>
            </a:r>
            <a:endParaRPr lang="zh-CN" altLang="zh-CN" sz="2000" dirty="0"/>
          </a:p>
          <a:p>
            <a:r>
              <a:rPr lang="en-US" altLang="zh-CN" sz="2000" dirty="0" smtClean="0"/>
              <a:t>  </a:t>
            </a:r>
            <a:r>
              <a:rPr lang="zh-CN" altLang="zh-CN" sz="2000" dirty="0" smtClean="0"/>
              <a:t>从</a:t>
            </a:r>
            <a:r>
              <a:rPr lang="en-US" altLang="zh-CN" sz="2000" dirty="0" smtClean="0"/>
              <a:t> </a:t>
            </a:r>
            <a:r>
              <a:rPr lang="en-US" altLang="zh-CN" sz="2000" dirty="0"/>
              <a:t>A </a:t>
            </a:r>
            <a:r>
              <a:rPr lang="zh-CN" altLang="zh-CN" sz="2000" dirty="0"/>
              <a:t>的信箱中取出一个邮件</a:t>
            </a:r>
            <a:r>
              <a:rPr lang="en-US" altLang="zh-CN" sz="2000" dirty="0" smtClean="0"/>
              <a:t>;	  </a:t>
            </a:r>
            <a:r>
              <a:rPr lang="zh-CN" altLang="zh-CN" sz="2000" dirty="0" smtClean="0"/>
              <a:t>从</a:t>
            </a:r>
            <a:r>
              <a:rPr lang="en-US" altLang="zh-CN" sz="2000" dirty="0" smtClean="0"/>
              <a:t> </a:t>
            </a:r>
            <a:r>
              <a:rPr lang="en-US" altLang="zh-CN" sz="2000" dirty="0"/>
              <a:t>B </a:t>
            </a:r>
            <a:r>
              <a:rPr lang="zh-CN" altLang="zh-CN" sz="2000" dirty="0"/>
              <a:t>的信箱中取出一个邮件</a:t>
            </a:r>
            <a:r>
              <a:rPr lang="en-US" altLang="zh-CN" sz="2000" dirty="0" smtClean="0"/>
              <a:t>;</a:t>
            </a:r>
            <a:endParaRPr lang="zh-CN" altLang="zh-CN" sz="2000" dirty="0"/>
          </a:p>
          <a:p>
            <a:r>
              <a:rPr lang="en-US" altLang="zh-CN" sz="2000" dirty="0" smtClean="0"/>
              <a:t>  </a:t>
            </a:r>
            <a:r>
              <a:rPr lang="zh-CN" altLang="zh-CN" sz="2000" dirty="0" smtClean="0"/>
              <a:t>回答</a:t>
            </a:r>
            <a:r>
              <a:rPr lang="zh-CN" altLang="zh-CN" sz="2000" dirty="0"/>
              <a:t>问题并提出一个新问题</a:t>
            </a:r>
            <a:r>
              <a:rPr lang="en-US" altLang="zh-CN" sz="2000" dirty="0" smtClean="0"/>
              <a:t>;	  </a:t>
            </a:r>
            <a:r>
              <a:rPr lang="zh-CN" altLang="zh-CN" sz="2000" dirty="0" smtClean="0"/>
              <a:t>回答</a:t>
            </a:r>
            <a:r>
              <a:rPr lang="zh-CN" altLang="zh-CN" sz="2000" dirty="0"/>
              <a:t>问题并提出一个新问题</a:t>
            </a:r>
            <a:r>
              <a:rPr lang="en-US" altLang="zh-CN" sz="2000" dirty="0" smtClean="0"/>
              <a:t>;</a:t>
            </a:r>
            <a:endParaRPr lang="zh-CN" altLang="zh-CN" sz="2000" dirty="0"/>
          </a:p>
          <a:p>
            <a:r>
              <a:rPr lang="en-US" altLang="zh-CN" sz="2000" dirty="0" smtClean="0"/>
              <a:t>  </a:t>
            </a:r>
            <a:r>
              <a:rPr lang="zh-CN" altLang="zh-CN" sz="2000" dirty="0" smtClean="0"/>
              <a:t>将</a:t>
            </a:r>
            <a:r>
              <a:rPr lang="zh-CN" altLang="zh-CN" sz="2000" dirty="0"/>
              <a:t>新邮件放入</a:t>
            </a:r>
            <a:r>
              <a:rPr lang="en-US" altLang="zh-CN" sz="2000" dirty="0"/>
              <a:t>B</a:t>
            </a:r>
            <a:r>
              <a:rPr lang="zh-CN" altLang="zh-CN" sz="2000" dirty="0"/>
              <a:t>的信箱</a:t>
            </a:r>
            <a:r>
              <a:rPr lang="en-US" altLang="zh-CN" sz="2000" dirty="0"/>
              <a:t>; </a:t>
            </a:r>
            <a:r>
              <a:rPr lang="en-US" altLang="zh-CN" sz="2000" dirty="0" smtClean="0"/>
              <a:t>		  </a:t>
            </a:r>
            <a:r>
              <a:rPr lang="zh-CN" altLang="zh-CN" sz="2000" dirty="0" smtClean="0"/>
              <a:t>将</a:t>
            </a:r>
            <a:r>
              <a:rPr lang="zh-CN" altLang="zh-CN" sz="2000" dirty="0"/>
              <a:t>新邮件放入</a:t>
            </a:r>
            <a:r>
              <a:rPr lang="en-US" altLang="zh-CN" sz="2000" dirty="0"/>
              <a:t>A</a:t>
            </a:r>
            <a:r>
              <a:rPr lang="zh-CN" altLang="zh-CN" sz="2000" dirty="0"/>
              <a:t>的信箱</a:t>
            </a:r>
            <a:r>
              <a:rPr lang="en-US" altLang="zh-CN" sz="2000" dirty="0" smtClean="0"/>
              <a:t>;</a:t>
            </a:r>
            <a:endParaRPr lang="zh-CN" altLang="zh-CN" sz="2000" dirty="0"/>
          </a:p>
          <a:p>
            <a:r>
              <a:rPr lang="en-US" altLang="zh-CN" sz="2000" dirty="0" smtClean="0"/>
              <a:t>  }				  }</a:t>
            </a:r>
          </a:p>
          <a:p>
            <a:r>
              <a:rPr lang="en-US" altLang="zh-CN" sz="2000" dirty="0" smtClean="0"/>
              <a:t>}				}</a:t>
            </a:r>
            <a:endParaRPr lang="zh-CN" altLang="zh-CN" sz="2400" dirty="0"/>
          </a:p>
          <a:p>
            <a:r>
              <a:rPr lang="en-US" altLang="zh-CN" sz="2400" dirty="0"/>
              <a:t>Code </a:t>
            </a:r>
            <a:r>
              <a:rPr lang="en-US" altLang="zh-CN" sz="2400" dirty="0" smtClean="0"/>
              <a:t>End</a:t>
            </a:r>
            <a:endParaRPr lang="zh-CN" altLang="zh-CN" sz="2400" dirty="0"/>
          </a:p>
        </p:txBody>
      </p:sp>
      <p:pic>
        <p:nvPicPr>
          <p:cNvPr id="59433" name="Picture 41" descr="C:\Users\HanqingLiu\AppData\Roaming\Tencent\Users\337628992\QQ\WinTemp\RichOle\DDXL2_ZAYJK4FZ@BR1`F~WI.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35696" y="4905368"/>
            <a:ext cx="2550779" cy="1836000"/>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8" name="Picture 10" descr="C:\Users\HanqingLiu\AppData\Roaming\Tencent\Users\337628992\QQ\WinTemp\RichOle\X%}5QO56OUIGD7@}KE4]NIW.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0265" y="105465"/>
            <a:ext cx="4584707" cy="6660000"/>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grpSp>
        <p:nvGrpSpPr>
          <p:cNvPr id="3" name="组合 2"/>
          <p:cNvGrpSpPr/>
          <p:nvPr/>
        </p:nvGrpSpPr>
        <p:grpSpPr>
          <a:xfrm>
            <a:off x="5868144" y="1484784"/>
            <a:ext cx="1375812" cy="4752528"/>
            <a:chOff x="5989221" y="1484784"/>
            <a:chExt cx="1375812" cy="4752528"/>
          </a:xfrm>
        </p:grpSpPr>
        <p:sp>
          <p:nvSpPr>
            <p:cNvPr id="2" name="矩形 1"/>
            <p:cNvSpPr/>
            <p:nvPr/>
          </p:nvSpPr>
          <p:spPr>
            <a:xfrm>
              <a:off x="5989221" y="1484784"/>
              <a:ext cx="1223412" cy="307777"/>
            </a:xfrm>
            <a:prstGeom prst="rect">
              <a:avLst/>
            </a:prstGeom>
          </p:spPr>
          <p:txBody>
            <a:bodyPr wrap="none">
              <a:spAutoFit/>
            </a:bodyPr>
            <a:lstStyle/>
            <a:p>
              <a:r>
                <a:rPr lang="en-US" altLang="zh-CN" sz="1400" dirty="0" smtClean="0">
                  <a:solidFill>
                    <a:srgbClr val="FF0000"/>
                  </a:solidFill>
                  <a:sym typeface="Wingdings" panose="05000000000000000000" pitchFamily="2" charset="2"/>
                </a:rPr>
                <a:t></a:t>
              </a:r>
              <a:r>
                <a:rPr lang="en-US" altLang="zh-CN" sz="1400" dirty="0" smtClean="0">
                  <a:solidFill>
                    <a:srgbClr val="FF0000"/>
                  </a:solidFill>
                </a:rPr>
                <a:t>V(</a:t>
              </a:r>
              <a:r>
                <a:rPr lang="en-US" altLang="zh-CN" sz="1400" dirty="0" err="1" smtClean="0">
                  <a:solidFill>
                    <a:srgbClr val="FF0000"/>
                  </a:solidFill>
                </a:rPr>
                <a:t>emptyA</a:t>
              </a:r>
              <a:r>
                <a:rPr lang="en-US" altLang="zh-CN" sz="1400" dirty="0">
                  <a:solidFill>
                    <a:srgbClr val="FF0000"/>
                  </a:solidFill>
                </a:rPr>
                <a:t>)</a:t>
              </a:r>
              <a:endParaRPr lang="zh-CN" altLang="en-US" sz="1400" dirty="0">
                <a:solidFill>
                  <a:srgbClr val="FF0000"/>
                </a:solidFill>
              </a:endParaRPr>
            </a:p>
          </p:txBody>
        </p:sp>
        <p:sp>
          <p:nvSpPr>
            <p:cNvPr id="10" name="矩形 9"/>
            <p:cNvSpPr/>
            <p:nvPr/>
          </p:nvSpPr>
          <p:spPr>
            <a:xfrm>
              <a:off x="6141621" y="2761183"/>
              <a:ext cx="965329" cy="307777"/>
            </a:xfrm>
            <a:prstGeom prst="rect">
              <a:avLst/>
            </a:prstGeom>
          </p:spPr>
          <p:txBody>
            <a:bodyPr wrap="none">
              <a:spAutoFit/>
            </a:bodyPr>
            <a:lstStyle/>
            <a:p>
              <a:r>
                <a:rPr lang="en-US" altLang="zh-CN" sz="1400" dirty="0" smtClean="0">
                  <a:solidFill>
                    <a:srgbClr val="FF0000"/>
                  </a:solidFill>
                  <a:sym typeface="Wingdings" panose="05000000000000000000" pitchFamily="2" charset="2"/>
                </a:rPr>
                <a:t></a:t>
              </a:r>
              <a:r>
                <a:rPr lang="en-US" altLang="zh-CN" sz="1400" dirty="0" smtClean="0">
                  <a:solidFill>
                    <a:srgbClr val="FF0000"/>
                  </a:solidFill>
                </a:rPr>
                <a:t>V(</a:t>
              </a:r>
              <a:r>
                <a:rPr lang="en-US" altLang="zh-CN" sz="1400" dirty="0" err="1" smtClean="0">
                  <a:solidFill>
                    <a:srgbClr val="FF0000"/>
                  </a:solidFill>
                </a:rPr>
                <a:t>fullB</a:t>
              </a:r>
              <a:r>
                <a:rPr lang="en-US" altLang="zh-CN" sz="1400" dirty="0" smtClean="0">
                  <a:solidFill>
                    <a:srgbClr val="FF0000"/>
                  </a:solidFill>
                </a:rPr>
                <a:t>)</a:t>
              </a:r>
              <a:endParaRPr lang="zh-CN" altLang="en-US" sz="1400" dirty="0">
                <a:solidFill>
                  <a:srgbClr val="FF0000"/>
                </a:solidFill>
              </a:endParaRPr>
            </a:p>
          </p:txBody>
        </p:sp>
        <p:sp>
          <p:nvSpPr>
            <p:cNvPr id="11" name="矩形 10"/>
            <p:cNvSpPr/>
            <p:nvPr/>
          </p:nvSpPr>
          <p:spPr>
            <a:xfrm>
              <a:off x="6141621" y="4653136"/>
              <a:ext cx="1223412" cy="307777"/>
            </a:xfrm>
            <a:prstGeom prst="rect">
              <a:avLst/>
            </a:prstGeom>
          </p:spPr>
          <p:txBody>
            <a:bodyPr wrap="none">
              <a:spAutoFit/>
            </a:bodyPr>
            <a:lstStyle/>
            <a:p>
              <a:r>
                <a:rPr lang="en-US" altLang="zh-CN" sz="1400" dirty="0" smtClean="0">
                  <a:solidFill>
                    <a:srgbClr val="FF0000"/>
                  </a:solidFill>
                  <a:sym typeface="Wingdings" panose="05000000000000000000" pitchFamily="2" charset="2"/>
                </a:rPr>
                <a:t></a:t>
              </a:r>
              <a:r>
                <a:rPr lang="en-US" altLang="zh-CN" sz="1400" dirty="0" smtClean="0">
                  <a:solidFill>
                    <a:srgbClr val="FF0000"/>
                  </a:solidFill>
                </a:rPr>
                <a:t>V(</a:t>
              </a:r>
              <a:r>
                <a:rPr lang="en-US" altLang="zh-CN" sz="1400" dirty="0" err="1" smtClean="0">
                  <a:solidFill>
                    <a:srgbClr val="FF0000"/>
                  </a:solidFill>
                </a:rPr>
                <a:t>emptyB</a:t>
              </a:r>
              <a:r>
                <a:rPr lang="en-US" altLang="zh-CN" sz="1400" dirty="0" smtClean="0">
                  <a:solidFill>
                    <a:srgbClr val="FF0000"/>
                  </a:solidFill>
                </a:rPr>
                <a:t>)</a:t>
              </a:r>
              <a:endParaRPr lang="zh-CN" altLang="en-US" sz="1400" dirty="0">
                <a:solidFill>
                  <a:srgbClr val="FF0000"/>
                </a:solidFill>
              </a:endParaRPr>
            </a:p>
          </p:txBody>
        </p:sp>
        <p:sp>
          <p:nvSpPr>
            <p:cNvPr id="12" name="矩形 11"/>
            <p:cNvSpPr/>
            <p:nvPr/>
          </p:nvSpPr>
          <p:spPr>
            <a:xfrm>
              <a:off x="6156176" y="5929535"/>
              <a:ext cx="965329" cy="307777"/>
            </a:xfrm>
            <a:prstGeom prst="rect">
              <a:avLst/>
            </a:prstGeom>
          </p:spPr>
          <p:txBody>
            <a:bodyPr wrap="none">
              <a:spAutoFit/>
            </a:bodyPr>
            <a:lstStyle/>
            <a:p>
              <a:r>
                <a:rPr lang="en-US" altLang="zh-CN" sz="1400" dirty="0" smtClean="0">
                  <a:solidFill>
                    <a:srgbClr val="FF0000"/>
                  </a:solidFill>
                  <a:sym typeface="Wingdings" panose="05000000000000000000" pitchFamily="2" charset="2"/>
                </a:rPr>
                <a:t></a:t>
              </a:r>
              <a:r>
                <a:rPr lang="en-US" altLang="zh-CN" sz="1400" dirty="0" smtClean="0">
                  <a:solidFill>
                    <a:srgbClr val="FF0000"/>
                  </a:solidFill>
                </a:rPr>
                <a:t>V(</a:t>
              </a:r>
              <a:r>
                <a:rPr lang="en-US" altLang="zh-CN" sz="1400" dirty="0" err="1" smtClean="0">
                  <a:solidFill>
                    <a:srgbClr val="FF0000"/>
                  </a:solidFill>
                </a:rPr>
                <a:t>fullA</a:t>
              </a:r>
              <a:r>
                <a:rPr lang="en-US" altLang="zh-CN" sz="1400" dirty="0" smtClean="0">
                  <a:solidFill>
                    <a:srgbClr val="FF0000"/>
                  </a:solidFill>
                </a:rPr>
                <a:t>)</a:t>
              </a:r>
              <a:endParaRPr lang="zh-CN" altLang="en-US" sz="1400" dirty="0">
                <a:solidFill>
                  <a:srgbClr val="FF0000"/>
                </a:solidFill>
              </a:endParaRPr>
            </a:p>
          </p:txBody>
        </p:sp>
      </p:grpSp>
      <p:sp>
        <p:nvSpPr>
          <p:cNvPr id="13" name="灯片编号占位符 12"/>
          <p:cNvSpPr>
            <a:spLocks noGrp="1"/>
          </p:cNvSpPr>
          <p:nvPr>
            <p:ph type="sldNum" sz="quarter" idx="12"/>
          </p:nvPr>
        </p:nvSpPr>
        <p:spPr/>
        <p:txBody>
          <a:bodyPr/>
          <a:lstStyle/>
          <a:p>
            <a:fld id="{663929B4-F5BC-40D3-BE0E-70DA1E143623}" type="slidenum">
              <a:rPr lang="en-US" altLang="zh-CN" smtClean="0"/>
              <a:pPr/>
              <a:t>11</a:t>
            </a:fld>
            <a:endParaRPr lang="en-US" altLang="zh-CN"/>
          </a:p>
        </p:txBody>
      </p:sp>
    </p:spTree>
    <p:extLst>
      <p:ext uri="{BB962C8B-B14F-4D97-AF65-F5344CB8AC3E}">
        <p14:creationId xmlns:p14="http://schemas.microsoft.com/office/powerpoint/2010/main" xmlns="" val="201541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433"/>
                                        </p:tgtEl>
                                        <p:attrNameLst>
                                          <p:attrName>style.visibility</p:attrName>
                                        </p:attrNameLst>
                                      </p:cBhvr>
                                      <p:to>
                                        <p:strVal val="visible"/>
                                      </p:to>
                                    </p:set>
                                    <p:animEffect transition="in" filter="wipe(up)">
                                      <p:cBhvr>
                                        <p:cTn id="12" dur="500"/>
                                        <p:tgtEl>
                                          <p:spTgt spid="5943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smtClean="0">
                <a:solidFill>
                  <a:schemeClr val="tx1"/>
                </a:solidFill>
                <a:latin typeface="黑体" pitchFamily="2" charset="-122"/>
                <a:ea typeface="黑体" pitchFamily="2" charset="-122"/>
              </a:rPr>
              <a:t>3</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理发师与他的顾客</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8564" name="剪辑" r:id="rId4"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a:t>理发店</a:t>
            </a:r>
            <a:r>
              <a:rPr lang="zh-CN" altLang="zh-CN" sz="2400" dirty="0" smtClean="0"/>
              <a:t>有</a:t>
            </a:r>
            <a:r>
              <a:rPr lang="en-US" altLang="zh-CN" sz="2400" dirty="0" smtClean="0">
                <a:solidFill>
                  <a:srgbClr val="FF0000"/>
                </a:solidFill>
              </a:rPr>
              <a:t>1</a:t>
            </a:r>
            <a:r>
              <a:rPr lang="en-US" altLang="zh-CN" sz="2400" strike="sngStrike" dirty="0" smtClean="0">
                <a:solidFill>
                  <a:srgbClr val="FF0000"/>
                </a:solidFill>
              </a:rPr>
              <a:t>/m</a:t>
            </a:r>
            <a:r>
              <a:rPr lang="zh-CN" altLang="zh-CN" sz="2400" dirty="0" smtClean="0"/>
              <a:t>位</a:t>
            </a:r>
            <a:r>
              <a:rPr lang="zh-CN" altLang="zh-CN" sz="2400" dirty="0"/>
              <a:t>理发师</a:t>
            </a:r>
            <a:r>
              <a:rPr lang="zh-CN" altLang="zh-CN" sz="2400" dirty="0" smtClean="0"/>
              <a:t>、</a:t>
            </a:r>
            <a:r>
              <a:rPr lang="en-US" altLang="zh-CN" sz="2400" dirty="0" smtClean="0">
                <a:solidFill>
                  <a:srgbClr val="FF0000"/>
                </a:solidFill>
              </a:rPr>
              <a:t>1</a:t>
            </a:r>
            <a:r>
              <a:rPr lang="en-US" altLang="zh-CN" sz="2400" strike="sngStrike" dirty="0" smtClean="0">
                <a:solidFill>
                  <a:srgbClr val="FF0000"/>
                </a:solidFill>
              </a:rPr>
              <a:t>/m</a:t>
            </a:r>
            <a:r>
              <a:rPr lang="zh-CN" altLang="zh-CN" sz="2400" dirty="0" smtClean="0"/>
              <a:t>把</a:t>
            </a:r>
            <a:r>
              <a:rPr lang="zh-CN" altLang="zh-CN" sz="2400" dirty="0"/>
              <a:t>理发椅和</a:t>
            </a:r>
            <a:r>
              <a:rPr lang="en-US" altLang="zh-CN" sz="2400" dirty="0"/>
              <a:t>n</a:t>
            </a:r>
            <a:r>
              <a:rPr lang="zh-CN" altLang="zh-CN" sz="2400" dirty="0"/>
              <a:t>把供等候理发的顾客坐的椅子。如果没有顾客，理发师便在理发椅上睡觉，一个顾客到来时，顾客必须叫醒理发师，如果理发师正在理发时又有顾客到来，则如果有空椅子可坐，就坐下来等待</a:t>
            </a:r>
            <a:r>
              <a:rPr lang="zh-CN" altLang="zh-CN" sz="2400" dirty="0" smtClean="0"/>
              <a:t>，</a:t>
            </a:r>
            <a:r>
              <a:rPr lang="zh-CN" altLang="en-US" sz="2400" dirty="0" smtClean="0">
                <a:solidFill>
                  <a:srgbClr val="FF0000"/>
                </a:solidFill>
              </a:rPr>
              <a:t>否则在门外等待</a:t>
            </a:r>
            <a:r>
              <a:rPr lang="en-US" altLang="zh-CN" sz="2400" strike="sngStrike" dirty="0" smtClean="0">
                <a:solidFill>
                  <a:srgbClr val="FF0000"/>
                </a:solidFill>
              </a:rPr>
              <a:t>/</a:t>
            </a:r>
            <a:r>
              <a:rPr lang="zh-CN" altLang="zh-CN" sz="2400" strike="sngStrike" dirty="0">
                <a:solidFill>
                  <a:srgbClr val="FF0000"/>
                </a:solidFill>
              </a:rPr>
              <a:t>否则就离开</a:t>
            </a:r>
            <a:r>
              <a:rPr lang="zh-CN" altLang="zh-CN" sz="2400" dirty="0" smtClean="0"/>
              <a:t>。</a:t>
            </a:r>
            <a:r>
              <a:rPr lang="zh-CN" altLang="zh-CN" sz="2400" dirty="0"/>
              <a:t>试用</a:t>
            </a:r>
            <a:r>
              <a:rPr lang="en-US" altLang="zh-CN" sz="2400" dirty="0"/>
              <a:t>P</a:t>
            </a:r>
            <a:r>
              <a:rPr lang="zh-CN" altLang="zh-CN" sz="2400" dirty="0"/>
              <a:t>、</a:t>
            </a:r>
            <a:r>
              <a:rPr lang="en-US" altLang="zh-CN" sz="2400" dirty="0"/>
              <a:t>V</a:t>
            </a:r>
            <a:r>
              <a:rPr lang="zh-CN" altLang="zh-CN" sz="2400" dirty="0"/>
              <a:t>操作实现理发师和顾客的同步，并给出信号量的定义和</a:t>
            </a:r>
            <a:r>
              <a:rPr lang="zh-CN" altLang="zh-CN" sz="2400" dirty="0" smtClean="0"/>
              <a:t>初始值</a:t>
            </a:r>
            <a:r>
              <a:rPr lang="zh-CN" altLang="en-US" sz="2400" dirty="0" smtClean="0"/>
              <a:t>。</a:t>
            </a:r>
            <a:endParaRPr lang="zh-CN" altLang="zh-CN" sz="2400" dirty="0"/>
          </a:p>
        </p:txBody>
      </p:sp>
      <p:sp>
        <p:nvSpPr>
          <p:cNvPr id="6" name="TextBox 5"/>
          <p:cNvSpPr txBox="1"/>
          <p:nvPr/>
        </p:nvSpPr>
        <p:spPr>
          <a:xfrm>
            <a:off x="539552" y="4005064"/>
            <a:ext cx="8064896" cy="2308324"/>
          </a:xfrm>
          <a:prstGeom prst="rect">
            <a:avLst/>
          </a:prstGeom>
        </p:spPr>
        <p:style>
          <a:lnRef idx="2">
            <a:schemeClr val="accent2"/>
          </a:lnRef>
          <a:fillRef idx="1">
            <a:schemeClr val="lt1"/>
          </a:fillRef>
          <a:effectRef idx="0">
            <a:schemeClr val="accent2"/>
          </a:effectRef>
          <a:fontRef idx="minor">
            <a:schemeClr val="dk1"/>
          </a:fontRef>
        </p:style>
        <p:txBody>
          <a:bodyPr wrap="square" numCol="2" rtlCol="0">
            <a:spAutoFit/>
          </a:bodyPr>
          <a:lstStyle/>
          <a:p>
            <a:pPr>
              <a:lnSpc>
                <a:spcPct val="150000"/>
              </a:lnSpc>
            </a:pPr>
            <a:r>
              <a:rPr lang="zh-CN" altLang="en-US" sz="1600" b="1" dirty="0" smtClean="0">
                <a:solidFill>
                  <a:schemeClr val="tx1"/>
                </a:solidFill>
              </a:rPr>
              <a:t>顾客：</a:t>
            </a:r>
            <a:endParaRPr lang="en-US" altLang="zh-CN" sz="1600" b="1" dirty="0" smtClean="0">
              <a:solidFill>
                <a:schemeClr val="tx1"/>
              </a:solidFill>
            </a:endParaRPr>
          </a:p>
          <a:p>
            <a:pPr>
              <a:lnSpc>
                <a:spcPct val="150000"/>
              </a:lnSpc>
            </a:pPr>
            <a:r>
              <a:rPr lang="en-US" altLang="zh-CN" sz="1600" b="1" dirty="0">
                <a:solidFill>
                  <a:schemeClr val="tx1"/>
                </a:solidFill>
              </a:rPr>
              <a:t>	</a:t>
            </a:r>
            <a:r>
              <a:rPr lang="en-US" altLang="zh-CN" sz="1600" b="1" dirty="0" smtClean="0">
                <a:solidFill>
                  <a:schemeClr val="tx1"/>
                </a:solidFill>
              </a:rPr>
              <a:t>while(1){</a:t>
            </a:r>
          </a:p>
          <a:p>
            <a:pPr>
              <a:lnSpc>
                <a:spcPct val="150000"/>
              </a:lnSpc>
            </a:pPr>
            <a:r>
              <a:rPr lang="en-US" altLang="zh-CN" sz="1600" b="1" dirty="0" smtClean="0">
                <a:solidFill>
                  <a:schemeClr val="tx1"/>
                </a:solidFill>
              </a:rPr>
              <a:t>	    </a:t>
            </a:r>
            <a:r>
              <a:rPr lang="zh-CN" altLang="en-US" sz="1600" dirty="0" smtClean="0">
                <a:solidFill>
                  <a:schemeClr val="tx1"/>
                </a:solidFill>
              </a:rPr>
              <a:t>进入等候</a:t>
            </a:r>
            <a:endParaRPr lang="en-US" altLang="zh-CN" sz="1600" dirty="0" smtClean="0">
              <a:solidFill>
                <a:schemeClr val="tx1"/>
              </a:solidFill>
            </a:endParaRPr>
          </a:p>
          <a:p>
            <a:pPr>
              <a:lnSpc>
                <a:spcPct val="150000"/>
              </a:lnSpc>
            </a:pPr>
            <a:r>
              <a:rPr lang="en-US" altLang="zh-CN" sz="1600" dirty="0" smtClean="0">
                <a:solidFill>
                  <a:schemeClr val="tx1"/>
                </a:solidFill>
              </a:rPr>
              <a:t>	    </a:t>
            </a:r>
            <a:r>
              <a:rPr lang="zh-CN" altLang="en-US" sz="1600" dirty="0" smtClean="0">
                <a:solidFill>
                  <a:schemeClr val="tx1"/>
                </a:solidFill>
              </a:rPr>
              <a:t>理发（被）</a:t>
            </a:r>
            <a:endParaRPr lang="en-US" altLang="zh-CN" sz="1600" dirty="0" smtClean="0">
              <a:solidFill>
                <a:schemeClr val="tx1"/>
              </a:solidFill>
            </a:endParaRPr>
          </a:p>
          <a:p>
            <a:pPr>
              <a:lnSpc>
                <a:spcPct val="150000"/>
              </a:lnSpc>
            </a:pPr>
            <a:r>
              <a:rPr lang="en-US" altLang="zh-CN" sz="1600" dirty="0" smtClean="0">
                <a:solidFill>
                  <a:schemeClr val="tx1"/>
                </a:solidFill>
              </a:rPr>
              <a:t>	    </a:t>
            </a:r>
            <a:r>
              <a:rPr lang="zh-CN" altLang="en-US" sz="1600" dirty="0" smtClean="0">
                <a:solidFill>
                  <a:schemeClr val="tx1"/>
                </a:solidFill>
              </a:rPr>
              <a:t>离开</a:t>
            </a:r>
            <a:endParaRPr lang="en-US" altLang="zh-CN" sz="1600" dirty="0" smtClean="0">
              <a:solidFill>
                <a:schemeClr val="tx1"/>
              </a:solidFill>
            </a:endParaRPr>
          </a:p>
          <a:p>
            <a:pPr>
              <a:lnSpc>
                <a:spcPct val="150000"/>
              </a:lnSpc>
            </a:pPr>
            <a:r>
              <a:rPr lang="en-US" altLang="zh-CN" sz="1600" dirty="0" smtClean="0">
                <a:solidFill>
                  <a:schemeClr val="tx1"/>
                </a:solidFill>
              </a:rPr>
              <a:t>	}</a:t>
            </a:r>
            <a:endParaRPr lang="en-US" altLang="zh-CN" sz="1600" dirty="0">
              <a:solidFill>
                <a:schemeClr val="tx1"/>
              </a:solidFill>
            </a:endParaRPr>
          </a:p>
          <a:p>
            <a:pPr>
              <a:lnSpc>
                <a:spcPct val="150000"/>
              </a:lnSpc>
            </a:pPr>
            <a:r>
              <a:rPr lang="zh-CN" altLang="en-US" sz="1600" b="1" dirty="0" smtClean="0">
                <a:solidFill>
                  <a:schemeClr val="tx1"/>
                </a:solidFill>
              </a:rPr>
              <a:t>理发师：</a:t>
            </a:r>
            <a:endParaRPr lang="en-US" altLang="zh-CN" sz="1600" b="1" dirty="0" smtClean="0">
              <a:solidFill>
                <a:schemeClr val="tx1"/>
              </a:solidFill>
            </a:endParaRPr>
          </a:p>
          <a:p>
            <a:pPr>
              <a:lnSpc>
                <a:spcPct val="150000"/>
              </a:lnSpc>
            </a:pPr>
            <a:r>
              <a:rPr lang="en-US" altLang="zh-CN" sz="1600" b="1" dirty="0" smtClean="0">
                <a:solidFill>
                  <a:schemeClr val="tx1"/>
                </a:solidFill>
              </a:rPr>
              <a:t>	while(1){</a:t>
            </a:r>
          </a:p>
          <a:p>
            <a:pPr>
              <a:lnSpc>
                <a:spcPct val="150000"/>
              </a:lnSpc>
            </a:pPr>
            <a:r>
              <a:rPr lang="en-US" altLang="zh-CN" sz="1600" b="1" dirty="0">
                <a:solidFill>
                  <a:schemeClr val="tx1"/>
                </a:solidFill>
              </a:rPr>
              <a:t>	</a:t>
            </a:r>
            <a:r>
              <a:rPr lang="en-US" altLang="zh-CN" sz="1600" b="1" dirty="0" smtClean="0">
                <a:solidFill>
                  <a:schemeClr val="tx1"/>
                </a:solidFill>
              </a:rPr>
              <a:t>    </a:t>
            </a:r>
            <a:r>
              <a:rPr lang="zh-CN" altLang="en-US" sz="1600" dirty="0" smtClean="0">
                <a:solidFill>
                  <a:schemeClr val="tx1"/>
                </a:solidFill>
              </a:rPr>
              <a:t>醒来</a:t>
            </a:r>
            <a:endParaRPr lang="en-US" altLang="zh-CN" sz="1600" dirty="0" smtClean="0">
              <a:solidFill>
                <a:schemeClr val="tx1"/>
              </a:solidFill>
            </a:endParaRPr>
          </a:p>
          <a:p>
            <a:pPr>
              <a:lnSpc>
                <a:spcPct val="150000"/>
              </a:lnSpc>
            </a:pPr>
            <a:r>
              <a:rPr lang="en-US" altLang="zh-CN" sz="1600" b="1" dirty="0">
                <a:solidFill>
                  <a:schemeClr val="tx1"/>
                </a:solidFill>
              </a:rPr>
              <a:t>	</a:t>
            </a:r>
            <a:r>
              <a:rPr lang="en-US" altLang="zh-CN" sz="1600" b="1" dirty="0" smtClean="0">
                <a:solidFill>
                  <a:schemeClr val="tx1"/>
                </a:solidFill>
              </a:rPr>
              <a:t>    </a:t>
            </a:r>
            <a:r>
              <a:rPr lang="zh-CN" altLang="en-US" sz="1600" dirty="0" smtClean="0">
                <a:solidFill>
                  <a:schemeClr val="tx1"/>
                </a:solidFill>
              </a:rPr>
              <a:t>理发</a:t>
            </a:r>
            <a:endParaRPr lang="en-US" altLang="zh-CN" sz="1600" dirty="0" smtClean="0">
              <a:solidFill>
                <a:schemeClr val="tx1"/>
              </a:solidFill>
            </a:endParaRPr>
          </a:p>
          <a:p>
            <a:pPr>
              <a:lnSpc>
                <a:spcPct val="150000"/>
              </a:lnSpc>
            </a:pPr>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睡觉</a:t>
            </a:r>
            <a:endParaRPr lang="en-US" altLang="zh-CN" sz="1600" dirty="0" smtClean="0">
              <a:solidFill>
                <a:schemeClr val="tx1"/>
              </a:solidFill>
            </a:endParaRPr>
          </a:p>
          <a:p>
            <a:pPr>
              <a:lnSpc>
                <a:spcPct val="150000"/>
              </a:lnSpc>
            </a:pPr>
            <a:r>
              <a:rPr lang="en-US" altLang="zh-CN" sz="1600" dirty="0">
                <a:solidFill>
                  <a:schemeClr val="tx1"/>
                </a:solidFill>
              </a:rPr>
              <a:t>	</a:t>
            </a:r>
            <a:r>
              <a:rPr lang="en-US" altLang="zh-CN" sz="1600" dirty="0" smtClean="0">
                <a:solidFill>
                  <a:schemeClr val="tx1"/>
                </a:solidFill>
              </a:rPr>
              <a:t>}</a:t>
            </a:r>
            <a:endParaRPr lang="en-US" altLang="zh-CN" sz="1600" dirty="0">
              <a:solidFill>
                <a:schemeClr val="tx1"/>
              </a:solidFill>
            </a:endParaRPr>
          </a:p>
        </p:txBody>
      </p:sp>
      <p:sp>
        <p:nvSpPr>
          <p:cNvPr id="8" name="TextBox 7"/>
          <p:cNvSpPr txBox="1"/>
          <p:nvPr/>
        </p:nvSpPr>
        <p:spPr>
          <a:xfrm>
            <a:off x="755576" y="1373574"/>
            <a:ext cx="8064896" cy="5262979"/>
          </a:xfrm>
          <a:prstGeom prst="rect">
            <a:avLst/>
          </a:prstGeom>
        </p:spPr>
        <p:style>
          <a:lnRef idx="2">
            <a:schemeClr val="accent2"/>
          </a:lnRef>
          <a:fillRef idx="1">
            <a:schemeClr val="lt1"/>
          </a:fillRef>
          <a:effectRef idx="0">
            <a:schemeClr val="accent2"/>
          </a:effectRef>
          <a:fontRef idx="minor">
            <a:schemeClr val="dk1"/>
          </a:fontRef>
        </p:style>
        <p:txBody>
          <a:bodyPr wrap="square" numCol="2" rtlCol="0">
            <a:spAutoFit/>
          </a:bodyPr>
          <a:lstStyle/>
          <a:p>
            <a:pPr>
              <a:lnSpc>
                <a:spcPct val="150000"/>
              </a:lnSpc>
            </a:pPr>
            <a:r>
              <a:rPr lang="en-US" altLang="zh-CN" sz="1600" dirty="0" smtClean="0">
                <a:solidFill>
                  <a:schemeClr val="tx1"/>
                </a:solidFill>
              </a:rPr>
              <a:t>chair = n  		</a:t>
            </a:r>
            <a:r>
              <a:rPr lang="zh-CN" altLang="en-US" sz="1600" dirty="0" smtClean="0">
                <a:solidFill>
                  <a:schemeClr val="tx1"/>
                </a:solidFill>
              </a:rPr>
              <a:t>互斥信号量等候椅</a:t>
            </a:r>
            <a:endParaRPr lang="en-US" altLang="zh-CN" sz="1600" dirty="0" smtClean="0">
              <a:solidFill>
                <a:schemeClr val="tx1"/>
              </a:solidFill>
            </a:endParaRPr>
          </a:p>
          <a:p>
            <a:pPr>
              <a:lnSpc>
                <a:spcPct val="150000"/>
              </a:lnSpc>
            </a:pPr>
            <a:r>
              <a:rPr lang="en-US" altLang="zh-CN" sz="1600" dirty="0" smtClean="0">
                <a:solidFill>
                  <a:schemeClr val="tx1"/>
                </a:solidFill>
              </a:rPr>
              <a:t>barber = 0 	</a:t>
            </a:r>
            <a:r>
              <a:rPr lang="zh-CN" altLang="en-US" sz="1600" dirty="0" smtClean="0">
                <a:solidFill>
                  <a:schemeClr val="tx1"/>
                </a:solidFill>
              </a:rPr>
              <a:t>同步信号量空闲理发师</a:t>
            </a:r>
            <a:endParaRPr lang="en-US" altLang="zh-CN" sz="1600" dirty="0" smtClean="0">
              <a:solidFill>
                <a:schemeClr val="tx1"/>
              </a:solidFill>
            </a:endParaRPr>
          </a:p>
          <a:p>
            <a:pPr>
              <a:lnSpc>
                <a:spcPct val="150000"/>
              </a:lnSpc>
            </a:pPr>
            <a:r>
              <a:rPr lang="en-US" altLang="zh-CN" sz="1600" dirty="0">
                <a:solidFill>
                  <a:schemeClr val="tx1"/>
                </a:solidFill>
              </a:rPr>
              <a:t>c</a:t>
            </a:r>
            <a:r>
              <a:rPr lang="en-US" altLang="zh-CN" sz="1600" dirty="0" smtClean="0">
                <a:solidFill>
                  <a:schemeClr val="tx1"/>
                </a:solidFill>
              </a:rPr>
              <a:t>ustomer = 0 	</a:t>
            </a:r>
            <a:r>
              <a:rPr lang="zh-CN" altLang="en-US" sz="1600" dirty="0" smtClean="0">
                <a:solidFill>
                  <a:schemeClr val="tx1"/>
                </a:solidFill>
              </a:rPr>
              <a:t>同步信号量请求理发的</a:t>
            </a: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r>
              <a:rPr lang="en-US" altLang="zh-CN" sz="1600" dirty="0" smtClean="0">
                <a:solidFill>
                  <a:schemeClr val="tx1"/>
                </a:solidFill>
              </a:rPr>
              <a:t>Customers(){</a:t>
            </a:r>
          </a:p>
          <a:p>
            <a:pPr>
              <a:lnSpc>
                <a:spcPct val="150000"/>
              </a:lnSpc>
            </a:pPr>
            <a:r>
              <a:rPr lang="en-US" altLang="zh-CN" sz="1600" dirty="0" smtClean="0">
                <a:solidFill>
                  <a:schemeClr val="tx1"/>
                </a:solidFill>
              </a:rPr>
              <a:t>	P(chair);</a:t>
            </a:r>
          </a:p>
          <a:p>
            <a:pPr>
              <a:lnSpc>
                <a:spcPct val="150000"/>
              </a:lnSpc>
            </a:pPr>
            <a:r>
              <a:rPr lang="en-US" altLang="zh-CN" sz="1600" dirty="0" smtClean="0">
                <a:solidFill>
                  <a:schemeClr val="tx1"/>
                </a:solidFill>
              </a:rPr>
              <a:t>	</a:t>
            </a:r>
            <a:r>
              <a:rPr lang="zh-CN" altLang="en-US" sz="1600" dirty="0" smtClean="0">
                <a:solidFill>
                  <a:schemeClr val="tx1"/>
                </a:solidFill>
              </a:rPr>
              <a:t>进入等候</a:t>
            </a:r>
            <a:r>
              <a:rPr lang="en-US" altLang="zh-CN" sz="1600" dirty="0" smtClean="0">
                <a:solidFill>
                  <a:schemeClr val="tx1"/>
                </a:solidFill>
              </a:rPr>
              <a:t>;</a:t>
            </a:r>
          </a:p>
          <a:p>
            <a:pPr>
              <a:lnSpc>
                <a:spcPct val="150000"/>
              </a:lnSpc>
            </a:pPr>
            <a:r>
              <a:rPr lang="en-US" altLang="zh-CN" sz="1600" dirty="0" smtClean="0">
                <a:solidFill>
                  <a:schemeClr val="tx1"/>
                </a:solidFill>
              </a:rPr>
              <a:t>	V(customer);</a:t>
            </a:r>
          </a:p>
          <a:p>
            <a:pPr>
              <a:lnSpc>
                <a:spcPct val="150000"/>
              </a:lnSpc>
            </a:pPr>
            <a:r>
              <a:rPr lang="en-US" altLang="zh-CN" sz="1600" dirty="0" smtClean="0">
                <a:solidFill>
                  <a:schemeClr val="tx1"/>
                </a:solidFill>
              </a:rPr>
              <a:t>	P(barber);</a:t>
            </a:r>
          </a:p>
          <a:p>
            <a:pPr>
              <a:lnSpc>
                <a:spcPct val="150000"/>
              </a:lnSpc>
            </a:pPr>
            <a:r>
              <a:rPr lang="en-US" altLang="zh-CN" sz="1600" dirty="0" smtClean="0">
                <a:solidFill>
                  <a:schemeClr val="tx1"/>
                </a:solidFill>
              </a:rPr>
              <a:t>	V(chair);</a:t>
            </a:r>
          </a:p>
          <a:p>
            <a:pPr>
              <a:lnSpc>
                <a:spcPct val="150000"/>
              </a:lnSpc>
            </a:pPr>
            <a:r>
              <a:rPr lang="en-US" altLang="zh-CN" sz="1600" dirty="0" smtClean="0">
                <a:solidFill>
                  <a:schemeClr val="tx1"/>
                </a:solidFill>
              </a:rPr>
              <a:t>	</a:t>
            </a:r>
            <a:r>
              <a:rPr lang="zh-CN" altLang="en-US" sz="1600" dirty="0" smtClean="0">
                <a:solidFill>
                  <a:schemeClr val="tx1"/>
                </a:solidFill>
              </a:rPr>
              <a:t>理发</a:t>
            </a:r>
            <a:r>
              <a:rPr lang="en-US" altLang="zh-CN" sz="1600" dirty="0" smtClean="0">
                <a:solidFill>
                  <a:schemeClr val="tx1"/>
                </a:solidFill>
              </a:rPr>
              <a:t>(</a:t>
            </a:r>
            <a:r>
              <a:rPr lang="zh-CN" altLang="en-US" sz="1600" dirty="0" smtClean="0">
                <a:solidFill>
                  <a:schemeClr val="tx1"/>
                </a:solidFill>
              </a:rPr>
              <a:t>被</a:t>
            </a:r>
            <a:r>
              <a:rPr lang="en-US" altLang="zh-CN" sz="1600" dirty="0" smtClean="0">
                <a:solidFill>
                  <a:schemeClr val="tx1"/>
                </a:solidFill>
              </a:rPr>
              <a:t>);</a:t>
            </a:r>
          </a:p>
          <a:p>
            <a:pPr>
              <a:lnSpc>
                <a:spcPct val="150000"/>
              </a:lnSpc>
            </a:pPr>
            <a:r>
              <a:rPr lang="en-US" altLang="zh-CN" sz="1600" dirty="0" smtClean="0">
                <a:solidFill>
                  <a:schemeClr val="tx1"/>
                </a:solidFill>
              </a:rPr>
              <a:t>	</a:t>
            </a:r>
            <a:r>
              <a:rPr lang="zh-CN" altLang="en-US" sz="1600" dirty="0" smtClean="0">
                <a:solidFill>
                  <a:schemeClr val="tx1"/>
                </a:solidFill>
              </a:rPr>
              <a:t>离开</a:t>
            </a:r>
            <a:r>
              <a:rPr lang="en-US" altLang="zh-CN" sz="1600" dirty="0" smtClean="0">
                <a:solidFill>
                  <a:schemeClr val="tx1"/>
                </a:solidFill>
              </a:rPr>
              <a:t>;</a:t>
            </a:r>
            <a:endParaRPr lang="en-US" altLang="zh-CN" sz="1600" dirty="0">
              <a:solidFill>
                <a:schemeClr val="tx1"/>
              </a:solidFill>
            </a:endParaRPr>
          </a:p>
          <a:p>
            <a:pPr>
              <a:lnSpc>
                <a:spcPct val="150000"/>
              </a:lnSpc>
            </a:pPr>
            <a:r>
              <a:rPr lang="en-US" altLang="zh-CN" sz="1600" dirty="0" smtClean="0">
                <a:solidFill>
                  <a:schemeClr val="tx1"/>
                </a:solidFill>
              </a:rPr>
              <a:t>}</a:t>
            </a:r>
            <a:r>
              <a:rPr lang="en-US" altLang="zh-CN" sz="1600" dirty="0">
                <a:solidFill>
                  <a:schemeClr val="tx1"/>
                </a:solidFill>
              </a:rPr>
              <a:t> </a:t>
            </a: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r>
              <a:rPr lang="en-US" altLang="zh-CN" sz="1600" dirty="0" smtClean="0">
                <a:solidFill>
                  <a:schemeClr val="tx1"/>
                </a:solidFill>
              </a:rPr>
              <a:t>Barber</a:t>
            </a:r>
            <a:r>
              <a:rPr lang="en-US" altLang="zh-CN" sz="1600" dirty="0">
                <a:solidFill>
                  <a:schemeClr val="tx1"/>
                </a:solidFill>
              </a:rPr>
              <a:t>(){</a:t>
            </a:r>
          </a:p>
          <a:p>
            <a:pPr>
              <a:lnSpc>
                <a:spcPct val="150000"/>
              </a:lnSpc>
            </a:pPr>
            <a:r>
              <a:rPr lang="en-US" altLang="zh-CN" sz="1600" dirty="0" smtClean="0">
                <a:solidFill>
                  <a:schemeClr val="tx1"/>
                </a:solidFill>
              </a:rPr>
              <a:t>	while(1</a:t>
            </a:r>
            <a:r>
              <a:rPr lang="en-US" altLang="zh-CN" sz="1600" dirty="0">
                <a:solidFill>
                  <a:schemeClr val="tx1"/>
                </a:solidFill>
              </a:rPr>
              <a:t>){</a:t>
            </a:r>
          </a:p>
          <a:p>
            <a:pPr>
              <a:lnSpc>
                <a:spcPct val="150000"/>
              </a:lnSpc>
            </a:pPr>
            <a:r>
              <a:rPr lang="en-US" altLang="zh-CN" sz="1600" dirty="0" smtClean="0">
                <a:solidFill>
                  <a:schemeClr val="tx1"/>
                </a:solidFill>
              </a:rPr>
              <a:t>	    P(customer);// </a:t>
            </a:r>
            <a:r>
              <a:rPr lang="zh-CN" altLang="en-US" sz="1600" dirty="0" smtClean="0">
                <a:solidFill>
                  <a:schemeClr val="tx1"/>
                </a:solidFill>
              </a:rPr>
              <a:t>睡觉</a:t>
            </a:r>
            <a:endParaRPr lang="en-US" altLang="zh-CN" sz="1600" dirty="0">
              <a:solidFill>
                <a:schemeClr val="tx1"/>
              </a:solidFill>
            </a:endParaRPr>
          </a:p>
          <a:p>
            <a:pPr>
              <a:lnSpc>
                <a:spcPct val="150000"/>
              </a:lnSpc>
            </a:pPr>
            <a:r>
              <a:rPr lang="en-US" altLang="zh-CN" sz="1600" dirty="0" smtClean="0">
                <a:solidFill>
                  <a:schemeClr val="tx1"/>
                </a:solidFill>
              </a:rPr>
              <a:t>	    </a:t>
            </a:r>
            <a:r>
              <a:rPr lang="zh-CN" altLang="en-US" sz="1600" dirty="0" smtClean="0">
                <a:solidFill>
                  <a:schemeClr val="tx1"/>
                </a:solidFill>
              </a:rPr>
              <a:t>醒来</a:t>
            </a:r>
            <a:r>
              <a:rPr lang="en-US" altLang="zh-CN" sz="1600" dirty="0" smtClean="0">
                <a:solidFill>
                  <a:schemeClr val="tx1"/>
                </a:solidFill>
              </a:rPr>
              <a:t>;</a:t>
            </a:r>
          </a:p>
          <a:p>
            <a:pPr>
              <a:lnSpc>
                <a:spcPct val="150000"/>
              </a:lnSpc>
            </a:pPr>
            <a:r>
              <a:rPr lang="en-US" altLang="zh-CN" sz="1600" dirty="0" smtClean="0">
                <a:solidFill>
                  <a:schemeClr val="tx1"/>
                </a:solidFill>
              </a:rPr>
              <a:t>	    V(barber</a:t>
            </a:r>
            <a:r>
              <a:rPr lang="en-US" altLang="zh-CN" sz="1600" dirty="0">
                <a:solidFill>
                  <a:schemeClr val="tx1"/>
                </a:solidFill>
              </a:rPr>
              <a:t>);</a:t>
            </a:r>
          </a:p>
          <a:p>
            <a:pPr>
              <a:lnSpc>
                <a:spcPct val="150000"/>
              </a:lnSpc>
            </a:pPr>
            <a:r>
              <a:rPr lang="en-US" altLang="zh-CN" sz="1600" dirty="0" smtClean="0">
                <a:solidFill>
                  <a:schemeClr val="tx1"/>
                </a:solidFill>
              </a:rPr>
              <a:t>	    </a:t>
            </a:r>
            <a:r>
              <a:rPr lang="zh-CN" altLang="en-US" sz="1600" dirty="0" smtClean="0">
                <a:solidFill>
                  <a:schemeClr val="tx1"/>
                </a:solidFill>
              </a:rPr>
              <a:t>理发</a:t>
            </a:r>
            <a:r>
              <a:rPr lang="en-US" altLang="zh-CN" sz="1600" dirty="0" smtClean="0">
                <a:solidFill>
                  <a:schemeClr val="tx1"/>
                </a:solidFill>
              </a:rPr>
              <a:t>;</a:t>
            </a:r>
            <a:endParaRPr lang="en-US" altLang="zh-CN" sz="1600" dirty="0">
              <a:solidFill>
                <a:schemeClr val="tx1"/>
              </a:solidFill>
            </a:endParaRPr>
          </a:p>
          <a:p>
            <a:pPr>
              <a:lnSpc>
                <a:spcPct val="150000"/>
              </a:lnSpc>
            </a:pPr>
            <a:r>
              <a:rPr lang="en-US" altLang="zh-CN" sz="1600" dirty="0" smtClean="0">
                <a:solidFill>
                  <a:schemeClr val="tx1"/>
                </a:solidFill>
              </a:rPr>
              <a:t>	}</a:t>
            </a:r>
            <a:endParaRPr lang="en-US" altLang="zh-CN" sz="1600" dirty="0">
              <a:solidFill>
                <a:schemeClr val="tx1"/>
              </a:solidFill>
            </a:endParaRPr>
          </a:p>
          <a:p>
            <a:pPr>
              <a:lnSpc>
                <a:spcPct val="150000"/>
              </a:lnSpc>
            </a:pPr>
            <a:r>
              <a:rPr lang="en-US" altLang="zh-CN" sz="1600" dirty="0">
                <a:solidFill>
                  <a:schemeClr val="tx1"/>
                </a:solidFill>
              </a:rPr>
              <a:t>}</a:t>
            </a:r>
          </a:p>
          <a:p>
            <a:pPr>
              <a:lnSpc>
                <a:spcPct val="150000"/>
              </a:lnSpc>
            </a:pPr>
            <a:endParaRPr lang="en-US" altLang="zh-CN" sz="1600" dirty="0" smtClean="0">
              <a:solidFill>
                <a:schemeClr val="tx1"/>
              </a:solidFill>
            </a:endParaRPr>
          </a:p>
        </p:txBody>
      </p:sp>
      <p:sp>
        <p:nvSpPr>
          <p:cNvPr id="13" name="灯片编号占位符 12"/>
          <p:cNvSpPr>
            <a:spLocks noGrp="1"/>
          </p:cNvSpPr>
          <p:nvPr>
            <p:ph type="sldNum" sz="quarter" idx="12"/>
          </p:nvPr>
        </p:nvSpPr>
        <p:spPr/>
        <p:txBody>
          <a:bodyPr/>
          <a:lstStyle/>
          <a:p>
            <a:fld id="{663929B4-F5BC-40D3-BE0E-70DA1E143623}" type="slidenum">
              <a:rPr lang="en-US" altLang="zh-CN" smtClean="0"/>
              <a:pPr/>
              <a:t>12</a:t>
            </a:fld>
            <a:endParaRPr lang="en-US" altLang="zh-CN"/>
          </a:p>
        </p:txBody>
      </p:sp>
    </p:spTree>
    <p:extLst>
      <p:ext uri="{BB962C8B-B14F-4D97-AF65-F5344CB8AC3E}">
        <p14:creationId xmlns:p14="http://schemas.microsoft.com/office/powerpoint/2010/main" xmlns="" val="141809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smtClean="0">
                <a:solidFill>
                  <a:schemeClr val="tx1"/>
                </a:solidFill>
                <a:latin typeface="黑体" pitchFamily="2" charset="-122"/>
                <a:ea typeface="黑体" pitchFamily="2" charset="-122"/>
              </a:rPr>
              <a:t>4</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录像厅看录像</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6520" name="剪辑" r:id="rId3" imgW="6857143" imgH="48963" progId="">
              <p:embed/>
            </p:oleObj>
          </a:graphicData>
        </a:graphic>
      </p:graphicFrame>
      <p:sp>
        <p:nvSpPr>
          <p:cNvPr id="7" name="TextBox 6"/>
          <p:cNvSpPr txBox="1"/>
          <p:nvPr/>
        </p:nvSpPr>
        <p:spPr>
          <a:xfrm>
            <a:off x="539552" y="1196752"/>
            <a:ext cx="8064896" cy="489364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a:t>假设一个录像厅有</a:t>
            </a:r>
            <a:r>
              <a:rPr lang="en-US" altLang="zh-CN" sz="2400" dirty="0"/>
              <a:t>0</a:t>
            </a:r>
            <a:r>
              <a:rPr lang="zh-CN" altLang="zh-CN" sz="2400" dirty="0"/>
              <a:t>，</a:t>
            </a:r>
            <a:r>
              <a:rPr lang="en-US" altLang="zh-CN" sz="2400" dirty="0"/>
              <a:t>1</a:t>
            </a:r>
            <a:r>
              <a:rPr lang="zh-CN" altLang="zh-CN" sz="2400" dirty="0"/>
              <a:t>和</a:t>
            </a:r>
            <a:r>
              <a:rPr lang="en-US" altLang="zh-CN" sz="2400" dirty="0"/>
              <a:t>2</a:t>
            </a:r>
            <a:r>
              <a:rPr lang="zh-CN" altLang="zh-CN" sz="2400" dirty="0"/>
              <a:t>三种不同的录像片由观众选择放映。录像厅的放映规则为：</a:t>
            </a:r>
          </a:p>
          <a:p>
            <a:r>
              <a:rPr lang="zh-CN" altLang="zh-CN" sz="2400" dirty="0"/>
              <a:t>（</a:t>
            </a:r>
            <a:r>
              <a:rPr lang="en-US" altLang="zh-CN" sz="2400" dirty="0"/>
              <a:t>1</a:t>
            </a:r>
            <a:r>
              <a:rPr lang="zh-CN" altLang="zh-CN" sz="2400" dirty="0"/>
              <a:t>）任意时刻最多只能放映一部录像片，正在放映的录像片是自动循环放映的，最后一名观众主动离开时结束当前录像片的放映。</a:t>
            </a:r>
          </a:p>
          <a:p>
            <a:r>
              <a:rPr lang="zh-CN" altLang="zh-CN" sz="2400" dirty="0"/>
              <a:t>（</a:t>
            </a:r>
            <a:r>
              <a:rPr lang="en-US" altLang="zh-CN" sz="2400" dirty="0"/>
              <a:t>2</a:t>
            </a:r>
            <a:r>
              <a:rPr lang="zh-CN" altLang="zh-CN" sz="2400" dirty="0"/>
              <a:t>）选择当前放映录像片的观众可以立即进入，允许同时有多名观众选择同一录像片观看，同时观看的人数不受限制。</a:t>
            </a:r>
          </a:p>
          <a:p>
            <a:r>
              <a:rPr lang="zh-CN" altLang="zh-CN" sz="2400" dirty="0"/>
              <a:t>（</a:t>
            </a:r>
            <a:r>
              <a:rPr lang="en-US" altLang="zh-CN" sz="2400" dirty="0"/>
              <a:t>3</a:t>
            </a:r>
            <a:r>
              <a:rPr lang="zh-CN" altLang="zh-CN" sz="2400" dirty="0"/>
              <a:t>）等待观看其他录像片的观众可以按到达顺序排队，当一种新的录像片开始放映时，所有等待观看此录像片的观众可以依次进入录像厅同时观看。用一个进程代表一个观众。要求用信号量方法</a:t>
            </a:r>
            <a:r>
              <a:rPr lang="en-US" altLang="zh-CN" sz="2400" dirty="0"/>
              <a:t>P</a:t>
            </a:r>
            <a:r>
              <a:rPr lang="zh-CN" altLang="zh-CN" sz="2400" dirty="0"/>
              <a:t>，</a:t>
            </a:r>
            <a:r>
              <a:rPr lang="en-US" altLang="zh-CN" sz="2400" dirty="0"/>
              <a:t>V</a:t>
            </a:r>
            <a:r>
              <a:rPr lang="zh-CN" altLang="zh-CN" sz="2400" dirty="0"/>
              <a:t>操作写出同步活动的程序，并给出信号量的定义和初始值。</a:t>
            </a:r>
          </a:p>
        </p:txBody>
      </p:sp>
      <p:sp>
        <p:nvSpPr>
          <p:cNvPr id="8" name="TextBox 7"/>
          <p:cNvSpPr txBox="1"/>
          <p:nvPr/>
        </p:nvSpPr>
        <p:spPr>
          <a:xfrm>
            <a:off x="702825" y="1412776"/>
            <a:ext cx="8064896" cy="4893647"/>
          </a:xfrm>
          <a:prstGeom prst="rect">
            <a:avLst/>
          </a:prstGeom>
        </p:spPr>
        <p:style>
          <a:lnRef idx="2">
            <a:schemeClr val="accent2"/>
          </a:lnRef>
          <a:fillRef idx="1">
            <a:schemeClr val="lt1"/>
          </a:fillRef>
          <a:effectRef idx="0">
            <a:schemeClr val="accent2"/>
          </a:effectRef>
          <a:fontRef idx="minor">
            <a:schemeClr val="dk1"/>
          </a:fontRef>
        </p:style>
        <p:txBody>
          <a:bodyPr wrap="square" numCol="2" rtlCol="0">
            <a:spAutoFit/>
          </a:bodyPr>
          <a:lstStyle/>
          <a:p>
            <a:pPr>
              <a:lnSpc>
                <a:spcPct val="150000"/>
              </a:lnSpc>
            </a:pPr>
            <a:r>
              <a:rPr lang="en-US" altLang="zh-CN" sz="1600" dirty="0" smtClean="0">
                <a:solidFill>
                  <a:schemeClr val="tx1"/>
                </a:solidFill>
              </a:rPr>
              <a:t>s = 1  </a:t>
            </a:r>
            <a:r>
              <a:rPr lang="zh-CN" altLang="en-US" sz="1600" dirty="0" smtClean="0">
                <a:solidFill>
                  <a:schemeClr val="tx1"/>
                </a:solidFill>
              </a:rPr>
              <a:t>互斥信号量放映机</a:t>
            </a:r>
            <a:endParaRPr lang="en-US" altLang="zh-CN" sz="1600" dirty="0" smtClean="0">
              <a:solidFill>
                <a:schemeClr val="tx1"/>
              </a:solidFill>
            </a:endParaRPr>
          </a:p>
          <a:p>
            <a:pPr>
              <a:lnSpc>
                <a:spcPct val="150000"/>
              </a:lnSpc>
            </a:pPr>
            <a:r>
              <a:rPr lang="en-US" altLang="zh-CN" sz="1600" dirty="0" smtClean="0">
                <a:solidFill>
                  <a:schemeClr val="tx1"/>
                </a:solidFill>
              </a:rPr>
              <a:t>c[3] = 0  </a:t>
            </a:r>
            <a:r>
              <a:rPr lang="zh-CN" altLang="en-US" sz="1600" dirty="0" smtClean="0">
                <a:solidFill>
                  <a:schemeClr val="tx1"/>
                </a:solidFill>
              </a:rPr>
              <a:t>观看计数器</a:t>
            </a:r>
            <a:endParaRPr lang="en-US" altLang="zh-CN" sz="1600" dirty="0" smtClean="0">
              <a:solidFill>
                <a:schemeClr val="tx1"/>
              </a:solidFill>
            </a:endParaRPr>
          </a:p>
          <a:p>
            <a:pPr>
              <a:lnSpc>
                <a:spcPct val="150000"/>
              </a:lnSpc>
            </a:pPr>
            <a:r>
              <a:rPr lang="en-US" altLang="zh-CN" sz="1600" dirty="0" smtClean="0">
                <a:solidFill>
                  <a:schemeClr val="tx1"/>
                </a:solidFill>
              </a:rPr>
              <a:t>t[3] = 1  </a:t>
            </a:r>
            <a:r>
              <a:rPr lang="zh-CN" altLang="en-US" sz="1600" dirty="0" smtClean="0">
                <a:solidFill>
                  <a:schemeClr val="tx1"/>
                </a:solidFill>
              </a:rPr>
              <a:t>观看计数器的互斥信号</a:t>
            </a:r>
            <a:endParaRPr lang="en-US" altLang="zh-CN" sz="1600" dirty="0" smtClean="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r>
              <a:rPr lang="en-US" altLang="zh-CN" sz="1600" dirty="0" err="1" smtClean="0">
                <a:solidFill>
                  <a:schemeClr val="tx1"/>
                </a:solidFill>
              </a:rPr>
              <a:t>Vedioshow</a:t>
            </a:r>
            <a:r>
              <a:rPr lang="en-US" altLang="zh-CN" sz="1600" dirty="0" smtClean="0">
                <a:solidFill>
                  <a:schemeClr val="tx1"/>
                </a:solidFill>
              </a:rPr>
              <a:t>(</a:t>
            </a:r>
            <a:r>
              <a:rPr lang="en-US" altLang="zh-CN" sz="1600" dirty="0" err="1" smtClean="0">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P(t[</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c[</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If(c[</a:t>
            </a:r>
            <a:r>
              <a:rPr lang="en-US" altLang="zh-CN" sz="1600" dirty="0" err="1">
                <a:solidFill>
                  <a:schemeClr val="tx1"/>
                </a:solidFill>
              </a:rPr>
              <a:t>i</a:t>
            </a:r>
            <a:r>
              <a:rPr lang="en-US" altLang="zh-CN" sz="1600" dirty="0">
                <a:solidFill>
                  <a:schemeClr val="tx1"/>
                </a:solidFill>
              </a:rPr>
              <a:t>]==1)  P(s);</a:t>
            </a:r>
          </a:p>
          <a:p>
            <a:pPr>
              <a:lnSpc>
                <a:spcPct val="150000"/>
              </a:lnSpc>
            </a:pPr>
            <a:r>
              <a:rPr lang="en-US" altLang="zh-CN" sz="1600" dirty="0">
                <a:solidFill>
                  <a:schemeClr val="tx1"/>
                </a:solidFill>
              </a:rPr>
              <a:t>	V(t[</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a:t>
            </a:r>
            <a:r>
              <a:rPr lang="zh-CN" altLang="en-US" sz="1600" dirty="0">
                <a:solidFill>
                  <a:schemeClr val="tx1"/>
                </a:solidFill>
              </a:rPr>
              <a:t>看录像</a:t>
            </a:r>
            <a:r>
              <a:rPr lang="en-US" altLang="zh-CN" sz="1600" dirty="0">
                <a:solidFill>
                  <a:schemeClr val="tx1"/>
                </a:solidFill>
              </a:rPr>
              <a:t>;</a:t>
            </a:r>
          </a:p>
          <a:p>
            <a:pPr>
              <a:lnSpc>
                <a:spcPct val="150000"/>
              </a:lnSpc>
            </a:pPr>
            <a:r>
              <a:rPr lang="en-US" altLang="zh-CN" sz="1600" dirty="0">
                <a:solidFill>
                  <a:schemeClr val="tx1"/>
                </a:solidFill>
              </a:rPr>
              <a:t>	P(t[</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c[</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	If(c[</a:t>
            </a:r>
            <a:r>
              <a:rPr lang="en-US" altLang="zh-CN" sz="1600" dirty="0" err="1">
                <a:solidFill>
                  <a:schemeClr val="tx1"/>
                </a:solidFill>
              </a:rPr>
              <a:t>i</a:t>
            </a:r>
            <a:r>
              <a:rPr lang="en-US" altLang="zh-CN" sz="1600" dirty="0">
                <a:solidFill>
                  <a:schemeClr val="tx1"/>
                </a:solidFill>
              </a:rPr>
              <a:t>]==0) V(s);</a:t>
            </a:r>
          </a:p>
          <a:p>
            <a:pPr>
              <a:lnSpc>
                <a:spcPct val="150000"/>
              </a:lnSpc>
            </a:pPr>
            <a:r>
              <a:rPr lang="en-US" altLang="zh-CN" sz="1600" dirty="0">
                <a:solidFill>
                  <a:schemeClr val="tx1"/>
                </a:solidFill>
              </a:rPr>
              <a:t>	V(t[</a:t>
            </a:r>
            <a:r>
              <a:rPr lang="en-US" altLang="zh-CN" sz="1600" dirty="0" err="1">
                <a:solidFill>
                  <a:schemeClr val="tx1"/>
                </a:solidFill>
              </a:rPr>
              <a:t>i</a:t>
            </a:r>
            <a:r>
              <a:rPr lang="en-US" altLang="zh-CN" sz="1600" dirty="0">
                <a:solidFill>
                  <a:schemeClr val="tx1"/>
                </a:solidFill>
              </a:rPr>
              <a:t>]);</a:t>
            </a:r>
          </a:p>
          <a:p>
            <a:pPr>
              <a:lnSpc>
                <a:spcPct val="150000"/>
              </a:lnSpc>
            </a:pPr>
            <a:r>
              <a:rPr lang="en-US" altLang="zh-CN" sz="1600" dirty="0">
                <a:solidFill>
                  <a:schemeClr val="tx1"/>
                </a:solidFill>
              </a:rPr>
              <a:t>}</a:t>
            </a:r>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13</a:t>
            </a:fld>
            <a:endParaRPr lang="en-US" altLang="zh-CN"/>
          </a:p>
        </p:txBody>
      </p:sp>
    </p:spTree>
    <p:extLst>
      <p:ext uri="{BB962C8B-B14F-4D97-AF65-F5344CB8AC3E}">
        <p14:creationId xmlns:p14="http://schemas.microsoft.com/office/powerpoint/2010/main" xmlns="" val="165346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a:solidFill>
                  <a:schemeClr val="tx1"/>
                </a:solidFill>
                <a:latin typeface="黑体" pitchFamily="2" charset="-122"/>
                <a:ea typeface="黑体" pitchFamily="2" charset="-122"/>
              </a:rPr>
              <a:t>5</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抽烟者问题</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7540" name="剪辑" r:id="rId3" imgW="6857143" imgH="48963" progId="">
              <p:embed/>
            </p:oleObj>
          </a:graphicData>
        </a:graphic>
      </p:graphicFrame>
      <p:sp>
        <p:nvSpPr>
          <p:cNvPr id="7" name="TextBox 6"/>
          <p:cNvSpPr txBox="1"/>
          <p:nvPr/>
        </p:nvSpPr>
        <p:spPr>
          <a:xfrm>
            <a:off x="539552" y="1196752"/>
            <a:ext cx="8064896" cy="37856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a:t>假设有一个系统有</a:t>
            </a:r>
            <a:r>
              <a:rPr lang="en-US" altLang="zh-CN" sz="2400" dirty="0"/>
              <a:t>3</a:t>
            </a:r>
            <a:r>
              <a:rPr lang="zh-CN" altLang="zh-CN" sz="2400" dirty="0"/>
              <a:t>个抽烟者进程和</a:t>
            </a:r>
            <a:r>
              <a:rPr lang="en-US" altLang="zh-CN" sz="2400" dirty="0"/>
              <a:t>1</a:t>
            </a:r>
            <a:r>
              <a:rPr lang="zh-CN" altLang="zh-CN" sz="2400" dirty="0"/>
              <a:t>个供应者进程。每个抽烟者不停地卷烟并抽掉它，但是要卷起并抽掉</a:t>
            </a:r>
            <a:r>
              <a:rPr lang="en-US" altLang="zh-CN" sz="2400" dirty="0"/>
              <a:t>1</a:t>
            </a:r>
            <a:r>
              <a:rPr lang="zh-CN" altLang="zh-CN" sz="2400" dirty="0"/>
              <a:t>支烟需要</a:t>
            </a:r>
            <a:r>
              <a:rPr lang="en-US" altLang="zh-CN" sz="2400" dirty="0"/>
              <a:t>3</a:t>
            </a:r>
            <a:r>
              <a:rPr lang="zh-CN" altLang="zh-CN" sz="2400" dirty="0"/>
              <a:t>种材料：烟草、纸和胶水。三个抽烟者中，第一个拥有烟草，第二个拥有纸，第三个拥有胶水。供应者进程无限制地提供三种材料，供应者每次随机的将两种材料放到桌子上，拥有剩下那种材料的抽烟者卷一根烟并抽掉它，并给供应者一个信号告诉完成了，供应者会重新放两种材料上去，这个过程一直重复。</a:t>
            </a:r>
          </a:p>
          <a:p>
            <a:r>
              <a:rPr lang="zh-CN" altLang="zh-CN" sz="2400" dirty="0"/>
              <a:t>①试分析题目中的供应者和抽烟者之间存在的关系。</a:t>
            </a:r>
          </a:p>
          <a:p>
            <a:r>
              <a:rPr lang="zh-CN" altLang="zh-CN" sz="2400" dirty="0"/>
              <a:t>②试用信号量机制完成供应者和</a:t>
            </a:r>
            <a:r>
              <a:rPr lang="en-US" altLang="zh-CN" sz="2400" dirty="0"/>
              <a:t>3</a:t>
            </a:r>
            <a:r>
              <a:rPr lang="zh-CN" altLang="zh-CN" sz="2400" dirty="0"/>
              <a:t>个抽烟者的过程。</a:t>
            </a:r>
          </a:p>
        </p:txBody>
      </p:sp>
      <p:sp>
        <p:nvSpPr>
          <p:cNvPr id="2" name="圆角矩形 1"/>
          <p:cNvSpPr/>
          <p:nvPr/>
        </p:nvSpPr>
        <p:spPr>
          <a:xfrm>
            <a:off x="6228184" y="4454588"/>
            <a:ext cx="2520280"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solidFill>
                  <a:srgbClr val="FF0000"/>
                </a:solidFill>
              </a:rPr>
              <a:t>供应者</a:t>
            </a:r>
            <a:r>
              <a:rPr lang="en-US" altLang="zh-CN" dirty="0" smtClean="0">
                <a:solidFill>
                  <a:srgbClr val="FF0000"/>
                </a:solidFill>
              </a:rPr>
              <a:t>&amp;</a:t>
            </a:r>
            <a:r>
              <a:rPr lang="zh-CN" altLang="en-US" dirty="0" smtClean="0">
                <a:solidFill>
                  <a:srgbClr val="FF0000"/>
                </a:solidFill>
              </a:rPr>
              <a:t>抽烟者：同步</a:t>
            </a:r>
            <a:endParaRPr lang="en-US" altLang="zh-CN" dirty="0" smtClean="0">
              <a:solidFill>
                <a:srgbClr val="FF0000"/>
              </a:solidFill>
            </a:endParaRPr>
          </a:p>
        </p:txBody>
      </p:sp>
      <p:sp>
        <p:nvSpPr>
          <p:cNvPr id="6" name="TextBox 5"/>
          <p:cNvSpPr txBox="1"/>
          <p:nvPr/>
        </p:nvSpPr>
        <p:spPr>
          <a:xfrm>
            <a:off x="371218" y="1412776"/>
            <a:ext cx="8064896" cy="4524315"/>
          </a:xfrm>
          <a:prstGeom prst="rect">
            <a:avLst/>
          </a:prstGeom>
        </p:spPr>
        <p:style>
          <a:lnRef idx="2">
            <a:schemeClr val="accent2"/>
          </a:lnRef>
          <a:fillRef idx="1">
            <a:schemeClr val="lt1"/>
          </a:fillRef>
          <a:effectRef idx="0">
            <a:schemeClr val="accent2"/>
          </a:effectRef>
          <a:fontRef idx="minor">
            <a:schemeClr val="dk1"/>
          </a:fontRef>
        </p:style>
        <p:txBody>
          <a:bodyPr wrap="square" numCol="2" rtlCol="0">
            <a:spAutoFit/>
          </a:bodyPr>
          <a:lstStyle/>
          <a:p>
            <a:pPr>
              <a:lnSpc>
                <a:spcPct val="150000"/>
              </a:lnSpc>
            </a:pPr>
            <a:r>
              <a:rPr lang="en-US" altLang="zh-CN" sz="1600" dirty="0" smtClean="0">
                <a:solidFill>
                  <a:schemeClr val="tx1"/>
                </a:solidFill>
              </a:rPr>
              <a:t>empty = 1  </a:t>
            </a:r>
            <a:r>
              <a:rPr lang="zh-CN" altLang="en-US" sz="1600" dirty="0" smtClean="0">
                <a:solidFill>
                  <a:schemeClr val="tx1"/>
                </a:solidFill>
              </a:rPr>
              <a:t>材料是否被拿走，同步信号量</a:t>
            </a:r>
            <a:endParaRPr lang="en-US" altLang="zh-CN" sz="1600" dirty="0" smtClean="0">
              <a:solidFill>
                <a:schemeClr val="tx1"/>
              </a:solidFill>
            </a:endParaRPr>
          </a:p>
          <a:p>
            <a:pPr>
              <a:lnSpc>
                <a:spcPct val="150000"/>
              </a:lnSpc>
            </a:pPr>
            <a:r>
              <a:rPr lang="en-US" altLang="zh-CN" sz="1600" dirty="0" smtClean="0">
                <a:solidFill>
                  <a:schemeClr val="tx1"/>
                </a:solidFill>
              </a:rPr>
              <a:t>s[3]   =   0  </a:t>
            </a:r>
            <a:r>
              <a:rPr lang="zh-CN" altLang="en-US" sz="1600" dirty="0" smtClean="0">
                <a:solidFill>
                  <a:schemeClr val="tx1"/>
                </a:solidFill>
              </a:rPr>
              <a:t>抽烟者 </a:t>
            </a:r>
            <a:r>
              <a:rPr lang="en-US" altLang="zh-CN" sz="1600" dirty="0" err="1" smtClean="0">
                <a:solidFill>
                  <a:schemeClr val="tx1"/>
                </a:solidFill>
              </a:rPr>
              <a:t>i</a:t>
            </a:r>
            <a:r>
              <a:rPr lang="en-US" altLang="zh-CN" sz="1600" dirty="0" smtClean="0">
                <a:solidFill>
                  <a:schemeClr val="tx1"/>
                </a:solidFill>
              </a:rPr>
              <a:t> </a:t>
            </a:r>
            <a:r>
              <a:rPr lang="zh-CN" altLang="en-US" sz="1600" dirty="0" smtClean="0">
                <a:solidFill>
                  <a:schemeClr val="tx1"/>
                </a:solidFill>
              </a:rPr>
              <a:t>的需求</a:t>
            </a:r>
            <a:r>
              <a:rPr lang="zh-CN" altLang="en-US" sz="1600" dirty="0">
                <a:solidFill>
                  <a:schemeClr val="tx1"/>
                </a:solidFill>
              </a:rPr>
              <a:t>，同步信号</a:t>
            </a:r>
            <a:r>
              <a:rPr lang="zh-CN" altLang="en-US" sz="1600" dirty="0" smtClean="0">
                <a:solidFill>
                  <a:schemeClr val="tx1"/>
                </a:solidFill>
              </a:rPr>
              <a:t>量</a:t>
            </a: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r>
              <a:rPr lang="zh-CN" altLang="en-US" sz="1600" dirty="0" smtClean="0">
                <a:solidFill>
                  <a:schemeClr val="tx1"/>
                </a:solidFill>
              </a:rPr>
              <a:t>供应者</a:t>
            </a:r>
            <a:r>
              <a:rPr lang="en-US" altLang="zh-CN" sz="1600" dirty="0" smtClean="0">
                <a:solidFill>
                  <a:schemeClr val="tx1"/>
                </a:solidFill>
              </a:rPr>
              <a:t>(){</a:t>
            </a:r>
          </a:p>
          <a:p>
            <a:pPr>
              <a:lnSpc>
                <a:spcPct val="150000"/>
              </a:lnSpc>
            </a:pPr>
            <a:r>
              <a:rPr lang="en-US" altLang="zh-CN" sz="1600" dirty="0">
                <a:solidFill>
                  <a:schemeClr val="tx1"/>
                </a:solidFill>
              </a:rPr>
              <a:t>	</a:t>
            </a:r>
            <a:r>
              <a:rPr lang="en-US" altLang="zh-CN" sz="1600" dirty="0" smtClean="0">
                <a:solidFill>
                  <a:schemeClr val="tx1"/>
                </a:solidFill>
              </a:rPr>
              <a:t>while(true){</a:t>
            </a:r>
          </a:p>
          <a:p>
            <a:pPr>
              <a:lnSpc>
                <a:spcPct val="150000"/>
              </a:lnSpc>
            </a:pPr>
            <a:r>
              <a:rPr lang="en-US" altLang="zh-CN" sz="1600" dirty="0">
                <a:solidFill>
                  <a:schemeClr val="tx1"/>
                </a:solidFill>
              </a:rPr>
              <a:t>	</a:t>
            </a:r>
            <a:r>
              <a:rPr lang="en-US" altLang="zh-CN" sz="1600" dirty="0" smtClean="0">
                <a:solidFill>
                  <a:schemeClr val="tx1"/>
                </a:solidFill>
              </a:rPr>
              <a:t>    </a:t>
            </a:r>
            <a:r>
              <a:rPr lang="en-US" altLang="zh-CN" sz="1600" dirty="0">
                <a:solidFill>
                  <a:schemeClr val="tx1"/>
                </a:solidFill>
              </a:rPr>
              <a:t> P(empty);</a:t>
            </a:r>
            <a:endParaRPr lang="en-US" altLang="zh-CN" sz="1600" dirty="0" smtClean="0">
              <a:solidFill>
                <a:schemeClr val="tx1"/>
              </a:solidFill>
            </a:endParaRPr>
          </a:p>
          <a:p>
            <a:pPr>
              <a:lnSpc>
                <a:spcPct val="150000"/>
              </a:lnSpc>
            </a:pPr>
            <a:r>
              <a:rPr lang="en-US" altLang="zh-CN" sz="1600" dirty="0">
                <a:solidFill>
                  <a:schemeClr val="tx1"/>
                </a:solidFill>
              </a:rPr>
              <a:t>	</a:t>
            </a:r>
            <a:r>
              <a:rPr lang="en-US" altLang="zh-CN" sz="1600" dirty="0" smtClean="0">
                <a:solidFill>
                  <a:schemeClr val="tx1"/>
                </a:solidFill>
              </a:rPr>
              <a:t>    </a:t>
            </a:r>
            <a:r>
              <a:rPr lang="en-US" altLang="zh-CN" sz="1600" dirty="0" err="1" smtClean="0">
                <a:solidFill>
                  <a:schemeClr val="tx1"/>
                </a:solidFill>
              </a:rPr>
              <a:t>var</a:t>
            </a:r>
            <a:r>
              <a:rPr lang="en-US" altLang="zh-CN" sz="1600" dirty="0" smtClean="0">
                <a:solidFill>
                  <a:schemeClr val="tx1"/>
                </a:solidFill>
              </a:rPr>
              <a:t> offer = random() % 3;</a:t>
            </a:r>
          </a:p>
          <a:p>
            <a:pPr>
              <a:lnSpc>
                <a:spcPct val="150000"/>
              </a:lnSpc>
            </a:pPr>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将随机的两种材料放桌上</a:t>
            </a:r>
            <a:r>
              <a:rPr lang="en-US" altLang="zh-CN" sz="1600" dirty="0" smtClean="0">
                <a:solidFill>
                  <a:schemeClr val="tx1"/>
                </a:solidFill>
              </a:rPr>
              <a:t>;</a:t>
            </a:r>
          </a:p>
          <a:p>
            <a:pPr>
              <a:lnSpc>
                <a:spcPct val="150000"/>
              </a:lnSpc>
            </a:pPr>
            <a:r>
              <a:rPr lang="en-US" altLang="zh-CN" sz="1600" dirty="0">
                <a:solidFill>
                  <a:schemeClr val="tx1"/>
                </a:solidFill>
              </a:rPr>
              <a:t>	</a:t>
            </a:r>
            <a:r>
              <a:rPr lang="en-US" altLang="zh-CN" sz="1600" dirty="0" smtClean="0">
                <a:solidFill>
                  <a:schemeClr val="tx1"/>
                </a:solidFill>
              </a:rPr>
              <a:t>    V(s[offer]);</a:t>
            </a:r>
          </a:p>
          <a:p>
            <a:pPr>
              <a:lnSpc>
                <a:spcPct val="150000"/>
              </a:lnSpc>
            </a:pPr>
            <a:r>
              <a:rPr lang="en-US" altLang="zh-CN" sz="1600" dirty="0">
                <a:solidFill>
                  <a:schemeClr val="tx1"/>
                </a:solidFill>
              </a:rPr>
              <a:t>	</a:t>
            </a:r>
            <a:r>
              <a:rPr lang="en-US" altLang="zh-CN" sz="1600" dirty="0" smtClean="0">
                <a:solidFill>
                  <a:schemeClr val="tx1"/>
                </a:solidFill>
              </a:rPr>
              <a:t>}</a:t>
            </a:r>
          </a:p>
          <a:p>
            <a:pPr>
              <a:lnSpc>
                <a:spcPct val="150000"/>
              </a:lnSpc>
            </a:pPr>
            <a:r>
              <a:rPr lang="en-US" altLang="zh-CN" sz="1600" dirty="0" smtClean="0">
                <a:solidFill>
                  <a:schemeClr val="tx1"/>
                </a:solidFill>
              </a:rPr>
              <a:t>}</a:t>
            </a:r>
          </a:p>
          <a:p>
            <a:pPr>
              <a:lnSpc>
                <a:spcPct val="150000"/>
              </a:lnSpc>
            </a:pPr>
            <a:endParaRPr lang="en-US" altLang="zh-CN" sz="1600" dirty="0" smtClean="0">
              <a:solidFill>
                <a:schemeClr val="tx1"/>
              </a:solidFill>
            </a:endParaRPr>
          </a:p>
          <a:p>
            <a:pPr>
              <a:lnSpc>
                <a:spcPct val="150000"/>
              </a:lnSpc>
            </a:pPr>
            <a:endParaRPr lang="en-US" altLang="zh-CN" sz="1600" dirty="0" smtClean="0">
              <a:solidFill>
                <a:schemeClr val="tx1"/>
              </a:solidFill>
            </a:endParaRPr>
          </a:p>
          <a:p>
            <a:pPr>
              <a:lnSpc>
                <a:spcPct val="150000"/>
              </a:lnSpc>
            </a:pPr>
            <a:endParaRPr lang="en-US" altLang="zh-CN" sz="1600" dirty="0">
              <a:solidFill>
                <a:schemeClr val="tx1"/>
              </a:solidFill>
            </a:endParaRPr>
          </a:p>
          <a:p>
            <a:pPr>
              <a:lnSpc>
                <a:spcPct val="150000"/>
              </a:lnSpc>
            </a:pPr>
            <a:endParaRPr lang="en-US" altLang="zh-CN" sz="1600" dirty="0" smtClean="0">
              <a:solidFill>
                <a:schemeClr val="tx1"/>
              </a:solidFill>
            </a:endParaRPr>
          </a:p>
          <a:p>
            <a:pPr>
              <a:lnSpc>
                <a:spcPct val="150000"/>
              </a:lnSpc>
            </a:pPr>
            <a:r>
              <a:rPr lang="zh-CN" altLang="en-US" sz="1600" dirty="0" smtClean="0">
                <a:solidFill>
                  <a:schemeClr val="tx1"/>
                </a:solidFill>
              </a:rPr>
              <a:t>        抽烟者</a:t>
            </a:r>
            <a:r>
              <a:rPr lang="en-US" altLang="zh-CN" sz="1600" dirty="0" smtClean="0">
                <a:solidFill>
                  <a:schemeClr val="tx1"/>
                </a:solidFill>
              </a:rPr>
              <a:t>(</a:t>
            </a:r>
            <a:r>
              <a:rPr lang="en-US" altLang="zh-CN" sz="1600" dirty="0" err="1" smtClean="0">
                <a:solidFill>
                  <a:schemeClr val="tx1"/>
                </a:solidFill>
              </a:rPr>
              <a:t>i</a:t>
            </a:r>
            <a:r>
              <a:rPr lang="en-US" altLang="zh-CN" sz="1600" dirty="0" smtClean="0">
                <a:solidFill>
                  <a:schemeClr val="tx1"/>
                </a:solidFill>
              </a:rPr>
              <a:t>){</a:t>
            </a:r>
          </a:p>
          <a:p>
            <a:pPr>
              <a:lnSpc>
                <a:spcPct val="150000"/>
              </a:lnSpc>
            </a:pPr>
            <a:r>
              <a:rPr lang="en-US" altLang="zh-CN" sz="1600" dirty="0" smtClean="0">
                <a:solidFill>
                  <a:schemeClr val="tx1"/>
                </a:solidFill>
              </a:rPr>
              <a:t>	while(true){</a:t>
            </a:r>
          </a:p>
          <a:p>
            <a:pPr>
              <a:lnSpc>
                <a:spcPct val="150000"/>
              </a:lnSpc>
            </a:pPr>
            <a:r>
              <a:rPr lang="en-US" altLang="zh-CN" sz="1600" dirty="0">
                <a:solidFill>
                  <a:schemeClr val="tx1"/>
                </a:solidFill>
              </a:rPr>
              <a:t>	</a:t>
            </a:r>
            <a:r>
              <a:rPr lang="en-US" altLang="zh-CN" sz="1600" dirty="0" smtClean="0">
                <a:solidFill>
                  <a:schemeClr val="tx1"/>
                </a:solidFill>
              </a:rPr>
              <a:t>    P(s[</a:t>
            </a:r>
            <a:r>
              <a:rPr lang="en-US" altLang="zh-CN" sz="1600" dirty="0" err="1" smtClean="0">
                <a:solidFill>
                  <a:schemeClr val="tx1"/>
                </a:solidFill>
              </a:rPr>
              <a:t>i</a:t>
            </a:r>
            <a:r>
              <a:rPr lang="en-US" altLang="zh-CN" sz="1600" dirty="0" smtClean="0">
                <a:solidFill>
                  <a:schemeClr val="tx1"/>
                </a:solidFill>
              </a:rPr>
              <a:t>]);</a:t>
            </a:r>
          </a:p>
          <a:p>
            <a:pPr>
              <a:lnSpc>
                <a:spcPct val="150000"/>
              </a:lnSpc>
            </a:pPr>
            <a:r>
              <a:rPr lang="en-US" altLang="zh-CN" sz="1600" dirty="0">
                <a:solidFill>
                  <a:schemeClr val="tx1"/>
                </a:solidFill>
              </a:rPr>
              <a:t>	</a:t>
            </a:r>
            <a:r>
              <a:rPr lang="en-US" altLang="zh-CN" sz="1600" dirty="0" smtClean="0">
                <a:solidFill>
                  <a:schemeClr val="tx1"/>
                </a:solidFill>
              </a:rPr>
              <a:t>    </a:t>
            </a:r>
            <a:r>
              <a:rPr lang="zh-CN" altLang="en-US" sz="1600" dirty="0" smtClean="0">
                <a:solidFill>
                  <a:schemeClr val="tx1"/>
                </a:solidFill>
              </a:rPr>
              <a:t>拿材料，卷烟，抽掉</a:t>
            </a:r>
            <a:r>
              <a:rPr lang="en-US" altLang="zh-CN" sz="1600" dirty="0" smtClean="0">
                <a:solidFill>
                  <a:schemeClr val="tx1"/>
                </a:solidFill>
              </a:rPr>
              <a:t>;</a:t>
            </a:r>
          </a:p>
          <a:p>
            <a:pPr>
              <a:lnSpc>
                <a:spcPct val="150000"/>
              </a:lnSpc>
            </a:pPr>
            <a:r>
              <a:rPr lang="en-US" altLang="zh-CN" sz="1600" dirty="0">
                <a:solidFill>
                  <a:schemeClr val="tx1"/>
                </a:solidFill>
              </a:rPr>
              <a:t>	 </a:t>
            </a:r>
            <a:r>
              <a:rPr lang="en-US" altLang="zh-CN" sz="1600" dirty="0" smtClean="0">
                <a:solidFill>
                  <a:schemeClr val="tx1"/>
                </a:solidFill>
              </a:rPr>
              <a:t>   V(empty);</a:t>
            </a:r>
          </a:p>
          <a:p>
            <a:pPr>
              <a:lnSpc>
                <a:spcPct val="150000"/>
              </a:lnSpc>
            </a:pPr>
            <a:r>
              <a:rPr lang="en-US" altLang="zh-CN" sz="1600" dirty="0">
                <a:solidFill>
                  <a:schemeClr val="tx1"/>
                </a:solidFill>
              </a:rPr>
              <a:t>	</a:t>
            </a:r>
            <a:r>
              <a:rPr lang="en-US" altLang="zh-CN" sz="1600" dirty="0" smtClean="0">
                <a:solidFill>
                  <a:schemeClr val="tx1"/>
                </a:solidFill>
              </a:rPr>
              <a:t>}</a:t>
            </a:r>
            <a:endParaRPr lang="en-US" altLang="zh-CN" sz="1600" dirty="0">
              <a:solidFill>
                <a:schemeClr val="tx1"/>
              </a:solidFill>
            </a:endParaRPr>
          </a:p>
          <a:p>
            <a:pPr>
              <a:lnSpc>
                <a:spcPct val="150000"/>
              </a:lnSpc>
            </a:pPr>
            <a:r>
              <a:rPr lang="en-US" altLang="zh-CN" sz="1600" dirty="0" smtClean="0">
                <a:solidFill>
                  <a:schemeClr val="tx1"/>
                </a:solidFill>
              </a:rPr>
              <a:t>        }</a:t>
            </a:r>
          </a:p>
        </p:txBody>
      </p:sp>
      <p:sp>
        <p:nvSpPr>
          <p:cNvPr id="8" name="灯片编号占位符 7"/>
          <p:cNvSpPr>
            <a:spLocks noGrp="1"/>
          </p:cNvSpPr>
          <p:nvPr>
            <p:ph type="sldNum" sz="quarter" idx="12"/>
          </p:nvPr>
        </p:nvSpPr>
        <p:spPr/>
        <p:txBody>
          <a:bodyPr/>
          <a:lstStyle/>
          <a:p>
            <a:fld id="{663929B4-F5BC-40D3-BE0E-70DA1E143623}" type="slidenum">
              <a:rPr lang="en-US" altLang="zh-CN" smtClean="0"/>
              <a:pPr/>
              <a:t>14</a:t>
            </a:fld>
            <a:endParaRPr lang="en-US" altLang="zh-CN"/>
          </a:p>
        </p:txBody>
      </p:sp>
    </p:spTree>
    <p:extLst>
      <p:ext uri="{BB962C8B-B14F-4D97-AF65-F5344CB8AC3E}">
        <p14:creationId xmlns:p14="http://schemas.microsoft.com/office/powerpoint/2010/main" xmlns="" val="46047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20085010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内容占位符 3"/>
          <p:cNvGraphicFramePr>
            <a:graphicFrameLocks/>
          </p:cNvGraphicFramePr>
          <p:nvPr>
            <p:extLst>
              <p:ext uri="{D42A27DB-BD31-4B8C-83A1-F6EECF244321}">
                <p14:modId xmlns:p14="http://schemas.microsoft.com/office/powerpoint/2010/main" xmlns="" val="1294944526"/>
              </p:ext>
            </p:extLst>
          </p:nvPr>
        </p:nvGraphicFramePr>
        <p:xfrm>
          <a:off x="457200" y="16020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663929B4-F5BC-40D3-BE0E-70DA1E143623}" type="slidenum">
              <a:rPr lang="en-US" altLang="zh-CN" smtClean="0"/>
              <a:pPr/>
              <a:t>15</a:t>
            </a:fld>
            <a:endParaRPr lang="en-US" altLang="zh-CN"/>
          </a:p>
        </p:txBody>
      </p:sp>
    </p:spTree>
    <p:extLst>
      <p:ext uri="{BB962C8B-B14F-4D97-AF65-F5344CB8AC3E}">
        <p14:creationId xmlns:p14="http://schemas.microsoft.com/office/powerpoint/2010/main" xmlns="" val="8685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银行家算法</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5507" name="剪辑" r:id="rId3" imgW="6857143" imgH="48963" progId="">
              <p:embed/>
            </p:oleObj>
          </a:graphicData>
        </a:graphic>
      </p:graphicFrame>
      <p:sp>
        <p:nvSpPr>
          <p:cNvPr id="7" name="TextBox 6"/>
          <p:cNvSpPr txBox="1"/>
          <p:nvPr/>
        </p:nvSpPr>
        <p:spPr>
          <a:xfrm>
            <a:off x="539552" y="3781489"/>
            <a:ext cx="8064896"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000" dirty="0"/>
              <a:t>①该状态是否安全？</a:t>
            </a:r>
          </a:p>
          <a:p>
            <a:r>
              <a:rPr lang="zh-CN" altLang="zh-CN" sz="2000" dirty="0"/>
              <a:t>②当进程</a:t>
            </a:r>
            <a:r>
              <a:rPr lang="en-US" altLang="zh-CN" sz="2000" dirty="0" err="1"/>
              <a:t>P2</a:t>
            </a:r>
            <a:r>
              <a:rPr lang="zh-CN" altLang="zh-CN" sz="2000" dirty="0"/>
              <a:t>提出请求</a:t>
            </a:r>
            <a:r>
              <a:rPr lang="en-US" altLang="zh-CN" sz="2000" dirty="0"/>
              <a:t>Request(1,2,2,2)</a:t>
            </a:r>
            <a:r>
              <a:rPr lang="zh-CN" altLang="zh-CN" sz="2000" dirty="0"/>
              <a:t>后，系统能够将资源分配给它？</a:t>
            </a:r>
          </a:p>
          <a:p>
            <a:r>
              <a:rPr lang="zh-CN" altLang="zh-CN" sz="2000" dirty="0"/>
              <a:t>③如果系统立刻满足</a:t>
            </a:r>
            <a:r>
              <a:rPr lang="en-US" altLang="zh-CN" sz="2000" dirty="0" err="1"/>
              <a:t>P2</a:t>
            </a:r>
            <a:r>
              <a:rPr lang="zh-CN" altLang="zh-CN" sz="2000" dirty="0"/>
              <a:t>的上述请求，则系统是否立刻进入死锁状态？</a:t>
            </a:r>
          </a:p>
        </p:txBody>
      </p:sp>
      <p:graphicFrame>
        <p:nvGraphicFramePr>
          <p:cNvPr id="2" name="表格 1"/>
          <p:cNvGraphicFramePr>
            <a:graphicFrameLocks noGrp="1"/>
          </p:cNvGraphicFramePr>
          <p:nvPr>
            <p:extLst>
              <p:ext uri="{D42A27DB-BD31-4B8C-83A1-F6EECF244321}">
                <p14:modId xmlns:p14="http://schemas.microsoft.com/office/powerpoint/2010/main" xmlns="" val="3804010022"/>
              </p:ext>
            </p:extLst>
          </p:nvPr>
        </p:nvGraphicFramePr>
        <p:xfrm>
          <a:off x="758498" y="1124744"/>
          <a:ext cx="7627004" cy="2232251"/>
        </p:xfrm>
        <a:graphic>
          <a:graphicData uri="http://schemas.openxmlformats.org/drawingml/2006/table">
            <a:tbl>
              <a:tblPr firstRow="1" firstCol="1" bandRow="1">
                <a:tableStyleId>{5C22544A-7EE6-4342-B048-85BDC9FD1C3A}</a:tableStyleId>
              </a:tblPr>
              <a:tblGrid>
                <a:gridCol w="1295105"/>
                <a:gridCol w="2109807"/>
                <a:gridCol w="2111046"/>
                <a:gridCol w="2111046"/>
              </a:tblGrid>
              <a:tr h="318893">
                <a:tc>
                  <a:txBody>
                    <a:bodyPr/>
                    <a:lstStyle/>
                    <a:p>
                      <a:pPr algn="just">
                        <a:spcAft>
                          <a:spcPts val="0"/>
                        </a:spcAft>
                      </a:pPr>
                      <a:r>
                        <a:rPr lang="en-US" sz="1800" kern="100" dirty="0">
                          <a:solidFill>
                            <a:srgbClr val="C00000"/>
                          </a:solidFill>
                          <a:effectLst/>
                        </a:rPr>
                        <a:t> </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Allocation</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spcAft>
                          <a:spcPts val="0"/>
                        </a:spcAft>
                      </a:pPr>
                      <a:r>
                        <a:rPr lang="en-US" sz="1800" kern="100" dirty="0">
                          <a:solidFill>
                            <a:srgbClr val="C00000"/>
                          </a:solidFill>
                          <a:effectLst/>
                        </a:rPr>
                        <a:t>Need</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Available</a:t>
                      </a:r>
                      <a:endParaRPr lang="zh-CN" sz="1800" kern="100" dirty="0">
                        <a:solidFill>
                          <a:srgbClr val="C0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r>
              <a:tr h="318893">
                <a:tc>
                  <a:txBody>
                    <a:bodyPr/>
                    <a:lstStyle/>
                    <a:p>
                      <a:pPr algn="just">
                        <a:spcAft>
                          <a:spcPts val="0"/>
                        </a:spcAft>
                      </a:pPr>
                      <a:r>
                        <a:rPr lang="en-US" sz="1800" kern="100" dirty="0" err="1">
                          <a:solidFill>
                            <a:srgbClr val="C00000"/>
                          </a:solidFill>
                          <a:effectLst/>
                        </a:rPr>
                        <a:t>P0</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0  0  1  2</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1  6  2  2</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P1</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1  0  0  0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1  6  5  0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P2</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1  3  5  4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2  3  5  6</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P3</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0  6  5  2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P4</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0  0  1  4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0  6  5  6</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灯片编号占位符 5"/>
          <p:cNvSpPr>
            <a:spLocks noGrp="1"/>
          </p:cNvSpPr>
          <p:nvPr>
            <p:ph type="sldNum" sz="quarter" idx="12"/>
          </p:nvPr>
        </p:nvSpPr>
        <p:spPr/>
        <p:txBody>
          <a:bodyPr/>
          <a:lstStyle/>
          <a:p>
            <a:fld id="{663929B4-F5BC-40D3-BE0E-70DA1E143623}" type="slidenum">
              <a:rPr lang="en-US" altLang="zh-CN" smtClean="0"/>
              <a:pPr/>
              <a:t>16</a:t>
            </a:fld>
            <a:endParaRPr lang="en-US" altLang="zh-CN"/>
          </a:p>
        </p:txBody>
      </p:sp>
    </p:spTree>
    <p:extLst>
      <p:ext uri="{BB962C8B-B14F-4D97-AF65-F5344CB8AC3E}">
        <p14:creationId xmlns:p14="http://schemas.microsoft.com/office/powerpoint/2010/main" xmlns="" val="235275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银行家算法（</a:t>
            </a:r>
            <a:r>
              <a:rPr lang="en-US" altLang="zh-CN" sz="4000" b="1" dirty="0" smtClean="0">
                <a:solidFill>
                  <a:schemeClr val="tx1"/>
                </a:solidFill>
                <a:latin typeface="黑体" pitchFamily="2" charset="-122"/>
                <a:ea typeface="黑体" pitchFamily="2" charset="-122"/>
              </a:rPr>
              <a:t>1</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5802" name="剪辑" r:id="rId3" imgW="6857143" imgH="48963" progId="">
              <p:embed/>
            </p:oleObj>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1231632310"/>
              </p:ext>
            </p:extLst>
          </p:nvPr>
        </p:nvGraphicFramePr>
        <p:xfrm>
          <a:off x="758498" y="1124744"/>
          <a:ext cx="7627004" cy="2232251"/>
        </p:xfrm>
        <a:graphic>
          <a:graphicData uri="http://schemas.openxmlformats.org/drawingml/2006/table">
            <a:tbl>
              <a:tblPr firstRow="1" firstCol="1" bandRow="1">
                <a:tableStyleId>{5C22544A-7EE6-4342-B048-85BDC9FD1C3A}</a:tableStyleId>
              </a:tblPr>
              <a:tblGrid>
                <a:gridCol w="1295105"/>
                <a:gridCol w="2109807"/>
                <a:gridCol w="2111046"/>
                <a:gridCol w="2111046"/>
              </a:tblGrid>
              <a:tr h="318893">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Allocation</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spcAft>
                          <a:spcPts val="0"/>
                        </a:spcAft>
                      </a:pPr>
                      <a:r>
                        <a:rPr lang="en-US" sz="1800" kern="100" dirty="0">
                          <a:solidFill>
                            <a:srgbClr val="C00000"/>
                          </a:solidFill>
                          <a:effectLst/>
                        </a:rPr>
                        <a:t>Need</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Available</a:t>
                      </a:r>
                      <a:endParaRPr lang="zh-CN" sz="1800" kern="100" dirty="0">
                        <a:solidFill>
                          <a:srgbClr val="C0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18893">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r>
              <a:tr h="318893">
                <a:tc>
                  <a:txBody>
                    <a:bodyPr/>
                    <a:lstStyle/>
                    <a:p>
                      <a:pPr algn="just">
                        <a:spcAft>
                          <a:spcPts val="0"/>
                        </a:spcAft>
                      </a:pPr>
                      <a:r>
                        <a:rPr lang="en-US" sz="1800" kern="100" dirty="0" err="1">
                          <a:solidFill>
                            <a:srgbClr val="C00000"/>
                          </a:solidFill>
                          <a:effectLst/>
                        </a:rPr>
                        <a:t>P0</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0  0  1  2</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1  6  2  2</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P1</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1  0  0  0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1  6  5  0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P2</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1  3  5  4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2  3  5  6</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P3</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0  6  5  2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P4</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0  0  1  4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0  6  5  6</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文本框 2"/>
          <p:cNvSpPr txBox="1"/>
          <p:nvPr/>
        </p:nvSpPr>
        <p:spPr>
          <a:xfrm>
            <a:off x="1042021" y="5517232"/>
            <a:ext cx="7056784" cy="369332"/>
          </a:xfrm>
          <a:prstGeom prst="rect">
            <a:avLst/>
          </a:prstGeom>
          <a:noFill/>
        </p:spPr>
        <p:txBody>
          <a:bodyPr wrap="square" rtlCol="0">
            <a:spAutoFit/>
          </a:bodyPr>
          <a:lstStyle/>
          <a:p>
            <a:r>
              <a:rPr lang="zh-CN" altLang="en-US" b="1" dirty="0" smtClean="0"/>
              <a:t>找到一个安全序列</a:t>
            </a:r>
            <a:r>
              <a:rPr lang="en-US" altLang="zh-CN" b="1" dirty="0" smtClean="0"/>
              <a:t>{P0</a:t>
            </a:r>
            <a:r>
              <a:rPr lang="zh-CN" altLang="en-US" b="1" dirty="0" smtClean="0"/>
              <a:t>，</a:t>
            </a:r>
            <a:r>
              <a:rPr lang="en-US" altLang="zh-CN" b="1" dirty="0" smtClean="0"/>
              <a:t>P3</a:t>
            </a:r>
            <a:r>
              <a:rPr lang="zh-CN" altLang="en-US" b="1" dirty="0" smtClean="0"/>
              <a:t>，</a:t>
            </a:r>
            <a:r>
              <a:rPr lang="en-US" altLang="zh-CN" b="1" dirty="0" smtClean="0"/>
              <a:t>P4</a:t>
            </a:r>
            <a:r>
              <a:rPr lang="zh-CN" altLang="en-US" b="1" dirty="0" smtClean="0"/>
              <a:t>，</a:t>
            </a:r>
            <a:r>
              <a:rPr lang="en-US" altLang="zh-CN" b="1" dirty="0" smtClean="0"/>
              <a:t>P1</a:t>
            </a:r>
            <a:r>
              <a:rPr lang="zh-CN" altLang="en-US" b="1" dirty="0" smtClean="0"/>
              <a:t>，</a:t>
            </a:r>
            <a:r>
              <a:rPr lang="en-US" altLang="zh-CN" b="1" dirty="0" smtClean="0"/>
              <a:t>P2}</a:t>
            </a:r>
            <a:r>
              <a:rPr lang="zh-CN" altLang="en-US" b="1" dirty="0" smtClean="0"/>
              <a:t>，故系统是安全的。</a:t>
            </a:r>
            <a:endParaRPr lang="zh-CN" altLang="en-US" b="1" dirty="0"/>
          </a:p>
        </p:txBody>
      </p:sp>
      <p:sp>
        <p:nvSpPr>
          <p:cNvPr id="6" name="文本框 5"/>
          <p:cNvSpPr txBox="1"/>
          <p:nvPr/>
        </p:nvSpPr>
        <p:spPr>
          <a:xfrm>
            <a:off x="2056134" y="3645024"/>
            <a:ext cx="4960294" cy="1477328"/>
          </a:xfrm>
          <a:prstGeom prst="rect">
            <a:avLst/>
          </a:prstGeom>
          <a:noFill/>
        </p:spPr>
        <p:txBody>
          <a:bodyPr wrap="square" rtlCol="0">
            <a:spAutoFit/>
          </a:bodyPr>
          <a:lstStyle/>
          <a:p>
            <a:r>
              <a:rPr lang="zh-CN" altLang="en-US" dirty="0" smtClean="0"/>
              <a:t>先分配给</a:t>
            </a:r>
            <a:r>
              <a:rPr lang="en-US" altLang="zh-CN" dirty="0" smtClean="0"/>
              <a:t>P0</a:t>
            </a:r>
            <a:r>
              <a:rPr lang="zh-CN" altLang="en-US" dirty="0" smtClean="0"/>
              <a:t>，</a:t>
            </a:r>
            <a:r>
              <a:rPr lang="en-US" altLang="zh-CN" dirty="0" smtClean="0"/>
              <a:t>P0</a:t>
            </a:r>
            <a:r>
              <a:rPr lang="zh-CN" altLang="en-US" dirty="0" smtClean="0"/>
              <a:t>完成后的</a:t>
            </a:r>
            <a:r>
              <a:rPr lang="en-US" altLang="zh-CN" dirty="0" smtClean="0"/>
              <a:t>Available:1 6 5 4</a:t>
            </a:r>
          </a:p>
          <a:p>
            <a:r>
              <a:rPr lang="zh-CN" altLang="en-US" dirty="0" smtClean="0"/>
              <a:t>再分配给</a:t>
            </a:r>
            <a:r>
              <a:rPr lang="en-US" altLang="zh-CN" dirty="0" smtClean="0"/>
              <a:t>P3</a:t>
            </a:r>
            <a:r>
              <a:rPr lang="zh-CN" altLang="en-US" dirty="0" smtClean="0"/>
              <a:t>，</a:t>
            </a:r>
            <a:r>
              <a:rPr lang="en-US" altLang="zh-CN" dirty="0" smtClean="0"/>
              <a:t>P3</a:t>
            </a:r>
            <a:r>
              <a:rPr lang="zh-CN" altLang="en-US" dirty="0" smtClean="0"/>
              <a:t>完成后的</a:t>
            </a:r>
            <a:r>
              <a:rPr lang="en-US" altLang="zh-CN" dirty="0" smtClean="0"/>
              <a:t>Available:1 6 8 6</a:t>
            </a:r>
          </a:p>
          <a:p>
            <a:r>
              <a:rPr lang="zh-CN" altLang="en-US" dirty="0"/>
              <a:t>再分配给</a:t>
            </a:r>
            <a:r>
              <a:rPr lang="en-US" altLang="zh-CN" dirty="0" smtClean="0"/>
              <a:t>P4</a:t>
            </a:r>
            <a:r>
              <a:rPr lang="zh-CN" altLang="en-US" dirty="0" smtClean="0"/>
              <a:t>，</a:t>
            </a:r>
            <a:r>
              <a:rPr lang="en-US" altLang="zh-CN" dirty="0" smtClean="0"/>
              <a:t>P4</a:t>
            </a:r>
            <a:r>
              <a:rPr lang="zh-CN" altLang="en-US" dirty="0" smtClean="0"/>
              <a:t>完成</a:t>
            </a:r>
            <a:r>
              <a:rPr lang="zh-CN" altLang="en-US" dirty="0"/>
              <a:t>后的</a:t>
            </a:r>
            <a:r>
              <a:rPr lang="en-US" altLang="zh-CN" dirty="0"/>
              <a:t>Available:1 6 </a:t>
            </a:r>
            <a:r>
              <a:rPr lang="en-US" altLang="zh-CN" dirty="0" smtClean="0"/>
              <a:t>9 10</a:t>
            </a:r>
            <a:endParaRPr lang="zh-CN" altLang="en-US" dirty="0"/>
          </a:p>
          <a:p>
            <a:r>
              <a:rPr lang="zh-CN" altLang="en-US" dirty="0"/>
              <a:t>再分配给</a:t>
            </a:r>
            <a:r>
              <a:rPr lang="en-US" altLang="zh-CN" dirty="0" smtClean="0"/>
              <a:t>P1</a:t>
            </a:r>
            <a:r>
              <a:rPr lang="zh-CN" altLang="en-US" dirty="0" smtClean="0"/>
              <a:t>，</a:t>
            </a:r>
            <a:r>
              <a:rPr lang="en-US" altLang="zh-CN" dirty="0" smtClean="0"/>
              <a:t>P1</a:t>
            </a:r>
            <a:r>
              <a:rPr lang="zh-CN" altLang="en-US" dirty="0" smtClean="0"/>
              <a:t>完成</a:t>
            </a:r>
            <a:r>
              <a:rPr lang="zh-CN" altLang="en-US" dirty="0"/>
              <a:t>后的</a:t>
            </a:r>
            <a:r>
              <a:rPr lang="en-US" altLang="zh-CN" dirty="0" smtClean="0"/>
              <a:t>Available:2 </a:t>
            </a:r>
            <a:r>
              <a:rPr lang="en-US" altLang="zh-CN" dirty="0"/>
              <a:t>6 </a:t>
            </a:r>
            <a:r>
              <a:rPr lang="en-US" altLang="zh-CN" dirty="0" smtClean="0"/>
              <a:t>9 10</a:t>
            </a:r>
            <a:endParaRPr lang="zh-CN" altLang="en-US" dirty="0"/>
          </a:p>
          <a:p>
            <a:r>
              <a:rPr lang="zh-CN" altLang="en-US" dirty="0" smtClean="0"/>
              <a:t>最后分配给</a:t>
            </a:r>
            <a:r>
              <a:rPr lang="en-US" altLang="zh-CN" dirty="0" smtClean="0"/>
              <a:t>P2</a:t>
            </a:r>
            <a:endParaRPr lang="zh-CN" altLang="en-US" dirty="0"/>
          </a:p>
        </p:txBody>
      </p:sp>
      <p:sp>
        <p:nvSpPr>
          <p:cNvPr id="7" name="灯片编号占位符 6"/>
          <p:cNvSpPr>
            <a:spLocks noGrp="1"/>
          </p:cNvSpPr>
          <p:nvPr>
            <p:ph type="sldNum" sz="quarter" idx="12"/>
          </p:nvPr>
        </p:nvSpPr>
        <p:spPr/>
        <p:txBody>
          <a:bodyPr/>
          <a:lstStyle/>
          <a:p>
            <a:fld id="{663929B4-F5BC-40D3-BE0E-70DA1E143623}" type="slidenum">
              <a:rPr lang="en-US" altLang="zh-CN" smtClean="0"/>
              <a:pPr/>
              <a:t>17</a:t>
            </a:fld>
            <a:endParaRPr lang="en-US" altLang="zh-CN"/>
          </a:p>
        </p:txBody>
      </p:sp>
    </p:spTree>
    <p:extLst>
      <p:ext uri="{BB962C8B-B14F-4D97-AF65-F5344CB8AC3E}">
        <p14:creationId xmlns:p14="http://schemas.microsoft.com/office/powerpoint/2010/main" xmlns="" val="133898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银行家算法（</a:t>
            </a:r>
            <a:r>
              <a:rPr lang="en-US" altLang="zh-CN" sz="4000" b="1" dirty="0">
                <a:solidFill>
                  <a:schemeClr val="tx1"/>
                </a:solidFill>
                <a:latin typeface="黑体" pitchFamily="2" charset="-122"/>
                <a:ea typeface="黑体" pitchFamily="2" charset="-122"/>
              </a:rPr>
              <a:t>2</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6825" name="剪辑" r:id="rId3" imgW="6857143" imgH="48963" progId="">
              <p:embed/>
            </p:oleObj>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2574710296"/>
              </p:ext>
            </p:extLst>
          </p:nvPr>
        </p:nvGraphicFramePr>
        <p:xfrm>
          <a:off x="758498" y="1124744"/>
          <a:ext cx="7627004" cy="2232251"/>
        </p:xfrm>
        <a:graphic>
          <a:graphicData uri="http://schemas.openxmlformats.org/drawingml/2006/table">
            <a:tbl>
              <a:tblPr firstRow="1" firstCol="1" bandRow="1">
                <a:tableStyleId>{5C22544A-7EE6-4342-B048-85BDC9FD1C3A}</a:tableStyleId>
              </a:tblPr>
              <a:tblGrid>
                <a:gridCol w="1295105"/>
                <a:gridCol w="2109807"/>
                <a:gridCol w="2111046"/>
                <a:gridCol w="2111046"/>
              </a:tblGrid>
              <a:tr h="318893">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Allocation</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spcAft>
                          <a:spcPts val="0"/>
                        </a:spcAft>
                      </a:pPr>
                      <a:r>
                        <a:rPr lang="en-US" sz="1800" kern="100" dirty="0">
                          <a:solidFill>
                            <a:srgbClr val="C00000"/>
                          </a:solidFill>
                          <a:effectLst/>
                        </a:rPr>
                        <a:t>Need</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Available</a:t>
                      </a:r>
                      <a:endParaRPr lang="zh-CN" sz="1800" kern="100" dirty="0">
                        <a:solidFill>
                          <a:srgbClr val="C0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r>
              <a:tr h="318893">
                <a:tc>
                  <a:txBody>
                    <a:bodyPr/>
                    <a:lstStyle/>
                    <a:p>
                      <a:pPr algn="just">
                        <a:spcAft>
                          <a:spcPts val="0"/>
                        </a:spcAft>
                      </a:pPr>
                      <a:r>
                        <a:rPr lang="en-US" sz="1800" kern="100" dirty="0" err="1">
                          <a:solidFill>
                            <a:srgbClr val="C00000"/>
                          </a:solidFill>
                          <a:effectLst/>
                        </a:rPr>
                        <a:t>P0</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0  0  1  2</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1  6  2  2</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P1</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1  0  0  0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1  6  5  0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P2</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1  3  5  4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2  3  5  6</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P3</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0  6  5  2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a:solidFill>
                            <a:srgbClr val="C00000"/>
                          </a:solidFill>
                          <a:effectLst/>
                        </a:rPr>
                        <a:t>P4</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0  0  1  4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0  6  5  6</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926897254"/>
              </p:ext>
            </p:extLst>
          </p:nvPr>
        </p:nvGraphicFramePr>
        <p:xfrm>
          <a:off x="740955" y="4077072"/>
          <a:ext cx="7627004" cy="2232251"/>
        </p:xfrm>
        <a:graphic>
          <a:graphicData uri="http://schemas.openxmlformats.org/drawingml/2006/table">
            <a:tbl>
              <a:tblPr firstRow="1" firstCol="1" bandRow="1">
                <a:tableStyleId>{5C22544A-7EE6-4342-B048-85BDC9FD1C3A}</a:tableStyleId>
              </a:tblPr>
              <a:tblGrid>
                <a:gridCol w="1295105"/>
                <a:gridCol w="2109807"/>
                <a:gridCol w="2111046"/>
                <a:gridCol w="2111046"/>
              </a:tblGrid>
              <a:tr h="318893">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Allocation</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spcAft>
                          <a:spcPts val="0"/>
                        </a:spcAft>
                      </a:pPr>
                      <a:r>
                        <a:rPr lang="en-US" sz="1800" kern="100" dirty="0">
                          <a:solidFill>
                            <a:srgbClr val="C00000"/>
                          </a:solidFill>
                          <a:effectLst/>
                        </a:rPr>
                        <a:t>Need</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Available</a:t>
                      </a:r>
                      <a:endParaRPr lang="zh-CN" sz="1800" kern="100" dirty="0">
                        <a:solidFill>
                          <a:srgbClr val="C0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r>
              <a:tr h="318893">
                <a:tc>
                  <a:txBody>
                    <a:bodyPr/>
                    <a:lstStyle/>
                    <a:p>
                      <a:pPr algn="just">
                        <a:spcAft>
                          <a:spcPts val="0"/>
                        </a:spcAft>
                      </a:pPr>
                      <a:r>
                        <a:rPr lang="en-US" sz="1800" kern="100" dirty="0" err="1">
                          <a:solidFill>
                            <a:srgbClr val="C00000"/>
                          </a:solidFill>
                          <a:effectLst/>
                        </a:rPr>
                        <a:t>P0</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0  0  1  2</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smtClean="0">
                          <a:solidFill>
                            <a:srgbClr val="FF0000"/>
                          </a:solidFill>
                          <a:effectLst/>
                        </a:rPr>
                        <a:t>0  </a:t>
                      </a:r>
                      <a:r>
                        <a:rPr lang="en-US" sz="1800" kern="100" dirty="0">
                          <a:solidFill>
                            <a:srgbClr val="FF0000"/>
                          </a:solidFill>
                          <a:effectLst/>
                        </a:rPr>
                        <a:t>4</a:t>
                      </a:r>
                      <a:r>
                        <a:rPr lang="en-US" sz="1800" kern="100" dirty="0" smtClean="0">
                          <a:solidFill>
                            <a:srgbClr val="FF0000"/>
                          </a:solidFill>
                          <a:effectLst/>
                        </a:rPr>
                        <a:t>  </a:t>
                      </a:r>
                      <a:r>
                        <a:rPr lang="en-US" sz="1800" kern="100" dirty="0">
                          <a:solidFill>
                            <a:srgbClr val="FF0000"/>
                          </a:solidFill>
                          <a:effectLst/>
                        </a:rPr>
                        <a:t>0</a:t>
                      </a:r>
                      <a:r>
                        <a:rPr lang="en-US" sz="1800" kern="100" dirty="0" smtClean="0">
                          <a:solidFill>
                            <a:srgbClr val="FF0000"/>
                          </a:solidFill>
                          <a:effectLst/>
                        </a:rPr>
                        <a:t>  </a:t>
                      </a:r>
                      <a:r>
                        <a:rPr lang="en-US" sz="1800" kern="100" dirty="0">
                          <a:solidFill>
                            <a:srgbClr val="FF0000"/>
                          </a:solidFill>
                          <a:effectLst/>
                        </a:rPr>
                        <a:t>0</a:t>
                      </a:r>
                      <a:endParaRPr lang="zh-CN" sz="1800" kern="100" dirty="0">
                        <a:solidFill>
                          <a:srgbClr val="FF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P1</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1  0  0  0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1  6  5  0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P2</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FF0000"/>
                          </a:solidFill>
                          <a:effectLst/>
                        </a:rPr>
                        <a:t>2</a:t>
                      </a:r>
                      <a:r>
                        <a:rPr lang="en-US" sz="1800" kern="100" dirty="0" smtClean="0">
                          <a:solidFill>
                            <a:srgbClr val="FF0000"/>
                          </a:solidFill>
                          <a:effectLst/>
                        </a:rPr>
                        <a:t>  </a:t>
                      </a:r>
                      <a:r>
                        <a:rPr lang="en-US" sz="1800" kern="100" dirty="0">
                          <a:solidFill>
                            <a:srgbClr val="FF0000"/>
                          </a:solidFill>
                          <a:effectLst/>
                        </a:rPr>
                        <a:t>5</a:t>
                      </a:r>
                      <a:r>
                        <a:rPr lang="en-US" sz="1800" kern="100" dirty="0" smtClean="0">
                          <a:solidFill>
                            <a:srgbClr val="FF0000"/>
                          </a:solidFill>
                          <a:effectLst/>
                        </a:rPr>
                        <a:t>  </a:t>
                      </a:r>
                      <a:r>
                        <a:rPr lang="en-US" sz="1800" kern="100" dirty="0">
                          <a:solidFill>
                            <a:srgbClr val="FF0000"/>
                          </a:solidFill>
                          <a:effectLst/>
                        </a:rPr>
                        <a:t>7</a:t>
                      </a:r>
                      <a:r>
                        <a:rPr lang="en-US" sz="1800" kern="100" dirty="0" smtClean="0">
                          <a:solidFill>
                            <a:srgbClr val="FF0000"/>
                          </a:solidFill>
                          <a:effectLst/>
                        </a:rPr>
                        <a:t>  </a:t>
                      </a:r>
                      <a:r>
                        <a:rPr lang="en-US" sz="1800" kern="100" dirty="0">
                          <a:solidFill>
                            <a:srgbClr val="FF0000"/>
                          </a:solidFill>
                          <a:effectLst/>
                        </a:rPr>
                        <a:t>6</a:t>
                      </a:r>
                      <a:endParaRPr lang="zh-CN" sz="1800" kern="100" dirty="0">
                        <a:solidFill>
                          <a:srgbClr val="FF0000"/>
                        </a:solidFill>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FF0000"/>
                          </a:solidFill>
                          <a:effectLst/>
                        </a:rPr>
                        <a:t>1</a:t>
                      </a:r>
                      <a:r>
                        <a:rPr lang="en-US" sz="1800" kern="100" dirty="0" smtClean="0">
                          <a:solidFill>
                            <a:srgbClr val="FF0000"/>
                          </a:solidFill>
                          <a:effectLst/>
                        </a:rPr>
                        <a:t>  </a:t>
                      </a:r>
                      <a:r>
                        <a:rPr lang="en-US" sz="1800" kern="100" dirty="0">
                          <a:solidFill>
                            <a:srgbClr val="FF0000"/>
                          </a:solidFill>
                          <a:effectLst/>
                        </a:rPr>
                        <a:t>1</a:t>
                      </a:r>
                      <a:r>
                        <a:rPr lang="en-US" sz="1800" kern="100" dirty="0" smtClean="0">
                          <a:solidFill>
                            <a:srgbClr val="FF0000"/>
                          </a:solidFill>
                          <a:effectLst/>
                        </a:rPr>
                        <a:t>  </a:t>
                      </a:r>
                      <a:r>
                        <a:rPr lang="en-US" sz="1800" kern="100" dirty="0">
                          <a:solidFill>
                            <a:srgbClr val="FF0000"/>
                          </a:solidFill>
                          <a:effectLst/>
                        </a:rPr>
                        <a:t>3</a:t>
                      </a:r>
                      <a:r>
                        <a:rPr lang="en-US" sz="1800" kern="100" dirty="0" smtClean="0">
                          <a:solidFill>
                            <a:srgbClr val="FF0000"/>
                          </a:solidFill>
                          <a:effectLst/>
                        </a:rPr>
                        <a:t>  </a:t>
                      </a:r>
                      <a:r>
                        <a:rPr lang="en-US" sz="1800" kern="100" dirty="0">
                          <a:solidFill>
                            <a:srgbClr val="FF0000"/>
                          </a:solidFill>
                          <a:effectLst/>
                        </a:rPr>
                        <a:t>4</a:t>
                      </a:r>
                      <a:endParaRPr lang="zh-CN" sz="1800" kern="100" dirty="0">
                        <a:solidFill>
                          <a:srgbClr val="FF0000"/>
                        </a:solidFill>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P3</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0  6  5  2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a:solidFill>
                            <a:srgbClr val="C00000"/>
                          </a:solidFill>
                          <a:effectLst/>
                        </a:rPr>
                        <a:t>P4</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0  0  1  4</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0  6  5  6</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文本框 7"/>
          <p:cNvSpPr txBox="1"/>
          <p:nvPr/>
        </p:nvSpPr>
        <p:spPr>
          <a:xfrm>
            <a:off x="684213" y="3573016"/>
            <a:ext cx="4248472" cy="369332"/>
          </a:xfrm>
          <a:prstGeom prst="rect">
            <a:avLst/>
          </a:prstGeom>
          <a:noFill/>
        </p:spPr>
        <p:txBody>
          <a:bodyPr wrap="square" rtlCol="0">
            <a:spAutoFit/>
          </a:bodyPr>
          <a:lstStyle/>
          <a:p>
            <a:r>
              <a:rPr lang="zh-CN" altLang="en-US" dirty="0" smtClean="0"/>
              <a:t>假定先分配给</a:t>
            </a:r>
            <a:r>
              <a:rPr lang="en-US" altLang="zh-CN" dirty="0" smtClean="0"/>
              <a:t>P2</a:t>
            </a:r>
            <a:r>
              <a:rPr lang="zh-CN" altLang="en-US" dirty="0" smtClean="0"/>
              <a:t>（</a:t>
            </a:r>
            <a:r>
              <a:rPr lang="en-US" altLang="zh-CN" dirty="0" smtClean="0"/>
              <a:t>1,2,2,2</a:t>
            </a:r>
            <a:r>
              <a:rPr lang="zh-CN" altLang="en-US" dirty="0" smtClean="0"/>
              <a:t>）：</a:t>
            </a:r>
            <a:endParaRPr lang="zh-CN" altLang="en-US" dirty="0"/>
          </a:p>
        </p:txBody>
      </p:sp>
      <p:sp>
        <p:nvSpPr>
          <p:cNvPr id="9" name="文本框 8"/>
          <p:cNvSpPr txBox="1"/>
          <p:nvPr/>
        </p:nvSpPr>
        <p:spPr>
          <a:xfrm>
            <a:off x="756295" y="3356992"/>
            <a:ext cx="7704137" cy="646331"/>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rgbClr val="FF0000"/>
                </a:solidFill>
                <a:latin typeface="+mn-ea"/>
              </a:rPr>
              <a:t>此时</a:t>
            </a:r>
            <a:r>
              <a:rPr lang="en-US" altLang="zh-CN" b="1" dirty="0" smtClean="0">
                <a:solidFill>
                  <a:srgbClr val="FF0000"/>
                </a:solidFill>
                <a:latin typeface="+mn-ea"/>
              </a:rPr>
              <a:t>Available</a:t>
            </a:r>
            <a:r>
              <a:rPr lang="zh-CN" altLang="en-US" b="1" dirty="0" smtClean="0">
                <a:solidFill>
                  <a:srgbClr val="FF0000"/>
                </a:solidFill>
                <a:latin typeface="+mn-ea"/>
              </a:rPr>
              <a:t>不能满足任何进程的需求，系统进入不安全状态。故</a:t>
            </a:r>
            <a:r>
              <a:rPr lang="zh-CN" altLang="zh-CN" b="1" dirty="0">
                <a:solidFill>
                  <a:srgbClr val="FF0000"/>
                </a:solidFill>
                <a:latin typeface="+mn-ea"/>
              </a:rPr>
              <a:t>当进程</a:t>
            </a:r>
            <a:r>
              <a:rPr lang="en-US" altLang="zh-CN" b="1" dirty="0">
                <a:solidFill>
                  <a:srgbClr val="FF0000"/>
                </a:solidFill>
                <a:latin typeface="+mn-ea"/>
              </a:rPr>
              <a:t>P2</a:t>
            </a:r>
            <a:r>
              <a:rPr lang="zh-CN" altLang="zh-CN" b="1" dirty="0">
                <a:solidFill>
                  <a:srgbClr val="FF0000"/>
                </a:solidFill>
                <a:latin typeface="+mn-ea"/>
              </a:rPr>
              <a:t>提出请求</a:t>
            </a:r>
            <a:r>
              <a:rPr lang="en-US" altLang="zh-CN" b="1" dirty="0">
                <a:solidFill>
                  <a:srgbClr val="FF0000"/>
                </a:solidFill>
                <a:latin typeface="+mn-ea"/>
              </a:rPr>
              <a:t>Request(1,2,2,2)</a:t>
            </a:r>
            <a:r>
              <a:rPr lang="zh-CN" altLang="zh-CN" b="1" dirty="0">
                <a:solidFill>
                  <a:srgbClr val="FF0000"/>
                </a:solidFill>
                <a:latin typeface="+mn-ea"/>
              </a:rPr>
              <a:t>后，</a:t>
            </a:r>
            <a:r>
              <a:rPr lang="zh-CN" altLang="zh-CN" b="1" dirty="0" smtClean="0">
                <a:solidFill>
                  <a:srgbClr val="FF0000"/>
                </a:solidFill>
                <a:latin typeface="+mn-ea"/>
              </a:rPr>
              <a:t>系统</a:t>
            </a:r>
            <a:r>
              <a:rPr lang="zh-CN" altLang="en-US" b="1" dirty="0">
                <a:solidFill>
                  <a:srgbClr val="FF0000"/>
                </a:solidFill>
                <a:latin typeface="+mn-ea"/>
              </a:rPr>
              <a:t>不能</a:t>
            </a:r>
            <a:r>
              <a:rPr lang="zh-CN" altLang="zh-CN" b="1" dirty="0" smtClean="0">
                <a:solidFill>
                  <a:srgbClr val="FF0000"/>
                </a:solidFill>
                <a:latin typeface="+mn-ea"/>
              </a:rPr>
              <a:t>将</a:t>
            </a:r>
            <a:r>
              <a:rPr lang="zh-CN" altLang="zh-CN" b="1" dirty="0">
                <a:solidFill>
                  <a:srgbClr val="FF0000"/>
                </a:solidFill>
                <a:latin typeface="+mn-ea"/>
              </a:rPr>
              <a:t>资源分配给</a:t>
            </a:r>
            <a:r>
              <a:rPr lang="zh-CN" altLang="zh-CN" b="1" dirty="0" smtClean="0">
                <a:solidFill>
                  <a:srgbClr val="FF0000"/>
                </a:solidFill>
                <a:latin typeface="+mn-ea"/>
              </a:rPr>
              <a:t>它</a:t>
            </a:r>
            <a:r>
              <a:rPr lang="zh-CN" altLang="en-US" b="1" dirty="0" smtClean="0">
                <a:solidFill>
                  <a:srgbClr val="FF0000"/>
                </a:solidFill>
                <a:latin typeface="+mn-ea"/>
              </a:rPr>
              <a:t>。</a:t>
            </a:r>
            <a:endParaRPr lang="zh-CN" altLang="en-US" b="1" dirty="0">
              <a:solidFill>
                <a:srgbClr val="FF0000"/>
              </a:solidFill>
              <a:latin typeface="+mn-ea"/>
            </a:endParaRPr>
          </a:p>
        </p:txBody>
      </p:sp>
      <p:sp>
        <p:nvSpPr>
          <p:cNvPr id="10" name="灯片编号占位符 9"/>
          <p:cNvSpPr>
            <a:spLocks noGrp="1"/>
          </p:cNvSpPr>
          <p:nvPr>
            <p:ph type="sldNum" sz="quarter" idx="12"/>
          </p:nvPr>
        </p:nvSpPr>
        <p:spPr/>
        <p:txBody>
          <a:bodyPr/>
          <a:lstStyle/>
          <a:p>
            <a:fld id="{663929B4-F5BC-40D3-BE0E-70DA1E143623}" type="slidenum">
              <a:rPr lang="en-US" altLang="zh-CN" smtClean="0"/>
              <a:pPr/>
              <a:t>18</a:t>
            </a:fld>
            <a:endParaRPr lang="en-US" altLang="zh-CN"/>
          </a:p>
        </p:txBody>
      </p:sp>
    </p:spTree>
    <p:extLst>
      <p:ext uri="{BB962C8B-B14F-4D97-AF65-F5344CB8AC3E}">
        <p14:creationId xmlns:p14="http://schemas.microsoft.com/office/powerpoint/2010/main" xmlns="" val="8984825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银行家算法（</a:t>
            </a:r>
            <a:r>
              <a:rPr lang="en-US" altLang="zh-CN" sz="4000" b="1" dirty="0" smtClean="0">
                <a:solidFill>
                  <a:schemeClr val="tx1"/>
                </a:solidFill>
                <a:latin typeface="黑体" pitchFamily="2" charset="-122"/>
                <a:ea typeface="黑体" pitchFamily="2" charset="-122"/>
              </a:rPr>
              <a:t>3</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7846" name="剪辑" r:id="rId3" imgW="6857143" imgH="48963" progId="">
              <p:embed/>
            </p:oleObj>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4278933065"/>
              </p:ext>
            </p:extLst>
          </p:nvPr>
        </p:nvGraphicFramePr>
        <p:xfrm>
          <a:off x="758498" y="1124744"/>
          <a:ext cx="7627004" cy="2232251"/>
        </p:xfrm>
        <a:graphic>
          <a:graphicData uri="http://schemas.openxmlformats.org/drawingml/2006/table">
            <a:tbl>
              <a:tblPr firstRow="1" firstCol="1" bandRow="1">
                <a:tableStyleId>{5C22544A-7EE6-4342-B048-85BDC9FD1C3A}</a:tableStyleId>
              </a:tblPr>
              <a:tblGrid>
                <a:gridCol w="1295105"/>
                <a:gridCol w="2109807"/>
                <a:gridCol w="2111046"/>
                <a:gridCol w="2111046"/>
              </a:tblGrid>
              <a:tr h="318893">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Allocation</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spcAft>
                          <a:spcPts val="0"/>
                        </a:spcAft>
                      </a:pPr>
                      <a:r>
                        <a:rPr lang="en-US" sz="1800" kern="100" dirty="0">
                          <a:solidFill>
                            <a:srgbClr val="C00000"/>
                          </a:solidFill>
                          <a:effectLst/>
                        </a:rPr>
                        <a:t>Need</a:t>
                      </a:r>
                      <a:endParaRPr lang="zh-CN" sz="1800" kern="100" dirty="0">
                        <a:solidFill>
                          <a:srgbClr val="C00000"/>
                        </a:solidFill>
                        <a:effectLst/>
                        <a:latin typeface="Calibri"/>
                        <a:ea typeface="宋体"/>
                        <a:cs typeface="Times New Roman"/>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just">
                        <a:spcAft>
                          <a:spcPts val="0"/>
                        </a:spcAft>
                      </a:pPr>
                      <a:r>
                        <a:rPr lang="en-US" sz="1800" kern="100" dirty="0">
                          <a:solidFill>
                            <a:srgbClr val="C00000"/>
                          </a:solidFill>
                          <a:effectLst/>
                        </a:rPr>
                        <a:t>Available</a:t>
                      </a:r>
                      <a:endParaRPr lang="zh-CN" sz="1800" kern="100" dirty="0">
                        <a:solidFill>
                          <a:srgbClr val="C00000"/>
                        </a:solidFill>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just">
                        <a:spcAft>
                          <a:spcPts val="0"/>
                        </a:spcAft>
                      </a:pPr>
                      <a:r>
                        <a:rPr lang="en-US" sz="1800" b="1" kern="100" dirty="0">
                          <a:effectLst/>
                        </a:rPr>
                        <a:t>A  B  C  D</a:t>
                      </a:r>
                      <a:endParaRPr lang="zh-CN" sz="1800" b="1"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r>
              <a:tr h="318893">
                <a:tc>
                  <a:txBody>
                    <a:bodyPr/>
                    <a:lstStyle/>
                    <a:p>
                      <a:pPr algn="just">
                        <a:spcAft>
                          <a:spcPts val="0"/>
                        </a:spcAft>
                      </a:pPr>
                      <a:r>
                        <a:rPr lang="en-US" sz="1800" kern="100" dirty="0" err="1">
                          <a:solidFill>
                            <a:srgbClr val="C00000"/>
                          </a:solidFill>
                          <a:effectLst/>
                        </a:rPr>
                        <a:t>P0</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0  0  1  2</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1  6  2  2</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P1</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1  0  0  0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1  6  5  0</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P2</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1  3  5  4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dirty="0">
                          <a:effectLst/>
                        </a:rPr>
                        <a:t>2  3  5  6</a:t>
                      </a:r>
                      <a:endParaRPr lang="zh-CN" sz="1800" kern="100" dirty="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err="1">
                          <a:solidFill>
                            <a:srgbClr val="C00000"/>
                          </a:solidFill>
                          <a:effectLst/>
                        </a:rPr>
                        <a:t>P3</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0  0  3  2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0  6  5  2</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18893">
                <a:tc>
                  <a:txBody>
                    <a:bodyPr/>
                    <a:lstStyle/>
                    <a:p>
                      <a:pPr algn="just">
                        <a:spcAft>
                          <a:spcPts val="0"/>
                        </a:spcAft>
                      </a:pPr>
                      <a:r>
                        <a:rPr lang="en-US" sz="1800" kern="100" dirty="0">
                          <a:solidFill>
                            <a:srgbClr val="C00000"/>
                          </a:solidFill>
                          <a:effectLst/>
                        </a:rPr>
                        <a:t>P4</a:t>
                      </a:r>
                      <a:endParaRPr lang="zh-CN" sz="18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0  0  1  4</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a:effectLst/>
                        </a:rPr>
                        <a:t>0  6  5  6</a:t>
                      </a:r>
                      <a:endParaRPr lang="zh-CN" sz="1800" kern="100">
                        <a:effectLst/>
                        <a:latin typeface="Calibri"/>
                        <a:ea typeface="宋体"/>
                        <a:cs typeface="Times New Roman"/>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文本框 2"/>
          <p:cNvSpPr txBox="1"/>
          <p:nvPr/>
        </p:nvSpPr>
        <p:spPr>
          <a:xfrm>
            <a:off x="827584" y="4005064"/>
            <a:ext cx="7056784" cy="1200329"/>
          </a:xfrm>
          <a:prstGeom prst="rect">
            <a:avLst/>
          </a:prstGeom>
          <a:noFill/>
        </p:spPr>
        <p:txBody>
          <a:bodyPr wrap="square" rtlCol="0">
            <a:spAutoFit/>
          </a:bodyPr>
          <a:lstStyle/>
          <a:p>
            <a:r>
              <a:rPr lang="zh-CN" altLang="en-US" b="1" dirty="0" smtClean="0">
                <a:latin typeface="+mn-ea"/>
                <a:ea typeface="+mn-ea"/>
              </a:rPr>
              <a:t>系统立即满足进程</a:t>
            </a:r>
            <a:r>
              <a:rPr lang="en-US" altLang="zh-CN" b="1" dirty="0" smtClean="0">
                <a:latin typeface="+mn-ea"/>
                <a:ea typeface="+mn-ea"/>
              </a:rPr>
              <a:t>P2</a:t>
            </a:r>
            <a:r>
              <a:rPr lang="zh-CN" altLang="en-US" b="1" dirty="0" smtClean="0">
                <a:latin typeface="+mn-ea"/>
                <a:ea typeface="+mn-ea"/>
              </a:rPr>
              <a:t>的请求（</a:t>
            </a:r>
            <a:r>
              <a:rPr lang="en-US" altLang="zh-CN" b="1" dirty="0" smtClean="0">
                <a:latin typeface="+mn-ea"/>
                <a:ea typeface="+mn-ea"/>
              </a:rPr>
              <a:t>1,2,2,2</a:t>
            </a:r>
            <a:r>
              <a:rPr lang="zh-CN" altLang="en-US" b="1" dirty="0" smtClean="0">
                <a:latin typeface="+mn-ea"/>
                <a:ea typeface="+mn-ea"/>
              </a:rPr>
              <a:t>）后，并没有马上死锁。因为，此刻上述进程并没有申请新的资源而进入阻塞状态，只有当上述进程提出新的请求，导致所有未执行完的多个进程因得不到资源而阻塞并形成循环等待链时，系统才进入死锁状态。</a:t>
            </a:r>
            <a:endParaRPr lang="zh-CN" altLang="en-US" b="1" dirty="0">
              <a:latin typeface="+mn-ea"/>
              <a:ea typeface="+mn-ea"/>
            </a:endParaRPr>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19</a:t>
            </a:fld>
            <a:endParaRPr lang="en-US" altLang="zh-CN"/>
          </a:p>
        </p:txBody>
      </p:sp>
    </p:spTree>
    <p:extLst>
      <p:ext uri="{BB962C8B-B14F-4D97-AF65-F5344CB8AC3E}">
        <p14:creationId xmlns:p14="http://schemas.microsoft.com/office/powerpoint/2010/main" xmlns="" val="2410634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20931795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3"/>
          <p:cNvGraphicFramePr>
            <a:graphicFrameLocks/>
          </p:cNvGraphicFramePr>
          <p:nvPr>
            <p:extLst>
              <p:ext uri="{D42A27DB-BD31-4B8C-83A1-F6EECF244321}">
                <p14:modId xmlns:p14="http://schemas.microsoft.com/office/powerpoint/2010/main" xmlns="" val="1824898791"/>
              </p:ext>
            </p:extLst>
          </p:nvPr>
        </p:nvGraphicFramePr>
        <p:xfrm>
          <a:off x="457200" y="16020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标题 1"/>
          <p:cNvSpPr>
            <a:spLocks noGrp="1"/>
          </p:cNvSpPr>
          <p:nvPr>
            <p:ph type="title"/>
          </p:nvPr>
        </p:nvSpPr>
        <p:spPr/>
        <p:txBody>
          <a:bodyPr/>
          <a:lstStyle/>
          <a:p>
            <a:r>
              <a:rPr lang="zh-CN" altLang="en-US" dirty="0"/>
              <a:t>目录</a:t>
            </a:r>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2</a:t>
            </a:fld>
            <a:endParaRPr lang="en-US" altLang="zh-CN"/>
          </a:p>
        </p:txBody>
      </p:sp>
    </p:spTree>
    <p:extLst>
      <p:ext uri="{BB962C8B-B14F-4D97-AF65-F5344CB8AC3E}">
        <p14:creationId xmlns:p14="http://schemas.microsoft.com/office/powerpoint/2010/main" xmlns="" val="14587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3"/>
          <p:cNvGraphicFramePr>
            <a:graphicFrameLocks/>
          </p:cNvGraphicFramePr>
          <p:nvPr>
            <p:extLst>
              <p:ext uri="{D42A27DB-BD31-4B8C-83A1-F6EECF244321}">
                <p14:modId xmlns:p14="http://schemas.microsoft.com/office/powerpoint/2010/main" xmlns="" val="2767148485"/>
              </p:ext>
            </p:extLst>
          </p:nvPr>
        </p:nvGraphicFramePr>
        <p:xfrm>
          <a:off x="457200" y="16020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3"/>
          <p:cNvGraphicFramePr>
            <a:graphicFrameLocks noGrp="1"/>
          </p:cNvGraphicFramePr>
          <p:nvPr>
            <p:ph idx="1"/>
            <p:extLst>
              <p:ext uri="{D42A27DB-BD31-4B8C-83A1-F6EECF244321}">
                <p14:modId xmlns:p14="http://schemas.microsoft.com/office/powerpoint/2010/main" xmlns="" val="18381872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663929B4-F5BC-40D3-BE0E-70DA1E143623}" type="slidenum">
              <a:rPr lang="en-US" altLang="zh-CN" smtClean="0"/>
              <a:pPr/>
              <a:t>20</a:t>
            </a:fld>
            <a:endParaRPr lang="en-US" altLang="zh-CN"/>
          </a:p>
        </p:txBody>
      </p:sp>
    </p:spTree>
    <p:extLst>
      <p:ext uri="{BB962C8B-B14F-4D97-AF65-F5344CB8AC3E}">
        <p14:creationId xmlns:p14="http://schemas.microsoft.com/office/powerpoint/2010/main" xmlns="" val="420660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56584"/>
          </a:xfrm>
        </p:spPr>
        <p:txBody>
          <a:bodyPr/>
          <a:lstStyle/>
          <a:p>
            <a:r>
              <a:rPr lang="zh-CN" altLang="en-US" sz="2400" dirty="0" smtClean="0"/>
              <a:t>先进先出（</a:t>
            </a:r>
            <a:r>
              <a:rPr lang="en-US" altLang="zh-CN" sz="2400" dirty="0" smtClean="0"/>
              <a:t>FIFO</a:t>
            </a:r>
            <a:r>
              <a:rPr lang="zh-CN" altLang="en-US" sz="2400" dirty="0" smtClean="0"/>
              <a:t>）页面置换算法</a:t>
            </a:r>
            <a:endParaRPr lang="en-US" altLang="zh-CN" sz="2400" dirty="0" smtClean="0"/>
          </a:p>
          <a:p>
            <a:pPr lvl="1"/>
            <a:r>
              <a:rPr lang="zh-CN" altLang="en-US" sz="2000" dirty="0" smtClean="0"/>
              <a:t>置换出最先进入内存的页面</a:t>
            </a:r>
            <a:endParaRPr lang="en-US" altLang="zh-CN" sz="2000" dirty="0" smtClean="0"/>
          </a:p>
          <a:p>
            <a:r>
              <a:rPr lang="zh-CN" altLang="en-US" sz="2400" dirty="0" smtClean="0"/>
              <a:t>最佳（</a:t>
            </a:r>
            <a:r>
              <a:rPr lang="en-US" altLang="zh-CN" sz="2400" dirty="0" smtClean="0"/>
              <a:t>OPT</a:t>
            </a:r>
            <a:r>
              <a:rPr lang="zh-CN" altLang="en-US" sz="2400" dirty="0" smtClean="0"/>
              <a:t>）页面置换算法</a:t>
            </a:r>
            <a:endParaRPr lang="en-US" altLang="zh-CN" sz="2400" dirty="0" smtClean="0"/>
          </a:p>
          <a:p>
            <a:pPr lvl="1"/>
            <a:r>
              <a:rPr lang="zh-CN" altLang="en-US" sz="2000" dirty="0"/>
              <a:t>置换</a:t>
            </a:r>
            <a:r>
              <a:rPr lang="zh-CN" altLang="en-US" sz="2000" dirty="0" smtClean="0"/>
              <a:t>出将来最长时间不用的页面</a:t>
            </a:r>
            <a:endParaRPr lang="en-US" altLang="zh-CN" sz="2000" dirty="0" smtClean="0"/>
          </a:p>
          <a:p>
            <a:r>
              <a:rPr lang="zh-CN" altLang="en-US" sz="2400" dirty="0" smtClean="0"/>
              <a:t>最近最久未使用（</a:t>
            </a:r>
            <a:r>
              <a:rPr lang="en-US" altLang="zh-CN" sz="2400" dirty="0" smtClean="0"/>
              <a:t>LRU</a:t>
            </a:r>
            <a:r>
              <a:rPr lang="zh-CN" altLang="en-US" sz="2400" dirty="0"/>
              <a:t>）页面置换</a:t>
            </a:r>
            <a:r>
              <a:rPr lang="zh-CN" altLang="en-US" sz="2400" dirty="0" smtClean="0"/>
              <a:t>算法</a:t>
            </a:r>
            <a:endParaRPr lang="en-US" altLang="zh-CN" sz="2400" dirty="0" smtClean="0"/>
          </a:p>
          <a:p>
            <a:pPr lvl="1"/>
            <a:r>
              <a:rPr lang="zh-CN" altLang="en-US" sz="2000" dirty="0" smtClean="0"/>
              <a:t>置换出之前最长时间不被使用的页面</a:t>
            </a:r>
            <a:endParaRPr lang="en-US" altLang="zh-CN" sz="2000" dirty="0" smtClean="0"/>
          </a:p>
          <a:p>
            <a:r>
              <a:rPr lang="zh-CN" altLang="en-US" sz="2400" dirty="0" smtClean="0"/>
              <a:t>时钟（</a:t>
            </a:r>
            <a:r>
              <a:rPr lang="en-US" altLang="zh-CN" sz="2400" dirty="0" smtClean="0"/>
              <a:t>Clock</a:t>
            </a:r>
            <a:r>
              <a:rPr lang="zh-CN" altLang="en-US" sz="2400" dirty="0" smtClean="0"/>
              <a:t>）页面置换算法</a:t>
            </a:r>
            <a:endParaRPr lang="en-US" altLang="zh-CN" sz="2400" dirty="0" smtClean="0"/>
          </a:p>
          <a:p>
            <a:pPr lvl="1"/>
            <a:r>
              <a:rPr lang="zh-CN" altLang="en-US" sz="2000" dirty="0" smtClean="0"/>
              <a:t>每个页面设置一位引用位（访问位）</a:t>
            </a:r>
            <a:r>
              <a:rPr lang="en-US" altLang="zh-CN" sz="2000" dirty="0" smtClean="0"/>
              <a:t>R</a:t>
            </a:r>
          </a:p>
          <a:p>
            <a:pPr lvl="1"/>
            <a:r>
              <a:rPr lang="zh-CN" altLang="en-US" sz="2000" dirty="0" smtClean="0"/>
              <a:t>更新</a:t>
            </a:r>
            <a:r>
              <a:rPr lang="en-US" altLang="zh-CN" sz="2000" dirty="0" smtClean="0"/>
              <a:t>R</a:t>
            </a:r>
            <a:r>
              <a:rPr lang="zh-CN" altLang="en-US" sz="2000" dirty="0" smtClean="0"/>
              <a:t>：</a:t>
            </a:r>
            <a:endParaRPr lang="en-US" altLang="zh-CN" sz="2000" dirty="0" smtClean="0"/>
          </a:p>
          <a:p>
            <a:pPr lvl="2"/>
            <a:r>
              <a:rPr lang="zh-CN" altLang="en-US" sz="1800" dirty="0" smtClean="0"/>
              <a:t>当页面被访问时，</a:t>
            </a:r>
            <a:r>
              <a:rPr lang="en-US" altLang="zh-CN" sz="1800" dirty="0" smtClean="0"/>
              <a:t>R</a:t>
            </a:r>
            <a:r>
              <a:rPr lang="zh-CN" altLang="en-US" sz="1800" dirty="0" smtClean="0"/>
              <a:t>置</a:t>
            </a:r>
            <a:r>
              <a:rPr lang="en-US" altLang="zh-CN" sz="1800" dirty="0" smtClean="0"/>
              <a:t>1</a:t>
            </a:r>
          </a:p>
          <a:p>
            <a:pPr lvl="2"/>
            <a:r>
              <a:rPr lang="zh-CN" altLang="en-US" sz="1800" dirty="0" smtClean="0"/>
              <a:t>置换：循环扫描由链接形成的循环队列，若页面的</a:t>
            </a:r>
            <a:r>
              <a:rPr lang="en-US" altLang="zh-CN" sz="1800" dirty="0" smtClean="0"/>
              <a:t>R</a:t>
            </a:r>
            <a:r>
              <a:rPr lang="zh-CN" altLang="en-US" sz="1800" dirty="0" smtClean="0"/>
              <a:t>为</a:t>
            </a:r>
            <a:r>
              <a:rPr lang="en-US" altLang="zh-CN" sz="1800" dirty="0" smtClean="0"/>
              <a:t>1</a:t>
            </a:r>
            <a:r>
              <a:rPr lang="zh-CN" altLang="en-US" sz="1800" dirty="0" smtClean="0"/>
              <a:t>，将其置为</a:t>
            </a:r>
            <a:r>
              <a:rPr lang="en-US" altLang="zh-CN" sz="1800" dirty="0" smtClean="0"/>
              <a:t>0</a:t>
            </a:r>
            <a:r>
              <a:rPr lang="zh-CN" altLang="en-US" sz="1800" dirty="0" smtClean="0"/>
              <a:t>，跳过，查看下一个；若页面的</a:t>
            </a:r>
            <a:r>
              <a:rPr lang="en-US" altLang="zh-CN" sz="1800" dirty="0" smtClean="0"/>
              <a:t>R</a:t>
            </a:r>
            <a:r>
              <a:rPr lang="zh-CN" altLang="en-US" sz="1800" dirty="0" smtClean="0"/>
              <a:t>为</a:t>
            </a:r>
            <a:r>
              <a:rPr lang="en-US" altLang="zh-CN" sz="1800" dirty="0" smtClean="0"/>
              <a:t>0</a:t>
            </a:r>
            <a:r>
              <a:rPr lang="zh-CN" altLang="en-US" sz="1800" dirty="0" smtClean="0"/>
              <a:t>，将其置换出，指针指向下一个</a:t>
            </a:r>
            <a:endParaRPr lang="en-US" altLang="zh-CN" sz="1800" dirty="0" smtClean="0"/>
          </a:p>
          <a:p>
            <a:pPr lvl="1"/>
            <a:endParaRPr lang="en-US" altLang="zh-CN" sz="2000" dirty="0" smtClean="0"/>
          </a:p>
          <a:p>
            <a:pPr lvl="1"/>
            <a:endParaRPr lang="en-US" altLang="zh-CN" sz="2000" dirty="0" smtClean="0"/>
          </a:p>
          <a:p>
            <a:pPr lvl="1"/>
            <a:endParaRPr lang="en-US" altLang="zh-CN" sz="2400" dirty="0" smtClean="0"/>
          </a:p>
          <a:p>
            <a:endParaRPr lang="en-US" altLang="zh-CN" sz="2800" dirty="0" smtClean="0"/>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a:t>
            </a:r>
            <a:r>
              <a:rPr lang="en-US" altLang="zh-CN" sz="4000" b="1" dirty="0" smtClean="0">
                <a:solidFill>
                  <a:schemeClr val="tx1"/>
                </a:solidFill>
                <a:latin typeface="黑体" pitchFamily="2" charset="-122"/>
                <a:ea typeface="黑体" pitchFamily="2" charset="-122"/>
              </a:rPr>
              <a:t>0</a:t>
            </a:r>
            <a:r>
              <a:rPr lang="zh-CN" altLang="en-US" sz="4000" b="1" dirty="0">
                <a:solidFill>
                  <a:schemeClr val="tx1"/>
                </a:solidFill>
                <a:latin typeface="黑体" pitchFamily="2" charset="-122"/>
                <a:ea typeface="黑体" pitchFamily="2" charset="-122"/>
              </a:rPr>
              <a:t>）</a:t>
            </a: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0448" name="剪辑" r:id="rId4" imgW="6857143" imgH="48963" progId="">
              <p:embed/>
            </p:oleObj>
          </a:graphicData>
        </a:graphic>
      </p:graphicFrame>
      <p:sp>
        <p:nvSpPr>
          <p:cNvPr id="6" name="灯片编号占位符 5"/>
          <p:cNvSpPr>
            <a:spLocks noGrp="1"/>
          </p:cNvSpPr>
          <p:nvPr>
            <p:ph type="sldNum" sz="quarter" idx="12"/>
          </p:nvPr>
        </p:nvSpPr>
        <p:spPr/>
        <p:txBody>
          <a:bodyPr/>
          <a:lstStyle/>
          <a:p>
            <a:fld id="{663929B4-F5BC-40D3-BE0E-70DA1E143623}" type="slidenum">
              <a:rPr lang="en-US" altLang="zh-CN" smtClean="0"/>
              <a:pPr/>
              <a:t>21</a:t>
            </a:fld>
            <a:endParaRPr lang="en-US" altLang="zh-CN"/>
          </a:p>
        </p:txBody>
      </p:sp>
    </p:spTree>
    <p:extLst>
      <p:ext uri="{BB962C8B-B14F-4D97-AF65-F5344CB8AC3E}">
        <p14:creationId xmlns:p14="http://schemas.microsoft.com/office/powerpoint/2010/main" xmlns="" val="2088787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a:t>
            </a:r>
            <a:r>
              <a:rPr lang="en-US" altLang="zh-CN" sz="4000" b="1" dirty="0">
                <a:solidFill>
                  <a:schemeClr val="tx1"/>
                </a:solidFill>
                <a:latin typeface="黑体" pitchFamily="2" charset="-122"/>
                <a:ea typeface="黑体" pitchFamily="2" charset="-122"/>
              </a:rPr>
              <a:t>0</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1472" name="剪辑" r:id="rId3" imgW="6857143" imgH="48963" progId="">
              <p:embed/>
            </p:oleObj>
          </a:graphicData>
        </a:graphic>
      </p:graphicFrame>
      <p:sp>
        <p:nvSpPr>
          <p:cNvPr id="7" name="TextBox 6"/>
          <p:cNvSpPr txBox="1"/>
          <p:nvPr/>
        </p:nvSpPr>
        <p:spPr>
          <a:xfrm>
            <a:off x="539552" y="1196752"/>
            <a:ext cx="80648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在某请求分页管理系统中，一个作业共</a:t>
            </a:r>
            <a:r>
              <a:rPr lang="en-US" altLang="zh-CN" sz="2400" dirty="0" smtClean="0"/>
              <a:t>5</a:t>
            </a:r>
            <a:r>
              <a:rPr lang="zh-CN" altLang="en-US" sz="2400" dirty="0" smtClean="0"/>
              <a:t>页，作业执行时依次访问如下页面：</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5</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，若分配给该作业的主存</a:t>
            </a:r>
            <a:r>
              <a:rPr lang="zh-CN" altLang="en-US" sz="2400" dirty="0" smtClean="0">
                <a:solidFill>
                  <a:srgbClr val="FF0000"/>
                </a:solidFill>
              </a:rPr>
              <a:t>块数为</a:t>
            </a:r>
            <a:r>
              <a:rPr lang="en-US" altLang="zh-CN" sz="2400" dirty="0" smtClean="0">
                <a:solidFill>
                  <a:srgbClr val="FF0000"/>
                </a:solidFill>
              </a:rPr>
              <a:t>3</a:t>
            </a:r>
            <a:r>
              <a:rPr lang="zh-CN" altLang="en-US" sz="2400" dirty="0" smtClean="0"/>
              <a:t>，分别采用</a:t>
            </a:r>
            <a:r>
              <a:rPr lang="en-US" altLang="zh-CN" sz="2400" dirty="0" smtClean="0">
                <a:solidFill>
                  <a:srgbClr val="FF0000"/>
                </a:solidFill>
              </a:rPr>
              <a:t>FIFO</a:t>
            </a:r>
            <a:r>
              <a:rPr lang="zh-CN" altLang="en-US" sz="2400" dirty="0" smtClean="0">
                <a:solidFill>
                  <a:srgbClr val="FF0000"/>
                </a:solidFill>
              </a:rPr>
              <a:t>、</a:t>
            </a:r>
            <a:r>
              <a:rPr lang="en-US" altLang="zh-CN" sz="2400" dirty="0" smtClean="0">
                <a:solidFill>
                  <a:srgbClr val="FF0000"/>
                </a:solidFill>
              </a:rPr>
              <a:t>OPT</a:t>
            </a:r>
            <a:r>
              <a:rPr lang="zh-CN" altLang="en-US" sz="2400" dirty="0" smtClean="0">
                <a:solidFill>
                  <a:srgbClr val="FF0000"/>
                </a:solidFill>
              </a:rPr>
              <a:t>、</a:t>
            </a:r>
            <a:r>
              <a:rPr lang="en-US" altLang="zh-CN" sz="2400" dirty="0" smtClean="0">
                <a:solidFill>
                  <a:srgbClr val="FF0000"/>
                </a:solidFill>
              </a:rPr>
              <a:t>LRU</a:t>
            </a:r>
            <a:r>
              <a:rPr lang="zh-CN" altLang="en-US" sz="2400" dirty="0" smtClean="0">
                <a:solidFill>
                  <a:srgbClr val="FF0000"/>
                </a:solidFill>
              </a:rPr>
              <a:t>、</a:t>
            </a:r>
            <a:r>
              <a:rPr lang="en-US" altLang="zh-CN" sz="2400" dirty="0" smtClean="0">
                <a:solidFill>
                  <a:srgbClr val="FF0000"/>
                </a:solidFill>
              </a:rPr>
              <a:t>Clock</a:t>
            </a:r>
            <a:r>
              <a:rPr lang="zh-CN" altLang="en-US" sz="2400" dirty="0" smtClean="0"/>
              <a:t>页面置换算法，试求出缺页中断的</a:t>
            </a:r>
            <a:r>
              <a:rPr lang="zh-CN" altLang="en-US" sz="2400" dirty="0" smtClean="0">
                <a:solidFill>
                  <a:srgbClr val="FF0000"/>
                </a:solidFill>
              </a:rPr>
              <a:t>次数及缺页率</a:t>
            </a:r>
            <a:r>
              <a:rPr lang="zh-CN" altLang="en-US" sz="2400" dirty="0" smtClean="0"/>
              <a:t>。</a:t>
            </a:r>
            <a:endParaRPr lang="en-US" altLang="zh-CN" sz="2400" dirty="0" smtClean="0"/>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22</a:t>
            </a:fld>
            <a:endParaRPr lang="en-US" altLang="zh-CN"/>
          </a:p>
        </p:txBody>
      </p:sp>
    </p:spTree>
    <p:extLst>
      <p:ext uri="{BB962C8B-B14F-4D97-AF65-F5344CB8AC3E}">
        <p14:creationId xmlns:p14="http://schemas.microsoft.com/office/powerpoint/2010/main" xmlns="" val="11188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a:t>
            </a:r>
            <a:r>
              <a:rPr lang="en-US" altLang="zh-CN" sz="4000" b="1" dirty="0">
                <a:solidFill>
                  <a:schemeClr val="tx1"/>
                </a:solidFill>
                <a:latin typeface="黑体" pitchFamily="2" charset="-122"/>
                <a:ea typeface="黑体" pitchFamily="2" charset="-122"/>
              </a:rPr>
              <a:t>1</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smtClean="0">
                <a:solidFill>
                  <a:schemeClr val="tx1"/>
                </a:solidFill>
                <a:latin typeface="黑体" pitchFamily="2" charset="-122"/>
                <a:ea typeface="黑体" pitchFamily="2" charset="-122"/>
              </a:rPr>
              <a:t>FIFO</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2496" name="剪辑" r:id="rId4" imgW="6857143" imgH="48963" progId="">
              <p:embed/>
            </p:oleObj>
          </a:graphicData>
        </a:graphic>
      </p:graphicFrame>
      <p:sp>
        <p:nvSpPr>
          <p:cNvPr id="7" name="TextBox 6"/>
          <p:cNvSpPr txBox="1"/>
          <p:nvPr/>
        </p:nvSpPr>
        <p:spPr>
          <a:xfrm>
            <a:off x="539552" y="1196752"/>
            <a:ext cx="80648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在某请求分页管理系统中，一个作业共</a:t>
            </a:r>
            <a:r>
              <a:rPr lang="en-US" altLang="zh-CN" sz="2400" dirty="0" smtClean="0"/>
              <a:t>5</a:t>
            </a:r>
            <a:r>
              <a:rPr lang="zh-CN" altLang="en-US" sz="2400" dirty="0" smtClean="0"/>
              <a:t>页，作业执行时依次访问如下页面：</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5</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，若分配给该作业的主存</a:t>
            </a:r>
            <a:r>
              <a:rPr lang="zh-CN" altLang="en-US" sz="2400" dirty="0" smtClean="0">
                <a:solidFill>
                  <a:srgbClr val="FF0000"/>
                </a:solidFill>
              </a:rPr>
              <a:t>块数为</a:t>
            </a:r>
            <a:r>
              <a:rPr lang="en-US" altLang="zh-CN" sz="2400" dirty="0" smtClean="0">
                <a:solidFill>
                  <a:srgbClr val="FF0000"/>
                </a:solidFill>
              </a:rPr>
              <a:t>3</a:t>
            </a:r>
            <a:r>
              <a:rPr lang="zh-CN" altLang="en-US" sz="2400" dirty="0" smtClean="0"/>
              <a:t>，分别采用</a:t>
            </a:r>
            <a:r>
              <a:rPr lang="en-US" altLang="zh-CN" sz="2400" dirty="0" smtClean="0">
                <a:solidFill>
                  <a:srgbClr val="FF0000"/>
                </a:solidFill>
              </a:rPr>
              <a:t>FIFO</a:t>
            </a:r>
            <a:r>
              <a:rPr lang="zh-CN" altLang="en-US" sz="2400" dirty="0" smtClean="0">
                <a:solidFill>
                  <a:srgbClr val="FF0000"/>
                </a:solidFill>
              </a:rPr>
              <a:t>、</a:t>
            </a:r>
            <a:r>
              <a:rPr lang="en-US" altLang="zh-CN" sz="2400" dirty="0" smtClean="0">
                <a:solidFill>
                  <a:srgbClr val="FF0000"/>
                </a:solidFill>
              </a:rPr>
              <a:t>OPT</a:t>
            </a:r>
            <a:r>
              <a:rPr lang="zh-CN" altLang="en-US" sz="2400" dirty="0" smtClean="0">
                <a:solidFill>
                  <a:srgbClr val="FF0000"/>
                </a:solidFill>
              </a:rPr>
              <a:t>、</a:t>
            </a:r>
            <a:r>
              <a:rPr lang="en-US" altLang="zh-CN" sz="2400" dirty="0" smtClean="0">
                <a:solidFill>
                  <a:srgbClr val="FF0000"/>
                </a:solidFill>
              </a:rPr>
              <a:t>LRU</a:t>
            </a:r>
            <a:r>
              <a:rPr lang="zh-CN" altLang="en-US" sz="2400" dirty="0" smtClean="0">
                <a:solidFill>
                  <a:srgbClr val="FF0000"/>
                </a:solidFill>
              </a:rPr>
              <a:t>、</a:t>
            </a:r>
            <a:r>
              <a:rPr lang="en-US" altLang="zh-CN" sz="2400" dirty="0" smtClean="0">
                <a:solidFill>
                  <a:srgbClr val="FF0000"/>
                </a:solidFill>
              </a:rPr>
              <a:t>Clock</a:t>
            </a:r>
            <a:r>
              <a:rPr lang="zh-CN" altLang="en-US" sz="2400" dirty="0" smtClean="0"/>
              <a:t>页面置换算法，试求出缺页中断的</a:t>
            </a:r>
            <a:r>
              <a:rPr lang="zh-CN" altLang="en-US" sz="2400" dirty="0" smtClean="0">
                <a:solidFill>
                  <a:srgbClr val="FF0000"/>
                </a:solidFill>
              </a:rPr>
              <a:t>次数及缺页率</a:t>
            </a:r>
            <a:r>
              <a:rPr lang="zh-CN" altLang="en-US" sz="2400" dirty="0" smtClean="0"/>
              <a:t>。</a:t>
            </a:r>
            <a:endParaRPr lang="en-US" altLang="zh-CN" sz="2400" dirty="0" smtClean="0"/>
          </a:p>
        </p:txBody>
      </p:sp>
      <p:sp>
        <p:nvSpPr>
          <p:cNvPr id="2" name="文本框 1"/>
          <p:cNvSpPr txBox="1"/>
          <p:nvPr/>
        </p:nvSpPr>
        <p:spPr>
          <a:xfrm>
            <a:off x="539552" y="3294598"/>
            <a:ext cx="3387466" cy="523220"/>
          </a:xfrm>
          <a:prstGeom prst="rect">
            <a:avLst/>
          </a:prstGeom>
          <a:noFill/>
        </p:spPr>
        <p:txBody>
          <a:bodyPr wrap="none" rtlCol="0">
            <a:spAutoFit/>
          </a:bodyPr>
          <a:lstStyle/>
          <a:p>
            <a:r>
              <a:rPr lang="en-US" altLang="zh-CN" sz="2800" dirty="0">
                <a:latin typeface="+mn-lt"/>
                <a:ea typeface="+mn-ea"/>
              </a:rPr>
              <a:t>FIFO</a:t>
            </a:r>
            <a:r>
              <a:rPr lang="zh-CN" altLang="en-US" sz="2800" dirty="0">
                <a:latin typeface="+mn-lt"/>
                <a:ea typeface="+mn-ea"/>
              </a:rPr>
              <a:t>页面置换算法</a:t>
            </a:r>
            <a:r>
              <a:rPr lang="zh-CN" altLang="en-US" dirty="0" smtClean="0"/>
              <a:t>：</a:t>
            </a:r>
            <a:endParaRPr lang="en-US" altLang="zh-CN" dirty="0" smtClean="0"/>
          </a:p>
        </p:txBody>
      </p:sp>
      <p:grpSp>
        <p:nvGrpSpPr>
          <p:cNvPr id="12" name="组合 11"/>
          <p:cNvGrpSpPr/>
          <p:nvPr/>
        </p:nvGrpSpPr>
        <p:grpSpPr>
          <a:xfrm>
            <a:off x="611560" y="3977776"/>
            <a:ext cx="432048" cy="1763034"/>
            <a:chOff x="1115616" y="3970222"/>
            <a:chExt cx="432048" cy="1763034"/>
          </a:xfrm>
        </p:grpSpPr>
        <p:grpSp>
          <p:nvGrpSpPr>
            <p:cNvPr id="6" name="组合 5"/>
            <p:cNvGrpSpPr/>
            <p:nvPr/>
          </p:nvGrpSpPr>
          <p:grpSpPr>
            <a:xfrm>
              <a:off x="1115616" y="4437112"/>
              <a:ext cx="432048" cy="1296144"/>
              <a:chOff x="1115616" y="4653136"/>
              <a:chExt cx="432048" cy="1296144"/>
            </a:xfrm>
          </p:grpSpPr>
          <p:sp>
            <p:nvSpPr>
              <p:cNvPr id="3" name="矩形 2"/>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3" name="组合 12"/>
          <p:cNvGrpSpPr/>
          <p:nvPr/>
        </p:nvGrpSpPr>
        <p:grpSpPr>
          <a:xfrm>
            <a:off x="1259632" y="3970222"/>
            <a:ext cx="432048" cy="1763034"/>
            <a:chOff x="1115616" y="3970222"/>
            <a:chExt cx="432048" cy="1763034"/>
          </a:xfrm>
        </p:grpSpPr>
        <p:grpSp>
          <p:nvGrpSpPr>
            <p:cNvPr id="14" name="组合 13"/>
            <p:cNvGrpSpPr/>
            <p:nvPr/>
          </p:nvGrpSpPr>
          <p:grpSpPr>
            <a:xfrm>
              <a:off x="1115616" y="4437112"/>
              <a:ext cx="432048" cy="1296144"/>
              <a:chOff x="1115616" y="4653136"/>
              <a:chExt cx="432048" cy="1296144"/>
            </a:xfrm>
          </p:grpSpPr>
          <p:sp>
            <p:nvSpPr>
              <p:cNvPr id="16" name="矩形 15"/>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18" name="矩形 17"/>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5" name="组合 24"/>
          <p:cNvGrpSpPr/>
          <p:nvPr/>
        </p:nvGrpSpPr>
        <p:grpSpPr>
          <a:xfrm>
            <a:off x="1907704" y="3970222"/>
            <a:ext cx="432048" cy="1763034"/>
            <a:chOff x="1115616" y="3970222"/>
            <a:chExt cx="432048" cy="1763034"/>
          </a:xfrm>
        </p:grpSpPr>
        <p:grpSp>
          <p:nvGrpSpPr>
            <p:cNvPr id="26" name="组合 25"/>
            <p:cNvGrpSpPr/>
            <p:nvPr/>
          </p:nvGrpSpPr>
          <p:grpSpPr>
            <a:xfrm>
              <a:off x="1115616" y="4437112"/>
              <a:ext cx="432048" cy="1296144"/>
              <a:chOff x="1115616" y="4653136"/>
              <a:chExt cx="432048" cy="1296144"/>
            </a:xfrm>
          </p:grpSpPr>
          <p:sp>
            <p:nvSpPr>
              <p:cNvPr id="28" name="矩形 2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30" name="矩形 2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7" name="矩形 2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31" name="组合 30"/>
          <p:cNvGrpSpPr/>
          <p:nvPr/>
        </p:nvGrpSpPr>
        <p:grpSpPr>
          <a:xfrm>
            <a:off x="2555776" y="3970222"/>
            <a:ext cx="432048" cy="1763034"/>
            <a:chOff x="1115616" y="3970222"/>
            <a:chExt cx="432048" cy="1763034"/>
          </a:xfrm>
        </p:grpSpPr>
        <p:grpSp>
          <p:nvGrpSpPr>
            <p:cNvPr id="32" name="组合 31"/>
            <p:cNvGrpSpPr/>
            <p:nvPr/>
          </p:nvGrpSpPr>
          <p:grpSpPr>
            <a:xfrm>
              <a:off x="1115616" y="4437112"/>
              <a:ext cx="432048" cy="1296144"/>
              <a:chOff x="1115616" y="4653136"/>
              <a:chExt cx="432048" cy="1296144"/>
            </a:xfrm>
          </p:grpSpPr>
          <p:sp>
            <p:nvSpPr>
              <p:cNvPr id="34" name="矩形 3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36" name="矩形 3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33" name="矩形 3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93" name="组合 92"/>
          <p:cNvGrpSpPr/>
          <p:nvPr/>
        </p:nvGrpSpPr>
        <p:grpSpPr>
          <a:xfrm>
            <a:off x="3203848" y="3970222"/>
            <a:ext cx="432048" cy="2195082"/>
            <a:chOff x="3203848" y="3970222"/>
            <a:chExt cx="432048" cy="2195082"/>
          </a:xfrm>
        </p:grpSpPr>
        <p:grpSp>
          <p:nvGrpSpPr>
            <p:cNvPr id="37" name="组合 36"/>
            <p:cNvGrpSpPr/>
            <p:nvPr/>
          </p:nvGrpSpPr>
          <p:grpSpPr>
            <a:xfrm>
              <a:off x="3203848" y="3970222"/>
              <a:ext cx="432048" cy="1763034"/>
              <a:chOff x="1115616" y="3970222"/>
              <a:chExt cx="432048" cy="1763034"/>
            </a:xfrm>
          </p:grpSpPr>
          <p:grpSp>
            <p:nvGrpSpPr>
              <p:cNvPr id="38" name="组合 37"/>
              <p:cNvGrpSpPr/>
              <p:nvPr/>
            </p:nvGrpSpPr>
            <p:grpSpPr>
              <a:xfrm>
                <a:off x="1115616" y="4437112"/>
                <a:ext cx="432048" cy="1296144"/>
                <a:chOff x="1115616" y="4653136"/>
                <a:chExt cx="432048" cy="1296144"/>
              </a:xfrm>
            </p:grpSpPr>
            <p:sp>
              <p:nvSpPr>
                <p:cNvPr id="40" name="矩形 39"/>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sp>
              <p:nvSpPr>
                <p:cNvPr id="42" name="矩形 41"/>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grpSp>
          <p:sp>
            <p:nvSpPr>
              <p:cNvPr id="39" name="矩形 38"/>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43" name="矩形 42"/>
            <p:cNvSpPr/>
            <p:nvPr/>
          </p:nvSpPr>
          <p:spPr>
            <a:xfrm>
              <a:off x="3295410" y="5795972"/>
              <a:ext cx="312906" cy="369332"/>
            </a:xfrm>
            <a:prstGeom prst="rect">
              <a:avLst/>
            </a:prstGeom>
          </p:spPr>
          <p:txBody>
            <a:bodyPr wrap="none">
              <a:spAutoFit/>
            </a:bodyPr>
            <a:lstStyle/>
            <a:p>
              <a:r>
                <a:rPr lang="en-US" altLang="zh-CN" dirty="0">
                  <a:solidFill>
                    <a:srgbClr val="FF0000"/>
                  </a:solidFill>
                </a:rPr>
                <a:t>1</a:t>
              </a:r>
              <a:endParaRPr lang="zh-CN" altLang="en-US" dirty="0">
                <a:solidFill>
                  <a:srgbClr val="FF0000"/>
                </a:solidFill>
              </a:endParaRPr>
            </a:p>
          </p:txBody>
        </p:sp>
      </p:grpSp>
      <p:grpSp>
        <p:nvGrpSpPr>
          <p:cNvPr id="94" name="组合 93"/>
          <p:cNvGrpSpPr/>
          <p:nvPr/>
        </p:nvGrpSpPr>
        <p:grpSpPr>
          <a:xfrm>
            <a:off x="3851920" y="3970222"/>
            <a:ext cx="432048" cy="2195082"/>
            <a:chOff x="3851920" y="3970222"/>
            <a:chExt cx="432048" cy="2195082"/>
          </a:xfrm>
        </p:grpSpPr>
        <p:grpSp>
          <p:nvGrpSpPr>
            <p:cNvPr id="44" name="组合 43"/>
            <p:cNvGrpSpPr/>
            <p:nvPr/>
          </p:nvGrpSpPr>
          <p:grpSpPr>
            <a:xfrm>
              <a:off x="3851920" y="3970222"/>
              <a:ext cx="432048" cy="1763034"/>
              <a:chOff x="1115616" y="3970222"/>
              <a:chExt cx="432048" cy="1763034"/>
            </a:xfrm>
          </p:grpSpPr>
          <p:grpSp>
            <p:nvGrpSpPr>
              <p:cNvPr id="45" name="组合 44"/>
              <p:cNvGrpSpPr/>
              <p:nvPr/>
            </p:nvGrpSpPr>
            <p:grpSpPr>
              <a:xfrm>
                <a:off x="1115616" y="4437112"/>
                <a:ext cx="432048" cy="1296144"/>
                <a:chOff x="1115616" y="4653136"/>
                <a:chExt cx="432048" cy="1296144"/>
              </a:xfrm>
            </p:grpSpPr>
            <p:sp>
              <p:nvSpPr>
                <p:cNvPr id="47" name="矩形 4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8" name="矩形 4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49" name="矩形 4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grpSp>
          <p:sp>
            <p:nvSpPr>
              <p:cNvPr id="46" name="矩形 4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0" name="矩形 49"/>
            <p:cNvSpPr/>
            <p:nvPr/>
          </p:nvSpPr>
          <p:spPr>
            <a:xfrm>
              <a:off x="3911491" y="5795972"/>
              <a:ext cx="312906" cy="369332"/>
            </a:xfrm>
            <a:prstGeom prst="rect">
              <a:avLst/>
            </a:prstGeom>
          </p:spPr>
          <p:txBody>
            <a:bodyPr wrap="none">
              <a:spAutoFit/>
            </a:bodyPr>
            <a:lstStyle/>
            <a:p>
              <a:r>
                <a:rPr lang="en-US" altLang="zh-CN" dirty="0" smtClean="0">
                  <a:solidFill>
                    <a:srgbClr val="FF0000"/>
                  </a:solidFill>
                </a:rPr>
                <a:t>4</a:t>
              </a:r>
              <a:endParaRPr lang="zh-CN" altLang="en-US" dirty="0">
                <a:solidFill>
                  <a:srgbClr val="FF0000"/>
                </a:solidFill>
              </a:endParaRPr>
            </a:p>
          </p:txBody>
        </p:sp>
      </p:grpSp>
      <p:grpSp>
        <p:nvGrpSpPr>
          <p:cNvPr id="95" name="组合 94"/>
          <p:cNvGrpSpPr/>
          <p:nvPr/>
        </p:nvGrpSpPr>
        <p:grpSpPr>
          <a:xfrm>
            <a:off x="4499992" y="3970222"/>
            <a:ext cx="432048" cy="2172431"/>
            <a:chOff x="4499992" y="3970222"/>
            <a:chExt cx="432048" cy="2172431"/>
          </a:xfrm>
        </p:grpSpPr>
        <p:grpSp>
          <p:nvGrpSpPr>
            <p:cNvPr id="51" name="组合 50"/>
            <p:cNvGrpSpPr/>
            <p:nvPr/>
          </p:nvGrpSpPr>
          <p:grpSpPr>
            <a:xfrm>
              <a:off x="4499992" y="3970222"/>
              <a:ext cx="432048" cy="1763034"/>
              <a:chOff x="1115616" y="3970222"/>
              <a:chExt cx="432048" cy="1763034"/>
            </a:xfrm>
          </p:grpSpPr>
          <p:grpSp>
            <p:nvGrpSpPr>
              <p:cNvPr id="52" name="组合 51"/>
              <p:cNvGrpSpPr/>
              <p:nvPr/>
            </p:nvGrpSpPr>
            <p:grpSpPr>
              <a:xfrm>
                <a:off x="1115616" y="4437112"/>
                <a:ext cx="432048" cy="1296144"/>
                <a:chOff x="1115616" y="4653136"/>
                <a:chExt cx="432048" cy="1296144"/>
              </a:xfrm>
            </p:grpSpPr>
            <p:sp>
              <p:nvSpPr>
                <p:cNvPr id="54" name="矩形 5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p>
              </p:txBody>
            </p:sp>
            <p:sp>
              <p:nvSpPr>
                <p:cNvPr id="56" name="矩形 5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53" name="矩形 52"/>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7" name="矩形 56"/>
            <p:cNvSpPr/>
            <p:nvPr/>
          </p:nvSpPr>
          <p:spPr>
            <a:xfrm>
              <a:off x="4577824" y="5773321"/>
              <a:ext cx="312906" cy="369332"/>
            </a:xfrm>
            <a:prstGeom prst="rect">
              <a:avLst/>
            </a:prstGeom>
          </p:spPr>
          <p:txBody>
            <a:bodyPr wrap="none">
              <a:spAutoFit/>
            </a:bodyPr>
            <a:lstStyle/>
            <a:p>
              <a:r>
                <a:rPr lang="en-US" altLang="zh-CN" dirty="0">
                  <a:solidFill>
                    <a:srgbClr val="FF0000"/>
                  </a:solidFill>
                </a:rPr>
                <a:t>3</a:t>
              </a:r>
              <a:endParaRPr lang="zh-CN" altLang="en-US" dirty="0">
                <a:solidFill>
                  <a:srgbClr val="FF0000"/>
                </a:solidFill>
              </a:endParaRPr>
            </a:p>
          </p:txBody>
        </p:sp>
      </p:grpSp>
      <p:grpSp>
        <p:nvGrpSpPr>
          <p:cNvPr id="96" name="组合 95"/>
          <p:cNvGrpSpPr/>
          <p:nvPr/>
        </p:nvGrpSpPr>
        <p:grpSpPr>
          <a:xfrm>
            <a:off x="5148064" y="3987643"/>
            <a:ext cx="432048" cy="2177661"/>
            <a:chOff x="5148064" y="3987643"/>
            <a:chExt cx="432048" cy="2177661"/>
          </a:xfrm>
        </p:grpSpPr>
        <p:grpSp>
          <p:nvGrpSpPr>
            <p:cNvPr id="58" name="组合 57"/>
            <p:cNvGrpSpPr/>
            <p:nvPr/>
          </p:nvGrpSpPr>
          <p:grpSpPr>
            <a:xfrm>
              <a:off x="5148064" y="3987643"/>
              <a:ext cx="432048" cy="1763034"/>
              <a:chOff x="1115616" y="3970222"/>
              <a:chExt cx="432048" cy="1763034"/>
            </a:xfrm>
          </p:grpSpPr>
          <p:grpSp>
            <p:nvGrpSpPr>
              <p:cNvPr id="59" name="组合 58"/>
              <p:cNvGrpSpPr/>
              <p:nvPr/>
            </p:nvGrpSpPr>
            <p:grpSpPr>
              <a:xfrm>
                <a:off x="1115616" y="4437112"/>
                <a:ext cx="432048" cy="1296144"/>
                <a:chOff x="1115616" y="4653136"/>
                <a:chExt cx="432048" cy="1296144"/>
              </a:xfrm>
            </p:grpSpPr>
            <p:sp>
              <p:nvSpPr>
                <p:cNvPr id="61" name="矩形 6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2" name="矩形 6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63" name="矩形 6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60" name="矩形 59"/>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64" name="矩形 63"/>
            <p:cNvSpPr/>
            <p:nvPr/>
          </p:nvSpPr>
          <p:spPr>
            <a:xfrm>
              <a:off x="5207635" y="5795972"/>
              <a:ext cx="312906" cy="369332"/>
            </a:xfrm>
            <a:prstGeom prst="rect">
              <a:avLst/>
            </a:prstGeom>
          </p:spPr>
          <p:txBody>
            <a:bodyPr wrap="none">
              <a:spAutoFit/>
            </a:bodyPr>
            <a:lstStyle/>
            <a:p>
              <a:r>
                <a:rPr lang="en-US" altLang="zh-CN" dirty="0" smtClean="0">
                  <a:solidFill>
                    <a:srgbClr val="FF0000"/>
                  </a:solidFill>
                </a:rPr>
                <a:t>2</a:t>
              </a:r>
              <a:endParaRPr lang="zh-CN" altLang="en-US" dirty="0">
                <a:solidFill>
                  <a:srgbClr val="FF0000"/>
                </a:solidFill>
              </a:endParaRPr>
            </a:p>
          </p:txBody>
        </p:sp>
      </p:grpSp>
      <p:grpSp>
        <p:nvGrpSpPr>
          <p:cNvPr id="97" name="组合 96"/>
          <p:cNvGrpSpPr/>
          <p:nvPr/>
        </p:nvGrpSpPr>
        <p:grpSpPr>
          <a:xfrm>
            <a:off x="5762201" y="3987643"/>
            <a:ext cx="432048" cy="2177661"/>
            <a:chOff x="5762201" y="3987643"/>
            <a:chExt cx="432048" cy="2177661"/>
          </a:xfrm>
        </p:grpSpPr>
        <p:grpSp>
          <p:nvGrpSpPr>
            <p:cNvPr id="65" name="组合 64"/>
            <p:cNvGrpSpPr/>
            <p:nvPr/>
          </p:nvGrpSpPr>
          <p:grpSpPr>
            <a:xfrm>
              <a:off x="5762201" y="3987643"/>
              <a:ext cx="432048" cy="1763034"/>
              <a:chOff x="1115616" y="3970222"/>
              <a:chExt cx="432048" cy="1763034"/>
            </a:xfrm>
          </p:grpSpPr>
          <p:grpSp>
            <p:nvGrpSpPr>
              <p:cNvPr id="66" name="组合 65"/>
              <p:cNvGrpSpPr/>
              <p:nvPr/>
            </p:nvGrpSpPr>
            <p:grpSpPr>
              <a:xfrm>
                <a:off x="1115616" y="4437112"/>
                <a:ext cx="432048" cy="1296144"/>
                <a:chOff x="1115616" y="4653136"/>
                <a:chExt cx="432048" cy="1296144"/>
              </a:xfrm>
            </p:grpSpPr>
            <p:sp>
              <p:nvSpPr>
                <p:cNvPr id="68" name="矩形 6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9" name="矩形 6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70" name="矩形 6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67" name="矩形 6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71" name="矩形 70"/>
            <p:cNvSpPr/>
            <p:nvPr/>
          </p:nvSpPr>
          <p:spPr>
            <a:xfrm>
              <a:off x="5821772" y="5795972"/>
              <a:ext cx="312906" cy="369332"/>
            </a:xfrm>
            <a:prstGeom prst="rect">
              <a:avLst/>
            </a:prstGeom>
          </p:spPr>
          <p:txBody>
            <a:bodyPr wrap="none">
              <a:spAutoFit/>
            </a:bodyPr>
            <a:lstStyle/>
            <a:p>
              <a:r>
                <a:rPr lang="en-US" altLang="zh-CN" dirty="0">
                  <a:solidFill>
                    <a:srgbClr val="FF0000"/>
                  </a:solidFill>
                </a:rPr>
                <a:t>5</a:t>
              </a:r>
              <a:endParaRPr lang="zh-CN" altLang="en-US" dirty="0">
                <a:solidFill>
                  <a:srgbClr val="FF0000"/>
                </a:solidFill>
              </a:endParaRPr>
            </a:p>
          </p:txBody>
        </p:sp>
      </p:grpSp>
      <p:grpSp>
        <p:nvGrpSpPr>
          <p:cNvPr id="72" name="组合 71"/>
          <p:cNvGrpSpPr/>
          <p:nvPr/>
        </p:nvGrpSpPr>
        <p:grpSpPr>
          <a:xfrm>
            <a:off x="6376338" y="3977776"/>
            <a:ext cx="432048" cy="1763034"/>
            <a:chOff x="1115616" y="3970222"/>
            <a:chExt cx="432048" cy="1763034"/>
          </a:xfrm>
        </p:grpSpPr>
        <p:grpSp>
          <p:nvGrpSpPr>
            <p:cNvPr id="73" name="组合 72"/>
            <p:cNvGrpSpPr/>
            <p:nvPr/>
          </p:nvGrpSpPr>
          <p:grpSpPr>
            <a:xfrm>
              <a:off x="1115616" y="4437112"/>
              <a:ext cx="432048" cy="1296144"/>
              <a:chOff x="1115616" y="4653136"/>
              <a:chExt cx="432048" cy="1296144"/>
            </a:xfrm>
          </p:grpSpPr>
          <p:sp>
            <p:nvSpPr>
              <p:cNvPr id="75" name="矩形 74"/>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6" name="矩形 75"/>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77" name="矩形 76"/>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74" name="矩形 73"/>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78" name="组合 77"/>
          <p:cNvGrpSpPr/>
          <p:nvPr/>
        </p:nvGrpSpPr>
        <p:grpSpPr>
          <a:xfrm>
            <a:off x="7024410" y="3970222"/>
            <a:ext cx="432048" cy="1763034"/>
            <a:chOff x="1115616" y="3970222"/>
            <a:chExt cx="432048" cy="1763034"/>
          </a:xfrm>
        </p:grpSpPr>
        <p:grpSp>
          <p:nvGrpSpPr>
            <p:cNvPr id="79" name="组合 78"/>
            <p:cNvGrpSpPr/>
            <p:nvPr/>
          </p:nvGrpSpPr>
          <p:grpSpPr>
            <a:xfrm>
              <a:off x="1115616" y="4437112"/>
              <a:ext cx="432048" cy="1296144"/>
              <a:chOff x="1115616" y="4653136"/>
              <a:chExt cx="432048" cy="1296144"/>
            </a:xfrm>
          </p:grpSpPr>
          <p:sp>
            <p:nvSpPr>
              <p:cNvPr id="81" name="矩形 8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83" name="矩形 8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80" name="矩形 79"/>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98" name="组合 97"/>
          <p:cNvGrpSpPr/>
          <p:nvPr/>
        </p:nvGrpSpPr>
        <p:grpSpPr>
          <a:xfrm>
            <a:off x="7638547" y="3995197"/>
            <a:ext cx="436606" cy="2164219"/>
            <a:chOff x="7638547" y="3995197"/>
            <a:chExt cx="436606" cy="2164219"/>
          </a:xfrm>
        </p:grpSpPr>
        <p:grpSp>
          <p:nvGrpSpPr>
            <p:cNvPr id="84" name="组合 83"/>
            <p:cNvGrpSpPr/>
            <p:nvPr/>
          </p:nvGrpSpPr>
          <p:grpSpPr>
            <a:xfrm>
              <a:off x="7638547" y="3995197"/>
              <a:ext cx="432048" cy="1763034"/>
              <a:chOff x="1115616" y="3970222"/>
              <a:chExt cx="432048" cy="1763034"/>
            </a:xfrm>
          </p:grpSpPr>
          <p:grpSp>
            <p:nvGrpSpPr>
              <p:cNvPr id="85" name="组合 84"/>
              <p:cNvGrpSpPr/>
              <p:nvPr/>
            </p:nvGrpSpPr>
            <p:grpSpPr>
              <a:xfrm>
                <a:off x="1115616" y="4437112"/>
                <a:ext cx="432048" cy="1296144"/>
                <a:chOff x="1115616" y="4653136"/>
                <a:chExt cx="432048" cy="1296144"/>
              </a:xfrm>
            </p:grpSpPr>
            <p:sp>
              <p:nvSpPr>
                <p:cNvPr id="87" name="矩形 8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8" name="矩形 8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89" name="矩形 8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grpSp>
          <p:sp>
            <p:nvSpPr>
              <p:cNvPr id="86" name="矩形 8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90" name="矩形 89"/>
            <p:cNvSpPr/>
            <p:nvPr/>
          </p:nvSpPr>
          <p:spPr>
            <a:xfrm>
              <a:off x="7762247" y="5790084"/>
              <a:ext cx="312906" cy="369332"/>
            </a:xfrm>
            <a:prstGeom prst="rect">
              <a:avLst/>
            </a:prstGeom>
          </p:spPr>
          <p:txBody>
            <a:bodyPr wrap="none">
              <a:spAutoFit/>
            </a:bodyPr>
            <a:lstStyle/>
            <a:p>
              <a:r>
                <a:rPr lang="en-US" altLang="zh-CN" dirty="0">
                  <a:solidFill>
                    <a:srgbClr val="FF0000"/>
                  </a:solidFill>
                </a:rPr>
                <a:t>1</a:t>
              </a:r>
              <a:endParaRPr lang="zh-CN" altLang="en-US" dirty="0">
                <a:solidFill>
                  <a:srgbClr val="FF0000"/>
                </a:solidFill>
              </a:endParaRPr>
            </a:p>
          </p:txBody>
        </p:sp>
      </p:grpSp>
      <p:sp>
        <p:nvSpPr>
          <p:cNvPr id="91" name="文本框 90"/>
          <p:cNvSpPr txBox="1"/>
          <p:nvPr/>
        </p:nvSpPr>
        <p:spPr>
          <a:xfrm>
            <a:off x="611560" y="6309320"/>
            <a:ext cx="3352200" cy="369332"/>
          </a:xfrm>
          <a:prstGeom prst="rect">
            <a:avLst/>
          </a:prstGeom>
          <a:noFill/>
        </p:spPr>
        <p:txBody>
          <a:bodyPr wrap="none" rtlCol="0">
            <a:spAutoFit/>
          </a:bodyPr>
          <a:lstStyle/>
          <a:p>
            <a:r>
              <a:rPr lang="zh-CN" altLang="en-US" dirty="0" smtClean="0"/>
              <a:t>缺页次数：</a:t>
            </a:r>
            <a:r>
              <a:rPr lang="en-US" altLang="zh-CN" dirty="0" smtClean="0"/>
              <a:t>9</a:t>
            </a:r>
            <a:r>
              <a:rPr lang="zh-CN" altLang="en-US" dirty="0" smtClean="0"/>
              <a:t>      缺页率：</a:t>
            </a:r>
            <a:r>
              <a:rPr lang="en-US" altLang="zh-CN" dirty="0" smtClean="0"/>
              <a:t>9/12</a:t>
            </a:r>
          </a:p>
        </p:txBody>
      </p:sp>
      <p:sp>
        <p:nvSpPr>
          <p:cNvPr id="92" name="灯片编号占位符 91"/>
          <p:cNvSpPr>
            <a:spLocks noGrp="1"/>
          </p:cNvSpPr>
          <p:nvPr>
            <p:ph type="sldNum" sz="quarter" idx="12"/>
          </p:nvPr>
        </p:nvSpPr>
        <p:spPr/>
        <p:txBody>
          <a:bodyPr/>
          <a:lstStyle/>
          <a:p>
            <a:fld id="{663929B4-F5BC-40D3-BE0E-70DA1E143623}" type="slidenum">
              <a:rPr lang="en-US" altLang="zh-CN" smtClean="0"/>
              <a:pPr/>
              <a:t>23</a:t>
            </a:fld>
            <a:endParaRPr lang="en-US" altLang="zh-CN"/>
          </a:p>
        </p:txBody>
      </p:sp>
    </p:spTree>
    <p:extLst>
      <p:ext uri="{BB962C8B-B14F-4D97-AF65-F5344CB8AC3E}">
        <p14:creationId xmlns:p14="http://schemas.microsoft.com/office/powerpoint/2010/main" xmlns="" val="1855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a:t>
            </a:r>
            <a:r>
              <a:rPr lang="en-US" altLang="zh-CN" sz="4000" b="1" dirty="0" smtClean="0">
                <a:solidFill>
                  <a:schemeClr val="tx1"/>
                </a:solidFill>
                <a:latin typeface="黑体" pitchFamily="2" charset="-122"/>
                <a:ea typeface="黑体" pitchFamily="2" charset="-122"/>
              </a:rPr>
              <a:t>2</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smtClean="0">
                <a:solidFill>
                  <a:schemeClr val="tx1"/>
                </a:solidFill>
                <a:latin typeface="黑体" pitchFamily="2" charset="-122"/>
                <a:ea typeface="黑体" pitchFamily="2" charset="-122"/>
              </a:rPr>
              <a:t>OPT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3520" name="剪辑" r:id="rId3" imgW="6857143" imgH="48963" progId="">
              <p:embed/>
            </p:oleObj>
          </a:graphicData>
        </a:graphic>
      </p:graphicFrame>
      <p:sp>
        <p:nvSpPr>
          <p:cNvPr id="7" name="TextBox 6"/>
          <p:cNvSpPr txBox="1"/>
          <p:nvPr/>
        </p:nvSpPr>
        <p:spPr>
          <a:xfrm>
            <a:off x="539552" y="1196752"/>
            <a:ext cx="80648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在某请求分页管理系统中，一个作业共</a:t>
            </a:r>
            <a:r>
              <a:rPr lang="en-US" altLang="zh-CN" sz="2400" dirty="0" smtClean="0"/>
              <a:t>5</a:t>
            </a:r>
            <a:r>
              <a:rPr lang="zh-CN" altLang="en-US" sz="2400" dirty="0" smtClean="0"/>
              <a:t>页，作业执行时依次访问如下页面：</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5</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，若分配给该作业的主存</a:t>
            </a:r>
            <a:r>
              <a:rPr lang="zh-CN" altLang="en-US" sz="2400" dirty="0" smtClean="0">
                <a:solidFill>
                  <a:srgbClr val="FF0000"/>
                </a:solidFill>
              </a:rPr>
              <a:t>块数为</a:t>
            </a:r>
            <a:r>
              <a:rPr lang="en-US" altLang="zh-CN" sz="2400" dirty="0" smtClean="0">
                <a:solidFill>
                  <a:srgbClr val="FF0000"/>
                </a:solidFill>
              </a:rPr>
              <a:t>3</a:t>
            </a:r>
            <a:r>
              <a:rPr lang="zh-CN" altLang="en-US" sz="2400" dirty="0" smtClean="0"/>
              <a:t>，分别采用</a:t>
            </a:r>
            <a:r>
              <a:rPr lang="en-US" altLang="zh-CN" sz="2400" dirty="0" smtClean="0">
                <a:solidFill>
                  <a:srgbClr val="FF0000"/>
                </a:solidFill>
              </a:rPr>
              <a:t>FIFO</a:t>
            </a:r>
            <a:r>
              <a:rPr lang="zh-CN" altLang="en-US" sz="2400" dirty="0" smtClean="0">
                <a:solidFill>
                  <a:srgbClr val="FF0000"/>
                </a:solidFill>
              </a:rPr>
              <a:t>、</a:t>
            </a:r>
            <a:r>
              <a:rPr lang="en-US" altLang="zh-CN" sz="2400" dirty="0" smtClean="0">
                <a:solidFill>
                  <a:srgbClr val="FF0000"/>
                </a:solidFill>
              </a:rPr>
              <a:t>OPT</a:t>
            </a:r>
            <a:r>
              <a:rPr lang="zh-CN" altLang="en-US" sz="2400" dirty="0" smtClean="0">
                <a:solidFill>
                  <a:srgbClr val="FF0000"/>
                </a:solidFill>
              </a:rPr>
              <a:t>、</a:t>
            </a:r>
            <a:r>
              <a:rPr lang="en-US" altLang="zh-CN" sz="2400" dirty="0" smtClean="0">
                <a:solidFill>
                  <a:srgbClr val="FF0000"/>
                </a:solidFill>
              </a:rPr>
              <a:t>LRU</a:t>
            </a:r>
            <a:r>
              <a:rPr lang="zh-CN" altLang="en-US" sz="2400" dirty="0" smtClean="0">
                <a:solidFill>
                  <a:srgbClr val="FF0000"/>
                </a:solidFill>
              </a:rPr>
              <a:t>、</a:t>
            </a:r>
            <a:r>
              <a:rPr lang="en-US" altLang="zh-CN" sz="2400" dirty="0" smtClean="0">
                <a:solidFill>
                  <a:srgbClr val="FF0000"/>
                </a:solidFill>
              </a:rPr>
              <a:t>Clock</a:t>
            </a:r>
            <a:r>
              <a:rPr lang="zh-CN" altLang="en-US" sz="2400" dirty="0" smtClean="0"/>
              <a:t>页面置换算法，试求出缺页中断的</a:t>
            </a:r>
            <a:r>
              <a:rPr lang="zh-CN" altLang="en-US" sz="2400" dirty="0" smtClean="0">
                <a:solidFill>
                  <a:srgbClr val="FF0000"/>
                </a:solidFill>
              </a:rPr>
              <a:t>次数及缺页率</a:t>
            </a:r>
            <a:r>
              <a:rPr lang="zh-CN" altLang="en-US" sz="2400" dirty="0" smtClean="0"/>
              <a:t>。</a:t>
            </a:r>
            <a:endParaRPr lang="en-US" altLang="zh-CN" sz="2400" dirty="0" smtClean="0"/>
          </a:p>
        </p:txBody>
      </p:sp>
      <p:sp>
        <p:nvSpPr>
          <p:cNvPr id="2" name="文本框 1"/>
          <p:cNvSpPr txBox="1"/>
          <p:nvPr/>
        </p:nvSpPr>
        <p:spPr>
          <a:xfrm>
            <a:off x="539552" y="3294598"/>
            <a:ext cx="3307316" cy="523220"/>
          </a:xfrm>
          <a:prstGeom prst="rect">
            <a:avLst/>
          </a:prstGeom>
          <a:noFill/>
        </p:spPr>
        <p:txBody>
          <a:bodyPr wrap="none" rtlCol="0">
            <a:spAutoFit/>
          </a:bodyPr>
          <a:lstStyle/>
          <a:p>
            <a:r>
              <a:rPr lang="en-US" altLang="zh-CN" sz="2800" dirty="0" smtClean="0">
                <a:latin typeface="+mn-lt"/>
                <a:ea typeface="+mn-ea"/>
              </a:rPr>
              <a:t>OPT</a:t>
            </a:r>
            <a:r>
              <a:rPr lang="zh-CN" altLang="en-US" sz="2800" dirty="0" smtClean="0">
                <a:latin typeface="+mn-lt"/>
                <a:ea typeface="+mn-ea"/>
              </a:rPr>
              <a:t>页面</a:t>
            </a:r>
            <a:r>
              <a:rPr lang="zh-CN" altLang="en-US" sz="2800" dirty="0">
                <a:latin typeface="+mn-lt"/>
                <a:ea typeface="+mn-ea"/>
              </a:rPr>
              <a:t>置换算法</a:t>
            </a:r>
            <a:r>
              <a:rPr lang="zh-CN" altLang="en-US" dirty="0" smtClean="0"/>
              <a:t>：</a:t>
            </a:r>
            <a:endParaRPr lang="en-US" altLang="zh-CN" dirty="0" smtClean="0"/>
          </a:p>
        </p:txBody>
      </p:sp>
      <p:grpSp>
        <p:nvGrpSpPr>
          <p:cNvPr id="12" name="组合 11"/>
          <p:cNvGrpSpPr/>
          <p:nvPr/>
        </p:nvGrpSpPr>
        <p:grpSpPr>
          <a:xfrm>
            <a:off x="611560" y="3977776"/>
            <a:ext cx="432048" cy="1763034"/>
            <a:chOff x="1115616" y="3970222"/>
            <a:chExt cx="432048" cy="1763034"/>
          </a:xfrm>
        </p:grpSpPr>
        <p:grpSp>
          <p:nvGrpSpPr>
            <p:cNvPr id="6" name="组合 5"/>
            <p:cNvGrpSpPr/>
            <p:nvPr/>
          </p:nvGrpSpPr>
          <p:grpSpPr>
            <a:xfrm>
              <a:off x="1115616" y="4437112"/>
              <a:ext cx="432048" cy="1296144"/>
              <a:chOff x="1115616" y="4653136"/>
              <a:chExt cx="432048" cy="1296144"/>
            </a:xfrm>
          </p:grpSpPr>
          <p:sp>
            <p:nvSpPr>
              <p:cNvPr id="3" name="矩形 2"/>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3" name="组合 12"/>
          <p:cNvGrpSpPr/>
          <p:nvPr/>
        </p:nvGrpSpPr>
        <p:grpSpPr>
          <a:xfrm>
            <a:off x="1259632" y="3970222"/>
            <a:ext cx="432048" cy="1763034"/>
            <a:chOff x="1115616" y="3970222"/>
            <a:chExt cx="432048" cy="1763034"/>
          </a:xfrm>
        </p:grpSpPr>
        <p:grpSp>
          <p:nvGrpSpPr>
            <p:cNvPr id="14" name="组合 13"/>
            <p:cNvGrpSpPr/>
            <p:nvPr/>
          </p:nvGrpSpPr>
          <p:grpSpPr>
            <a:xfrm>
              <a:off x="1115616" y="4437112"/>
              <a:ext cx="432048" cy="1296144"/>
              <a:chOff x="1115616" y="4653136"/>
              <a:chExt cx="432048" cy="1296144"/>
            </a:xfrm>
          </p:grpSpPr>
          <p:sp>
            <p:nvSpPr>
              <p:cNvPr id="16" name="矩形 15"/>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18" name="矩形 17"/>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5" name="组合 24"/>
          <p:cNvGrpSpPr/>
          <p:nvPr/>
        </p:nvGrpSpPr>
        <p:grpSpPr>
          <a:xfrm>
            <a:off x="1907704" y="3970222"/>
            <a:ext cx="432048" cy="1763034"/>
            <a:chOff x="1115616" y="3970222"/>
            <a:chExt cx="432048" cy="1763034"/>
          </a:xfrm>
        </p:grpSpPr>
        <p:grpSp>
          <p:nvGrpSpPr>
            <p:cNvPr id="26" name="组合 25"/>
            <p:cNvGrpSpPr/>
            <p:nvPr/>
          </p:nvGrpSpPr>
          <p:grpSpPr>
            <a:xfrm>
              <a:off x="1115616" y="4437112"/>
              <a:ext cx="432048" cy="1296144"/>
              <a:chOff x="1115616" y="4653136"/>
              <a:chExt cx="432048" cy="1296144"/>
            </a:xfrm>
          </p:grpSpPr>
          <p:sp>
            <p:nvSpPr>
              <p:cNvPr id="28" name="矩形 2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30" name="矩形 2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7" name="矩形 2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31" name="组合 30"/>
          <p:cNvGrpSpPr/>
          <p:nvPr/>
        </p:nvGrpSpPr>
        <p:grpSpPr>
          <a:xfrm>
            <a:off x="2555776" y="3970222"/>
            <a:ext cx="432048" cy="1763034"/>
            <a:chOff x="1115616" y="3970222"/>
            <a:chExt cx="432048" cy="1763034"/>
          </a:xfrm>
        </p:grpSpPr>
        <p:grpSp>
          <p:nvGrpSpPr>
            <p:cNvPr id="32" name="组合 31"/>
            <p:cNvGrpSpPr/>
            <p:nvPr/>
          </p:nvGrpSpPr>
          <p:grpSpPr>
            <a:xfrm>
              <a:off x="1115616" y="4437112"/>
              <a:ext cx="432048" cy="1296144"/>
              <a:chOff x="1115616" y="4653136"/>
              <a:chExt cx="432048" cy="1296144"/>
            </a:xfrm>
          </p:grpSpPr>
          <p:sp>
            <p:nvSpPr>
              <p:cNvPr id="34" name="矩形 3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36" name="矩形 3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p>
            </p:txBody>
          </p:sp>
        </p:grpSp>
        <p:sp>
          <p:nvSpPr>
            <p:cNvPr id="33" name="矩形 3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0" name="组合 9"/>
          <p:cNvGrpSpPr/>
          <p:nvPr/>
        </p:nvGrpSpPr>
        <p:grpSpPr>
          <a:xfrm>
            <a:off x="3203848" y="3970222"/>
            <a:ext cx="432048" cy="2195082"/>
            <a:chOff x="3203848" y="3970222"/>
            <a:chExt cx="432048" cy="2195082"/>
          </a:xfrm>
        </p:grpSpPr>
        <p:grpSp>
          <p:nvGrpSpPr>
            <p:cNvPr id="37" name="组合 36"/>
            <p:cNvGrpSpPr/>
            <p:nvPr/>
          </p:nvGrpSpPr>
          <p:grpSpPr>
            <a:xfrm>
              <a:off x="3203848" y="3970222"/>
              <a:ext cx="432048" cy="1763034"/>
              <a:chOff x="1115616" y="3970222"/>
              <a:chExt cx="432048" cy="1763034"/>
            </a:xfrm>
          </p:grpSpPr>
          <p:grpSp>
            <p:nvGrpSpPr>
              <p:cNvPr id="38" name="组合 37"/>
              <p:cNvGrpSpPr/>
              <p:nvPr/>
            </p:nvGrpSpPr>
            <p:grpSpPr>
              <a:xfrm>
                <a:off x="1115616" y="4437112"/>
                <a:ext cx="432048" cy="1296144"/>
                <a:chOff x="1115616" y="4653136"/>
                <a:chExt cx="432048" cy="1296144"/>
              </a:xfrm>
            </p:grpSpPr>
            <p:sp>
              <p:nvSpPr>
                <p:cNvPr id="40" name="矩形 39"/>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42" name="矩形 41"/>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39" name="矩形 38"/>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43" name="矩形 42"/>
            <p:cNvSpPr/>
            <p:nvPr/>
          </p:nvSpPr>
          <p:spPr>
            <a:xfrm>
              <a:off x="3295410" y="5795972"/>
              <a:ext cx="312906" cy="369332"/>
            </a:xfrm>
            <a:prstGeom prst="rect">
              <a:avLst/>
            </a:prstGeom>
          </p:spPr>
          <p:txBody>
            <a:bodyPr wrap="none">
              <a:spAutoFit/>
            </a:bodyPr>
            <a:lstStyle/>
            <a:p>
              <a:r>
                <a:rPr lang="en-US" altLang="zh-CN" dirty="0" smtClean="0">
                  <a:solidFill>
                    <a:srgbClr val="FF0000"/>
                  </a:solidFill>
                </a:rPr>
                <a:t>3</a:t>
              </a:r>
              <a:endParaRPr lang="zh-CN" altLang="en-US" dirty="0">
                <a:solidFill>
                  <a:srgbClr val="FF0000"/>
                </a:solidFill>
              </a:endParaRPr>
            </a:p>
          </p:txBody>
        </p:sp>
      </p:grpSp>
      <p:grpSp>
        <p:nvGrpSpPr>
          <p:cNvPr id="19" name="组合 18"/>
          <p:cNvGrpSpPr/>
          <p:nvPr/>
        </p:nvGrpSpPr>
        <p:grpSpPr>
          <a:xfrm>
            <a:off x="3851920" y="3970222"/>
            <a:ext cx="432048" cy="2195082"/>
            <a:chOff x="3851920" y="3970222"/>
            <a:chExt cx="432048" cy="2195082"/>
          </a:xfrm>
        </p:grpSpPr>
        <p:grpSp>
          <p:nvGrpSpPr>
            <p:cNvPr id="44" name="组合 43"/>
            <p:cNvGrpSpPr/>
            <p:nvPr/>
          </p:nvGrpSpPr>
          <p:grpSpPr>
            <a:xfrm>
              <a:off x="3851920" y="3970222"/>
              <a:ext cx="432048" cy="1763034"/>
              <a:chOff x="1115616" y="3970222"/>
              <a:chExt cx="432048" cy="1763034"/>
            </a:xfrm>
          </p:grpSpPr>
          <p:grpSp>
            <p:nvGrpSpPr>
              <p:cNvPr id="45" name="组合 44"/>
              <p:cNvGrpSpPr/>
              <p:nvPr/>
            </p:nvGrpSpPr>
            <p:grpSpPr>
              <a:xfrm>
                <a:off x="1115616" y="4437112"/>
                <a:ext cx="432048" cy="1296144"/>
                <a:chOff x="1115616" y="4653136"/>
                <a:chExt cx="432048" cy="1296144"/>
              </a:xfrm>
            </p:grpSpPr>
            <p:sp>
              <p:nvSpPr>
                <p:cNvPr id="47" name="矩形 4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8" name="矩形 4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49" name="矩形 4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46" name="矩形 4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0" name="矩形 49"/>
            <p:cNvSpPr/>
            <p:nvPr/>
          </p:nvSpPr>
          <p:spPr>
            <a:xfrm>
              <a:off x="3911491" y="5795972"/>
              <a:ext cx="312906" cy="369332"/>
            </a:xfrm>
            <a:prstGeom prst="rect">
              <a:avLst/>
            </a:prstGeom>
          </p:spPr>
          <p:txBody>
            <a:bodyPr wrap="none">
              <a:spAutoFit/>
            </a:bodyPr>
            <a:lstStyle/>
            <a:p>
              <a:r>
                <a:rPr lang="en-US" altLang="zh-CN" dirty="0">
                  <a:solidFill>
                    <a:srgbClr val="FF0000"/>
                  </a:solidFill>
                </a:rPr>
                <a:t>2</a:t>
              </a:r>
              <a:endParaRPr lang="zh-CN" altLang="en-US" dirty="0">
                <a:solidFill>
                  <a:srgbClr val="FF0000"/>
                </a:solidFill>
              </a:endParaRPr>
            </a:p>
          </p:txBody>
        </p:sp>
      </p:grpSp>
      <p:grpSp>
        <p:nvGrpSpPr>
          <p:cNvPr id="20" name="组合 19"/>
          <p:cNvGrpSpPr/>
          <p:nvPr/>
        </p:nvGrpSpPr>
        <p:grpSpPr>
          <a:xfrm>
            <a:off x="4499992" y="3970222"/>
            <a:ext cx="432048" cy="2172431"/>
            <a:chOff x="4499992" y="3970222"/>
            <a:chExt cx="432048" cy="2172431"/>
          </a:xfrm>
        </p:grpSpPr>
        <p:grpSp>
          <p:nvGrpSpPr>
            <p:cNvPr id="51" name="组合 50"/>
            <p:cNvGrpSpPr/>
            <p:nvPr/>
          </p:nvGrpSpPr>
          <p:grpSpPr>
            <a:xfrm>
              <a:off x="4499992" y="3970222"/>
              <a:ext cx="432048" cy="1763034"/>
              <a:chOff x="1115616" y="3970222"/>
              <a:chExt cx="432048" cy="1763034"/>
            </a:xfrm>
          </p:grpSpPr>
          <p:grpSp>
            <p:nvGrpSpPr>
              <p:cNvPr id="52" name="组合 51"/>
              <p:cNvGrpSpPr/>
              <p:nvPr/>
            </p:nvGrpSpPr>
            <p:grpSpPr>
              <a:xfrm>
                <a:off x="1115616" y="4437112"/>
                <a:ext cx="432048" cy="1296144"/>
                <a:chOff x="1115616" y="4653136"/>
                <a:chExt cx="432048" cy="1296144"/>
              </a:xfrm>
            </p:grpSpPr>
            <p:sp>
              <p:nvSpPr>
                <p:cNvPr id="54" name="矩形 5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56" name="矩形 5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53" name="矩形 5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7" name="矩形 56"/>
            <p:cNvSpPr/>
            <p:nvPr/>
          </p:nvSpPr>
          <p:spPr>
            <a:xfrm>
              <a:off x="4577824" y="5773321"/>
              <a:ext cx="312906" cy="369332"/>
            </a:xfrm>
            <a:prstGeom prst="rect">
              <a:avLst/>
            </a:prstGeom>
          </p:spPr>
          <p:txBody>
            <a:bodyPr wrap="none">
              <a:spAutoFit/>
            </a:bodyPr>
            <a:lstStyle/>
            <a:p>
              <a:r>
                <a:rPr lang="en-US" altLang="zh-CN" dirty="0">
                  <a:solidFill>
                    <a:srgbClr val="FF0000"/>
                  </a:solidFill>
                </a:rPr>
                <a:t>3</a:t>
              </a:r>
              <a:endParaRPr lang="zh-CN" altLang="en-US" dirty="0">
                <a:solidFill>
                  <a:srgbClr val="FF0000"/>
                </a:solidFill>
              </a:endParaRPr>
            </a:p>
          </p:txBody>
        </p:sp>
      </p:grpSp>
      <p:grpSp>
        <p:nvGrpSpPr>
          <p:cNvPr id="21" name="组合 20"/>
          <p:cNvGrpSpPr/>
          <p:nvPr/>
        </p:nvGrpSpPr>
        <p:grpSpPr>
          <a:xfrm>
            <a:off x="5148064" y="3987643"/>
            <a:ext cx="432048" cy="2177661"/>
            <a:chOff x="5148064" y="3987643"/>
            <a:chExt cx="432048" cy="2177661"/>
          </a:xfrm>
        </p:grpSpPr>
        <p:grpSp>
          <p:nvGrpSpPr>
            <p:cNvPr id="58" name="组合 57"/>
            <p:cNvGrpSpPr/>
            <p:nvPr/>
          </p:nvGrpSpPr>
          <p:grpSpPr>
            <a:xfrm>
              <a:off x="5148064" y="3987643"/>
              <a:ext cx="432048" cy="1763034"/>
              <a:chOff x="1115616" y="3970222"/>
              <a:chExt cx="432048" cy="1763034"/>
            </a:xfrm>
          </p:grpSpPr>
          <p:grpSp>
            <p:nvGrpSpPr>
              <p:cNvPr id="59" name="组合 58"/>
              <p:cNvGrpSpPr/>
              <p:nvPr/>
            </p:nvGrpSpPr>
            <p:grpSpPr>
              <a:xfrm>
                <a:off x="1115616" y="4437112"/>
                <a:ext cx="432048" cy="1296144"/>
                <a:chOff x="1115616" y="4653136"/>
                <a:chExt cx="432048" cy="1296144"/>
              </a:xfrm>
            </p:grpSpPr>
            <p:sp>
              <p:nvSpPr>
                <p:cNvPr id="61" name="矩形 6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2" name="矩形 6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63" name="矩形 6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60" name="矩形 59"/>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64" name="矩形 63"/>
            <p:cNvSpPr/>
            <p:nvPr/>
          </p:nvSpPr>
          <p:spPr>
            <a:xfrm>
              <a:off x="5207635" y="5795972"/>
              <a:ext cx="312906" cy="369332"/>
            </a:xfrm>
            <a:prstGeom prst="rect">
              <a:avLst/>
            </a:prstGeom>
          </p:spPr>
          <p:txBody>
            <a:bodyPr wrap="none">
              <a:spAutoFit/>
            </a:bodyPr>
            <a:lstStyle/>
            <a:p>
              <a:r>
                <a:rPr lang="en-US" altLang="zh-CN" dirty="0" smtClean="0">
                  <a:solidFill>
                    <a:srgbClr val="FF0000"/>
                  </a:solidFill>
                </a:rPr>
                <a:t>2</a:t>
              </a:r>
              <a:endParaRPr lang="zh-CN" altLang="en-US" dirty="0">
                <a:solidFill>
                  <a:srgbClr val="FF0000"/>
                </a:solidFill>
              </a:endParaRPr>
            </a:p>
          </p:txBody>
        </p:sp>
      </p:grpSp>
      <p:grpSp>
        <p:nvGrpSpPr>
          <p:cNvPr id="22" name="组合 21"/>
          <p:cNvGrpSpPr/>
          <p:nvPr/>
        </p:nvGrpSpPr>
        <p:grpSpPr>
          <a:xfrm>
            <a:off x="5762201" y="3987643"/>
            <a:ext cx="432048" cy="2177661"/>
            <a:chOff x="5762201" y="3987643"/>
            <a:chExt cx="432048" cy="2177661"/>
          </a:xfrm>
        </p:grpSpPr>
        <p:grpSp>
          <p:nvGrpSpPr>
            <p:cNvPr id="65" name="组合 64"/>
            <p:cNvGrpSpPr/>
            <p:nvPr/>
          </p:nvGrpSpPr>
          <p:grpSpPr>
            <a:xfrm>
              <a:off x="5762201" y="3987643"/>
              <a:ext cx="432048" cy="1763034"/>
              <a:chOff x="1115616" y="3970222"/>
              <a:chExt cx="432048" cy="1763034"/>
            </a:xfrm>
          </p:grpSpPr>
          <p:grpSp>
            <p:nvGrpSpPr>
              <p:cNvPr id="66" name="组合 65"/>
              <p:cNvGrpSpPr/>
              <p:nvPr/>
            </p:nvGrpSpPr>
            <p:grpSpPr>
              <a:xfrm>
                <a:off x="1115616" y="4437112"/>
                <a:ext cx="432048" cy="1296144"/>
                <a:chOff x="1115616" y="4653136"/>
                <a:chExt cx="432048" cy="1296144"/>
              </a:xfrm>
            </p:grpSpPr>
            <p:sp>
              <p:nvSpPr>
                <p:cNvPr id="68" name="矩形 6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9" name="矩形 6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70" name="矩形 6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67" name="矩形 6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71" name="矩形 70"/>
            <p:cNvSpPr/>
            <p:nvPr/>
          </p:nvSpPr>
          <p:spPr>
            <a:xfrm>
              <a:off x="5821772" y="5795972"/>
              <a:ext cx="312906" cy="369332"/>
            </a:xfrm>
            <a:prstGeom prst="rect">
              <a:avLst/>
            </a:prstGeom>
          </p:spPr>
          <p:txBody>
            <a:bodyPr wrap="none">
              <a:spAutoFit/>
            </a:bodyPr>
            <a:lstStyle/>
            <a:p>
              <a:r>
                <a:rPr lang="en-US" altLang="zh-CN" dirty="0">
                  <a:solidFill>
                    <a:srgbClr val="FF0000"/>
                  </a:solidFill>
                </a:rPr>
                <a:t>5</a:t>
              </a:r>
              <a:endParaRPr lang="zh-CN" altLang="en-US" dirty="0">
                <a:solidFill>
                  <a:srgbClr val="FF0000"/>
                </a:solidFill>
              </a:endParaRPr>
            </a:p>
          </p:txBody>
        </p:sp>
      </p:grpSp>
      <p:grpSp>
        <p:nvGrpSpPr>
          <p:cNvPr id="72" name="组合 71"/>
          <p:cNvGrpSpPr/>
          <p:nvPr/>
        </p:nvGrpSpPr>
        <p:grpSpPr>
          <a:xfrm>
            <a:off x="6376338" y="3977776"/>
            <a:ext cx="432048" cy="1763034"/>
            <a:chOff x="1115616" y="3970222"/>
            <a:chExt cx="432048" cy="1763034"/>
          </a:xfrm>
        </p:grpSpPr>
        <p:grpSp>
          <p:nvGrpSpPr>
            <p:cNvPr id="73" name="组合 72"/>
            <p:cNvGrpSpPr/>
            <p:nvPr/>
          </p:nvGrpSpPr>
          <p:grpSpPr>
            <a:xfrm>
              <a:off x="1115616" y="4437112"/>
              <a:ext cx="432048" cy="1296144"/>
              <a:chOff x="1115616" y="4653136"/>
              <a:chExt cx="432048" cy="1296144"/>
            </a:xfrm>
          </p:grpSpPr>
          <p:sp>
            <p:nvSpPr>
              <p:cNvPr id="75" name="矩形 74"/>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6" name="矩形 75"/>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77" name="矩形 76"/>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74" name="矩形 73"/>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78" name="组合 77"/>
          <p:cNvGrpSpPr/>
          <p:nvPr/>
        </p:nvGrpSpPr>
        <p:grpSpPr>
          <a:xfrm>
            <a:off x="7024410" y="3970222"/>
            <a:ext cx="432048" cy="1763034"/>
            <a:chOff x="1115616" y="3970222"/>
            <a:chExt cx="432048" cy="1763034"/>
          </a:xfrm>
        </p:grpSpPr>
        <p:grpSp>
          <p:nvGrpSpPr>
            <p:cNvPr id="79" name="组合 78"/>
            <p:cNvGrpSpPr/>
            <p:nvPr/>
          </p:nvGrpSpPr>
          <p:grpSpPr>
            <a:xfrm>
              <a:off x="1115616" y="4437112"/>
              <a:ext cx="432048" cy="1296144"/>
              <a:chOff x="1115616" y="4653136"/>
              <a:chExt cx="432048" cy="1296144"/>
            </a:xfrm>
          </p:grpSpPr>
          <p:sp>
            <p:nvSpPr>
              <p:cNvPr id="81" name="矩形 8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83" name="矩形 8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80" name="矩形 79"/>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3" name="组合 22"/>
          <p:cNvGrpSpPr/>
          <p:nvPr/>
        </p:nvGrpSpPr>
        <p:grpSpPr>
          <a:xfrm>
            <a:off x="7638547" y="3995197"/>
            <a:ext cx="818066" cy="1778124"/>
            <a:chOff x="7638547" y="3995197"/>
            <a:chExt cx="818066" cy="1778124"/>
          </a:xfrm>
        </p:grpSpPr>
        <p:grpSp>
          <p:nvGrpSpPr>
            <p:cNvPr id="84" name="组合 83"/>
            <p:cNvGrpSpPr/>
            <p:nvPr/>
          </p:nvGrpSpPr>
          <p:grpSpPr>
            <a:xfrm>
              <a:off x="7638547" y="3995197"/>
              <a:ext cx="432048" cy="1763034"/>
              <a:chOff x="1115616" y="3970222"/>
              <a:chExt cx="432048" cy="1763034"/>
            </a:xfrm>
          </p:grpSpPr>
          <p:grpSp>
            <p:nvGrpSpPr>
              <p:cNvPr id="85" name="组合 84"/>
              <p:cNvGrpSpPr/>
              <p:nvPr/>
            </p:nvGrpSpPr>
            <p:grpSpPr>
              <a:xfrm>
                <a:off x="1115616" y="4437112"/>
                <a:ext cx="432048" cy="1296144"/>
                <a:chOff x="1115616" y="4653136"/>
                <a:chExt cx="432048" cy="1296144"/>
              </a:xfrm>
            </p:grpSpPr>
            <p:sp>
              <p:nvSpPr>
                <p:cNvPr id="87" name="矩形 8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8" name="矩形 8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89" name="矩形 8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86" name="矩形 8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90" name="矩形 89"/>
            <p:cNvSpPr/>
            <p:nvPr/>
          </p:nvSpPr>
          <p:spPr>
            <a:xfrm>
              <a:off x="8143707" y="5403989"/>
              <a:ext cx="312906" cy="369332"/>
            </a:xfrm>
            <a:prstGeom prst="rect">
              <a:avLst/>
            </a:prstGeom>
          </p:spPr>
          <p:txBody>
            <a:bodyPr wrap="none">
              <a:spAutoFit/>
            </a:bodyPr>
            <a:lstStyle/>
            <a:p>
              <a:r>
                <a:rPr lang="en-US" altLang="zh-CN" dirty="0" smtClean="0">
                  <a:ln w="0"/>
                  <a:effectLst>
                    <a:outerShdw blurRad="38100" dist="19050" dir="2700000" algn="tl" rotWithShape="0">
                      <a:schemeClr val="dk1">
                        <a:alpha val="40000"/>
                      </a:schemeClr>
                    </a:outerShdw>
                  </a:effectLst>
                </a:rPr>
                <a:t>5</a:t>
              </a:r>
              <a:endParaRPr lang="zh-CN" altLang="en-US" dirty="0">
                <a:solidFill>
                  <a:srgbClr val="FF0000"/>
                </a:solidFill>
              </a:endParaRPr>
            </a:p>
          </p:txBody>
        </p:sp>
      </p:grpSp>
      <p:sp>
        <p:nvSpPr>
          <p:cNvPr id="91" name="文本框 90"/>
          <p:cNvSpPr txBox="1"/>
          <p:nvPr/>
        </p:nvSpPr>
        <p:spPr>
          <a:xfrm>
            <a:off x="611560" y="6309320"/>
            <a:ext cx="3352200" cy="369332"/>
          </a:xfrm>
          <a:prstGeom prst="rect">
            <a:avLst/>
          </a:prstGeom>
          <a:noFill/>
        </p:spPr>
        <p:txBody>
          <a:bodyPr wrap="none" rtlCol="0">
            <a:spAutoFit/>
          </a:bodyPr>
          <a:lstStyle/>
          <a:p>
            <a:r>
              <a:rPr lang="zh-CN" altLang="en-US" dirty="0" smtClean="0"/>
              <a:t>缺页次数：</a:t>
            </a:r>
            <a:r>
              <a:rPr lang="en-US" altLang="zh-CN" dirty="0"/>
              <a:t>7</a:t>
            </a:r>
            <a:r>
              <a:rPr lang="zh-CN" altLang="en-US" dirty="0" smtClean="0"/>
              <a:t>      缺页率：</a:t>
            </a:r>
            <a:r>
              <a:rPr lang="en-US" altLang="zh-CN" dirty="0" smtClean="0"/>
              <a:t>7/12</a:t>
            </a:r>
          </a:p>
        </p:txBody>
      </p:sp>
      <p:sp>
        <p:nvSpPr>
          <p:cNvPr id="92" name="灯片编号占位符 91"/>
          <p:cNvSpPr>
            <a:spLocks noGrp="1"/>
          </p:cNvSpPr>
          <p:nvPr>
            <p:ph type="sldNum" sz="quarter" idx="12"/>
          </p:nvPr>
        </p:nvSpPr>
        <p:spPr/>
        <p:txBody>
          <a:bodyPr/>
          <a:lstStyle/>
          <a:p>
            <a:fld id="{663929B4-F5BC-40D3-BE0E-70DA1E143623}" type="slidenum">
              <a:rPr lang="en-US" altLang="zh-CN" smtClean="0"/>
              <a:pPr/>
              <a:t>24</a:t>
            </a:fld>
            <a:endParaRPr lang="en-US" altLang="zh-CN"/>
          </a:p>
        </p:txBody>
      </p:sp>
    </p:spTree>
    <p:extLst>
      <p:ext uri="{BB962C8B-B14F-4D97-AF65-F5344CB8AC3E}">
        <p14:creationId xmlns:p14="http://schemas.microsoft.com/office/powerpoint/2010/main" xmlns="" val="376489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页面置换算法（</a:t>
            </a:r>
            <a:r>
              <a:rPr lang="en-US" altLang="zh-CN" sz="4000" b="1" dirty="0" smtClean="0">
                <a:solidFill>
                  <a:schemeClr val="tx1"/>
                </a:solidFill>
                <a:latin typeface="黑体" pitchFamily="2" charset="-122"/>
                <a:ea typeface="黑体" pitchFamily="2" charset="-122"/>
              </a:rPr>
              <a:t>3</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LRU</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4544" name="剪辑" r:id="rId4" imgW="6857143" imgH="48963" progId="">
              <p:embed/>
            </p:oleObj>
          </a:graphicData>
        </a:graphic>
      </p:graphicFrame>
      <p:sp>
        <p:nvSpPr>
          <p:cNvPr id="7" name="TextBox 6"/>
          <p:cNvSpPr txBox="1"/>
          <p:nvPr/>
        </p:nvSpPr>
        <p:spPr>
          <a:xfrm>
            <a:off x="539552" y="1196752"/>
            <a:ext cx="80648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在某请求分页管理系统中，一个作业共</a:t>
            </a:r>
            <a:r>
              <a:rPr lang="en-US" altLang="zh-CN" sz="2400" dirty="0" smtClean="0"/>
              <a:t>5</a:t>
            </a:r>
            <a:r>
              <a:rPr lang="zh-CN" altLang="en-US" sz="2400" dirty="0" smtClean="0"/>
              <a:t>页，作业执行时依次访问如下页面：</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5</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，若分配给该作业的主存</a:t>
            </a:r>
            <a:r>
              <a:rPr lang="zh-CN" altLang="en-US" sz="2400" dirty="0" smtClean="0">
                <a:solidFill>
                  <a:srgbClr val="FF0000"/>
                </a:solidFill>
              </a:rPr>
              <a:t>块数为</a:t>
            </a:r>
            <a:r>
              <a:rPr lang="en-US" altLang="zh-CN" sz="2400" dirty="0" smtClean="0">
                <a:solidFill>
                  <a:srgbClr val="FF0000"/>
                </a:solidFill>
              </a:rPr>
              <a:t>3</a:t>
            </a:r>
            <a:r>
              <a:rPr lang="zh-CN" altLang="en-US" sz="2400" dirty="0" smtClean="0"/>
              <a:t>，分别采用</a:t>
            </a:r>
            <a:r>
              <a:rPr lang="en-US" altLang="zh-CN" sz="2400" dirty="0" smtClean="0">
                <a:solidFill>
                  <a:srgbClr val="FF0000"/>
                </a:solidFill>
              </a:rPr>
              <a:t>FIFO</a:t>
            </a:r>
            <a:r>
              <a:rPr lang="zh-CN" altLang="en-US" sz="2400" dirty="0" smtClean="0">
                <a:solidFill>
                  <a:srgbClr val="FF0000"/>
                </a:solidFill>
              </a:rPr>
              <a:t>、</a:t>
            </a:r>
            <a:r>
              <a:rPr lang="en-US" altLang="zh-CN" sz="2400" dirty="0" smtClean="0">
                <a:solidFill>
                  <a:srgbClr val="FF0000"/>
                </a:solidFill>
              </a:rPr>
              <a:t>OPT</a:t>
            </a:r>
            <a:r>
              <a:rPr lang="zh-CN" altLang="en-US" sz="2400" dirty="0" smtClean="0">
                <a:solidFill>
                  <a:srgbClr val="FF0000"/>
                </a:solidFill>
              </a:rPr>
              <a:t>、</a:t>
            </a:r>
            <a:r>
              <a:rPr lang="en-US" altLang="zh-CN" sz="2400" dirty="0" smtClean="0">
                <a:solidFill>
                  <a:srgbClr val="FF0000"/>
                </a:solidFill>
              </a:rPr>
              <a:t>LRU</a:t>
            </a:r>
            <a:r>
              <a:rPr lang="zh-CN" altLang="en-US" sz="2400" dirty="0" smtClean="0">
                <a:solidFill>
                  <a:srgbClr val="FF0000"/>
                </a:solidFill>
              </a:rPr>
              <a:t>、</a:t>
            </a:r>
            <a:r>
              <a:rPr lang="en-US" altLang="zh-CN" sz="2400" dirty="0" smtClean="0">
                <a:solidFill>
                  <a:srgbClr val="FF0000"/>
                </a:solidFill>
              </a:rPr>
              <a:t>Clock</a:t>
            </a:r>
            <a:r>
              <a:rPr lang="zh-CN" altLang="en-US" sz="2400" dirty="0" smtClean="0"/>
              <a:t>页面置换算法，试求出缺页中断的</a:t>
            </a:r>
            <a:r>
              <a:rPr lang="zh-CN" altLang="en-US" sz="2400" dirty="0" smtClean="0">
                <a:solidFill>
                  <a:srgbClr val="FF0000"/>
                </a:solidFill>
              </a:rPr>
              <a:t>次数及缺页率</a:t>
            </a:r>
            <a:r>
              <a:rPr lang="zh-CN" altLang="en-US" sz="2400" dirty="0" smtClean="0"/>
              <a:t>。</a:t>
            </a:r>
            <a:endParaRPr lang="en-US" altLang="zh-CN" sz="2400" dirty="0" smtClean="0"/>
          </a:p>
        </p:txBody>
      </p:sp>
      <p:sp>
        <p:nvSpPr>
          <p:cNvPr id="2" name="文本框 1"/>
          <p:cNvSpPr txBox="1"/>
          <p:nvPr/>
        </p:nvSpPr>
        <p:spPr>
          <a:xfrm>
            <a:off x="539552" y="3294598"/>
            <a:ext cx="3289683" cy="523220"/>
          </a:xfrm>
          <a:prstGeom prst="rect">
            <a:avLst/>
          </a:prstGeom>
          <a:noFill/>
        </p:spPr>
        <p:txBody>
          <a:bodyPr wrap="none" rtlCol="0">
            <a:spAutoFit/>
          </a:bodyPr>
          <a:lstStyle/>
          <a:p>
            <a:r>
              <a:rPr lang="en-US" altLang="zh-CN" sz="2800" dirty="0">
                <a:latin typeface="+mn-lt"/>
                <a:ea typeface="+mn-ea"/>
              </a:rPr>
              <a:t>LRU</a:t>
            </a:r>
            <a:r>
              <a:rPr lang="zh-CN" altLang="en-US" sz="2800" dirty="0" smtClean="0">
                <a:latin typeface="+mn-lt"/>
                <a:ea typeface="+mn-ea"/>
              </a:rPr>
              <a:t>页面</a:t>
            </a:r>
            <a:r>
              <a:rPr lang="zh-CN" altLang="en-US" sz="2800" dirty="0">
                <a:latin typeface="+mn-lt"/>
                <a:ea typeface="+mn-ea"/>
              </a:rPr>
              <a:t>置换算法</a:t>
            </a:r>
            <a:r>
              <a:rPr lang="zh-CN" altLang="en-US" dirty="0" smtClean="0"/>
              <a:t>：</a:t>
            </a:r>
            <a:endParaRPr lang="en-US" altLang="zh-CN" dirty="0" smtClean="0"/>
          </a:p>
        </p:txBody>
      </p:sp>
      <p:grpSp>
        <p:nvGrpSpPr>
          <p:cNvPr id="12" name="组合 11"/>
          <p:cNvGrpSpPr/>
          <p:nvPr/>
        </p:nvGrpSpPr>
        <p:grpSpPr>
          <a:xfrm>
            <a:off x="611560" y="3977776"/>
            <a:ext cx="432048" cy="1763034"/>
            <a:chOff x="1115616" y="3970222"/>
            <a:chExt cx="432048" cy="1763034"/>
          </a:xfrm>
        </p:grpSpPr>
        <p:grpSp>
          <p:nvGrpSpPr>
            <p:cNvPr id="6" name="组合 5"/>
            <p:cNvGrpSpPr/>
            <p:nvPr/>
          </p:nvGrpSpPr>
          <p:grpSpPr>
            <a:xfrm>
              <a:off x="1115616" y="4437112"/>
              <a:ext cx="432048" cy="1296144"/>
              <a:chOff x="1115616" y="4653136"/>
              <a:chExt cx="432048" cy="1296144"/>
            </a:xfrm>
          </p:grpSpPr>
          <p:sp>
            <p:nvSpPr>
              <p:cNvPr id="3" name="矩形 2"/>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3" name="组合 12"/>
          <p:cNvGrpSpPr/>
          <p:nvPr/>
        </p:nvGrpSpPr>
        <p:grpSpPr>
          <a:xfrm>
            <a:off x="1259632" y="3970222"/>
            <a:ext cx="432048" cy="1763034"/>
            <a:chOff x="1115616" y="3970222"/>
            <a:chExt cx="432048" cy="1763034"/>
          </a:xfrm>
        </p:grpSpPr>
        <p:grpSp>
          <p:nvGrpSpPr>
            <p:cNvPr id="14" name="组合 13"/>
            <p:cNvGrpSpPr/>
            <p:nvPr/>
          </p:nvGrpSpPr>
          <p:grpSpPr>
            <a:xfrm>
              <a:off x="1115616" y="4437112"/>
              <a:ext cx="432048" cy="1296144"/>
              <a:chOff x="1115616" y="4653136"/>
              <a:chExt cx="432048" cy="1296144"/>
            </a:xfrm>
          </p:grpSpPr>
          <p:sp>
            <p:nvSpPr>
              <p:cNvPr id="16" name="矩形 15"/>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18" name="矩形 17"/>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5" name="组合 24"/>
          <p:cNvGrpSpPr/>
          <p:nvPr/>
        </p:nvGrpSpPr>
        <p:grpSpPr>
          <a:xfrm>
            <a:off x="1907704" y="3970222"/>
            <a:ext cx="432048" cy="1763034"/>
            <a:chOff x="1115616" y="3970222"/>
            <a:chExt cx="432048" cy="1763034"/>
          </a:xfrm>
        </p:grpSpPr>
        <p:grpSp>
          <p:nvGrpSpPr>
            <p:cNvPr id="26" name="组合 25"/>
            <p:cNvGrpSpPr/>
            <p:nvPr/>
          </p:nvGrpSpPr>
          <p:grpSpPr>
            <a:xfrm>
              <a:off x="1115616" y="4437112"/>
              <a:ext cx="432048" cy="1296144"/>
              <a:chOff x="1115616" y="4653136"/>
              <a:chExt cx="432048" cy="1296144"/>
            </a:xfrm>
          </p:grpSpPr>
          <p:sp>
            <p:nvSpPr>
              <p:cNvPr id="28" name="矩形 2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30" name="矩形 2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7" name="矩形 2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31" name="组合 30"/>
          <p:cNvGrpSpPr/>
          <p:nvPr/>
        </p:nvGrpSpPr>
        <p:grpSpPr>
          <a:xfrm>
            <a:off x="2555776" y="3970222"/>
            <a:ext cx="432048" cy="1763034"/>
            <a:chOff x="1115616" y="3970222"/>
            <a:chExt cx="432048" cy="1763034"/>
          </a:xfrm>
        </p:grpSpPr>
        <p:grpSp>
          <p:nvGrpSpPr>
            <p:cNvPr id="32" name="组合 31"/>
            <p:cNvGrpSpPr/>
            <p:nvPr/>
          </p:nvGrpSpPr>
          <p:grpSpPr>
            <a:xfrm>
              <a:off x="1115616" y="4437112"/>
              <a:ext cx="432048" cy="1296144"/>
              <a:chOff x="1115616" y="4653136"/>
              <a:chExt cx="432048" cy="1296144"/>
            </a:xfrm>
          </p:grpSpPr>
          <p:sp>
            <p:nvSpPr>
              <p:cNvPr id="34" name="矩形 3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sp>
            <p:nvSpPr>
              <p:cNvPr id="36" name="矩形 3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grpSp>
        <p:sp>
          <p:nvSpPr>
            <p:cNvPr id="33" name="矩形 3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0" name="组合 9"/>
          <p:cNvGrpSpPr/>
          <p:nvPr/>
        </p:nvGrpSpPr>
        <p:grpSpPr>
          <a:xfrm>
            <a:off x="3203848" y="3970222"/>
            <a:ext cx="432048" cy="2195082"/>
            <a:chOff x="3203848" y="3970222"/>
            <a:chExt cx="432048" cy="2195082"/>
          </a:xfrm>
        </p:grpSpPr>
        <p:grpSp>
          <p:nvGrpSpPr>
            <p:cNvPr id="37" name="组合 36"/>
            <p:cNvGrpSpPr/>
            <p:nvPr/>
          </p:nvGrpSpPr>
          <p:grpSpPr>
            <a:xfrm>
              <a:off x="3203848" y="3970222"/>
              <a:ext cx="432048" cy="1763034"/>
              <a:chOff x="1115616" y="3970222"/>
              <a:chExt cx="432048" cy="1763034"/>
            </a:xfrm>
          </p:grpSpPr>
          <p:grpSp>
            <p:nvGrpSpPr>
              <p:cNvPr id="38" name="组合 37"/>
              <p:cNvGrpSpPr/>
              <p:nvPr/>
            </p:nvGrpSpPr>
            <p:grpSpPr>
              <a:xfrm>
                <a:off x="1115616" y="4437112"/>
                <a:ext cx="432048" cy="1296144"/>
                <a:chOff x="1115616" y="4653136"/>
                <a:chExt cx="432048" cy="1296144"/>
              </a:xfrm>
            </p:grpSpPr>
            <p:sp>
              <p:nvSpPr>
                <p:cNvPr id="40" name="矩形 39"/>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42" name="矩形 41"/>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grpSp>
          <p:sp>
            <p:nvSpPr>
              <p:cNvPr id="39" name="矩形 38"/>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43" name="矩形 42"/>
            <p:cNvSpPr/>
            <p:nvPr/>
          </p:nvSpPr>
          <p:spPr>
            <a:xfrm>
              <a:off x="3295410" y="5795972"/>
              <a:ext cx="312906" cy="369332"/>
            </a:xfrm>
            <a:prstGeom prst="rect">
              <a:avLst/>
            </a:prstGeom>
          </p:spPr>
          <p:txBody>
            <a:bodyPr wrap="none">
              <a:spAutoFit/>
            </a:bodyPr>
            <a:lstStyle/>
            <a:p>
              <a:r>
                <a:rPr lang="en-US" altLang="zh-CN" dirty="0" smtClean="0">
                  <a:solidFill>
                    <a:srgbClr val="FF0000"/>
                  </a:solidFill>
                </a:rPr>
                <a:t>4</a:t>
              </a:r>
              <a:endParaRPr lang="zh-CN" altLang="en-US" dirty="0">
                <a:solidFill>
                  <a:srgbClr val="FF0000"/>
                </a:solidFill>
              </a:endParaRPr>
            </a:p>
          </p:txBody>
        </p:sp>
      </p:grpSp>
      <p:grpSp>
        <p:nvGrpSpPr>
          <p:cNvPr id="19" name="组合 18"/>
          <p:cNvGrpSpPr/>
          <p:nvPr/>
        </p:nvGrpSpPr>
        <p:grpSpPr>
          <a:xfrm>
            <a:off x="3851920" y="3970222"/>
            <a:ext cx="432048" cy="2195082"/>
            <a:chOff x="3851920" y="3970222"/>
            <a:chExt cx="432048" cy="2195082"/>
          </a:xfrm>
        </p:grpSpPr>
        <p:grpSp>
          <p:nvGrpSpPr>
            <p:cNvPr id="44" name="组合 43"/>
            <p:cNvGrpSpPr/>
            <p:nvPr/>
          </p:nvGrpSpPr>
          <p:grpSpPr>
            <a:xfrm>
              <a:off x="3851920" y="3970222"/>
              <a:ext cx="432048" cy="1763034"/>
              <a:chOff x="1115616" y="3970222"/>
              <a:chExt cx="432048" cy="1763034"/>
            </a:xfrm>
          </p:grpSpPr>
          <p:grpSp>
            <p:nvGrpSpPr>
              <p:cNvPr id="45" name="组合 44"/>
              <p:cNvGrpSpPr/>
              <p:nvPr/>
            </p:nvGrpSpPr>
            <p:grpSpPr>
              <a:xfrm>
                <a:off x="1115616" y="4437112"/>
                <a:ext cx="432048" cy="1296144"/>
                <a:chOff x="1115616" y="4653136"/>
                <a:chExt cx="432048" cy="1296144"/>
              </a:xfrm>
            </p:grpSpPr>
            <p:sp>
              <p:nvSpPr>
                <p:cNvPr id="47" name="矩形 4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8" name="矩形 4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49" name="矩形 4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46" name="矩形 4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0" name="矩形 49"/>
            <p:cNvSpPr/>
            <p:nvPr/>
          </p:nvSpPr>
          <p:spPr>
            <a:xfrm>
              <a:off x="3911491" y="5795972"/>
              <a:ext cx="312906" cy="369332"/>
            </a:xfrm>
            <a:prstGeom prst="rect">
              <a:avLst/>
            </a:prstGeom>
          </p:spPr>
          <p:txBody>
            <a:bodyPr wrap="none">
              <a:spAutoFit/>
            </a:bodyPr>
            <a:lstStyle/>
            <a:p>
              <a:r>
                <a:rPr lang="en-US" altLang="zh-CN" dirty="0" smtClean="0">
                  <a:solidFill>
                    <a:srgbClr val="FF0000"/>
                  </a:solidFill>
                </a:rPr>
                <a:t>3</a:t>
              </a:r>
              <a:endParaRPr lang="zh-CN" altLang="en-US" dirty="0">
                <a:solidFill>
                  <a:srgbClr val="FF0000"/>
                </a:solidFill>
              </a:endParaRPr>
            </a:p>
          </p:txBody>
        </p:sp>
      </p:grpSp>
      <p:grpSp>
        <p:nvGrpSpPr>
          <p:cNvPr id="51" name="组合 50"/>
          <p:cNvGrpSpPr/>
          <p:nvPr/>
        </p:nvGrpSpPr>
        <p:grpSpPr>
          <a:xfrm>
            <a:off x="4499992" y="3970222"/>
            <a:ext cx="432048" cy="1763034"/>
            <a:chOff x="1115616" y="3970222"/>
            <a:chExt cx="432048" cy="1763034"/>
          </a:xfrm>
        </p:grpSpPr>
        <p:grpSp>
          <p:nvGrpSpPr>
            <p:cNvPr id="52" name="组合 51"/>
            <p:cNvGrpSpPr/>
            <p:nvPr/>
          </p:nvGrpSpPr>
          <p:grpSpPr>
            <a:xfrm>
              <a:off x="1115616" y="4437112"/>
              <a:ext cx="432048" cy="1296144"/>
              <a:chOff x="1115616" y="4653136"/>
              <a:chExt cx="432048" cy="1296144"/>
            </a:xfrm>
          </p:grpSpPr>
          <p:sp>
            <p:nvSpPr>
              <p:cNvPr id="54" name="矩形 5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p>
            </p:txBody>
          </p:sp>
          <p:sp>
            <p:nvSpPr>
              <p:cNvPr id="56" name="矩形 5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53" name="矩形 5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0" name="组合 19"/>
          <p:cNvGrpSpPr/>
          <p:nvPr/>
        </p:nvGrpSpPr>
        <p:grpSpPr>
          <a:xfrm>
            <a:off x="5148064" y="3987643"/>
            <a:ext cx="432048" cy="2177661"/>
            <a:chOff x="5148064" y="3987643"/>
            <a:chExt cx="432048" cy="2177661"/>
          </a:xfrm>
        </p:grpSpPr>
        <p:grpSp>
          <p:nvGrpSpPr>
            <p:cNvPr id="58" name="组合 57"/>
            <p:cNvGrpSpPr/>
            <p:nvPr/>
          </p:nvGrpSpPr>
          <p:grpSpPr>
            <a:xfrm>
              <a:off x="5148064" y="3987643"/>
              <a:ext cx="432048" cy="1763034"/>
              <a:chOff x="1115616" y="3970222"/>
              <a:chExt cx="432048" cy="1763034"/>
            </a:xfrm>
          </p:grpSpPr>
          <p:grpSp>
            <p:nvGrpSpPr>
              <p:cNvPr id="59" name="组合 58"/>
              <p:cNvGrpSpPr/>
              <p:nvPr/>
            </p:nvGrpSpPr>
            <p:grpSpPr>
              <a:xfrm>
                <a:off x="1115616" y="4437112"/>
                <a:ext cx="432048" cy="1296144"/>
                <a:chOff x="1115616" y="4653136"/>
                <a:chExt cx="432048" cy="1296144"/>
              </a:xfrm>
            </p:grpSpPr>
            <p:sp>
              <p:nvSpPr>
                <p:cNvPr id="61" name="矩形 6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2" name="矩形 6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63" name="矩形 6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60" name="矩形 59"/>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64" name="矩形 63"/>
            <p:cNvSpPr/>
            <p:nvPr/>
          </p:nvSpPr>
          <p:spPr>
            <a:xfrm>
              <a:off x="5207635" y="5795972"/>
              <a:ext cx="312906" cy="369332"/>
            </a:xfrm>
            <a:prstGeom prst="rect">
              <a:avLst/>
            </a:prstGeom>
          </p:spPr>
          <p:txBody>
            <a:bodyPr wrap="none">
              <a:spAutoFit/>
            </a:bodyPr>
            <a:lstStyle/>
            <a:p>
              <a:r>
                <a:rPr lang="en-US" altLang="zh-CN" dirty="0" smtClean="0">
                  <a:solidFill>
                    <a:srgbClr val="FF0000"/>
                  </a:solidFill>
                </a:rPr>
                <a:t>2</a:t>
              </a:r>
              <a:endParaRPr lang="zh-CN" altLang="en-US" dirty="0">
                <a:solidFill>
                  <a:srgbClr val="FF0000"/>
                </a:solidFill>
              </a:endParaRPr>
            </a:p>
          </p:txBody>
        </p:sp>
      </p:grpSp>
      <p:grpSp>
        <p:nvGrpSpPr>
          <p:cNvPr id="21" name="组合 20"/>
          <p:cNvGrpSpPr/>
          <p:nvPr/>
        </p:nvGrpSpPr>
        <p:grpSpPr>
          <a:xfrm>
            <a:off x="5762201" y="3987643"/>
            <a:ext cx="432048" cy="2177661"/>
            <a:chOff x="5762201" y="3987643"/>
            <a:chExt cx="432048" cy="2177661"/>
          </a:xfrm>
        </p:grpSpPr>
        <p:grpSp>
          <p:nvGrpSpPr>
            <p:cNvPr id="65" name="组合 64"/>
            <p:cNvGrpSpPr/>
            <p:nvPr/>
          </p:nvGrpSpPr>
          <p:grpSpPr>
            <a:xfrm>
              <a:off x="5762201" y="3987643"/>
              <a:ext cx="432048" cy="1763034"/>
              <a:chOff x="1115616" y="3970222"/>
              <a:chExt cx="432048" cy="1763034"/>
            </a:xfrm>
          </p:grpSpPr>
          <p:grpSp>
            <p:nvGrpSpPr>
              <p:cNvPr id="66" name="组合 65"/>
              <p:cNvGrpSpPr/>
              <p:nvPr/>
            </p:nvGrpSpPr>
            <p:grpSpPr>
              <a:xfrm>
                <a:off x="1115616" y="4437112"/>
                <a:ext cx="432048" cy="1296144"/>
                <a:chOff x="1115616" y="4653136"/>
                <a:chExt cx="432048" cy="1296144"/>
              </a:xfrm>
            </p:grpSpPr>
            <p:sp>
              <p:nvSpPr>
                <p:cNvPr id="68" name="矩形 6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9" name="矩形 6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70" name="矩形 6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67" name="矩形 6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71" name="矩形 70"/>
            <p:cNvSpPr/>
            <p:nvPr/>
          </p:nvSpPr>
          <p:spPr>
            <a:xfrm>
              <a:off x="5821772" y="5795972"/>
              <a:ext cx="312906" cy="369332"/>
            </a:xfrm>
            <a:prstGeom prst="rect">
              <a:avLst/>
            </a:prstGeom>
          </p:spPr>
          <p:txBody>
            <a:bodyPr wrap="none">
              <a:spAutoFit/>
            </a:bodyPr>
            <a:lstStyle/>
            <a:p>
              <a:r>
                <a:rPr lang="en-US" altLang="zh-CN" dirty="0">
                  <a:solidFill>
                    <a:srgbClr val="FF0000"/>
                  </a:solidFill>
                </a:rPr>
                <a:t>5</a:t>
              </a:r>
              <a:endParaRPr lang="zh-CN" altLang="en-US" dirty="0">
                <a:solidFill>
                  <a:srgbClr val="FF0000"/>
                </a:solidFill>
              </a:endParaRPr>
            </a:p>
          </p:txBody>
        </p:sp>
      </p:grpSp>
      <p:grpSp>
        <p:nvGrpSpPr>
          <p:cNvPr id="72" name="组合 71"/>
          <p:cNvGrpSpPr/>
          <p:nvPr/>
        </p:nvGrpSpPr>
        <p:grpSpPr>
          <a:xfrm>
            <a:off x="6376338" y="3977776"/>
            <a:ext cx="432048" cy="1763034"/>
            <a:chOff x="1115616" y="3970222"/>
            <a:chExt cx="432048" cy="1763034"/>
          </a:xfrm>
        </p:grpSpPr>
        <p:grpSp>
          <p:nvGrpSpPr>
            <p:cNvPr id="73" name="组合 72"/>
            <p:cNvGrpSpPr/>
            <p:nvPr/>
          </p:nvGrpSpPr>
          <p:grpSpPr>
            <a:xfrm>
              <a:off x="1115616" y="4437112"/>
              <a:ext cx="432048" cy="1296144"/>
              <a:chOff x="1115616" y="4653136"/>
              <a:chExt cx="432048" cy="1296144"/>
            </a:xfrm>
          </p:grpSpPr>
          <p:sp>
            <p:nvSpPr>
              <p:cNvPr id="75" name="矩形 74"/>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6" name="矩形 75"/>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77" name="矩形 76"/>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p>
            </p:txBody>
          </p:sp>
        </p:grpSp>
        <p:sp>
          <p:nvSpPr>
            <p:cNvPr id="74" name="矩形 73"/>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78" name="组合 77"/>
          <p:cNvGrpSpPr/>
          <p:nvPr/>
        </p:nvGrpSpPr>
        <p:grpSpPr>
          <a:xfrm>
            <a:off x="7024410" y="3970222"/>
            <a:ext cx="432048" cy="1763034"/>
            <a:chOff x="1115616" y="3970222"/>
            <a:chExt cx="432048" cy="1763034"/>
          </a:xfrm>
        </p:grpSpPr>
        <p:grpSp>
          <p:nvGrpSpPr>
            <p:cNvPr id="79" name="组合 78"/>
            <p:cNvGrpSpPr/>
            <p:nvPr/>
          </p:nvGrpSpPr>
          <p:grpSpPr>
            <a:xfrm>
              <a:off x="1115616" y="4437112"/>
              <a:ext cx="432048" cy="1296144"/>
              <a:chOff x="1115616" y="4653136"/>
              <a:chExt cx="432048" cy="1296144"/>
            </a:xfrm>
          </p:grpSpPr>
          <p:sp>
            <p:nvSpPr>
              <p:cNvPr id="81" name="矩形 8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sp>
            <p:nvSpPr>
              <p:cNvPr id="83" name="矩形 8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grpSp>
        <p:sp>
          <p:nvSpPr>
            <p:cNvPr id="80" name="矩形 79"/>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2" name="组合 21"/>
          <p:cNvGrpSpPr/>
          <p:nvPr/>
        </p:nvGrpSpPr>
        <p:grpSpPr>
          <a:xfrm>
            <a:off x="7638547" y="3995197"/>
            <a:ext cx="436606" cy="2164219"/>
            <a:chOff x="7638547" y="3995197"/>
            <a:chExt cx="436606" cy="2164219"/>
          </a:xfrm>
        </p:grpSpPr>
        <p:grpSp>
          <p:nvGrpSpPr>
            <p:cNvPr id="84" name="组合 83"/>
            <p:cNvGrpSpPr/>
            <p:nvPr/>
          </p:nvGrpSpPr>
          <p:grpSpPr>
            <a:xfrm>
              <a:off x="7638547" y="3995197"/>
              <a:ext cx="432048" cy="1763034"/>
              <a:chOff x="1115616" y="3970222"/>
              <a:chExt cx="432048" cy="1763034"/>
            </a:xfrm>
          </p:grpSpPr>
          <p:grpSp>
            <p:nvGrpSpPr>
              <p:cNvPr id="85" name="组合 84"/>
              <p:cNvGrpSpPr/>
              <p:nvPr/>
            </p:nvGrpSpPr>
            <p:grpSpPr>
              <a:xfrm>
                <a:off x="1115616" y="4437112"/>
                <a:ext cx="432048" cy="1296144"/>
                <a:chOff x="1115616" y="4653136"/>
                <a:chExt cx="432048" cy="1296144"/>
              </a:xfrm>
            </p:grpSpPr>
            <p:sp>
              <p:nvSpPr>
                <p:cNvPr id="87" name="矩形 8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8" name="矩形 8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89" name="矩形 8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86" name="矩形 8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90" name="矩形 89"/>
            <p:cNvSpPr/>
            <p:nvPr/>
          </p:nvSpPr>
          <p:spPr>
            <a:xfrm>
              <a:off x="7762247" y="5790084"/>
              <a:ext cx="312906" cy="369332"/>
            </a:xfrm>
            <a:prstGeom prst="rect">
              <a:avLst/>
            </a:prstGeom>
          </p:spPr>
          <p:txBody>
            <a:bodyPr wrap="none">
              <a:spAutoFit/>
            </a:bodyPr>
            <a:lstStyle/>
            <a:p>
              <a:r>
                <a:rPr lang="en-US" altLang="zh-CN" dirty="0" smtClean="0">
                  <a:solidFill>
                    <a:srgbClr val="FF0000"/>
                  </a:solidFill>
                </a:rPr>
                <a:t>2</a:t>
              </a:r>
              <a:endParaRPr lang="zh-CN" altLang="en-US" dirty="0">
                <a:solidFill>
                  <a:srgbClr val="FF0000"/>
                </a:solidFill>
              </a:endParaRPr>
            </a:p>
          </p:txBody>
        </p:sp>
      </p:grpSp>
      <p:sp>
        <p:nvSpPr>
          <p:cNvPr id="91" name="文本框 90"/>
          <p:cNvSpPr txBox="1"/>
          <p:nvPr/>
        </p:nvSpPr>
        <p:spPr>
          <a:xfrm>
            <a:off x="611560" y="6309320"/>
            <a:ext cx="3223959" cy="369332"/>
          </a:xfrm>
          <a:prstGeom prst="rect">
            <a:avLst/>
          </a:prstGeom>
          <a:noFill/>
        </p:spPr>
        <p:txBody>
          <a:bodyPr wrap="none" rtlCol="0">
            <a:spAutoFit/>
          </a:bodyPr>
          <a:lstStyle/>
          <a:p>
            <a:r>
              <a:rPr lang="zh-CN" altLang="en-US" dirty="0" smtClean="0"/>
              <a:t>缺页次数：</a:t>
            </a:r>
            <a:r>
              <a:rPr lang="en-US" altLang="zh-CN" dirty="0"/>
              <a:t>8</a:t>
            </a:r>
            <a:r>
              <a:rPr lang="zh-CN" altLang="en-US" dirty="0" smtClean="0"/>
              <a:t>      缺页率：</a:t>
            </a:r>
            <a:r>
              <a:rPr lang="en-US" altLang="zh-CN" dirty="0"/>
              <a:t>8</a:t>
            </a:r>
            <a:r>
              <a:rPr lang="en-US" altLang="zh-CN" dirty="0" smtClean="0"/>
              <a:t>/12</a:t>
            </a:r>
          </a:p>
        </p:txBody>
      </p:sp>
      <p:sp>
        <p:nvSpPr>
          <p:cNvPr id="92" name="灯片编号占位符 91"/>
          <p:cNvSpPr>
            <a:spLocks noGrp="1"/>
          </p:cNvSpPr>
          <p:nvPr>
            <p:ph type="sldNum" sz="quarter" idx="12"/>
          </p:nvPr>
        </p:nvSpPr>
        <p:spPr/>
        <p:txBody>
          <a:bodyPr/>
          <a:lstStyle/>
          <a:p>
            <a:fld id="{663929B4-F5BC-40D3-BE0E-70DA1E143623}" type="slidenum">
              <a:rPr lang="en-US" altLang="zh-CN" smtClean="0"/>
              <a:pPr/>
              <a:t>25</a:t>
            </a:fld>
            <a:endParaRPr lang="en-US" altLang="zh-CN"/>
          </a:p>
        </p:txBody>
      </p:sp>
    </p:spTree>
    <p:extLst>
      <p:ext uri="{BB962C8B-B14F-4D97-AF65-F5344CB8AC3E}">
        <p14:creationId xmlns:p14="http://schemas.microsoft.com/office/powerpoint/2010/main" xmlns="" val="37215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页面置换算法（</a:t>
            </a:r>
            <a:r>
              <a:rPr lang="en-US" altLang="zh-CN" sz="4000" b="1" dirty="0">
                <a:solidFill>
                  <a:schemeClr val="tx1"/>
                </a:solidFill>
                <a:latin typeface="黑体" pitchFamily="2" charset="-122"/>
                <a:ea typeface="黑体" pitchFamily="2" charset="-122"/>
              </a:rPr>
              <a:t>4</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smtClean="0">
                <a:solidFill>
                  <a:schemeClr val="tx1"/>
                </a:solidFill>
                <a:latin typeface="黑体" pitchFamily="2" charset="-122"/>
                <a:ea typeface="黑体" pitchFamily="2" charset="-122"/>
              </a:rPr>
              <a:t>Clock</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5568" name="剪辑" r:id="rId4" imgW="6857143" imgH="48963" progId="">
              <p:embed/>
            </p:oleObj>
          </a:graphicData>
        </a:graphic>
      </p:graphicFrame>
      <p:sp>
        <p:nvSpPr>
          <p:cNvPr id="7" name="TextBox 6"/>
          <p:cNvSpPr txBox="1"/>
          <p:nvPr/>
        </p:nvSpPr>
        <p:spPr>
          <a:xfrm>
            <a:off x="539552" y="1196752"/>
            <a:ext cx="80648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在某请求分页管理系统中，一个作业共</a:t>
            </a:r>
            <a:r>
              <a:rPr lang="en-US" altLang="zh-CN" sz="2400" dirty="0" smtClean="0"/>
              <a:t>5</a:t>
            </a:r>
            <a:r>
              <a:rPr lang="zh-CN" altLang="en-US" sz="2400" dirty="0" smtClean="0"/>
              <a:t>页，作业执行时依次访问如下页面：</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5</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，若分配给该作业的主存</a:t>
            </a:r>
            <a:r>
              <a:rPr lang="zh-CN" altLang="en-US" sz="2400" dirty="0" smtClean="0">
                <a:solidFill>
                  <a:srgbClr val="FF0000"/>
                </a:solidFill>
              </a:rPr>
              <a:t>块数为</a:t>
            </a:r>
            <a:r>
              <a:rPr lang="en-US" altLang="zh-CN" sz="2400" dirty="0" smtClean="0">
                <a:solidFill>
                  <a:srgbClr val="FF0000"/>
                </a:solidFill>
              </a:rPr>
              <a:t>3</a:t>
            </a:r>
            <a:r>
              <a:rPr lang="zh-CN" altLang="en-US" sz="2400" dirty="0" smtClean="0"/>
              <a:t>，分别采用</a:t>
            </a:r>
            <a:r>
              <a:rPr lang="en-US" altLang="zh-CN" sz="2400" dirty="0" smtClean="0">
                <a:solidFill>
                  <a:srgbClr val="FF0000"/>
                </a:solidFill>
              </a:rPr>
              <a:t>FIFO</a:t>
            </a:r>
            <a:r>
              <a:rPr lang="zh-CN" altLang="en-US" sz="2400" dirty="0" smtClean="0">
                <a:solidFill>
                  <a:srgbClr val="FF0000"/>
                </a:solidFill>
              </a:rPr>
              <a:t>、</a:t>
            </a:r>
            <a:r>
              <a:rPr lang="en-US" altLang="zh-CN" sz="2400" dirty="0" smtClean="0">
                <a:solidFill>
                  <a:srgbClr val="FF0000"/>
                </a:solidFill>
              </a:rPr>
              <a:t>OPT</a:t>
            </a:r>
            <a:r>
              <a:rPr lang="zh-CN" altLang="en-US" sz="2400" dirty="0" smtClean="0">
                <a:solidFill>
                  <a:srgbClr val="FF0000"/>
                </a:solidFill>
              </a:rPr>
              <a:t>、</a:t>
            </a:r>
            <a:r>
              <a:rPr lang="en-US" altLang="zh-CN" sz="2400" dirty="0" smtClean="0">
                <a:solidFill>
                  <a:srgbClr val="FF0000"/>
                </a:solidFill>
              </a:rPr>
              <a:t>LRU</a:t>
            </a:r>
            <a:r>
              <a:rPr lang="zh-CN" altLang="en-US" sz="2400" dirty="0" smtClean="0">
                <a:solidFill>
                  <a:srgbClr val="FF0000"/>
                </a:solidFill>
              </a:rPr>
              <a:t>、</a:t>
            </a:r>
            <a:r>
              <a:rPr lang="en-US" altLang="zh-CN" sz="2400" dirty="0" smtClean="0">
                <a:solidFill>
                  <a:srgbClr val="FF0000"/>
                </a:solidFill>
              </a:rPr>
              <a:t>Clock</a:t>
            </a:r>
            <a:r>
              <a:rPr lang="zh-CN" altLang="en-US" sz="2400" dirty="0" smtClean="0"/>
              <a:t>页面置换算法，试求出缺页中断的</a:t>
            </a:r>
            <a:r>
              <a:rPr lang="zh-CN" altLang="en-US" sz="2400" dirty="0" smtClean="0">
                <a:solidFill>
                  <a:srgbClr val="FF0000"/>
                </a:solidFill>
              </a:rPr>
              <a:t>次数及缺页率</a:t>
            </a:r>
            <a:r>
              <a:rPr lang="zh-CN" altLang="en-US" sz="2400" dirty="0" smtClean="0"/>
              <a:t>。</a:t>
            </a:r>
            <a:endParaRPr lang="en-US" altLang="zh-CN" sz="2400" dirty="0" smtClean="0"/>
          </a:p>
        </p:txBody>
      </p:sp>
      <p:sp>
        <p:nvSpPr>
          <p:cNvPr id="2" name="文本框 1"/>
          <p:cNvSpPr txBox="1"/>
          <p:nvPr/>
        </p:nvSpPr>
        <p:spPr>
          <a:xfrm>
            <a:off x="539552" y="3294598"/>
            <a:ext cx="3469219" cy="523220"/>
          </a:xfrm>
          <a:prstGeom prst="rect">
            <a:avLst/>
          </a:prstGeom>
          <a:noFill/>
        </p:spPr>
        <p:txBody>
          <a:bodyPr wrap="none" rtlCol="0">
            <a:spAutoFit/>
          </a:bodyPr>
          <a:lstStyle/>
          <a:p>
            <a:r>
              <a:rPr lang="en-US" altLang="zh-CN" sz="2800" dirty="0" smtClean="0">
                <a:latin typeface="+mn-lt"/>
                <a:ea typeface="+mn-ea"/>
              </a:rPr>
              <a:t>Clock</a:t>
            </a:r>
            <a:r>
              <a:rPr lang="zh-CN" altLang="en-US" sz="2800" dirty="0" smtClean="0">
                <a:latin typeface="+mn-lt"/>
                <a:ea typeface="+mn-ea"/>
              </a:rPr>
              <a:t>页面</a:t>
            </a:r>
            <a:r>
              <a:rPr lang="zh-CN" altLang="en-US" sz="2800" dirty="0">
                <a:latin typeface="+mn-lt"/>
                <a:ea typeface="+mn-ea"/>
              </a:rPr>
              <a:t>置换算法</a:t>
            </a:r>
            <a:r>
              <a:rPr lang="zh-CN" altLang="en-US" dirty="0" smtClean="0"/>
              <a:t>：</a:t>
            </a:r>
            <a:endParaRPr lang="en-US" altLang="zh-CN" dirty="0" smtClean="0"/>
          </a:p>
        </p:txBody>
      </p:sp>
      <p:grpSp>
        <p:nvGrpSpPr>
          <p:cNvPr id="12" name="组合 11"/>
          <p:cNvGrpSpPr/>
          <p:nvPr/>
        </p:nvGrpSpPr>
        <p:grpSpPr>
          <a:xfrm>
            <a:off x="611560" y="3977776"/>
            <a:ext cx="432048" cy="1763034"/>
            <a:chOff x="1115616" y="3970222"/>
            <a:chExt cx="432048" cy="1763034"/>
          </a:xfrm>
        </p:grpSpPr>
        <p:grpSp>
          <p:nvGrpSpPr>
            <p:cNvPr id="6" name="组合 5"/>
            <p:cNvGrpSpPr/>
            <p:nvPr/>
          </p:nvGrpSpPr>
          <p:grpSpPr>
            <a:xfrm>
              <a:off x="1115616" y="4437112"/>
              <a:ext cx="432048" cy="1296144"/>
              <a:chOff x="1115616" y="4653136"/>
              <a:chExt cx="432048" cy="1296144"/>
            </a:xfrm>
          </p:grpSpPr>
          <p:sp>
            <p:nvSpPr>
              <p:cNvPr id="3" name="矩形 2"/>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13" name="组合 12"/>
          <p:cNvGrpSpPr/>
          <p:nvPr/>
        </p:nvGrpSpPr>
        <p:grpSpPr>
          <a:xfrm>
            <a:off x="1259632" y="3970222"/>
            <a:ext cx="432048" cy="1763034"/>
            <a:chOff x="1115616" y="3970222"/>
            <a:chExt cx="432048" cy="1763034"/>
          </a:xfrm>
        </p:grpSpPr>
        <p:grpSp>
          <p:nvGrpSpPr>
            <p:cNvPr id="14" name="组合 13"/>
            <p:cNvGrpSpPr/>
            <p:nvPr/>
          </p:nvGrpSpPr>
          <p:grpSpPr>
            <a:xfrm>
              <a:off x="1115616" y="4437112"/>
              <a:ext cx="432048" cy="1296144"/>
              <a:chOff x="1115616" y="4653136"/>
              <a:chExt cx="432048" cy="1296144"/>
            </a:xfrm>
          </p:grpSpPr>
          <p:sp>
            <p:nvSpPr>
              <p:cNvPr id="16" name="矩形 15"/>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p>
            </p:txBody>
          </p:sp>
          <p:sp>
            <p:nvSpPr>
              <p:cNvPr id="18" name="矩形 17"/>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grpSp>
        <p:nvGrpSpPr>
          <p:cNvPr id="25" name="组合 24"/>
          <p:cNvGrpSpPr/>
          <p:nvPr/>
        </p:nvGrpSpPr>
        <p:grpSpPr>
          <a:xfrm>
            <a:off x="1907704" y="3970222"/>
            <a:ext cx="432048" cy="1763034"/>
            <a:chOff x="1115616" y="3970222"/>
            <a:chExt cx="432048" cy="1763034"/>
          </a:xfrm>
        </p:grpSpPr>
        <p:grpSp>
          <p:nvGrpSpPr>
            <p:cNvPr id="26" name="组合 25"/>
            <p:cNvGrpSpPr/>
            <p:nvPr/>
          </p:nvGrpSpPr>
          <p:grpSpPr>
            <a:xfrm>
              <a:off x="1115616" y="4437112"/>
              <a:ext cx="432048" cy="1296144"/>
              <a:chOff x="1115616" y="4653136"/>
              <a:chExt cx="432048" cy="1296144"/>
            </a:xfrm>
          </p:grpSpPr>
          <p:sp>
            <p:nvSpPr>
              <p:cNvPr id="28" name="矩形 2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p>
            </p:txBody>
          </p:sp>
          <p:sp>
            <p:nvSpPr>
              <p:cNvPr id="30" name="矩形 2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27" name="矩形 2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91" name="文本框 90"/>
          <p:cNvSpPr txBox="1"/>
          <p:nvPr/>
        </p:nvSpPr>
        <p:spPr>
          <a:xfrm>
            <a:off x="611560" y="6309320"/>
            <a:ext cx="3352200" cy="369332"/>
          </a:xfrm>
          <a:prstGeom prst="rect">
            <a:avLst/>
          </a:prstGeom>
          <a:noFill/>
        </p:spPr>
        <p:txBody>
          <a:bodyPr wrap="none" rtlCol="0">
            <a:spAutoFit/>
          </a:bodyPr>
          <a:lstStyle/>
          <a:p>
            <a:r>
              <a:rPr lang="zh-CN" altLang="en-US" dirty="0" smtClean="0"/>
              <a:t>缺页次数：</a:t>
            </a:r>
            <a:r>
              <a:rPr lang="en-US" altLang="zh-CN" dirty="0" smtClean="0"/>
              <a:t>9</a:t>
            </a:r>
            <a:r>
              <a:rPr lang="zh-CN" altLang="en-US" dirty="0" smtClean="0"/>
              <a:t>      缺页率：</a:t>
            </a:r>
            <a:r>
              <a:rPr lang="en-US" altLang="zh-CN" dirty="0" smtClean="0"/>
              <a:t>9/12</a:t>
            </a:r>
          </a:p>
        </p:txBody>
      </p:sp>
      <p:cxnSp>
        <p:nvCxnSpPr>
          <p:cNvPr id="19" name="直接箭头连接符 18"/>
          <p:cNvCxnSpPr/>
          <p:nvPr/>
        </p:nvCxnSpPr>
        <p:spPr>
          <a:xfrm>
            <a:off x="526843" y="4653136"/>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2" name="直接箭头连接符 91"/>
          <p:cNvCxnSpPr/>
          <p:nvPr/>
        </p:nvCxnSpPr>
        <p:spPr>
          <a:xfrm>
            <a:off x="1189370" y="4660335"/>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3" name="直接箭头连接符 92"/>
          <p:cNvCxnSpPr/>
          <p:nvPr/>
        </p:nvCxnSpPr>
        <p:spPr>
          <a:xfrm>
            <a:off x="1837442" y="4653136"/>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105" name="组合 104"/>
          <p:cNvGrpSpPr/>
          <p:nvPr/>
        </p:nvGrpSpPr>
        <p:grpSpPr>
          <a:xfrm>
            <a:off x="2483123" y="3970222"/>
            <a:ext cx="504701" cy="1763034"/>
            <a:chOff x="2483123" y="3970222"/>
            <a:chExt cx="504701" cy="1763034"/>
          </a:xfrm>
        </p:grpSpPr>
        <p:grpSp>
          <p:nvGrpSpPr>
            <p:cNvPr id="31" name="组合 30"/>
            <p:cNvGrpSpPr/>
            <p:nvPr/>
          </p:nvGrpSpPr>
          <p:grpSpPr>
            <a:xfrm>
              <a:off x="2555776" y="3970222"/>
              <a:ext cx="432048" cy="1763034"/>
              <a:chOff x="1115616" y="3970222"/>
              <a:chExt cx="432048" cy="1763034"/>
            </a:xfrm>
          </p:grpSpPr>
          <p:grpSp>
            <p:nvGrpSpPr>
              <p:cNvPr id="32" name="组合 31"/>
              <p:cNvGrpSpPr/>
              <p:nvPr/>
            </p:nvGrpSpPr>
            <p:grpSpPr>
              <a:xfrm>
                <a:off x="1115616" y="4437112"/>
                <a:ext cx="432048" cy="1296144"/>
                <a:chOff x="1115616" y="4653136"/>
                <a:chExt cx="432048" cy="1296144"/>
              </a:xfrm>
            </p:grpSpPr>
            <p:sp>
              <p:nvSpPr>
                <p:cNvPr id="34" name="矩形 3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p>
              </p:txBody>
            </p:sp>
            <p:sp>
              <p:nvSpPr>
                <p:cNvPr id="36" name="矩形 3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3</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p>
              </p:txBody>
            </p:sp>
          </p:grpSp>
          <p:sp>
            <p:nvSpPr>
              <p:cNvPr id="33" name="矩形 32"/>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cxnSp>
          <p:nvCxnSpPr>
            <p:cNvPr id="94" name="直接箭头连接符 93"/>
            <p:cNvCxnSpPr/>
            <p:nvPr/>
          </p:nvCxnSpPr>
          <p:spPr>
            <a:xfrm>
              <a:off x="2483123" y="4660335"/>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06" name="组合 105"/>
          <p:cNvGrpSpPr/>
          <p:nvPr/>
        </p:nvGrpSpPr>
        <p:grpSpPr>
          <a:xfrm>
            <a:off x="3131840" y="3970222"/>
            <a:ext cx="504056" cy="2195082"/>
            <a:chOff x="3131840" y="3970222"/>
            <a:chExt cx="504056" cy="2195082"/>
          </a:xfrm>
        </p:grpSpPr>
        <p:grpSp>
          <p:nvGrpSpPr>
            <p:cNvPr id="21" name="组合 20"/>
            <p:cNvGrpSpPr/>
            <p:nvPr/>
          </p:nvGrpSpPr>
          <p:grpSpPr>
            <a:xfrm>
              <a:off x="3203848" y="3970222"/>
              <a:ext cx="432048" cy="2195082"/>
              <a:chOff x="3203848" y="3970222"/>
              <a:chExt cx="432048" cy="2195082"/>
            </a:xfrm>
          </p:grpSpPr>
          <p:grpSp>
            <p:nvGrpSpPr>
              <p:cNvPr id="37" name="组合 36"/>
              <p:cNvGrpSpPr/>
              <p:nvPr/>
            </p:nvGrpSpPr>
            <p:grpSpPr>
              <a:xfrm>
                <a:off x="3203848" y="3970222"/>
                <a:ext cx="432048" cy="1763034"/>
                <a:chOff x="1115616" y="3970222"/>
                <a:chExt cx="432048" cy="1763034"/>
              </a:xfrm>
            </p:grpSpPr>
            <p:grpSp>
              <p:nvGrpSpPr>
                <p:cNvPr id="38" name="组合 37"/>
                <p:cNvGrpSpPr/>
                <p:nvPr/>
              </p:nvGrpSpPr>
              <p:grpSpPr>
                <a:xfrm>
                  <a:off x="1115616" y="4437112"/>
                  <a:ext cx="432048" cy="1296144"/>
                  <a:chOff x="1115616" y="4653136"/>
                  <a:chExt cx="432048" cy="1296144"/>
                </a:xfrm>
              </p:grpSpPr>
              <p:sp>
                <p:nvSpPr>
                  <p:cNvPr id="40" name="矩形 39"/>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p>
                </p:txBody>
              </p:sp>
              <p:sp>
                <p:nvSpPr>
                  <p:cNvPr id="42" name="矩形 41"/>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grpSp>
            <p:sp>
              <p:nvSpPr>
                <p:cNvPr id="39" name="矩形 38"/>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43" name="矩形 42"/>
              <p:cNvSpPr/>
              <p:nvPr/>
            </p:nvSpPr>
            <p:spPr>
              <a:xfrm>
                <a:off x="3295410" y="5795972"/>
                <a:ext cx="312906" cy="369332"/>
              </a:xfrm>
              <a:prstGeom prst="rect">
                <a:avLst/>
              </a:prstGeom>
            </p:spPr>
            <p:txBody>
              <a:bodyPr wrap="none">
                <a:spAutoFit/>
              </a:bodyPr>
              <a:lstStyle/>
              <a:p>
                <a:r>
                  <a:rPr lang="en-US" altLang="zh-CN" dirty="0">
                    <a:solidFill>
                      <a:srgbClr val="FF0000"/>
                    </a:solidFill>
                  </a:rPr>
                  <a:t>1</a:t>
                </a:r>
                <a:endParaRPr lang="zh-CN" altLang="en-US" dirty="0">
                  <a:solidFill>
                    <a:srgbClr val="FF0000"/>
                  </a:solidFill>
                </a:endParaRPr>
              </a:p>
            </p:txBody>
          </p:sp>
        </p:grpSp>
        <p:cxnSp>
          <p:nvCxnSpPr>
            <p:cNvPr id="95" name="直接箭头连接符 94"/>
            <p:cNvCxnSpPr/>
            <p:nvPr/>
          </p:nvCxnSpPr>
          <p:spPr>
            <a:xfrm>
              <a:off x="3131840" y="5085184"/>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07" name="组合 106"/>
          <p:cNvGrpSpPr/>
          <p:nvPr/>
        </p:nvGrpSpPr>
        <p:grpSpPr>
          <a:xfrm>
            <a:off x="3748846" y="3970222"/>
            <a:ext cx="535122" cy="2195082"/>
            <a:chOff x="3748846" y="3970222"/>
            <a:chExt cx="535122" cy="2195082"/>
          </a:xfrm>
        </p:grpSpPr>
        <p:grpSp>
          <p:nvGrpSpPr>
            <p:cNvPr id="22" name="组合 21"/>
            <p:cNvGrpSpPr/>
            <p:nvPr/>
          </p:nvGrpSpPr>
          <p:grpSpPr>
            <a:xfrm>
              <a:off x="3851920" y="3970222"/>
              <a:ext cx="432048" cy="2195082"/>
              <a:chOff x="3851920" y="3970222"/>
              <a:chExt cx="432048" cy="2195082"/>
            </a:xfrm>
          </p:grpSpPr>
          <p:grpSp>
            <p:nvGrpSpPr>
              <p:cNvPr id="44" name="组合 43"/>
              <p:cNvGrpSpPr/>
              <p:nvPr/>
            </p:nvGrpSpPr>
            <p:grpSpPr>
              <a:xfrm>
                <a:off x="3851920" y="3970222"/>
                <a:ext cx="432048" cy="1763034"/>
                <a:chOff x="1115616" y="3970222"/>
                <a:chExt cx="432048" cy="1763034"/>
              </a:xfrm>
            </p:grpSpPr>
            <p:grpSp>
              <p:nvGrpSpPr>
                <p:cNvPr id="45" name="组合 44"/>
                <p:cNvGrpSpPr/>
                <p:nvPr/>
              </p:nvGrpSpPr>
              <p:grpSpPr>
                <a:xfrm>
                  <a:off x="1115616" y="4437112"/>
                  <a:ext cx="432048" cy="1296144"/>
                  <a:chOff x="1115616" y="4653136"/>
                  <a:chExt cx="432048" cy="1296144"/>
                </a:xfrm>
              </p:grpSpPr>
              <p:sp>
                <p:nvSpPr>
                  <p:cNvPr id="47" name="矩形 4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8" name="矩形 4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r>
                      <a:rPr lang="zh-CN" altLang="en-US" dirty="0" smtClean="0">
                        <a:ln w="0"/>
                        <a:solidFill>
                          <a:schemeClr val="tx1"/>
                        </a:solidFill>
                        <a:effectLst>
                          <a:outerShdw blurRad="38100" dist="19050" dir="2700000" algn="tl" rotWithShape="0">
                            <a:schemeClr val="dk1">
                              <a:alpha val="40000"/>
                            </a:schemeClr>
                          </a:outerShdw>
                        </a:effectLst>
                      </a:rPr>
                      <a:t>*</a:t>
                    </a:r>
                    <a:endParaRPr lang="zh-CN" altLang="en-US" dirty="0"/>
                  </a:p>
                </p:txBody>
              </p:sp>
              <p:sp>
                <p:nvSpPr>
                  <p:cNvPr id="49" name="矩形 4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p>
                </p:txBody>
              </p:sp>
            </p:grpSp>
            <p:sp>
              <p:nvSpPr>
                <p:cNvPr id="46" name="矩形 4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0" name="矩形 49"/>
              <p:cNvSpPr/>
              <p:nvPr/>
            </p:nvSpPr>
            <p:spPr>
              <a:xfrm>
                <a:off x="3911491" y="5795972"/>
                <a:ext cx="312906" cy="369332"/>
              </a:xfrm>
              <a:prstGeom prst="rect">
                <a:avLst/>
              </a:prstGeom>
            </p:spPr>
            <p:txBody>
              <a:bodyPr wrap="none">
                <a:spAutoFit/>
              </a:bodyPr>
              <a:lstStyle/>
              <a:p>
                <a:r>
                  <a:rPr lang="en-US" altLang="zh-CN" dirty="0" smtClean="0">
                    <a:solidFill>
                      <a:srgbClr val="FF0000"/>
                    </a:solidFill>
                  </a:rPr>
                  <a:t>4</a:t>
                </a:r>
                <a:endParaRPr lang="zh-CN" altLang="en-US" dirty="0">
                  <a:solidFill>
                    <a:srgbClr val="FF0000"/>
                  </a:solidFill>
                </a:endParaRPr>
              </a:p>
            </p:txBody>
          </p:sp>
        </p:grpSp>
        <p:cxnSp>
          <p:nvCxnSpPr>
            <p:cNvPr id="96" name="直接箭头连接符 95"/>
            <p:cNvCxnSpPr/>
            <p:nvPr/>
          </p:nvCxnSpPr>
          <p:spPr>
            <a:xfrm>
              <a:off x="3748846" y="5524786"/>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08" name="组合 107"/>
          <p:cNvGrpSpPr/>
          <p:nvPr/>
        </p:nvGrpSpPr>
        <p:grpSpPr>
          <a:xfrm>
            <a:off x="4387715" y="3970222"/>
            <a:ext cx="544325" cy="2172431"/>
            <a:chOff x="4387715" y="3970222"/>
            <a:chExt cx="544325" cy="2172431"/>
          </a:xfrm>
        </p:grpSpPr>
        <p:grpSp>
          <p:nvGrpSpPr>
            <p:cNvPr id="23" name="组合 22"/>
            <p:cNvGrpSpPr/>
            <p:nvPr/>
          </p:nvGrpSpPr>
          <p:grpSpPr>
            <a:xfrm>
              <a:off x="4499992" y="3970222"/>
              <a:ext cx="432048" cy="2172431"/>
              <a:chOff x="4499992" y="3970222"/>
              <a:chExt cx="432048" cy="2172431"/>
            </a:xfrm>
          </p:grpSpPr>
          <p:grpSp>
            <p:nvGrpSpPr>
              <p:cNvPr id="51" name="组合 50"/>
              <p:cNvGrpSpPr/>
              <p:nvPr/>
            </p:nvGrpSpPr>
            <p:grpSpPr>
              <a:xfrm>
                <a:off x="4499992" y="3970222"/>
                <a:ext cx="432048" cy="1763034"/>
                <a:chOff x="1115616" y="3970222"/>
                <a:chExt cx="432048" cy="1763034"/>
              </a:xfrm>
            </p:grpSpPr>
            <p:grpSp>
              <p:nvGrpSpPr>
                <p:cNvPr id="52" name="组合 51"/>
                <p:cNvGrpSpPr/>
                <p:nvPr/>
              </p:nvGrpSpPr>
              <p:grpSpPr>
                <a:xfrm>
                  <a:off x="1115616" y="4437112"/>
                  <a:ext cx="432048" cy="1296144"/>
                  <a:chOff x="1115616" y="4653136"/>
                  <a:chExt cx="432048" cy="1296144"/>
                </a:xfrm>
              </p:grpSpPr>
              <p:sp>
                <p:nvSpPr>
                  <p:cNvPr id="54" name="矩形 53"/>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sp>
                <p:nvSpPr>
                  <p:cNvPr id="56" name="矩形 55"/>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53" name="矩形 52"/>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57" name="矩形 56"/>
              <p:cNvSpPr/>
              <p:nvPr/>
            </p:nvSpPr>
            <p:spPr>
              <a:xfrm>
                <a:off x="4577824" y="5773321"/>
                <a:ext cx="312906" cy="369332"/>
              </a:xfrm>
              <a:prstGeom prst="rect">
                <a:avLst/>
              </a:prstGeom>
            </p:spPr>
            <p:txBody>
              <a:bodyPr wrap="none">
                <a:spAutoFit/>
              </a:bodyPr>
              <a:lstStyle/>
              <a:p>
                <a:r>
                  <a:rPr lang="en-US" altLang="zh-CN" dirty="0">
                    <a:solidFill>
                      <a:srgbClr val="FF0000"/>
                    </a:solidFill>
                  </a:rPr>
                  <a:t>3</a:t>
                </a:r>
                <a:endParaRPr lang="zh-CN" altLang="en-US" dirty="0">
                  <a:solidFill>
                    <a:srgbClr val="FF0000"/>
                  </a:solidFill>
                </a:endParaRPr>
              </a:p>
            </p:txBody>
          </p:sp>
        </p:grpSp>
        <p:cxnSp>
          <p:nvCxnSpPr>
            <p:cNvPr id="97" name="直接箭头连接符 96"/>
            <p:cNvCxnSpPr/>
            <p:nvPr/>
          </p:nvCxnSpPr>
          <p:spPr>
            <a:xfrm>
              <a:off x="4387715" y="4653136"/>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09" name="组合 108"/>
          <p:cNvGrpSpPr/>
          <p:nvPr/>
        </p:nvGrpSpPr>
        <p:grpSpPr>
          <a:xfrm>
            <a:off x="5105879" y="3987643"/>
            <a:ext cx="474233" cy="2177661"/>
            <a:chOff x="5105879" y="3987643"/>
            <a:chExt cx="474233" cy="2177661"/>
          </a:xfrm>
        </p:grpSpPr>
        <p:grpSp>
          <p:nvGrpSpPr>
            <p:cNvPr id="24" name="组合 23"/>
            <p:cNvGrpSpPr/>
            <p:nvPr/>
          </p:nvGrpSpPr>
          <p:grpSpPr>
            <a:xfrm>
              <a:off x="5148064" y="3987643"/>
              <a:ext cx="432048" cy="2177661"/>
              <a:chOff x="5148064" y="3987643"/>
              <a:chExt cx="432048" cy="2177661"/>
            </a:xfrm>
          </p:grpSpPr>
          <p:grpSp>
            <p:nvGrpSpPr>
              <p:cNvPr id="58" name="组合 57"/>
              <p:cNvGrpSpPr/>
              <p:nvPr/>
            </p:nvGrpSpPr>
            <p:grpSpPr>
              <a:xfrm>
                <a:off x="5148064" y="3987643"/>
                <a:ext cx="432048" cy="1763034"/>
                <a:chOff x="1115616" y="3970222"/>
                <a:chExt cx="432048" cy="1763034"/>
              </a:xfrm>
            </p:grpSpPr>
            <p:grpSp>
              <p:nvGrpSpPr>
                <p:cNvPr id="59" name="组合 58"/>
                <p:cNvGrpSpPr/>
                <p:nvPr/>
              </p:nvGrpSpPr>
              <p:grpSpPr>
                <a:xfrm>
                  <a:off x="1115616" y="4437112"/>
                  <a:ext cx="432048" cy="1296144"/>
                  <a:chOff x="1115616" y="4653136"/>
                  <a:chExt cx="432048" cy="1296144"/>
                </a:xfrm>
              </p:grpSpPr>
              <p:sp>
                <p:nvSpPr>
                  <p:cNvPr id="61" name="矩形 6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2" name="矩形 6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5</a:t>
                    </a:r>
                    <a:endParaRPr lang="zh-CN" altLang="en-US" dirty="0"/>
                  </a:p>
                </p:txBody>
              </p:sp>
              <p:sp>
                <p:nvSpPr>
                  <p:cNvPr id="63" name="矩形 6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60" name="矩形 59"/>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64" name="矩形 63"/>
              <p:cNvSpPr/>
              <p:nvPr/>
            </p:nvSpPr>
            <p:spPr>
              <a:xfrm>
                <a:off x="5207635" y="5795972"/>
                <a:ext cx="312906" cy="369332"/>
              </a:xfrm>
              <a:prstGeom prst="rect">
                <a:avLst/>
              </a:prstGeom>
            </p:spPr>
            <p:txBody>
              <a:bodyPr wrap="none">
                <a:spAutoFit/>
              </a:bodyPr>
              <a:lstStyle/>
              <a:p>
                <a:r>
                  <a:rPr lang="en-US" altLang="zh-CN" dirty="0" smtClean="0">
                    <a:solidFill>
                      <a:srgbClr val="FF0000"/>
                    </a:solidFill>
                  </a:rPr>
                  <a:t>2</a:t>
                </a:r>
                <a:endParaRPr lang="zh-CN" altLang="en-US" dirty="0">
                  <a:solidFill>
                    <a:srgbClr val="FF0000"/>
                  </a:solidFill>
                </a:endParaRPr>
              </a:p>
            </p:txBody>
          </p:sp>
        </p:grpSp>
        <p:cxnSp>
          <p:nvCxnSpPr>
            <p:cNvPr id="98" name="直接箭头连接符 97"/>
            <p:cNvCxnSpPr/>
            <p:nvPr/>
          </p:nvCxnSpPr>
          <p:spPr>
            <a:xfrm>
              <a:off x="5105879" y="5110159"/>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10" name="组合 109"/>
          <p:cNvGrpSpPr/>
          <p:nvPr/>
        </p:nvGrpSpPr>
        <p:grpSpPr>
          <a:xfrm>
            <a:off x="5675125" y="3987643"/>
            <a:ext cx="519124" cy="2177661"/>
            <a:chOff x="5675125" y="3987643"/>
            <a:chExt cx="519124" cy="2177661"/>
          </a:xfrm>
        </p:grpSpPr>
        <p:grpSp>
          <p:nvGrpSpPr>
            <p:cNvPr id="103" name="组合 102"/>
            <p:cNvGrpSpPr/>
            <p:nvPr/>
          </p:nvGrpSpPr>
          <p:grpSpPr>
            <a:xfrm>
              <a:off x="5762201" y="3987643"/>
              <a:ext cx="432048" cy="2177661"/>
              <a:chOff x="5762201" y="3987643"/>
              <a:chExt cx="432048" cy="2177661"/>
            </a:xfrm>
          </p:grpSpPr>
          <p:grpSp>
            <p:nvGrpSpPr>
              <p:cNvPr id="65" name="组合 64"/>
              <p:cNvGrpSpPr/>
              <p:nvPr/>
            </p:nvGrpSpPr>
            <p:grpSpPr>
              <a:xfrm>
                <a:off x="5762201" y="3987643"/>
                <a:ext cx="432048" cy="1763034"/>
                <a:chOff x="1115616" y="3970222"/>
                <a:chExt cx="432048" cy="1763034"/>
              </a:xfrm>
            </p:grpSpPr>
            <p:grpSp>
              <p:nvGrpSpPr>
                <p:cNvPr id="66" name="组合 65"/>
                <p:cNvGrpSpPr/>
                <p:nvPr/>
              </p:nvGrpSpPr>
              <p:grpSpPr>
                <a:xfrm>
                  <a:off x="1115616" y="4437112"/>
                  <a:ext cx="432048" cy="1296144"/>
                  <a:chOff x="1115616" y="4653136"/>
                  <a:chExt cx="432048" cy="1296144"/>
                </a:xfrm>
              </p:grpSpPr>
              <p:sp>
                <p:nvSpPr>
                  <p:cNvPr id="68" name="矩形 67"/>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69" name="矩形 68"/>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70" name="矩形 69"/>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67" name="矩形 66"/>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71" name="矩形 70"/>
              <p:cNvSpPr/>
              <p:nvPr/>
            </p:nvSpPr>
            <p:spPr>
              <a:xfrm>
                <a:off x="5821772" y="5795972"/>
                <a:ext cx="312906" cy="369332"/>
              </a:xfrm>
              <a:prstGeom prst="rect">
                <a:avLst/>
              </a:prstGeom>
            </p:spPr>
            <p:txBody>
              <a:bodyPr wrap="none">
                <a:spAutoFit/>
              </a:bodyPr>
              <a:lstStyle/>
              <a:p>
                <a:r>
                  <a:rPr lang="en-US" altLang="zh-CN" dirty="0">
                    <a:solidFill>
                      <a:srgbClr val="FF0000"/>
                    </a:solidFill>
                  </a:rPr>
                  <a:t>5</a:t>
                </a:r>
                <a:endParaRPr lang="zh-CN" altLang="en-US" dirty="0">
                  <a:solidFill>
                    <a:srgbClr val="FF0000"/>
                  </a:solidFill>
                </a:endParaRPr>
              </a:p>
            </p:txBody>
          </p:sp>
        </p:grpSp>
        <p:cxnSp>
          <p:nvCxnSpPr>
            <p:cNvPr id="99" name="直接箭头连接符 98"/>
            <p:cNvCxnSpPr/>
            <p:nvPr/>
          </p:nvCxnSpPr>
          <p:spPr>
            <a:xfrm>
              <a:off x="5675125" y="5542207"/>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11" name="组合 110"/>
          <p:cNvGrpSpPr/>
          <p:nvPr/>
        </p:nvGrpSpPr>
        <p:grpSpPr>
          <a:xfrm>
            <a:off x="6268003" y="3977776"/>
            <a:ext cx="540383" cy="1763034"/>
            <a:chOff x="6268003" y="3977776"/>
            <a:chExt cx="540383" cy="1763034"/>
          </a:xfrm>
        </p:grpSpPr>
        <p:grpSp>
          <p:nvGrpSpPr>
            <p:cNvPr id="72" name="组合 71"/>
            <p:cNvGrpSpPr/>
            <p:nvPr/>
          </p:nvGrpSpPr>
          <p:grpSpPr>
            <a:xfrm>
              <a:off x="6376338" y="3977776"/>
              <a:ext cx="432048" cy="1763034"/>
              <a:chOff x="1115616" y="3970222"/>
              <a:chExt cx="432048" cy="1763034"/>
            </a:xfrm>
          </p:grpSpPr>
          <p:grpSp>
            <p:nvGrpSpPr>
              <p:cNvPr id="73" name="组合 72"/>
              <p:cNvGrpSpPr/>
              <p:nvPr/>
            </p:nvGrpSpPr>
            <p:grpSpPr>
              <a:xfrm>
                <a:off x="1115616" y="4437112"/>
                <a:ext cx="432048" cy="1296144"/>
                <a:chOff x="1115616" y="4653136"/>
                <a:chExt cx="432048" cy="1296144"/>
              </a:xfrm>
            </p:grpSpPr>
            <p:sp>
              <p:nvSpPr>
                <p:cNvPr id="75" name="矩形 74"/>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76" name="矩形 75"/>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77" name="矩形 76"/>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74" name="矩形 73"/>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grpSp>
        <p:cxnSp>
          <p:nvCxnSpPr>
            <p:cNvPr id="100" name="直接箭头连接符 99"/>
            <p:cNvCxnSpPr/>
            <p:nvPr/>
          </p:nvCxnSpPr>
          <p:spPr>
            <a:xfrm>
              <a:off x="6268003" y="5542207"/>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12" name="组合 111"/>
          <p:cNvGrpSpPr/>
          <p:nvPr/>
        </p:nvGrpSpPr>
        <p:grpSpPr>
          <a:xfrm>
            <a:off x="6954148" y="3970222"/>
            <a:ext cx="502310" cy="1763034"/>
            <a:chOff x="6954148" y="3970222"/>
            <a:chExt cx="502310" cy="1763034"/>
          </a:xfrm>
        </p:grpSpPr>
        <p:grpSp>
          <p:nvGrpSpPr>
            <p:cNvPr id="78" name="组合 77"/>
            <p:cNvGrpSpPr/>
            <p:nvPr/>
          </p:nvGrpSpPr>
          <p:grpSpPr>
            <a:xfrm>
              <a:off x="7024410" y="3970222"/>
              <a:ext cx="432048" cy="1763034"/>
              <a:chOff x="1115616" y="3970222"/>
              <a:chExt cx="432048" cy="1763034"/>
            </a:xfrm>
          </p:grpSpPr>
          <p:grpSp>
            <p:nvGrpSpPr>
              <p:cNvPr id="79" name="组合 78"/>
              <p:cNvGrpSpPr/>
              <p:nvPr/>
            </p:nvGrpSpPr>
            <p:grpSpPr>
              <a:xfrm>
                <a:off x="1115616" y="4437112"/>
                <a:ext cx="432048" cy="1296144"/>
                <a:chOff x="1115616" y="4653136"/>
                <a:chExt cx="432048" cy="1296144"/>
              </a:xfrm>
            </p:grpSpPr>
            <p:sp>
              <p:nvSpPr>
                <p:cNvPr id="81" name="矩形 80"/>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83" name="矩形 82"/>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1*</a:t>
                  </a:r>
                  <a:endParaRPr lang="zh-CN" altLang="en-US" dirty="0"/>
                </a:p>
              </p:txBody>
            </p:sp>
          </p:grpSp>
          <p:sp>
            <p:nvSpPr>
              <p:cNvPr id="80" name="矩形 79"/>
              <p:cNvSpPr/>
              <p:nvPr/>
            </p:nvSpPr>
            <p:spPr>
              <a:xfrm>
                <a:off x="1153689" y="3970222"/>
                <a:ext cx="360040"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grpSp>
        <p:cxnSp>
          <p:nvCxnSpPr>
            <p:cNvPr id="101" name="直接箭头连接符 100"/>
            <p:cNvCxnSpPr/>
            <p:nvPr/>
          </p:nvCxnSpPr>
          <p:spPr>
            <a:xfrm>
              <a:off x="6954148" y="5542207"/>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113" name="组合 112"/>
          <p:cNvGrpSpPr/>
          <p:nvPr/>
        </p:nvGrpSpPr>
        <p:grpSpPr>
          <a:xfrm>
            <a:off x="7568285" y="3995197"/>
            <a:ext cx="506868" cy="2164219"/>
            <a:chOff x="7568285" y="3995197"/>
            <a:chExt cx="506868" cy="2164219"/>
          </a:xfrm>
        </p:grpSpPr>
        <p:grpSp>
          <p:nvGrpSpPr>
            <p:cNvPr id="104" name="组合 103"/>
            <p:cNvGrpSpPr/>
            <p:nvPr/>
          </p:nvGrpSpPr>
          <p:grpSpPr>
            <a:xfrm>
              <a:off x="7638547" y="3995197"/>
              <a:ext cx="436606" cy="2164219"/>
              <a:chOff x="7638547" y="3995197"/>
              <a:chExt cx="436606" cy="2164219"/>
            </a:xfrm>
          </p:grpSpPr>
          <p:grpSp>
            <p:nvGrpSpPr>
              <p:cNvPr id="84" name="组合 83"/>
              <p:cNvGrpSpPr/>
              <p:nvPr/>
            </p:nvGrpSpPr>
            <p:grpSpPr>
              <a:xfrm>
                <a:off x="7638547" y="3995197"/>
                <a:ext cx="432048" cy="1763034"/>
                <a:chOff x="1115616" y="3970222"/>
                <a:chExt cx="432048" cy="1763034"/>
              </a:xfrm>
            </p:grpSpPr>
            <p:grpSp>
              <p:nvGrpSpPr>
                <p:cNvPr id="85" name="组合 84"/>
                <p:cNvGrpSpPr/>
                <p:nvPr/>
              </p:nvGrpSpPr>
              <p:grpSpPr>
                <a:xfrm>
                  <a:off x="1115616" y="4437112"/>
                  <a:ext cx="432048" cy="1296144"/>
                  <a:chOff x="1115616" y="4653136"/>
                  <a:chExt cx="432048" cy="1296144"/>
                </a:xfrm>
              </p:grpSpPr>
              <p:sp>
                <p:nvSpPr>
                  <p:cNvPr id="87" name="矩形 86"/>
                  <p:cNvSpPr/>
                  <p:nvPr/>
                </p:nvSpPr>
                <p:spPr>
                  <a:xfrm>
                    <a:off x="1115616" y="4653136"/>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4</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8" name="矩形 87"/>
                  <p:cNvSpPr/>
                  <p:nvPr/>
                </p:nvSpPr>
                <p:spPr>
                  <a:xfrm>
                    <a:off x="1115616" y="5085184"/>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2</a:t>
                    </a:r>
                    <a:endParaRPr lang="zh-CN" altLang="en-US" dirty="0"/>
                  </a:p>
                </p:txBody>
              </p:sp>
              <p:sp>
                <p:nvSpPr>
                  <p:cNvPr id="89" name="矩形 88"/>
                  <p:cNvSpPr/>
                  <p:nvPr/>
                </p:nvSpPr>
                <p:spPr>
                  <a:xfrm>
                    <a:off x="1115616" y="5517232"/>
                    <a:ext cx="43204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p>
                </p:txBody>
              </p:sp>
            </p:grpSp>
            <p:sp>
              <p:nvSpPr>
                <p:cNvPr id="86" name="矩形 85"/>
                <p:cNvSpPr/>
                <p:nvPr/>
              </p:nvSpPr>
              <p:spPr>
                <a:xfrm>
                  <a:off x="1153689" y="3970222"/>
                  <a:ext cx="360040" cy="3960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effectLst>
                        <a:outerShdw blurRad="38100" dist="19050" dir="2700000" algn="tl" rotWithShape="0">
                          <a:schemeClr val="dk1">
                            <a:alpha val="40000"/>
                          </a:schemeClr>
                        </a:outerShdw>
                      </a:effectLst>
                    </a:rPr>
                    <a:t>5</a:t>
                  </a:r>
                  <a:endParaRPr lang="zh-CN" altLang="en-US" dirty="0">
                    <a:ln w="0"/>
                    <a:solidFill>
                      <a:schemeClr val="tx1"/>
                    </a:solidFill>
                    <a:effectLst>
                      <a:outerShdw blurRad="38100" dist="19050" dir="2700000" algn="tl" rotWithShape="0">
                        <a:schemeClr val="dk1">
                          <a:alpha val="40000"/>
                        </a:schemeClr>
                      </a:outerShdw>
                    </a:effectLst>
                  </a:endParaRPr>
                </a:p>
              </p:txBody>
            </p:sp>
          </p:grpSp>
          <p:sp>
            <p:nvSpPr>
              <p:cNvPr id="90" name="矩形 89"/>
              <p:cNvSpPr/>
              <p:nvPr/>
            </p:nvSpPr>
            <p:spPr>
              <a:xfrm>
                <a:off x="7762247" y="5790084"/>
                <a:ext cx="312906" cy="369332"/>
              </a:xfrm>
              <a:prstGeom prst="rect">
                <a:avLst/>
              </a:prstGeom>
            </p:spPr>
            <p:txBody>
              <a:bodyPr wrap="none">
                <a:spAutoFit/>
              </a:bodyPr>
              <a:lstStyle/>
              <a:p>
                <a:r>
                  <a:rPr lang="en-US" altLang="zh-CN" dirty="0">
                    <a:solidFill>
                      <a:srgbClr val="FF0000"/>
                    </a:solidFill>
                  </a:rPr>
                  <a:t>1</a:t>
                </a:r>
                <a:endParaRPr lang="zh-CN" altLang="en-US" dirty="0">
                  <a:solidFill>
                    <a:srgbClr val="FF0000"/>
                  </a:solidFill>
                </a:endParaRPr>
              </a:p>
            </p:txBody>
          </p:sp>
        </p:grpSp>
        <p:cxnSp>
          <p:nvCxnSpPr>
            <p:cNvPr id="102" name="直接箭头连接符 101"/>
            <p:cNvCxnSpPr/>
            <p:nvPr/>
          </p:nvCxnSpPr>
          <p:spPr>
            <a:xfrm>
              <a:off x="7568285" y="4678111"/>
              <a:ext cx="21666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sp>
        <p:nvSpPr>
          <p:cNvPr id="114" name="灯片编号占位符 113"/>
          <p:cNvSpPr>
            <a:spLocks noGrp="1"/>
          </p:cNvSpPr>
          <p:nvPr>
            <p:ph type="sldNum" sz="quarter" idx="12"/>
          </p:nvPr>
        </p:nvSpPr>
        <p:spPr/>
        <p:txBody>
          <a:bodyPr/>
          <a:lstStyle/>
          <a:p>
            <a:fld id="{663929B4-F5BC-40D3-BE0E-70DA1E143623}" type="slidenum">
              <a:rPr lang="en-US" altLang="zh-CN" smtClean="0"/>
              <a:pPr/>
              <a:t>26</a:t>
            </a:fld>
            <a:endParaRPr lang="en-US" altLang="zh-CN"/>
          </a:p>
        </p:txBody>
      </p:sp>
    </p:spTree>
    <p:extLst>
      <p:ext uri="{BB962C8B-B14F-4D97-AF65-F5344CB8AC3E}">
        <p14:creationId xmlns:p14="http://schemas.microsoft.com/office/powerpoint/2010/main" xmlns="" val="32416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3"/>
          <p:cNvGraphicFramePr>
            <a:graphicFrameLocks noGrp="1"/>
          </p:cNvGraphicFramePr>
          <p:nvPr>
            <p:ph idx="1"/>
            <p:extLst>
              <p:ext uri="{D42A27DB-BD31-4B8C-83A1-F6EECF244321}">
                <p14:modId xmlns:p14="http://schemas.microsoft.com/office/powerpoint/2010/main" xmlns="" val="36783718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内容占位符 3"/>
          <p:cNvGraphicFramePr>
            <a:graphicFrameLocks/>
          </p:cNvGraphicFramePr>
          <p:nvPr>
            <p:extLst>
              <p:ext uri="{D42A27DB-BD31-4B8C-83A1-F6EECF244321}">
                <p14:modId xmlns:p14="http://schemas.microsoft.com/office/powerpoint/2010/main" xmlns="" val="4286324722"/>
              </p:ext>
            </p:extLst>
          </p:nvPr>
        </p:nvGraphicFramePr>
        <p:xfrm>
          <a:off x="457200" y="16020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标题 1"/>
          <p:cNvSpPr>
            <a:spLocks noGrp="1"/>
          </p:cNvSpPr>
          <p:nvPr>
            <p:ph type="title"/>
          </p:nvPr>
        </p:nvSpPr>
        <p:spPr/>
        <p:txBody>
          <a:bodyPr/>
          <a:lstStyle/>
          <a:p>
            <a:r>
              <a:rPr lang="zh-CN" altLang="en-US" dirty="0"/>
              <a:t>目录</a:t>
            </a:r>
          </a:p>
        </p:txBody>
      </p:sp>
      <p:sp>
        <p:nvSpPr>
          <p:cNvPr id="5" name="灯片编号占位符 4"/>
          <p:cNvSpPr>
            <a:spLocks noGrp="1"/>
          </p:cNvSpPr>
          <p:nvPr>
            <p:ph type="sldNum" sz="quarter" idx="12"/>
          </p:nvPr>
        </p:nvSpPr>
        <p:spPr/>
        <p:txBody>
          <a:bodyPr/>
          <a:lstStyle/>
          <a:p>
            <a:fld id="{663929B4-F5BC-40D3-BE0E-70DA1E143623}" type="slidenum">
              <a:rPr lang="en-US" altLang="zh-CN" smtClean="0"/>
              <a:pPr/>
              <a:t>27</a:t>
            </a:fld>
            <a:endParaRPr lang="en-US" altLang="zh-CN"/>
          </a:p>
        </p:txBody>
      </p:sp>
    </p:spTree>
    <p:extLst>
      <p:ext uri="{BB962C8B-B14F-4D97-AF65-F5344CB8AC3E}">
        <p14:creationId xmlns:p14="http://schemas.microsoft.com/office/powerpoint/2010/main" xmlns="" val="29814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56584"/>
          </a:xfrm>
        </p:spPr>
        <p:txBody>
          <a:bodyPr/>
          <a:lstStyle/>
          <a:p>
            <a:r>
              <a:rPr lang="zh-CN" altLang="en-US" sz="2400" dirty="0"/>
              <a:t>先来先服务</a:t>
            </a:r>
            <a:r>
              <a:rPr lang="zh-CN" altLang="en-US" sz="2400" dirty="0" smtClean="0"/>
              <a:t>（</a:t>
            </a:r>
            <a:r>
              <a:rPr lang="en-US" altLang="zh-CN" sz="2400" dirty="0" smtClean="0"/>
              <a:t>FCFS</a:t>
            </a:r>
            <a:r>
              <a:rPr lang="zh-CN" altLang="en-US" sz="2400" dirty="0" smtClean="0"/>
              <a:t>）</a:t>
            </a:r>
            <a:endParaRPr lang="en-US" altLang="zh-CN" sz="2400" dirty="0" smtClean="0"/>
          </a:p>
          <a:p>
            <a:r>
              <a:rPr lang="zh-CN" altLang="en-US" sz="2400" dirty="0" smtClean="0"/>
              <a:t>最短寻道时间优先（</a:t>
            </a:r>
            <a:r>
              <a:rPr lang="en-US" altLang="zh-CN" sz="2400" dirty="0" smtClean="0"/>
              <a:t>SSTF</a:t>
            </a:r>
            <a:r>
              <a:rPr lang="zh-CN" altLang="en-US" sz="2400" dirty="0" smtClean="0"/>
              <a:t>）</a:t>
            </a:r>
            <a:endParaRPr lang="en-US" altLang="zh-CN" sz="2400" dirty="0" smtClean="0"/>
          </a:p>
          <a:p>
            <a:pPr lvl="1"/>
            <a:r>
              <a:rPr lang="zh-CN" altLang="en-US" sz="2000" dirty="0" smtClean="0"/>
              <a:t>优先访问距离当前磁道位置最近的磁道</a:t>
            </a:r>
            <a:endParaRPr lang="en-US" altLang="zh-CN" sz="2000" dirty="0" smtClean="0"/>
          </a:p>
          <a:p>
            <a:r>
              <a:rPr lang="zh-CN" altLang="en-US" sz="2400" dirty="0" smtClean="0"/>
              <a:t>扫描（</a:t>
            </a:r>
            <a:r>
              <a:rPr lang="en-US" altLang="zh-CN" sz="2400" dirty="0" smtClean="0"/>
              <a:t>SCAN</a:t>
            </a:r>
            <a:r>
              <a:rPr lang="zh-CN" altLang="en-US" sz="2400" dirty="0" smtClean="0"/>
              <a:t>）算法</a:t>
            </a:r>
            <a:endParaRPr lang="en-US" altLang="zh-CN" sz="2400" dirty="0" smtClean="0"/>
          </a:p>
          <a:p>
            <a:pPr lvl="1"/>
            <a:r>
              <a:rPr lang="zh-CN" altLang="en-US" sz="2000" dirty="0" smtClean="0"/>
              <a:t>正向移动</a:t>
            </a:r>
            <a:r>
              <a:rPr lang="en-US" altLang="zh-CN" sz="2000" dirty="0" smtClean="0"/>
              <a:t>-&gt;</a:t>
            </a:r>
            <a:r>
              <a:rPr lang="zh-CN" altLang="en-US" sz="2000" dirty="0" smtClean="0"/>
              <a:t>反向移动</a:t>
            </a:r>
            <a:endParaRPr lang="en-US" altLang="zh-CN" sz="2000" dirty="0" smtClean="0"/>
          </a:p>
          <a:p>
            <a:r>
              <a:rPr lang="zh-CN" altLang="en-US" sz="2400" dirty="0" smtClean="0"/>
              <a:t>循环扫描</a:t>
            </a:r>
            <a:r>
              <a:rPr lang="en-US" altLang="zh-CN" sz="2400" dirty="0" smtClean="0"/>
              <a:t>CSCAN</a:t>
            </a:r>
            <a:r>
              <a:rPr lang="zh-CN" altLang="en-US" sz="2400" dirty="0" smtClean="0"/>
              <a:t>算法</a:t>
            </a:r>
            <a:endParaRPr lang="en-US" altLang="zh-CN" sz="2400" dirty="0"/>
          </a:p>
          <a:p>
            <a:pPr lvl="1"/>
            <a:r>
              <a:rPr lang="zh-CN" altLang="en-US" sz="2000" dirty="0"/>
              <a:t>正向移动</a:t>
            </a:r>
            <a:r>
              <a:rPr lang="en-US" altLang="zh-CN" sz="2000" dirty="0"/>
              <a:t>-&gt;</a:t>
            </a:r>
            <a:r>
              <a:rPr lang="zh-CN" altLang="en-US" sz="2000" dirty="0"/>
              <a:t>回到起始点再正向</a:t>
            </a:r>
            <a:r>
              <a:rPr lang="zh-CN" altLang="en-US" sz="2000" dirty="0" smtClean="0"/>
              <a:t>移动</a:t>
            </a:r>
            <a:endParaRPr lang="en-US" altLang="zh-CN" sz="2400" dirty="0" smtClean="0"/>
          </a:p>
          <a:p>
            <a:r>
              <a:rPr lang="en-US" altLang="zh-CN" sz="2400" dirty="0" smtClean="0"/>
              <a:t>LOOK</a:t>
            </a:r>
            <a:r>
              <a:rPr lang="zh-CN" altLang="en-US" sz="2400" dirty="0" smtClean="0"/>
              <a:t>调度算法</a:t>
            </a:r>
            <a:endParaRPr lang="en-US" altLang="zh-CN" sz="2400" dirty="0" smtClean="0"/>
          </a:p>
          <a:p>
            <a:pPr lvl="1"/>
            <a:r>
              <a:rPr lang="zh-CN" altLang="en-US" sz="2000" dirty="0" smtClean="0"/>
              <a:t>在</a:t>
            </a:r>
            <a:r>
              <a:rPr lang="en-US" altLang="zh-CN" sz="2000" dirty="0" smtClean="0"/>
              <a:t>SCAN</a:t>
            </a:r>
            <a:r>
              <a:rPr lang="zh-CN" altLang="en-US" sz="2000" dirty="0" smtClean="0"/>
              <a:t>算法的基础上，判断当前运动方向是否还有请求，如果没有则转向</a:t>
            </a:r>
            <a:endParaRPr lang="en-US" altLang="zh-CN" sz="2000" dirty="0" smtClean="0"/>
          </a:p>
          <a:p>
            <a:r>
              <a:rPr lang="en-US" altLang="zh-CN" sz="2400" dirty="0" smtClean="0"/>
              <a:t>CLOOK</a:t>
            </a:r>
            <a:r>
              <a:rPr lang="zh-CN" altLang="en-US" sz="2400" dirty="0" smtClean="0"/>
              <a:t>调度算法</a:t>
            </a:r>
            <a:endParaRPr lang="en-US" altLang="zh-CN" sz="2400" dirty="0" smtClean="0"/>
          </a:p>
          <a:p>
            <a:pPr lvl="1"/>
            <a:r>
              <a:rPr lang="zh-CN" altLang="en-US" sz="2000" dirty="0" smtClean="0"/>
              <a:t>在</a:t>
            </a:r>
            <a:r>
              <a:rPr lang="en-US" altLang="zh-CN" sz="2000" dirty="0" smtClean="0"/>
              <a:t>CSCAN</a:t>
            </a:r>
            <a:r>
              <a:rPr lang="zh-CN" altLang="en-US" sz="2000" dirty="0" smtClean="0"/>
              <a:t>算法的基础上，</a:t>
            </a:r>
            <a:r>
              <a:rPr lang="zh-CN" altLang="en-US" sz="2000" dirty="0"/>
              <a:t>判断当前运动方向是否还有请求，如果没有</a:t>
            </a:r>
            <a:r>
              <a:rPr lang="zh-CN" altLang="en-US" sz="2000" dirty="0" smtClean="0"/>
              <a:t>则回到起点，再扫描</a:t>
            </a:r>
            <a:endParaRPr lang="en-US" altLang="zh-CN" sz="2000" dirty="0" smtClean="0"/>
          </a:p>
          <a:p>
            <a:pPr lvl="1"/>
            <a:endParaRPr lang="en-US" altLang="zh-CN" sz="2400" dirty="0" smtClean="0"/>
          </a:p>
          <a:p>
            <a:endParaRPr lang="en-US" altLang="zh-CN" sz="2800" dirty="0" smtClean="0"/>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0</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6591" name="剪辑" r:id="rId4" imgW="6857143" imgH="48963" progId="">
              <p:embed/>
            </p:oleObj>
          </a:graphicData>
        </a:graphic>
      </p:graphicFrame>
      <p:sp>
        <p:nvSpPr>
          <p:cNvPr id="6" name="灯片编号占位符 5"/>
          <p:cNvSpPr>
            <a:spLocks noGrp="1"/>
          </p:cNvSpPr>
          <p:nvPr>
            <p:ph type="sldNum" sz="quarter" idx="12"/>
          </p:nvPr>
        </p:nvSpPr>
        <p:spPr/>
        <p:txBody>
          <a:bodyPr/>
          <a:lstStyle/>
          <a:p>
            <a:fld id="{663929B4-F5BC-40D3-BE0E-70DA1E143623}" type="slidenum">
              <a:rPr lang="en-US" altLang="zh-CN" smtClean="0"/>
              <a:pPr/>
              <a:t>28</a:t>
            </a:fld>
            <a:endParaRPr lang="en-US" altLang="zh-CN"/>
          </a:p>
        </p:txBody>
      </p:sp>
    </p:spTree>
    <p:extLst>
      <p:ext uri="{BB962C8B-B14F-4D97-AF65-F5344CB8AC3E}">
        <p14:creationId xmlns:p14="http://schemas.microsoft.com/office/powerpoint/2010/main" xmlns="" val="1146351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0</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7615" name="剪辑" r:id="rId3" imgW="6857143" imgH="48963" progId="">
              <p:embed/>
            </p:oleObj>
          </a:graphicData>
        </a:graphic>
      </p:graphicFrame>
      <p:sp>
        <p:nvSpPr>
          <p:cNvPr id="7" name="TextBox 6"/>
          <p:cNvSpPr txBox="1"/>
          <p:nvPr/>
        </p:nvSpPr>
        <p:spPr>
          <a:xfrm>
            <a:off x="539552" y="1196752"/>
            <a:ext cx="8064896" cy="304698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a:p>
            <a:r>
              <a:rPr lang="zh-CN" altLang="en-US" sz="2400" dirty="0" smtClean="0"/>
              <a:t>（</a:t>
            </a:r>
            <a:r>
              <a:rPr lang="en-US" altLang="zh-CN" sz="2400" dirty="0" smtClean="0"/>
              <a:t>1</a:t>
            </a:r>
            <a:r>
              <a:rPr lang="zh-CN" altLang="en-US" sz="2400" dirty="0" smtClean="0"/>
              <a:t>）</a:t>
            </a:r>
            <a:r>
              <a:rPr lang="en-US" altLang="zh-CN" sz="2400" dirty="0" smtClean="0"/>
              <a:t>FCFS   </a:t>
            </a:r>
            <a:r>
              <a:rPr lang="zh-CN" altLang="en-US" sz="2400" dirty="0" smtClean="0"/>
              <a:t>（</a:t>
            </a:r>
            <a:r>
              <a:rPr lang="en-US" altLang="zh-CN" sz="2400" dirty="0" smtClean="0"/>
              <a:t>2</a:t>
            </a:r>
            <a:r>
              <a:rPr lang="zh-CN" altLang="en-US" sz="2400" dirty="0" smtClean="0"/>
              <a:t>）</a:t>
            </a:r>
            <a:r>
              <a:rPr lang="en-US" altLang="zh-CN" sz="2400" dirty="0" smtClean="0"/>
              <a:t>SSTF </a:t>
            </a:r>
            <a:r>
              <a:rPr lang="zh-CN" altLang="en-US" sz="2400" dirty="0" smtClean="0"/>
              <a:t>（</a:t>
            </a:r>
            <a:r>
              <a:rPr lang="en-US" altLang="zh-CN" sz="2400" dirty="0" smtClean="0"/>
              <a:t>3</a:t>
            </a:r>
            <a:r>
              <a:rPr lang="zh-CN" altLang="en-US" sz="2400" dirty="0" smtClean="0"/>
              <a:t>）</a:t>
            </a:r>
            <a:r>
              <a:rPr lang="en-US" altLang="zh-CN" sz="2400" dirty="0" smtClean="0"/>
              <a:t>SCAN</a:t>
            </a:r>
          </a:p>
          <a:p>
            <a:r>
              <a:rPr lang="zh-CN" altLang="en-US" sz="2400" dirty="0" smtClean="0"/>
              <a:t>（</a:t>
            </a:r>
            <a:r>
              <a:rPr lang="en-US" altLang="zh-CN" sz="2400" dirty="0" smtClean="0"/>
              <a:t>4</a:t>
            </a:r>
            <a:r>
              <a:rPr lang="zh-CN" altLang="en-US" sz="2400" dirty="0" smtClean="0"/>
              <a:t>）</a:t>
            </a:r>
            <a:r>
              <a:rPr lang="en-US" altLang="zh-CN" sz="2400" dirty="0" smtClean="0"/>
              <a:t>CSCAN</a:t>
            </a:r>
            <a:r>
              <a:rPr lang="zh-CN" altLang="en-US" sz="2400" dirty="0" smtClean="0"/>
              <a:t>（</a:t>
            </a:r>
            <a:r>
              <a:rPr lang="en-US" altLang="zh-CN" sz="2400" dirty="0" smtClean="0"/>
              <a:t>5</a:t>
            </a:r>
            <a:r>
              <a:rPr lang="zh-CN" altLang="en-US" sz="2400" dirty="0" smtClean="0"/>
              <a:t>）</a:t>
            </a:r>
            <a:r>
              <a:rPr lang="en-US" altLang="zh-CN" sz="2400" dirty="0" smtClean="0"/>
              <a:t>LOOK</a:t>
            </a:r>
            <a:r>
              <a:rPr lang="zh-CN" altLang="en-US" sz="2400" dirty="0" smtClean="0"/>
              <a:t>（</a:t>
            </a:r>
            <a:r>
              <a:rPr lang="en-US" altLang="zh-CN" sz="2400" dirty="0" smtClean="0"/>
              <a:t>6</a:t>
            </a:r>
            <a:r>
              <a:rPr lang="zh-CN" altLang="en-US" sz="2400" dirty="0" smtClean="0"/>
              <a:t>）</a:t>
            </a:r>
            <a:r>
              <a:rPr lang="en-US" altLang="zh-CN" sz="2400" dirty="0" smtClean="0"/>
              <a:t>CLOOK</a:t>
            </a:r>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29</a:t>
            </a:fld>
            <a:endParaRPr lang="en-US" altLang="zh-CN"/>
          </a:p>
        </p:txBody>
      </p:sp>
    </p:spTree>
    <p:extLst>
      <p:ext uri="{BB962C8B-B14F-4D97-AF65-F5344CB8AC3E}">
        <p14:creationId xmlns:p14="http://schemas.microsoft.com/office/powerpoint/2010/main" xmlns="" val="1971650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处理器调度</a:t>
            </a:r>
            <a:endParaRPr lang="en-US" altLang="zh-CN" dirty="0"/>
          </a:p>
          <a:p>
            <a:pPr lvl="1"/>
            <a:r>
              <a:rPr lang="zh-CN" altLang="en-US" dirty="0"/>
              <a:t>高级调度</a:t>
            </a:r>
            <a:r>
              <a:rPr lang="zh-CN" altLang="en-US" dirty="0">
                <a:sym typeface="Wingdings" panose="05000000000000000000" pitchFamily="2" charset="2"/>
              </a:rPr>
              <a:t>：</a:t>
            </a:r>
            <a:r>
              <a:rPr lang="zh-CN" altLang="en-US" dirty="0"/>
              <a:t>作业调度</a:t>
            </a:r>
            <a:endParaRPr lang="en-US" altLang="zh-CN" dirty="0"/>
          </a:p>
          <a:p>
            <a:pPr lvl="1"/>
            <a:r>
              <a:rPr lang="zh-CN" altLang="en-US" dirty="0"/>
              <a:t>中级调度：</a:t>
            </a:r>
            <a:r>
              <a:rPr lang="zh-CN" altLang="en-US" dirty="0">
                <a:solidFill>
                  <a:schemeClr val="bg1">
                    <a:lumMod val="50000"/>
                  </a:schemeClr>
                </a:solidFill>
              </a:rPr>
              <a:t>进程在外存与内存间置换策略</a:t>
            </a:r>
            <a:endParaRPr lang="en-US" altLang="zh-CN" dirty="0">
              <a:solidFill>
                <a:schemeClr val="bg1">
                  <a:lumMod val="50000"/>
                </a:schemeClr>
              </a:solidFill>
            </a:endParaRPr>
          </a:p>
          <a:p>
            <a:pPr lvl="1"/>
            <a:r>
              <a:rPr lang="zh-CN" altLang="en-US" dirty="0"/>
              <a:t>低级调度：进程调度</a:t>
            </a:r>
            <a:r>
              <a:rPr lang="en-US" altLang="zh-CN" dirty="0"/>
              <a:t>/</a:t>
            </a:r>
            <a:r>
              <a:rPr lang="zh-CN" altLang="en-US" dirty="0"/>
              <a:t>线程</a:t>
            </a:r>
            <a:r>
              <a:rPr lang="zh-CN" altLang="en-US" dirty="0" smtClean="0"/>
              <a:t>调度</a:t>
            </a:r>
            <a:endParaRPr lang="en-US" altLang="zh-CN" dirty="0" smtClean="0"/>
          </a:p>
          <a:p>
            <a:pPr lvl="1"/>
            <a:endParaRPr lang="en-US" altLang="zh-CN" dirty="0" smtClean="0"/>
          </a:p>
          <a:p>
            <a:r>
              <a:rPr lang="zh-CN" altLang="en-US" dirty="0" smtClean="0"/>
              <a:t>进程是资源分配的基本单位，线程是调度的基本单位。</a:t>
            </a:r>
            <a:endParaRPr lang="en-US" altLang="zh-CN" dirty="0" smtClean="0"/>
          </a:p>
          <a:p>
            <a:endParaRPr lang="en-US" altLang="zh-CN" dirty="0" smtClean="0"/>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进程调度（</a:t>
            </a:r>
            <a:r>
              <a:rPr lang="en-US" altLang="zh-CN" sz="4000" b="1" dirty="0">
                <a:solidFill>
                  <a:schemeClr val="tx1"/>
                </a:solidFill>
                <a:latin typeface="黑体" pitchFamily="2" charset="-122"/>
                <a:ea typeface="黑体" pitchFamily="2" charset="-122"/>
              </a:rPr>
              <a:t>0</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48596" name="剪辑" r:id="rId4" imgW="6857143" imgH="48963" progId="">
              <p:embed/>
            </p:oleObj>
          </a:graphicData>
        </a:graphic>
      </p:graphicFrame>
      <p:sp>
        <p:nvSpPr>
          <p:cNvPr id="6" name="灯片编号占位符 5"/>
          <p:cNvSpPr>
            <a:spLocks noGrp="1"/>
          </p:cNvSpPr>
          <p:nvPr>
            <p:ph type="sldNum" sz="quarter" idx="12"/>
          </p:nvPr>
        </p:nvSpPr>
        <p:spPr/>
        <p:txBody>
          <a:bodyPr/>
          <a:lstStyle/>
          <a:p>
            <a:fld id="{663929B4-F5BC-40D3-BE0E-70DA1E143623}" type="slidenum">
              <a:rPr lang="en-US" altLang="zh-CN" smtClean="0"/>
              <a:pPr/>
              <a:t>3</a:t>
            </a:fld>
            <a:endParaRPr lang="en-US" altLang="zh-CN"/>
          </a:p>
        </p:txBody>
      </p:sp>
    </p:spTree>
    <p:extLst>
      <p:ext uri="{BB962C8B-B14F-4D97-AF65-F5344CB8AC3E}">
        <p14:creationId xmlns:p14="http://schemas.microsoft.com/office/powerpoint/2010/main" xmlns="" val="1478813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1</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FCFS</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8639" name="剪辑" r:id="rId4"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4785284" cy="523220"/>
          </a:xfrm>
          <a:prstGeom prst="rect">
            <a:avLst/>
          </a:prstGeom>
          <a:noFill/>
        </p:spPr>
        <p:txBody>
          <a:bodyPr wrap="none" rtlCol="0">
            <a:spAutoFit/>
          </a:bodyPr>
          <a:lstStyle/>
          <a:p>
            <a:r>
              <a:rPr lang="zh-CN" altLang="en-US" sz="2800" dirty="0" smtClean="0"/>
              <a:t>（</a:t>
            </a:r>
            <a:r>
              <a:rPr lang="en-US" altLang="zh-CN" sz="2800" dirty="0" smtClean="0"/>
              <a:t>1</a:t>
            </a:r>
            <a:r>
              <a:rPr lang="zh-CN" altLang="en-US" sz="2800" dirty="0" smtClean="0"/>
              <a:t>）</a:t>
            </a:r>
            <a:r>
              <a:rPr lang="en-US" altLang="zh-CN" sz="2800" dirty="0" smtClean="0"/>
              <a:t>FCFS</a:t>
            </a:r>
            <a:r>
              <a:rPr lang="zh-CN" altLang="en-US" sz="2800" dirty="0" smtClean="0"/>
              <a:t>（先来先服务）</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051720" y="4683376"/>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cxnSp>
        <p:nvCxnSpPr>
          <p:cNvPr id="28" name="直接箭头连接符 27"/>
          <p:cNvCxnSpPr/>
          <p:nvPr/>
        </p:nvCxnSpPr>
        <p:spPr>
          <a:xfrm flipH="1">
            <a:off x="1691679" y="4734436"/>
            <a:ext cx="360041" cy="206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1785334" y="4948796"/>
            <a:ext cx="2858674" cy="208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H="1">
            <a:off x="3923928" y="5157192"/>
            <a:ext cx="72008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flipH="1">
            <a:off x="3166955" y="5398806"/>
            <a:ext cx="756973" cy="182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H="1">
            <a:off x="1221179" y="5607841"/>
            <a:ext cx="1945776" cy="322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1221179" y="5956345"/>
            <a:ext cx="1289196" cy="253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5659539" y="4771018"/>
            <a:ext cx="3166251" cy="923330"/>
          </a:xfrm>
          <a:prstGeom prst="rect">
            <a:avLst/>
          </a:prstGeom>
          <a:noFill/>
        </p:spPr>
        <p:txBody>
          <a:bodyPr wrap="none" rtlCol="0">
            <a:spAutoFit/>
          </a:bodyPr>
          <a:lstStyle/>
          <a:p>
            <a:r>
              <a:rPr lang="zh-CN" altLang="en-US" dirty="0" smtClean="0"/>
              <a:t>经过的磁道数目：</a:t>
            </a:r>
            <a:endParaRPr lang="en-US" altLang="zh-CN" dirty="0" smtClean="0"/>
          </a:p>
          <a:p>
            <a:r>
              <a:rPr lang="en-US" altLang="zh-CN" dirty="0" smtClean="0"/>
              <a:t>222+751+182+217+370+271</a:t>
            </a:r>
          </a:p>
          <a:p>
            <a:r>
              <a:rPr lang="en-US" altLang="zh-CN" dirty="0" smtClean="0"/>
              <a:t>= 2013</a:t>
            </a:r>
          </a:p>
        </p:txBody>
      </p:sp>
      <p:sp>
        <p:nvSpPr>
          <p:cNvPr id="30" name="灯片编号占位符 29"/>
          <p:cNvSpPr>
            <a:spLocks noGrp="1"/>
          </p:cNvSpPr>
          <p:nvPr>
            <p:ph type="sldNum" sz="quarter" idx="12"/>
          </p:nvPr>
        </p:nvSpPr>
        <p:spPr/>
        <p:txBody>
          <a:bodyPr/>
          <a:lstStyle/>
          <a:p>
            <a:fld id="{663929B4-F5BC-40D3-BE0E-70DA1E143623}" type="slidenum">
              <a:rPr lang="en-US" altLang="zh-CN" smtClean="0"/>
              <a:pPr/>
              <a:t>30</a:t>
            </a:fld>
            <a:endParaRPr lang="en-US" altLang="zh-CN"/>
          </a:p>
        </p:txBody>
      </p:sp>
    </p:spTree>
    <p:extLst>
      <p:ext uri="{BB962C8B-B14F-4D97-AF65-F5344CB8AC3E}">
        <p14:creationId xmlns:p14="http://schemas.microsoft.com/office/powerpoint/2010/main" xmlns="" val="6539680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2</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SSTF</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69663" name="剪辑" r:id="rId3"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6040436" cy="523220"/>
          </a:xfrm>
          <a:prstGeom prst="rect">
            <a:avLst/>
          </a:prstGeom>
          <a:noFill/>
        </p:spPr>
        <p:txBody>
          <a:bodyPr wrap="none" rtlCol="0">
            <a:spAutoFit/>
          </a:bodyPr>
          <a:lstStyle/>
          <a:p>
            <a:r>
              <a:rPr lang="zh-CN" altLang="en-US" sz="2800" dirty="0" smtClean="0"/>
              <a:t>（</a:t>
            </a:r>
            <a:r>
              <a:rPr lang="en-US" altLang="zh-CN" sz="2800" dirty="0"/>
              <a:t>2</a:t>
            </a:r>
            <a:r>
              <a:rPr lang="zh-CN" altLang="en-US" sz="2800" dirty="0" smtClean="0"/>
              <a:t>）</a:t>
            </a:r>
            <a:r>
              <a:rPr lang="en-US" altLang="zh-CN" sz="2800" dirty="0"/>
              <a:t> SSTF</a:t>
            </a:r>
            <a:r>
              <a:rPr lang="zh-CN" altLang="en-US" sz="2800" dirty="0"/>
              <a:t>（最短寻道时间优先） </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206558" y="4658702"/>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sp>
        <p:nvSpPr>
          <p:cNvPr id="43" name="文本框 42"/>
          <p:cNvSpPr txBox="1"/>
          <p:nvPr/>
        </p:nvSpPr>
        <p:spPr>
          <a:xfrm>
            <a:off x="5659539" y="4581128"/>
            <a:ext cx="2781531" cy="2031325"/>
          </a:xfrm>
          <a:prstGeom prst="rect">
            <a:avLst/>
          </a:prstGeom>
          <a:noFill/>
        </p:spPr>
        <p:txBody>
          <a:bodyPr wrap="none" rtlCol="0">
            <a:spAutoFit/>
          </a:bodyPr>
          <a:lstStyle/>
          <a:p>
            <a:r>
              <a:rPr lang="zh-CN" altLang="en-US" dirty="0" smtClean="0"/>
              <a:t>经过的磁道数目：</a:t>
            </a:r>
            <a:endParaRPr lang="en-US" altLang="zh-CN" dirty="0" smtClean="0"/>
          </a:p>
          <a:p>
            <a:r>
              <a:rPr lang="en-US" altLang="zh-CN" dirty="0" smtClean="0"/>
              <a:t>31+99+217+182+751+18</a:t>
            </a:r>
          </a:p>
          <a:p>
            <a:r>
              <a:rPr lang="en-US" altLang="zh-CN" dirty="0" smtClean="0"/>
              <a:t>= 1298</a:t>
            </a:r>
          </a:p>
          <a:p>
            <a:endParaRPr lang="en-US" altLang="zh-CN" dirty="0"/>
          </a:p>
          <a:p>
            <a:r>
              <a:rPr lang="zh-CN" altLang="en-US" dirty="0"/>
              <a:t>平均寻道长度</a:t>
            </a:r>
            <a:endParaRPr lang="en-US" altLang="zh-CN" dirty="0"/>
          </a:p>
          <a:p>
            <a:r>
              <a:rPr lang="en-US" altLang="zh-CN" dirty="0"/>
              <a:t>2013/6</a:t>
            </a:r>
            <a:endParaRPr lang="zh-CN" altLang="en-US" dirty="0"/>
          </a:p>
          <a:p>
            <a:endParaRPr lang="zh-CN" altLang="en-US" dirty="0"/>
          </a:p>
        </p:txBody>
      </p:sp>
      <p:cxnSp>
        <p:nvCxnSpPr>
          <p:cNvPr id="8" name="直接箭头连接符 7"/>
          <p:cNvCxnSpPr/>
          <p:nvPr/>
        </p:nvCxnSpPr>
        <p:spPr>
          <a:xfrm>
            <a:off x="2195734" y="4662652"/>
            <a:ext cx="277210" cy="249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2505109" y="4901184"/>
            <a:ext cx="668808" cy="256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3166955" y="5157192"/>
            <a:ext cx="756973"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3923928" y="5405240"/>
            <a:ext cx="720080" cy="223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H="1">
            <a:off x="1727684" y="5688502"/>
            <a:ext cx="2842729" cy="287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a:off x="1187624" y="5976324"/>
            <a:ext cx="504055" cy="209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灯片编号占位符 30"/>
          <p:cNvSpPr>
            <a:spLocks noGrp="1"/>
          </p:cNvSpPr>
          <p:nvPr>
            <p:ph type="sldNum" sz="quarter" idx="12"/>
          </p:nvPr>
        </p:nvSpPr>
        <p:spPr/>
        <p:txBody>
          <a:bodyPr/>
          <a:lstStyle/>
          <a:p>
            <a:fld id="{663929B4-F5BC-40D3-BE0E-70DA1E143623}" type="slidenum">
              <a:rPr lang="en-US" altLang="zh-CN" smtClean="0"/>
              <a:pPr/>
              <a:t>31</a:t>
            </a:fld>
            <a:endParaRPr lang="en-US" altLang="zh-CN"/>
          </a:p>
        </p:txBody>
      </p:sp>
    </p:spTree>
    <p:extLst>
      <p:ext uri="{BB962C8B-B14F-4D97-AF65-F5344CB8AC3E}">
        <p14:creationId xmlns:p14="http://schemas.microsoft.com/office/powerpoint/2010/main" xmlns="" val="4229652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603775" y="5921800"/>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3</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smtClean="0">
                <a:solidFill>
                  <a:schemeClr val="tx1"/>
                </a:solidFill>
                <a:latin typeface="黑体" pitchFamily="2" charset="-122"/>
                <a:ea typeface="黑体" pitchFamily="2" charset="-122"/>
              </a:rPr>
              <a:t>SCAN</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0687" name="剪辑" r:id="rId3"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4485523" cy="523220"/>
          </a:xfrm>
          <a:prstGeom prst="rect">
            <a:avLst/>
          </a:prstGeom>
          <a:noFill/>
        </p:spPr>
        <p:txBody>
          <a:bodyPr wrap="none" rtlCol="0">
            <a:spAutoFit/>
          </a:bodyPr>
          <a:lstStyle/>
          <a:p>
            <a:r>
              <a:rPr lang="zh-CN" altLang="en-US" sz="2800" smtClean="0"/>
              <a:t>（</a:t>
            </a:r>
            <a:r>
              <a:rPr lang="en-US" altLang="zh-CN" sz="2800" smtClean="0"/>
              <a:t>3</a:t>
            </a:r>
            <a:r>
              <a:rPr lang="zh-CN" altLang="en-US" sz="2800" smtClean="0"/>
              <a:t>）</a:t>
            </a:r>
            <a:r>
              <a:rPr lang="en-US" altLang="zh-CN" sz="2800" dirty="0"/>
              <a:t>SCAN</a:t>
            </a:r>
            <a:r>
              <a:rPr lang="zh-CN" altLang="en-US" sz="2800" dirty="0" smtClean="0"/>
              <a:t>（扫描算法）</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206558" y="4658702"/>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sp>
        <p:nvSpPr>
          <p:cNvPr id="43" name="文本框 42"/>
          <p:cNvSpPr txBox="1"/>
          <p:nvPr/>
        </p:nvSpPr>
        <p:spPr>
          <a:xfrm>
            <a:off x="5659539" y="5052994"/>
            <a:ext cx="2031325" cy="923330"/>
          </a:xfrm>
          <a:prstGeom prst="rect">
            <a:avLst/>
          </a:prstGeom>
          <a:noFill/>
        </p:spPr>
        <p:txBody>
          <a:bodyPr wrap="none" rtlCol="0">
            <a:spAutoFit/>
          </a:bodyPr>
          <a:lstStyle/>
          <a:p>
            <a:r>
              <a:rPr lang="zh-CN" altLang="en-US" dirty="0" smtClean="0"/>
              <a:t>经过的磁道数目：</a:t>
            </a:r>
            <a:endParaRPr lang="en-US" altLang="zh-CN" dirty="0" smtClean="0"/>
          </a:p>
          <a:p>
            <a:r>
              <a:rPr lang="en-US" altLang="zh-CN" dirty="0" smtClean="0"/>
              <a:t>345+874</a:t>
            </a:r>
          </a:p>
          <a:p>
            <a:r>
              <a:rPr lang="en-US" altLang="zh-CN" dirty="0" smtClean="0"/>
              <a:t>= 1219</a:t>
            </a:r>
            <a:endParaRPr lang="zh-CN" altLang="en-US" dirty="0"/>
          </a:p>
        </p:txBody>
      </p:sp>
      <p:cxnSp>
        <p:nvCxnSpPr>
          <p:cNvPr id="56" name="直接箭头连接符 55"/>
          <p:cNvCxnSpPr/>
          <p:nvPr/>
        </p:nvCxnSpPr>
        <p:spPr>
          <a:xfrm flipH="1">
            <a:off x="684213" y="4692062"/>
            <a:ext cx="1522345" cy="537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684213" y="5301208"/>
            <a:ext cx="3959795" cy="675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椭圆 58"/>
          <p:cNvSpPr/>
          <p:nvPr/>
        </p:nvSpPr>
        <p:spPr>
          <a:xfrm>
            <a:off x="1635937" y="4802171"/>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37009" y="5016515"/>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25575" y="5549648"/>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109107" y="5666033"/>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853418" y="5783200"/>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663929B4-F5BC-40D3-BE0E-70DA1E143623}" type="slidenum">
              <a:rPr lang="en-US" altLang="zh-CN" smtClean="0"/>
              <a:pPr/>
              <a:t>32</a:t>
            </a:fld>
            <a:endParaRPr lang="en-US" altLang="zh-CN"/>
          </a:p>
        </p:txBody>
      </p:sp>
    </p:spTree>
    <p:extLst>
      <p:ext uri="{BB962C8B-B14F-4D97-AF65-F5344CB8AC3E}">
        <p14:creationId xmlns:p14="http://schemas.microsoft.com/office/powerpoint/2010/main" xmlns="" val="685723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4</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CSCAN</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1711" name="剪辑" r:id="rId4"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5463355" cy="523220"/>
          </a:xfrm>
          <a:prstGeom prst="rect">
            <a:avLst/>
          </a:prstGeom>
          <a:noFill/>
        </p:spPr>
        <p:txBody>
          <a:bodyPr wrap="none" rtlCol="0">
            <a:spAutoFit/>
          </a:bodyPr>
          <a:lstStyle/>
          <a:p>
            <a:r>
              <a:rPr lang="zh-CN" altLang="en-US" sz="2800" dirty="0" smtClean="0"/>
              <a:t>（</a:t>
            </a:r>
            <a:r>
              <a:rPr lang="en-US" altLang="zh-CN" sz="2800" dirty="0" smtClean="0"/>
              <a:t>4</a:t>
            </a:r>
            <a:r>
              <a:rPr lang="zh-CN" altLang="en-US" sz="2800" dirty="0" smtClean="0"/>
              <a:t>）</a:t>
            </a:r>
            <a:r>
              <a:rPr lang="en-US" altLang="zh-CN" sz="2800" dirty="0" smtClean="0"/>
              <a:t>CSCAN</a:t>
            </a:r>
            <a:r>
              <a:rPr lang="zh-CN" altLang="en-US" sz="2800" dirty="0" smtClean="0"/>
              <a:t>（</a:t>
            </a:r>
            <a:r>
              <a:rPr lang="zh-CN" altLang="en-US" sz="2800" dirty="0"/>
              <a:t>循环</a:t>
            </a:r>
            <a:r>
              <a:rPr lang="zh-CN" altLang="en-US" sz="2800" dirty="0" smtClean="0"/>
              <a:t>扫描算法）</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206558" y="4658702"/>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sp>
        <p:nvSpPr>
          <p:cNvPr id="43" name="文本框 42"/>
          <p:cNvSpPr txBox="1"/>
          <p:nvPr/>
        </p:nvSpPr>
        <p:spPr>
          <a:xfrm>
            <a:off x="5659539" y="5052994"/>
            <a:ext cx="2031325" cy="923330"/>
          </a:xfrm>
          <a:prstGeom prst="rect">
            <a:avLst/>
          </a:prstGeom>
          <a:noFill/>
        </p:spPr>
        <p:txBody>
          <a:bodyPr wrap="none" rtlCol="0">
            <a:spAutoFit/>
          </a:bodyPr>
          <a:lstStyle/>
          <a:p>
            <a:r>
              <a:rPr lang="zh-CN" altLang="en-US" dirty="0" smtClean="0"/>
              <a:t>经过的磁道数目：</a:t>
            </a:r>
            <a:endParaRPr lang="en-US" altLang="zh-CN" dirty="0"/>
          </a:p>
          <a:p>
            <a:r>
              <a:rPr lang="en-US" altLang="zh-CN" dirty="0" smtClean="0"/>
              <a:t>345+874</a:t>
            </a:r>
          </a:p>
          <a:p>
            <a:r>
              <a:rPr lang="en-US" altLang="zh-CN" dirty="0" smtClean="0"/>
              <a:t>= 1219</a:t>
            </a:r>
            <a:endParaRPr lang="zh-CN" altLang="en-US" dirty="0"/>
          </a:p>
        </p:txBody>
      </p:sp>
      <p:sp>
        <p:nvSpPr>
          <p:cNvPr id="59" name="椭圆 58"/>
          <p:cNvSpPr/>
          <p:nvPr/>
        </p:nvSpPr>
        <p:spPr>
          <a:xfrm>
            <a:off x="2433376" y="5398274"/>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118308" y="5627880"/>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644309" y="5168445"/>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856582" y="5859939"/>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598660" y="6051007"/>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22917" y="5030485"/>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H="1">
            <a:off x="684213" y="4915269"/>
            <a:ext cx="1522345" cy="8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684213" y="4915269"/>
            <a:ext cx="3917006" cy="1185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灯片编号占位符 31"/>
          <p:cNvSpPr>
            <a:spLocks noGrp="1"/>
          </p:cNvSpPr>
          <p:nvPr>
            <p:ph type="sldNum" sz="quarter" idx="12"/>
          </p:nvPr>
        </p:nvSpPr>
        <p:spPr/>
        <p:txBody>
          <a:bodyPr/>
          <a:lstStyle/>
          <a:p>
            <a:fld id="{663929B4-F5BC-40D3-BE0E-70DA1E143623}" type="slidenum">
              <a:rPr lang="en-US" altLang="zh-CN" smtClean="0"/>
              <a:pPr/>
              <a:t>33</a:t>
            </a:fld>
            <a:endParaRPr lang="en-US" altLang="zh-CN"/>
          </a:p>
        </p:txBody>
      </p:sp>
    </p:spTree>
    <p:extLst>
      <p:ext uri="{BB962C8B-B14F-4D97-AF65-F5344CB8AC3E}">
        <p14:creationId xmlns:p14="http://schemas.microsoft.com/office/powerpoint/2010/main" xmlns="" val="3360215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603775" y="5921800"/>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5</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smtClean="0">
                <a:solidFill>
                  <a:schemeClr val="tx1"/>
                </a:solidFill>
                <a:latin typeface="黑体" pitchFamily="2" charset="-122"/>
                <a:ea typeface="黑体" pitchFamily="2" charset="-122"/>
              </a:rPr>
              <a:t>LOOK</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2735" name="剪辑" r:id="rId3"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3767378" cy="523220"/>
          </a:xfrm>
          <a:prstGeom prst="rect">
            <a:avLst/>
          </a:prstGeom>
          <a:noFill/>
        </p:spPr>
        <p:txBody>
          <a:bodyPr wrap="none" rtlCol="0">
            <a:spAutoFit/>
          </a:bodyPr>
          <a:lstStyle/>
          <a:p>
            <a:r>
              <a:rPr lang="zh-CN" altLang="en-US" sz="2800" dirty="0" smtClean="0"/>
              <a:t>（</a:t>
            </a:r>
            <a:r>
              <a:rPr lang="en-US" altLang="zh-CN" sz="2800" dirty="0"/>
              <a:t>5</a:t>
            </a:r>
            <a:r>
              <a:rPr lang="zh-CN" altLang="en-US" sz="2800" dirty="0" smtClean="0"/>
              <a:t>）</a:t>
            </a:r>
            <a:r>
              <a:rPr lang="en-US" altLang="zh-CN" sz="2800" dirty="0" smtClean="0"/>
              <a:t>LOOK</a:t>
            </a:r>
            <a:r>
              <a:rPr lang="zh-CN" altLang="en-US" sz="2800" dirty="0"/>
              <a:t>调度</a:t>
            </a:r>
            <a:r>
              <a:rPr lang="zh-CN" altLang="en-US" sz="2800" dirty="0" smtClean="0"/>
              <a:t>算法</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206558" y="4658702"/>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sp>
        <p:nvSpPr>
          <p:cNvPr id="43" name="文本框 42"/>
          <p:cNvSpPr txBox="1"/>
          <p:nvPr/>
        </p:nvSpPr>
        <p:spPr>
          <a:xfrm>
            <a:off x="5659539" y="5052994"/>
            <a:ext cx="2031325" cy="923330"/>
          </a:xfrm>
          <a:prstGeom prst="rect">
            <a:avLst/>
          </a:prstGeom>
          <a:noFill/>
        </p:spPr>
        <p:txBody>
          <a:bodyPr wrap="none" rtlCol="0">
            <a:spAutoFit/>
          </a:bodyPr>
          <a:lstStyle/>
          <a:p>
            <a:r>
              <a:rPr lang="zh-CN" altLang="en-US" dirty="0" smtClean="0"/>
              <a:t>经过的磁道数目：</a:t>
            </a:r>
            <a:endParaRPr lang="en-US" altLang="zh-CN" dirty="0" smtClean="0"/>
          </a:p>
          <a:p>
            <a:r>
              <a:rPr lang="en-US" altLang="zh-CN" dirty="0" smtClean="0"/>
              <a:t>240+769</a:t>
            </a:r>
          </a:p>
          <a:p>
            <a:r>
              <a:rPr lang="en-US" altLang="zh-CN" dirty="0" smtClean="0"/>
              <a:t>= 1009</a:t>
            </a:r>
            <a:endParaRPr lang="zh-CN" altLang="en-US" dirty="0"/>
          </a:p>
        </p:txBody>
      </p:sp>
      <p:cxnSp>
        <p:nvCxnSpPr>
          <p:cNvPr id="56" name="直接箭头连接符 55"/>
          <p:cNvCxnSpPr/>
          <p:nvPr/>
        </p:nvCxnSpPr>
        <p:spPr>
          <a:xfrm flipH="1">
            <a:off x="1136848" y="4692062"/>
            <a:ext cx="1069712" cy="375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1162943" y="5129484"/>
            <a:ext cx="3481065" cy="846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椭圆 58"/>
          <p:cNvSpPr/>
          <p:nvPr/>
        </p:nvSpPr>
        <p:spPr>
          <a:xfrm>
            <a:off x="1635937" y="4802171"/>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81210" y="4944144"/>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25575" y="5373216"/>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109107" y="5544863"/>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853418" y="5733256"/>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663929B4-F5BC-40D3-BE0E-70DA1E143623}" type="slidenum">
              <a:rPr lang="en-US" altLang="zh-CN" smtClean="0"/>
              <a:pPr/>
              <a:t>34</a:t>
            </a:fld>
            <a:endParaRPr lang="en-US" altLang="zh-CN"/>
          </a:p>
        </p:txBody>
      </p:sp>
    </p:spTree>
    <p:extLst>
      <p:ext uri="{BB962C8B-B14F-4D97-AF65-F5344CB8AC3E}">
        <p14:creationId xmlns:p14="http://schemas.microsoft.com/office/powerpoint/2010/main" xmlns="" val="2028864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6</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CLOOK</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3759" name="剪辑" r:id="rId3" imgW="6857143" imgH="48963" progId="">
              <p:embed/>
            </p:oleObj>
          </a:graphicData>
        </a:graphic>
      </p:graphicFrame>
      <p:sp>
        <p:nvSpPr>
          <p:cNvPr id="7" name="TextBox 6"/>
          <p:cNvSpPr txBox="1"/>
          <p:nvPr/>
        </p:nvSpPr>
        <p:spPr>
          <a:xfrm>
            <a:off x="539552" y="1196752"/>
            <a:ext cx="806489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在一个磁盘上，有</a:t>
            </a:r>
            <a:r>
              <a:rPr lang="en-US" altLang="zh-CN" sz="2400" dirty="0" smtClean="0">
                <a:solidFill>
                  <a:srgbClr val="FF0000"/>
                </a:solidFill>
              </a:rPr>
              <a:t>1000</a:t>
            </a:r>
            <a:r>
              <a:rPr lang="zh-CN" altLang="en-US" sz="2400" dirty="0" smtClean="0">
                <a:solidFill>
                  <a:srgbClr val="FF0000"/>
                </a:solidFill>
              </a:rPr>
              <a:t>个柱面</a:t>
            </a:r>
            <a:r>
              <a:rPr lang="zh-CN" altLang="en-US" sz="2400" dirty="0" smtClean="0"/>
              <a:t>，编号从</a:t>
            </a:r>
            <a:r>
              <a:rPr lang="en-US" altLang="zh-CN" sz="2400" dirty="0" smtClean="0"/>
              <a:t>0~999</a:t>
            </a:r>
            <a:r>
              <a:rPr lang="zh-CN" altLang="en-US" sz="2400" dirty="0" smtClean="0"/>
              <a:t>，分别用下面的算法计算为了满足磁盘队列中的所有请求，磁盘臂必须移过的磁道的数目。假设最后服务的请求是在磁道</a:t>
            </a:r>
            <a:r>
              <a:rPr lang="en-US" altLang="zh-CN" sz="2400" dirty="0" smtClean="0">
                <a:solidFill>
                  <a:srgbClr val="FF0000"/>
                </a:solidFill>
              </a:rPr>
              <a:t>345</a:t>
            </a:r>
            <a:r>
              <a:rPr lang="zh-CN" altLang="en-US" sz="2400" dirty="0" smtClean="0"/>
              <a:t>上，并且读写头正在朝</a:t>
            </a:r>
            <a:r>
              <a:rPr lang="zh-CN" altLang="en-US" sz="2400" dirty="0" smtClean="0">
                <a:solidFill>
                  <a:srgbClr val="FF0000"/>
                </a:solidFill>
              </a:rPr>
              <a:t>磁道</a:t>
            </a:r>
            <a:r>
              <a:rPr lang="en-US" altLang="zh-CN" sz="2400" dirty="0" smtClean="0">
                <a:solidFill>
                  <a:srgbClr val="FF0000"/>
                </a:solidFill>
              </a:rPr>
              <a:t>0</a:t>
            </a:r>
            <a:r>
              <a:rPr lang="zh-CN" altLang="en-US" sz="2400" dirty="0" smtClean="0">
                <a:solidFill>
                  <a:srgbClr val="FF0000"/>
                </a:solidFill>
              </a:rPr>
              <a:t>移动</a:t>
            </a:r>
            <a:r>
              <a:rPr lang="zh-CN" altLang="en-US" sz="2400" dirty="0" smtClean="0"/>
              <a:t>。在按</a:t>
            </a:r>
            <a:r>
              <a:rPr lang="en-US" altLang="zh-CN" sz="2400" dirty="0" smtClean="0"/>
              <a:t>FCFS</a:t>
            </a:r>
            <a:r>
              <a:rPr lang="zh-CN" altLang="en-US" sz="2400" dirty="0" smtClean="0"/>
              <a:t>顺序排列的队列中包含了如下磁道上的请求：</a:t>
            </a:r>
            <a:endParaRPr lang="en-US" altLang="zh-CN" sz="2400" dirty="0" smtClean="0"/>
          </a:p>
          <a:p>
            <a:r>
              <a:rPr lang="en-US" altLang="zh-CN" sz="2400" dirty="0" smtClean="0">
                <a:solidFill>
                  <a:srgbClr val="FF0000"/>
                </a:solidFill>
              </a:rPr>
              <a:t>	123</a:t>
            </a:r>
            <a:r>
              <a:rPr lang="zh-CN" altLang="en-US" sz="2400" dirty="0" smtClean="0">
                <a:solidFill>
                  <a:srgbClr val="FF0000"/>
                </a:solidFill>
              </a:rPr>
              <a:t>、</a:t>
            </a:r>
            <a:r>
              <a:rPr lang="en-US" altLang="zh-CN" sz="2400" dirty="0" smtClean="0">
                <a:solidFill>
                  <a:srgbClr val="FF0000"/>
                </a:solidFill>
              </a:rPr>
              <a:t>874</a:t>
            </a:r>
            <a:r>
              <a:rPr lang="zh-CN" altLang="en-US" sz="2400" dirty="0" smtClean="0">
                <a:solidFill>
                  <a:srgbClr val="FF0000"/>
                </a:solidFill>
              </a:rPr>
              <a:t>、</a:t>
            </a:r>
            <a:r>
              <a:rPr lang="en-US" altLang="zh-CN" sz="2400" dirty="0" smtClean="0">
                <a:solidFill>
                  <a:srgbClr val="FF0000"/>
                </a:solidFill>
              </a:rPr>
              <a:t>692</a:t>
            </a:r>
            <a:r>
              <a:rPr lang="zh-CN" altLang="en-US" sz="2400" dirty="0" smtClean="0">
                <a:solidFill>
                  <a:srgbClr val="FF0000"/>
                </a:solidFill>
              </a:rPr>
              <a:t>、</a:t>
            </a:r>
            <a:r>
              <a:rPr lang="en-US" altLang="zh-CN" sz="2400" dirty="0" smtClean="0">
                <a:solidFill>
                  <a:srgbClr val="FF0000"/>
                </a:solidFill>
              </a:rPr>
              <a:t>475</a:t>
            </a:r>
            <a:r>
              <a:rPr lang="zh-CN" altLang="en-US" sz="2400" dirty="0" smtClean="0">
                <a:solidFill>
                  <a:srgbClr val="FF0000"/>
                </a:solidFill>
              </a:rPr>
              <a:t>、</a:t>
            </a:r>
            <a:r>
              <a:rPr lang="en-US" altLang="zh-CN" sz="2400" dirty="0" smtClean="0">
                <a:solidFill>
                  <a:srgbClr val="FF0000"/>
                </a:solidFill>
              </a:rPr>
              <a:t>105</a:t>
            </a:r>
            <a:r>
              <a:rPr lang="zh-CN" altLang="en-US" sz="2400" dirty="0" smtClean="0">
                <a:solidFill>
                  <a:srgbClr val="FF0000"/>
                </a:solidFill>
              </a:rPr>
              <a:t>、</a:t>
            </a:r>
            <a:r>
              <a:rPr lang="en-US" altLang="zh-CN" sz="2400" dirty="0" smtClean="0">
                <a:solidFill>
                  <a:srgbClr val="FF0000"/>
                </a:solidFill>
              </a:rPr>
              <a:t>376</a:t>
            </a:r>
          </a:p>
        </p:txBody>
      </p:sp>
      <p:sp>
        <p:nvSpPr>
          <p:cNvPr id="6" name="文本框 5"/>
          <p:cNvSpPr txBox="1"/>
          <p:nvPr/>
        </p:nvSpPr>
        <p:spPr>
          <a:xfrm>
            <a:off x="539552" y="3573016"/>
            <a:ext cx="4027064" cy="523220"/>
          </a:xfrm>
          <a:prstGeom prst="rect">
            <a:avLst/>
          </a:prstGeom>
          <a:noFill/>
        </p:spPr>
        <p:txBody>
          <a:bodyPr wrap="none" rtlCol="0">
            <a:spAutoFit/>
          </a:bodyPr>
          <a:lstStyle/>
          <a:p>
            <a:r>
              <a:rPr lang="zh-CN" altLang="en-US" sz="2800" dirty="0" smtClean="0"/>
              <a:t>（</a:t>
            </a:r>
            <a:r>
              <a:rPr lang="en-US" altLang="zh-CN" sz="2800" dirty="0"/>
              <a:t>6</a:t>
            </a:r>
            <a:r>
              <a:rPr lang="zh-CN" altLang="en-US" sz="2800" dirty="0" smtClean="0"/>
              <a:t>）</a:t>
            </a:r>
            <a:r>
              <a:rPr lang="en-US" altLang="zh-CN" sz="2800" dirty="0" smtClean="0"/>
              <a:t>CLOOK</a:t>
            </a:r>
            <a:r>
              <a:rPr lang="zh-CN" altLang="en-US" sz="2800" dirty="0" smtClean="0"/>
              <a:t>调度算法</a:t>
            </a:r>
            <a:r>
              <a:rPr lang="zh-CN" altLang="en-US" dirty="0" smtClean="0"/>
              <a:t>：</a:t>
            </a:r>
            <a:endParaRPr lang="en-US" altLang="zh-CN" dirty="0" smtClean="0"/>
          </a:p>
        </p:txBody>
      </p:sp>
      <p:sp>
        <p:nvSpPr>
          <p:cNvPr id="2" name="矩形 1"/>
          <p:cNvSpPr/>
          <p:nvPr/>
        </p:nvSpPr>
        <p:spPr>
          <a:xfrm>
            <a:off x="661670" y="4653136"/>
            <a:ext cx="4608512"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5217" y="4365104"/>
            <a:ext cx="312906" cy="369332"/>
          </a:xfrm>
          <a:prstGeom prst="rect">
            <a:avLst/>
          </a:prstGeom>
          <a:noFill/>
        </p:spPr>
        <p:txBody>
          <a:bodyPr wrap="none" rtlCol="0">
            <a:spAutoFit/>
          </a:bodyPr>
          <a:lstStyle/>
          <a:p>
            <a:r>
              <a:rPr lang="en-US" altLang="zh-CN" dirty="0" smtClean="0"/>
              <a:t>0</a:t>
            </a:r>
            <a:endParaRPr lang="zh-CN" altLang="en-US" dirty="0"/>
          </a:p>
        </p:txBody>
      </p:sp>
      <p:sp>
        <p:nvSpPr>
          <p:cNvPr id="11" name="文本框 10"/>
          <p:cNvSpPr txBox="1"/>
          <p:nvPr/>
        </p:nvSpPr>
        <p:spPr>
          <a:xfrm>
            <a:off x="4985488" y="4324454"/>
            <a:ext cx="569387" cy="369332"/>
          </a:xfrm>
          <a:prstGeom prst="rect">
            <a:avLst/>
          </a:prstGeom>
          <a:noFill/>
        </p:spPr>
        <p:txBody>
          <a:bodyPr wrap="none" rtlCol="0">
            <a:spAutoFit/>
          </a:bodyPr>
          <a:lstStyle/>
          <a:p>
            <a:r>
              <a:rPr lang="en-US" altLang="zh-CN" dirty="0" smtClean="0"/>
              <a:t>999</a:t>
            </a:r>
            <a:endParaRPr lang="zh-CN" altLang="en-US" dirty="0"/>
          </a:p>
        </p:txBody>
      </p:sp>
      <p:cxnSp>
        <p:nvCxnSpPr>
          <p:cNvPr id="13" name="直接连接符 12"/>
          <p:cNvCxnSpPr/>
          <p:nvPr/>
        </p:nvCxnSpPr>
        <p:spPr>
          <a:xfrm>
            <a:off x="1187624"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1680" y="4693786"/>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8376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78250" y="4317719"/>
            <a:ext cx="569387" cy="369332"/>
          </a:xfrm>
          <a:prstGeom prst="rect">
            <a:avLst/>
          </a:prstGeom>
          <a:noFill/>
        </p:spPr>
        <p:txBody>
          <a:bodyPr wrap="none" rtlCol="0">
            <a:spAutoFit/>
          </a:bodyPr>
          <a:lstStyle/>
          <a:p>
            <a:r>
              <a:rPr lang="en-US" altLang="zh-CN" dirty="0" smtClean="0"/>
              <a:t>105</a:t>
            </a:r>
            <a:endParaRPr lang="zh-CN" altLang="en-US" dirty="0"/>
          </a:p>
        </p:txBody>
      </p:sp>
      <p:sp>
        <p:nvSpPr>
          <p:cNvPr id="17" name="文本框 16"/>
          <p:cNvSpPr txBox="1"/>
          <p:nvPr/>
        </p:nvSpPr>
        <p:spPr>
          <a:xfrm>
            <a:off x="1406986" y="4322730"/>
            <a:ext cx="569387" cy="369332"/>
          </a:xfrm>
          <a:prstGeom prst="rect">
            <a:avLst/>
          </a:prstGeom>
          <a:noFill/>
        </p:spPr>
        <p:txBody>
          <a:bodyPr wrap="none" rtlCol="0">
            <a:spAutoFit/>
          </a:bodyPr>
          <a:lstStyle/>
          <a:p>
            <a:r>
              <a:rPr lang="en-US" altLang="zh-CN" dirty="0" smtClean="0"/>
              <a:t>123</a:t>
            </a:r>
            <a:endParaRPr lang="zh-CN" altLang="en-US" dirty="0"/>
          </a:p>
        </p:txBody>
      </p:sp>
      <p:sp>
        <p:nvSpPr>
          <p:cNvPr id="18" name="文本框 17"/>
          <p:cNvSpPr txBox="1"/>
          <p:nvPr/>
        </p:nvSpPr>
        <p:spPr>
          <a:xfrm>
            <a:off x="2210394" y="4314044"/>
            <a:ext cx="569387" cy="369332"/>
          </a:xfrm>
          <a:prstGeom prst="rect">
            <a:avLst/>
          </a:prstGeom>
          <a:noFill/>
        </p:spPr>
        <p:txBody>
          <a:bodyPr wrap="none" rtlCol="0">
            <a:spAutoFit/>
          </a:bodyPr>
          <a:lstStyle/>
          <a:p>
            <a:r>
              <a:rPr lang="en-US" altLang="zh-CN" dirty="0" smtClean="0"/>
              <a:t>376</a:t>
            </a:r>
            <a:endParaRPr lang="zh-CN" altLang="en-US" dirty="0"/>
          </a:p>
        </p:txBody>
      </p:sp>
      <p:sp>
        <p:nvSpPr>
          <p:cNvPr id="19" name="文本框 18"/>
          <p:cNvSpPr txBox="1"/>
          <p:nvPr/>
        </p:nvSpPr>
        <p:spPr>
          <a:xfrm>
            <a:off x="2882262" y="4337850"/>
            <a:ext cx="569387" cy="369332"/>
          </a:xfrm>
          <a:prstGeom prst="rect">
            <a:avLst/>
          </a:prstGeom>
          <a:noFill/>
        </p:spPr>
        <p:txBody>
          <a:bodyPr wrap="none" rtlCol="0">
            <a:spAutoFit/>
          </a:bodyPr>
          <a:lstStyle/>
          <a:p>
            <a:r>
              <a:rPr lang="en-US" altLang="zh-CN" dirty="0" smtClean="0"/>
              <a:t>475</a:t>
            </a:r>
            <a:endParaRPr lang="zh-CN" altLang="en-US" dirty="0"/>
          </a:p>
        </p:txBody>
      </p:sp>
      <p:sp>
        <p:nvSpPr>
          <p:cNvPr id="20" name="文本框 19"/>
          <p:cNvSpPr txBox="1"/>
          <p:nvPr/>
        </p:nvSpPr>
        <p:spPr>
          <a:xfrm>
            <a:off x="3641752" y="4314044"/>
            <a:ext cx="569387" cy="369332"/>
          </a:xfrm>
          <a:prstGeom prst="rect">
            <a:avLst/>
          </a:prstGeom>
          <a:noFill/>
        </p:spPr>
        <p:txBody>
          <a:bodyPr wrap="none" rtlCol="0">
            <a:spAutoFit/>
          </a:bodyPr>
          <a:lstStyle/>
          <a:p>
            <a:r>
              <a:rPr lang="en-US" altLang="zh-CN" dirty="0" smtClean="0"/>
              <a:t>692</a:t>
            </a:r>
            <a:endParaRPr lang="zh-CN" altLang="en-US" dirty="0"/>
          </a:p>
        </p:txBody>
      </p:sp>
      <p:sp>
        <p:nvSpPr>
          <p:cNvPr id="21" name="文本框 20"/>
          <p:cNvSpPr txBox="1"/>
          <p:nvPr/>
        </p:nvSpPr>
        <p:spPr>
          <a:xfrm>
            <a:off x="4369029" y="4314044"/>
            <a:ext cx="569387" cy="369332"/>
          </a:xfrm>
          <a:prstGeom prst="rect">
            <a:avLst/>
          </a:prstGeom>
          <a:noFill/>
        </p:spPr>
        <p:txBody>
          <a:bodyPr wrap="none" rtlCol="0">
            <a:spAutoFit/>
          </a:bodyPr>
          <a:lstStyle/>
          <a:p>
            <a:r>
              <a:rPr lang="en-US" altLang="zh-CN" dirty="0" smtClean="0"/>
              <a:t>874</a:t>
            </a:r>
            <a:endParaRPr lang="zh-CN" altLang="en-US" dirty="0"/>
          </a:p>
        </p:txBody>
      </p:sp>
      <p:cxnSp>
        <p:nvCxnSpPr>
          <p:cNvPr id="22" name="直接连接符 21"/>
          <p:cNvCxnSpPr/>
          <p:nvPr/>
        </p:nvCxnSpPr>
        <p:spPr>
          <a:xfrm>
            <a:off x="2206558" y="4658702"/>
            <a:ext cx="0" cy="18315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170175"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2392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44008" y="4692062"/>
            <a:ext cx="0" cy="18315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785334" y="6514934"/>
            <a:ext cx="569387" cy="369332"/>
          </a:xfrm>
          <a:prstGeom prst="rect">
            <a:avLst/>
          </a:prstGeom>
          <a:noFill/>
        </p:spPr>
        <p:txBody>
          <a:bodyPr wrap="none" rtlCol="0">
            <a:spAutoFit/>
          </a:bodyPr>
          <a:lstStyle/>
          <a:p>
            <a:r>
              <a:rPr lang="en-US" altLang="zh-CN" dirty="0" smtClean="0"/>
              <a:t>345</a:t>
            </a:r>
            <a:endParaRPr lang="zh-CN" altLang="en-US" dirty="0"/>
          </a:p>
        </p:txBody>
      </p:sp>
      <p:sp>
        <p:nvSpPr>
          <p:cNvPr id="43" name="文本框 42"/>
          <p:cNvSpPr txBox="1"/>
          <p:nvPr/>
        </p:nvSpPr>
        <p:spPr>
          <a:xfrm>
            <a:off x="5659539" y="5052994"/>
            <a:ext cx="2031325" cy="923330"/>
          </a:xfrm>
          <a:prstGeom prst="rect">
            <a:avLst/>
          </a:prstGeom>
          <a:noFill/>
        </p:spPr>
        <p:txBody>
          <a:bodyPr wrap="none" rtlCol="0">
            <a:spAutoFit/>
          </a:bodyPr>
          <a:lstStyle/>
          <a:p>
            <a:r>
              <a:rPr lang="zh-CN" altLang="en-US" dirty="0" smtClean="0"/>
              <a:t>经过的磁道数目：</a:t>
            </a:r>
            <a:endParaRPr lang="en-US" altLang="zh-CN" dirty="0"/>
          </a:p>
          <a:p>
            <a:r>
              <a:rPr lang="en-US" altLang="zh-CN" dirty="0" smtClean="0"/>
              <a:t>240+769</a:t>
            </a:r>
          </a:p>
          <a:p>
            <a:r>
              <a:rPr lang="en-US" altLang="zh-CN" dirty="0" smtClean="0"/>
              <a:t>= 1</a:t>
            </a:r>
            <a:endParaRPr lang="zh-CN" altLang="en-US" dirty="0"/>
          </a:p>
        </p:txBody>
      </p:sp>
      <p:sp>
        <p:nvSpPr>
          <p:cNvPr id="59" name="椭圆 58"/>
          <p:cNvSpPr/>
          <p:nvPr/>
        </p:nvSpPr>
        <p:spPr>
          <a:xfrm>
            <a:off x="2433376" y="5398274"/>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118308" y="5627880"/>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644309" y="5168445"/>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856582" y="5859939"/>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598660" y="6051007"/>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22917" y="5030485"/>
            <a:ext cx="116385" cy="116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endCxn id="60" idx="0"/>
          </p:cNvCxnSpPr>
          <p:nvPr/>
        </p:nvCxnSpPr>
        <p:spPr>
          <a:xfrm flipH="1">
            <a:off x="1181110" y="5026810"/>
            <a:ext cx="1025448" cy="3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60" idx="6"/>
          </p:cNvCxnSpPr>
          <p:nvPr/>
        </p:nvCxnSpPr>
        <p:spPr>
          <a:xfrm>
            <a:off x="1239302" y="5088678"/>
            <a:ext cx="3361917" cy="101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灯片编号占位符 31"/>
          <p:cNvSpPr>
            <a:spLocks noGrp="1"/>
          </p:cNvSpPr>
          <p:nvPr>
            <p:ph type="sldNum" sz="quarter" idx="12"/>
          </p:nvPr>
        </p:nvSpPr>
        <p:spPr/>
        <p:txBody>
          <a:bodyPr/>
          <a:lstStyle/>
          <a:p>
            <a:fld id="{663929B4-F5BC-40D3-BE0E-70DA1E143623}" type="slidenum">
              <a:rPr lang="en-US" altLang="zh-CN" smtClean="0"/>
              <a:pPr/>
              <a:t>35</a:t>
            </a:fld>
            <a:endParaRPr lang="en-US" altLang="zh-CN"/>
          </a:p>
        </p:txBody>
      </p:sp>
    </p:spTree>
    <p:extLst>
      <p:ext uri="{BB962C8B-B14F-4D97-AF65-F5344CB8AC3E}">
        <p14:creationId xmlns:p14="http://schemas.microsoft.com/office/powerpoint/2010/main" xmlns="" val="2748040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smtClean="0">
                <a:solidFill>
                  <a:schemeClr val="tx1"/>
                </a:solidFill>
                <a:latin typeface="黑体" pitchFamily="2" charset="-122"/>
                <a:ea typeface="黑体" pitchFamily="2" charset="-122"/>
              </a:rPr>
              <a:t>磁盘调度（</a:t>
            </a:r>
            <a:r>
              <a:rPr lang="en-US" altLang="zh-CN" sz="4000" b="1" dirty="0" smtClean="0">
                <a:solidFill>
                  <a:schemeClr val="tx1"/>
                </a:solidFill>
                <a:latin typeface="黑体" pitchFamily="2" charset="-122"/>
                <a:ea typeface="黑体" pitchFamily="2" charset="-122"/>
              </a:rPr>
              <a:t>7</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74783" name="剪辑" r:id="rId3" imgW="6857143" imgH="48963" progId="">
              <p:embed/>
            </p:oleObj>
          </a:graphicData>
        </a:graphic>
      </p:graphicFrame>
      <p:sp>
        <p:nvSpPr>
          <p:cNvPr id="32" name="内容占位符 2"/>
          <p:cNvSpPr>
            <a:spLocks noGrp="1"/>
          </p:cNvSpPr>
          <p:nvPr>
            <p:ph idx="1"/>
          </p:nvPr>
        </p:nvSpPr>
        <p:spPr>
          <a:xfrm>
            <a:off x="684213" y="1484784"/>
            <a:ext cx="8229600" cy="4104456"/>
          </a:xfrm>
        </p:spPr>
        <p:txBody>
          <a:bodyPr/>
          <a:lstStyle/>
          <a:p>
            <a:r>
              <a:rPr lang="zh-CN" altLang="en-US" sz="2800" dirty="0"/>
              <a:t>平均寻道长度</a:t>
            </a:r>
            <a:r>
              <a:rPr lang="zh-CN" altLang="en-US" sz="2800" dirty="0" smtClean="0"/>
              <a:t>：</a:t>
            </a:r>
            <a:endParaRPr lang="en-US" altLang="zh-CN" sz="2800" dirty="0" smtClean="0"/>
          </a:p>
          <a:p>
            <a:pPr lvl="1"/>
            <a:r>
              <a:rPr lang="zh-CN" altLang="en-US" sz="2400" dirty="0" smtClean="0"/>
              <a:t>移动</a:t>
            </a:r>
            <a:r>
              <a:rPr lang="zh-CN" altLang="en-US" sz="2400" dirty="0"/>
              <a:t>的磁道总数</a:t>
            </a:r>
            <a:r>
              <a:rPr lang="en-US" altLang="zh-CN" sz="2400" dirty="0"/>
              <a:t>/</a:t>
            </a:r>
            <a:r>
              <a:rPr lang="zh-CN" altLang="en-US" sz="2400" dirty="0"/>
              <a:t>磁道请求</a:t>
            </a:r>
            <a:r>
              <a:rPr lang="zh-CN" altLang="en-US" sz="2400" dirty="0" smtClean="0"/>
              <a:t>个数</a:t>
            </a:r>
            <a:endParaRPr lang="en-US" altLang="zh-CN" sz="2400" dirty="0"/>
          </a:p>
          <a:p>
            <a:pPr lvl="1"/>
            <a:endParaRPr lang="zh-CN" altLang="en-US" sz="2400" dirty="0"/>
          </a:p>
          <a:p>
            <a:r>
              <a:rPr lang="zh-CN" altLang="en-US" sz="2800" dirty="0"/>
              <a:t>磁头移动</a:t>
            </a:r>
            <a:r>
              <a:rPr lang="zh-CN" altLang="en-US" sz="2800" dirty="0" smtClean="0"/>
              <a:t>顺序</a:t>
            </a:r>
            <a:endParaRPr lang="en-US" altLang="zh-CN" sz="2800" dirty="0" smtClean="0"/>
          </a:p>
          <a:p>
            <a:pPr lvl="1"/>
            <a:r>
              <a:rPr lang="zh-CN" altLang="en-US" sz="2400" dirty="0" smtClean="0"/>
              <a:t>注意在</a:t>
            </a:r>
            <a:r>
              <a:rPr lang="en-US" altLang="zh-CN" sz="2400" dirty="0" smtClean="0"/>
              <a:t>CSCAN</a:t>
            </a:r>
            <a:r>
              <a:rPr lang="zh-CN" altLang="en-US" sz="2400" dirty="0" smtClean="0"/>
              <a:t>、</a:t>
            </a:r>
            <a:r>
              <a:rPr lang="en-US" altLang="zh-CN" sz="2400" dirty="0" smtClean="0"/>
              <a:t>CLOOK</a:t>
            </a:r>
            <a:r>
              <a:rPr lang="zh-CN" altLang="en-US" sz="2400" dirty="0" smtClean="0"/>
              <a:t>算法中磁道回到初始点的过程中并不访问柱面</a:t>
            </a:r>
            <a:endParaRPr lang="zh-CN" altLang="en-US" sz="2400" dirty="0"/>
          </a:p>
          <a:p>
            <a:endParaRPr lang="en-US" altLang="zh-CN" sz="2800" dirty="0" smtClean="0"/>
          </a:p>
        </p:txBody>
      </p:sp>
      <p:sp>
        <p:nvSpPr>
          <p:cNvPr id="6" name="矩形 5"/>
          <p:cNvSpPr/>
          <p:nvPr/>
        </p:nvSpPr>
        <p:spPr>
          <a:xfrm>
            <a:off x="6732240" y="5805264"/>
            <a:ext cx="227177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i="1" cap="all" dirty="0" smtClean="0">
                <a:ln w="0"/>
                <a:solidFill>
                  <a:srgbClr val="C00000"/>
                </a:solidFill>
                <a:effectLst>
                  <a:reflection blurRad="12700" stA="50000" endPos="50000" dist="5000" dir="5400000" sy="-100000" rotWithShape="0"/>
                </a:effectLst>
              </a:rPr>
              <a:t>谢谢！</a:t>
            </a:r>
            <a:endParaRPr lang="zh-CN" altLang="en-US" sz="5400" b="1" i="1" cap="all" spc="0" dirty="0">
              <a:ln w="0"/>
              <a:solidFill>
                <a:srgbClr val="C00000"/>
              </a:solidFill>
              <a:effectLst>
                <a:reflection blurRad="12700" stA="50000" endPos="50000" dist="5000" dir="5400000" sy="-100000" rotWithShape="0"/>
              </a:effectLst>
            </a:endParaRPr>
          </a:p>
        </p:txBody>
      </p:sp>
      <p:sp>
        <p:nvSpPr>
          <p:cNvPr id="7" name="灯片编号占位符 6"/>
          <p:cNvSpPr>
            <a:spLocks noGrp="1"/>
          </p:cNvSpPr>
          <p:nvPr>
            <p:ph type="sldNum" sz="quarter" idx="12"/>
          </p:nvPr>
        </p:nvSpPr>
        <p:spPr/>
        <p:txBody>
          <a:bodyPr/>
          <a:lstStyle/>
          <a:p>
            <a:fld id="{663929B4-F5BC-40D3-BE0E-70DA1E143623}" type="slidenum">
              <a:rPr lang="en-US" altLang="zh-CN" smtClean="0"/>
              <a:pPr/>
              <a:t>36</a:t>
            </a:fld>
            <a:endParaRPr lang="en-US" altLang="zh-CN"/>
          </a:p>
        </p:txBody>
      </p:sp>
    </p:spTree>
    <p:extLst>
      <p:ext uri="{BB962C8B-B14F-4D97-AF65-F5344CB8AC3E}">
        <p14:creationId xmlns:p14="http://schemas.microsoft.com/office/powerpoint/2010/main" xmlns="" val="210304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26" presetClass="emph" presetSubtype="0" fill="hold" grpId="1" nodeType="after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41" name="组合 47140"/>
          <p:cNvGrpSpPr/>
          <p:nvPr/>
        </p:nvGrpSpPr>
        <p:grpSpPr>
          <a:xfrm>
            <a:off x="323528" y="3744061"/>
            <a:ext cx="8517600" cy="2304223"/>
            <a:chOff x="323528" y="3744061"/>
            <a:chExt cx="8517600" cy="2304223"/>
          </a:xfrm>
        </p:grpSpPr>
        <p:pic>
          <p:nvPicPr>
            <p:cNvPr id="47166" name="Picture 6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323528" y="3744061"/>
              <a:ext cx="8517600" cy="23042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4" name="直接连接符 43"/>
            <p:cNvCxnSpPr/>
            <p:nvPr/>
          </p:nvCxnSpPr>
          <p:spPr>
            <a:xfrm>
              <a:off x="8244408" y="4221088"/>
              <a:ext cx="324000"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8244408" y="4509120"/>
              <a:ext cx="324000" cy="0"/>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8244408" y="4797152"/>
              <a:ext cx="324000" cy="0"/>
            </a:xfrm>
            <a:prstGeom prst="line">
              <a:avLst/>
            </a:prstGeom>
            <a:ln w="76200">
              <a:solidFill>
                <a:srgbClr val="0070C0"/>
              </a:solidFill>
            </a:ln>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8244408" y="5050800"/>
              <a:ext cx="324000" cy="0"/>
            </a:xfrm>
            <a:prstGeom prst="line">
              <a:avLst/>
            </a:prstGeom>
            <a:ln w="76200">
              <a:solidFill>
                <a:srgbClr val="7030A0"/>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8244408" y="5328000"/>
              <a:ext cx="324000" cy="0"/>
            </a:xfrm>
            <a:prstGeom prst="line">
              <a:avLst/>
            </a:prstGeom>
            <a:ln w="76200">
              <a:solidFill>
                <a:srgbClr val="002060"/>
              </a:solidFill>
            </a:ln>
          </p:spPr>
          <p:style>
            <a:lnRef idx="1">
              <a:schemeClr val="dk1"/>
            </a:lnRef>
            <a:fillRef idx="0">
              <a:schemeClr val="dk1"/>
            </a:fillRef>
            <a:effectRef idx="0">
              <a:schemeClr val="dk1"/>
            </a:effectRef>
            <a:fontRef idx="minor">
              <a:schemeClr val="tx1"/>
            </a:fontRef>
          </p:style>
        </p:cxnSp>
      </p:grpSp>
      <p:graphicFrame>
        <p:nvGraphicFramePr>
          <p:cNvPr id="8" name="内容占位符 7"/>
          <p:cNvGraphicFramePr>
            <a:graphicFrameLocks noGrp="1"/>
          </p:cNvGraphicFramePr>
          <p:nvPr>
            <p:ph idx="1"/>
            <p:extLst>
              <p:ext uri="{D42A27DB-BD31-4B8C-83A1-F6EECF244321}">
                <p14:modId xmlns:p14="http://schemas.microsoft.com/office/powerpoint/2010/main" xmlns="" val="2746912906"/>
              </p:ext>
            </p:extLst>
          </p:nvPr>
        </p:nvGraphicFramePr>
        <p:xfrm>
          <a:off x="683568" y="1196752"/>
          <a:ext cx="7773045" cy="2088234"/>
        </p:xfrm>
        <a:graphic>
          <a:graphicData uri="http://schemas.openxmlformats.org/drawingml/2006/table">
            <a:tbl>
              <a:tblPr>
                <a:tableStyleId>{5C22544A-7EE6-4342-B048-85BDC9FD1C3A}</a:tableStyleId>
              </a:tblPr>
              <a:tblGrid>
                <a:gridCol w="2590397"/>
                <a:gridCol w="2591324"/>
                <a:gridCol w="2591324"/>
              </a:tblGrid>
              <a:tr h="348039">
                <a:tc>
                  <a:txBody>
                    <a:bodyPr/>
                    <a:lstStyle/>
                    <a:p>
                      <a:pPr algn="ctr">
                        <a:spcBef>
                          <a:spcPts val="300"/>
                        </a:spcBef>
                        <a:spcAft>
                          <a:spcPts val="300"/>
                        </a:spcAft>
                      </a:pPr>
                      <a:r>
                        <a:rPr lang="en-US" sz="1800" dirty="0" smtClean="0">
                          <a:effectLst/>
                        </a:rPr>
                        <a:t>ID</a:t>
                      </a:r>
                      <a:endParaRPr lang="zh-CN" sz="18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800" dirty="0">
                          <a:effectLst/>
                        </a:rPr>
                        <a:t>T</a:t>
                      </a:r>
                      <a:endParaRPr lang="zh-CN" sz="1800" dirty="0">
                        <a:effectLst/>
                        <a:latin typeface="Times New Roman"/>
                        <a:ea typeface="宋体"/>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zh-CN" sz="1800" dirty="0">
                          <a:effectLst/>
                        </a:rPr>
                        <a:t>到达时间</a:t>
                      </a:r>
                      <a:r>
                        <a:rPr lang="en-US" sz="1800" dirty="0">
                          <a:effectLst/>
                        </a:rPr>
                        <a:t>A</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039">
                <a:tc>
                  <a:txBody>
                    <a:bodyPr/>
                    <a:lstStyle/>
                    <a:p>
                      <a:pPr algn="ctr">
                        <a:spcBef>
                          <a:spcPts val="300"/>
                        </a:spcBef>
                        <a:spcAft>
                          <a:spcPts val="300"/>
                        </a:spcAft>
                      </a:pPr>
                      <a:r>
                        <a:rPr lang="en-US" sz="1800">
                          <a:effectLst/>
                        </a:rPr>
                        <a:t>0</a:t>
                      </a:r>
                      <a:endParaRPr lang="zh-CN" sz="18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800">
                          <a:effectLst/>
                        </a:rPr>
                        <a:t>50</a:t>
                      </a:r>
                      <a:endParaRPr lang="zh-CN" sz="1800">
                        <a:effectLst/>
                        <a:latin typeface="Times New Roman"/>
                        <a:ea typeface="宋体"/>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800" dirty="0">
                          <a:effectLst/>
                        </a:rPr>
                        <a:t>0</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48039">
                <a:tc>
                  <a:txBody>
                    <a:bodyPr/>
                    <a:lstStyle/>
                    <a:p>
                      <a:pPr algn="ctr">
                        <a:spcBef>
                          <a:spcPts val="300"/>
                        </a:spcBef>
                        <a:spcAft>
                          <a:spcPts val="300"/>
                        </a:spcAft>
                      </a:pPr>
                      <a:r>
                        <a:rPr lang="en-US" sz="1800">
                          <a:effectLst/>
                        </a:rPr>
                        <a:t>1</a:t>
                      </a:r>
                      <a:endParaRPr lang="zh-CN" sz="18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300"/>
                        </a:spcBef>
                        <a:spcAft>
                          <a:spcPts val="300"/>
                        </a:spcAft>
                      </a:pPr>
                      <a:r>
                        <a:rPr lang="en-US" sz="1800">
                          <a:effectLst/>
                        </a:rPr>
                        <a:t>35</a:t>
                      </a:r>
                      <a:endParaRPr lang="zh-CN" sz="1800">
                        <a:effectLst/>
                        <a:latin typeface="Times New Roman"/>
                        <a:ea typeface="宋体"/>
                      </a:endParaRPr>
                    </a:p>
                  </a:txBody>
                  <a:tcPr marL="68580" marR="68580" marT="0" marB="0" anchor="ctr"/>
                </a:tc>
                <a:tc>
                  <a:txBody>
                    <a:bodyPr/>
                    <a:lstStyle/>
                    <a:p>
                      <a:pPr algn="ctr">
                        <a:spcBef>
                          <a:spcPts val="300"/>
                        </a:spcBef>
                        <a:spcAft>
                          <a:spcPts val="300"/>
                        </a:spcAft>
                      </a:pPr>
                      <a:r>
                        <a:rPr lang="en-US" sz="1800" dirty="0">
                          <a:effectLst/>
                        </a:rPr>
                        <a:t>10</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348039">
                <a:tc>
                  <a:txBody>
                    <a:bodyPr/>
                    <a:lstStyle/>
                    <a:p>
                      <a:pPr algn="ctr">
                        <a:spcBef>
                          <a:spcPts val="300"/>
                        </a:spcBef>
                        <a:spcAft>
                          <a:spcPts val="300"/>
                        </a:spcAft>
                      </a:pPr>
                      <a:r>
                        <a:rPr lang="en-US" sz="1800" dirty="0">
                          <a:effectLst/>
                        </a:rPr>
                        <a:t>2</a:t>
                      </a:r>
                      <a:endParaRPr lang="zh-CN" sz="18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300"/>
                        </a:spcBef>
                        <a:spcAft>
                          <a:spcPts val="300"/>
                        </a:spcAft>
                      </a:pPr>
                      <a:r>
                        <a:rPr lang="en-US" sz="1800" dirty="0">
                          <a:effectLst/>
                        </a:rPr>
                        <a:t>20</a:t>
                      </a:r>
                      <a:endParaRPr lang="zh-CN" sz="1800" dirty="0">
                        <a:effectLst/>
                        <a:latin typeface="Times New Roman"/>
                        <a:ea typeface="宋体"/>
                      </a:endParaRPr>
                    </a:p>
                  </a:txBody>
                  <a:tcPr marL="68580" marR="68580" marT="0" marB="0" anchor="ctr"/>
                </a:tc>
                <a:tc>
                  <a:txBody>
                    <a:bodyPr/>
                    <a:lstStyle/>
                    <a:p>
                      <a:pPr algn="ctr">
                        <a:spcBef>
                          <a:spcPts val="300"/>
                        </a:spcBef>
                        <a:spcAft>
                          <a:spcPts val="300"/>
                        </a:spcAft>
                      </a:pPr>
                      <a:r>
                        <a:rPr lang="en-US" sz="1800" dirty="0">
                          <a:effectLst/>
                        </a:rPr>
                        <a:t>10</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348039">
                <a:tc>
                  <a:txBody>
                    <a:bodyPr/>
                    <a:lstStyle/>
                    <a:p>
                      <a:pPr algn="ctr">
                        <a:spcBef>
                          <a:spcPts val="300"/>
                        </a:spcBef>
                        <a:spcAft>
                          <a:spcPts val="300"/>
                        </a:spcAft>
                      </a:pPr>
                      <a:r>
                        <a:rPr lang="en-US" sz="1800">
                          <a:effectLst/>
                        </a:rPr>
                        <a:t>3</a:t>
                      </a:r>
                      <a:endParaRPr lang="zh-CN" sz="18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300"/>
                        </a:spcBef>
                        <a:spcAft>
                          <a:spcPts val="300"/>
                        </a:spcAft>
                      </a:pPr>
                      <a:r>
                        <a:rPr lang="en-US" sz="1800">
                          <a:effectLst/>
                        </a:rPr>
                        <a:t>25</a:t>
                      </a:r>
                      <a:endParaRPr lang="zh-CN" sz="1800">
                        <a:effectLst/>
                        <a:latin typeface="Times New Roman"/>
                        <a:ea typeface="宋体"/>
                      </a:endParaRPr>
                    </a:p>
                  </a:txBody>
                  <a:tcPr marL="68580" marR="68580" marT="0" marB="0" anchor="ctr"/>
                </a:tc>
                <a:tc>
                  <a:txBody>
                    <a:bodyPr/>
                    <a:lstStyle/>
                    <a:p>
                      <a:pPr algn="ctr">
                        <a:spcBef>
                          <a:spcPts val="300"/>
                        </a:spcBef>
                        <a:spcAft>
                          <a:spcPts val="300"/>
                        </a:spcAft>
                      </a:pPr>
                      <a:r>
                        <a:rPr lang="en-US" sz="1800" dirty="0">
                          <a:effectLst/>
                        </a:rPr>
                        <a:t>55</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348039">
                <a:tc>
                  <a:txBody>
                    <a:bodyPr/>
                    <a:lstStyle/>
                    <a:p>
                      <a:pPr algn="ctr">
                        <a:spcBef>
                          <a:spcPts val="300"/>
                        </a:spcBef>
                        <a:spcAft>
                          <a:spcPts val="300"/>
                        </a:spcAft>
                      </a:pPr>
                      <a:r>
                        <a:rPr lang="en-US" sz="1800">
                          <a:effectLst/>
                        </a:rPr>
                        <a:t>4</a:t>
                      </a:r>
                      <a:endParaRPr lang="zh-CN" sz="18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800">
                          <a:effectLst/>
                        </a:rPr>
                        <a:t>40</a:t>
                      </a:r>
                      <a:endParaRPr lang="zh-CN" sz="1800">
                        <a:effectLst/>
                        <a:latin typeface="Times New Roman"/>
                        <a:ea typeface="宋体"/>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800" dirty="0">
                          <a:effectLst/>
                        </a:rPr>
                        <a:t>95</a:t>
                      </a:r>
                      <a:endParaRPr lang="zh-CN" sz="18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进程调度（</a:t>
            </a:r>
            <a:r>
              <a:rPr lang="en-US" altLang="zh-CN" sz="4000" b="1" dirty="0">
                <a:solidFill>
                  <a:schemeClr val="tx1"/>
                </a:solidFill>
                <a:latin typeface="黑体" pitchFamily="2" charset="-122"/>
                <a:ea typeface="黑体" pitchFamily="2" charset="-122"/>
              </a:rPr>
              <a:t>1</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抢占式短作业优先</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47588" name="剪辑" r:id="rId4" imgW="6857143" imgH="48963" progId="">
              <p:embed/>
            </p:oleObj>
          </a:graphicData>
        </a:graphic>
      </p:graphicFrame>
      <p:cxnSp>
        <p:nvCxnSpPr>
          <p:cNvPr id="47138" name="直接连接符 47137"/>
          <p:cNvCxnSpPr/>
          <p:nvPr/>
        </p:nvCxnSpPr>
        <p:spPr>
          <a:xfrm>
            <a:off x="683568" y="5314514"/>
            <a:ext cx="432000"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4788024" y="5301208"/>
            <a:ext cx="1512000"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a:off x="1115616" y="4725144"/>
            <a:ext cx="864000" cy="0"/>
          </a:xfrm>
          <a:prstGeom prst="line">
            <a:avLst/>
          </a:prstGeom>
          <a:ln w="76200">
            <a:solidFill>
              <a:srgbClr val="0070C0"/>
            </a:solidFill>
          </a:ln>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a:off x="1979712" y="5013176"/>
            <a:ext cx="1080000" cy="0"/>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3059832" y="5013176"/>
            <a:ext cx="432000" cy="0"/>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3491880" y="4437112"/>
            <a:ext cx="1080000" cy="0"/>
          </a:xfrm>
          <a:prstGeom prst="line">
            <a:avLst/>
          </a:prstGeom>
          <a:ln w="76200">
            <a:solidFill>
              <a:srgbClr val="7030A0"/>
            </a:solidFill>
          </a:ln>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572000" y="5301208"/>
            <a:ext cx="216000" cy="0"/>
          </a:xfrm>
          <a:prstGeom prst="line">
            <a:avLst/>
          </a:prstGeom>
          <a:ln w="76200">
            <a:solidFill>
              <a:srgbClr val="C00000"/>
            </a:solidFill>
          </a:ln>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a:off x="6300192" y="4221088"/>
            <a:ext cx="1728000" cy="0"/>
          </a:xfrm>
          <a:prstGeom prst="line">
            <a:avLst/>
          </a:prstGeom>
          <a:ln w="76200">
            <a:solidFill>
              <a:srgbClr val="00206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1979712"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115616"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91880"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72000"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00192"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59832"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88024" y="364502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7136" name="TextBox 47135"/>
          <p:cNvSpPr txBox="1"/>
          <p:nvPr/>
        </p:nvSpPr>
        <p:spPr>
          <a:xfrm>
            <a:off x="971600" y="3312000"/>
            <a:ext cx="885349" cy="1003697"/>
          </a:xfrm>
          <a:prstGeom prst="wedgeRoundRectCallout">
            <a:avLst>
              <a:gd name="adj1" fmla="val -28541"/>
              <a:gd name="adj2" fmla="val 65219"/>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40</a:t>
            </a:r>
          </a:p>
          <a:p>
            <a:r>
              <a:rPr lang="en-US" altLang="zh-CN" dirty="0" smtClean="0"/>
              <a:t>1</a:t>
            </a:r>
            <a:r>
              <a:rPr lang="zh-CN" altLang="en-US" dirty="0" smtClean="0"/>
              <a:t>：</a:t>
            </a:r>
            <a:r>
              <a:rPr lang="en-US" altLang="zh-CN" dirty="0" smtClean="0"/>
              <a:t>35</a:t>
            </a:r>
          </a:p>
          <a:p>
            <a:r>
              <a:rPr lang="en-US" altLang="zh-CN" dirty="0" smtClean="0"/>
              <a:t>2</a:t>
            </a:r>
            <a:r>
              <a:rPr lang="zh-CN" altLang="en-US" dirty="0" smtClean="0"/>
              <a:t>：</a:t>
            </a:r>
            <a:r>
              <a:rPr lang="en-US" altLang="zh-CN" dirty="0" smtClean="0"/>
              <a:t>20</a:t>
            </a:r>
            <a:endParaRPr lang="zh-CN" altLang="en-US" dirty="0"/>
          </a:p>
        </p:txBody>
      </p:sp>
      <p:sp>
        <p:nvSpPr>
          <p:cNvPr id="35" name="TextBox 34"/>
          <p:cNvSpPr txBox="1"/>
          <p:nvPr/>
        </p:nvSpPr>
        <p:spPr>
          <a:xfrm>
            <a:off x="1907704" y="3312000"/>
            <a:ext cx="862132" cy="715089"/>
          </a:xfrm>
          <a:prstGeom prst="wedgeRoundRectCallout">
            <a:avLst>
              <a:gd name="adj1" fmla="val -38246"/>
              <a:gd name="adj2" fmla="val 75860"/>
              <a:gd name="adj3" fmla="val 16667"/>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40</a:t>
            </a:r>
          </a:p>
          <a:p>
            <a:r>
              <a:rPr lang="en-US" altLang="zh-CN" dirty="0" smtClean="0"/>
              <a:t>1</a:t>
            </a:r>
            <a:r>
              <a:rPr lang="zh-CN" altLang="en-US" dirty="0" smtClean="0"/>
              <a:t>：</a:t>
            </a:r>
            <a:r>
              <a:rPr lang="en-US" altLang="zh-CN" dirty="0" smtClean="0"/>
              <a:t>35</a:t>
            </a:r>
          </a:p>
        </p:txBody>
      </p:sp>
      <p:sp>
        <p:nvSpPr>
          <p:cNvPr id="36" name="TextBox 35"/>
          <p:cNvSpPr txBox="1"/>
          <p:nvPr/>
        </p:nvSpPr>
        <p:spPr>
          <a:xfrm>
            <a:off x="2833157" y="3312000"/>
            <a:ext cx="885349" cy="1003697"/>
          </a:xfrm>
          <a:prstGeom prst="wedgeRoundRectCallou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40</a:t>
            </a:r>
          </a:p>
          <a:p>
            <a:r>
              <a:rPr lang="en-US" altLang="zh-CN" dirty="0" smtClean="0"/>
              <a:t>1</a:t>
            </a:r>
            <a:r>
              <a:rPr lang="zh-CN" altLang="en-US" dirty="0" smtClean="0"/>
              <a:t>：</a:t>
            </a:r>
            <a:r>
              <a:rPr lang="en-US" altLang="zh-CN" dirty="0" smtClean="0"/>
              <a:t>10</a:t>
            </a:r>
          </a:p>
          <a:p>
            <a:r>
              <a:rPr lang="en-US" altLang="zh-CN" dirty="0" smtClean="0"/>
              <a:t>3</a:t>
            </a:r>
            <a:r>
              <a:rPr lang="zh-CN" altLang="en-US" dirty="0" smtClean="0"/>
              <a:t>：</a:t>
            </a:r>
            <a:r>
              <a:rPr lang="en-US" altLang="zh-CN" dirty="0" smtClean="0"/>
              <a:t>25</a:t>
            </a:r>
          </a:p>
        </p:txBody>
      </p:sp>
      <p:sp>
        <p:nvSpPr>
          <p:cNvPr id="37" name="TextBox 36"/>
          <p:cNvSpPr txBox="1"/>
          <p:nvPr/>
        </p:nvSpPr>
        <p:spPr>
          <a:xfrm>
            <a:off x="3793025" y="3312000"/>
            <a:ext cx="862132" cy="715089"/>
          </a:xfrm>
          <a:prstGeom prst="wedgeRoundRectCallout">
            <a:avLst>
              <a:gd name="adj1" fmla="val -84154"/>
              <a:gd name="adj2" fmla="val 94945"/>
              <a:gd name="adj3" fmla="val 16667"/>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40</a:t>
            </a:r>
          </a:p>
          <a:p>
            <a:r>
              <a:rPr lang="en-US" altLang="zh-CN" dirty="0" smtClean="0"/>
              <a:t>3</a:t>
            </a:r>
            <a:r>
              <a:rPr lang="zh-CN" altLang="en-US" dirty="0" smtClean="0"/>
              <a:t>：</a:t>
            </a:r>
            <a:r>
              <a:rPr lang="en-US" altLang="zh-CN" dirty="0" smtClean="0"/>
              <a:t>25</a:t>
            </a:r>
          </a:p>
        </p:txBody>
      </p:sp>
      <p:sp>
        <p:nvSpPr>
          <p:cNvPr id="38" name="TextBox 37"/>
          <p:cNvSpPr txBox="1"/>
          <p:nvPr/>
        </p:nvSpPr>
        <p:spPr>
          <a:xfrm>
            <a:off x="4741198" y="3312000"/>
            <a:ext cx="838914" cy="408623"/>
          </a:xfrm>
          <a:prstGeom prst="wedgeRoundRectCallout">
            <a:avLst>
              <a:gd name="adj1" fmla="val -66385"/>
              <a:gd name="adj2" fmla="val 166038"/>
              <a:gd name="adj3" fmla="val 16667"/>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40</a:t>
            </a:r>
          </a:p>
        </p:txBody>
      </p:sp>
      <p:sp>
        <p:nvSpPr>
          <p:cNvPr id="39" name="TextBox 38"/>
          <p:cNvSpPr txBox="1"/>
          <p:nvPr/>
        </p:nvSpPr>
        <p:spPr>
          <a:xfrm>
            <a:off x="5652120" y="3312000"/>
            <a:ext cx="862132" cy="715089"/>
          </a:xfrm>
          <a:prstGeom prst="wedgeRoundRectCallout">
            <a:avLst>
              <a:gd name="adj1" fmla="val -150641"/>
              <a:gd name="adj2" fmla="val 77768"/>
              <a:gd name="adj3" fmla="val 16667"/>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0</a:t>
            </a:r>
            <a:r>
              <a:rPr lang="zh-CN" altLang="en-US" dirty="0" smtClean="0"/>
              <a:t>：</a:t>
            </a:r>
            <a:r>
              <a:rPr lang="en-US" altLang="zh-CN" dirty="0" smtClean="0"/>
              <a:t>35</a:t>
            </a:r>
          </a:p>
          <a:p>
            <a:r>
              <a:rPr lang="en-US" altLang="zh-CN" dirty="0" smtClean="0"/>
              <a:t>4</a:t>
            </a:r>
            <a:r>
              <a:rPr lang="zh-CN" altLang="en-US" dirty="0" smtClean="0"/>
              <a:t>：</a:t>
            </a:r>
            <a:r>
              <a:rPr lang="en-US" altLang="zh-CN" dirty="0" smtClean="0"/>
              <a:t>40</a:t>
            </a:r>
          </a:p>
        </p:txBody>
      </p:sp>
      <p:sp>
        <p:nvSpPr>
          <p:cNvPr id="40" name="TextBox 39"/>
          <p:cNvSpPr txBox="1"/>
          <p:nvPr/>
        </p:nvSpPr>
        <p:spPr>
          <a:xfrm>
            <a:off x="6580093" y="3312000"/>
            <a:ext cx="838914" cy="408623"/>
          </a:xfrm>
          <a:prstGeom prst="wedgeRoundRectCallout">
            <a:avLst>
              <a:gd name="adj1" fmla="val -77772"/>
              <a:gd name="adj2" fmla="val 152679"/>
              <a:gd name="adj3" fmla="val 16667"/>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t>4</a:t>
            </a:r>
            <a:r>
              <a:rPr lang="zh-CN" altLang="en-US" dirty="0" smtClean="0"/>
              <a:t>：</a:t>
            </a:r>
            <a:r>
              <a:rPr lang="en-US" altLang="zh-CN" dirty="0" smtClean="0"/>
              <a:t>40</a:t>
            </a:r>
          </a:p>
        </p:txBody>
      </p:sp>
      <p:sp>
        <p:nvSpPr>
          <p:cNvPr id="57" name="TextBox 56"/>
          <p:cNvSpPr txBox="1"/>
          <p:nvPr/>
        </p:nvSpPr>
        <p:spPr>
          <a:xfrm>
            <a:off x="67943" y="3312000"/>
            <a:ext cx="838914" cy="408623"/>
          </a:xfrm>
          <a:prstGeom prst="wedgeRoundRectCallout">
            <a:avLst>
              <a:gd name="adj1" fmla="val 24719"/>
              <a:gd name="adj2" fmla="val 129299"/>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solidFill>
                  <a:schemeClr val="tx1">
                    <a:lumMod val="95000"/>
                    <a:lumOff val="5000"/>
                  </a:schemeClr>
                </a:solidFill>
              </a:rPr>
              <a:t>0</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50</a:t>
            </a:r>
          </a:p>
        </p:txBody>
      </p:sp>
      <p:sp>
        <p:nvSpPr>
          <p:cNvPr id="12" name="等腰三角形 11"/>
          <p:cNvSpPr/>
          <p:nvPr/>
        </p:nvSpPr>
        <p:spPr>
          <a:xfrm>
            <a:off x="539552" y="6021288"/>
            <a:ext cx="324000" cy="324000"/>
          </a:xfrm>
          <a:prstGeom prst="triangl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0</a:t>
            </a:r>
            <a:endParaRPr lang="zh-CN" altLang="en-US" dirty="0"/>
          </a:p>
        </p:txBody>
      </p:sp>
      <p:sp>
        <p:nvSpPr>
          <p:cNvPr id="14" name="等腰三角形 13"/>
          <p:cNvSpPr/>
          <p:nvPr/>
        </p:nvSpPr>
        <p:spPr>
          <a:xfrm>
            <a:off x="971600" y="6021288"/>
            <a:ext cx="324000" cy="324000"/>
          </a:xfrm>
          <a:prstGeom prst="triangl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1</a:t>
            </a:r>
            <a:endParaRPr lang="zh-CN" altLang="en-US" dirty="0"/>
          </a:p>
        </p:txBody>
      </p:sp>
      <p:sp>
        <p:nvSpPr>
          <p:cNvPr id="15" name="等腰三角形 14"/>
          <p:cNvSpPr/>
          <p:nvPr/>
        </p:nvSpPr>
        <p:spPr>
          <a:xfrm>
            <a:off x="971600" y="6345360"/>
            <a:ext cx="324000" cy="324000"/>
          </a:xfrm>
          <a:prstGeom prst="triangle">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2</a:t>
            </a:r>
            <a:endParaRPr lang="zh-CN" altLang="en-US" dirty="0"/>
          </a:p>
        </p:txBody>
      </p:sp>
      <p:sp>
        <p:nvSpPr>
          <p:cNvPr id="23" name="等腰三角形 22"/>
          <p:cNvSpPr/>
          <p:nvPr/>
        </p:nvSpPr>
        <p:spPr>
          <a:xfrm>
            <a:off x="2915816" y="6021288"/>
            <a:ext cx="324000" cy="324000"/>
          </a:xfrm>
          <a:prstGeom prst="triangle">
            <a:avLst/>
          </a:prstGeom>
          <a:solidFill>
            <a:srgbClr val="7030A0"/>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3</a:t>
            </a:r>
            <a:endParaRPr lang="zh-CN" altLang="en-US" dirty="0"/>
          </a:p>
        </p:txBody>
      </p:sp>
      <p:sp>
        <p:nvSpPr>
          <p:cNvPr id="24" name="等腰三角形 23"/>
          <p:cNvSpPr/>
          <p:nvPr/>
        </p:nvSpPr>
        <p:spPr>
          <a:xfrm>
            <a:off x="4644008" y="6021288"/>
            <a:ext cx="324000" cy="324000"/>
          </a:xfrm>
          <a:prstGeom prst="triangle">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4</a:t>
            </a:r>
            <a:endParaRPr lang="zh-CN" altLang="en-US" dirty="0"/>
          </a:p>
        </p:txBody>
      </p:sp>
      <p:sp>
        <p:nvSpPr>
          <p:cNvPr id="47142" name="椭圆 47141"/>
          <p:cNvSpPr/>
          <p:nvPr/>
        </p:nvSpPr>
        <p:spPr>
          <a:xfrm>
            <a:off x="2698906" y="1556792"/>
            <a:ext cx="864000"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130</a:t>
            </a:r>
            <a:endParaRPr lang="zh-CN" altLang="en-US" dirty="0"/>
          </a:p>
        </p:txBody>
      </p:sp>
      <p:sp>
        <p:nvSpPr>
          <p:cNvPr id="60" name="椭圆 59"/>
          <p:cNvSpPr/>
          <p:nvPr/>
        </p:nvSpPr>
        <p:spPr>
          <a:xfrm>
            <a:off x="2699888" y="1916832"/>
            <a:ext cx="864000"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55</a:t>
            </a:r>
            <a:endParaRPr lang="zh-CN" altLang="en-US" dirty="0"/>
          </a:p>
        </p:txBody>
      </p:sp>
      <p:sp>
        <p:nvSpPr>
          <p:cNvPr id="61" name="椭圆 60"/>
          <p:cNvSpPr/>
          <p:nvPr/>
        </p:nvSpPr>
        <p:spPr>
          <a:xfrm>
            <a:off x="2699888" y="2276872"/>
            <a:ext cx="864000"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20</a:t>
            </a:r>
            <a:endParaRPr lang="zh-CN" altLang="en-US" dirty="0"/>
          </a:p>
        </p:txBody>
      </p:sp>
      <p:sp>
        <p:nvSpPr>
          <p:cNvPr id="62" name="椭圆 61"/>
          <p:cNvSpPr/>
          <p:nvPr/>
        </p:nvSpPr>
        <p:spPr>
          <a:xfrm>
            <a:off x="2699888" y="2636912"/>
            <a:ext cx="864000"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35</a:t>
            </a:r>
            <a:endParaRPr lang="zh-CN" altLang="en-US" dirty="0"/>
          </a:p>
        </p:txBody>
      </p:sp>
      <p:sp>
        <p:nvSpPr>
          <p:cNvPr id="63" name="椭圆 62"/>
          <p:cNvSpPr/>
          <p:nvPr/>
        </p:nvSpPr>
        <p:spPr>
          <a:xfrm>
            <a:off x="2699888" y="2996952"/>
            <a:ext cx="864000" cy="2880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75</a:t>
            </a:r>
            <a:endParaRPr lang="zh-CN" altLang="en-US" dirty="0"/>
          </a:p>
        </p:txBody>
      </p:sp>
      <p:sp>
        <p:nvSpPr>
          <p:cNvPr id="55" name="灯片编号占位符 54"/>
          <p:cNvSpPr>
            <a:spLocks noGrp="1"/>
          </p:cNvSpPr>
          <p:nvPr>
            <p:ph type="sldNum" sz="quarter" idx="12"/>
          </p:nvPr>
        </p:nvSpPr>
        <p:spPr/>
        <p:txBody>
          <a:bodyPr/>
          <a:lstStyle/>
          <a:p>
            <a:fld id="{663929B4-F5BC-40D3-BE0E-70DA1E143623}" type="slidenum">
              <a:rPr lang="en-US" altLang="zh-CN" smtClean="0"/>
              <a:pPr/>
              <a:t>4</a:t>
            </a:fld>
            <a:endParaRPr lang="en-US" altLang="zh-CN"/>
          </a:p>
        </p:txBody>
      </p:sp>
    </p:spTree>
    <p:extLst>
      <p:ext uri="{BB962C8B-B14F-4D97-AF65-F5344CB8AC3E}">
        <p14:creationId xmlns:p14="http://schemas.microsoft.com/office/powerpoint/2010/main" xmlns="" val="246937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7141"/>
                                        </p:tgtEl>
                                        <p:attrNameLst>
                                          <p:attrName>style.visibility</p:attrName>
                                        </p:attrNameLst>
                                      </p:cBhvr>
                                      <p:to>
                                        <p:strVal val="visible"/>
                                      </p:to>
                                    </p:set>
                                    <p:animEffect transition="in" filter="wipe(left)">
                                      <p:cBhvr>
                                        <p:cTn id="14" dur="500"/>
                                        <p:tgtEl>
                                          <p:spTgt spid="4714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7138"/>
                                        </p:tgtEl>
                                        <p:attrNameLst>
                                          <p:attrName>style.visibility</p:attrName>
                                        </p:attrNameLst>
                                      </p:cBhvr>
                                      <p:to>
                                        <p:strVal val="visible"/>
                                      </p:to>
                                    </p:set>
                                    <p:animEffect transition="in" filter="wipe(left)">
                                      <p:cBhvr>
                                        <p:cTn id="29" dur="1000"/>
                                        <p:tgtEl>
                                          <p:spTgt spid="47138"/>
                                        </p:tgtEl>
                                      </p:cBhvr>
                                    </p:animEffect>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47136"/>
                                        </p:tgtEl>
                                        <p:attrNameLst>
                                          <p:attrName>style.visibility</p:attrName>
                                        </p:attrNameLst>
                                      </p:cBhvr>
                                      <p:to>
                                        <p:strVal val="visible"/>
                                      </p:to>
                                    </p:set>
                                    <p:animEffect transition="in" filter="wipe(down)">
                                      <p:cBhvr>
                                        <p:cTn id="46" dur="500"/>
                                        <p:tgtEl>
                                          <p:spTgt spid="471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2000"/>
                                        <p:tgtEl>
                                          <p:spTgt spid="49"/>
                                        </p:tgtEl>
                                      </p:cBhvr>
                                    </p:animEffect>
                                  </p:childTnLst>
                                </p:cTn>
                              </p:par>
                            </p:childTnLst>
                          </p:cTn>
                        </p:par>
                        <p:par>
                          <p:cTn id="52" fill="hold">
                            <p:stCondLst>
                              <p:cond delay="2000"/>
                            </p:stCondLst>
                            <p:childTnLst>
                              <p:par>
                                <p:cTn id="53" presetID="2" presetClass="entr" presetSubtype="4"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par>
                          <p:cTn id="57" fill="hold">
                            <p:stCondLst>
                              <p:cond delay="2500"/>
                            </p:stCondLst>
                            <p:childTnLst>
                              <p:par>
                                <p:cTn id="58" presetID="22" presetClass="entr" presetSubtype="4"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down)">
                                      <p:cBhvr>
                                        <p:cTn id="60" dur="5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2500"/>
                                        <p:tgtEl>
                                          <p:spTgt spid="50"/>
                                        </p:tgtEl>
                                      </p:cBhvr>
                                    </p:animEffect>
                                  </p:childTnLst>
                                </p:cTn>
                              </p:par>
                            </p:childTnLst>
                          </p:cTn>
                        </p:par>
                        <p:par>
                          <p:cTn id="66" fill="hold">
                            <p:stCondLst>
                              <p:cond delay="2500"/>
                            </p:stCondLst>
                            <p:childTnLst>
                              <p:par>
                                <p:cTn id="67" presetID="2" presetClass="entr" presetSubtype="4"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childTnLst>
                          </p:cTn>
                        </p:par>
                        <p:par>
                          <p:cTn id="71" fill="hold">
                            <p:stCondLst>
                              <p:cond delay="3000"/>
                            </p:stCondLst>
                            <p:childTnLst>
                              <p:par>
                                <p:cTn id="72" presetID="2" presetClass="entr" presetSubtype="4"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1+#ppt_h/2"/>
                                          </p:val>
                                        </p:tav>
                                        <p:tav tm="100000">
                                          <p:val>
                                            <p:strVal val="#ppt_y"/>
                                          </p:val>
                                        </p:tav>
                                      </p:tavLst>
                                    </p:anim>
                                  </p:childTnLst>
                                </p:cTn>
                              </p:par>
                            </p:childTnLst>
                          </p:cTn>
                        </p:par>
                        <p:par>
                          <p:cTn id="76" fill="hold">
                            <p:stCondLst>
                              <p:cond delay="3500"/>
                            </p:stCondLst>
                            <p:childTnLst>
                              <p:par>
                                <p:cTn id="77" presetID="22" presetClass="entr" presetSubtype="4"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down)">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left)">
                                      <p:cBhvr>
                                        <p:cTn id="84" dur="1000"/>
                                        <p:tgtEl>
                                          <p:spTgt spid="51"/>
                                        </p:tgtEl>
                                      </p:cBhvr>
                                    </p:animEffect>
                                  </p:childTnLst>
                                </p:cTn>
                              </p:par>
                            </p:childTnLst>
                          </p:cTn>
                        </p:par>
                        <p:par>
                          <p:cTn id="85" fill="hold">
                            <p:stCondLst>
                              <p:cond delay="1000"/>
                            </p:stCondLst>
                            <p:childTnLst>
                              <p:par>
                                <p:cTn id="86" presetID="2" presetClass="entr" presetSubtype="4" fill="hold" nodeType="after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additive="base">
                                        <p:cTn id="88" dur="500" fill="hold"/>
                                        <p:tgtEl>
                                          <p:spTgt spid="18"/>
                                        </p:tgtEl>
                                        <p:attrNameLst>
                                          <p:attrName>ppt_x</p:attrName>
                                        </p:attrNameLst>
                                      </p:cBhvr>
                                      <p:tavLst>
                                        <p:tav tm="0">
                                          <p:val>
                                            <p:strVal val="#ppt_x"/>
                                          </p:val>
                                        </p:tav>
                                        <p:tav tm="100000">
                                          <p:val>
                                            <p:strVal val="#ppt_x"/>
                                          </p:val>
                                        </p:tav>
                                      </p:tavLst>
                                    </p:anim>
                                    <p:anim calcmode="lin" valueType="num">
                                      <p:cBhvr additive="base">
                                        <p:cTn id="89" dur="500" fill="hold"/>
                                        <p:tgtEl>
                                          <p:spTgt spid="18"/>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2" presetClass="entr" presetSubtype="4"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left)">
                                      <p:cBhvr>
                                        <p:cTn id="98" dur="2500"/>
                                        <p:tgtEl>
                                          <p:spTgt spid="52"/>
                                        </p:tgtEl>
                                      </p:cBhvr>
                                    </p:animEffect>
                                  </p:childTnLst>
                                </p:cTn>
                              </p:par>
                            </p:childTnLst>
                          </p:cTn>
                        </p:par>
                        <p:par>
                          <p:cTn id="99" fill="hold">
                            <p:stCondLst>
                              <p:cond delay="2500"/>
                            </p:stCondLst>
                            <p:childTnLst>
                              <p:par>
                                <p:cTn id="100" presetID="2" presetClass="entr" presetSubtype="4"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500" fill="hold"/>
                                        <p:tgtEl>
                                          <p:spTgt spid="19"/>
                                        </p:tgtEl>
                                        <p:attrNameLst>
                                          <p:attrName>ppt_x</p:attrName>
                                        </p:attrNameLst>
                                      </p:cBhvr>
                                      <p:tavLst>
                                        <p:tav tm="0">
                                          <p:val>
                                            <p:strVal val="#ppt_x"/>
                                          </p:val>
                                        </p:tav>
                                        <p:tav tm="100000">
                                          <p:val>
                                            <p:strVal val="#ppt_x"/>
                                          </p:val>
                                        </p:tav>
                                      </p:tavLst>
                                    </p:anim>
                                    <p:anim calcmode="lin" valueType="num">
                                      <p:cBhvr additive="base">
                                        <p:cTn id="103" dur="500" fill="hold"/>
                                        <p:tgtEl>
                                          <p:spTgt spid="19"/>
                                        </p:tgtEl>
                                        <p:attrNameLst>
                                          <p:attrName>ppt_y</p:attrName>
                                        </p:attrNameLst>
                                      </p:cBhvr>
                                      <p:tavLst>
                                        <p:tav tm="0">
                                          <p:val>
                                            <p:strVal val="1+#ppt_h/2"/>
                                          </p:val>
                                        </p:tav>
                                        <p:tav tm="100000">
                                          <p:val>
                                            <p:strVal val="#ppt_y"/>
                                          </p:val>
                                        </p:tav>
                                      </p:tavLst>
                                    </p:anim>
                                  </p:childTnLst>
                                </p:cTn>
                              </p:par>
                            </p:childTnLst>
                          </p:cTn>
                        </p:par>
                        <p:par>
                          <p:cTn id="104" fill="hold">
                            <p:stCondLst>
                              <p:cond delay="3000"/>
                            </p:stCondLst>
                            <p:childTnLst>
                              <p:par>
                                <p:cTn id="105" presetID="22" presetClass="entr" presetSubtype="4" fill="hold" grpId="0" nodeType="after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par>
                          <p:cTn id="113" fill="hold">
                            <p:stCondLst>
                              <p:cond delay="500"/>
                            </p:stCondLst>
                            <p:childTnLst>
                              <p:par>
                                <p:cTn id="114" presetID="2" presetClass="entr" presetSubtype="4" fill="hold" grpId="0" nodeType="afterEffect">
                                  <p:stCondLst>
                                    <p:cond delay="0"/>
                                  </p:stCondLst>
                                  <p:childTnLst>
                                    <p:set>
                                      <p:cBhvr>
                                        <p:cTn id="115" dur="1" fill="hold">
                                          <p:stCondLst>
                                            <p:cond delay="0"/>
                                          </p:stCondLst>
                                        </p:cTn>
                                        <p:tgtEl>
                                          <p:spTgt spid="24"/>
                                        </p:tgtEl>
                                        <p:attrNameLst>
                                          <p:attrName>style.visibility</p:attrName>
                                        </p:attrNameLst>
                                      </p:cBhvr>
                                      <p:to>
                                        <p:strVal val="visible"/>
                                      </p:to>
                                    </p:set>
                                    <p:anim calcmode="lin" valueType="num">
                                      <p:cBhvr additive="base">
                                        <p:cTn id="116" dur="500" fill="hold"/>
                                        <p:tgtEl>
                                          <p:spTgt spid="24"/>
                                        </p:tgtEl>
                                        <p:attrNameLst>
                                          <p:attrName>ppt_x</p:attrName>
                                        </p:attrNameLst>
                                      </p:cBhvr>
                                      <p:tavLst>
                                        <p:tav tm="0">
                                          <p:val>
                                            <p:strVal val="#ppt_x"/>
                                          </p:val>
                                        </p:tav>
                                        <p:tav tm="100000">
                                          <p:val>
                                            <p:strVal val="#ppt_x"/>
                                          </p:val>
                                        </p:tav>
                                      </p:tavLst>
                                    </p:anim>
                                    <p:anim calcmode="lin" valueType="num">
                                      <p:cBhvr additive="base">
                                        <p:cTn id="117" dur="500" fill="hold"/>
                                        <p:tgtEl>
                                          <p:spTgt spid="24"/>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additive="base">
                                        <p:cTn id="120" dur="500" fill="hold"/>
                                        <p:tgtEl>
                                          <p:spTgt spid="22"/>
                                        </p:tgtEl>
                                        <p:attrNameLst>
                                          <p:attrName>ppt_x</p:attrName>
                                        </p:attrNameLst>
                                      </p:cBhvr>
                                      <p:tavLst>
                                        <p:tav tm="0">
                                          <p:val>
                                            <p:strVal val="#ppt_x"/>
                                          </p:val>
                                        </p:tav>
                                        <p:tav tm="100000">
                                          <p:val>
                                            <p:strVal val="#ppt_x"/>
                                          </p:val>
                                        </p:tav>
                                      </p:tavLst>
                                    </p:anim>
                                    <p:anim calcmode="lin" valueType="num">
                                      <p:cBhvr additive="base">
                                        <p:cTn id="121" dur="500" fill="hold"/>
                                        <p:tgtEl>
                                          <p:spTgt spid="22"/>
                                        </p:tgtEl>
                                        <p:attrNameLst>
                                          <p:attrName>ppt_y</p:attrName>
                                        </p:attrNameLst>
                                      </p:cBhvr>
                                      <p:tavLst>
                                        <p:tav tm="0">
                                          <p:val>
                                            <p:strVal val="1+#ppt_h/2"/>
                                          </p:val>
                                        </p:tav>
                                        <p:tav tm="100000">
                                          <p:val>
                                            <p:strVal val="#ppt_y"/>
                                          </p:val>
                                        </p:tav>
                                      </p:tavLst>
                                    </p:anim>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wipe(down)">
                                      <p:cBhvr>
                                        <p:cTn id="125" dur="500"/>
                                        <p:tgtEl>
                                          <p:spTgt spid="3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left)">
                                      <p:cBhvr>
                                        <p:cTn id="130" dur="3500"/>
                                        <p:tgtEl>
                                          <p:spTgt spid="43"/>
                                        </p:tgtEl>
                                      </p:cBhvr>
                                    </p:animEffect>
                                  </p:childTnLst>
                                </p:cTn>
                              </p:par>
                            </p:childTnLst>
                          </p:cTn>
                        </p:par>
                        <p:par>
                          <p:cTn id="131" fill="hold">
                            <p:stCondLst>
                              <p:cond delay="3500"/>
                            </p:stCondLst>
                            <p:childTnLst>
                              <p:par>
                                <p:cTn id="132" presetID="2" presetClass="entr" presetSubtype="4" fill="hold" nodeType="after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additive="base">
                                        <p:cTn id="134" dur="500" fill="hold"/>
                                        <p:tgtEl>
                                          <p:spTgt spid="20"/>
                                        </p:tgtEl>
                                        <p:attrNameLst>
                                          <p:attrName>ppt_x</p:attrName>
                                        </p:attrNameLst>
                                      </p:cBhvr>
                                      <p:tavLst>
                                        <p:tav tm="0">
                                          <p:val>
                                            <p:strVal val="#ppt_x"/>
                                          </p:val>
                                        </p:tav>
                                        <p:tav tm="100000">
                                          <p:val>
                                            <p:strVal val="#ppt_x"/>
                                          </p:val>
                                        </p:tav>
                                      </p:tavLst>
                                    </p:anim>
                                    <p:anim calcmode="lin" valueType="num">
                                      <p:cBhvr additive="base">
                                        <p:cTn id="135" dur="500" fill="hold"/>
                                        <p:tgtEl>
                                          <p:spTgt spid="20"/>
                                        </p:tgtEl>
                                        <p:attrNameLst>
                                          <p:attrName>ppt_y</p:attrName>
                                        </p:attrNameLst>
                                      </p:cBhvr>
                                      <p:tavLst>
                                        <p:tav tm="0">
                                          <p:val>
                                            <p:strVal val="1+#ppt_h/2"/>
                                          </p:val>
                                        </p:tav>
                                        <p:tav tm="100000">
                                          <p:val>
                                            <p:strVal val="#ppt_y"/>
                                          </p:val>
                                        </p:tav>
                                      </p:tavLst>
                                    </p:anim>
                                  </p:childTnLst>
                                </p:cTn>
                              </p:par>
                            </p:childTnLst>
                          </p:cTn>
                        </p:par>
                        <p:par>
                          <p:cTn id="136" fill="hold">
                            <p:stCondLst>
                              <p:cond delay="4000"/>
                            </p:stCondLst>
                            <p:childTnLst>
                              <p:par>
                                <p:cTn id="137" presetID="22" presetClass="entr" presetSubtype="4" fill="hold" grpId="0" nodeType="after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down)">
                                      <p:cBhvr>
                                        <p:cTn id="139" dur="500"/>
                                        <p:tgtEl>
                                          <p:spTgt spid="4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left)">
                                      <p:cBhvr>
                                        <p:cTn id="144" dur="4000"/>
                                        <p:tgtEl>
                                          <p:spTgt spid="54"/>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grpId="0" nodeType="clickEffect">
                                  <p:stCondLst>
                                    <p:cond delay="0"/>
                                  </p:stCondLst>
                                  <p:childTnLst>
                                    <p:set>
                                      <p:cBhvr>
                                        <p:cTn id="148" dur="1" fill="hold">
                                          <p:stCondLst>
                                            <p:cond delay="0"/>
                                          </p:stCondLst>
                                        </p:cTn>
                                        <p:tgtEl>
                                          <p:spTgt spid="47142"/>
                                        </p:tgtEl>
                                        <p:attrNameLst>
                                          <p:attrName>style.visibility</p:attrName>
                                        </p:attrNameLst>
                                      </p:cBhvr>
                                      <p:to>
                                        <p:strVal val="visible"/>
                                      </p:to>
                                    </p:set>
                                    <p:anim calcmode="lin" valueType="num">
                                      <p:cBhvr>
                                        <p:cTn id="149" dur="500" fill="hold"/>
                                        <p:tgtEl>
                                          <p:spTgt spid="47142"/>
                                        </p:tgtEl>
                                        <p:attrNameLst>
                                          <p:attrName>ppt_w</p:attrName>
                                        </p:attrNameLst>
                                      </p:cBhvr>
                                      <p:tavLst>
                                        <p:tav tm="0">
                                          <p:val>
                                            <p:fltVal val="0"/>
                                          </p:val>
                                        </p:tav>
                                        <p:tav tm="100000">
                                          <p:val>
                                            <p:strVal val="#ppt_w"/>
                                          </p:val>
                                        </p:tav>
                                      </p:tavLst>
                                    </p:anim>
                                    <p:anim calcmode="lin" valueType="num">
                                      <p:cBhvr>
                                        <p:cTn id="150" dur="500" fill="hold"/>
                                        <p:tgtEl>
                                          <p:spTgt spid="47142"/>
                                        </p:tgtEl>
                                        <p:attrNameLst>
                                          <p:attrName>ppt_h</p:attrName>
                                        </p:attrNameLst>
                                      </p:cBhvr>
                                      <p:tavLst>
                                        <p:tav tm="0">
                                          <p:val>
                                            <p:fltVal val="0"/>
                                          </p:val>
                                        </p:tav>
                                        <p:tav tm="100000">
                                          <p:val>
                                            <p:strVal val="#ppt_h"/>
                                          </p:val>
                                        </p:tav>
                                      </p:tavLst>
                                    </p:anim>
                                    <p:animEffect transition="in" filter="fade">
                                      <p:cBhvr>
                                        <p:cTn id="151" dur="500"/>
                                        <p:tgtEl>
                                          <p:spTgt spid="47142"/>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grpId="0" nodeType="clickEffect">
                                  <p:stCondLst>
                                    <p:cond delay="0"/>
                                  </p:stCondLst>
                                  <p:childTnLst>
                                    <p:set>
                                      <p:cBhvr>
                                        <p:cTn id="155" dur="1" fill="hold">
                                          <p:stCondLst>
                                            <p:cond delay="0"/>
                                          </p:stCondLst>
                                        </p:cTn>
                                        <p:tgtEl>
                                          <p:spTgt spid="60"/>
                                        </p:tgtEl>
                                        <p:attrNameLst>
                                          <p:attrName>style.visibility</p:attrName>
                                        </p:attrNameLst>
                                      </p:cBhvr>
                                      <p:to>
                                        <p:strVal val="visible"/>
                                      </p:to>
                                    </p:set>
                                    <p:anim calcmode="lin" valueType="num">
                                      <p:cBhvr>
                                        <p:cTn id="156" dur="500" fill="hold"/>
                                        <p:tgtEl>
                                          <p:spTgt spid="60"/>
                                        </p:tgtEl>
                                        <p:attrNameLst>
                                          <p:attrName>ppt_w</p:attrName>
                                        </p:attrNameLst>
                                      </p:cBhvr>
                                      <p:tavLst>
                                        <p:tav tm="0">
                                          <p:val>
                                            <p:fltVal val="0"/>
                                          </p:val>
                                        </p:tav>
                                        <p:tav tm="100000">
                                          <p:val>
                                            <p:strVal val="#ppt_w"/>
                                          </p:val>
                                        </p:tav>
                                      </p:tavLst>
                                    </p:anim>
                                    <p:anim calcmode="lin" valueType="num">
                                      <p:cBhvr>
                                        <p:cTn id="157" dur="500" fill="hold"/>
                                        <p:tgtEl>
                                          <p:spTgt spid="60"/>
                                        </p:tgtEl>
                                        <p:attrNameLst>
                                          <p:attrName>ppt_h</p:attrName>
                                        </p:attrNameLst>
                                      </p:cBhvr>
                                      <p:tavLst>
                                        <p:tav tm="0">
                                          <p:val>
                                            <p:fltVal val="0"/>
                                          </p:val>
                                        </p:tav>
                                        <p:tav tm="100000">
                                          <p:val>
                                            <p:strVal val="#ppt_h"/>
                                          </p:val>
                                        </p:tav>
                                      </p:tavLst>
                                    </p:anim>
                                    <p:animEffect transition="in" filter="fade">
                                      <p:cBhvr>
                                        <p:cTn id="158" dur="500"/>
                                        <p:tgtEl>
                                          <p:spTgt spid="60"/>
                                        </p:tgtEl>
                                      </p:cBhvr>
                                    </p:animEffect>
                                  </p:childTnLst>
                                </p:cTn>
                              </p:par>
                            </p:childTnLst>
                          </p:cTn>
                        </p:par>
                      </p:childTnLst>
                    </p:cTn>
                  </p:par>
                  <p:par>
                    <p:cTn id="159" fill="hold">
                      <p:stCondLst>
                        <p:cond delay="indefinite"/>
                      </p:stCondLst>
                      <p:childTnLst>
                        <p:par>
                          <p:cTn id="160" fill="hold">
                            <p:stCondLst>
                              <p:cond delay="0"/>
                            </p:stCondLst>
                            <p:childTnLst>
                              <p:par>
                                <p:cTn id="161" presetID="53" presetClass="entr" presetSubtype="16" fill="hold" grpId="0" nodeType="clickEffect">
                                  <p:stCondLst>
                                    <p:cond delay="0"/>
                                  </p:stCondLst>
                                  <p:childTnLst>
                                    <p:set>
                                      <p:cBhvr>
                                        <p:cTn id="162" dur="1" fill="hold">
                                          <p:stCondLst>
                                            <p:cond delay="0"/>
                                          </p:stCondLst>
                                        </p:cTn>
                                        <p:tgtEl>
                                          <p:spTgt spid="61"/>
                                        </p:tgtEl>
                                        <p:attrNameLst>
                                          <p:attrName>style.visibility</p:attrName>
                                        </p:attrNameLst>
                                      </p:cBhvr>
                                      <p:to>
                                        <p:strVal val="visible"/>
                                      </p:to>
                                    </p:set>
                                    <p:anim calcmode="lin" valueType="num">
                                      <p:cBhvr>
                                        <p:cTn id="163" dur="500" fill="hold"/>
                                        <p:tgtEl>
                                          <p:spTgt spid="61"/>
                                        </p:tgtEl>
                                        <p:attrNameLst>
                                          <p:attrName>ppt_w</p:attrName>
                                        </p:attrNameLst>
                                      </p:cBhvr>
                                      <p:tavLst>
                                        <p:tav tm="0">
                                          <p:val>
                                            <p:fltVal val="0"/>
                                          </p:val>
                                        </p:tav>
                                        <p:tav tm="100000">
                                          <p:val>
                                            <p:strVal val="#ppt_w"/>
                                          </p:val>
                                        </p:tav>
                                      </p:tavLst>
                                    </p:anim>
                                    <p:anim calcmode="lin" valueType="num">
                                      <p:cBhvr>
                                        <p:cTn id="164" dur="500" fill="hold"/>
                                        <p:tgtEl>
                                          <p:spTgt spid="61"/>
                                        </p:tgtEl>
                                        <p:attrNameLst>
                                          <p:attrName>ppt_h</p:attrName>
                                        </p:attrNameLst>
                                      </p:cBhvr>
                                      <p:tavLst>
                                        <p:tav tm="0">
                                          <p:val>
                                            <p:fltVal val="0"/>
                                          </p:val>
                                        </p:tav>
                                        <p:tav tm="100000">
                                          <p:val>
                                            <p:strVal val="#ppt_h"/>
                                          </p:val>
                                        </p:tav>
                                      </p:tavLst>
                                    </p:anim>
                                    <p:animEffect transition="in" filter="fade">
                                      <p:cBhvr>
                                        <p:cTn id="165" dur="500"/>
                                        <p:tgtEl>
                                          <p:spTgt spid="61"/>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62"/>
                                        </p:tgtEl>
                                        <p:attrNameLst>
                                          <p:attrName>style.visibility</p:attrName>
                                        </p:attrNameLst>
                                      </p:cBhvr>
                                      <p:to>
                                        <p:strVal val="visible"/>
                                      </p:to>
                                    </p:set>
                                    <p:anim calcmode="lin" valueType="num">
                                      <p:cBhvr>
                                        <p:cTn id="170" dur="500" fill="hold"/>
                                        <p:tgtEl>
                                          <p:spTgt spid="62"/>
                                        </p:tgtEl>
                                        <p:attrNameLst>
                                          <p:attrName>ppt_w</p:attrName>
                                        </p:attrNameLst>
                                      </p:cBhvr>
                                      <p:tavLst>
                                        <p:tav tm="0">
                                          <p:val>
                                            <p:fltVal val="0"/>
                                          </p:val>
                                        </p:tav>
                                        <p:tav tm="100000">
                                          <p:val>
                                            <p:strVal val="#ppt_w"/>
                                          </p:val>
                                        </p:tav>
                                      </p:tavLst>
                                    </p:anim>
                                    <p:anim calcmode="lin" valueType="num">
                                      <p:cBhvr>
                                        <p:cTn id="171" dur="500" fill="hold"/>
                                        <p:tgtEl>
                                          <p:spTgt spid="62"/>
                                        </p:tgtEl>
                                        <p:attrNameLst>
                                          <p:attrName>ppt_h</p:attrName>
                                        </p:attrNameLst>
                                      </p:cBhvr>
                                      <p:tavLst>
                                        <p:tav tm="0">
                                          <p:val>
                                            <p:fltVal val="0"/>
                                          </p:val>
                                        </p:tav>
                                        <p:tav tm="100000">
                                          <p:val>
                                            <p:strVal val="#ppt_h"/>
                                          </p:val>
                                        </p:tav>
                                      </p:tavLst>
                                    </p:anim>
                                    <p:animEffect transition="in" filter="fade">
                                      <p:cBhvr>
                                        <p:cTn id="172" dur="500"/>
                                        <p:tgtEl>
                                          <p:spTgt spid="62"/>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ntr" presetSubtype="16" fill="hold" grpId="0" nodeType="clickEffect">
                                  <p:stCondLst>
                                    <p:cond delay="0"/>
                                  </p:stCondLst>
                                  <p:childTnLst>
                                    <p:set>
                                      <p:cBhvr>
                                        <p:cTn id="176" dur="1" fill="hold">
                                          <p:stCondLst>
                                            <p:cond delay="0"/>
                                          </p:stCondLst>
                                        </p:cTn>
                                        <p:tgtEl>
                                          <p:spTgt spid="63"/>
                                        </p:tgtEl>
                                        <p:attrNameLst>
                                          <p:attrName>style.visibility</p:attrName>
                                        </p:attrNameLst>
                                      </p:cBhvr>
                                      <p:to>
                                        <p:strVal val="visible"/>
                                      </p:to>
                                    </p:set>
                                    <p:anim calcmode="lin" valueType="num">
                                      <p:cBhvr>
                                        <p:cTn id="177" dur="500" fill="hold"/>
                                        <p:tgtEl>
                                          <p:spTgt spid="63"/>
                                        </p:tgtEl>
                                        <p:attrNameLst>
                                          <p:attrName>ppt_w</p:attrName>
                                        </p:attrNameLst>
                                      </p:cBhvr>
                                      <p:tavLst>
                                        <p:tav tm="0">
                                          <p:val>
                                            <p:fltVal val="0"/>
                                          </p:val>
                                        </p:tav>
                                        <p:tav tm="100000">
                                          <p:val>
                                            <p:strVal val="#ppt_w"/>
                                          </p:val>
                                        </p:tav>
                                      </p:tavLst>
                                    </p:anim>
                                    <p:anim calcmode="lin" valueType="num">
                                      <p:cBhvr>
                                        <p:cTn id="178" dur="500" fill="hold"/>
                                        <p:tgtEl>
                                          <p:spTgt spid="63"/>
                                        </p:tgtEl>
                                        <p:attrNameLst>
                                          <p:attrName>ppt_h</p:attrName>
                                        </p:attrNameLst>
                                      </p:cBhvr>
                                      <p:tavLst>
                                        <p:tav tm="0">
                                          <p:val>
                                            <p:fltVal val="0"/>
                                          </p:val>
                                        </p:tav>
                                        <p:tav tm="100000">
                                          <p:val>
                                            <p:strVal val="#ppt_h"/>
                                          </p:val>
                                        </p:tav>
                                      </p:tavLst>
                                    </p:anim>
                                    <p:animEffect transition="in" filter="fade">
                                      <p:cBhvr>
                                        <p:cTn id="1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6" grpId="0" animBg="1"/>
      <p:bldP spid="35" grpId="0" animBg="1"/>
      <p:bldP spid="36" grpId="0" animBg="1"/>
      <p:bldP spid="37" grpId="0" animBg="1"/>
      <p:bldP spid="38" grpId="0" animBg="1"/>
      <p:bldP spid="39" grpId="0" animBg="1"/>
      <p:bldP spid="40" grpId="0" animBg="1"/>
      <p:bldP spid="57" grpId="0" animBg="1"/>
      <p:bldP spid="12" grpId="0" animBg="1"/>
      <p:bldP spid="14" grpId="0" animBg="1"/>
      <p:bldP spid="15" grpId="0" animBg="1"/>
      <p:bldP spid="23" grpId="0" animBg="1"/>
      <p:bldP spid="24" grpId="0" animBg="1"/>
      <p:bldP spid="47142" grpId="0" animBg="1"/>
      <p:bldP spid="60" grpId="0" animBg="1"/>
      <p:bldP spid="61" grpId="0" animBg="1"/>
      <p:bldP spid="62"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xmlns="" val="3449286528"/>
              </p:ext>
            </p:extLst>
          </p:nvPr>
        </p:nvGraphicFramePr>
        <p:xfrm>
          <a:off x="467544" y="1196752"/>
          <a:ext cx="8208913" cy="2232249"/>
        </p:xfrm>
        <a:graphic>
          <a:graphicData uri="http://schemas.openxmlformats.org/drawingml/2006/table">
            <a:tbl>
              <a:tblPr firstRow="1" firstCol="1" bandRow="1">
                <a:tableStyleId>{5C22544A-7EE6-4342-B048-85BDC9FD1C3A}</a:tableStyleId>
              </a:tblPr>
              <a:tblGrid>
                <a:gridCol w="2170369"/>
                <a:gridCol w="3215994"/>
                <a:gridCol w="2822550"/>
              </a:tblGrid>
              <a:tr h="637784">
                <a:tc>
                  <a:txBody>
                    <a:bodyPr/>
                    <a:lstStyle/>
                    <a:p>
                      <a:pPr algn="ctr">
                        <a:lnSpc>
                          <a:spcPts val="1500"/>
                        </a:lnSpc>
                        <a:spcAft>
                          <a:spcPts val="0"/>
                        </a:spcAft>
                      </a:pPr>
                      <a:r>
                        <a:rPr lang="en-US" sz="1800" kern="0" dirty="0">
                          <a:solidFill>
                            <a:srgbClr val="C00000"/>
                          </a:solidFill>
                          <a:effectLst/>
                        </a:rPr>
                        <a:t>Job</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ts val="1500"/>
                        </a:lnSpc>
                        <a:spcAft>
                          <a:spcPts val="0"/>
                        </a:spcAft>
                      </a:pPr>
                      <a:r>
                        <a:rPr lang="en-US" sz="1800" kern="0" dirty="0">
                          <a:solidFill>
                            <a:srgbClr val="C00000"/>
                          </a:solidFill>
                          <a:effectLst/>
                        </a:rPr>
                        <a:t>Arrival time</a:t>
                      </a:r>
                      <a:endParaRPr lang="zh-CN" sz="2000" kern="100" dirty="0">
                        <a:solidFill>
                          <a:srgbClr val="C00000"/>
                        </a:solidFill>
                        <a:effectLst/>
                        <a:latin typeface="Cambria"/>
                        <a:ea typeface="宋体"/>
                        <a:cs typeface="Times New Roman"/>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ts val="1500"/>
                        </a:lnSpc>
                        <a:spcAft>
                          <a:spcPts val="0"/>
                        </a:spcAft>
                      </a:pPr>
                      <a:r>
                        <a:rPr lang="en-US" sz="1800" kern="0" dirty="0">
                          <a:solidFill>
                            <a:srgbClr val="C00000"/>
                          </a:solidFill>
                          <a:effectLst/>
                        </a:rPr>
                        <a:t>Burst Time</a:t>
                      </a:r>
                      <a:endParaRPr lang="zh-CN" sz="2000" kern="100" dirty="0">
                        <a:solidFill>
                          <a:srgbClr val="C00000"/>
                        </a:solidFill>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18893">
                <a:tc>
                  <a:txBody>
                    <a:bodyPr/>
                    <a:lstStyle/>
                    <a:p>
                      <a:pPr algn="ctr">
                        <a:lnSpc>
                          <a:spcPts val="1500"/>
                        </a:lnSpc>
                        <a:spcAft>
                          <a:spcPts val="0"/>
                        </a:spcAft>
                      </a:pPr>
                      <a:r>
                        <a:rPr lang="en-US" sz="1800" kern="0" dirty="0">
                          <a:solidFill>
                            <a:srgbClr val="C00000"/>
                          </a:solidFill>
                          <a:effectLst/>
                        </a:rPr>
                        <a:t>A</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ts val="1500"/>
                        </a:lnSpc>
                        <a:spcAft>
                          <a:spcPts val="0"/>
                        </a:spcAft>
                      </a:pPr>
                      <a:r>
                        <a:rPr lang="en-US" sz="1800" kern="0">
                          <a:effectLst/>
                        </a:rPr>
                        <a:t>0</a:t>
                      </a:r>
                      <a:endParaRPr lang="zh-CN" sz="2000" kern="100">
                        <a:effectLst/>
                        <a:latin typeface="Cambria"/>
                        <a:ea typeface="宋体"/>
                        <a:cs typeface="Times New Roman"/>
                      </a:endParaRPr>
                    </a:p>
                  </a:txBody>
                  <a:tcPr marL="68580" marR="68580" marT="0" marB="0" anchor="ctr"/>
                </a:tc>
                <a:tc>
                  <a:txBody>
                    <a:bodyPr/>
                    <a:lstStyle/>
                    <a:p>
                      <a:pPr algn="ctr">
                        <a:lnSpc>
                          <a:spcPts val="1500"/>
                        </a:lnSpc>
                        <a:spcAft>
                          <a:spcPts val="0"/>
                        </a:spcAft>
                      </a:pPr>
                      <a:r>
                        <a:rPr lang="en-US" sz="1800" kern="0">
                          <a:effectLst/>
                        </a:rPr>
                        <a:t>3</a:t>
                      </a:r>
                      <a:endParaRPr lang="zh-CN" sz="2000" kern="100">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tcPr>
                </a:tc>
              </a:tr>
              <a:tr h="318893">
                <a:tc>
                  <a:txBody>
                    <a:bodyPr/>
                    <a:lstStyle/>
                    <a:p>
                      <a:pPr algn="ctr">
                        <a:lnSpc>
                          <a:spcPts val="1500"/>
                        </a:lnSpc>
                        <a:spcAft>
                          <a:spcPts val="0"/>
                        </a:spcAft>
                      </a:pPr>
                      <a:r>
                        <a:rPr lang="en-US" sz="1800" kern="0" dirty="0">
                          <a:solidFill>
                            <a:srgbClr val="C00000"/>
                          </a:solidFill>
                          <a:effectLst/>
                        </a:rPr>
                        <a:t>B</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ts val="1500"/>
                        </a:lnSpc>
                        <a:spcAft>
                          <a:spcPts val="0"/>
                        </a:spcAft>
                      </a:pPr>
                      <a:r>
                        <a:rPr lang="en-US" sz="1800" kern="0">
                          <a:effectLst/>
                        </a:rPr>
                        <a:t>1</a:t>
                      </a:r>
                      <a:endParaRPr lang="zh-CN" sz="2000" kern="100">
                        <a:effectLst/>
                        <a:latin typeface="Cambria"/>
                        <a:ea typeface="宋体"/>
                        <a:cs typeface="Times New Roman"/>
                      </a:endParaRPr>
                    </a:p>
                  </a:txBody>
                  <a:tcPr marL="68580" marR="68580" marT="0" marB="0" anchor="ctr"/>
                </a:tc>
                <a:tc>
                  <a:txBody>
                    <a:bodyPr/>
                    <a:lstStyle/>
                    <a:p>
                      <a:pPr algn="ctr">
                        <a:lnSpc>
                          <a:spcPts val="1500"/>
                        </a:lnSpc>
                        <a:spcAft>
                          <a:spcPts val="0"/>
                        </a:spcAft>
                      </a:pPr>
                      <a:r>
                        <a:rPr lang="en-US" sz="1800" kern="0">
                          <a:effectLst/>
                        </a:rPr>
                        <a:t>5</a:t>
                      </a:r>
                      <a:endParaRPr lang="zh-CN" sz="2000" kern="100">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tcPr>
                </a:tc>
              </a:tr>
              <a:tr h="318893">
                <a:tc>
                  <a:txBody>
                    <a:bodyPr/>
                    <a:lstStyle/>
                    <a:p>
                      <a:pPr algn="ctr">
                        <a:lnSpc>
                          <a:spcPts val="1500"/>
                        </a:lnSpc>
                        <a:spcAft>
                          <a:spcPts val="0"/>
                        </a:spcAft>
                      </a:pPr>
                      <a:r>
                        <a:rPr lang="en-US" sz="1800" kern="0" dirty="0">
                          <a:solidFill>
                            <a:srgbClr val="C00000"/>
                          </a:solidFill>
                          <a:effectLst/>
                        </a:rPr>
                        <a:t>C</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ts val="1500"/>
                        </a:lnSpc>
                        <a:spcAft>
                          <a:spcPts val="0"/>
                        </a:spcAft>
                      </a:pPr>
                      <a:r>
                        <a:rPr lang="en-US" sz="1800" kern="0">
                          <a:effectLst/>
                        </a:rPr>
                        <a:t>3</a:t>
                      </a:r>
                      <a:endParaRPr lang="zh-CN" sz="2000" kern="100">
                        <a:effectLst/>
                        <a:latin typeface="Cambria"/>
                        <a:ea typeface="宋体"/>
                        <a:cs typeface="Times New Roman"/>
                      </a:endParaRPr>
                    </a:p>
                  </a:txBody>
                  <a:tcPr marL="68580" marR="68580" marT="0" marB="0" anchor="ctr"/>
                </a:tc>
                <a:tc>
                  <a:txBody>
                    <a:bodyPr/>
                    <a:lstStyle/>
                    <a:p>
                      <a:pPr algn="ctr">
                        <a:lnSpc>
                          <a:spcPts val="1500"/>
                        </a:lnSpc>
                        <a:spcAft>
                          <a:spcPts val="0"/>
                        </a:spcAft>
                      </a:pPr>
                      <a:r>
                        <a:rPr lang="en-US" sz="1800" kern="0" dirty="0">
                          <a:effectLst/>
                        </a:rPr>
                        <a:t>2</a:t>
                      </a:r>
                      <a:endParaRPr lang="zh-CN" sz="2000" kern="100" dirty="0">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tcPr>
                </a:tc>
              </a:tr>
              <a:tr h="318893">
                <a:tc>
                  <a:txBody>
                    <a:bodyPr/>
                    <a:lstStyle/>
                    <a:p>
                      <a:pPr algn="ctr">
                        <a:lnSpc>
                          <a:spcPts val="1500"/>
                        </a:lnSpc>
                        <a:spcAft>
                          <a:spcPts val="0"/>
                        </a:spcAft>
                      </a:pPr>
                      <a:r>
                        <a:rPr lang="en-US" sz="1800" kern="0" dirty="0">
                          <a:solidFill>
                            <a:srgbClr val="C00000"/>
                          </a:solidFill>
                          <a:effectLst/>
                        </a:rPr>
                        <a:t>D</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lnSpc>
                          <a:spcPts val="1500"/>
                        </a:lnSpc>
                        <a:spcAft>
                          <a:spcPts val="0"/>
                        </a:spcAft>
                      </a:pPr>
                      <a:r>
                        <a:rPr lang="en-US" sz="1800" kern="0">
                          <a:effectLst/>
                        </a:rPr>
                        <a:t>9</a:t>
                      </a:r>
                      <a:endParaRPr lang="zh-CN" sz="2000" kern="100">
                        <a:effectLst/>
                        <a:latin typeface="Cambria"/>
                        <a:ea typeface="宋体"/>
                        <a:cs typeface="Times New Roman"/>
                      </a:endParaRPr>
                    </a:p>
                  </a:txBody>
                  <a:tcPr marL="68580" marR="68580" marT="0" marB="0" anchor="ctr"/>
                </a:tc>
                <a:tc>
                  <a:txBody>
                    <a:bodyPr/>
                    <a:lstStyle/>
                    <a:p>
                      <a:pPr algn="ctr">
                        <a:lnSpc>
                          <a:spcPts val="1500"/>
                        </a:lnSpc>
                        <a:spcAft>
                          <a:spcPts val="0"/>
                        </a:spcAft>
                      </a:pPr>
                      <a:r>
                        <a:rPr lang="en-US" sz="1800" kern="0" dirty="0">
                          <a:effectLst/>
                        </a:rPr>
                        <a:t>5</a:t>
                      </a:r>
                      <a:endParaRPr lang="zh-CN" sz="2000" kern="100" dirty="0">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tcPr>
                </a:tc>
              </a:tr>
              <a:tr h="318893">
                <a:tc>
                  <a:txBody>
                    <a:bodyPr/>
                    <a:lstStyle/>
                    <a:p>
                      <a:pPr algn="ctr">
                        <a:lnSpc>
                          <a:spcPts val="1500"/>
                        </a:lnSpc>
                        <a:spcAft>
                          <a:spcPts val="0"/>
                        </a:spcAft>
                      </a:pPr>
                      <a:r>
                        <a:rPr lang="en-US" sz="1800" kern="0" dirty="0">
                          <a:solidFill>
                            <a:srgbClr val="C00000"/>
                          </a:solidFill>
                          <a:effectLst/>
                        </a:rPr>
                        <a:t>E</a:t>
                      </a:r>
                      <a:endParaRPr lang="zh-CN" sz="2000" kern="100" dirty="0">
                        <a:solidFill>
                          <a:srgbClr val="C00000"/>
                        </a:solidFill>
                        <a:effectLst/>
                        <a:latin typeface="Cambria"/>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ts val="1500"/>
                        </a:lnSpc>
                        <a:spcAft>
                          <a:spcPts val="0"/>
                        </a:spcAft>
                      </a:pPr>
                      <a:r>
                        <a:rPr lang="en-US" sz="1800" kern="0">
                          <a:effectLst/>
                        </a:rPr>
                        <a:t>12</a:t>
                      </a:r>
                      <a:endParaRPr lang="zh-CN" sz="2000" kern="100">
                        <a:effectLst/>
                        <a:latin typeface="Cambria"/>
                        <a:ea typeface="宋体"/>
                        <a:cs typeface="Times New Roman"/>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lnSpc>
                          <a:spcPts val="1500"/>
                        </a:lnSpc>
                        <a:spcAft>
                          <a:spcPts val="0"/>
                        </a:spcAft>
                      </a:pPr>
                      <a:r>
                        <a:rPr lang="en-US" sz="1800" kern="0" dirty="0">
                          <a:effectLst/>
                        </a:rPr>
                        <a:t>5</a:t>
                      </a:r>
                      <a:endParaRPr lang="zh-CN" sz="2000" kern="100" dirty="0">
                        <a:effectLst/>
                        <a:latin typeface="Cambria"/>
                        <a:ea typeface="宋体"/>
                        <a:cs typeface="Times New Roman"/>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进程调度（</a:t>
            </a:r>
            <a:r>
              <a:rPr lang="en-US" altLang="zh-CN" sz="4000" b="1" dirty="0" smtClean="0">
                <a:solidFill>
                  <a:schemeClr val="tx1"/>
                </a:solidFill>
                <a:latin typeface="黑体" pitchFamily="2" charset="-122"/>
                <a:ea typeface="黑体" pitchFamily="2" charset="-122"/>
              </a:rPr>
              <a:t>2</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en-US" altLang="zh-CN" sz="2800" b="1" dirty="0" err="1" smtClean="0">
                <a:solidFill>
                  <a:schemeClr val="tx1"/>
                </a:solidFill>
                <a:latin typeface="黑体" pitchFamily="2" charset="-122"/>
                <a:ea typeface="黑体" pitchFamily="2" charset="-122"/>
              </a:rPr>
              <a:t>HRN</a:t>
            </a:r>
            <a:r>
              <a:rPr lang="en-US" altLang="zh-CN" sz="2800" b="1" dirty="0" smtClean="0">
                <a:solidFill>
                  <a:schemeClr val="tx1"/>
                </a:solidFill>
                <a:latin typeface="黑体" pitchFamily="2" charset="-122"/>
                <a:ea typeface="黑体" pitchFamily="2" charset="-122"/>
              </a:rPr>
              <a:t>/</a:t>
            </a:r>
            <a:r>
              <a:rPr lang="zh-CN" altLang="en-US" sz="2800" b="1" dirty="0" smtClean="0">
                <a:solidFill>
                  <a:schemeClr val="tx1"/>
                </a:solidFill>
                <a:latin typeface="黑体" pitchFamily="2" charset="-122"/>
                <a:ea typeface="黑体" pitchFamily="2" charset="-122"/>
              </a:rPr>
              <a:t>高响应比优先</a:t>
            </a:r>
            <a:endParaRPr lang="zh-CN" altLang="en-US" sz="36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0630" name="剪辑" r:id="rId3" imgW="6857143" imgH="48963" progId="">
              <p:embed/>
            </p:oleObj>
          </a:graphicData>
        </a:graphic>
      </p:graphicFrame>
      <p:grpSp>
        <p:nvGrpSpPr>
          <p:cNvPr id="6" name="组合 5"/>
          <p:cNvGrpSpPr/>
          <p:nvPr/>
        </p:nvGrpSpPr>
        <p:grpSpPr>
          <a:xfrm>
            <a:off x="431540" y="3645023"/>
            <a:ext cx="8280920" cy="3096345"/>
            <a:chOff x="431540" y="3645023"/>
            <a:chExt cx="8280920" cy="3096345"/>
          </a:xfrm>
        </p:grpSpPr>
        <p:pic>
          <p:nvPicPr>
            <p:cNvPr id="50310" name="Picture 134" descr="C:\Users\HanqingLiu\AppData\Roaming\Tencent\Users\337628992\QQ\WinTemp\RichOle\Q2GEUL1YWMSK8T5`NWRF%W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1540" y="3645023"/>
              <a:ext cx="8280920" cy="237626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直接连接符 7"/>
            <p:cNvCxnSpPr/>
            <p:nvPr/>
          </p:nvCxnSpPr>
          <p:spPr>
            <a:xfrm>
              <a:off x="3510000" y="3789040"/>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68144" y="3753256"/>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176000" y="3825264"/>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835696" y="3789040"/>
              <a:ext cx="0" cy="198000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39193" y="6332745"/>
              <a:ext cx="731361" cy="408623"/>
            </a:xfrm>
            <a:prstGeom prst="wedgeRoundRectCallout">
              <a:avLst>
                <a:gd name="adj1" fmla="val -128108"/>
                <a:gd name="adj2" fmla="val -264814"/>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a:solidFill>
                    <a:schemeClr val="tx1">
                      <a:lumMod val="95000"/>
                      <a:lumOff val="5000"/>
                    </a:schemeClr>
                  </a:solidFill>
                </a:rPr>
                <a:t>A</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1</a:t>
              </a:r>
            </a:p>
          </p:txBody>
        </p:sp>
        <p:sp>
          <p:nvSpPr>
            <p:cNvPr id="13" name="TextBox 12"/>
            <p:cNvSpPr txBox="1"/>
            <p:nvPr/>
          </p:nvSpPr>
          <p:spPr>
            <a:xfrm>
              <a:off x="2400479" y="6021288"/>
              <a:ext cx="950238" cy="715089"/>
            </a:xfrm>
            <a:prstGeom prst="wedgeRoundRectCallout">
              <a:avLst>
                <a:gd name="adj1" fmla="val -107770"/>
                <a:gd name="adj2" fmla="val -129784"/>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solidFill>
                    <a:schemeClr val="tx1">
                      <a:lumMod val="95000"/>
                      <a:lumOff val="5000"/>
                    </a:schemeClr>
                  </a:solidFill>
                </a:rPr>
                <a:t>B</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7/5</a:t>
              </a:r>
            </a:p>
            <a:p>
              <a:r>
                <a:rPr lang="en-US" altLang="zh-CN" dirty="0" smtClean="0">
                  <a:solidFill>
                    <a:schemeClr val="tx1">
                      <a:lumMod val="95000"/>
                      <a:lumOff val="5000"/>
                    </a:schemeClr>
                  </a:solidFill>
                </a:rPr>
                <a:t>C</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1</a:t>
              </a:r>
            </a:p>
          </p:txBody>
        </p:sp>
        <p:sp>
          <p:nvSpPr>
            <p:cNvPr id="14" name="TextBox 13"/>
            <p:cNvSpPr txBox="1"/>
            <p:nvPr/>
          </p:nvSpPr>
          <p:spPr>
            <a:xfrm>
              <a:off x="3502700" y="6332745"/>
              <a:ext cx="744805" cy="408623"/>
            </a:xfrm>
            <a:prstGeom prst="wedgeRoundRectCallout">
              <a:avLst>
                <a:gd name="adj1" fmla="val -47496"/>
                <a:gd name="adj2" fmla="val -264814"/>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solidFill>
                    <a:schemeClr val="tx1">
                      <a:lumMod val="95000"/>
                      <a:lumOff val="5000"/>
                    </a:schemeClr>
                  </a:solidFill>
                </a:rPr>
                <a:t>C</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a:t>
              </a:r>
            </a:p>
          </p:txBody>
        </p:sp>
        <p:sp>
          <p:nvSpPr>
            <p:cNvPr id="15" name="TextBox 14"/>
            <p:cNvSpPr txBox="1"/>
            <p:nvPr/>
          </p:nvSpPr>
          <p:spPr>
            <a:xfrm>
              <a:off x="4438804" y="6332745"/>
              <a:ext cx="744805" cy="408623"/>
            </a:xfrm>
            <a:prstGeom prst="wedgeRoundRectCallout">
              <a:avLst>
                <a:gd name="adj1" fmla="val -82312"/>
                <a:gd name="adj2" fmla="val -261474"/>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solidFill>
                    <a:schemeClr val="tx1">
                      <a:lumMod val="95000"/>
                      <a:lumOff val="5000"/>
                    </a:schemeClr>
                  </a:solidFill>
                </a:rPr>
                <a:t>D</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a:t>
              </a:r>
            </a:p>
          </p:txBody>
        </p:sp>
        <p:sp>
          <p:nvSpPr>
            <p:cNvPr id="16" name="TextBox 15"/>
            <p:cNvSpPr txBox="1"/>
            <p:nvPr/>
          </p:nvSpPr>
          <p:spPr>
            <a:xfrm>
              <a:off x="5352807" y="6309320"/>
              <a:ext cx="731361" cy="408623"/>
            </a:xfrm>
            <a:prstGeom prst="wedgeRoundRectCallout">
              <a:avLst>
                <a:gd name="adj1" fmla="val 19312"/>
                <a:gd name="adj2" fmla="val -244774"/>
                <a:gd name="adj3" fmla="val 16667"/>
              </a:avLst>
            </a:prstGeom>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CN" dirty="0" smtClean="0">
                  <a:solidFill>
                    <a:schemeClr val="tx1">
                      <a:lumMod val="95000"/>
                      <a:lumOff val="5000"/>
                    </a:schemeClr>
                  </a:solidFill>
                </a:rPr>
                <a:t>E</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a:t>
              </a:r>
            </a:p>
          </p:txBody>
        </p:sp>
      </p:grpSp>
      <p:sp>
        <p:nvSpPr>
          <p:cNvPr id="17" name="灯片编号占位符 16"/>
          <p:cNvSpPr>
            <a:spLocks noGrp="1"/>
          </p:cNvSpPr>
          <p:nvPr>
            <p:ph type="sldNum" sz="quarter" idx="12"/>
          </p:nvPr>
        </p:nvSpPr>
        <p:spPr/>
        <p:txBody>
          <a:bodyPr/>
          <a:lstStyle/>
          <a:p>
            <a:fld id="{663929B4-F5BC-40D3-BE0E-70DA1E143623}" type="slidenum">
              <a:rPr lang="en-US" altLang="zh-CN" smtClean="0"/>
              <a:pPr/>
              <a:t>5</a:t>
            </a:fld>
            <a:endParaRPr lang="en-US" altLang="zh-CN"/>
          </a:p>
        </p:txBody>
      </p:sp>
    </p:spTree>
    <p:extLst>
      <p:ext uri="{BB962C8B-B14F-4D97-AF65-F5344CB8AC3E}">
        <p14:creationId xmlns:p14="http://schemas.microsoft.com/office/powerpoint/2010/main" xmlns="" val="425758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xmlns="" val="1597357236"/>
              </p:ext>
            </p:extLst>
          </p:nvPr>
        </p:nvGraphicFramePr>
        <p:xfrm>
          <a:off x="557554" y="1268760"/>
          <a:ext cx="8028892" cy="2736306"/>
        </p:xfrm>
        <a:graphic>
          <a:graphicData uri="http://schemas.openxmlformats.org/drawingml/2006/table">
            <a:tbl>
              <a:tblPr>
                <a:tableStyleId>{5C22544A-7EE6-4342-B048-85BDC9FD1C3A}</a:tableStyleId>
              </a:tblPr>
              <a:tblGrid>
                <a:gridCol w="2675660"/>
                <a:gridCol w="2676616"/>
                <a:gridCol w="2676616"/>
              </a:tblGrid>
              <a:tr h="456051">
                <a:tc>
                  <a:txBody>
                    <a:bodyPr/>
                    <a:lstStyle/>
                    <a:p>
                      <a:pPr algn="ctr">
                        <a:spcBef>
                          <a:spcPts val="250"/>
                        </a:spcBef>
                        <a:spcAft>
                          <a:spcPts val="250"/>
                        </a:spcAft>
                      </a:pPr>
                      <a:r>
                        <a:rPr lang="en-US" sz="2000" b="1" dirty="0" smtClean="0">
                          <a:effectLst/>
                        </a:rPr>
                        <a:t>ID</a:t>
                      </a:r>
                      <a:endParaRPr lang="zh-CN" sz="2000" b="1"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250"/>
                        </a:spcBef>
                        <a:spcAft>
                          <a:spcPts val="250"/>
                        </a:spcAft>
                      </a:pPr>
                      <a:r>
                        <a:rPr lang="en-US" sz="2000" b="1" dirty="0">
                          <a:effectLst/>
                        </a:rPr>
                        <a:t>T</a:t>
                      </a:r>
                      <a:endParaRPr lang="zh-CN" sz="2000" b="1" dirty="0">
                        <a:effectLst/>
                        <a:latin typeface="Times New Roman"/>
                        <a:ea typeface="宋体"/>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250"/>
                        </a:spcBef>
                        <a:spcAft>
                          <a:spcPts val="250"/>
                        </a:spcAft>
                      </a:pPr>
                      <a:r>
                        <a:rPr lang="zh-CN" sz="2000" b="1" dirty="0">
                          <a:effectLst/>
                        </a:rPr>
                        <a:t>优</a:t>
                      </a:r>
                      <a:r>
                        <a:rPr lang="en-US" sz="2000" b="1" dirty="0">
                          <a:effectLst/>
                        </a:rPr>
                        <a:t>  </a:t>
                      </a:r>
                      <a:r>
                        <a:rPr lang="zh-CN" sz="2000" b="1" dirty="0">
                          <a:effectLst/>
                        </a:rPr>
                        <a:t>先</a:t>
                      </a:r>
                      <a:r>
                        <a:rPr lang="en-US" sz="2000" b="1" dirty="0">
                          <a:effectLst/>
                        </a:rPr>
                        <a:t>  </a:t>
                      </a:r>
                      <a:r>
                        <a:rPr lang="zh-CN" sz="2000" b="1" dirty="0">
                          <a:effectLst/>
                        </a:rPr>
                        <a:t>级</a:t>
                      </a:r>
                      <a:endParaRPr lang="zh-CN" sz="2000" b="1"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a:spcBef>
                          <a:spcPts val="250"/>
                        </a:spcBef>
                        <a:spcAft>
                          <a:spcPts val="250"/>
                        </a:spcAft>
                      </a:pPr>
                      <a:r>
                        <a:rPr lang="en-US" sz="2000">
                          <a:effectLst/>
                        </a:rPr>
                        <a:t>0</a:t>
                      </a:r>
                      <a:endParaRPr lang="zh-CN" sz="20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Bef>
                          <a:spcPts val="250"/>
                        </a:spcBef>
                        <a:spcAft>
                          <a:spcPts val="250"/>
                        </a:spcAft>
                      </a:pPr>
                      <a:r>
                        <a:rPr lang="en-US" sz="2000">
                          <a:effectLst/>
                        </a:rPr>
                        <a:t>75</a:t>
                      </a:r>
                      <a:endParaRPr lang="zh-CN" sz="2000">
                        <a:effectLst/>
                        <a:latin typeface="Times New Roman"/>
                        <a:ea typeface="宋体"/>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250"/>
                        </a:spcBef>
                        <a:spcAft>
                          <a:spcPts val="250"/>
                        </a:spcAft>
                      </a:pPr>
                      <a:r>
                        <a:rPr lang="en-US" sz="2000">
                          <a:effectLst/>
                        </a:rPr>
                        <a:t>3</a:t>
                      </a:r>
                      <a:endParaRPr lang="zh-CN" sz="200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56051">
                <a:tc>
                  <a:txBody>
                    <a:bodyPr/>
                    <a:lstStyle/>
                    <a:p>
                      <a:pPr algn="ctr">
                        <a:spcBef>
                          <a:spcPts val="250"/>
                        </a:spcBef>
                        <a:spcAft>
                          <a:spcPts val="250"/>
                        </a:spcAft>
                      </a:pPr>
                      <a:r>
                        <a:rPr lang="en-US" sz="2000">
                          <a:effectLst/>
                        </a:rPr>
                        <a:t>1</a:t>
                      </a:r>
                      <a:endParaRPr lang="zh-CN" sz="20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250"/>
                        </a:spcBef>
                        <a:spcAft>
                          <a:spcPts val="250"/>
                        </a:spcAft>
                      </a:pPr>
                      <a:r>
                        <a:rPr lang="en-US" sz="2000">
                          <a:effectLst/>
                        </a:rPr>
                        <a:t>15</a:t>
                      </a:r>
                      <a:endParaRPr lang="zh-CN" sz="2000">
                        <a:effectLst/>
                        <a:latin typeface="Times New Roman"/>
                        <a:ea typeface="宋体"/>
                      </a:endParaRPr>
                    </a:p>
                  </a:txBody>
                  <a:tcPr marL="68580" marR="68580" marT="0" marB="0" anchor="ctr"/>
                </a:tc>
                <a:tc>
                  <a:txBody>
                    <a:bodyPr/>
                    <a:lstStyle/>
                    <a:p>
                      <a:pPr algn="ctr">
                        <a:spcBef>
                          <a:spcPts val="250"/>
                        </a:spcBef>
                        <a:spcAft>
                          <a:spcPts val="250"/>
                        </a:spcAft>
                      </a:pPr>
                      <a:r>
                        <a:rPr lang="en-US" sz="2000">
                          <a:effectLst/>
                        </a:rPr>
                        <a:t>1</a:t>
                      </a:r>
                      <a:endParaRPr lang="zh-CN" sz="200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456051">
                <a:tc>
                  <a:txBody>
                    <a:bodyPr/>
                    <a:lstStyle/>
                    <a:p>
                      <a:pPr algn="ctr">
                        <a:spcBef>
                          <a:spcPts val="250"/>
                        </a:spcBef>
                        <a:spcAft>
                          <a:spcPts val="250"/>
                        </a:spcAft>
                      </a:pPr>
                      <a:r>
                        <a:rPr lang="en-US" sz="2000">
                          <a:effectLst/>
                        </a:rPr>
                        <a:t>2</a:t>
                      </a:r>
                      <a:endParaRPr lang="zh-CN" sz="20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250"/>
                        </a:spcBef>
                        <a:spcAft>
                          <a:spcPts val="250"/>
                        </a:spcAft>
                      </a:pPr>
                      <a:r>
                        <a:rPr lang="en-US" sz="2000">
                          <a:effectLst/>
                        </a:rPr>
                        <a:t>5</a:t>
                      </a:r>
                      <a:endParaRPr lang="zh-CN" sz="2000">
                        <a:effectLst/>
                        <a:latin typeface="Times New Roman"/>
                        <a:ea typeface="宋体"/>
                      </a:endParaRPr>
                    </a:p>
                  </a:txBody>
                  <a:tcPr marL="68580" marR="68580" marT="0" marB="0" anchor="ctr"/>
                </a:tc>
                <a:tc>
                  <a:txBody>
                    <a:bodyPr/>
                    <a:lstStyle/>
                    <a:p>
                      <a:pPr algn="ctr">
                        <a:spcBef>
                          <a:spcPts val="250"/>
                        </a:spcBef>
                        <a:spcAft>
                          <a:spcPts val="250"/>
                        </a:spcAft>
                      </a:pPr>
                      <a:r>
                        <a:rPr lang="en-US" sz="2000">
                          <a:effectLst/>
                        </a:rPr>
                        <a:t>4</a:t>
                      </a:r>
                      <a:endParaRPr lang="zh-CN" sz="200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456051">
                <a:tc>
                  <a:txBody>
                    <a:bodyPr/>
                    <a:lstStyle/>
                    <a:p>
                      <a:pPr algn="ctr">
                        <a:spcBef>
                          <a:spcPts val="250"/>
                        </a:spcBef>
                        <a:spcAft>
                          <a:spcPts val="250"/>
                        </a:spcAft>
                      </a:pPr>
                      <a:r>
                        <a:rPr lang="en-US" sz="2000">
                          <a:effectLst/>
                        </a:rPr>
                        <a:t>3</a:t>
                      </a:r>
                      <a:endParaRPr lang="zh-CN" sz="20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spcBef>
                          <a:spcPts val="250"/>
                        </a:spcBef>
                        <a:spcAft>
                          <a:spcPts val="250"/>
                        </a:spcAft>
                      </a:pPr>
                      <a:r>
                        <a:rPr lang="en-US" sz="2000">
                          <a:effectLst/>
                        </a:rPr>
                        <a:t>15</a:t>
                      </a:r>
                      <a:endParaRPr lang="zh-CN" sz="2000">
                        <a:effectLst/>
                        <a:latin typeface="Times New Roman"/>
                        <a:ea typeface="宋体"/>
                      </a:endParaRPr>
                    </a:p>
                  </a:txBody>
                  <a:tcPr marL="68580" marR="68580" marT="0" marB="0" anchor="ctr"/>
                </a:tc>
                <a:tc>
                  <a:txBody>
                    <a:bodyPr/>
                    <a:lstStyle/>
                    <a:p>
                      <a:pPr algn="ctr">
                        <a:spcBef>
                          <a:spcPts val="250"/>
                        </a:spcBef>
                        <a:spcAft>
                          <a:spcPts val="250"/>
                        </a:spcAft>
                      </a:pPr>
                      <a:r>
                        <a:rPr lang="en-US" sz="2000">
                          <a:effectLst/>
                        </a:rPr>
                        <a:t>5</a:t>
                      </a:r>
                      <a:endParaRPr lang="zh-CN" sz="200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tcPr>
                </a:tc>
              </a:tr>
              <a:tr h="456051">
                <a:tc>
                  <a:txBody>
                    <a:bodyPr/>
                    <a:lstStyle/>
                    <a:p>
                      <a:pPr algn="ctr">
                        <a:spcBef>
                          <a:spcPts val="250"/>
                        </a:spcBef>
                        <a:spcAft>
                          <a:spcPts val="250"/>
                        </a:spcAft>
                      </a:pPr>
                      <a:r>
                        <a:rPr lang="en-US" sz="2000">
                          <a:effectLst/>
                        </a:rPr>
                        <a:t>4</a:t>
                      </a:r>
                      <a:endParaRPr lang="zh-CN" sz="20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Bef>
                          <a:spcPts val="250"/>
                        </a:spcBef>
                        <a:spcAft>
                          <a:spcPts val="250"/>
                        </a:spcAft>
                      </a:pPr>
                      <a:r>
                        <a:rPr lang="en-US" sz="2000">
                          <a:effectLst/>
                        </a:rPr>
                        <a:t>45</a:t>
                      </a:r>
                      <a:endParaRPr lang="zh-CN" sz="2000">
                        <a:effectLst/>
                        <a:latin typeface="Times New Roman"/>
                        <a:ea typeface="宋体"/>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250"/>
                        </a:spcBef>
                        <a:spcAft>
                          <a:spcPts val="250"/>
                        </a:spcAft>
                      </a:pPr>
                      <a:r>
                        <a:rPr lang="en-US" sz="2000" dirty="0">
                          <a:effectLst/>
                        </a:rPr>
                        <a:t>2</a:t>
                      </a:r>
                      <a:endParaRPr lang="zh-CN" sz="2000" dirty="0">
                        <a:effectLst/>
                        <a:latin typeface="Times New Roman"/>
                        <a:ea typeface="宋体"/>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进程调度（</a:t>
            </a:r>
            <a:r>
              <a:rPr lang="en-US" altLang="zh-CN" sz="4000" b="1" dirty="0" smtClean="0">
                <a:solidFill>
                  <a:schemeClr val="tx1"/>
                </a:solidFill>
                <a:latin typeface="黑体" pitchFamily="2" charset="-122"/>
                <a:ea typeface="黑体" pitchFamily="2" charset="-122"/>
              </a:rPr>
              <a:t>3</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优先权高者优先</a:t>
            </a:r>
            <a:r>
              <a:rPr lang="en-US" altLang="zh-CN" sz="4000" b="1" dirty="0" smtClean="0">
                <a:solidFill>
                  <a:schemeClr val="tx1"/>
                </a:solidFill>
                <a:latin typeface="黑体" pitchFamily="2" charset="-122"/>
                <a:ea typeface="黑体" pitchFamily="2" charset="-122"/>
              </a:rPr>
              <a:t> </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49605" name="剪辑" r:id="rId3" imgW="6857143" imgH="48963" progId="">
              <p:embed/>
            </p:oleObj>
          </a:graphicData>
        </a:graphic>
      </p:graphicFrame>
      <p:sp>
        <p:nvSpPr>
          <p:cNvPr id="7" name="TextBox 6"/>
          <p:cNvSpPr txBox="1"/>
          <p:nvPr/>
        </p:nvSpPr>
        <p:spPr>
          <a:xfrm>
            <a:off x="539552" y="4221088"/>
            <a:ext cx="8064896" cy="18928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400" b="1" dirty="0" smtClean="0"/>
              <a:t>注意问题：</a:t>
            </a:r>
            <a:endParaRPr lang="en-US" altLang="zh-CN" sz="2400" b="1" dirty="0" smtClean="0"/>
          </a:p>
          <a:p>
            <a:pPr>
              <a:lnSpc>
                <a:spcPct val="150000"/>
              </a:lnSpc>
            </a:pPr>
            <a:r>
              <a:rPr lang="zh-CN" altLang="en-US" dirty="0" smtClean="0"/>
              <a:t>　　</a:t>
            </a:r>
            <a:r>
              <a:rPr lang="en-US" altLang="zh-CN" dirty="0" smtClean="0"/>
              <a:t>1</a:t>
            </a:r>
            <a:r>
              <a:rPr lang="zh-CN" altLang="en-US" dirty="0" smtClean="0"/>
              <a:t>、是否抢占式？</a:t>
            </a:r>
            <a:endParaRPr lang="en-US" altLang="zh-CN" dirty="0" smtClean="0"/>
          </a:p>
          <a:p>
            <a:pPr>
              <a:lnSpc>
                <a:spcPct val="150000"/>
              </a:lnSpc>
            </a:pPr>
            <a:r>
              <a:rPr lang="zh-CN" altLang="en-US" dirty="0"/>
              <a:t>　</a:t>
            </a:r>
            <a:r>
              <a:rPr lang="zh-CN" altLang="en-US" dirty="0" smtClean="0"/>
              <a:t>　</a:t>
            </a:r>
            <a:r>
              <a:rPr lang="en-US" altLang="zh-CN" dirty="0" smtClean="0"/>
              <a:t>2</a:t>
            </a:r>
            <a:r>
              <a:rPr lang="zh-CN" altLang="en-US" dirty="0" smtClean="0"/>
              <a:t>、优先级数与优先权什么关系？</a:t>
            </a:r>
            <a:endParaRPr lang="en-US" altLang="zh-CN" dirty="0" smtClean="0"/>
          </a:p>
          <a:p>
            <a:pPr>
              <a:lnSpc>
                <a:spcPct val="150000"/>
              </a:lnSpc>
            </a:pPr>
            <a:r>
              <a:rPr lang="zh-CN" altLang="en-US" dirty="0"/>
              <a:t>　</a:t>
            </a:r>
            <a:r>
              <a:rPr lang="zh-CN" altLang="en-US" dirty="0" smtClean="0"/>
              <a:t>　</a:t>
            </a:r>
            <a:r>
              <a:rPr lang="en-US" altLang="zh-CN" dirty="0" smtClean="0"/>
              <a:t>3</a:t>
            </a:r>
            <a:r>
              <a:rPr lang="zh-CN" altLang="en-US" dirty="0" smtClean="0"/>
              <a:t>、抢占式时同级是否立即抢占？</a:t>
            </a:r>
            <a:endParaRPr lang="zh-CN" altLang="en-US" dirty="0"/>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6</a:t>
            </a:fld>
            <a:endParaRPr lang="en-US" altLang="zh-CN"/>
          </a:p>
        </p:txBody>
      </p:sp>
    </p:spTree>
    <p:extLst>
      <p:ext uri="{BB962C8B-B14F-4D97-AF65-F5344CB8AC3E}">
        <p14:creationId xmlns:p14="http://schemas.microsoft.com/office/powerpoint/2010/main" xmlns="" val="425758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4000" b="1" dirty="0" smtClean="0">
                <a:solidFill>
                  <a:schemeClr val="tx1"/>
                </a:solidFill>
                <a:latin typeface="黑体" pitchFamily="2" charset="-122"/>
                <a:ea typeface="黑体" pitchFamily="2" charset="-122"/>
              </a:rPr>
              <a:t>进程调度（</a:t>
            </a:r>
            <a:r>
              <a:rPr lang="en-US" altLang="zh-CN" sz="4000" b="1" dirty="0" smtClean="0">
                <a:solidFill>
                  <a:schemeClr val="tx1"/>
                </a:solidFill>
                <a:latin typeface="黑体" pitchFamily="2" charset="-122"/>
                <a:ea typeface="黑体" pitchFamily="2" charset="-122"/>
              </a:rPr>
              <a:t>4</a:t>
            </a:r>
            <a:r>
              <a:rPr lang="zh-CN" altLang="en-US" sz="4000" b="1" dirty="0" smtClean="0">
                <a:solidFill>
                  <a:schemeClr val="tx1"/>
                </a:solidFill>
                <a:latin typeface="黑体" pitchFamily="2" charset="-122"/>
                <a:ea typeface="黑体" pitchFamily="2" charset="-122"/>
              </a:rPr>
              <a:t>）</a:t>
            </a:r>
            <a:r>
              <a:rPr lang="en-US" altLang="zh-CN" sz="4000" b="1" dirty="0" smtClean="0">
                <a:solidFill>
                  <a:schemeClr val="tx1"/>
                </a:solidFill>
                <a:latin typeface="黑体" pitchFamily="2" charset="-122"/>
                <a:ea typeface="黑体" pitchFamily="2" charset="-122"/>
              </a:rPr>
              <a:t>— </a:t>
            </a:r>
            <a:r>
              <a:rPr lang="zh-CN" altLang="en-US" sz="2800" b="1" dirty="0" smtClean="0">
                <a:solidFill>
                  <a:schemeClr val="tx1"/>
                </a:solidFill>
                <a:latin typeface="黑体" pitchFamily="2" charset="-122"/>
                <a:ea typeface="黑体" pitchFamily="2" charset="-122"/>
              </a:rPr>
              <a:t>时间片轮转</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1491" name="剪辑" r:id="rId3" imgW="6857143" imgH="48963" progId="">
              <p:embed/>
            </p:oleObj>
          </a:graphicData>
        </a:graphic>
      </p:graphicFrame>
      <p:sp>
        <p:nvSpPr>
          <p:cNvPr id="7" name="TextBox 6"/>
          <p:cNvSpPr txBox="1"/>
          <p:nvPr/>
        </p:nvSpPr>
        <p:spPr>
          <a:xfrm>
            <a:off x="539552" y="1196752"/>
            <a:ext cx="8064896"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smtClean="0"/>
              <a:t>在</a:t>
            </a:r>
            <a:r>
              <a:rPr lang="zh-CN" altLang="zh-CN" sz="2400" dirty="0"/>
              <a:t>时间片轮转调度算法中，有</a:t>
            </a:r>
            <a:r>
              <a:rPr lang="en-US" altLang="zh-CN" sz="2400" i="1" dirty="0"/>
              <a:t>n</a:t>
            </a:r>
            <a:r>
              <a:rPr lang="zh-CN" altLang="zh-CN" sz="2400" dirty="0"/>
              <a:t>个进程共享</a:t>
            </a:r>
            <a:r>
              <a:rPr lang="en-US" altLang="zh-CN" sz="2400" dirty="0"/>
              <a:t>CPU</a:t>
            </a:r>
            <a:r>
              <a:rPr lang="zh-CN" altLang="zh-CN" sz="2400" dirty="0" smtClean="0"/>
              <a:t>。</a:t>
            </a:r>
            <a:endParaRPr lang="zh-CN" altLang="zh-CN" sz="2400" dirty="0"/>
          </a:p>
          <a:p>
            <a:r>
              <a:rPr lang="zh-CN" altLang="en-US" sz="2400" dirty="0"/>
              <a:t>　</a:t>
            </a:r>
            <a:r>
              <a:rPr lang="zh-CN" altLang="en-US" sz="2400" dirty="0" smtClean="0"/>
              <a:t>　</a:t>
            </a:r>
            <a:r>
              <a:rPr lang="en-US" altLang="zh-CN" sz="2400" dirty="0" smtClean="0"/>
              <a:t>1</a:t>
            </a:r>
            <a:r>
              <a:rPr lang="zh-CN" altLang="zh-CN" sz="2400" dirty="0"/>
              <a:t>）如果进程切换的时间不可忽略，每次进程切换用去时间为</a:t>
            </a:r>
            <a:r>
              <a:rPr lang="en-US" altLang="zh-CN" sz="2400" i="1" dirty="0"/>
              <a:t>s</a:t>
            </a:r>
            <a:r>
              <a:rPr lang="zh-CN" altLang="zh-CN" sz="2400" dirty="0"/>
              <a:t>秒，在保证每个进程至少每</a:t>
            </a:r>
            <a:r>
              <a:rPr lang="en-US" altLang="zh-CN" sz="2400" i="1" dirty="0"/>
              <a:t>t</a:t>
            </a:r>
            <a:r>
              <a:rPr lang="zh-CN" altLang="zh-CN" sz="2400" dirty="0"/>
              <a:t>秒内能够在</a:t>
            </a:r>
            <a:r>
              <a:rPr lang="en-US" altLang="zh-CN" sz="2400" dirty="0"/>
              <a:t>CPU</a:t>
            </a:r>
            <a:r>
              <a:rPr lang="zh-CN" altLang="zh-CN" sz="2400" dirty="0"/>
              <a:t>上轮回一次的前提下，确定时间片大小</a:t>
            </a:r>
            <a:r>
              <a:rPr lang="en-US" altLang="zh-CN" sz="2400" i="1" dirty="0"/>
              <a:t>q</a:t>
            </a:r>
            <a:r>
              <a:rPr lang="zh-CN" altLang="zh-CN" sz="2400" dirty="0"/>
              <a:t>使得进程切换所造成的负载最小。</a:t>
            </a:r>
          </a:p>
          <a:p>
            <a:r>
              <a:rPr lang="zh-CN" altLang="en-US" sz="2400" dirty="0" smtClean="0"/>
              <a:t>　　</a:t>
            </a:r>
            <a:r>
              <a:rPr lang="en-US" altLang="zh-CN" sz="2400" dirty="0" smtClean="0"/>
              <a:t>2</a:t>
            </a:r>
            <a:r>
              <a:rPr lang="zh-CN" altLang="zh-CN" sz="2400" dirty="0"/>
              <a:t>）如果</a:t>
            </a:r>
            <a:r>
              <a:rPr lang="en-US" altLang="zh-CN" sz="2400" i="1" dirty="0"/>
              <a:t>n </a:t>
            </a:r>
            <a:r>
              <a:rPr lang="en-US" altLang="zh-CN" sz="2400" dirty="0"/>
              <a:t>= 100</a:t>
            </a:r>
            <a:r>
              <a:rPr lang="zh-CN" altLang="zh-CN" sz="2400" dirty="0"/>
              <a:t>，</a:t>
            </a:r>
            <a:r>
              <a:rPr lang="en-US" altLang="zh-CN" sz="2400" i="1" dirty="0"/>
              <a:t>t </a:t>
            </a:r>
            <a:r>
              <a:rPr lang="en-US" altLang="zh-CN" sz="2400" dirty="0"/>
              <a:t>= 1</a:t>
            </a:r>
            <a:r>
              <a:rPr lang="zh-CN" altLang="zh-CN" sz="2400" dirty="0"/>
              <a:t>，</a:t>
            </a:r>
            <a:r>
              <a:rPr lang="en-US" altLang="zh-CN" sz="2400" i="1" dirty="0"/>
              <a:t>s </a:t>
            </a:r>
            <a:r>
              <a:rPr lang="en-US" altLang="zh-CN" sz="2400" dirty="0"/>
              <a:t>= 0.001</a:t>
            </a:r>
            <a:r>
              <a:rPr lang="zh-CN" altLang="zh-CN" sz="2400" dirty="0"/>
              <a:t>，那么</a:t>
            </a:r>
            <a:r>
              <a:rPr lang="en-US" altLang="zh-CN" sz="2400" i="1" dirty="0"/>
              <a:t>q</a:t>
            </a:r>
            <a:r>
              <a:rPr lang="zh-CN" altLang="zh-CN" sz="2400" dirty="0"/>
              <a:t>的大小应该是多少？</a:t>
            </a:r>
          </a:p>
        </p:txBody>
      </p:sp>
      <mc:AlternateContent xmlns:mc="http://schemas.openxmlformats.org/markup-compatibility/2006">
        <mc:Choice xmlns:a14="http://schemas.microsoft.com/office/drawing/2010/main" xmlns="" Requires="a14">
          <p:sp>
            <p:nvSpPr>
              <p:cNvPr id="6" name="TextBox 5"/>
              <p:cNvSpPr txBox="1"/>
              <p:nvPr/>
            </p:nvSpPr>
            <p:spPr>
              <a:xfrm>
                <a:off x="537965" y="4365104"/>
                <a:ext cx="8064896" cy="19913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14:m>
                  <m:oMath xmlns:m="http://schemas.openxmlformats.org/officeDocument/2006/math" xmlns="">
                    <m:d>
                      <m:dPr>
                        <m:ctrlPr>
                          <a:rPr lang="en-US" altLang="zh-CN" sz="2800" b="0" i="1" smtClean="0">
                            <a:latin typeface="Cambria Math"/>
                          </a:rPr>
                        </m:ctrlPr>
                      </m:dPr>
                      <m:e>
                        <m:r>
                          <a:rPr lang="en-US" altLang="zh-CN" sz="2800" b="0" i="1" smtClean="0">
                            <a:latin typeface="Cambria Math"/>
                          </a:rPr>
                          <m:t>𝑞</m:t>
                        </m:r>
                        <m:r>
                          <a:rPr lang="en-US" altLang="zh-CN" sz="2800" b="0" i="1" smtClean="0">
                            <a:latin typeface="Cambria Math"/>
                          </a:rPr>
                          <m:t>+</m:t>
                        </m:r>
                        <m:r>
                          <a:rPr lang="en-US" altLang="zh-CN" sz="2800" b="0" i="1" smtClean="0">
                            <a:latin typeface="Cambria Math"/>
                          </a:rPr>
                          <m:t>𝑠</m:t>
                        </m:r>
                      </m:e>
                    </m:d>
                    <m:r>
                      <a:rPr lang="en-US" altLang="zh-CN" sz="2800" b="0" i="1" smtClean="0">
                        <a:latin typeface="Cambria Math"/>
                      </a:rPr>
                      <m:t> </m:t>
                    </m:r>
                    <m:r>
                      <a:rPr lang="en-US" altLang="zh-CN" sz="2800" b="0" i="1" smtClean="0">
                        <a:latin typeface="Cambria Math"/>
                        <a:ea typeface="Cambria Math"/>
                      </a:rPr>
                      <m:t>×</m:t>
                    </m:r>
                    <m:r>
                      <a:rPr lang="en-US" altLang="zh-CN" sz="2800" b="0" i="1" smtClean="0">
                        <a:latin typeface="Cambria Math"/>
                        <a:ea typeface="Cambria Math"/>
                      </a:rPr>
                      <m:t>𝑛</m:t>
                    </m:r>
                    <m:r>
                      <a:rPr lang="en-US" altLang="zh-CN" sz="2800" b="0" i="1" smtClean="0">
                        <a:latin typeface="Cambria Math"/>
                        <a:ea typeface="Cambria Math"/>
                      </a:rPr>
                      <m:t>  ≤  </m:t>
                    </m:r>
                    <m:r>
                      <a:rPr lang="en-US" altLang="zh-CN" sz="2800" b="0" i="1" smtClean="0">
                        <a:latin typeface="Cambria Math"/>
                        <a:ea typeface="Cambria Math"/>
                      </a:rPr>
                      <m:t>𝑡</m:t>
                    </m:r>
                  </m:oMath>
                </a14:m>
                <a:r>
                  <a:rPr lang="en-US" altLang="zh-CN" sz="2800" dirty="0" smtClean="0"/>
                  <a:t>	</a:t>
                </a:r>
                <a:r>
                  <a:rPr lang="en-US" altLang="zh-CN" sz="2800" dirty="0">
                    <a:sym typeface="Wingdings" panose="05000000000000000000" pitchFamily="2" charset="2"/>
                  </a:rPr>
                  <a:t> </a:t>
                </a:r>
                <a:r>
                  <a:rPr lang="en-US" altLang="zh-CN" sz="2800" dirty="0" smtClean="0">
                    <a:sym typeface="Wingdings" panose="05000000000000000000" pitchFamily="2" charset="2"/>
                  </a:rPr>
                  <a:t>  	</a:t>
                </a:r>
                <a14:m>
                  <m:oMath xmlns:m="http://schemas.openxmlformats.org/officeDocument/2006/math" xmlns="">
                    <m:r>
                      <a:rPr lang="en-US" altLang="zh-CN" sz="2800" b="0" i="1" smtClean="0">
                        <a:latin typeface="Cambria Math"/>
                        <a:sym typeface="Wingdings" panose="05000000000000000000" pitchFamily="2" charset="2"/>
                      </a:rPr>
                      <m:t>𝑞</m:t>
                    </m:r>
                    <m:r>
                      <a:rPr lang="en-US" altLang="zh-CN" sz="2800" b="0" i="1" smtClean="0">
                        <a:latin typeface="Cambria Math"/>
                        <a:sym typeface="Wingdings" panose="05000000000000000000" pitchFamily="2" charset="2"/>
                      </a:rPr>
                      <m:t>  ≤  </m:t>
                    </m:r>
                    <m:f>
                      <m:fPr>
                        <m:ctrlPr>
                          <a:rPr lang="en-US" altLang="zh-CN" sz="2800" b="0" i="1" smtClean="0">
                            <a:latin typeface="Cambria Math"/>
                            <a:ea typeface="Cambria Math"/>
                            <a:sym typeface="Wingdings" panose="05000000000000000000" pitchFamily="2" charset="2"/>
                          </a:rPr>
                        </m:ctrlPr>
                      </m:fPr>
                      <m:num>
                        <m:r>
                          <a:rPr lang="en-US" altLang="zh-CN" sz="2800" b="0" i="1" smtClean="0">
                            <a:latin typeface="Cambria Math"/>
                            <a:ea typeface="Cambria Math"/>
                            <a:sym typeface="Wingdings" panose="05000000000000000000" pitchFamily="2" charset="2"/>
                          </a:rPr>
                          <m:t>𝑡</m:t>
                        </m:r>
                      </m:num>
                      <m:den>
                        <m:r>
                          <a:rPr lang="en-US" altLang="zh-CN" sz="2800" b="0" i="1" smtClean="0">
                            <a:latin typeface="Cambria Math"/>
                            <a:ea typeface="Cambria Math"/>
                            <a:sym typeface="Wingdings" panose="05000000000000000000" pitchFamily="2" charset="2"/>
                          </a:rPr>
                          <m:t>𝑛</m:t>
                        </m:r>
                      </m:den>
                    </m:f>
                    <m:r>
                      <a:rPr lang="en-US" altLang="zh-CN" sz="2800" b="0" i="1" smtClean="0">
                        <a:latin typeface="Cambria Math"/>
                        <a:ea typeface="Cambria Math"/>
                        <a:sym typeface="Wingdings" panose="05000000000000000000" pitchFamily="2" charset="2"/>
                      </a:rPr>
                      <m:t>  −  </m:t>
                    </m:r>
                    <m:r>
                      <a:rPr lang="en-US" altLang="zh-CN" sz="2800" b="0" i="1" smtClean="0">
                        <a:latin typeface="Cambria Math"/>
                        <a:ea typeface="Cambria Math"/>
                        <a:sym typeface="Wingdings" panose="05000000000000000000" pitchFamily="2" charset="2"/>
                      </a:rPr>
                      <m:t>𝑠</m:t>
                    </m:r>
                  </m:oMath>
                </a14:m>
                <a:endParaRPr lang="en-US" altLang="zh-CN" sz="2800" dirty="0" smtClean="0"/>
              </a:p>
              <a:p>
                <a:endParaRPr lang="en-US" altLang="zh-CN" sz="2800" dirty="0"/>
              </a:p>
              <a:p>
                <a:r>
                  <a:rPr lang="zh-CN" altLang="en-US" sz="2800" dirty="0" smtClean="0"/>
                  <a:t>注意：假如某进程执行完时时间片还没用完，应该等待时间片结束才能切换进程。</a:t>
                </a:r>
                <a:endParaRPr lang="en-US" altLang="zh-CN" sz="280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537965" y="4365104"/>
                <a:ext cx="8064896" cy="1991314"/>
              </a:xfrm>
              <a:prstGeom prst="rect">
                <a:avLst/>
              </a:prstGeom>
              <a:blipFill rotWithShape="1">
                <a:blip r:embed="rId4" cstate="print"/>
                <a:stretch>
                  <a:fillRect l="-1356" r="-301" b="-6042"/>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fld id="{663929B4-F5BC-40D3-BE0E-70DA1E143623}" type="slidenum">
              <a:rPr lang="en-US" altLang="zh-CN" smtClean="0"/>
              <a:pPr/>
              <a:t>7</a:t>
            </a:fld>
            <a:endParaRPr lang="en-US" altLang="zh-CN"/>
          </a:p>
        </p:txBody>
      </p:sp>
    </p:spTree>
    <p:extLst>
      <p:ext uri="{BB962C8B-B14F-4D97-AF65-F5344CB8AC3E}">
        <p14:creationId xmlns:p14="http://schemas.microsoft.com/office/powerpoint/2010/main" xmlns="" val="157667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3"/>
          <p:cNvGraphicFramePr>
            <a:graphicFrameLocks/>
          </p:cNvGraphicFramePr>
          <p:nvPr>
            <p:extLst>
              <p:ext uri="{D42A27DB-BD31-4B8C-83A1-F6EECF244321}">
                <p14:modId xmlns:p14="http://schemas.microsoft.com/office/powerpoint/2010/main" xmlns="" val="2994063257"/>
              </p:ext>
            </p:extLst>
          </p:nvPr>
        </p:nvGraphicFramePr>
        <p:xfrm>
          <a:off x="457200" y="16020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内容占位符 3"/>
          <p:cNvGraphicFramePr>
            <a:graphicFrameLocks noGrp="1"/>
          </p:cNvGraphicFramePr>
          <p:nvPr>
            <p:ph idx="1"/>
            <p:extLst>
              <p:ext uri="{D42A27DB-BD31-4B8C-83A1-F6EECF244321}">
                <p14:modId xmlns:p14="http://schemas.microsoft.com/office/powerpoint/2010/main" xmlns="" val="284350005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标题 1"/>
          <p:cNvSpPr>
            <a:spLocks noGrp="1"/>
          </p:cNvSpPr>
          <p:nvPr>
            <p:ph type="title"/>
          </p:nvPr>
        </p:nvSpPr>
        <p:spPr/>
        <p:txBody>
          <a:bodyPr/>
          <a:lstStyle/>
          <a:p>
            <a:r>
              <a:rPr lang="zh-CN" altLang="en-US" dirty="0"/>
              <a:t>目录</a:t>
            </a:r>
          </a:p>
        </p:txBody>
      </p:sp>
      <p:sp>
        <p:nvSpPr>
          <p:cNvPr id="6" name="灯片编号占位符 5"/>
          <p:cNvSpPr>
            <a:spLocks noGrp="1"/>
          </p:cNvSpPr>
          <p:nvPr>
            <p:ph type="sldNum" sz="quarter" idx="12"/>
          </p:nvPr>
        </p:nvSpPr>
        <p:spPr/>
        <p:txBody>
          <a:bodyPr/>
          <a:lstStyle/>
          <a:p>
            <a:fld id="{663929B4-F5BC-40D3-BE0E-70DA1E143623}" type="slidenum">
              <a:rPr lang="en-US" altLang="zh-CN" smtClean="0"/>
              <a:pPr/>
              <a:t>8</a:t>
            </a:fld>
            <a:endParaRPr lang="en-US" altLang="zh-CN"/>
          </a:p>
        </p:txBody>
      </p:sp>
    </p:spTree>
    <p:extLst>
      <p:ext uri="{BB962C8B-B14F-4D97-AF65-F5344CB8AC3E}">
        <p14:creationId xmlns:p14="http://schemas.microsoft.com/office/powerpoint/2010/main" xmlns="" val="25602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56584"/>
          </a:xfrm>
        </p:spPr>
        <p:txBody>
          <a:bodyPr/>
          <a:lstStyle/>
          <a:p>
            <a:r>
              <a:rPr lang="zh-CN" altLang="en-US" sz="2800" dirty="0" smtClean="0"/>
              <a:t>进程互斥</a:t>
            </a:r>
            <a:endParaRPr lang="en-US" altLang="zh-CN" sz="2800" dirty="0" smtClean="0"/>
          </a:p>
          <a:p>
            <a:pPr lvl="1"/>
            <a:r>
              <a:rPr lang="zh-CN" altLang="en-US" sz="2400" dirty="0" smtClean="0"/>
              <a:t>并发进程</a:t>
            </a:r>
            <a:r>
              <a:rPr lang="zh-CN" altLang="en-US" sz="2400" dirty="0"/>
              <a:t>之间相互竞争临界资源的排他</a:t>
            </a:r>
            <a:r>
              <a:rPr lang="zh-CN" altLang="en-US" sz="2400" dirty="0" smtClean="0"/>
              <a:t>性关系</a:t>
            </a:r>
            <a:endParaRPr lang="en-US" altLang="zh-CN" sz="2400" dirty="0" smtClean="0"/>
          </a:p>
          <a:p>
            <a:r>
              <a:rPr lang="zh-CN" altLang="en-US" sz="2800" dirty="0"/>
              <a:t>进程同步</a:t>
            </a:r>
            <a:endParaRPr lang="en-US" altLang="zh-CN" sz="2800" dirty="0"/>
          </a:p>
          <a:p>
            <a:pPr lvl="1"/>
            <a:r>
              <a:rPr lang="zh-CN" altLang="en-US" sz="2400" dirty="0"/>
              <a:t>并发进程之间相互合作，完成一项工作，它们之间有一定的时序</a:t>
            </a:r>
            <a:r>
              <a:rPr lang="zh-CN" altLang="en-US" sz="2400" dirty="0" smtClean="0"/>
              <a:t>关系</a:t>
            </a:r>
            <a:endParaRPr lang="en-US" altLang="zh-CN" sz="2400" dirty="0" smtClean="0"/>
          </a:p>
          <a:p>
            <a:pPr lvl="1"/>
            <a:endParaRPr lang="en-US" altLang="zh-CN" sz="2400" dirty="0"/>
          </a:p>
          <a:p>
            <a:r>
              <a:rPr lang="zh-CN" altLang="en-US" sz="2800" b="1" dirty="0" smtClean="0"/>
              <a:t>解题步骤</a:t>
            </a:r>
            <a:endParaRPr lang="en-US" altLang="zh-CN" sz="2800" b="1" dirty="0"/>
          </a:p>
          <a:p>
            <a:pPr marL="990600" lvl="1" indent="-533400">
              <a:buFont typeface="Wingdings" pitchFamily="2" charset="2"/>
              <a:buAutoNum type="arabicPeriod"/>
            </a:pPr>
            <a:r>
              <a:rPr lang="zh-CN" altLang="en-US" sz="2400" b="1" dirty="0" smtClean="0"/>
              <a:t>确定</a:t>
            </a:r>
            <a:r>
              <a:rPr lang="zh-CN" altLang="en-US" sz="2400" b="1" dirty="0"/>
              <a:t>进程的</a:t>
            </a:r>
            <a:r>
              <a:rPr lang="zh-CN" altLang="en-US" sz="2400" b="1" dirty="0">
                <a:solidFill>
                  <a:srgbClr val="00B0F0"/>
                </a:solidFill>
              </a:rPr>
              <a:t>个数</a:t>
            </a:r>
            <a:r>
              <a:rPr lang="zh-CN" altLang="en-US" sz="2400" b="1" dirty="0"/>
              <a:t>及每个进程的</a:t>
            </a:r>
            <a:r>
              <a:rPr lang="zh-CN" altLang="en-US" sz="2400" b="1" dirty="0" smtClean="0">
                <a:solidFill>
                  <a:srgbClr val="00B0F0"/>
                </a:solidFill>
              </a:rPr>
              <a:t>工作</a:t>
            </a:r>
            <a:r>
              <a:rPr lang="en-US" altLang="zh-CN" sz="2400" b="1" dirty="0" smtClean="0"/>
              <a:t>;</a:t>
            </a:r>
            <a:endParaRPr lang="zh-CN" altLang="en-US" sz="2400" b="1" dirty="0"/>
          </a:p>
          <a:p>
            <a:pPr marL="990600" lvl="1" indent="-533400">
              <a:buFont typeface="Wingdings" pitchFamily="2" charset="2"/>
              <a:buAutoNum type="arabicPeriod"/>
            </a:pPr>
            <a:r>
              <a:rPr lang="zh-CN" altLang="en-US" sz="2400" b="1" dirty="0"/>
              <a:t>确定</a:t>
            </a:r>
            <a:r>
              <a:rPr lang="zh-CN" altLang="en-US" sz="2400" b="1" dirty="0">
                <a:solidFill>
                  <a:srgbClr val="00B0F0"/>
                </a:solidFill>
              </a:rPr>
              <a:t>关键工作步</a:t>
            </a:r>
            <a:r>
              <a:rPr lang="zh-CN" altLang="en-US" sz="2400" b="1" dirty="0"/>
              <a:t>（需要控制</a:t>
            </a:r>
            <a:r>
              <a:rPr lang="zh-CN" altLang="en-US" sz="2400" b="1" dirty="0" smtClean="0"/>
              <a:t>的）</a:t>
            </a:r>
            <a:r>
              <a:rPr lang="en-US" altLang="zh-CN" sz="2400" b="1" dirty="0" smtClean="0"/>
              <a:t>;</a:t>
            </a:r>
            <a:endParaRPr lang="zh-CN" altLang="en-US" sz="2400" b="1" dirty="0"/>
          </a:p>
          <a:p>
            <a:pPr marL="990600" lvl="1" indent="-533400">
              <a:buFont typeface="Wingdings" pitchFamily="2" charset="2"/>
              <a:buAutoNum type="arabicPeriod"/>
            </a:pPr>
            <a:r>
              <a:rPr lang="zh-CN" altLang="en-US" sz="2400" b="1" dirty="0"/>
              <a:t>确定</a:t>
            </a:r>
            <a:r>
              <a:rPr lang="zh-CN" altLang="en-US" sz="2400" b="1" dirty="0" smtClean="0"/>
              <a:t>信号量及其初值</a:t>
            </a:r>
            <a:r>
              <a:rPr lang="en-US" altLang="zh-CN" sz="2400" b="1" dirty="0" smtClean="0"/>
              <a:t>;</a:t>
            </a:r>
            <a:endParaRPr lang="zh-CN" altLang="en-US" sz="2400" b="1" dirty="0"/>
          </a:p>
          <a:p>
            <a:pPr marL="990600" lvl="1" indent="-533400">
              <a:buFont typeface="Wingdings" pitchFamily="2" charset="2"/>
              <a:buAutoNum type="arabicPeriod"/>
            </a:pPr>
            <a:r>
              <a:rPr lang="zh-CN" altLang="en-US" sz="2400" b="1" dirty="0"/>
              <a:t>写出</a:t>
            </a:r>
            <a:r>
              <a:rPr lang="zh-CN" altLang="en-US" sz="2400" b="1" dirty="0" smtClean="0">
                <a:solidFill>
                  <a:srgbClr val="00B0F0"/>
                </a:solidFill>
              </a:rPr>
              <a:t>伪代码</a:t>
            </a:r>
            <a:r>
              <a:rPr lang="zh-CN" altLang="en-US" sz="2400" b="1" dirty="0" smtClean="0"/>
              <a:t>。</a:t>
            </a:r>
            <a:r>
              <a:rPr lang="zh-CN" altLang="en-US" sz="2400" dirty="0" smtClean="0"/>
              <a:t> </a:t>
            </a:r>
            <a:endParaRPr lang="zh-CN" altLang="en-US" sz="2400" dirty="0"/>
          </a:p>
          <a:p>
            <a:pPr marL="457200" lvl="1" indent="0">
              <a:buNone/>
            </a:pPr>
            <a:endParaRPr lang="en-US" altLang="zh-CN" dirty="0" smtClean="0"/>
          </a:p>
          <a:p>
            <a:endParaRPr lang="en-US" altLang="zh-CN" dirty="0" smtClean="0"/>
          </a:p>
        </p:txBody>
      </p:sp>
      <p:sp>
        <p:nvSpPr>
          <p:cNvPr id="4" name="Rectangle 3"/>
          <p:cNvSpPr>
            <a:spLocks noRot="1" noChangeArrowheads="1"/>
          </p:cNvSpPr>
          <p:nvPr/>
        </p:nvSpPr>
        <p:spPr bwMode="auto">
          <a:xfrm>
            <a:off x="684213" y="188913"/>
            <a:ext cx="7772400"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4000" b="1" dirty="0" smtClean="0">
                <a:solidFill>
                  <a:schemeClr val="tx1"/>
                </a:solidFill>
                <a:latin typeface="黑体" pitchFamily="2" charset="-122"/>
                <a:ea typeface="黑体" pitchFamily="2" charset="-122"/>
              </a:rPr>
              <a:t>PV</a:t>
            </a:r>
            <a:r>
              <a:rPr lang="zh-CN" altLang="en-US" sz="4000" b="1" dirty="0" smtClean="0">
                <a:solidFill>
                  <a:schemeClr val="tx1"/>
                </a:solidFill>
                <a:latin typeface="黑体" pitchFamily="2" charset="-122"/>
                <a:ea typeface="黑体" pitchFamily="2" charset="-122"/>
              </a:rPr>
              <a:t>操作（</a:t>
            </a:r>
            <a:r>
              <a:rPr lang="en-US" altLang="zh-CN" sz="4000" b="1" dirty="0">
                <a:solidFill>
                  <a:schemeClr val="tx1"/>
                </a:solidFill>
                <a:latin typeface="黑体" pitchFamily="2" charset="-122"/>
                <a:ea typeface="黑体" pitchFamily="2" charset="-122"/>
              </a:rPr>
              <a:t>0</a:t>
            </a:r>
            <a:r>
              <a:rPr lang="zh-CN" altLang="en-US" sz="4000" b="1" dirty="0" smtClean="0">
                <a:solidFill>
                  <a:schemeClr val="tx1"/>
                </a:solidFill>
                <a:latin typeface="黑体" pitchFamily="2" charset="-122"/>
                <a:ea typeface="黑体" pitchFamily="2" charset="-122"/>
              </a:rPr>
              <a:t>）</a:t>
            </a:r>
            <a:endParaRPr lang="zh-CN" altLang="en-US" sz="4000" b="1" dirty="0">
              <a:solidFill>
                <a:schemeClr val="tx1"/>
              </a:solidFill>
              <a:latin typeface="黑体" pitchFamily="2" charset="-122"/>
              <a:ea typeface="黑体" pitchFamily="2" charset="-122"/>
            </a:endParaRPr>
          </a:p>
        </p:txBody>
      </p:sp>
      <p:graphicFrame>
        <p:nvGraphicFramePr>
          <p:cNvPr id="5" name="Object 4"/>
          <p:cNvGraphicFramePr>
            <a:graphicFrameLocks/>
          </p:cNvGraphicFramePr>
          <p:nvPr/>
        </p:nvGraphicFramePr>
        <p:xfrm>
          <a:off x="684213" y="981075"/>
          <a:ext cx="7704137" cy="69850"/>
        </p:xfrm>
        <a:graphic>
          <a:graphicData uri="http://schemas.openxmlformats.org/presentationml/2006/ole">
            <p:oleObj spid="_x0000_s53487" name="剪辑" r:id="rId4" imgW="6857143" imgH="48963" progId="">
              <p:embed/>
            </p:oleObj>
          </a:graphicData>
        </a:graphic>
      </p:graphicFrame>
      <p:sp>
        <p:nvSpPr>
          <p:cNvPr id="6" name="灯片编号占位符 5"/>
          <p:cNvSpPr>
            <a:spLocks noGrp="1"/>
          </p:cNvSpPr>
          <p:nvPr>
            <p:ph type="sldNum" sz="quarter" idx="12"/>
          </p:nvPr>
        </p:nvSpPr>
        <p:spPr/>
        <p:txBody>
          <a:bodyPr/>
          <a:lstStyle/>
          <a:p>
            <a:fld id="{663929B4-F5BC-40D3-BE0E-70DA1E143623}" type="slidenum">
              <a:rPr lang="en-US" altLang="zh-CN" smtClean="0"/>
              <a:pPr/>
              <a:t>9</a:t>
            </a:fld>
            <a:endParaRPr lang="en-US" altLang="zh-CN"/>
          </a:p>
        </p:txBody>
      </p:sp>
    </p:spTree>
    <p:extLst>
      <p:ext uri="{BB962C8B-B14F-4D97-AF65-F5344CB8AC3E}">
        <p14:creationId xmlns:p14="http://schemas.microsoft.com/office/powerpoint/2010/main" xmlns="" val="2171440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TotalTime>
  <Words>3528</Words>
  <Application>Microsoft Office PowerPoint</Application>
  <PresentationFormat>全屏显示(4:3)</PresentationFormat>
  <Paragraphs>956</Paragraphs>
  <Slides>36</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默认设计模板</vt:lpstr>
      <vt:lpstr>剪辑</vt:lpstr>
      <vt:lpstr>操作系统重点题型讲解</vt:lpstr>
      <vt:lpstr>目录</vt:lpstr>
      <vt:lpstr>幻灯片 3</vt:lpstr>
      <vt:lpstr>幻灯片 4</vt:lpstr>
      <vt:lpstr>幻灯片 5</vt:lpstr>
      <vt:lpstr>幻灯片 6</vt:lpstr>
      <vt:lpstr>幻灯片 7</vt:lpstr>
      <vt:lpstr>目录</vt:lpstr>
      <vt:lpstr>幻灯片 9</vt:lpstr>
      <vt:lpstr>幻灯片 10</vt:lpstr>
      <vt:lpstr>幻灯片 11</vt:lpstr>
      <vt:lpstr>幻灯片 12</vt:lpstr>
      <vt:lpstr>幻灯片 13</vt:lpstr>
      <vt:lpstr>幻灯片 14</vt:lpstr>
      <vt:lpstr>目录</vt:lpstr>
      <vt:lpstr>幻灯片 16</vt:lpstr>
      <vt:lpstr>幻灯片 17</vt:lpstr>
      <vt:lpstr>幻灯片 18</vt:lpstr>
      <vt:lpstr>幻灯片 19</vt:lpstr>
      <vt:lpstr>目录</vt:lpstr>
      <vt:lpstr>幻灯片 21</vt:lpstr>
      <vt:lpstr>幻灯片 22</vt:lpstr>
      <vt:lpstr>幻灯片 23</vt:lpstr>
      <vt:lpstr>幻灯片 24</vt:lpstr>
      <vt:lpstr>幻灯片 25</vt:lpstr>
      <vt:lpstr>幻灯片 26</vt:lpstr>
      <vt:lpstr>目录</vt:lpstr>
      <vt:lpstr>幻灯片 28</vt:lpstr>
      <vt:lpstr>幻灯片 29</vt:lpstr>
      <vt:lpstr>幻灯片 30</vt:lpstr>
      <vt:lpstr>幻灯片 31</vt:lpstr>
      <vt:lpstr>幻灯片 32</vt:lpstr>
      <vt:lpstr>幻灯片 33</vt:lpstr>
      <vt:lpstr>幻灯片 34</vt:lpstr>
      <vt:lpstr>幻灯片 35</vt:lpstr>
      <vt:lpstr>幻灯片 36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进程同步与互斥</dc:title>
  <dc:creator>微软用户</dc:creator>
  <cp:lastModifiedBy>sumsung</cp:lastModifiedBy>
  <cp:revision>581</cp:revision>
  <dcterms:created xsi:type="dcterms:W3CDTF">2012-09-23T08:20:51Z</dcterms:created>
  <dcterms:modified xsi:type="dcterms:W3CDTF">2017-12-19T09:02:00Z</dcterms:modified>
</cp:coreProperties>
</file>