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559" r:id="rId2"/>
    <p:sldId id="560" r:id="rId3"/>
    <p:sldId id="567" r:id="rId4"/>
    <p:sldId id="562" r:id="rId5"/>
    <p:sldId id="565" r:id="rId6"/>
    <p:sldId id="564" r:id="rId7"/>
    <p:sldId id="561" r:id="rId8"/>
    <p:sldId id="566" r:id="rId9"/>
    <p:sldId id="56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38D"/>
    <a:srgbClr val="AB9075"/>
    <a:srgbClr val="B3A48B"/>
    <a:srgbClr val="B9AB95"/>
    <a:srgbClr val="876D53"/>
    <a:srgbClr val="DDD2C7"/>
    <a:srgbClr val="D1C3B5"/>
    <a:srgbClr val="CBB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3" autoAdjust="0"/>
    <p:restoredTop sz="94719" autoAdjust="0"/>
  </p:normalViewPr>
  <p:slideViewPr>
    <p:cSldViewPr>
      <p:cViewPr varScale="1">
        <p:scale>
          <a:sx n="50" d="100"/>
          <a:sy n="50" d="100"/>
        </p:scale>
        <p:origin x="42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822"/>
    </p:cViewPr>
  </p:sorterViewPr>
  <p:notesViewPr>
    <p:cSldViewPr>
      <p:cViewPr>
        <p:scale>
          <a:sx n="50" d="100"/>
          <a:sy n="50" d="100"/>
        </p:scale>
        <p:origin x="-11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616A4130-05CD-4D4D-B88E-532C6A794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769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E80EA40-EAEC-462B-B5E0-21CD7C4BAEF4}" type="slidenum">
              <a:rPr lang="en-US" altLang="zh-CN" smtClean="0">
                <a:latin typeface="Times New Roman" charset="0"/>
              </a:rPr>
              <a:pPr eaLnBrk="1" hangingPunct="1"/>
              <a:t>1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4C834B-BFAD-4939-A579-2051697D9BBF}" type="slidenum">
              <a:rPr lang="en-US" altLang="zh-CN" smtClean="0">
                <a:latin typeface="Times New Roman" charset="0"/>
              </a:rPr>
              <a:pPr eaLnBrk="1" hangingPunct="1"/>
              <a:t>2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6829869-D252-4A8E-B1E8-FFA5352D9A46}" type="slidenum">
              <a:rPr lang="en-US" altLang="zh-CN" smtClean="0">
                <a:latin typeface="Times New Roman" charset="0"/>
              </a:rPr>
              <a:pPr eaLnBrk="1" hangingPunct="1"/>
              <a:t>3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AFD79B4-8168-477D-A82A-52F9E73B6236}" type="slidenum">
              <a:rPr lang="en-US" altLang="zh-CN" smtClean="0">
                <a:latin typeface="Times New Roman" charset="0"/>
              </a:rPr>
              <a:pPr eaLnBrk="1" hangingPunct="1"/>
              <a:t>4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5A637C-8E6D-4C9C-868B-31023A340FCD}" type="slidenum">
              <a:rPr lang="en-US" altLang="zh-CN" smtClean="0">
                <a:latin typeface="Times New Roman" charset="0"/>
              </a:rPr>
              <a:pPr eaLnBrk="1" hangingPunct="1"/>
              <a:t>5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991EFD-7D9F-4B18-8A38-3BE6F3B4F6AF}" type="slidenum">
              <a:rPr lang="en-US" altLang="zh-CN" smtClean="0">
                <a:latin typeface="Times New Roman" charset="0"/>
              </a:rPr>
              <a:pPr eaLnBrk="1" hangingPunct="1"/>
              <a:t>7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80708F3-6A6F-48C8-BB90-F696E28A28A9}" type="slidenum">
              <a:rPr lang="en-US" altLang="zh-CN" smtClean="0">
                <a:latin typeface="Times New Roman" charset="0"/>
              </a:rPr>
              <a:pPr eaLnBrk="1" hangingPunct="1"/>
              <a:t>8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FE09665-ABD9-4124-8898-DAD44BF9DA37}" type="slidenum">
              <a:rPr lang="en-US" altLang="zh-CN" smtClean="0">
                <a:latin typeface="Times New Roman" charset="0"/>
              </a:rPr>
              <a:pPr eaLnBrk="1" hangingPunct="1"/>
              <a:t>9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B4DAD-F020-4715-9B57-3C72C7720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87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12CB-DB73-45AF-A0F9-51FB30E2D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8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9AA4C-4778-40BB-AAC5-2BAD25A6B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16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78317-2DF5-45A1-BD90-41372B3DB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28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BD690-19F1-466A-9BDF-D034C16C3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89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60356-AD0D-42C2-A413-9A8053092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2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F368B-3046-4E52-9BB1-E48BDED31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64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9A3F0-13AC-4B70-8C46-9569322AA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8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A97D5-EBF9-47BB-81E1-35ABF45B9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93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6F813-860F-4F3F-8FFA-DE006571BD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5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D18A1-EF45-4558-8042-E792A2FC80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13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110EA-07C9-493D-BE74-24782A229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34E92-3D4F-445A-B573-6C027A53F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2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37880-D462-4B09-8F4F-E31BE1914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9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95DF8-5EF4-4A79-98BC-3A316DBF7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1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5C58-0D71-4EBB-89D1-7E6506362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2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3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3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992C32EA-832B-4FEF-984E-1A8AD197AB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数据库系统原理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276600"/>
            <a:ext cx="6553200" cy="2438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四川大学计算机学院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代</a:t>
            </a:r>
            <a:r>
              <a:rPr lang="zh-CN" altLang="en-US" dirty="0" smtClean="0"/>
              <a:t>术成</a:t>
            </a:r>
            <a:endParaRPr lang="en-US" altLang="zh-CN" dirty="0" smtClean="0"/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 smtClean="0">
                <a:solidFill>
                  <a:schemeClr val="tx2"/>
                </a:solidFill>
              </a:rPr>
              <a:t>daishucheng@scu.edu.cn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QQ: 443071351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F328F-CACA-47FE-AB43-E104C24AC17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813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altLang="zh-CN" smtClean="0"/>
              <a:t>0.</a:t>
            </a:r>
            <a:r>
              <a:rPr lang="zh-CN" altLang="en-US" smtClean="0"/>
              <a:t>课程介绍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68496-51A0-4836-8D34-0E26AEF3F3E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教材和参考书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幼圆" pitchFamily="49" charset="-122"/>
                <a:ea typeface="幼圆" pitchFamily="49" charset="-122"/>
              </a:rPr>
              <a:t>教材：数据库系统概念</a:t>
            </a:r>
          </a:p>
          <a:p>
            <a:pPr lvl="1" eaLnBrk="1" hangingPunct="1"/>
            <a:r>
              <a:rPr lang="zh-CN" altLang="en-US" smtClean="0">
                <a:latin typeface="幼圆" pitchFamily="49" charset="-122"/>
                <a:ea typeface="幼圆" pitchFamily="49" charset="-122"/>
              </a:rPr>
              <a:t>王珊、萨师喧 著</a:t>
            </a:r>
          </a:p>
          <a:p>
            <a:pPr eaLnBrk="1" hangingPunct="1"/>
            <a:r>
              <a:rPr lang="zh-CN" altLang="en-US" smtClean="0">
                <a:latin typeface="幼圆" pitchFamily="49" charset="-122"/>
                <a:ea typeface="幼圆" pitchFamily="49" charset="-122"/>
              </a:rPr>
              <a:t>教学参考书：</a:t>
            </a:r>
          </a:p>
          <a:p>
            <a:pPr lvl="1" eaLnBrk="1" hangingPunct="1"/>
            <a:r>
              <a:rPr lang="en-US" altLang="zh-CN" sz="1800" smtClean="0">
                <a:latin typeface="幼圆" pitchFamily="49" charset="-122"/>
                <a:ea typeface="幼圆" pitchFamily="49" charset="-122"/>
              </a:rPr>
              <a:t>Principles of the Database Systems, Jeff. Ullman.</a:t>
            </a:r>
          </a:p>
          <a:p>
            <a:pPr lvl="1" eaLnBrk="1" hangingPunct="1"/>
            <a:r>
              <a:rPr lang="en-US" altLang="zh-CN" sz="1800" smtClean="0">
                <a:latin typeface="幼圆" pitchFamily="49" charset="-122"/>
                <a:ea typeface="幼圆" pitchFamily="49" charset="-122"/>
              </a:rPr>
              <a:t>Database Design, Application, Development, and Administration. Michael V. Mannino</a:t>
            </a:r>
          </a:p>
          <a:p>
            <a:pPr lvl="1" eaLnBrk="1" hangingPunct="1"/>
            <a:r>
              <a:rPr lang="en-US" altLang="zh-CN" sz="1800" smtClean="0">
                <a:latin typeface="幼圆" pitchFamily="49" charset="-122"/>
                <a:ea typeface="幼圆" pitchFamily="49" charset="-122"/>
              </a:rPr>
              <a:t>Database System Implementation,Second Edition</a:t>
            </a:r>
            <a:r>
              <a:rPr lang="zh-CN" altLang="en-US" sz="180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1800" smtClean="0">
                <a:latin typeface="幼圆" pitchFamily="49" charset="-122"/>
                <a:ea typeface="幼圆" pitchFamily="49" charset="-122"/>
              </a:rPr>
              <a:t> Hector Garcia-Molina</a:t>
            </a:r>
          </a:p>
          <a:p>
            <a:pPr lvl="1" eaLnBrk="1" hangingPunct="1"/>
            <a:r>
              <a:rPr lang="en-US" altLang="zh-CN" sz="1800" smtClean="0">
                <a:latin typeface="幼圆" pitchFamily="49" charset="-122"/>
                <a:ea typeface="幼圆" pitchFamily="49" charset="-122"/>
              </a:rPr>
              <a:t>First course in database systems</a:t>
            </a:r>
            <a:r>
              <a:rPr lang="zh-CN" altLang="en-US" sz="180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1800" smtClean="0">
                <a:latin typeface="幼圆" pitchFamily="49" charset="-122"/>
                <a:ea typeface="幼圆" pitchFamily="49" charset="-122"/>
              </a:rPr>
              <a:t> Jeff. Ullman</a:t>
            </a:r>
          </a:p>
          <a:p>
            <a:pPr lvl="1" eaLnBrk="1" hangingPunct="1"/>
            <a:endParaRPr lang="en-US" altLang="zh-CN" smtClean="0">
              <a:latin typeface="幼圆" pitchFamily="49" charset="-122"/>
              <a:ea typeface="幼圆" pitchFamily="49" charset="-122"/>
            </a:endParaRPr>
          </a:p>
          <a:p>
            <a:pPr lvl="1" eaLnBrk="1" hangingPunct="1"/>
            <a:endParaRPr lang="en-US" altLang="zh-CN" smtClean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836613"/>
            <a:ext cx="1941512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DA9B9-1E6B-41C7-BC95-578B8063C2D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学分和学时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必修课</a:t>
            </a:r>
          </a:p>
          <a:p>
            <a:pPr eaLnBrk="1" hangingPunct="1"/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学分：</a:t>
            </a:r>
            <a:r>
              <a:rPr lang="en-US" altLang="zh-CN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学分</a:t>
            </a:r>
          </a:p>
          <a:p>
            <a:pPr eaLnBrk="1" hangingPunct="1"/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学时：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51(3*17)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理论课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+24(2*12)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实践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C02B8-240D-428B-A7F6-AA43ABE6BBA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成绩评定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平时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成绩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50%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dirty="0" smtClean="0">
              <a:latin typeface="幼圆" pitchFamily="49" charset="-122"/>
              <a:ea typeface="幼圆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平时作业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考勤</a:t>
            </a:r>
            <a:endParaRPr lang="zh-CN" altLang="en-US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期末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考试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50%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 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F512E-EC69-4718-B197-F5076B42D2D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学习方式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听课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（启发式、讨论式） </a:t>
            </a:r>
          </a:p>
          <a:p>
            <a:pPr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读书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（预习、复习） </a:t>
            </a:r>
          </a:p>
          <a:p>
            <a:pPr>
              <a:defRPr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练习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（作业，上机，综合练习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小项目） </a:t>
            </a:r>
          </a:p>
          <a:p>
            <a:pPr>
              <a:defRPr/>
            </a:pP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B0BD7-227F-45D5-913A-EC0D1FAA634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8" name="矩形 5"/>
          <p:cNvSpPr>
            <a:spLocks noChangeArrowheads="1"/>
          </p:cNvSpPr>
          <p:nvPr/>
        </p:nvSpPr>
        <p:spPr bwMode="auto">
          <a:xfrm>
            <a:off x="2286000" y="255111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</p:spPr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基础篇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章  绪论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章  关系数据库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章  关系数据库标准语言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SQL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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章  数据库安全性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章  数据库完整性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设计与应用开发篇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6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章  关系数据理论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7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章  数据库设计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章  数据库编程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EB0EA-B185-4ECD-8AA5-22C5B3566B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系统篇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章   关系查询处理和查询优化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章  数据库恢复技术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11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章  并发控制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* 第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章  数据库管理系统 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新技术篇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第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13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至第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16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章  ，选读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5BFE1-80BF-46E1-85A0-7CA78209D4E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联系方式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授课老师：代术成</a:t>
            </a:r>
          </a:p>
          <a:p>
            <a:pPr eaLnBrk="1" hangingPunct="1"/>
            <a:endParaRPr lang="zh-CN" altLang="en-US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tx2"/>
                </a:solidFill>
              </a:rPr>
              <a:t>Email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r>
              <a:rPr lang="en-US" altLang="zh-CN" dirty="0" smtClean="0">
                <a:solidFill>
                  <a:schemeClr val="tx2"/>
                </a:solidFill>
              </a:rPr>
              <a:t>daishucheng@scu.edu.cn</a:t>
            </a:r>
          </a:p>
          <a:p>
            <a:pPr eaLnBrk="1" hangingPunct="1"/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tx2"/>
                </a:solidFill>
              </a:rPr>
              <a:t>QQ: 443071351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32982-0E06-4744-B4A9-41618A84487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5368</TotalTime>
  <Words>251</Words>
  <Application>Microsoft Office PowerPoint</Application>
  <PresentationFormat>全屏显示(4:3)</PresentationFormat>
  <Paragraphs>73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幼圆</vt:lpstr>
      <vt:lpstr>Arial</vt:lpstr>
      <vt:lpstr>Garamond</vt:lpstr>
      <vt:lpstr>Times New Roman</vt:lpstr>
      <vt:lpstr>Wingdings</vt:lpstr>
      <vt:lpstr>Edge</vt:lpstr>
      <vt:lpstr>数据库系统原理 </vt:lpstr>
      <vt:lpstr>0.课程介绍</vt:lpstr>
      <vt:lpstr>教材和参考书</vt:lpstr>
      <vt:lpstr>学分和学时</vt:lpstr>
      <vt:lpstr>成绩评定</vt:lpstr>
      <vt:lpstr>学习方式 </vt:lpstr>
      <vt:lpstr>主要内容-1</vt:lpstr>
      <vt:lpstr>主要内容-2</vt:lpstr>
      <vt:lpstr>联系方式</vt:lpstr>
    </vt:vector>
  </TitlesOfParts>
  <Company>idke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  课        时：72  任课教师：陈红 </dc:title>
  <dc:creator>chenhong</dc:creator>
  <cp:lastModifiedBy>Windows 用户</cp:lastModifiedBy>
  <cp:revision>201</cp:revision>
  <dcterms:created xsi:type="dcterms:W3CDTF">2000-08-09T08:19:19Z</dcterms:created>
  <dcterms:modified xsi:type="dcterms:W3CDTF">2018-09-04T05:44:39Z</dcterms:modified>
</cp:coreProperties>
</file>