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36"/>
  </p:notesMasterIdLst>
  <p:sldIdLst>
    <p:sldId id="262" r:id="rId2"/>
    <p:sldId id="264" r:id="rId3"/>
    <p:sldId id="561" r:id="rId4"/>
    <p:sldId id="265" r:id="rId5"/>
    <p:sldId id="559" r:id="rId6"/>
    <p:sldId id="560" r:id="rId7"/>
    <p:sldId id="562" r:id="rId8"/>
    <p:sldId id="272" r:id="rId9"/>
    <p:sldId id="273" r:id="rId10"/>
    <p:sldId id="566" r:id="rId11"/>
    <p:sldId id="274" r:id="rId12"/>
    <p:sldId id="276" r:id="rId13"/>
    <p:sldId id="277" r:id="rId14"/>
    <p:sldId id="567" r:id="rId15"/>
    <p:sldId id="278" r:id="rId16"/>
    <p:sldId id="279" r:id="rId17"/>
    <p:sldId id="280" r:id="rId18"/>
    <p:sldId id="281" r:id="rId19"/>
    <p:sldId id="480" r:id="rId20"/>
    <p:sldId id="563" r:id="rId21"/>
    <p:sldId id="282" r:id="rId22"/>
    <p:sldId id="283" r:id="rId23"/>
    <p:sldId id="284" r:id="rId24"/>
    <p:sldId id="285" r:id="rId25"/>
    <p:sldId id="286" r:id="rId26"/>
    <p:sldId id="482" r:id="rId27"/>
    <p:sldId id="287" r:id="rId28"/>
    <p:sldId id="288" r:id="rId29"/>
    <p:sldId id="289" r:id="rId30"/>
    <p:sldId id="568" r:id="rId31"/>
    <p:sldId id="569" r:id="rId32"/>
    <p:sldId id="483" r:id="rId33"/>
    <p:sldId id="484" r:id="rId34"/>
    <p:sldId id="526" r:id="rId35"/>
    <p:sldId id="527" r:id="rId36"/>
    <p:sldId id="529" r:id="rId37"/>
    <p:sldId id="485" r:id="rId38"/>
    <p:sldId id="291" r:id="rId39"/>
    <p:sldId id="564" r:id="rId40"/>
    <p:sldId id="294" r:id="rId41"/>
    <p:sldId id="300" r:id="rId42"/>
    <p:sldId id="486" r:id="rId43"/>
    <p:sldId id="487" r:id="rId44"/>
    <p:sldId id="488" r:id="rId45"/>
    <p:sldId id="489" r:id="rId46"/>
    <p:sldId id="299" r:id="rId47"/>
    <p:sldId id="301" r:id="rId48"/>
    <p:sldId id="565" r:id="rId49"/>
    <p:sldId id="515" r:id="rId50"/>
    <p:sldId id="516" r:id="rId51"/>
    <p:sldId id="517" r:id="rId52"/>
    <p:sldId id="518" r:id="rId53"/>
    <p:sldId id="574" r:id="rId54"/>
    <p:sldId id="306" r:id="rId55"/>
    <p:sldId id="303" r:id="rId56"/>
    <p:sldId id="305" r:id="rId57"/>
    <p:sldId id="308" r:id="rId58"/>
    <p:sldId id="309" r:id="rId59"/>
    <p:sldId id="491" r:id="rId60"/>
    <p:sldId id="492" r:id="rId61"/>
    <p:sldId id="493" r:id="rId62"/>
    <p:sldId id="494" r:id="rId63"/>
    <p:sldId id="495" r:id="rId64"/>
    <p:sldId id="496" r:id="rId65"/>
    <p:sldId id="497" r:id="rId66"/>
    <p:sldId id="453" r:id="rId67"/>
    <p:sldId id="317" r:id="rId68"/>
    <p:sldId id="318" r:id="rId69"/>
    <p:sldId id="319" r:id="rId70"/>
    <p:sldId id="320" r:id="rId71"/>
    <p:sldId id="321" r:id="rId72"/>
    <p:sldId id="323" r:id="rId73"/>
    <p:sldId id="322" r:id="rId74"/>
    <p:sldId id="498" r:id="rId75"/>
    <p:sldId id="324" r:id="rId76"/>
    <p:sldId id="325" r:id="rId77"/>
    <p:sldId id="326" r:id="rId78"/>
    <p:sldId id="327" r:id="rId79"/>
    <p:sldId id="499" r:id="rId80"/>
    <p:sldId id="328" r:id="rId81"/>
    <p:sldId id="329" r:id="rId82"/>
    <p:sldId id="330" r:id="rId83"/>
    <p:sldId id="460" r:id="rId84"/>
    <p:sldId id="331" r:id="rId85"/>
    <p:sldId id="462" r:id="rId86"/>
    <p:sldId id="466" r:id="rId87"/>
    <p:sldId id="463" r:id="rId88"/>
    <p:sldId id="467" r:id="rId89"/>
    <p:sldId id="500" r:id="rId90"/>
    <p:sldId id="464" r:id="rId91"/>
    <p:sldId id="332" r:id="rId92"/>
    <p:sldId id="478" r:id="rId93"/>
    <p:sldId id="454" r:id="rId94"/>
    <p:sldId id="519" r:id="rId95"/>
    <p:sldId id="455" r:id="rId96"/>
    <p:sldId id="456" r:id="rId97"/>
    <p:sldId id="501" r:id="rId98"/>
    <p:sldId id="337" r:id="rId99"/>
    <p:sldId id="342" r:id="rId100"/>
    <p:sldId id="343" r:id="rId101"/>
    <p:sldId id="344" r:id="rId102"/>
    <p:sldId id="528" r:id="rId103"/>
    <p:sldId id="530" r:id="rId104"/>
    <p:sldId id="531" r:id="rId105"/>
    <p:sldId id="345" r:id="rId106"/>
    <p:sldId id="532" r:id="rId107"/>
    <p:sldId id="346" r:id="rId108"/>
    <p:sldId id="347" r:id="rId109"/>
    <p:sldId id="459" r:id="rId110"/>
    <p:sldId id="348" r:id="rId111"/>
    <p:sldId id="349" r:id="rId112"/>
    <p:sldId id="350" r:id="rId113"/>
    <p:sldId id="351" r:id="rId114"/>
    <p:sldId id="503" r:id="rId115"/>
    <p:sldId id="339" r:id="rId116"/>
    <p:sldId id="352" r:id="rId117"/>
    <p:sldId id="354" r:id="rId118"/>
    <p:sldId id="355" r:id="rId119"/>
    <p:sldId id="362" r:id="rId120"/>
    <p:sldId id="353" r:id="rId121"/>
    <p:sldId id="363" r:id="rId122"/>
    <p:sldId id="468" r:id="rId123"/>
    <p:sldId id="469" r:id="rId124"/>
    <p:sldId id="470" r:id="rId125"/>
    <p:sldId id="356" r:id="rId126"/>
    <p:sldId id="533" r:id="rId127"/>
    <p:sldId id="357" r:id="rId128"/>
    <p:sldId id="465" r:id="rId129"/>
    <p:sldId id="471" r:id="rId130"/>
    <p:sldId id="358" r:id="rId131"/>
    <p:sldId id="359" r:id="rId132"/>
    <p:sldId id="360" r:id="rId133"/>
    <p:sldId id="361" r:id="rId134"/>
    <p:sldId id="504" r:id="rId135"/>
    <p:sldId id="341" r:id="rId136"/>
    <p:sldId id="377" r:id="rId137"/>
    <p:sldId id="365" r:id="rId138"/>
    <p:sldId id="384" r:id="rId139"/>
    <p:sldId id="378" r:id="rId140"/>
    <p:sldId id="380" r:id="rId141"/>
    <p:sldId id="381" r:id="rId142"/>
    <p:sldId id="382" r:id="rId143"/>
    <p:sldId id="383" r:id="rId144"/>
    <p:sldId id="367" r:id="rId145"/>
    <p:sldId id="445" r:id="rId146"/>
    <p:sldId id="368" r:id="rId147"/>
    <p:sldId id="385" r:id="rId148"/>
    <p:sldId id="372" r:id="rId149"/>
    <p:sldId id="386" r:id="rId150"/>
    <p:sldId id="373" r:id="rId151"/>
    <p:sldId id="374" r:id="rId152"/>
    <p:sldId id="375" r:id="rId153"/>
    <p:sldId id="376" r:id="rId154"/>
    <p:sldId id="570" r:id="rId155"/>
    <p:sldId id="364" r:id="rId156"/>
    <p:sldId id="389" r:id="rId157"/>
    <p:sldId id="388" r:id="rId158"/>
    <p:sldId id="390" r:id="rId159"/>
    <p:sldId id="394" r:id="rId160"/>
    <p:sldId id="395" r:id="rId161"/>
    <p:sldId id="396" r:id="rId162"/>
    <p:sldId id="391" r:id="rId163"/>
    <p:sldId id="397" r:id="rId164"/>
    <p:sldId id="398" r:id="rId165"/>
    <p:sldId id="399" r:id="rId166"/>
    <p:sldId id="400" r:id="rId167"/>
    <p:sldId id="401" r:id="rId168"/>
    <p:sldId id="402" r:id="rId169"/>
    <p:sldId id="392" r:id="rId170"/>
    <p:sldId id="403" r:id="rId171"/>
    <p:sldId id="404" r:id="rId172"/>
    <p:sldId id="406" r:id="rId173"/>
    <p:sldId id="407" r:id="rId174"/>
    <p:sldId id="408" r:id="rId175"/>
    <p:sldId id="409" r:id="rId176"/>
    <p:sldId id="393" r:id="rId177"/>
    <p:sldId id="479" r:id="rId178"/>
    <p:sldId id="410" r:id="rId179"/>
    <p:sldId id="411" r:id="rId180"/>
    <p:sldId id="412" r:id="rId181"/>
    <p:sldId id="413" r:id="rId182"/>
    <p:sldId id="414" r:id="rId183"/>
    <p:sldId id="415" r:id="rId184"/>
    <p:sldId id="416" r:id="rId185"/>
    <p:sldId id="417" r:id="rId186"/>
    <p:sldId id="418" r:id="rId187"/>
    <p:sldId id="419" r:id="rId188"/>
    <p:sldId id="420" r:id="rId189"/>
    <p:sldId id="421" r:id="rId190"/>
    <p:sldId id="422" r:id="rId191"/>
    <p:sldId id="424" r:id="rId192"/>
    <p:sldId id="423" r:id="rId193"/>
    <p:sldId id="425" r:id="rId194"/>
    <p:sldId id="571" r:id="rId195"/>
    <p:sldId id="512" r:id="rId196"/>
    <p:sldId id="513" r:id="rId197"/>
    <p:sldId id="520" r:id="rId198"/>
    <p:sldId id="521" r:id="rId199"/>
    <p:sldId id="522" r:id="rId200"/>
    <p:sldId id="523" r:id="rId201"/>
    <p:sldId id="524" r:id="rId202"/>
    <p:sldId id="525" r:id="rId203"/>
    <p:sldId id="575" r:id="rId204"/>
    <p:sldId id="534" r:id="rId205"/>
    <p:sldId id="535" r:id="rId206"/>
    <p:sldId id="536" r:id="rId207"/>
    <p:sldId id="537" r:id="rId208"/>
    <p:sldId id="576" r:id="rId209"/>
    <p:sldId id="538" r:id="rId210"/>
    <p:sldId id="539" r:id="rId211"/>
    <p:sldId id="540" r:id="rId212"/>
    <p:sldId id="541" r:id="rId213"/>
    <p:sldId id="542" r:id="rId214"/>
    <p:sldId id="543" r:id="rId215"/>
    <p:sldId id="544" r:id="rId216"/>
    <p:sldId id="545" r:id="rId217"/>
    <p:sldId id="546" r:id="rId218"/>
    <p:sldId id="572" r:id="rId219"/>
    <p:sldId id="547" r:id="rId220"/>
    <p:sldId id="548" r:id="rId221"/>
    <p:sldId id="552" r:id="rId222"/>
    <p:sldId id="549" r:id="rId223"/>
    <p:sldId id="553" r:id="rId224"/>
    <p:sldId id="554" r:id="rId225"/>
    <p:sldId id="550" r:id="rId226"/>
    <p:sldId id="555" r:id="rId227"/>
    <p:sldId id="551" r:id="rId228"/>
    <p:sldId id="556" r:id="rId229"/>
    <p:sldId id="557" r:id="rId230"/>
    <p:sldId id="558" r:id="rId231"/>
    <p:sldId id="573" r:id="rId232"/>
    <p:sldId id="441" r:id="rId233"/>
    <p:sldId id="444" r:id="rId234"/>
    <p:sldId id="577" r:id="rId2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A38D"/>
    <a:srgbClr val="AB9075"/>
    <a:srgbClr val="B3A48B"/>
    <a:srgbClr val="B9AB95"/>
    <a:srgbClr val="876D53"/>
    <a:srgbClr val="DDD2C7"/>
    <a:srgbClr val="D1C3B5"/>
    <a:srgbClr val="CBB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07" autoAdjust="0"/>
    <p:restoredTop sz="85778" autoAdjust="0"/>
  </p:normalViewPr>
  <p:slideViewPr>
    <p:cSldViewPr>
      <p:cViewPr varScale="1">
        <p:scale>
          <a:sx n="46" d="100"/>
          <a:sy n="46" d="100"/>
        </p:scale>
        <p:origin x="624"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 r:id="rId88" collapse="1"/>
      <p:sld r:id="rId89" collapse="1"/>
      <p:sld r:id="rId90" collapse="1"/>
      <p:sld r:id="rId91" collapse="1"/>
      <p:sld r:id="rId92" collapse="1"/>
      <p:sld r:id="rId93" collapse="1"/>
      <p:sld r:id="rId94" collapse="1"/>
      <p:sld r:id="rId95" collapse="1"/>
      <p:sld r:id="rId96" collapse="1"/>
      <p:sld r:id="rId97" collapse="1"/>
      <p:sld r:id="rId98" collapse="1"/>
      <p:sld r:id="rId99" collapse="1"/>
      <p:sld r:id="rId100" collapse="1"/>
      <p:sld r:id="rId101" collapse="1"/>
      <p:sld r:id="rId102" collapse="1"/>
      <p:sld r:id="rId103" collapse="1"/>
      <p:sld r:id="rId104" collapse="1"/>
      <p:sld r:id="rId105" collapse="1"/>
      <p:sld r:id="rId106" collapse="1"/>
      <p:sld r:id="rId107" collapse="1"/>
      <p:sld r:id="rId108" collapse="1"/>
      <p:sld r:id="rId109" collapse="1"/>
      <p:sld r:id="rId110" collapse="1"/>
      <p:sld r:id="rId111" collapse="1"/>
      <p:sld r:id="rId112" collapse="1"/>
      <p:sld r:id="rId113" collapse="1"/>
      <p:sld r:id="rId114" collapse="1"/>
      <p:sld r:id="rId115" collapse="1"/>
      <p:sld r:id="rId116" collapse="1"/>
      <p:sld r:id="rId117" collapse="1"/>
      <p:sld r:id="rId118" collapse="1"/>
      <p:sld r:id="rId119" collapse="1"/>
      <p:sld r:id="rId120" collapse="1"/>
      <p:sld r:id="rId121" collapse="1"/>
      <p:sld r:id="rId122" collapse="1"/>
      <p:sld r:id="rId123" collapse="1"/>
      <p:sld r:id="rId124" collapse="1"/>
      <p:sld r:id="rId125" collapse="1"/>
      <p:sld r:id="rId126" collapse="1"/>
      <p:sld r:id="rId127" collapse="1"/>
      <p:sld r:id="rId128" collapse="1"/>
      <p:sld r:id="rId129" collapse="1"/>
      <p:sld r:id="rId130" collapse="1"/>
      <p:sld r:id="rId131" collapse="1"/>
      <p:sld r:id="rId132" collapse="1"/>
      <p:sld r:id="rId133" collapse="1"/>
      <p:sld r:id="rId134" collapse="1"/>
      <p:sld r:id="rId135" collapse="1"/>
      <p:sld r:id="rId136" collapse="1"/>
      <p:sld r:id="rId137" collapse="1"/>
      <p:sld r:id="rId138" collapse="1"/>
      <p:sld r:id="rId139" collapse="1"/>
      <p:sld r:id="rId140" collapse="1"/>
      <p:sld r:id="rId141" collapse="1"/>
      <p:sld r:id="rId142" collapse="1"/>
      <p:sld r:id="rId143" collapse="1"/>
      <p:sld r:id="rId144" collapse="1"/>
      <p:sld r:id="rId145" collapse="1"/>
      <p:sld r:id="rId146" collapse="1"/>
      <p:sld r:id="rId147" collapse="1"/>
      <p:sld r:id="rId148" collapse="1"/>
      <p:sld r:id="rId149" collapse="1"/>
      <p:sld r:id="rId150" collapse="1"/>
      <p:sld r:id="rId151" collapse="1"/>
      <p:sld r:id="rId152" collapse="1"/>
      <p:sld r:id="rId153" collapse="1"/>
      <p:sld r:id="rId154" collapse="1"/>
      <p:sld r:id="rId155" collapse="1"/>
      <p:sld r:id="rId156" collapse="1"/>
      <p:sld r:id="rId157" collapse="1"/>
      <p:sld r:id="rId158" collapse="1"/>
      <p:sld r:id="rId159" collapse="1"/>
      <p:sld r:id="rId160" collapse="1"/>
      <p:sld r:id="rId161" collapse="1"/>
      <p:sld r:id="rId162" collapse="1"/>
      <p:sld r:id="rId163" collapse="1"/>
    </p:sldLst>
  </p:outlineViewPr>
  <p:notesTextViewPr>
    <p:cViewPr>
      <p:scale>
        <a:sx n="100" d="100"/>
        <a:sy n="100" d="100"/>
      </p:scale>
      <p:origin x="0" y="0"/>
    </p:cViewPr>
  </p:notesTextViewPr>
  <p:sorterViewPr>
    <p:cViewPr>
      <p:scale>
        <a:sx n="66" d="100"/>
        <a:sy n="66" d="100"/>
      </p:scale>
      <p:origin x="0" y="27822"/>
    </p:cViewPr>
  </p:sorterViewPr>
  <p:notesViewPr>
    <p:cSldViewPr>
      <p:cViewPr>
        <p:scale>
          <a:sx n="50" d="100"/>
          <a:sy n="50" d="100"/>
        </p:scale>
        <p:origin x="-118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_rels/viewProps.xml.rels><?xml version="1.0" encoding="UTF-8" standalone="yes"?>
<Relationships xmlns="http://schemas.openxmlformats.org/package/2006/relationships"><Relationship Id="rId117" Type="http://schemas.openxmlformats.org/officeDocument/2006/relationships/slide" Target="slides/slide150.xml"/><Relationship Id="rId21" Type="http://schemas.openxmlformats.org/officeDocument/2006/relationships/slide" Target="slides/slide21.xml"/><Relationship Id="rId42" Type="http://schemas.openxmlformats.org/officeDocument/2006/relationships/slide" Target="slides/slide53.xml"/><Relationship Id="rId63" Type="http://schemas.openxmlformats.org/officeDocument/2006/relationships/slide" Target="slides/slide75.xml"/><Relationship Id="rId84" Type="http://schemas.openxmlformats.org/officeDocument/2006/relationships/slide" Target="slides/slide109.xml"/><Relationship Id="rId138" Type="http://schemas.openxmlformats.org/officeDocument/2006/relationships/slide" Target="slides/slide172.xml"/><Relationship Id="rId159" Type="http://schemas.openxmlformats.org/officeDocument/2006/relationships/slide" Target="slides/slide194.xml"/><Relationship Id="rId107" Type="http://schemas.openxmlformats.org/officeDocument/2006/relationships/slide" Target="slides/slide138.xml"/><Relationship Id="rId11" Type="http://schemas.openxmlformats.org/officeDocument/2006/relationships/slide" Target="slides/slide11.xml"/><Relationship Id="rId32" Type="http://schemas.openxmlformats.org/officeDocument/2006/relationships/slide" Target="slides/slide43.xml"/><Relationship Id="rId53" Type="http://schemas.openxmlformats.org/officeDocument/2006/relationships/slide" Target="slides/slide64.xml"/><Relationship Id="rId74" Type="http://schemas.openxmlformats.org/officeDocument/2006/relationships/slide" Target="slides/slide93.xml"/><Relationship Id="rId128" Type="http://schemas.openxmlformats.org/officeDocument/2006/relationships/slide" Target="slides/slide161.xml"/><Relationship Id="rId149" Type="http://schemas.openxmlformats.org/officeDocument/2006/relationships/slide" Target="slides/slide184.xml"/><Relationship Id="rId5" Type="http://schemas.openxmlformats.org/officeDocument/2006/relationships/slide" Target="slides/slide5.xml"/><Relationship Id="rId95" Type="http://schemas.openxmlformats.org/officeDocument/2006/relationships/slide" Target="slides/slide121.xml"/><Relationship Id="rId160" Type="http://schemas.openxmlformats.org/officeDocument/2006/relationships/slide" Target="slides/slide218.xml"/><Relationship Id="rId22" Type="http://schemas.openxmlformats.org/officeDocument/2006/relationships/slide" Target="slides/slide22.xml"/><Relationship Id="rId43" Type="http://schemas.openxmlformats.org/officeDocument/2006/relationships/slide" Target="slides/slide54.xml"/><Relationship Id="rId64" Type="http://schemas.openxmlformats.org/officeDocument/2006/relationships/slide" Target="slides/slide76.xml"/><Relationship Id="rId118" Type="http://schemas.openxmlformats.org/officeDocument/2006/relationships/slide" Target="slides/slide151.xml"/><Relationship Id="rId139" Type="http://schemas.openxmlformats.org/officeDocument/2006/relationships/slide" Target="slides/slide173.xml"/><Relationship Id="rId85" Type="http://schemas.openxmlformats.org/officeDocument/2006/relationships/slide" Target="slides/slide110.xml"/><Relationship Id="rId150" Type="http://schemas.openxmlformats.org/officeDocument/2006/relationships/slide" Target="slides/slide185.xml"/><Relationship Id="rId12" Type="http://schemas.openxmlformats.org/officeDocument/2006/relationships/slide" Target="slides/slide12.xml"/><Relationship Id="rId17" Type="http://schemas.openxmlformats.org/officeDocument/2006/relationships/slide" Target="slides/slide17.xml"/><Relationship Id="rId33" Type="http://schemas.openxmlformats.org/officeDocument/2006/relationships/slide" Target="slides/slide44.xml"/><Relationship Id="rId38" Type="http://schemas.openxmlformats.org/officeDocument/2006/relationships/slide" Target="slides/slide49.xml"/><Relationship Id="rId59" Type="http://schemas.openxmlformats.org/officeDocument/2006/relationships/slide" Target="slides/slide70.xml"/><Relationship Id="rId103" Type="http://schemas.openxmlformats.org/officeDocument/2006/relationships/slide" Target="slides/slide133.xml"/><Relationship Id="rId108" Type="http://schemas.openxmlformats.org/officeDocument/2006/relationships/slide" Target="slides/slide140.xml"/><Relationship Id="rId124" Type="http://schemas.openxmlformats.org/officeDocument/2006/relationships/slide" Target="slides/slide157.xml"/><Relationship Id="rId129" Type="http://schemas.openxmlformats.org/officeDocument/2006/relationships/slide" Target="slides/slide162.xml"/><Relationship Id="rId54" Type="http://schemas.openxmlformats.org/officeDocument/2006/relationships/slide" Target="slides/slide65.xml"/><Relationship Id="rId70" Type="http://schemas.openxmlformats.org/officeDocument/2006/relationships/slide" Target="slides/slide83.xml"/><Relationship Id="rId75" Type="http://schemas.openxmlformats.org/officeDocument/2006/relationships/slide" Target="slides/slide95.xml"/><Relationship Id="rId91" Type="http://schemas.openxmlformats.org/officeDocument/2006/relationships/slide" Target="slides/slide117.xml"/><Relationship Id="rId96" Type="http://schemas.openxmlformats.org/officeDocument/2006/relationships/slide" Target="slides/slide125.xml"/><Relationship Id="rId140" Type="http://schemas.openxmlformats.org/officeDocument/2006/relationships/slide" Target="slides/slide174.xml"/><Relationship Id="rId145" Type="http://schemas.openxmlformats.org/officeDocument/2006/relationships/slide" Target="slides/slide180.xml"/><Relationship Id="rId161" Type="http://schemas.openxmlformats.org/officeDocument/2006/relationships/slide" Target="slides/slide231.xml"/><Relationship Id="rId1" Type="http://schemas.openxmlformats.org/officeDocument/2006/relationships/slide" Target="slides/slide1.xml"/><Relationship Id="rId6" Type="http://schemas.openxmlformats.org/officeDocument/2006/relationships/slide" Target="slides/slide6.xml"/><Relationship Id="rId23" Type="http://schemas.openxmlformats.org/officeDocument/2006/relationships/slide" Target="slides/slide23.xml"/><Relationship Id="rId28" Type="http://schemas.openxmlformats.org/officeDocument/2006/relationships/slide" Target="slides/slide38.xml"/><Relationship Id="rId49" Type="http://schemas.openxmlformats.org/officeDocument/2006/relationships/slide" Target="slides/slide60.xml"/><Relationship Id="rId114" Type="http://schemas.openxmlformats.org/officeDocument/2006/relationships/slide" Target="slides/slide146.xml"/><Relationship Id="rId119" Type="http://schemas.openxmlformats.org/officeDocument/2006/relationships/slide" Target="slides/slide152.xml"/><Relationship Id="rId44" Type="http://schemas.openxmlformats.org/officeDocument/2006/relationships/slide" Target="slides/slide55.xml"/><Relationship Id="rId60" Type="http://schemas.openxmlformats.org/officeDocument/2006/relationships/slide" Target="slides/slide71.xml"/><Relationship Id="rId65" Type="http://schemas.openxmlformats.org/officeDocument/2006/relationships/slide" Target="slides/slide77.xml"/><Relationship Id="rId81" Type="http://schemas.openxmlformats.org/officeDocument/2006/relationships/slide" Target="slides/slide105.xml"/><Relationship Id="rId86" Type="http://schemas.openxmlformats.org/officeDocument/2006/relationships/slide" Target="slides/slide111.xml"/><Relationship Id="rId130" Type="http://schemas.openxmlformats.org/officeDocument/2006/relationships/slide" Target="slides/slide164.xml"/><Relationship Id="rId135" Type="http://schemas.openxmlformats.org/officeDocument/2006/relationships/slide" Target="slides/slide169.xml"/><Relationship Id="rId151" Type="http://schemas.openxmlformats.org/officeDocument/2006/relationships/slide" Target="slides/slide186.xml"/><Relationship Id="rId156" Type="http://schemas.openxmlformats.org/officeDocument/2006/relationships/slide" Target="slides/slide191.xml"/><Relationship Id="rId13" Type="http://schemas.openxmlformats.org/officeDocument/2006/relationships/slide" Target="slides/slide13.xml"/><Relationship Id="rId18" Type="http://schemas.openxmlformats.org/officeDocument/2006/relationships/slide" Target="slides/slide18.xml"/><Relationship Id="rId39" Type="http://schemas.openxmlformats.org/officeDocument/2006/relationships/slide" Target="slides/slide50.xml"/><Relationship Id="rId109" Type="http://schemas.openxmlformats.org/officeDocument/2006/relationships/slide" Target="slides/slide141.xml"/><Relationship Id="rId34" Type="http://schemas.openxmlformats.org/officeDocument/2006/relationships/slide" Target="slides/slide45.xml"/><Relationship Id="rId50" Type="http://schemas.openxmlformats.org/officeDocument/2006/relationships/slide" Target="slides/slide61.xml"/><Relationship Id="rId55" Type="http://schemas.openxmlformats.org/officeDocument/2006/relationships/slide" Target="slides/slide66.xml"/><Relationship Id="rId76" Type="http://schemas.openxmlformats.org/officeDocument/2006/relationships/slide" Target="slides/slide96.xml"/><Relationship Id="rId97" Type="http://schemas.openxmlformats.org/officeDocument/2006/relationships/slide" Target="slides/slide127.xml"/><Relationship Id="rId104" Type="http://schemas.openxmlformats.org/officeDocument/2006/relationships/slide" Target="slides/slide135.xml"/><Relationship Id="rId120" Type="http://schemas.openxmlformats.org/officeDocument/2006/relationships/slide" Target="slides/slide153.xml"/><Relationship Id="rId125" Type="http://schemas.openxmlformats.org/officeDocument/2006/relationships/slide" Target="slides/slide158.xml"/><Relationship Id="rId141" Type="http://schemas.openxmlformats.org/officeDocument/2006/relationships/slide" Target="slides/slide175.xml"/><Relationship Id="rId146" Type="http://schemas.openxmlformats.org/officeDocument/2006/relationships/slide" Target="slides/slide181.xml"/><Relationship Id="rId7" Type="http://schemas.openxmlformats.org/officeDocument/2006/relationships/slide" Target="slides/slide7.xml"/><Relationship Id="rId71" Type="http://schemas.openxmlformats.org/officeDocument/2006/relationships/slide" Target="slides/slide84.xml"/><Relationship Id="rId92" Type="http://schemas.openxmlformats.org/officeDocument/2006/relationships/slide" Target="slides/slide118.xml"/><Relationship Id="rId162" Type="http://schemas.openxmlformats.org/officeDocument/2006/relationships/slide" Target="slides/slide232.xml"/><Relationship Id="rId2" Type="http://schemas.openxmlformats.org/officeDocument/2006/relationships/slide" Target="slides/slide2.xml"/><Relationship Id="rId29" Type="http://schemas.openxmlformats.org/officeDocument/2006/relationships/slide" Target="slides/slide39.xml"/><Relationship Id="rId24" Type="http://schemas.openxmlformats.org/officeDocument/2006/relationships/slide" Target="slides/slide24.xml"/><Relationship Id="rId40" Type="http://schemas.openxmlformats.org/officeDocument/2006/relationships/slide" Target="slides/slide51.xml"/><Relationship Id="rId45" Type="http://schemas.openxmlformats.org/officeDocument/2006/relationships/slide" Target="slides/slide56.xml"/><Relationship Id="rId66" Type="http://schemas.openxmlformats.org/officeDocument/2006/relationships/slide" Target="slides/slide78.xml"/><Relationship Id="rId87" Type="http://schemas.openxmlformats.org/officeDocument/2006/relationships/slide" Target="slides/slide112.xml"/><Relationship Id="rId110" Type="http://schemas.openxmlformats.org/officeDocument/2006/relationships/slide" Target="slides/slide142.xml"/><Relationship Id="rId115" Type="http://schemas.openxmlformats.org/officeDocument/2006/relationships/slide" Target="slides/slide148.xml"/><Relationship Id="rId131" Type="http://schemas.openxmlformats.org/officeDocument/2006/relationships/slide" Target="slides/slide165.xml"/><Relationship Id="rId136" Type="http://schemas.openxmlformats.org/officeDocument/2006/relationships/slide" Target="slides/slide170.xml"/><Relationship Id="rId157" Type="http://schemas.openxmlformats.org/officeDocument/2006/relationships/slide" Target="slides/slide192.xml"/><Relationship Id="rId61" Type="http://schemas.openxmlformats.org/officeDocument/2006/relationships/slide" Target="slides/slide72.xml"/><Relationship Id="rId82" Type="http://schemas.openxmlformats.org/officeDocument/2006/relationships/slide" Target="slides/slide107.xml"/><Relationship Id="rId152" Type="http://schemas.openxmlformats.org/officeDocument/2006/relationships/slide" Target="slides/slide187.xml"/><Relationship Id="rId19" Type="http://schemas.openxmlformats.org/officeDocument/2006/relationships/slide" Target="slides/slide19.xml"/><Relationship Id="rId14" Type="http://schemas.openxmlformats.org/officeDocument/2006/relationships/slide" Target="slides/slide14.xml"/><Relationship Id="rId30" Type="http://schemas.openxmlformats.org/officeDocument/2006/relationships/slide" Target="slides/slide40.xml"/><Relationship Id="rId35" Type="http://schemas.openxmlformats.org/officeDocument/2006/relationships/slide" Target="slides/slide46.xml"/><Relationship Id="rId56" Type="http://schemas.openxmlformats.org/officeDocument/2006/relationships/slide" Target="slides/slide67.xml"/><Relationship Id="rId77" Type="http://schemas.openxmlformats.org/officeDocument/2006/relationships/slide" Target="slides/slide98.xml"/><Relationship Id="rId100" Type="http://schemas.openxmlformats.org/officeDocument/2006/relationships/slide" Target="slides/slide130.xml"/><Relationship Id="rId105" Type="http://schemas.openxmlformats.org/officeDocument/2006/relationships/slide" Target="slides/slide136.xml"/><Relationship Id="rId126" Type="http://schemas.openxmlformats.org/officeDocument/2006/relationships/slide" Target="slides/slide159.xml"/><Relationship Id="rId147" Type="http://schemas.openxmlformats.org/officeDocument/2006/relationships/slide" Target="slides/slide182.xml"/><Relationship Id="rId8" Type="http://schemas.openxmlformats.org/officeDocument/2006/relationships/slide" Target="slides/slide8.xml"/><Relationship Id="rId51" Type="http://schemas.openxmlformats.org/officeDocument/2006/relationships/slide" Target="slides/slide62.xml"/><Relationship Id="rId72" Type="http://schemas.openxmlformats.org/officeDocument/2006/relationships/slide" Target="slides/slide89.xml"/><Relationship Id="rId93" Type="http://schemas.openxmlformats.org/officeDocument/2006/relationships/slide" Target="slides/slide119.xml"/><Relationship Id="rId98" Type="http://schemas.openxmlformats.org/officeDocument/2006/relationships/slide" Target="slides/slide128.xml"/><Relationship Id="rId121" Type="http://schemas.openxmlformats.org/officeDocument/2006/relationships/slide" Target="slides/slide154.xml"/><Relationship Id="rId142" Type="http://schemas.openxmlformats.org/officeDocument/2006/relationships/slide" Target="slides/slide176.xml"/><Relationship Id="rId163" Type="http://schemas.openxmlformats.org/officeDocument/2006/relationships/slide" Target="slides/slide233.xml"/><Relationship Id="rId3" Type="http://schemas.openxmlformats.org/officeDocument/2006/relationships/slide" Target="slides/slide3.xml"/><Relationship Id="rId25" Type="http://schemas.openxmlformats.org/officeDocument/2006/relationships/slide" Target="slides/slide25.xml"/><Relationship Id="rId46" Type="http://schemas.openxmlformats.org/officeDocument/2006/relationships/slide" Target="slides/slide57.xml"/><Relationship Id="rId67" Type="http://schemas.openxmlformats.org/officeDocument/2006/relationships/slide" Target="slides/slide80.xml"/><Relationship Id="rId116" Type="http://schemas.openxmlformats.org/officeDocument/2006/relationships/slide" Target="slides/slide149.xml"/><Relationship Id="rId137" Type="http://schemas.openxmlformats.org/officeDocument/2006/relationships/slide" Target="slides/slide171.xml"/><Relationship Id="rId158" Type="http://schemas.openxmlformats.org/officeDocument/2006/relationships/slide" Target="slides/slide193.xml"/><Relationship Id="rId20" Type="http://schemas.openxmlformats.org/officeDocument/2006/relationships/slide" Target="slides/slide20.xml"/><Relationship Id="rId41" Type="http://schemas.openxmlformats.org/officeDocument/2006/relationships/slide" Target="slides/slide52.xml"/><Relationship Id="rId62" Type="http://schemas.openxmlformats.org/officeDocument/2006/relationships/slide" Target="slides/slide73.xml"/><Relationship Id="rId83" Type="http://schemas.openxmlformats.org/officeDocument/2006/relationships/slide" Target="slides/slide108.xml"/><Relationship Id="rId88" Type="http://schemas.openxmlformats.org/officeDocument/2006/relationships/slide" Target="slides/slide113.xml"/><Relationship Id="rId111" Type="http://schemas.openxmlformats.org/officeDocument/2006/relationships/slide" Target="slides/slide143.xml"/><Relationship Id="rId132" Type="http://schemas.openxmlformats.org/officeDocument/2006/relationships/slide" Target="slides/slide166.xml"/><Relationship Id="rId153" Type="http://schemas.openxmlformats.org/officeDocument/2006/relationships/slide" Target="slides/slide188.xml"/><Relationship Id="rId15" Type="http://schemas.openxmlformats.org/officeDocument/2006/relationships/slide" Target="slides/slide15.xml"/><Relationship Id="rId36" Type="http://schemas.openxmlformats.org/officeDocument/2006/relationships/slide" Target="slides/slide47.xml"/><Relationship Id="rId57" Type="http://schemas.openxmlformats.org/officeDocument/2006/relationships/slide" Target="slides/slide68.xml"/><Relationship Id="rId106" Type="http://schemas.openxmlformats.org/officeDocument/2006/relationships/slide" Target="slides/slide137.xml"/><Relationship Id="rId127" Type="http://schemas.openxmlformats.org/officeDocument/2006/relationships/slide" Target="slides/slide160.xml"/><Relationship Id="rId10" Type="http://schemas.openxmlformats.org/officeDocument/2006/relationships/slide" Target="slides/slide10.xml"/><Relationship Id="rId31" Type="http://schemas.openxmlformats.org/officeDocument/2006/relationships/slide" Target="slides/slide42.xml"/><Relationship Id="rId52" Type="http://schemas.openxmlformats.org/officeDocument/2006/relationships/slide" Target="slides/slide63.xml"/><Relationship Id="rId73" Type="http://schemas.openxmlformats.org/officeDocument/2006/relationships/slide" Target="slides/slide91.xml"/><Relationship Id="rId78" Type="http://schemas.openxmlformats.org/officeDocument/2006/relationships/slide" Target="slides/slide99.xml"/><Relationship Id="rId94" Type="http://schemas.openxmlformats.org/officeDocument/2006/relationships/slide" Target="slides/slide120.xml"/><Relationship Id="rId99" Type="http://schemas.openxmlformats.org/officeDocument/2006/relationships/slide" Target="slides/slide129.xml"/><Relationship Id="rId101" Type="http://schemas.openxmlformats.org/officeDocument/2006/relationships/slide" Target="slides/slide131.xml"/><Relationship Id="rId122" Type="http://schemas.openxmlformats.org/officeDocument/2006/relationships/slide" Target="slides/slide155.xml"/><Relationship Id="rId143" Type="http://schemas.openxmlformats.org/officeDocument/2006/relationships/slide" Target="slides/slide178.xml"/><Relationship Id="rId148" Type="http://schemas.openxmlformats.org/officeDocument/2006/relationships/slide" Target="slides/slide183.xml"/><Relationship Id="rId4" Type="http://schemas.openxmlformats.org/officeDocument/2006/relationships/slide" Target="slides/slide4.xml"/><Relationship Id="rId9" Type="http://schemas.openxmlformats.org/officeDocument/2006/relationships/slide" Target="slides/slide9.xml"/><Relationship Id="rId26" Type="http://schemas.openxmlformats.org/officeDocument/2006/relationships/slide" Target="slides/slide26.xml"/><Relationship Id="rId47" Type="http://schemas.openxmlformats.org/officeDocument/2006/relationships/slide" Target="slides/slide58.xml"/><Relationship Id="rId68" Type="http://schemas.openxmlformats.org/officeDocument/2006/relationships/slide" Target="slides/slide81.xml"/><Relationship Id="rId89" Type="http://schemas.openxmlformats.org/officeDocument/2006/relationships/slide" Target="slides/slide115.xml"/><Relationship Id="rId112" Type="http://schemas.openxmlformats.org/officeDocument/2006/relationships/slide" Target="slides/slide144.xml"/><Relationship Id="rId133" Type="http://schemas.openxmlformats.org/officeDocument/2006/relationships/slide" Target="slides/slide167.xml"/><Relationship Id="rId154" Type="http://schemas.openxmlformats.org/officeDocument/2006/relationships/slide" Target="slides/slide189.xml"/><Relationship Id="rId16" Type="http://schemas.openxmlformats.org/officeDocument/2006/relationships/slide" Target="slides/slide16.xml"/><Relationship Id="rId37" Type="http://schemas.openxmlformats.org/officeDocument/2006/relationships/slide" Target="slides/slide48.xml"/><Relationship Id="rId58" Type="http://schemas.openxmlformats.org/officeDocument/2006/relationships/slide" Target="slides/slide69.xml"/><Relationship Id="rId79" Type="http://schemas.openxmlformats.org/officeDocument/2006/relationships/slide" Target="slides/slide100.xml"/><Relationship Id="rId102" Type="http://schemas.openxmlformats.org/officeDocument/2006/relationships/slide" Target="slides/slide132.xml"/><Relationship Id="rId123" Type="http://schemas.openxmlformats.org/officeDocument/2006/relationships/slide" Target="slides/slide156.xml"/><Relationship Id="rId144" Type="http://schemas.openxmlformats.org/officeDocument/2006/relationships/slide" Target="slides/slide179.xml"/><Relationship Id="rId90" Type="http://schemas.openxmlformats.org/officeDocument/2006/relationships/slide" Target="slides/slide116.xml"/><Relationship Id="rId27" Type="http://schemas.openxmlformats.org/officeDocument/2006/relationships/slide" Target="slides/slide27.xml"/><Relationship Id="rId48" Type="http://schemas.openxmlformats.org/officeDocument/2006/relationships/slide" Target="slides/slide59.xml"/><Relationship Id="rId69" Type="http://schemas.openxmlformats.org/officeDocument/2006/relationships/slide" Target="slides/slide82.xml"/><Relationship Id="rId113" Type="http://schemas.openxmlformats.org/officeDocument/2006/relationships/slide" Target="slides/slide145.xml"/><Relationship Id="rId134" Type="http://schemas.openxmlformats.org/officeDocument/2006/relationships/slide" Target="slides/slide168.xml"/><Relationship Id="rId80" Type="http://schemas.openxmlformats.org/officeDocument/2006/relationships/slide" Target="slides/slide101.xml"/><Relationship Id="rId155" Type="http://schemas.openxmlformats.org/officeDocument/2006/relationships/slide" Target="slides/slide1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charset="0"/>
              </a:defRPr>
            </a:lvl1pPr>
          </a:lstStyle>
          <a:p>
            <a:pPr>
              <a:defRPr/>
            </a:pPr>
            <a:endParaRPr lang="en-US" altLang="zh-CN"/>
          </a:p>
        </p:txBody>
      </p:sp>
      <p:sp>
        <p:nvSpPr>
          <p:cNvPr id="240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charset="0"/>
              </a:defRPr>
            </a:lvl1pPr>
          </a:lstStyle>
          <a:p>
            <a:pPr>
              <a:defRPr/>
            </a:pPr>
            <a:fld id="{910EA70B-8862-47FA-9D56-C754474ADE56}" type="slidenum">
              <a:rPr lang="en-US" altLang="zh-CN"/>
              <a:pPr>
                <a:defRPr/>
              </a:pPr>
              <a:t>‹#›</a:t>
            </a:fld>
            <a:endParaRPr lang="en-US" altLang="zh-CN"/>
          </a:p>
        </p:txBody>
      </p:sp>
    </p:spTree>
    <p:extLst>
      <p:ext uri="{BB962C8B-B14F-4D97-AF65-F5344CB8AC3E}">
        <p14:creationId xmlns:p14="http://schemas.microsoft.com/office/powerpoint/2010/main" val="3335301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588FCB-0904-4EE6-B943-A9BDF23D3D12}" type="slidenum">
              <a:rPr lang="en-US" altLang="zh-CN" smtClean="0">
                <a:latin typeface="Times New Roman" charset="0"/>
              </a:rPr>
              <a:pPr eaLnBrk="1" hangingPunct="1"/>
              <a:t>1</a:t>
            </a:fld>
            <a:endParaRPr lang="en-US" altLang="zh-CN">
              <a:latin typeface="Times New Roman"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FE965A7-99CA-47E1-A229-10A39A4D142B}" type="slidenum">
              <a:rPr lang="en-US" altLang="zh-CN" smtClean="0">
                <a:latin typeface="Times New Roman" charset="0"/>
              </a:rPr>
              <a:pPr eaLnBrk="1" hangingPunct="1"/>
              <a:t>10</a:t>
            </a:fld>
            <a:endParaRPr lang="en-US" altLang="zh-CN">
              <a:latin typeface="Times New Roman"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E30C3B-15D9-4B45-8FB6-A380116909D0}" type="slidenum">
              <a:rPr lang="en-US" altLang="zh-CN" smtClean="0">
                <a:latin typeface="Times New Roman" charset="0"/>
              </a:rPr>
              <a:pPr eaLnBrk="1" hangingPunct="1"/>
              <a:t>100</a:t>
            </a:fld>
            <a:endParaRPr lang="en-US" altLang="zh-CN">
              <a:latin typeface="Times New Roman" charset="0"/>
            </a:endParaRPr>
          </a:p>
        </p:txBody>
      </p:sp>
      <p:sp>
        <p:nvSpPr>
          <p:cNvPr id="340995" name="Rectangle 2"/>
          <p:cNvSpPr>
            <a:spLocks noGrp="1" noRot="1" noChangeAspect="1" noChangeArrowheads="1" noTextEdit="1"/>
          </p:cNvSpPr>
          <p:nvPr>
            <p:ph type="sldImg"/>
          </p:nvPr>
        </p:nvSpPr>
        <p:spPr>
          <a:ln/>
        </p:spPr>
      </p:sp>
      <p:sp>
        <p:nvSpPr>
          <p:cNvPr id="340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7B502B-36D0-4FE5-95AE-0309B33F681B}" type="slidenum">
              <a:rPr lang="en-US" altLang="zh-CN" smtClean="0">
                <a:latin typeface="Times New Roman" charset="0"/>
              </a:rPr>
              <a:pPr eaLnBrk="1" hangingPunct="1"/>
              <a:t>101</a:t>
            </a:fld>
            <a:endParaRPr lang="en-US" altLang="zh-CN">
              <a:latin typeface="Times New Roman" charset="0"/>
            </a:endParaRPr>
          </a:p>
        </p:txBody>
      </p:sp>
      <p:sp>
        <p:nvSpPr>
          <p:cNvPr id="342019" name="Rectangle 2"/>
          <p:cNvSpPr>
            <a:spLocks noGrp="1" noRot="1" noChangeAspect="1" noChangeArrowheads="1" noTextEdit="1"/>
          </p:cNvSpPr>
          <p:nvPr>
            <p:ph type="sldImg"/>
          </p:nvPr>
        </p:nvSpPr>
        <p:spPr>
          <a:ln/>
        </p:spPr>
      </p:sp>
      <p:sp>
        <p:nvSpPr>
          <p:cNvPr id="342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2D5F09C-621A-40BA-90AD-4981A7690EAF}" type="slidenum">
              <a:rPr lang="en-US" altLang="zh-CN" smtClean="0">
                <a:latin typeface="Times New Roman" charset="0"/>
              </a:rPr>
              <a:pPr eaLnBrk="1" hangingPunct="1"/>
              <a:t>102</a:t>
            </a:fld>
            <a:endParaRPr lang="en-US" altLang="zh-CN">
              <a:latin typeface="Times New Roman" charset="0"/>
            </a:endParaRPr>
          </a:p>
        </p:txBody>
      </p:sp>
      <p:sp>
        <p:nvSpPr>
          <p:cNvPr id="343043" name="Rectangle 2"/>
          <p:cNvSpPr>
            <a:spLocks noGrp="1" noRot="1" noChangeAspect="1" noChangeArrowheads="1" noTextEdit="1"/>
          </p:cNvSpPr>
          <p:nvPr>
            <p:ph type="sldImg"/>
          </p:nvPr>
        </p:nvSpPr>
        <p:spPr>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09358F7-1F9A-4C62-ABCF-2468F51C0912}" type="slidenum">
              <a:rPr lang="en-US" altLang="zh-CN" smtClean="0">
                <a:latin typeface="Times New Roman" charset="0"/>
              </a:rPr>
              <a:pPr eaLnBrk="1" hangingPunct="1"/>
              <a:t>103</a:t>
            </a:fld>
            <a:endParaRPr lang="en-US" altLang="zh-CN">
              <a:latin typeface="Times New Roman" charset="0"/>
            </a:endParaRPr>
          </a:p>
        </p:txBody>
      </p:sp>
      <p:sp>
        <p:nvSpPr>
          <p:cNvPr id="344067" name="Rectangle 2"/>
          <p:cNvSpPr>
            <a:spLocks noGrp="1" noRot="1" noChangeAspect="1" noChangeArrowheads="1" noTextEdit="1"/>
          </p:cNvSpPr>
          <p:nvPr>
            <p:ph type="sldImg"/>
          </p:nvPr>
        </p:nvSpPr>
        <p:spPr>
          <a:ln/>
        </p:spPr>
      </p:sp>
      <p:sp>
        <p:nvSpPr>
          <p:cNvPr id="344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9FB48C8-38BF-4FF5-BC13-326EE2BD45B3}" type="slidenum">
              <a:rPr lang="en-US" altLang="zh-CN" smtClean="0">
                <a:latin typeface="Times New Roman" charset="0"/>
              </a:rPr>
              <a:pPr eaLnBrk="1" hangingPunct="1"/>
              <a:t>104</a:t>
            </a:fld>
            <a:endParaRPr lang="en-US" altLang="zh-CN">
              <a:latin typeface="Times New Roman" charset="0"/>
            </a:endParaRPr>
          </a:p>
        </p:txBody>
      </p:sp>
      <p:sp>
        <p:nvSpPr>
          <p:cNvPr id="345091" name="Rectangle 2"/>
          <p:cNvSpPr>
            <a:spLocks noGrp="1" noRot="1" noChangeAspect="1" noChangeArrowheads="1" noTextEdit="1"/>
          </p:cNvSpPr>
          <p:nvPr>
            <p:ph type="sldImg"/>
          </p:nvPr>
        </p:nvSpPr>
        <p:spPr>
          <a:ln/>
        </p:spPr>
      </p:sp>
      <p:sp>
        <p:nvSpPr>
          <p:cNvPr id="345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A9B8746-EA88-4EA9-98A2-8301FDD5349A}" type="slidenum">
              <a:rPr lang="en-US" altLang="zh-CN" smtClean="0">
                <a:latin typeface="Times New Roman" charset="0"/>
              </a:rPr>
              <a:pPr eaLnBrk="1" hangingPunct="1"/>
              <a:t>105</a:t>
            </a:fld>
            <a:endParaRPr lang="en-US" altLang="zh-CN">
              <a:latin typeface="Times New Roman" charset="0"/>
            </a:endParaRPr>
          </a:p>
        </p:txBody>
      </p:sp>
      <p:sp>
        <p:nvSpPr>
          <p:cNvPr id="346115" name="Rectangle 2"/>
          <p:cNvSpPr>
            <a:spLocks noGrp="1" noRot="1" noChangeAspect="1" noChangeArrowheads="1" noTextEdit="1"/>
          </p:cNvSpPr>
          <p:nvPr>
            <p:ph type="sldImg"/>
          </p:nvPr>
        </p:nvSpPr>
        <p:spPr>
          <a:ln/>
        </p:spPr>
      </p:sp>
      <p:sp>
        <p:nvSpPr>
          <p:cNvPr id="346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EFE79C-C8A5-4F8A-A413-976F9123DBC9}" type="slidenum">
              <a:rPr lang="en-US" altLang="zh-CN" smtClean="0">
                <a:latin typeface="Times New Roman" charset="0"/>
              </a:rPr>
              <a:pPr eaLnBrk="1" hangingPunct="1"/>
              <a:t>106</a:t>
            </a:fld>
            <a:endParaRPr lang="en-US" altLang="zh-CN">
              <a:latin typeface="Times New Roman"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DBE87F3-0E73-485D-B449-6C5A04B832E6}" type="slidenum">
              <a:rPr lang="en-US" altLang="zh-CN" smtClean="0">
                <a:latin typeface="Times New Roman" charset="0"/>
              </a:rPr>
              <a:pPr eaLnBrk="1" hangingPunct="1"/>
              <a:t>107</a:t>
            </a:fld>
            <a:endParaRPr lang="en-US" altLang="zh-CN">
              <a:latin typeface="Times New Roman" charset="0"/>
            </a:endParaRPr>
          </a:p>
        </p:txBody>
      </p:sp>
      <p:sp>
        <p:nvSpPr>
          <p:cNvPr id="348163" name="Rectangle 2"/>
          <p:cNvSpPr>
            <a:spLocks noGrp="1" noRot="1" noChangeAspect="1" noChangeArrowheads="1" noTextEdit="1"/>
          </p:cNvSpPr>
          <p:nvPr>
            <p:ph type="sldImg"/>
          </p:nvPr>
        </p:nvSpPr>
        <p:spPr>
          <a:ln/>
        </p:spPr>
      </p:sp>
      <p:sp>
        <p:nvSpPr>
          <p:cNvPr id="348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776F2C-454C-41E8-AA7C-3B49918395ED}" type="slidenum">
              <a:rPr lang="en-US" altLang="zh-CN" smtClean="0">
                <a:latin typeface="Times New Roman" charset="0"/>
              </a:rPr>
              <a:pPr eaLnBrk="1" hangingPunct="1"/>
              <a:t>108</a:t>
            </a:fld>
            <a:endParaRPr lang="en-US" altLang="zh-CN">
              <a:latin typeface="Times New Roman"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B1D067-CA7D-4853-97F6-F70C91487FEE}" type="slidenum">
              <a:rPr lang="en-US" altLang="zh-CN" smtClean="0">
                <a:latin typeface="Times New Roman" charset="0"/>
              </a:rPr>
              <a:pPr eaLnBrk="1" hangingPunct="1"/>
              <a:t>109</a:t>
            </a:fld>
            <a:endParaRPr lang="en-US" altLang="zh-CN">
              <a:latin typeface="Times New Roman" charset="0"/>
            </a:endParaRPr>
          </a:p>
        </p:txBody>
      </p:sp>
      <p:sp>
        <p:nvSpPr>
          <p:cNvPr id="350211" name="Rectangle 2"/>
          <p:cNvSpPr>
            <a:spLocks noGrp="1" noRot="1" noChangeAspect="1" noChangeArrowheads="1" noTextEdit="1"/>
          </p:cNvSpPr>
          <p:nvPr>
            <p:ph type="sldImg"/>
          </p:nvPr>
        </p:nvSpPr>
        <p:spPr>
          <a:ln/>
        </p:spPr>
      </p:sp>
      <p:sp>
        <p:nvSpPr>
          <p:cNvPr id="350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132B11-7100-466D-BF2D-34F1AC67A98B}" type="slidenum">
              <a:rPr lang="en-US" altLang="zh-CN" smtClean="0">
                <a:latin typeface="Times New Roman" charset="0"/>
              </a:rPr>
              <a:pPr eaLnBrk="1" hangingPunct="1"/>
              <a:t>11</a:t>
            </a:fld>
            <a:endParaRPr lang="en-US" altLang="zh-CN">
              <a:latin typeface="Times New Roman" charset="0"/>
            </a:endParaRPr>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0368D8-C2A2-4DD4-99BC-0A260CA97F4B}" type="slidenum">
              <a:rPr lang="en-US" altLang="zh-CN" smtClean="0">
                <a:latin typeface="Times New Roman" charset="0"/>
              </a:rPr>
              <a:pPr eaLnBrk="1" hangingPunct="1"/>
              <a:t>110</a:t>
            </a:fld>
            <a:endParaRPr lang="en-US" altLang="zh-CN">
              <a:latin typeface="Times New Roman"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1301C05-D8BB-42E7-BE96-8DE5C70ECE15}" type="slidenum">
              <a:rPr lang="en-US" altLang="zh-CN" smtClean="0">
                <a:latin typeface="Times New Roman" charset="0"/>
              </a:rPr>
              <a:pPr eaLnBrk="1" hangingPunct="1"/>
              <a:t>111</a:t>
            </a:fld>
            <a:endParaRPr lang="en-US" altLang="zh-CN">
              <a:latin typeface="Times New Roman" charset="0"/>
            </a:endParaRPr>
          </a:p>
        </p:txBody>
      </p:sp>
      <p:sp>
        <p:nvSpPr>
          <p:cNvPr id="352259" name="Rectangle 2"/>
          <p:cNvSpPr>
            <a:spLocks noGrp="1" noRot="1" noChangeAspect="1" noChangeArrowheads="1" noTextEdit="1"/>
          </p:cNvSpPr>
          <p:nvPr>
            <p:ph type="sldImg"/>
          </p:nvPr>
        </p:nvSpPr>
        <p:spPr>
          <a:ln/>
        </p:spPr>
      </p:sp>
      <p:sp>
        <p:nvSpPr>
          <p:cNvPr id="352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87A6F7F-E5B5-40F6-9020-99BB1C628CA1}" type="slidenum">
              <a:rPr lang="en-US" altLang="zh-CN" smtClean="0">
                <a:latin typeface="Times New Roman" charset="0"/>
              </a:rPr>
              <a:pPr eaLnBrk="1" hangingPunct="1"/>
              <a:t>112</a:t>
            </a:fld>
            <a:endParaRPr lang="en-US" altLang="zh-CN">
              <a:latin typeface="Times New Roman" charset="0"/>
            </a:endParaRPr>
          </a:p>
        </p:txBody>
      </p:sp>
      <p:sp>
        <p:nvSpPr>
          <p:cNvPr id="353283" name="Rectangle 2"/>
          <p:cNvSpPr>
            <a:spLocks noGrp="1" noRot="1" noChangeAspect="1" noChangeArrowheads="1" noTextEdit="1"/>
          </p:cNvSpPr>
          <p:nvPr>
            <p:ph type="sldImg"/>
          </p:nvPr>
        </p:nvSpPr>
        <p:spPr>
          <a:ln/>
        </p:spPr>
      </p:sp>
      <p:sp>
        <p:nvSpPr>
          <p:cNvPr id="353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829041D-80CC-4585-B15D-53A3BD91CF71}" type="slidenum">
              <a:rPr lang="en-US" altLang="zh-CN" smtClean="0">
                <a:latin typeface="Times New Roman" charset="0"/>
              </a:rPr>
              <a:pPr eaLnBrk="1" hangingPunct="1"/>
              <a:t>113</a:t>
            </a:fld>
            <a:endParaRPr lang="en-US" altLang="zh-CN">
              <a:latin typeface="Times New Roman" charset="0"/>
            </a:endParaRPr>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F72BD4-D88D-418F-B281-328AF494FD67}" type="slidenum">
              <a:rPr lang="en-US" altLang="zh-CN" smtClean="0">
                <a:latin typeface="Times New Roman" charset="0"/>
              </a:rPr>
              <a:pPr eaLnBrk="1" hangingPunct="1"/>
              <a:t>114</a:t>
            </a:fld>
            <a:endParaRPr lang="en-US" altLang="zh-CN">
              <a:latin typeface="Times New Roman" charset="0"/>
            </a:endParaRPr>
          </a:p>
        </p:txBody>
      </p:sp>
      <p:sp>
        <p:nvSpPr>
          <p:cNvPr id="355331" name="Rectangle 2"/>
          <p:cNvSpPr>
            <a:spLocks noGrp="1" noRot="1" noChangeAspect="1" noChangeArrowheads="1" noTextEdit="1"/>
          </p:cNvSpPr>
          <p:nvPr>
            <p:ph type="sldImg"/>
          </p:nvPr>
        </p:nvSpPr>
        <p:spPr>
          <a:ln/>
        </p:spPr>
      </p:sp>
      <p:sp>
        <p:nvSpPr>
          <p:cNvPr id="355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E1EFC04-E30A-48C4-AF12-B6FC220C3CA6}" type="slidenum">
              <a:rPr lang="en-US" altLang="zh-CN" smtClean="0">
                <a:latin typeface="Times New Roman" charset="0"/>
              </a:rPr>
              <a:pPr eaLnBrk="1" hangingPunct="1"/>
              <a:t>115</a:t>
            </a:fld>
            <a:endParaRPr lang="en-US" altLang="zh-CN">
              <a:latin typeface="Times New Roman" charset="0"/>
            </a:endParaRPr>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3D44287-9592-4E03-B3D8-808CA685FB97}" type="slidenum">
              <a:rPr lang="en-US" altLang="zh-CN" smtClean="0">
                <a:latin typeface="Times New Roman" charset="0"/>
              </a:rPr>
              <a:pPr eaLnBrk="1" hangingPunct="1"/>
              <a:t>116</a:t>
            </a:fld>
            <a:endParaRPr lang="en-US" altLang="zh-CN">
              <a:latin typeface="Times New Roman" charset="0"/>
            </a:endParaRPr>
          </a:p>
        </p:txBody>
      </p:sp>
      <p:sp>
        <p:nvSpPr>
          <p:cNvPr id="357379" name="Rectangle 2"/>
          <p:cNvSpPr>
            <a:spLocks noGrp="1" noRot="1" noChangeAspect="1" noChangeArrowheads="1" noTextEdit="1"/>
          </p:cNvSpPr>
          <p:nvPr>
            <p:ph type="sldImg"/>
          </p:nvPr>
        </p:nvSpPr>
        <p:spPr>
          <a:ln/>
        </p:spPr>
      </p:sp>
      <p:sp>
        <p:nvSpPr>
          <p:cNvPr id="357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DEAD571-63F6-4E0C-A2B4-CD9E697E8656}" type="slidenum">
              <a:rPr lang="en-US" altLang="zh-CN" smtClean="0">
                <a:latin typeface="Times New Roman" charset="0"/>
              </a:rPr>
              <a:pPr eaLnBrk="1" hangingPunct="1"/>
              <a:t>117</a:t>
            </a:fld>
            <a:endParaRPr lang="en-US" altLang="zh-CN">
              <a:latin typeface="Times New Roman" charset="0"/>
            </a:endParaRPr>
          </a:p>
        </p:txBody>
      </p:sp>
      <p:sp>
        <p:nvSpPr>
          <p:cNvPr id="358403" name="Rectangle 2"/>
          <p:cNvSpPr>
            <a:spLocks noGrp="1" noRot="1" noChangeAspect="1" noChangeArrowheads="1" noTextEdit="1"/>
          </p:cNvSpPr>
          <p:nvPr>
            <p:ph type="sldImg"/>
          </p:nvPr>
        </p:nvSpPr>
        <p:spPr>
          <a:ln/>
        </p:spPr>
      </p:sp>
      <p:sp>
        <p:nvSpPr>
          <p:cNvPr id="358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3E699C7-C7C0-4C7A-A802-C0ECB8F0770E}" type="slidenum">
              <a:rPr lang="en-US" altLang="zh-CN" smtClean="0">
                <a:latin typeface="Times New Roman" charset="0"/>
              </a:rPr>
              <a:pPr eaLnBrk="1" hangingPunct="1"/>
              <a:t>118</a:t>
            </a:fld>
            <a:endParaRPr lang="en-US" altLang="zh-CN">
              <a:latin typeface="Times New Roman" charset="0"/>
            </a:endParaRPr>
          </a:p>
        </p:txBody>
      </p:sp>
      <p:sp>
        <p:nvSpPr>
          <p:cNvPr id="359427" name="Rectangle 2"/>
          <p:cNvSpPr>
            <a:spLocks noGrp="1" noRot="1" noChangeAspect="1" noChangeArrowheads="1" noTextEdit="1"/>
          </p:cNvSpPr>
          <p:nvPr>
            <p:ph type="sldImg"/>
          </p:nvPr>
        </p:nvSpPr>
        <p:spPr>
          <a:ln/>
        </p:spPr>
      </p:sp>
      <p:sp>
        <p:nvSpPr>
          <p:cNvPr id="359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A2B5F65-4011-415F-ABDB-515D13BBDF5B}" type="slidenum">
              <a:rPr lang="en-US" altLang="zh-CN" smtClean="0">
                <a:latin typeface="Times New Roman" charset="0"/>
              </a:rPr>
              <a:pPr eaLnBrk="1" hangingPunct="1"/>
              <a:t>119</a:t>
            </a:fld>
            <a:endParaRPr lang="en-US" altLang="zh-CN">
              <a:latin typeface="Times New Roman" charset="0"/>
            </a:endParaRPr>
          </a:p>
        </p:txBody>
      </p:sp>
      <p:sp>
        <p:nvSpPr>
          <p:cNvPr id="360451" name="Rectangle 2"/>
          <p:cNvSpPr>
            <a:spLocks noGrp="1" noRot="1" noChangeAspect="1" noChangeArrowheads="1" noTextEdit="1"/>
          </p:cNvSpPr>
          <p:nvPr>
            <p:ph type="sldImg"/>
          </p:nvPr>
        </p:nvSpPr>
        <p:spPr>
          <a:ln/>
        </p:spPr>
      </p:sp>
      <p:sp>
        <p:nvSpPr>
          <p:cNvPr id="360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860FFF5-EFD2-4E1E-80A8-FF6CBFF1523A}" type="slidenum">
              <a:rPr lang="en-US" altLang="zh-CN" smtClean="0">
                <a:latin typeface="Times New Roman" charset="0"/>
              </a:rPr>
              <a:pPr eaLnBrk="1" hangingPunct="1"/>
              <a:t>12</a:t>
            </a:fld>
            <a:endParaRPr lang="en-US" altLang="zh-CN">
              <a:latin typeface="Times New Roman"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920557-6237-4D5E-AEFB-1D2765044AE5}" type="slidenum">
              <a:rPr lang="en-US" altLang="zh-CN" smtClean="0">
                <a:latin typeface="Times New Roman" charset="0"/>
              </a:rPr>
              <a:pPr eaLnBrk="1" hangingPunct="1"/>
              <a:t>120</a:t>
            </a:fld>
            <a:endParaRPr lang="en-US" altLang="zh-CN">
              <a:latin typeface="Times New Roman" charset="0"/>
            </a:endParaRPr>
          </a:p>
        </p:txBody>
      </p:sp>
      <p:sp>
        <p:nvSpPr>
          <p:cNvPr id="361475" name="Rectangle 2"/>
          <p:cNvSpPr>
            <a:spLocks noGrp="1" noRot="1" noChangeAspect="1" noChangeArrowheads="1" noTextEdit="1"/>
          </p:cNvSpPr>
          <p:nvPr>
            <p:ph type="sldImg"/>
          </p:nvPr>
        </p:nvSpPr>
        <p:spPr>
          <a:ln/>
        </p:spPr>
      </p:sp>
      <p:sp>
        <p:nvSpPr>
          <p:cNvPr id="361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D31CDA-4381-44D6-9EE7-51A76AE19114}" type="slidenum">
              <a:rPr lang="en-US" altLang="zh-CN" smtClean="0">
                <a:latin typeface="Times New Roman" charset="0"/>
              </a:rPr>
              <a:pPr eaLnBrk="1" hangingPunct="1"/>
              <a:t>121</a:t>
            </a:fld>
            <a:endParaRPr lang="en-US" altLang="zh-CN">
              <a:latin typeface="Times New Roman" charset="0"/>
            </a:endParaRPr>
          </a:p>
        </p:txBody>
      </p:sp>
      <p:sp>
        <p:nvSpPr>
          <p:cNvPr id="362499" name="Rectangle 2"/>
          <p:cNvSpPr>
            <a:spLocks noGrp="1" noRot="1" noChangeAspect="1" noChangeArrowheads="1" noTextEdit="1"/>
          </p:cNvSpPr>
          <p:nvPr>
            <p:ph type="sldImg"/>
          </p:nvPr>
        </p:nvSpPr>
        <p:spPr>
          <a:ln/>
        </p:spPr>
      </p:sp>
      <p:sp>
        <p:nvSpPr>
          <p:cNvPr id="362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9811EC7-7FB3-4A44-B304-A73507D713A7}" type="slidenum">
              <a:rPr lang="en-US" altLang="zh-CN" smtClean="0">
                <a:latin typeface="Times New Roman" charset="0"/>
              </a:rPr>
              <a:pPr eaLnBrk="1" hangingPunct="1"/>
              <a:t>122</a:t>
            </a:fld>
            <a:endParaRPr lang="en-US" altLang="zh-CN">
              <a:latin typeface="Times New Roman" charset="0"/>
            </a:endParaRPr>
          </a:p>
        </p:txBody>
      </p:sp>
      <p:sp>
        <p:nvSpPr>
          <p:cNvPr id="363523" name="Rectangle 2"/>
          <p:cNvSpPr>
            <a:spLocks noGrp="1" noRot="1" noChangeAspect="1" noChangeArrowheads="1" noTextEdit="1"/>
          </p:cNvSpPr>
          <p:nvPr>
            <p:ph type="sldImg"/>
          </p:nvPr>
        </p:nvSpPr>
        <p:spPr>
          <a:ln/>
        </p:spPr>
      </p:sp>
      <p:sp>
        <p:nvSpPr>
          <p:cNvPr id="363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00AF815-F9AC-414C-ABDD-2DA4F23073FE}" type="slidenum">
              <a:rPr lang="en-US" altLang="zh-CN" smtClean="0">
                <a:latin typeface="Times New Roman" charset="0"/>
              </a:rPr>
              <a:pPr eaLnBrk="1" hangingPunct="1"/>
              <a:t>123</a:t>
            </a:fld>
            <a:endParaRPr lang="en-US" altLang="zh-CN">
              <a:latin typeface="Times New Roman" charset="0"/>
            </a:endParaRPr>
          </a:p>
        </p:txBody>
      </p:sp>
      <p:sp>
        <p:nvSpPr>
          <p:cNvPr id="364547" name="Rectangle 2"/>
          <p:cNvSpPr>
            <a:spLocks noGrp="1" noRot="1" noChangeAspect="1" noChangeArrowheads="1" noTextEdit="1"/>
          </p:cNvSpPr>
          <p:nvPr>
            <p:ph type="sldImg"/>
          </p:nvPr>
        </p:nvSpPr>
        <p:spPr>
          <a:ln/>
        </p:spPr>
      </p:sp>
      <p:sp>
        <p:nvSpPr>
          <p:cNvPr id="364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1869A67-ED03-441B-A032-5C3FFE1B23C5}" type="slidenum">
              <a:rPr lang="en-US" altLang="zh-CN" smtClean="0">
                <a:latin typeface="Times New Roman" charset="0"/>
              </a:rPr>
              <a:pPr eaLnBrk="1" hangingPunct="1"/>
              <a:t>124</a:t>
            </a:fld>
            <a:endParaRPr lang="en-US" altLang="zh-CN">
              <a:latin typeface="Times New Roman" charset="0"/>
            </a:endParaRPr>
          </a:p>
        </p:txBody>
      </p:sp>
      <p:sp>
        <p:nvSpPr>
          <p:cNvPr id="365571" name="Rectangle 2"/>
          <p:cNvSpPr>
            <a:spLocks noGrp="1" noRot="1" noChangeAspect="1" noChangeArrowheads="1" noTextEdit="1"/>
          </p:cNvSpPr>
          <p:nvPr>
            <p:ph type="sldImg"/>
          </p:nvPr>
        </p:nvSpPr>
        <p:spPr>
          <a:ln/>
        </p:spPr>
      </p:sp>
      <p:sp>
        <p:nvSpPr>
          <p:cNvPr id="365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02EBBAC-9B7B-4E71-AAAF-9F7F77BA632E}" type="slidenum">
              <a:rPr lang="en-US" altLang="zh-CN" smtClean="0">
                <a:latin typeface="Times New Roman" charset="0"/>
              </a:rPr>
              <a:pPr eaLnBrk="1" hangingPunct="1"/>
              <a:t>125</a:t>
            </a:fld>
            <a:endParaRPr lang="en-US" altLang="zh-CN">
              <a:latin typeface="Times New Roman" charset="0"/>
            </a:endParaRPr>
          </a:p>
        </p:txBody>
      </p:sp>
      <p:sp>
        <p:nvSpPr>
          <p:cNvPr id="366595" name="Rectangle 2"/>
          <p:cNvSpPr>
            <a:spLocks noGrp="1" noRot="1" noChangeAspect="1" noChangeArrowheads="1" noTextEdit="1"/>
          </p:cNvSpPr>
          <p:nvPr>
            <p:ph type="sldImg"/>
          </p:nvPr>
        </p:nvSpPr>
        <p:spPr>
          <a:ln/>
        </p:spPr>
      </p:sp>
      <p:sp>
        <p:nvSpPr>
          <p:cNvPr id="366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520B917-A3B1-4921-A9E1-F31D26E8D680}" type="slidenum">
              <a:rPr lang="en-US" altLang="zh-CN" smtClean="0">
                <a:latin typeface="Times New Roman" charset="0"/>
              </a:rPr>
              <a:pPr eaLnBrk="1" hangingPunct="1"/>
              <a:t>126</a:t>
            </a:fld>
            <a:endParaRPr lang="en-US" altLang="zh-CN">
              <a:latin typeface="Times New Roman" charset="0"/>
            </a:endParaRPr>
          </a:p>
        </p:txBody>
      </p:sp>
      <p:sp>
        <p:nvSpPr>
          <p:cNvPr id="367619" name="Rectangle 2"/>
          <p:cNvSpPr>
            <a:spLocks noGrp="1" noRot="1" noChangeAspect="1" noChangeArrowheads="1" noTextEdit="1"/>
          </p:cNvSpPr>
          <p:nvPr>
            <p:ph type="sldImg"/>
          </p:nvPr>
        </p:nvSpPr>
        <p:spPr>
          <a:ln/>
        </p:spPr>
      </p:sp>
      <p:sp>
        <p:nvSpPr>
          <p:cNvPr id="367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447ADD0-A988-44D7-8BF5-F43913283464}" type="slidenum">
              <a:rPr lang="en-US" altLang="zh-CN" smtClean="0">
                <a:latin typeface="Times New Roman" charset="0"/>
              </a:rPr>
              <a:pPr eaLnBrk="1" hangingPunct="1"/>
              <a:t>127</a:t>
            </a:fld>
            <a:endParaRPr lang="en-US" altLang="zh-CN">
              <a:latin typeface="Times New Roman" charset="0"/>
            </a:endParaRPr>
          </a:p>
        </p:txBody>
      </p:sp>
      <p:sp>
        <p:nvSpPr>
          <p:cNvPr id="368643" name="Rectangle 2"/>
          <p:cNvSpPr>
            <a:spLocks noGrp="1" noRot="1" noChangeAspect="1" noChangeArrowheads="1" noTextEdit="1"/>
          </p:cNvSpPr>
          <p:nvPr>
            <p:ph type="sldImg"/>
          </p:nvPr>
        </p:nvSpPr>
        <p:spPr>
          <a:ln/>
        </p:spPr>
      </p:sp>
      <p:sp>
        <p:nvSpPr>
          <p:cNvPr id="368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7A493F-29CF-4054-B66E-581881F05EAC}" type="slidenum">
              <a:rPr lang="en-US" altLang="zh-CN" smtClean="0">
                <a:latin typeface="Times New Roman" charset="0"/>
              </a:rPr>
              <a:pPr eaLnBrk="1" hangingPunct="1"/>
              <a:t>128</a:t>
            </a:fld>
            <a:endParaRPr lang="en-US" altLang="zh-CN">
              <a:latin typeface="Times New Roman" charset="0"/>
            </a:endParaRPr>
          </a:p>
        </p:txBody>
      </p:sp>
      <p:sp>
        <p:nvSpPr>
          <p:cNvPr id="369667" name="Rectangle 2"/>
          <p:cNvSpPr>
            <a:spLocks noGrp="1" noRot="1" noChangeAspect="1" noChangeArrowheads="1" noTextEdit="1"/>
          </p:cNvSpPr>
          <p:nvPr>
            <p:ph type="sldImg"/>
          </p:nvPr>
        </p:nvSpPr>
        <p:spPr>
          <a:ln/>
        </p:spPr>
      </p:sp>
      <p:sp>
        <p:nvSpPr>
          <p:cNvPr id="369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109BE91-28FF-41DE-978C-EF5EB44EC2B7}" type="slidenum">
              <a:rPr lang="en-US" altLang="zh-CN" smtClean="0">
                <a:latin typeface="Times New Roman" charset="0"/>
              </a:rPr>
              <a:pPr eaLnBrk="1" hangingPunct="1"/>
              <a:t>129</a:t>
            </a:fld>
            <a:endParaRPr lang="en-US" altLang="zh-CN">
              <a:latin typeface="Times New Roman" charset="0"/>
            </a:endParaRPr>
          </a:p>
        </p:txBody>
      </p:sp>
      <p:sp>
        <p:nvSpPr>
          <p:cNvPr id="370691" name="Rectangle 2"/>
          <p:cNvSpPr>
            <a:spLocks noGrp="1" noRot="1" noChangeAspect="1" noChangeArrowheads="1" noTextEdit="1"/>
          </p:cNvSpPr>
          <p:nvPr>
            <p:ph type="sldImg"/>
          </p:nvPr>
        </p:nvSpPr>
        <p:spPr>
          <a:ln/>
        </p:spPr>
      </p:sp>
      <p:sp>
        <p:nvSpPr>
          <p:cNvPr id="370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32C8BC0-752C-4E13-99F1-4E783512FDA2}" type="slidenum">
              <a:rPr lang="en-US" altLang="zh-CN" smtClean="0">
                <a:latin typeface="Times New Roman" charset="0"/>
              </a:rPr>
              <a:pPr eaLnBrk="1" hangingPunct="1"/>
              <a:t>13</a:t>
            </a:fld>
            <a:endParaRPr lang="en-US" altLang="zh-CN">
              <a:latin typeface="Times New Roman"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C9F8414-F358-45C4-B81D-174CF080B7C6}" type="slidenum">
              <a:rPr lang="en-US" altLang="zh-CN" smtClean="0">
                <a:latin typeface="Times New Roman" charset="0"/>
              </a:rPr>
              <a:pPr eaLnBrk="1" hangingPunct="1"/>
              <a:t>130</a:t>
            </a:fld>
            <a:endParaRPr lang="en-US" altLang="zh-CN">
              <a:latin typeface="Times New Roman" charset="0"/>
            </a:endParaRPr>
          </a:p>
        </p:txBody>
      </p:sp>
      <p:sp>
        <p:nvSpPr>
          <p:cNvPr id="371715" name="Rectangle 2"/>
          <p:cNvSpPr>
            <a:spLocks noGrp="1" noRot="1" noChangeAspect="1" noChangeArrowheads="1" noTextEdit="1"/>
          </p:cNvSpPr>
          <p:nvPr>
            <p:ph type="sldImg"/>
          </p:nvPr>
        </p:nvSpPr>
        <p:spPr>
          <a:ln/>
        </p:spPr>
      </p:sp>
      <p:sp>
        <p:nvSpPr>
          <p:cNvPr id="371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6D7F342-BCA6-4AF9-B7E6-41D503410CC5}" type="slidenum">
              <a:rPr lang="en-US" altLang="zh-CN" smtClean="0">
                <a:latin typeface="Times New Roman" charset="0"/>
              </a:rPr>
              <a:pPr eaLnBrk="1" hangingPunct="1"/>
              <a:t>131</a:t>
            </a:fld>
            <a:endParaRPr lang="en-US" altLang="zh-CN">
              <a:latin typeface="Times New Roman" charset="0"/>
            </a:endParaRPr>
          </a:p>
        </p:txBody>
      </p:sp>
      <p:sp>
        <p:nvSpPr>
          <p:cNvPr id="372739" name="Rectangle 2"/>
          <p:cNvSpPr>
            <a:spLocks noGrp="1" noRot="1" noChangeAspect="1" noChangeArrowheads="1" noTextEdit="1"/>
          </p:cNvSpPr>
          <p:nvPr>
            <p:ph type="sldImg"/>
          </p:nvPr>
        </p:nvSpPr>
        <p:spPr>
          <a:ln/>
        </p:spPr>
      </p:sp>
      <p:sp>
        <p:nvSpPr>
          <p:cNvPr id="372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25D6394-1E1B-47E8-A30A-E62E1B783FE2}" type="slidenum">
              <a:rPr lang="en-US" altLang="zh-CN" smtClean="0">
                <a:latin typeface="Times New Roman" charset="0"/>
              </a:rPr>
              <a:pPr eaLnBrk="1" hangingPunct="1"/>
              <a:t>132</a:t>
            </a:fld>
            <a:endParaRPr lang="en-US" altLang="zh-CN">
              <a:latin typeface="Times New Roman" charset="0"/>
            </a:endParaRPr>
          </a:p>
        </p:txBody>
      </p:sp>
      <p:sp>
        <p:nvSpPr>
          <p:cNvPr id="373763" name="Rectangle 2"/>
          <p:cNvSpPr>
            <a:spLocks noGrp="1" noRot="1" noChangeAspect="1" noChangeArrowheads="1" noTextEdit="1"/>
          </p:cNvSpPr>
          <p:nvPr>
            <p:ph type="sldImg"/>
          </p:nvPr>
        </p:nvSpPr>
        <p:spPr>
          <a:ln/>
        </p:spPr>
      </p:sp>
      <p:sp>
        <p:nvSpPr>
          <p:cNvPr id="373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FE4B49C-E103-4C5A-B04A-31BEBCBDC064}" type="slidenum">
              <a:rPr lang="en-US" altLang="zh-CN" smtClean="0">
                <a:latin typeface="Times New Roman" charset="0"/>
              </a:rPr>
              <a:pPr eaLnBrk="1" hangingPunct="1"/>
              <a:t>133</a:t>
            </a:fld>
            <a:endParaRPr lang="en-US" altLang="zh-CN">
              <a:latin typeface="Times New Roman" charset="0"/>
            </a:endParaRPr>
          </a:p>
        </p:txBody>
      </p:sp>
      <p:sp>
        <p:nvSpPr>
          <p:cNvPr id="374787" name="Rectangle 2"/>
          <p:cNvSpPr>
            <a:spLocks noGrp="1" noRot="1" noChangeAspect="1" noChangeArrowheads="1" noTextEdit="1"/>
          </p:cNvSpPr>
          <p:nvPr>
            <p:ph type="sldImg"/>
          </p:nvPr>
        </p:nvSpPr>
        <p:spPr>
          <a:ln/>
        </p:spPr>
      </p:sp>
      <p:sp>
        <p:nvSpPr>
          <p:cNvPr id="374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4658438-B6A0-4B97-BB6E-D43D2E9B15D6}" type="slidenum">
              <a:rPr lang="en-US" altLang="zh-CN" smtClean="0">
                <a:latin typeface="Times New Roman" charset="0"/>
              </a:rPr>
              <a:pPr eaLnBrk="1" hangingPunct="1"/>
              <a:t>134</a:t>
            </a:fld>
            <a:endParaRPr lang="en-US" altLang="zh-CN">
              <a:latin typeface="Times New Roman" charset="0"/>
            </a:endParaRPr>
          </a:p>
        </p:txBody>
      </p:sp>
      <p:sp>
        <p:nvSpPr>
          <p:cNvPr id="375811" name="Rectangle 2"/>
          <p:cNvSpPr>
            <a:spLocks noGrp="1" noRot="1" noChangeAspect="1" noChangeArrowheads="1" noTextEdit="1"/>
          </p:cNvSpPr>
          <p:nvPr>
            <p:ph type="sldImg"/>
          </p:nvPr>
        </p:nvSpPr>
        <p:spPr>
          <a:ln/>
        </p:spPr>
      </p:sp>
      <p:sp>
        <p:nvSpPr>
          <p:cNvPr id="375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7F5F7D-B7D5-445B-B583-0352445C1049}" type="slidenum">
              <a:rPr lang="en-US" altLang="zh-CN" smtClean="0">
                <a:latin typeface="Times New Roman" charset="0"/>
              </a:rPr>
              <a:pPr eaLnBrk="1" hangingPunct="1"/>
              <a:t>135</a:t>
            </a:fld>
            <a:endParaRPr lang="en-US" altLang="zh-CN">
              <a:latin typeface="Times New Roman" charset="0"/>
            </a:endParaRPr>
          </a:p>
        </p:txBody>
      </p:sp>
      <p:sp>
        <p:nvSpPr>
          <p:cNvPr id="376835" name="Rectangle 2"/>
          <p:cNvSpPr>
            <a:spLocks noGrp="1" noRot="1" noChangeAspect="1" noChangeArrowheads="1" noTextEdit="1"/>
          </p:cNvSpPr>
          <p:nvPr>
            <p:ph type="sldImg"/>
          </p:nvPr>
        </p:nvSpPr>
        <p:spPr>
          <a:ln/>
        </p:spPr>
      </p:sp>
      <p:sp>
        <p:nvSpPr>
          <p:cNvPr id="376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9BC083C-5373-4C45-BBE1-B693BA2A2EFA}" type="slidenum">
              <a:rPr lang="en-US" altLang="zh-CN" smtClean="0">
                <a:latin typeface="Times New Roman" charset="0"/>
              </a:rPr>
              <a:pPr eaLnBrk="1" hangingPunct="1"/>
              <a:t>136</a:t>
            </a:fld>
            <a:endParaRPr lang="en-US" altLang="zh-CN">
              <a:latin typeface="Times New Roman" charset="0"/>
            </a:endParaRPr>
          </a:p>
        </p:txBody>
      </p:sp>
      <p:sp>
        <p:nvSpPr>
          <p:cNvPr id="377859" name="Rectangle 2"/>
          <p:cNvSpPr>
            <a:spLocks noGrp="1" noRot="1" noChangeAspect="1" noChangeArrowheads="1" noTextEdit="1"/>
          </p:cNvSpPr>
          <p:nvPr>
            <p:ph type="sldImg"/>
          </p:nvPr>
        </p:nvSpPr>
        <p:spPr>
          <a:ln/>
        </p:spPr>
      </p:sp>
      <p:sp>
        <p:nvSpPr>
          <p:cNvPr id="377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DC92A5D-F9ED-42D2-947B-85B458AA3EEE}" type="slidenum">
              <a:rPr lang="en-US" altLang="zh-CN" smtClean="0">
                <a:latin typeface="Times New Roman" charset="0"/>
              </a:rPr>
              <a:pPr eaLnBrk="1" hangingPunct="1"/>
              <a:t>137</a:t>
            </a:fld>
            <a:endParaRPr lang="en-US" altLang="zh-CN">
              <a:latin typeface="Times New Roman" charset="0"/>
            </a:endParaRPr>
          </a:p>
        </p:txBody>
      </p:sp>
      <p:sp>
        <p:nvSpPr>
          <p:cNvPr id="378883" name="Rectangle 2"/>
          <p:cNvSpPr>
            <a:spLocks noGrp="1" noRot="1" noChangeAspect="1" noChangeArrowheads="1" noTextEdit="1"/>
          </p:cNvSpPr>
          <p:nvPr>
            <p:ph type="sldImg"/>
          </p:nvPr>
        </p:nvSpPr>
        <p:spPr>
          <a:ln/>
        </p:spPr>
      </p:sp>
      <p:sp>
        <p:nvSpPr>
          <p:cNvPr id="378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8DFB768-F591-4C90-B065-A99A10B13DAD}" type="slidenum">
              <a:rPr lang="en-US" altLang="zh-CN" smtClean="0">
                <a:latin typeface="Times New Roman" charset="0"/>
              </a:rPr>
              <a:pPr eaLnBrk="1" hangingPunct="1"/>
              <a:t>138</a:t>
            </a:fld>
            <a:endParaRPr lang="en-US" altLang="zh-CN">
              <a:latin typeface="Times New Roman" charset="0"/>
            </a:endParaRPr>
          </a:p>
        </p:txBody>
      </p:sp>
      <p:sp>
        <p:nvSpPr>
          <p:cNvPr id="379907" name="Rectangle 2"/>
          <p:cNvSpPr>
            <a:spLocks noGrp="1" noRot="1" noChangeAspect="1" noChangeArrowheads="1" noTextEdit="1"/>
          </p:cNvSpPr>
          <p:nvPr>
            <p:ph type="sldImg"/>
          </p:nvPr>
        </p:nvSpPr>
        <p:spPr>
          <a:ln/>
        </p:spPr>
      </p:sp>
      <p:sp>
        <p:nvSpPr>
          <p:cNvPr id="379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89A0951-20B3-4C59-903D-8618C832BE2F}" type="slidenum">
              <a:rPr lang="en-US" altLang="zh-CN" smtClean="0">
                <a:latin typeface="Times New Roman" charset="0"/>
              </a:rPr>
              <a:pPr eaLnBrk="1" hangingPunct="1"/>
              <a:t>139</a:t>
            </a:fld>
            <a:endParaRPr lang="en-US" altLang="zh-CN">
              <a:latin typeface="Times New Roman" charset="0"/>
            </a:endParaRPr>
          </a:p>
        </p:txBody>
      </p:sp>
      <p:sp>
        <p:nvSpPr>
          <p:cNvPr id="380931" name="Rectangle 2"/>
          <p:cNvSpPr>
            <a:spLocks noGrp="1" noRot="1" noChangeAspect="1" noChangeArrowheads="1" noTextEdit="1"/>
          </p:cNvSpPr>
          <p:nvPr>
            <p:ph type="sldImg"/>
          </p:nvPr>
        </p:nvSpPr>
        <p:spPr>
          <a:ln/>
        </p:spPr>
      </p:sp>
      <p:sp>
        <p:nvSpPr>
          <p:cNvPr id="380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32C8BC0-752C-4E13-99F1-4E783512FDA2}" type="slidenum">
              <a:rPr lang="en-US" altLang="zh-CN" smtClean="0">
                <a:latin typeface="Times New Roman" charset="0"/>
              </a:rPr>
              <a:pPr eaLnBrk="1" hangingPunct="1"/>
              <a:t>14</a:t>
            </a:fld>
            <a:endParaRPr lang="en-US" altLang="zh-CN">
              <a:latin typeface="Times New Roman" charset="0"/>
            </a:endParaRPr>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866566-1289-4F9E-A0E5-A81F8F0B9D89}" type="slidenum">
              <a:rPr lang="en-US" altLang="zh-CN" smtClean="0">
                <a:latin typeface="Times New Roman" charset="0"/>
              </a:rPr>
              <a:pPr eaLnBrk="1" hangingPunct="1"/>
              <a:t>140</a:t>
            </a:fld>
            <a:endParaRPr lang="en-US" altLang="zh-CN">
              <a:latin typeface="Times New Roman" charset="0"/>
            </a:endParaRPr>
          </a:p>
        </p:txBody>
      </p:sp>
      <p:sp>
        <p:nvSpPr>
          <p:cNvPr id="381955" name="Rectangle 2"/>
          <p:cNvSpPr>
            <a:spLocks noGrp="1" noRot="1" noChangeAspect="1" noChangeArrowheads="1" noTextEdit="1"/>
          </p:cNvSpPr>
          <p:nvPr>
            <p:ph type="sldImg"/>
          </p:nvPr>
        </p:nvSpPr>
        <p:spPr>
          <a:ln/>
        </p:spPr>
      </p:sp>
      <p:sp>
        <p:nvSpPr>
          <p:cNvPr id="381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C8A2615-6C43-46D8-BB33-C0C2A91E0B5A}" type="slidenum">
              <a:rPr lang="en-US" altLang="zh-CN" smtClean="0">
                <a:latin typeface="Times New Roman" charset="0"/>
              </a:rPr>
              <a:pPr eaLnBrk="1" hangingPunct="1"/>
              <a:t>141</a:t>
            </a:fld>
            <a:endParaRPr lang="en-US" altLang="zh-CN">
              <a:latin typeface="Times New Roman" charset="0"/>
            </a:endParaRPr>
          </a:p>
        </p:txBody>
      </p:sp>
      <p:sp>
        <p:nvSpPr>
          <p:cNvPr id="382979" name="Rectangle 2"/>
          <p:cNvSpPr>
            <a:spLocks noGrp="1" noRot="1" noChangeAspect="1" noChangeArrowheads="1" noTextEdit="1"/>
          </p:cNvSpPr>
          <p:nvPr>
            <p:ph type="sldImg"/>
          </p:nvPr>
        </p:nvSpPr>
        <p:spPr>
          <a:ln/>
        </p:spPr>
      </p:sp>
      <p:sp>
        <p:nvSpPr>
          <p:cNvPr id="382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93F1401-67BD-46C3-97EF-3DE092F27E8A}" type="slidenum">
              <a:rPr lang="en-US" altLang="zh-CN" smtClean="0">
                <a:latin typeface="Times New Roman" charset="0"/>
              </a:rPr>
              <a:pPr eaLnBrk="1" hangingPunct="1"/>
              <a:t>142</a:t>
            </a:fld>
            <a:endParaRPr lang="en-US" altLang="zh-CN">
              <a:latin typeface="Times New Roman" charset="0"/>
            </a:endParaRPr>
          </a:p>
        </p:txBody>
      </p:sp>
      <p:sp>
        <p:nvSpPr>
          <p:cNvPr id="384003" name="Rectangle 2"/>
          <p:cNvSpPr>
            <a:spLocks noGrp="1" noRot="1" noChangeAspect="1" noChangeArrowheads="1" noTextEdit="1"/>
          </p:cNvSpPr>
          <p:nvPr>
            <p:ph type="sldImg"/>
          </p:nvPr>
        </p:nvSpPr>
        <p:spPr>
          <a:ln/>
        </p:spPr>
      </p:sp>
      <p:sp>
        <p:nvSpPr>
          <p:cNvPr id="384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4D7AFB8-6C47-4B86-8570-9DCD1D328153}" type="slidenum">
              <a:rPr lang="en-US" altLang="zh-CN" smtClean="0">
                <a:latin typeface="Times New Roman" charset="0"/>
              </a:rPr>
              <a:pPr eaLnBrk="1" hangingPunct="1"/>
              <a:t>143</a:t>
            </a:fld>
            <a:endParaRPr lang="en-US" altLang="zh-CN">
              <a:latin typeface="Times New Roman" charset="0"/>
            </a:endParaRPr>
          </a:p>
        </p:txBody>
      </p:sp>
      <p:sp>
        <p:nvSpPr>
          <p:cNvPr id="385027" name="Rectangle 2"/>
          <p:cNvSpPr>
            <a:spLocks noGrp="1" noRot="1" noChangeAspect="1" noChangeArrowheads="1" noTextEdit="1"/>
          </p:cNvSpPr>
          <p:nvPr>
            <p:ph type="sldImg"/>
          </p:nvPr>
        </p:nvSpPr>
        <p:spPr>
          <a:ln/>
        </p:spPr>
      </p:sp>
      <p:sp>
        <p:nvSpPr>
          <p:cNvPr id="385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597A5B1-F0E1-41DC-95C5-9B4A9266B99A}" type="slidenum">
              <a:rPr lang="en-US" altLang="zh-CN" smtClean="0">
                <a:latin typeface="Times New Roman" charset="0"/>
              </a:rPr>
              <a:pPr eaLnBrk="1" hangingPunct="1"/>
              <a:t>144</a:t>
            </a:fld>
            <a:endParaRPr lang="en-US" altLang="zh-CN">
              <a:latin typeface="Times New Roman" charset="0"/>
            </a:endParaRPr>
          </a:p>
        </p:txBody>
      </p:sp>
      <p:sp>
        <p:nvSpPr>
          <p:cNvPr id="386051" name="Rectangle 2"/>
          <p:cNvSpPr>
            <a:spLocks noGrp="1" noRot="1" noChangeAspect="1" noChangeArrowheads="1" noTextEdit="1"/>
          </p:cNvSpPr>
          <p:nvPr>
            <p:ph type="sldImg"/>
          </p:nvPr>
        </p:nvSpPr>
        <p:spPr>
          <a:ln/>
        </p:spPr>
      </p:sp>
      <p:sp>
        <p:nvSpPr>
          <p:cNvPr id="386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83C68F-128D-443B-8366-D6916B86B588}" type="slidenum">
              <a:rPr lang="en-US" altLang="zh-CN" smtClean="0">
                <a:latin typeface="Times New Roman" charset="0"/>
              </a:rPr>
              <a:pPr eaLnBrk="1" hangingPunct="1"/>
              <a:t>145</a:t>
            </a:fld>
            <a:endParaRPr lang="en-US" altLang="zh-CN">
              <a:latin typeface="Times New Roman" charset="0"/>
            </a:endParaRPr>
          </a:p>
        </p:txBody>
      </p:sp>
      <p:sp>
        <p:nvSpPr>
          <p:cNvPr id="387075" name="Rectangle 2"/>
          <p:cNvSpPr>
            <a:spLocks noGrp="1" noRot="1" noChangeAspect="1" noChangeArrowheads="1" noTextEdit="1"/>
          </p:cNvSpPr>
          <p:nvPr>
            <p:ph type="sldImg"/>
          </p:nvPr>
        </p:nvSpPr>
        <p:spPr>
          <a:ln/>
        </p:spPr>
      </p:sp>
      <p:sp>
        <p:nvSpPr>
          <p:cNvPr id="387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46702DF-3BEF-407C-9C95-83AB132818AD}" type="slidenum">
              <a:rPr lang="en-US" altLang="zh-CN" smtClean="0">
                <a:latin typeface="Times New Roman" charset="0"/>
              </a:rPr>
              <a:pPr eaLnBrk="1" hangingPunct="1"/>
              <a:t>146</a:t>
            </a:fld>
            <a:endParaRPr lang="en-US" altLang="zh-CN">
              <a:latin typeface="Times New Roman" charset="0"/>
            </a:endParaRPr>
          </a:p>
        </p:txBody>
      </p:sp>
      <p:sp>
        <p:nvSpPr>
          <p:cNvPr id="388099" name="Rectangle 2"/>
          <p:cNvSpPr>
            <a:spLocks noGrp="1" noRot="1" noChangeAspect="1" noChangeArrowheads="1" noTextEdit="1"/>
          </p:cNvSpPr>
          <p:nvPr>
            <p:ph type="sldImg"/>
          </p:nvPr>
        </p:nvSpPr>
        <p:spPr>
          <a:ln/>
        </p:spPr>
      </p:sp>
      <p:sp>
        <p:nvSpPr>
          <p:cNvPr id="388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9F37EF0-6762-48A0-9806-0D8446073474}" type="slidenum">
              <a:rPr lang="en-US" altLang="zh-CN" smtClean="0">
                <a:latin typeface="Times New Roman" charset="0"/>
              </a:rPr>
              <a:pPr eaLnBrk="1" hangingPunct="1"/>
              <a:t>147</a:t>
            </a:fld>
            <a:endParaRPr lang="en-US" altLang="zh-CN">
              <a:latin typeface="Times New Roman" charset="0"/>
            </a:endParaRPr>
          </a:p>
        </p:txBody>
      </p:sp>
      <p:sp>
        <p:nvSpPr>
          <p:cNvPr id="389123" name="Rectangle 2"/>
          <p:cNvSpPr>
            <a:spLocks noGrp="1" noRot="1" noChangeAspect="1" noChangeArrowheads="1" noTextEdit="1"/>
          </p:cNvSpPr>
          <p:nvPr>
            <p:ph type="sldImg"/>
          </p:nvPr>
        </p:nvSpPr>
        <p:spPr>
          <a:ln/>
        </p:spPr>
      </p:sp>
      <p:sp>
        <p:nvSpPr>
          <p:cNvPr id="389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50F54E5-5965-45BC-96FD-3FA5E681747B}" type="slidenum">
              <a:rPr lang="en-US" altLang="zh-CN" smtClean="0">
                <a:latin typeface="Times New Roman" charset="0"/>
              </a:rPr>
              <a:pPr eaLnBrk="1" hangingPunct="1"/>
              <a:t>148</a:t>
            </a:fld>
            <a:endParaRPr lang="en-US" altLang="zh-CN">
              <a:latin typeface="Times New Roman" charset="0"/>
            </a:endParaRPr>
          </a:p>
        </p:txBody>
      </p:sp>
      <p:sp>
        <p:nvSpPr>
          <p:cNvPr id="390147" name="Rectangle 2"/>
          <p:cNvSpPr>
            <a:spLocks noGrp="1" noRot="1" noChangeAspect="1" noChangeArrowheads="1" noTextEdit="1"/>
          </p:cNvSpPr>
          <p:nvPr>
            <p:ph type="sldImg"/>
          </p:nvPr>
        </p:nvSpPr>
        <p:spPr>
          <a:ln/>
        </p:spPr>
      </p:sp>
      <p:sp>
        <p:nvSpPr>
          <p:cNvPr id="390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CD33C95-AF7E-4322-BBFA-E8FD65AA4DC9}" type="slidenum">
              <a:rPr lang="en-US" altLang="zh-CN" smtClean="0">
                <a:latin typeface="Times New Roman" charset="0"/>
              </a:rPr>
              <a:pPr eaLnBrk="1" hangingPunct="1"/>
              <a:t>149</a:t>
            </a:fld>
            <a:endParaRPr lang="en-US" altLang="zh-CN">
              <a:latin typeface="Times New Roman" charset="0"/>
            </a:endParaRPr>
          </a:p>
        </p:txBody>
      </p:sp>
      <p:sp>
        <p:nvSpPr>
          <p:cNvPr id="391171" name="Rectangle 2"/>
          <p:cNvSpPr>
            <a:spLocks noGrp="1" noRot="1" noChangeAspect="1" noChangeArrowheads="1" noTextEdit="1"/>
          </p:cNvSpPr>
          <p:nvPr>
            <p:ph type="sldImg"/>
          </p:nvPr>
        </p:nvSpPr>
        <p:spPr>
          <a:ln/>
        </p:spPr>
      </p:sp>
      <p:sp>
        <p:nvSpPr>
          <p:cNvPr id="391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517216-EBD4-4C08-9EF1-AD04090D9C3C}" type="slidenum">
              <a:rPr lang="en-US" altLang="zh-CN" smtClean="0">
                <a:latin typeface="Times New Roman" charset="0"/>
              </a:rPr>
              <a:pPr eaLnBrk="1" hangingPunct="1"/>
              <a:t>15</a:t>
            </a:fld>
            <a:endParaRPr lang="en-US" altLang="zh-CN">
              <a:latin typeface="Times New Roman"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43F7FDF-F0E0-4E8C-940F-9AD3DBAA3D5A}" type="slidenum">
              <a:rPr lang="en-US" altLang="zh-CN" smtClean="0">
                <a:latin typeface="Times New Roman" charset="0"/>
              </a:rPr>
              <a:pPr eaLnBrk="1" hangingPunct="1"/>
              <a:t>150</a:t>
            </a:fld>
            <a:endParaRPr lang="en-US" altLang="zh-CN">
              <a:latin typeface="Times New Roman" charset="0"/>
            </a:endParaRPr>
          </a:p>
        </p:txBody>
      </p:sp>
      <p:sp>
        <p:nvSpPr>
          <p:cNvPr id="392195" name="Rectangle 2"/>
          <p:cNvSpPr>
            <a:spLocks noGrp="1" noRot="1" noChangeAspect="1" noChangeArrowheads="1" noTextEdit="1"/>
          </p:cNvSpPr>
          <p:nvPr>
            <p:ph type="sldImg"/>
          </p:nvPr>
        </p:nvSpPr>
        <p:spPr>
          <a:ln/>
        </p:spPr>
      </p:sp>
      <p:sp>
        <p:nvSpPr>
          <p:cNvPr id="392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5C22FD-D190-45AE-A78F-F20E0E6B8680}" type="slidenum">
              <a:rPr lang="en-US" altLang="zh-CN" smtClean="0">
                <a:latin typeface="Times New Roman" charset="0"/>
              </a:rPr>
              <a:pPr eaLnBrk="1" hangingPunct="1"/>
              <a:t>151</a:t>
            </a:fld>
            <a:endParaRPr lang="en-US" altLang="zh-CN">
              <a:latin typeface="Times New Roman" charset="0"/>
            </a:endParaRPr>
          </a:p>
        </p:txBody>
      </p:sp>
      <p:sp>
        <p:nvSpPr>
          <p:cNvPr id="393219" name="Rectangle 2"/>
          <p:cNvSpPr>
            <a:spLocks noGrp="1" noRot="1" noChangeAspect="1" noChangeArrowheads="1" noTextEdit="1"/>
          </p:cNvSpPr>
          <p:nvPr>
            <p:ph type="sldImg"/>
          </p:nvPr>
        </p:nvSpPr>
        <p:spPr>
          <a:ln/>
        </p:spPr>
      </p:sp>
      <p:sp>
        <p:nvSpPr>
          <p:cNvPr id="393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2B3C787-23E0-4C81-8598-E797CD528004}" type="slidenum">
              <a:rPr lang="en-US" altLang="zh-CN" smtClean="0">
                <a:latin typeface="Times New Roman" charset="0"/>
              </a:rPr>
              <a:pPr eaLnBrk="1" hangingPunct="1"/>
              <a:t>152</a:t>
            </a:fld>
            <a:endParaRPr lang="en-US" altLang="zh-CN">
              <a:latin typeface="Times New Roman" charset="0"/>
            </a:endParaRPr>
          </a:p>
        </p:txBody>
      </p:sp>
      <p:sp>
        <p:nvSpPr>
          <p:cNvPr id="394243" name="Rectangle 2"/>
          <p:cNvSpPr>
            <a:spLocks noGrp="1" noRot="1" noChangeAspect="1" noChangeArrowheads="1" noTextEdit="1"/>
          </p:cNvSpPr>
          <p:nvPr>
            <p:ph type="sldImg"/>
          </p:nvPr>
        </p:nvSpPr>
        <p:spPr>
          <a:ln/>
        </p:spPr>
      </p:sp>
      <p:sp>
        <p:nvSpPr>
          <p:cNvPr id="394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F95067B-679A-4ACE-A7CA-ABC88297B457}" type="slidenum">
              <a:rPr lang="en-US" altLang="zh-CN" smtClean="0">
                <a:latin typeface="Times New Roman" charset="0"/>
              </a:rPr>
              <a:pPr eaLnBrk="1" hangingPunct="1"/>
              <a:t>153</a:t>
            </a:fld>
            <a:endParaRPr lang="en-US" altLang="zh-CN">
              <a:latin typeface="Times New Roman" charset="0"/>
            </a:endParaRPr>
          </a:p>
        </p:txBody>
      </p:sp>
      <p:sp>
        <p:nvSpPr>
          <p:cNvPr id="395267" name="Rectangle 2"/>
          <p:cNvSpPr>
            <a:spLocks noGrp="1" noRot="1" noChangeAspect="1" noChangeArrowheads="1" noTextEdit="1"/>
          </p:cNvSpPr>
          <p:nvPr>
            <p:ph type="sldImg"/>
          </p:nvPr>
        </p:nvSpPr>
        <p:spPr>
          <a:ln/>
        </p:spPr>
      </p:sp>
      <p:sp>
        <p:nvSpPr>
          <p:cNvPr id="395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588FCB-0904-4EE6-B943-A9BDF23D3D12}" type="slidenum">
              <a:rPr lang="en-US" altLang="zh-CN" smtClean="0">
                <a:latin typeface="Times New Roman" charset="0"/>
              </a:rPr>
              <a:pPr eaLnBrk="1" hangingPunct="1"/>
              <a:t>154</a:t>
            </a:fld>
            <a:endParaRPr lang="en-US" altLang="zh-CN">
              <a:latin typeface="Times New Roman"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5C97FD9-194F-4002-A2D6-FC83418B7561}" type="slidenum">
              <a:rPr lang="en-US" altLang="zh-CN" smtClean="0">
                <a:latin typeface="Times New Roman" charset="0"/>
              </a:rPr>
              <a:pPr eaLnBrk="1" hangingPunct="1"/>
              <a:t>155</a:t>
            </a:fld>
            <a:endParaRPr lang="en-US" altLang="zh-CN">
              <a:latin typeface="Times New Roman" charset="0"/>
            </a:endParaRPr>
          </a:p>
        </p:txBody>
      </p:sp>
      <p:sp>
        <p:nvSpPr>
          <p:cNvPr id="397315" name="Rectangle 2"/>
          <p:cNvSpPr>
            <a:spLocks noGrp="1" noRot="1" noChangeAspect="1" noChangeArrowheads="1" noTextEdit="1"/>
          </p:cNvSpPr>
          <p:nvPr>
            <p:ph type="sldImg"/>
          </p:nvPr>
        </p:nvSpPr>
        <p:spPr>
          <a:ln/>
        </p:spPr>
      </p:sp>
      <p:sp>
        <p:nvSpPr>
          <p:cNvPr id="397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6BA48C0-7C23-4059-BF54-CA630404A7E1}" type="slidenum">
              <a:rPr lang="en-US" altLang="zh-CN" smtClean="0">
                <a:latin typeface="Times New Roman" charset="0"/>
              </a:rPr>
              <a:pPr eaLnBrk="1" hangingPunct="1"/>
              <a:t>156</a:t>
            </a:fld>
            <a:endParaRPr lang="en-US" altLang="zh-CN">
              <a:latin typeface="Times New Roman" charset="0"/>
            </a:endParaRPr>
          </a:p>
        </p:txBody>
      </p:sp>
      <p:sp>
        <p:nvSpPr>
          <p:cNvPr id="398339" name="Rectangle 2"/>
          <p:cNvSpPr>
            <a:spLocks noGrp="1" noRot="1" noChangeAspect="1" noChangeArrowheads="1" noTextEdit="1"/>
          </p:cNvSpPr>
          <p:nvPr>
            <p:ph type="sldImg"/>
          </p:nvPr>
        </p:nvSpPr>
        <p:spPr>
          <a:ln/>
        </p:spPr>
      </p:sp>
      <p:sp>
        <p:nvSpPr>
          <p:cNvPr id="398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F9A5A5-4D9C-4FB3-9DA4-D8C07BCC2D07}" type="slidenum">
              <a:rPr lang="en-US" altLang="zh-CN" smtClean="0">
                <a:latin typeface="Times New Roman" charset="0"/>
              </a:rPr>
              <a:pPr eaLnBrk="1" hangingPunct="1"/>
              <a:t>157</a:t>
            </a:fld>
            <a:endParaRPr lang="en-US" altLang="zh-CN">
              <a:latin typeface="Times New Roman" charset="0"/>
            </a:endParaRPr>
          </a:p>
        </p:txBody>
      </p:sp>
      <p:sp>
        <p:nvSpPr>
          <p:cNvPr id="399363" name="Rectangle 2"/>
          <p:cNvSpPr>
            <a:spLocks noGrp="1" noRot="1" noChangeAspect="1" noChangeArrowheads="1" noTextEdit="1"/>
          </p:cNvSpPr>
          <p:nvPr>
            <p:ph type="sldImg"/>
          </p:nvPr>
        </p:nvSpPr>
        <p:spPr>
          <a:ln/>
        </p:spPr>
      </p:sp>
      <p:sp>
        <p:nvSpPr>
          <p:cNvPr id="399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39B195-F757-464C-85EE-206631E300DB}" type="slidenum">
              <a:rPr lang="en-US" altLang="zh-CN" smtClean="0">
                <a:latin typeface="Times New Roman" charset="0"/>
              </a:rPr>
              <a:pPr eaLnBrk="1" hangingPunct="1"/>
              <a:t>158</a:t>
            </a:fld>
            <a:endParaRPr lang="en-US" altLang="zh-CN">
              <a:latin typeface="Times New Roman" charset="0"/>
            </a:endParaRPr>
          </a:p>
        </p:txBody>
      </p:sp>
      <p:sp>
        <p:nvSpPr>
          <p:cNvPr id="400387" name="Rectangle 2"/>
          <p:cNvSpPr>
            <a:spLocks noGrp="1" noRot="1" noChangeAspect="1" noChangeArrowheads="1" noTextEdit="1"/>
          </p:cNvSpPr>
          <p:nvPr>
            <p:ph type="sldImg"/>
          </p:nvPr>
        </p:nvSpPr>
        <p:spPr>
          <a:ln/>
        </p:spPr>
      </p:sp>
      <p:sp>
        <p:nvSpPr>
          <p:cNvPr id="400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0DF3A5-9746-48BF-A3BE-7AE9C4C087F8}" type="slidenum">
              <a:rPr lang="en-US" altLang="zh-CN" smtClean="0">
                <a:latin typeface="Times New Roman" charset="0"/>
              </a:rPr>
              <a:pPr eaLnBrk="1" hangingPunct="1"/>
              <a:t>159</a:t>
            </a:fld>
            <a:endParaRPr lang="en-US" altLang="zh-CN">
              <a:latin typeface="Times New Roman" charset="0"/>
            </a:endParaRPr>
          </a:p>
        </p:txBody>
      </p:sp>
      <p:sp>
        <p:nvSpPr>
          <p:cNvPr id="401411" name="Rectangle 2"/>
          <p:cNvSpPr>
            <a:spLocks noGrp="1" noRot="1" noChangeAspect="1" noChangeArrowheads="1" noTextEdit="1"/>
          </p:cNvSpPr>
          <p:nvPr>
            <p:ph type="sldImg"/>
          </p:nvPr>
        </p:nvSpPr>
        <p:spPr>
          <a:ln/>
        </p:spPr>
      </p:sp>
      <p:sp>
        <p:nvSpPr>
          <p:cNvPr id="401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9947414-6AD1-4141-826D-FFA79F7A299E}" type="slidenum">
              <a:rPr lang="en-US" altLang="zh-CN" smtClean="0">
                <a:latin typeface="Times New Roman" charset="0"/>
              </a:rPr>
              <a:pPr eaLnBrk="1" hangingPunct="1"/>
              <a:t>16</a:t>
            </a:fld>
            <a:endParaRPr lang="en-US" altLang="zh-CN">
              <a:latin typeface="Times New Roman" charset="0"/>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5119F23-6342-4BB4-A726-ECAFDDF76C91}" type="slidenum">
              <a:rPr lang="en-US" altLang="zh-CN" smtClean="0">
                <a:latin typeface="Times New Roman" charset="0"/>
              </a:rPr>
              <a:pPr eaLnBrk="1" hangingPunct="1"/>
              <a:t>160</a:t>
            </a:fld>
            <a:endParaRPr lang="en-US" altLang="zh-CN">
              <a:latin typeface="Times New Roman" charset="0"/>
            </a:endParaRPr>
          </a:p>
        </p:txBody>
      </p:sp>
      <p:sp>
        <p:nvSpPr>
          <p:cNvPr id="402435" name="Rectangle 2"/>
          <p:cNvSpPr>
            <a:spLocks noGrp="1" noRot="1" noChangeAspect="1" noChangeArrowheads="1" noTextEdit="1"/>
          </p:cNvSpPr>
          <p:nvPr>
            <p:ph type="sldImg"/>
          </p:nvPr>
        </p:nvSpPr>
        <p:spPr>
          <a:ln/>
        </p:spPr>
      </p:sp>
      <p:sp>
        <p:nvSpPr>
          <p:cNvPr id="402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6565C89-E694-4CDD-8D56-1FD0BEB657AF}" type="slidenum">
              <a:rPr lang="en-US" altLang="zh-CN" smtClean="0">
                <a:latin typeface="Times New Roman" charset="0"/>
              </a:rPr>
              <a:pPr eaLnBrk="1" hangingPunct="1"/>
              <a:t>161</a:t>
            </a:fld>
            <a:endParaRPr lang="en-US" altLang="zh-CN">
              <a:latin typeface="Times New Roman" charset="0"/>
            </a:endParaRPr>
          </a:p>
        </p:txBody>
      </p:sp>
      <p:sp>
        <p:nvSpPr>
          <p:cNvPr id="403459" name="Rectangle 2"/>
          <p:cNvSpPr>
            <a:spLocks noGrp="1" noRot="1" noChangeAspect="1" noChangeArrowheads="1" noTextEdit="1"/>
          </p:cNvSpPr>
          <p:nvPr>
            <p:ph type="sldImg"/>
          </p:nvPr>
        </p:nvSpPr>
        <p:spPr>
          <a:ln/>
        </p:spPr>
      </p:sp>
      <p:sp>
        <p:nvSpPr>
          <p:cNvPr id="403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C0127A7-C9E8-42A3-9873-5F69E8736847}" type="slidenum">
              <a:rPr lang="en-US" altLang="zh-CN" smtClean="0">
                <a:latin typeface="Times New Roman" charset="0"/>
              </a:rPr>
              <a:pPr eaLnBrk="1" hangingPunct="1"/>
              <a:t>162</a:t>
            </a:fld>
            <a:endParaRPr lang="en-US" altLang="zh-CN">
              <a:latin typeface="Times New Roman" charset="0"/>
            </a:endParaRPr>
          </a:p>
        </p:txBody>
      </p:sp>
      <p:sp>
        <p:nvSpPr>
          <p:cNvPr id="404483" name="Rectangle 2"/>
          <p:cNvSpPr>
            <a:spLocks noGrp="1" noRot="1" noChangeAspect="1" noChangeArrowheads="1" noTextEdit="1"/>
          </p:cNvSpPr>
          <p:nvPr>
            <p:ph type="sldImg"/>
          </p:nvPr>
        </p:nvSpPr>
        <p:spPr>
          <a:ln/>
        </p:spPr>
      </p:sp>
      <p:sp>
        <p:nvSpPr>
          <p:cNvPr id="404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1D7CFEF-4AC0-45DD-BAE1-31F0657DFD91}" type="slidenum">
              <a:rPr lang="en-US" altLang="zh-CN" smtClean="0">
                <a:latin typeface="Times New Roman" charset="0"/>
              </a:rPr>
              <a:pPr eaLnBrk="1" hangingPunct="1"/>
              <a:t>163</a:t>
            </a:fld>
            <a:endParaRPr lang="en-US" altLang="zh-CN">
              <a:latin typeface="Times New Roman" charset="0"/>
            </a:endParaRPr>
          </a:p>
        </p:txBody>
      </p:sp>
      <p:sp>
        <p:nvSpPr>
          <p:cNvPr id="405507" name="Rectangle 2"/>
          <p:cNvSpPr>
            <a:spLocks noGrp="1" noRot="1" noChangeAspect="1" noChangeArrowheads="1" noTextEdit="1"/>
          </p:cNvSpPr>
          <p:nvPr>
            <p:ph type="sldImg"/>
          </p:nvPr>
        </p:nvSpPr>
        <p:spPr>
          <a:ln/>
        </p:spPr>
      </p:sp>
      <p:sp>
        <p:nvSpPr>
          <p:cNvPr id="405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E93E135-2CBB-4CD0-B623-ECF4170D3309}" type="slidenum">
              <a:rPr lang="en-US" altLang="zh-CN" smtClean="0">
                <a:latin typeface="Times New Roman" charset="0"/>
              </a:rPr>
              <a:pPr eaLnBrk="1" hangingPunct="1"/>
              <a:t>164</a:t>
            </a:fld>
            <a:endParaRPr lang="en-US" altLang="zh-CN">
              <a:latin typeface="Times New Roman" charset="0"/>
            </a:endParaRPr>
          </a:p>
        </p:txBody>
      </p:sp>
      <p:sp>
        <p:nvSpPr>
          <p:cNvPr id="406531" name="Rectangle 2"/>
          <p:cNvSpPr>
            <a:spLocks noGrp="1" noRot="1" noChangeAspect="1" noChangeArrowheads="1" noTextEdit="1"/>
          </p:cNvSpPr>
          <p:nvPr>
            <p:ph type="sldImg"/>
          </p:nvPr>
        </p:nvSpPr>
        <p:spPr>
          <a:ln/>
        </p:spPr>
      </p:sp>
      <p:sp>
        <p:nvSpPr>
          <p:cNvPr id="406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5B16C0-9BC1-481F-949C-6DFDFA04933E}" type="slidenum">
              <a:rPr lang="en-US" altLang="zh-CN" smtClean="0">
                <a:latin typeface="Times New Roman" charset="0"/>
              </a:rPr>
              <a:pPr eaLnBrk="1" hangingPunct="1"/>
              <a:t>165</a:t>
            </a:fld>
            <a:endParaRPr lang="en-US" altLang="zh-CN">
              <a:latin typeface="Times New Roman" charset="0"/>
            </a:endParaRPr>
          </a:p>
        </p:txBody>
      </p:sp>
      <p:sp>
        <p:nvSpPr>
          <p:cNvPr id="407555" name="Rectangle 2"/>
          <p:cNvSpPr>
            <a:spLocks noGrp="1" noRot="1" noChangeAspect="1" noChangeArrowheads="1" noTextEdit="1"/>
          </p:cNvSpPr>
          <p:nvPr>
            <p:ph type="sldImg"/>
          </p:nvPr>
        </p:nvSpPr>
        <p:spPr>
          <a:ln/>
        </p:spPr>
      </p:sp>
      <p:sp>
        <p:nvSpPr>
          <p:cNvPr id="407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1A959E2-D14A-4F61-9373-84678961AF7C}" type="slidenum">
              <a:rPr lang="en-US" altLang="zh-CN" smtClean="0">
                <a:latin typeface="Times New Roman" charset="0"/>
              </a:rPr>
              <a:pPr eaLnBrk="1" hangingPunct="1"/>
              <a:t>166</a:t>
            </a:fld>
            <a:endParaRPr lang="en-US" altLang="zh-CN">
              <a:latin typeface="Times New Roman" charset="0"/>
            </a:endParaRPr>
          </a:p>
        </p:txBody>
      </p:sp>
      <p:sp>
        <p:nvSpPr>
          <p:cNvPr id="408579" name="Rectangle 2"/>
          <p:cNvSpPr>
            <a:spLocks noGrp="1" noRot="1" noChangeAspect="1" noChangeArrowheads="1" noTextEdit="1"/>
          </p:cNvSpPr>
          <p:nvPr>
            <p:ph type="sldImg"/>
          </p:nvPr>
        </p:nvSpPr>
        <p:spPr>
          <a:ln/>
        </p:spPr>
      </p:sp>
      <p:sp>
        <p:nvSpPr>
          <p:cNvPr id="408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02D065-A7A7-405E-B3B7-4315397FBF31}" type="slidenum">
              <a:rPr lang="en-US" altLang="zh-CN" smtClean="0">
                <a:latin typeface="Times New Roman" charset="0"/>
              </a:rPr>
              <a:pPr eaLnBrk="1" hangingPunct="1"/>
              <a:t>167</a:t>
            </a:fld>
            <a:endParaRPr lang="en-US" altLang="zh-CN">
              <a:latin typeface="Times New Roman" charset="0"/>
            </a:endParaRPr>
          </a:p>
        </p:txBody>
      </p:sp>
      <p:sp>
        <p:nvSpPr>
          <p:cNvPr id="409603" name="Rectangle 2"/>
          <p:cNvSpPr>
            <a:spLocks noGrp="1" noRot="1" noChangeAspect="1" noChangeArrowheads="1" noTextEdit="1"/>
          </p:cNvSpPr>
          <p:nvPr>
            <p:ph type="sldImg"/>
          </p:nvPr>
        </p:nvSpPr>
        <p:spPr>
          <a:ln/>
        </p:spPr>
      </p:sp>
      <p:sp>
        <p:nvSpPr>
          <p:cNvPr id="409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47BBC0D-06AC-4995-9EF2-A1482AC7A44B}" type="slidenum">
              <a:rPr lang="en-US" altLang="zh-CN" smtClean="0">
                <a:latin typeface="Times New Roman" charset="0"/>
              </a:rPr>
              <a:pPr eaLnBrk="1" hangingPunct="1"/>
              <a:t>168</a:t>
            </a:fld>
            <a:endParaRPr lang="en-US" altLang="zh-CN">
              <a:latin typeface="Times New Roman" charset="0"/>
            </a:endParaRPr>
          </a:p>
        </p:txBody>
      </p:sp>
      <p:sp>
        <p:nvSpPr>
          <p:cNvPr id="410627" name="Rectangle 2"/>
          <p:cNvSpPr>
            <a:spLocks noGrp="1" noRot="1" noChangeAspect="1" noChangeArrowheads="1" noTextEdit="1"/>
          </p:cNvSpPr>
          <p:nvPr>
            <p:ph type="sldImg"/>
          </p:nvPr>
        </p:nvSpPr>
        <p:spPr>
          <a:ln/>
        </p:spPr>
      </p:sp>
      <p:sp>
        <p:nvSpPr>
          <p:cNvPr id="410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0DA9EC2-0CD0-4479-8D83-86EA56D15FBD}" type="slidenum">
              <a:rPr lang="en-US" altLang="zh-CN" smtClean="0">
                <a:latin typeface="Times New Roman" charset="0"/>
              </a:rPr>
              <a:pPr eaLnBrk="1" hangingPunct="1"/>
              <a:t>169</a:t>
            </a:fld>
            <a:endParaRPr lang="en-US" altLang="zh-CN">
              <a:latin typeface="Times New Roman" charset="0"/>
            </a:endParaRPr>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25F837-8B6A-4D9F-8CC5-C6A3E3339473}" type="slidenum">
              <a:rPr lang="en-US" altLang="zh-CN" smtClean="0">
                <a:latin typeface="Times New Roman" charset="0"/>
              </a:rPr>
              <a:pPr eaLnBrk="1" hangingPunct="1"/>
              <a:t>17</a:t>
            </a:fld>
            <a:endParaRPr lang="en-US" altLang="zh-CN">
              <a:latin typeface="Times New Roman"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FC6291-997F-4826-9E08-95B621D70E48}" type="slidenum">
              <a:rPr lang="en-US" altLang="zh-CN" smtClean="0">
                <a:latin typeface="Times New Roman" charset="0"/>
              </a:rPr>
              <a:pPr eaLnBrk="1" hangingPunct="1"/>
              <a:t>170</a:t>
            </a:fld>
            <a:endParaRPr lang="en-US" altLang="zh-CN">
              <a:latin typeface="Times New Roman" charset="0"/>
            </a:endParaRPr>
          </a:p>
        </p:txBody>
      </p:sp>
      <p:sp>
        <p:nvSpPr>
          <p:cNvPr id="412675" name="Rectangle 2"/>
          <p:cNvSpPr>
            <a:spLocks noGrp="1" noRot="1" noChangeAspect="1" noChangeArrowheads="1" noTextEdit="1"/>
          </p:cNvSpPr>
          <p:nvPr>
            <p:ph type="sldImg"/>
          </p:nvPr>
        </p:nvSpPr>
        <p:spPr>
          <a:ln/>
        </p:spPr>
      </p:sp>
      <p:sp>
        <p:nvSpPr>
          <p:cNvPr id="412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29E07DF-950B-4B5D-B7CF-2B7AB04FB7B2}" type="slidenum">
              <a:rPr lang="en-US" altLang="zh-CN" smtClean="0">
                <a:latin typeface="Times New Roman" charset="0"/>
              </a:rPr>
              <a:pPr eaLnBrk="1" hangingPunct="1"/>
              <a:t>171</a:t>
            </a:fld>
            <a:endParaRPr lang="en-US" altLang="zh-CN">
              <a:latin typeface="Times New Roman" charset="0"/>
            </a:endParaRPr>
          </a:p>
        </p:txBody>
      </p:sp>
      <p:sp>
        <p:nvSpPr>
          <p:cNvPr id="413699" name="Rectangle 2"/>
          <p:cNvSpPr>
            <a:spLocks noGrp="1" noRot="1" noChangeAspect="1" noChangeArrowheads="1" noTextEdit="1"/>
          </p:cNvSpPr>
          <p:nvPr>
            <p:ph type="sldImg"/>
          </p:nvPr>
        </p:nvSpPr>
        <p:spPr>
          <a:ln/>
        </p:spPr>
      </p:sp>
      <p:sp>
        <p:nvSpPr>
          <p:cNvPr id="413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5F8E6C3-8CAD-4160-BD8B-0DF57C33DCFD}" type="slidenum">
              <a:rPr lang="en-US" altLang="zh-CN" smtClean="0">
                <a:latin typeface="Times New Roman" charset="0"/>
              </a:rPr>
              <a:pPr eaLnBrk="1" hangingPunct="1"/>
              <a:t>172</a:t>
            </a:fld>
            <a:endParaRPr lang="en-US" altLang="zh-CN">
              <a:latin typeface="Times New Roman" charset="0"/>
            </a:endParaRPr>
          </a:p>
        </p:txBody>
      </p:sp>
      <p:sp>
        <p:nvSpPr>
          <p:cNvPr id="414723" name="Rectangle 2"/>
          <p:cNvSpPr>
            <a:spLocks noGrp="1" noRot="1" noChangeAspect="1" noChangeArrowheads="1" noTextEdit="1"/>
          </p:cNvSpPr>
          <p:nvPr>
            <p:ph type="sldImg"/>
          </p:nvPr>
        </p:nvSpPr>
        <p:spPr>
          <a:ln/>
        </p:spPr>
      </p:sp>
      <p:sp>
        <p:nvSpPr>
          <p:cNvPr id="414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37B27E6-58BB-42D7-887A-EEB5BF77FE0B}" type="slidenum">
              <a:rPr lang="en-US" altLang="zh-CN" smtClean="0">
                <a:latin typeface="Times New Roman" charset="0"/>
              </a:rPr>
              <a:pPr eaLnBrk="1" hangingPunct="1"/>
              <a:t>173</a:t>
            </a:fld>
            <a:endParaRPr lang="en-US" altLang="zh-CN">
              <a:latin typeface="Times New Roman" charset="0"/>
            </a:endParaRPr>
          </a:p>
        </p:txBody>
      </p:sp>
      <p:sp>
        <p:nvSpPr>
          <p:cNvPr id="415747" name="Rectangle 2"/>
          <p:cNvSpPr>
            <a:spLocks noGrp="1" noRot="1" noChangeAspect="1" noChangeArrowheads="1" noTextEdit="1"/>
          </p:cNvSpPr>
          <p:nvPr>
            <p:ph type="sldImg"/>
          </p:nvPr>
        </p:nvSpPr>
        <p:spPr>
          <a:ln/>
        </p:spPr>
      </p:sp>
      <p:sp>
        <p:nvSpPr>
          <p:cNvPr id="415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E3A3B46-0ABF-480F-A6EF-2A361744B038}" type="slidenum">
              <a:rPr lang="en-US" altLang="zh-CN" smtClean="0">
                <a:latin typeface="Times New Roman" charset="0"/>
              </a:rPr>
              <a:pPr eaLnBrk="1" hangingPunct="1"/>
              <a:t>174</a:t>
            </a:fld>
            <a:endParaRPr lang="en-US" altLang="zh-CN">
              <a:latin typeface="Times New Roman" charset="0"/>
            </a:endParaRPr>
          </a:p>
        </p:txBody>
      </p:sp>
      <p:sp>
        <p:nvSpPr>
          <p:cNvPr id="416771" name="Rectangle 2"/>
          <p:cNvSpPr>
            <a:spLocks noGrp="1" noRot="1" noChangeAspect="1" noChangeArrowheads="1" noTextEdit="1"/>
          </p:cNvSpPr>
          <p:nvPr>
            <p:ph type="sldImg"/>
          </p:nvPr>
        </p:nvSpPr>
        <p:spPr>
          <a:ln/>
        </p:spPr>
      </p:sp>
      <p:sp>
        <p:nvSpPr>
          <p:cNvPr id="416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A594A69-C2EA-4133-97EF-8E8CDB377BD7}" type="slidenum">
              <a:rPr lang="en-US" altLang="zh-CN" smtClean="0">
                <a:latin typeface="Times New Roman" charset="0"/>
              </a:rPr>
              <a:pPr eaLnBrk="1" hangingPunct="1"/>
              <a:t>175</a:t>
            </a:fld>
            <a:endParaRPr lang="en-US" altLang="zh-CN">
              <a:latin typeface="Times New Roman" charset="0"/>
            </a:endParaRPr>
          </a:p>
        </p:txBody>
      </p:sp>
      <p:sp>
        <p:nvSpPr>
          <p:cNvPr id="417795" name="Rectangle 2"/>
          <p:cNvSpPr>
            <a:spLocks noGrp="1" noRot="1" noChangeAspect="1" noChangeArrowheads="1" noTextEdit="1"/>
          </p:cNvSpPr>
          <p:nvPr>
            <p:ph type="sldImg"/>
          </p:nvPr>
        </p:nvSpPr>
        <p:spPr>
          <a:ln/>
        </p:spPr>
      </p:sp>
      <p:sp>
        <p:nvSpPr>
          <p:cNvPr id="417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A8AB3B6-7061-438A-85EC-08B190814359}" type="slidenum">
              <a:rPr lang="en-US" altLang="zh-CN" smtClean="0">
                <a:latin typeface="Times New Roman" charset="0"/>
              </a:rPr>
              <a:pPr eaLnBrk="1" hangingPunct="1"/>
              <a:t>176</a:t>
            </a:fld>
            <a:endParaRPr lang="en-US" altLang="zh-CN">
              <a:latin typeface="Times New Roman" charset="0"/>
            </a:endParaRPr>
          </a:p>
        </p:txBody>
      </p:sp>
      <p:sp>
        <p:nvSpPr>
          <p:cNvPr id="418819" name="Rectangle 2"/>
          <p:cNvSpPr>
            <a:spLocks noGrp="1" noRot="1" noChangeAspect="1" noChangeArrowheads="1" noTextEdit="1"/>
          </p:cNvSpPr>
          <p:nvPr>
            <p:ph type="sldImg"/>
          </p:nvPr>
        </p:nvSpPr>
        <p:spPr>
          <a:ln/>
        </p:spPr>
      </p:sp>
      <p:sp>
        <p:nvSpPr>
          <p:cNvPr id="418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5892B4-1A39-4CD9-87D4-CBDF6D358575}" type="slidenum">
              <a:rPr lang="en-US" altLang="zh-CN" smtClean="0">
                <a:latin typeface="Times New Roman" charset="0"/>
              </a:rPr>
              <a:pPr eaLnBrk="1" hangingPunct="1"/>
              <a:t>177</a:t>
            </a:fld>
            <a:endParaRPr lang="en-US" altLang="zh-CN">
              <a:latin typeface="Times New Roman" charset="0"/>
            </a:endParaRPr>
          </a:p>
        </p:txBody>
      </p:sp>
      <p:sp>
        <p:nvSpPr>
          <p:cNvPr id="419843" name="Rectangle 2"/>
          <p:cNvSpPr>
            <a:spLocks noGrp="1" noRot="1" noChangeAspect="1" noChangeArrowheads="1" noTextEdit="1"/>
          </p:cNvSpPr>
          <p:nvPr>
            <p:ph type="sldImg"/>
          </p:nvPr>
        </p:nvSpPr>
        <p:spPr>
          <a:ln/>
        </p:spPr>
      </p:sp>
      <p:sp>
        <p:nvSpPr>
          <p:cNvPr id="419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F78ACAD-136F-45AE-A0B0-572429DA682E}" type="slidenum">
              <a:rPr lang="en-US" altLang="zh-CN" smtClean="0">
                <a:latin typeface="Times New Roman" charset="0"/>
              </a:rPr>
              <a:pPr eaLnBrk="1" hangingPunct="1"/>
              <a:t>178</a:t>
            </a:fld>
            <a:endParaRPr lang="en-US" altLang="zh-CN">
              <a:latin typeface="Times New Roman" charset="0"/>
            </a:endParaRPr>
          </a:p>
        </p:txBody>
      </p:sp>
      <p:sp>
        <p:nvSpPr>
          <p:cNvPr id="420867" name="Rectangle 2"/>
          <p:cNvSpPr>
            <a:spLocks noGrp="1" noRot="1" noChangeAspect="1" noChangeArrowheads="1" noTextEdit="1"/>
          </p:cNvSpPr>
          <p:nvPr>
            <p:ph type="sldImg"/>
          </p:nvPr>
        </p:nvSpPr>
        <p:spPr>
          <a:ln/>
        </p:spPr>
      </p:sp>
      <p:sp>
        <p:nvSpPr>
          <p:cNvPr id="420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B983B44-D696-4FF3-B7B6-4675C21524E7}" type="slidenum">
              <a:rPr lang="en-US" altLang="zh-CN" smtClean="0">
                <a:latin typeface="Times New Roman" charset="0"/>
              </a:rPr>
              <a:pPr eaLnBrk="1" hangingPunct="1"/>
              <a:t>179</a:t>
            </a:fld>
            <a:endParaRPr lang="en-US" altLang="zh-CN">
              <a:latin typeface="Times New Roman" charset="0"/>
            </a:endParaRPr>
          </a:p>
        </p:txBody>
      </p:sp>
      <p:sp>
        <p:nvSpPr>
          <p:cNvPr id="421891" name="Rectangle 2"/>
          <p:cNvSpPr>
            <a:spLocks noGrp="1" noRot="1" noChangeAspect="1" noChangeArrowheads="1" noTextEdit="1"/>
          </p:cNvSpPr>
          <p:nvPr>
            <p:ph type="sldImg"/>
          </p:nvPr>
        </p:nvSpPr>
        <p:spPr>
          <a:ln/>
        </p:spPr>
      </p:sp>
      <p:sp>
        <p:nvSpPr>
          <p:cNvPr id="421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4358AD-4A71-4B63-825A-12BFCA699E86}" type="slidenum">
              <a:rPr lang="en-US" altLang="zh-CN" smtClean="0">
                <a:latin typeface="Times New Roman" charset="0"/>
              </a:rPr>
              <a:pPr eaLnBrk="1" hangingPunct="1"/>
              <a:t>18</a:t>
            </a:fld>
            <a:endParaRPr lang="en-US" altLang="zh-CN">
              <a:latin typeface="Times New Roman" charset="0"/>
            </a:endParaRPr>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6F369D-44A8-4692-9BF6-B4B73EC3E074}" type="slidenum">
              <a:rPr lang="en-US" altLang="zh-CN" smtClean="0">
                <a:latin typeface="Times New Roman" charset="0"/>
              </a:rPr>
              <a:pPr eaLnBrk="1" hangingPunct="1"/>
              <a:t>180</a:t>
            </a:fld>
            <a:endParaRPr lang="en-US" altLang="zh-CN">
              <a:latin typeface="Times New Roman" charset="0"/>
            </a:endParaRPr>
          </a:p>
        </p:txBody>
      </p:sp>
      <p:sp>
        <p:nvSpPr>
          <p:cNvPr id="422915" name="Rectangle 2"/>
          <p:cNvSpPr>
            <a:spLocks noGrp="1" noRot="1" noChangeAspect="1" noChangeArrowheads="1" noTextEdit="1"/>
          </p:cNvSpPr>
          <p:nvPr>
            <p:ph type="sldImg"/>
          </p:nvPr>
        </p:nvSpPr>
        <p:spPr>
          <a:ln/>
        </p:spPr>
      </p:sp>
      <p:sp>
        <p:nvSpPr>
          <p:cNvPr id="422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2287526-988C-47AD-91B7-EB5BE9860449}" type="slidenum">
              <a:rPr lang="en-US" altLang="zh-CN" smtClean="0">
                <a:latin typeface="Times New Roman" charset="0"/>
              </a:rPr>
              <a:pPr eaLnBrk="1" hangingPunct="1"/>
              <a:t>181</a:t>
            </a:fld>
            <a:endParaRPr lang="en-US" altLang="zh-CN">
              <a:latin typeface="Times New Roman" charset="0"/>
            </a:endParaRPr>
          </a:p>
        </p:txBody>
      </p:sp>
      <p:sp>
        <p:nvSpPr>
          <p:cNvPr id="423939" name="Rectangle 2"/>
          <p:cNvSpPr>
            <a:spLocks noGrp="1" noRot="1" noChangeAspect="1" noChangeArrowheads="1" noTextEdit="1"/>
          </p:cNvSpPr>
          <p:nvPr>
            <p:ph type="sldImg"/>
          </p:nvPr>
        </p:nvSpPr>
        <p:spPr>
          <a:ln/>
        </p:spPr>
      </p:sp>
      <p:sp>
        <p:nvSpPr>
          <p:cNvPr id="423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863253D-6CA5-4CF0-8BBC-B0289F0DC819}" type="slidenum">
              <a:rPr lang="en-US" altLang="zh-CN" smtClean="0">
                <a:latin typeface="Times New Roman" charset="0"/>
              </a:rPr>
              <a:pPr eaLnBrk="1" hangingPunct="1"/>
              <a:t>182</a:t>
            </a:fld>
            <a:endParaRPr lang="en-US" altLang="zh-CN">
              <a:latin typeface="Times New Roman" charset="0"/>
            </a:endParaRPr>
          </a:p>
        </p:txBody>
      </p:sp>
      <p:sp>
        <p:nvSpPr>
          <p:cNvPr id="424963" name="Rectangle 2"/>
          <p:cNvSpPr>
            <a:spLocks noGrp="1" noRot="1" noChangeAspect="1" noChangeArrowheads="1" noTextEdit="1"/>
          </p:cNvSpPr>
          <p:nvPr>
            <p:ph type="sldImg"/>
          </p:nvPr>
        </p:nvSpPr>
        <p:spPr>
          <a:ln/>
        </p:spPr>
      </p:sp>
      <p:sp>
        <p:nvSpPr>
          <p:cNvPr id="424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2296D9B-0AD7-49CC-AADD-3E9AC4330D8A}" type="slidenum">
              <a:rPr lang="en-US" altLang="zh-CN" smtClean="0">
                <a:latin typeface="Times New Roman" charset="0"/>
              </a:rPr>
              <a:pPr eaLnBrk="1" hangingPunct="1"/>
              <a:t>183</a:t>
            </a:fld>
            <a:endParaRPr lang="en-US" altLang="zh-CN">
              <a:latin typeface="Times New Roman" charset="0"/>
            </a:endParaRPr>
          </a:p>
        </p:txBody>
      </p:sp>
      <p:sp>
        <p:nvSpPr>
          <p:cNvPr id="425987" name="Rectangle 2"/>
          <p:cNvSpPr>
            <a:spLocks noGrp="1" noRot="1" noChangeAspect="1" noChangeArrowheads="1" noTextEdit="1"/>
          </p:cNvSpPr>
          <p:nvPr>
            <p:ph type="sldImg"/>
          </p:nvPr>
        </p:nvSpPr>
        <p:spPr>
          <a:ln/>
        </p:spPr>
      </p:sp>
      <p:sp>
        <p:nvSpPr>
          <p:cNvPr id="425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8F10D21-A507-4AB7-BAB2-F07EB8774E6A}" type="slidenum">
              <a:rPr lang="en-US" altLang="zh-CN" smtClean="0">
                <a:latin typeface="Times New Roman" charset="0"/>
              </a:rPr>
              <a:pPr eaLnBrk="1" hangingPunct="1"/>
              <a:t>184</a:t>
            </a:fld>
            <a:endParaRPr lang="en-US" altLang="zh-CN">
              <a:latin typeface="Times New Roman" charset="0"/>
            </a:endParaRPr>
          </a:p>
        </p:txBody>
      </p:sp>
      <p:sp>
        <p:nvSpPr>
          <p:cNvPr id="427011" name="Rectangle 2"/>
          <p:cNvSpPr>
            <a:spLocks noGrp="1" noRot="1" noChangeAspect="1" noChangeArrowheads="1" noTextEdit="1"/>
          </p:cNvSpPr>
          <p:nvPr>
            <p:ph type="sldImg"/>
          </p:nvPr>
        </p:nvSpPr>
        <p:spPr>
          <a:ln/>
        </p:spPr>
      </p:sp>
      <p:sp>
        <p:nvSpPr>
          <p:cNvPr id="427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D5B54DF-5BF6-42DE-BECB-F24D99D6B457}" type="slidenum">
              <a:rPr lang="en-US" altLang="zh-CN" smtClean="0">
                <a:latin typeface="Times New Roman" charset="0"/>
              </a:rPr>
              <a:pPr eaLnBrk="1" hangingPunct="1"/>
              <a:t>185</a:t>
            </a:fld>
            <a:endParaRPr lang="en-US" altLang="zh-CN">
              <a:latin typeface="Times New Roman" charset="0"/>
            </a:endParaRPr>
          </a:p>
        </p:txBody>
      </p:sp>
      <p:sp>
        <p:nvSpPr>
          <p:cNvPr id="428035" name="Rectangle 2"/>
          <p:cNvSpPr>
            <a:spLocks noGrp="1" noRot="1" noChangeAspect="1" noChangeArrowheads="1" noTextEdit="1"/>
          </p:cNvSpPr>
          <p:nvPr>
            <p:ph type="sldImg"/>
          </p:nvPr>
        </p:nvSpPr>
        <p:spPr>
          <a:ln/>
        </p:spPr>
      </p:sp>
      <p:sp>
        <p:nvSpPr>
          <p:cNvPr id="428036" name="Rectangle 3"/>
          <p:cNvSpPr>
            <a:spLocks noGrp="1" noChangeArrowheads="1"/>
          </p:cNvSpPr>
          <p:nvPr>
            <p:ph type="body" idx="1"/>
          </p:nvPr>
        </p:nvSpPr>
        <p:spPr>
          <a:xfrm>
            <a:off x="914400" y="4343400"/>
            <a:ext cx="5029200" cy="1828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zh-CN" altLang="en-US" b="1" dirty="0">
                <a:latin typeface="宋体" charset="-122"/>
              </a:rPr>
              <a:t>例如一个企业的各个部门都使用本部门的机器来管理本部门的数据，各个部门的机器是独立的。由于不同部门之间不能共享数据，因此企业内部存在大量的冗余数据。例如人事部门、会计部门、技术部门必须重复存放每一名职工的一些基本信息（职工号、姓名等）。</a:t>
            </a:r>
          </a:p>
          <a:p>
            <a:pPr eaLnBrk="1" hangingPunct="1"/>
            <a:endParaRPr lang="en-US" altLang="zh-CN" dirty="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DCA708-A3F1-4B65-A52F-A112DFF4DA73}" type="slidenum">
              <a:rPr lang="en-US" altLang="zh-CN" smtClean="0">
                <a:latin typeface="Times New Roman" charset="0"/>
              </a:rPr>
              <a:pPr eaLnBrk="1" hangingPunct="1"/>
              <a:t>186</a:t>
            </a:fld>
            <a:endParaRPr lang="en-US" altLang="zh-CN">
              <a:latin typeface="Times New Roman" charset="0"/>
            </a:endParaRPr>
          </a:p>
        </p:txBody>
      </p:sp>
      <p:sp>
        <p:nvSpPr>
          <p:cNvPr id="429059" name="Rectangle 2"/>
          <p:cNvSpPr>
            <a:spLocks noGrp="1" noRot="1" noChangeAspect="1" noChangeArrowheads="1" noTextEdit="1"/>
          </p:cNvSpPr>
          <p:nvPr>
            <p:ph type="sldImg"/>
          </p:nvPr>
        </p:nvSpPr>
        <p:spPr>
          <a:ln/>
        </p:spPr>
      </p:sp>
      <p:sp>
        <p:nvSpPr>
          <p:cNvPr id="429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8C14FA9-D106-4D06-A0FE-246E1AD466ED}" type="slidenum">
              <a:rPr lang="en-US" altLang="zh-CN" smtClean="0">
                <a:latin typeface="Times New Roman" charset="0"/>
              </a:rPr>
              <a:pPr eaLnBrk="1" hangingPunct="1"/>
              <a:t>187</a:t>
            </a:fld>
            <a:endParaRPr lang="en-US" altLang="zh-CN">
              <a:latin typeface="Times New Roman" charset="0"/>
            </a:endParaRPr>
          </a:p>
        </p:txBody>
      </p:sp>
      <p:sp>
        <p:nvSpPr>
          <p:cNvPr id="430083" name="Rectangle 2"/>
          <p:cNvSpPr>
            <a:spLocks noGrp="1" noRot="1" noChangeAspect="1" noChangeArrowheads="1" noTextEdit="1"/>
          </p:cNvSpPr>
          <p:nvPr>
            <p:ph type="sldImg"/>
          </p:nvPr>
        </p:nvSpPr>
        <p:spPr>
          <a:ln/>
        </p:spPr>
      </p:sp>
      <p:sp>
        <p:nvSpPr>
          <p:cNvPr id="430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15F164-79AB-450B-8327-5C6F35156E65}" type="slidenum">
              <a:rPr lang="en-US" altLang="zh-CN" smtClean="0">
                <a:latin typeface="Times New Roman" charset="0"/>
              </a:rPr>
              <a:pPr eaLnBrk="1" hangingPunct="1"/>
              <a:t>188</a:t>
            </a:fld>
            <a:endParaRPr lang="en-US" altLang="zh-CN">
              <a:latin typeface="Times New Roman" charset="0"/>
            </a:endParaRPr>
          </a:p>
        </p:txBody>
      </p:sp>
      <p:sp>
        <p:nvSpPr>
          <p:cNvPr id="431107" name="Rectangle 2"/>
          <p:cNvSpPr>
            <a:spLocks noGrp="1" noRot="1" noChangeAspect="1" noChangeArrowheads="1" noTextEdit="1"/>
          </p:cNvSpPr>
          <p:nvPr>
            <p:ph type="sldImg"/>
          </p:nvPr>
        </p:nvSpPr>
        <p:spPr>
          <a:ln/>
        </p:spPr>
      </p:sp>
      <p:sp>
        <p:nvSpPr>
          <p:cNvPr id="431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961B2AF-7530-485B-88EC-67D3040AB64A}" type="slidenum">
              <a:rPr lang="en-US" altLang="zh-CN" smtClean="0">
                <a:latin typeface="Times New Roman" charset="0"/>
              </a:rPr>
              <a:pPr eaLnBrk="1" hangingPunct="1"/>
              <a:t>189</a:t>
            </a:fld>
            <a:endParaRPr lang="en-US" altLang="zh-CN">
              <a:latin typeface="Times New Roman" charset="0"/>
            </a:endParaRPr>
          </a:p>
        </p:txBody>
      </p:sp>
      <p:sp>
        <p:nvSpPr>
          <p:cNvPr id="432131" name="Rectangle 2"/>
          <p:cNvSpPr>
            <a:spLocks noGrp="1" noRot="1" noChangeAspect="1" noChangeArrowheads="1" noTextEdit="1"/>
          </p:cNvSpPr>
          <p:nvPr>
            <p:ph type="sldImg"/>
          </p:nvPr>
        </p:nvSpPr>
        <p:spPr>
          <a:ln/>
        </p:spPr>
      </p:sp>
      <p:sp>
        <p:nvSpPr>
          <p:cNvPr id="432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52B80C-9123-4761-8B25-79B33C826140}" type="slidenum">
              <a:rPr lang="en-US" altLang="zh-CN" smtClean="0">
                <a:latin typeface="Times New Roman" charset="0"/>
              </a:rPr>
              <a:pPr eaLnBrk="1" hangingPunct="1"/>
              <a:t>19</a:t>
            </a:fld>
            <a:endParaRPr lang="en-US" altLang="zh-CN">
              <a:latin typeface="Times New Roman"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4B43E0E-3B0D-455A-B351-5663279B6AE8}" type="slidenum">
              <a:rPr lang="en-US" altLang="zh-CN" smtClean="0">
                <a:latin typeface="Times New Roman" charset="0"/>
              </a:rPr>
              <a:pPr eaLnBrk="1" hangingPunct="1"/>
              <a:t>190</a:t>
            </a:fld>
            <a:endParaRPr lang="en-US" altLang="zh-CN">
              <a:latin typeface="Times New Roman" charset="0"/>
            </a:endParaRPr>
          </a:p>
        </p:txBody>
      </p:sp>
      <p:sp>
        <p:nvSpPr>
          <p:cNvPr id="433155" name="Rectangle 2"/>
          <p:cNvSpPr>
            <a:spLocks noGrp="1" noRot="1" noChangeAspect="1" noChangeArrowheads="1" noTextEdit="1"/>
          </p:cNvSpPr>
          <p:nvPr>
            <p:ph type="sldImg"/>
          </p:nvPr>
        </p:nvSpPr>
        <p:spPr>
          <a:ln/>
        </p:spPr>
      </p:sp>
      <p:sp>
        <p:nvSpPr>
          <p:cNvPr id="433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charset="-122"/>
              </a:rPr>
              <a:t>与主从式结构的区别</a:t>
            </a:r>
          </a:p>
          <a:p>
            <a:pPr lvl="1" eaLnBrk="1" hangingPunct="1"/>
            <a:r>
              <a:rPr lang="zh-CN" altLang="en-US">
                <a:latin typeface="宋体" charset="-122"/>
              </a:rPr>
              <a:t>主从式数据库系统中的主机和分布式数据库系统中的每个结点机既执行</a:t>
            </a:r>
            <a:r>
              <a:rPr lang="en-US" altLang="zh-CN">
                <a:latin typeface="宋体" charset="-122"/>
              </a:rPr>
              <a:t>DBMS</a:t>
            </a:r>
            <a:r>
              <a:rPr lang="zh-CN" altLang="en-US">
                <a:latin typeface="宋体" charset="-122"/>
              </a:rPr>
              <a:t>功能又执行应用程序。</a:t>
            </a:r>
          </a:p>
          <a:p>
            <a:pPr eaLnBrk="1" hangingPunct="1"/>
            <a:endParaRPr lang="en-US" altLang="zh-CN"/>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0A64894-6600-4645-B64E-ACF8A51E48B4}" type="slidenum">
              <a:rPr lang="en-US" altLang="zh-CN" smtClean="0">
                <a:latin typeface="Times New Roman" charset="0"/>
              </a:rPr>
              <a:pPr eaLnBrk="1" hangingPunct="1"/>
              <a:t>191</a:t>
            </a:fld>
            <a:endParaRPr lang="en-US" altLang="zh-CN">
              <a:latin typeface="Times New Roman" charset="0"/>
            </a:endParaRPr>
          </a:p>
        </p:txBody>
      </p:sp>
      <p:sp>
        <p:nvSpPr>
          <p:cNvPr id="434179" name="Rectangle 2"/>
          <p:cNvSpPr>
            <a:spLocks noGrp="1" noRot="1" noChangeAspect="1" noChangeArrowheads="1" noTextEdit="1"/>
          </p:cNvSpPr>
          <p:nvPr>
            <p:ph type="sldImg"/>
          </p:nvPr>
        </p:nvSpPr>
        <p:spPr>
          <a:ln/>
        </p:spPr>
      </p:sp>
      <p:sp>
        <p:nvSpPr>
          <p:cNvPr id="434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40A4F07-1C0E-48DC-9208-6C25DE53199A}" type="slidenum">
              <a:rPr lang="en-US" altLang="zh-CN" smtClean="0">
                <a:latin typeface="Times New Roman" charset="0"/>
              </a:rPr>
              <a:pPr eaLnBrk="1" hangingPunct="1"/>
              <a:t>192</a:t>
            </a:fld>
            <a:endParaRPr lang="en-US" altLang="zh-CN">
              <a:latin typeface="Times New Roman" charset="0"/>
            </a:endParaRPr>
          </a:p>
        </p:txBody>
      </p:sp>
      <p:sp>
        <p:nvSpPr>
          <p:cNvPr id="435203" name="Rectangle 2"/>
          <p:cNvSpPr>
            <a:spLocks noGrp="1" noRot="1" noChangeAspect="1" noChangeArrowheads="1" noTextEdit="1"/>
          </p:cNvSpPr>
          <p:nvPr>
            <p:ph type="sldImg"/>
          </p:nvPr>
        </p:nvSpPr>
        <p:spPr>
          <a:ln/>
        </p:spPr>
      </p:sp>
      <p:sp>
        <p:nvSpPr>
          <p:cNvPr id="435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26878D-D9EE-41A0-A3E5-92BCD3D0784B}" type="slidenum">
              <a:rPr lang="en-US" altLang="zh-CN" smtClean="0">
                <a:latin typeface="Times New Roman" charset="0"/>
              </a:rPr>
              <a:pPr eaLnBrk="1" hangingPunct="1"/>
              <a:t>193</a:t>
            </a:fld>
            <a:endParaRPr lang="en-US" altLang="zh-CN">
              <a:latin typeface="Times New Roman" charset="0"/>
            </a:endParaRPr>
          </a:p>
        </p:txBody>
      </p:sp>
      <p:sp>
        <p:nvSpPr>
          <p:cNvPr id="436227" name="Rectangle 2"/>
          <p:cNvSpPr>
            <a:spLocks noGrp="1" noRot="1" noChangeAspect="1" noChangeArrowheads="1" noTextEdit="1"/>
          </p:cNvSpPr>
          <p:nvPr>
            <p:ph type="sldImg"/>
          </p:nvPr>
        </p:nvSpPr>
        <p:spPr>
          <a:ln/>
        </p:spPr>
      </p:sp>
      <p:sp>
        <p:nvSpPr>
          <p:cNvPr id="436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588FCB-0904-4EE6-B943-A9BDF23D3D12}" type="slidenum">
              <a:rPr lang="en-US" altLang="zh-CN" smtClean="0">
                <a:latin typeface="Times New Roman" charset="0"/>
              </a:rPr>
              <a:pPr eaLnBrk="1" hangingPunct="1"/>
              <a:t>194</a:t>
            </a:fld>
            <a:endParaRPr lang="en-US" altLang="zh-CN">
              <a:latin typeface="Times New Roman"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FAFC421-2FA0-4E05-8CE4-E45029D17D2B}" type="slidenum">
              <a:rPr lang="en-US" altLang="zh-CN" smtClean="0">
                <a:latin typeface="Times New Roman" charset="0"/>
              </a:rPr>
              <a:pPr eaLnBrk="1" hangingPunct="1"/>
              <a:t>195</a:t>
            </a:fld>
            <a:endParaRPr lang="en-US" altLang="zh-CN">
              <a:latin typeface="Times New Roman" charset="0"/>
            </a:endParaRPr>
          </a:p>
        </p:txBody>
      </p:sp>
      <p:sp>
        <p:nvSpPr>
          <p:cNvPr id="439299" name="Rectangle 2"/>
          <p:cNvSpPr>
            <a:spLocks noGrp="1" noRot="1" noChangeAspect="1" noChangeArrowheads="1" noTextEdit="1"/>
          </p:cNvSpPr>
          <p:nvPr>
            <p:ph type="sldImg"/>
          </p:nvPr>
        </p:nvSpPr>
        <p:spPr>
          <a:ln/>
        </p:spPr>
      </p:sp>
      <p:sp>
        <p:nvSpPr>
          <p:cNvPr id="439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C85964F-95B3-4251-A75A-75220F55C0A9}" type="slidenum">
              <a:rPr lang="en-US" altLang="zh-CN" smtClean="0">
                <a:latin typeface="Times New Roman" charset="0"/>
              </a:rPr>
              <a:pPr eaLnBrk="1" hangingPunct="1"/>
              <a:t>196</a:t>
            </a:fld>
            <a:endParaRPr lang="en-US" altLang="zh-CN">
              <a:latin typeface="Times New Roman" charset="0"/>
            </a:endParaRPr>
          </a:p>
        </p:txBody>
      </p:sp>
      <p:sp>
        <p:nvSpPr>
          <p:cNvPr id="440323" name="Rectangle 2"/>
          <p:cNvSpPr>
            <a:spLocks noGrp="1" noRot="1" noChangeAspect="1" noChangeArrowheads="1" noTextEdit="1"/>
          </p:cNvSpPr>
          <p:nvPr>
            <p:ph type="sldImg"/>
          </p:nvPr>
        </p:nvSpPr>
        <p:spPr>
          <a:ln/>
        </p:spPr>
      </p:sp>
      <p:sp>
        <p:nvSpPr>
          <p:cNvPr id="440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E86F0AB-C58E-4D69-91CE-4A15C79F6D48}" type="slidenum">
              <a:rPr lang="en-US" altLang="zh-CN" smtClean="0">
                <a:latin typeface="Times New Roman" charset="0"/>
              </a:rPr>
              <a:pPr eaLnBrk="1" hangingPunct="1"/>
              <a:t>197</a:t>
            </a:fld>
            <a:endParaRPr lang="en-US" altLang="zh-CN">
              <a:latin typeface="Times New Roman" charset="0"/>
            </a:endParaRPr>
          </a:p>
        </p:txBody>
      </p:sp>
      <p:sp>
        <p:nvSpPr>
          <p:cNvPr id="441347" name="Rectangle 2"/>
          <p:cNvSpPr>
            <a:spLocks noGrp="1" noRot="1" noChangeAspect="1" noChangeArrowheads="1" noTextEdit="1"/>
          </p:cNvSpPr>
          <p:nvPr>
            <p:ph type="sldImg"/>
          </p:nvPr>
        </p:nvSpPr>
        <p:spPr>
          <a:ln/>
        </p:spPr>
      </p:sp>
      <p:sp>
        <p:nvSpPr>
          <p:cNvPr id="441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FB51FAB-7BEF-489D-AF54-573C11FFABED}" type="slidenum">
              <a:rPr lang="en-US" altLang="zh-CN" smtClean="0">
                <a:latin typeface="Times New Roman" charset="0"/>
              </a:rPr>
              <a:pPr eaLnBrk="1" hangingPunct="1"/>
              <a:t>198</a:t>
            </a:fld>
            <a:endParaRPr lang="en-US" altLang="zh-CN">
              <a:latin typeface="Times New Roman" charset="0"/>
            </a:endParaRPr>
          </a:p>
        </p:txBody>
      </p:sp>
      <p:sp>
        <p:nvSpPr>
          <p:cNvPr id="442371" name="Rectangle 2"/>
          <p:cNvSpPr>
            <a:spLocks noGrp="1" noRot="1" noChangeAspect="1" noChangeArrowheads="1" noTextEdit="1"/>
          </p:cNvSpPr>
          <p:nvPr>
            <p:ph type="sldImg"/>
          </p:nvPr>
        </p:nvSpPr>
        <p:spPr>
          <a:ln/>
        </p:spPr>
      </p:sp>
      <p:sp>
        <p:nvSpPr>
          <p:cNvPr id="442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9B5E12C-DCEE-4CA0-8E34-ED656A715B3A}" type="slidenum">
              <a:rPr lang="en-US" altLang="zh-CN" smtClean="0">
                <a:latin typeface="Times New Roman" charset="0"/>
              </a:rPr>
              <a:pPr eaLnBrk="1" hangingPunct="1"/>
              <a:t>199</a:t>
            </a:fld>
            <a:endParaRPr lang="en-US" altLang="zh-CN">
              <a:latin typeface="Times New Roman" charset="0"/>
            </a:endParaRPr>
          </a:p>
        </p:txBody>
      </p:sp>
      <p:sp>
        <p:nvSpPr>
          <p:cNvPr id="443395" name="Rectangle 2"/>
          <p:cNvSpPr>
            <a:spLocks noGrp="1" noRot="1" noChangeAspect="1" noChangeArrowheads="1" noTextEdit="1"/>
          </p:cNvSpPr>
          <p:nvPr>
            <p:ph type="sldImg"/>
          </p:nvPr>
        </p:nvSpPr>
        <p:spPr>
          <a:ln/>
        </p:spPr>
      </p:sp>
      <p:sp>
        <p:nvSpPr>
          <p:cNvPr id="443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C30BDC-956E-4955-AA88-75BBC2B84DED}" type="slidenum">
              <a:rPr lang="en-US" altLang="zh-CN" smtClean="0">
                <a:latin typeface="Times New Roman" charset="0"/>
              </a:rPr>
              <a:pPr eaLnBrk="1" hangingPunct="1"/>
              <a:t>2</a:t>
            </a:fld>
            <a:endParaRPr lang="en-US" altLang="zh-CN">
              <a:latin typeface="Times New Roman"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C30BDC-956E-4955-AA88-75BBC2B84DED}" type="slidenum">
              <a:rPr lang="en-US" altLang="zh-CN" smtClean="0">
                <a:latin typeface="Times New Roman" charset="0"/>
              </a:rPr>
              <a:pPr eaLnBrk="1" hangingPunct="1"/>
              <a:t>20</a:t>
            </a:fld>
            <a:endParaRPr lang="en-US" altLang="zh-CN">
              <a:latin typeface="Times New Roman"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1E2A5D0-2CEF-4EA3-AD5A-77515DB73931}" type="slidenum">
              <a:rPr lang="en-US" altLang="zh-CN" smtClean="0">
                <a:latin typeface="Times New Roman" charset="0"/>
              </a:rPr>
              <a:pPr eaLnBrk="1" hangingPunct="1"/>
              <a:t>200</a:t>
            </a:fld>
            <a:endParaRPr lang="en-US" altLang="zh-CN">
              <a:latin typeface="Times New Roman" charset="0"/>
            </a:endParaRPr>
          </a:p>
        </p:txBody>
      </p:sp>
      <p:sp>
        <p:nvSpPr>
          <p:cNvPr id="444419" name="Rectangle 2"/>
          <p:cNvSpPr>
            <a:spLocks noGrp="1" noRot="1" noChangeAspect="1" noChangeArrowheads="1" noTextEdit="1"/>
          </p:cNvSpPr>
          <p:nvPr>
            <p:ph type="sldImg"/>
          </p:nvPr>
        </p:nvSpPr>
        <p:spPr>
          <a:ln/>
        </p:spPr>
      </p:sp>
      <p:sp>
        <p:nvSpPr>
          <p:cNvPr id="444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68CEF4C-A4D9-4DD3-AC71-5D3DD8481D4D}" type="slidenum">
              <a:rPr lang="en-US" altLang="zh-CN" smtClean="0">
                <a:latin typeface="Times New Roman" charset="0"/>
              </a:rPr>
              <a:pPr eaLnBrk="1" hangingPunct="1"/>
              <a:t>201</a:t>
            </a:fld>
            <a:endParaRPr lang="en-US" altLang="zh-CN">
              <a:latin typeface="Times New Roman" charset="0"/>
            </a:endParaRPr>
          </a:p>
        </p:txBody>
      </p:sp>
      <p:sp>
        <p:nvSpPr>
          <p:cNvPr id="445443" name="Rectangle 2"/>
          <p:cNvSpPr>
            <a:spLocks noGrp="1" noRot="1" noChangeAspect="1" noChangeArrowheads="1" noTextEdit="1"/>
          </p:cNvSpPr>
          <p:nvPr>
            <p:ph type="sldImg"/>
          </p:nvPr>
        </p:nvSpPr>
        <p:spPr>
          <a:ln/>
        </p:spPr>
      </p:sp>
      <p:sp>
        <p:nvSpPr>
          <p:cNvPr id="445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2751660-46FC-4FD7-AD7F-9D05C15B6A4F}" type="slidenum">
              <a:rPr lang="en-US" altLang="zh-CN" smtClean="0">
                <a:latin typeface="Times New Roman" charset="0"/>
              </a:rPr>
              <a:pPr eaLnBrk="1" hangingPunct="1"/>
              <a:t>202</a:t>
            </a:fld>
            <a:endParaRPr lang="en-US" altLang="zh-CN">
              <a:latin typeface="Times New Roman" charset="0"/>
            </a:endParaRPr>
          </a:p>
        </p:txBody>
      </p:sp>
      <p:sp>
        <p:nvSpPr>
          <p:cNvPr id="446467" name="Rectangle 2"/>
          <p:cNvSpPr>
            <a:spLocks noGrp="1" noRot="1" noChangeAspect="1" noChangeArrowheads="1" noTextEdit="1"/>
          </p:cNvSpPr>
          <p:nvPr>
            <p:ph type="sldImg"/>
          </p:nvPr>
        </p:nvSpPr>
        <p:spPr>
          <a:ln/>
        </p:spPr>
      </p:sp>
      <p:sp>
        <p:nvSpPr>
          <p:cNvPr id="446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FAFC421-2FA0-4E05-8CE4-E45029D17D2B}" type="slidenum">
              <a:rPr lang="en-US" altLang="zh-CN" smtClean="0">
                <a:latin typeface="Times New Roman" charset="0"/>
              </a:rPr>
              <a:pPr eaLnBrk="1" hangingPunct="1"/>
              <a:t>203</a:t>
            </a:fld>
            <a:endParaRPr lang="en-US" altLang="zh-CN">
              <a:latin typeface="Times New Roman" charset="0"/>
            </a:endParaRPr>
          </a:p>
        </p:txBody>
      </p:sp>
      <p:sp>
        <p:nvSpPr>
          <p:cNvPr id="439299" name="Rectangle 2"/>
          <p:cNvSpPr>
            <a:spLocks noGrp="1" noRot="1" noChangeAspect="1" noChangeArrowheads="1" noTextEdit="1"/>
          </p:cNvSpPr>
          <p:nvPr>
            <p:ph type="sldImg"/>
          </p:nvPr>
        </p:nvSpPr>
        <p:spPr>
          <a:ln/>
        </p:spPr>
      </p:sp>
      <p:sp>
        <p:nvSpPr>
          <p:cNvPr id="439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BC5E86B-BB38-46E5-AC64-EA91D26B8CEF}" type="slidenum">
              <a:rPr lang="en-US" altLang="zh-CN" smtClean="0">
                <a:latin typeface="Times New Roman" charset="0"/>
              </a:rPr>
              <a:pPr eaLnBrk="1" hangingPunct="1"/>
              <a:t>204</a:t>
            </a:fld>
            <a:endParaRPr lang="en-US" altLang="zh-CN">
              <a:latin typeface="Times New Roman" charset="0"/>
            </a:endParaRPr>
          </a:p>
        </p:txBody>
      </p:sp>
      <p:sp>
        <p:nvSpPr>
          <p:cNvPr id="448515" name="Rectangle 2"/>
          <p:cNvSpPr>
            <a:spLocks noGrp="1" noRot="1" noChangeAspect="1" noChangeArrowheads="1" noTextEdit="1"/>
          </p:cNvSpPr>
          <p:nvPr>
            <p:ph type="sldImg"/>
          </p:nvPr>
        </p:nvSpPr>
        <p:spPr>
          <a:ln/>
        </p:spPr>
      </p:sp>
      <p:sp>
        <p:nvSpPr>
          <p:cNvPr id="448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70FB668-C653-4284-83FF-611D69D20502}" type="slidenum">
              <a:rPr lang="en-US" altLang="zh-CN" smtClean="0">
                <a:latin typeface="Times New Roman" charset="0"/>
              </a:rPr>
              <a:pPr eaLnBrk="1" hangingPunct="1"/>
              <a:t>205</a:t>
            </a:fld>
            <a:endParaRPr lang="en-US" altLang="zh-CN">
              <a:latin typeface="Times New Roman" charset="0"/>
            </a:endParaRPr>
          </a:p>
        </p:txBody>
      </p:sp>
      <p:sp>
        <p:nvSpPr>
          <p:cNvPr id="449539" name="Rectangle 2"/>
          <p:cNvSpPr>
            <a:spLocks noGrp="1" noRot="1" noChangeAspect="1" noChangeArrowheads="1" noTextEdit="1"/>
          </p:cNvSpPr>
          <p:nvPr>
            <p:ph type="sldImg"/>
          </p:nvPr>
        </p:nvSpPr>
        <p:spPr>
          <a:ln/>
        </p:spPr>
      </p:sp>
      <p:sp>
        <p:nvSpPr>
          <p:cNvPr id="449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A573416-B477-4E5B-9882-BDE087B6AEFD}" type="slidenum">
              <a:rPr lang="en-US" altLang="zh-CN" smtClean="0">
                <a:latin typeface="Times New Roman" charset="0"/>
              </a:rPr>
              <a:pPr eaLnBrk="1" hangingPunct="1"/>
              <a:t>206</a:t>
            </a:fld>
            <a:endParaRPr lang="en-US" altLang="zh-CN">
              <a:latin typeface="Times New Roman" charset="0"/>
            </a:endParaRPr>
          </a:p>
        </p:txBody>
      </p:sp>
      <p:sp>
        <p:nvSpPr>
          <p:cNvPr id="450563" name="Rectangle 2"/>
          <p:cNvSpPr>
            <a:spLocks noGrp="1" noRot="1" noChangeAspect="1" noChangeArrowheads="1" noTextEdit="1"/>
          </p:cNvSpPr>
          <p:nvPr>
            <p:ph type="sldImg"/>
          </p:nvPr>
        </p:nvSpPr>
        <p:spPr>
          <a:ln/>
        </p:spPr>
      </p:sp>
      <p:sp>
        <p:nvSpPr>
          <p:cNvPr id="450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F22DFD-509C-4F77-921B-3E77ED2C2806}" type="slidenum">
              <a:rPr lang="en-US" altLang="zh-CN" smtClean="0">
                <a:latin typeface="Times New Roman" charset="0"/>
              </a:rPr>
              <a:pPr eaLnBrk="1" hangingPunct="1"/>
              <a:t>207</a:t>
            </a:fld>
            <a:endParaRPr lang="en-US" altLang="zh-CN">
              <a:latin typeface="Times New Roman" charset="0"/>
            </a:endParaRPr>
          </a:p>
        </p:txBody>
      </p:sp>
      <p:sp>
        <p:nvSpPr>
          <p:cNvPr id="451587" name="Rectangle 2"/>
          <p:cNvSpPr>
            <a:spLocks noGrp="1" noRot="1" noChangeAspect="1" noChangeArrowheads="1" noTextEdit="1"/>
          </p:cNvSpPr>
          <p:nvPr>
            <p:ph type="sldImg"/>
          </p:nvPr>
        </p:nvSpPr>
        <p:spPr>
          <a:ln/>
        </p:spPr>
      </p:sp>
      <p:sp>
        <p:nvSpPr>
          <p:cNvPr id="451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FAFC421-2FA0-4E05-8CE4-E45029D17D2B}" type="slidenum">
              <a:rPr lang="en-US" altLang="zh-CN" smtClean="0">
                <a:latin typeface="Times New Roman" charset="0"/>
              </a:rPr>
              <a:pPr eaLnBrk="1" hangingPunct="1"/>
              <a:t>208</a:t>
            </a:fld>
            <a:endParaRPr lang="en-US" altLang="zh-CN">
              <a:latin typeface="Times New Roman" charset="0"/>
            </a:endParaRPr>
          </a:p>
        </p:txBody>
      </p:sp>
      <p:sp>
        <p:nvSpPr>
          <p:cNvPr id="439299" name="Rectangle 2"/>
          <p:cNvSpPr>
            <a:spLocks noGrp="1" noRot="1" noChangeAspect="1" noChangeArrowheads="1" noTextEdit="1"/>
          </p:cNvSpPr>
          <p:nvPr>
            <p:ph type="sldImg"/>
          </p:nvPr>
        </p:nvSpPr>
        <p:spPr>
          <a:ln/>
        </p:spPr>
      </p:sp>
      <p:sp>
        <p:nvSpPr>
          <p:cNvPr id="439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2C0402-E477-419B-A47C-1AF9FC81E231}" type="slidenum">
              <a:rPr lang="en-US" altLang="zh-CN" smtClean="0">
                <a:latin typeface="Times New Roman" charset="0"/>
              </a:rPr>
              <a:pPr eaLnBrk="1" hangingPunct="1"/>
              <a:t>209</a:t>
            </a:fld>
            <a:endParaRPr lang="en-US" altLang="zh-CN">
              <a:latin typeface="Times New Roman" charset="0"/>
            </a:endParaRPr>
          </a:p>
        </p:txBody>
      </p:sp>
      <p:sp>
        <p:nvSpPr>
          <p:cNvPr id="453635" name="Rectangle 2"/>
          <p:cNvSpPr>
            <a:spLocks noGrp="1" noRot="1" noChangeAspect="1" noChangeArrowheads="1" noTextEdit="1"/>
          </p:cNvSpPr>
          <p:nvPr>
            <p:ph type="sldImg"/>
          </p:nvPr>
        </p:nvSpPr>
        <p:spPr>
          <a:ln/>
        </p:spPr>
      </p:sp>
      <p:sp>
        <p:nvSpPr>
          <p:cNvPr id="453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DDBB6E-8AA5-4E5C-8C7F-3BC494899AB6}" type="slidenum">
              <a:rPr lang="en-US" altLang="zh-CN" smtClean="0">
                <a:latin typeface="Times New Roman" charset="0"/>
              </a:rPr>
              <a:pPr eaLnBrk="1" hangingPunct="1"/>
              <a:t>21</a:t>
            </a:fld>
            <a:endParaRPr lang="en-US" altLang="zh-CN">
              <a:latin typeface="Times New Roman"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CCD824-A680-457C-8391-4B5DA08CB70D}" type="slidenum">
              <a:rPr lang="en-US" altLang="zh-CN" smtClean="0">
                <a:latin typeface="Times New Roman" charset="0"/>
              </a:rPr>
              <a:pPr eaLnBrk="1" hangingPunct="1"/>
              <a:t>210</a:t>
            </a:fld>
            <a:endParaRPr lang="en-US" altLang="zh-CN">
              <a:latin typeface="Times New Roman" charset="0"/>
            </a:endParaRPr>
          </a:p>
        </p:txBody>
      </p:sp>
      <p:sp>
        <p:nvSpPr>
          <p:cNvPr id="454659" name="Rectangle 2"/>
          <p:cNvSpPr>
            <a:spLocks noGrp="1" noRot="1" noChangeAspect="1" noChangeArrowheads="1" noTextEdit="1"/>
          </p:cNvSpPr>
          <p:nvPr>
            <p:ph type="sldImg"/>
          </p:nvPr>
        </p:nvSpPr>
        <p:spPr>
          <a:ln/>
        </p:spPr>
      </p:sp>
      <p:sp>
        <p:nvSpPr>
          <p:cNvPr id="454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D3CA992-C5DB-4B0B-852B-9297B13008BA}" type="slidenum">
              <a:rPr lang="en-US" altLang="zh-CN" smtClean="0">
                <a:latin typeface="Times New Roman" charset="0"/>
              </a:rPr>
              <a:pPr eaLnBrk="1" hangingPunct="1"/>
              <a:t>211</a:t>
            </a:fld>
            <a:endParaRPr lang="en-US" altLang="zh-CN">
              <a:latin typeface="Times New Roman" charset="0"/>
            </a:endParaRPr>
          </a:p>
        </p:txBody>
      </p:sp>
      <p:sp>
        <p:nvSpPr>
          <p:cNvPr id="455683" name="Rectangle 2"/>
          <p:cNvSpPr>
            <a:spLocks noGrp="1" noRot="1" noChangeAspect="1" noChangeArrowheads="1" noTextEdit="1"/>
          </p:cNvSpPr>
          <p:nvPr>
            <p:ph type="sldImg"/>
          </p:nvPr>
        </p:nvSpPr>
        <p:spPr>
          <a:ln/>
        </p:spPr>
      </p:sp>
      <p:sp>
        <p:nvSpPr>
          <p:cNvPr id="455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A75B012-E742-4F40-956D-6EC2BC007BFB}" type="slidenum">
              <a:rPr lang="en-US" altLang="zh-CN" smtClean="0">
                <a:latin typeface="Times New Roman" charset="0"/>
              </a:rPr>
              <a:pPr eaLnBrk="1" hangingPunct="1"/>
              <a:t>212</a:t>
            </a:fld>
            <a:endParaRPr lang="en-US" altLang="zh-CN">
              <a:latin typeface="Times New Roman" charset="0"/>
            </a:endParaRPr>
          </a:p>
        </p:txBody>
      </p:sp>
      <p:sp>
        <p:nvSpPr>
          <p:cNvPr id="456707" name="Rectangle 2"/>
          <p:cNvSpPr>
            <a:spLocks noGrp="1" noRot="1" noChangeAspect="1" noChangeArrowheads="1" noTextEdit="1"/>
          </p:cNvSpPr>
          <p:nvPr>
            <p:ph type="sldImg"/>
          </p:nvPr>
        </p:nvSpPr>
        <p:spPr>
          <a:ln/>
        </p:spPr>
      </p:sp>
      <p:sp>
        <p:nvSpPr>
          <p:cNvPr id="456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167905-38EB-4FF8-8589-BE776177B51C}" type="slidenum">
              <a:rPr lang="en-US" altLang="zh-CN" smtClean="0">
                <a:latin typeface="Times New Roman" charset="0"/>
              </a:rPr>
              <a:pPr eaLnBrk="1" hangingPunct="1"/>
              <a:t>213</a:t>
            </a:fld>
            <a:endParaRPr lang="en-US" altLang="zh-CN">
              <a:latin typeface="Times New Roman" charset="0"/>
            </a:endParaRPr>
          </a:p>
        </p:txBody>
      </p:sp>
      <p:sp>
        <p:nvSpPr>
          <p:cNvPr id="457731" name="Rectangle 2"/>
          <p:cNvSpPr>
            <a:spLocks noGrp="1" noRot="1" noChangeAspect="1" noChangeArrowheads="1" noTextEdit="1"/>
          </p:cNvSpPr>
          <p:nvPr>
            <p:ph type="sldImg"/>
          </p:nvPr>
        </p:nvSpPr>
        <p:spPr>
          <a:ln/>
        </p:spPr>
      </p:sp>
      <p:sp>
        <p:nvSpPr>
          <p:cNvPr id="457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57A8CD4-549F-42CA-8AFB-DDC19C273B45}" type="slidenum">
              <a:rPr lang="en-US" altLang="zh-CN" smtClean="0">
                <a:latin typeface="Times New Roman" charset="0"/>
              </a:rPr>
              <a:pPr eaLnBrk="1" hangingPunct="1"/>
              <a:t>214</a:t>
            </a:fld>
            <a:endParaRPr lang="en-US" altLang="zh-CN">
              <a:latin typeface="Times New Roman" charset="0"/>
            </a:endParaRPr>
          </a:p>
        </p:txBody>
      </p:sp>
      <p:sp>
        <p:nvSpPr>
          <p:cNvPr id="458755" name="Rectangle 2"/>
          <p:cNvSpPr>
            <a:spLocks noGrp="1" noRot="1" noChangeAspect="1" noChangeArrowheads="1" noTextEdit="1"/>
          </p:cNvSpPr>
          <p:nvPr>
            <p:ph type="sldImg"/>
          </p:nvPr>
        </p:nvSpPr>
        <p:spPr>
          <a:ln/>
        </p:spPr>
      </p:sp>
      <p:sp>
        <p:nvSpPr>
          <p:cNvPr id="458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8BD5BD6-5FA2-4B83-8A3B-3EE0CE4805F8}" type="slidenum">
              <a:rPr lang="en-US" altLang="zh-CN" smtClean="0">
                <a:latin typeface="Times New Roman" charset="0"/>
              </a:rPr>
              <a:pPr eaLnBrk="1" hangingPunct="1"/>
              <a:t>215</a:t>
            </a:fld>
            <a:endParaRPr lang="en-US" altLang="zh-CN">
              <a:latin typeface="Times New Roman" charset="0"/>
            </a:endParaRPr>
          </a:p>
        </p:txBody>
      </p:sp>
      <p:sp>
        <p:nvSpPr>
          <p:cNvPr id="459779" name="Rectangle 2"/>
          <p:cNvSpPr>
            <a:spLocks noGrp="1" noRot="1" noChangeAspect="1" noChangeArrowheads="1" noTextEdit="1"/>
          </p:cNvSpPr>
          <p:nvPr>
            <p:ph type="sldImg"/>
          </p:nvPr>
        </p:nvSpPr>
        <p:spPr>
          <a:ln/>
        </p:spPr>
      </p:sp>
      <p:sp>
        <p:nvSpPr>
          <p:cNvPr id="459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425930-9CBB-4CDA-B6F8-D2E7D761E3DF}" type="slidenum">
              <a:rPr lang="en-US" altLang="zh-CN" smtClean="0">
                <a:latin typeface="Times New Roman" charset="0"/>
              </a:rPr>
              <a:pPr eaLnBrk="1" hangingPunct="1"/>
              <a:t>216</a:t>
            </a:fld>
            <a:endParaRPr lang="en-US" altLang="zh-CN">
              <a:latin typeface="Times New Roman" charset="0"/>
            </a:endParaRPr>
          </a:p>
        </p:txBody>
      </p:sp>
      <p:sp>
        <p:nvSpPr>
          <p:cNvPr id="460803" name="Rectangle 2"/>
          <p:cNvSpPr>
            <a:spLocks noGrp="1" noRot="1" noChangeAspect="1" noChangeArrowheads="1" noTextEdit="1"/>
          </p:cNvSpPr>
          <p:nvPr>
            <p:ph type="sldImg"/>
          </p:nvPr>
        </p:nvSpPr>
        <p:spPr>
          <a:ln/>
        </p:spPr>
      </p:sp>
      <p:sp>
        <p:nvSpPr>
          <p:cNvPr id="460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09910D1-38D4-49D0-98A0-CFCA2FECC710}" type="slidenum">
              <a:rPr lang="en-US" altLang="zh-CN" smtClean="0">
                <a:latin typeface="Times New Roman" charset="0"/>
              </a:rPr>
              <a:pPr eaLnBrk="1" hangingPunct="1"/>
              <a:t>217</a:t>
            </a:fld>
            <a:endParaRPr lang="en-US" altLang="zh-CN">
              <a:latin typeface="Times New Roman" charset="0"/>
            </a:endParaRPr>
          </a:p>
        </p:txBody>
      </p:sp>
      <p:sp>
        <p:nvSpPr>
          <p:cNvPr id="461827" name="Rectangle 2"/>
          <p:cNvSpPr>
            <a:spLocks noGrp="1" noRot="1" noChangeAspect="1" noChangeArrowheads="1" noTextEdit="1"/>
          </p:cNvSpPr>
          <p:nvPr>
            <p:ph type="sldImg"/>
          </p:nvPr>
        </p:nvSpPr>
        <p:spPr>
          <a:ln/>
        </p:spPr>
      </p:sp>
      <p:sp>
        <p:nvSpPr>
          <p:cNvPr id="461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588FCB-0904-4EE6-B943-A9BDF23D3D12}" type="slidenum">
              <a:rPr lang="en-US" altLang="zh-CN" smtClean="0">
                <a:latin typeface="Times New Roman" charset="0"/>
              </a:rPr>
              <a:pPr eaLnBrk="1" hangingPunct="1"/>
              <a:t>218</a:t>
            </a:fld>
            <a:endParaRPr lang="en-US" altLang="zh-CN">
              <a:latin typeface="Times New Roman"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20349A-C3BF-49DD-A0F6-4AA205748FF1}" type="slidenum">
              <a:rPr lang="en-US" altLang="zh-CN" smtClean="0">
                <a:latin typeface="Times New Roman" charset="0"/>
              </a:rPr>
              <a:pPr eaLnBrk="1" hangingPunct="1"/>
              <a:t>219</a:t>
            </a:fld>
            <a:endParaRPr lang="en-US" altLang="zh-CN">
              <a:latin typeface="Times New Roman" charset="0"/>
            </a:endParaRPr>
          </a:p>
        </p:txBody>
      </p:sp>
      <p:sp>
        <p:nvSpPr>
          <p:cNvPr id="463875" name="Rectangle 2"/>
          <p:cNvSpPr>
            <a:spLocks noGrp="1" noRot="1" noChangeAspect="1" noChangeArrowheads="1" noTextEdit="1"/>
          </p:cNvSpPr>
          <p:nvPr>
            <p:ph type="sldImg"/>
          </p:nvPr>
        </p:nvSpPr>
        <p:spPr>
          <a:ln/>
        </p:spPr>
      </p:sp>
      <p:sp>
        <p:nvSpPr>
          <p:cNvPr id="463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07A38A-9840-49AE-8276-47D59334D8D3}" type="slidenum">
              <a:rPr lang="en-US" altLang="zh-CN" smtClean="0">
                <a:latin typeface="Times New Roman" charset="0"/>
              </a:rPr>
              <a:pPr eaLnBrk="1" hangingPunct="1"/>
              <a:t>22</a:t>
            </a:fld>
            <a:endParaRPr lang="en-US" altLang="zh-CN">
              <a:latin typeface="Times New Roman" charset="0"/>
            </a:endParaRPr>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FA8B900-C985-458E-B312-46494B23F209}" type="slidenum">
              <a:rPr lang="en-US" altLang="zh-CN" smtClean="0">
                <a:latin typeface="Times New Roman" charset="0"/>
              </a:rPr>
              <a:pPr eaLnBrk="1" hangingPunct="1"/>
              <a:t>220</a:t>
            </a:fld>
            <a:endParaRPr lang="en-US" altLang="zh-CN">
              <a:latin typeface="Times New Roman" charset="0"/>
            </a:endParaRPr>
          </a:p>
        </p:txBody>
      </p:sp>
      <p:sp>
        <p:nvSpPr>
          <p:cNvPr id="464899" name="Rectangle 2"/>
          <p:cNvSpPr>
            <a:spLocks noGrp="1" noRot="1" noChangeAspect="1" noChangeArrowheads="1" noTextEdit="1"/>
          </p:cNvSpPr>
          <p:nvPr>
            <p:ph type="sldImg"/>
          </p:nvPr>
        </p:nvSpPr>
        <p:spPr>
          <a:ln/>
        </p:spPr>
      </p:sp>
      <p:sp>
        <p:nvSpPr>
          <p:cNvPr id="464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6B2163C-6B71-462E-925E-6B94F976061D}" type="slidenum">
              <a:rPr lang="en-US" altLang="zh-CN" smtClean="0">
                <a:latin typeface="Times New Roman" charset="0"/>
              </a:rPr>
              <a:pPr eaLnBrk="1" hangingPunct="1"/>
              <a:t>221</a:t>
            </a:fld>
            <a:endParaRPr lang="en-US" altLang="zh-CN">
              <a:latin typeface="Times New Roman" charset="0"/>
            </a:endParaRPr>
          </a:p>
        </p:txBody>
      </p:sp>
      <p:sp>
        <p:nvSpPr>
          <p:cNvPr id="465923" name="Rectangle 2"/>
          <p:cNvSpPr>
            <a:spLocks noGrp="1" noRot="1" noChangeAspect="1" noChangeArrowheads="1" noTextEdit="1"/>
          </p:cNvSpPr>
          <p:nvPr>
            <p:ph type="sldImg"/>
          </p:nvPr>
        </p:nvSpPr>
        <p:spPr>
          <a:ln/>
        </p:spPr>
      </p:sp>
      <p:sp>
        <p:nvSpPr>
          <p:cNvPr id="465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4742CF5-583D-4ED4-8C8D-8927EEAC4697}" type="slidenum">
              <a:rPr lang="en-US" altLang="zh-CN" smtClean="0">
                <a:latin typeface="Times New Roman" charset="0"/>
              </a:rPr>
              <a:pPr eaLnBrk="1" hangingPunct="1"/>
              <a:t>222</a:t>
            </a:fld>
            <a:endParaRPr lang="en-US" altLang="zh-CN">
              <a:latin typeface="Times New Roman" charset="0"/>
            </a:endParaRPr>
          </a:p>
        </p:txBody>
      </p:sp>
      <p:sp>
        <p:nvSpPr>
          <p:cNvPr id="466947" name="Rectangle 2"/>
          <p:cNvSpPr>
            <a:spLocks noGrp="1" noRot="1" noChangeAspect="1" noChangeArrowheads="1" noTextEdit="1"/>
          </p:cNvSpPr>
          <p:nvPr>
            <p:ph type="sldImg"/>
          </p:nvPr>
        </p:nvSpPr>
        <p:spPr>
          <a:ln/>
        </p:spPr>
      </p:sp>
      <p:sp>
        <p:nvSpPr>
          <p:cNvPr id="466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52D1E7C-A3FC-4066-8D44-5F13F9AE928B}" type="slidenum">
              <a:rPr lang="en-US" altLang="zh-CN" smtClean="0">
                <a:latin typeface="Times New Roman" charset="0"/>
              </a:rPr>
              <a:pPr eaLnBrk="1" hangingPunct="1"/>
              <a:t>223</a:t>
            </a:fld>
            <a:endParaRPr lang="en-US" altLang="zh-CN">
              <a:latin typeface="Times New Roman" charset="0"/>
            </a:endParaRPr>
          </a:p>
        </p:txBody>
      </p:sp>
      <p:sp>
        <p:nvSpPr>
          <p:cNvPr id="467971" name="Rectangle 2"/>
          <p:cNvSpPr>
            <a:spLocks noGrp="1" noRot="1" noChangeAspect="1" noChangeArrowheads="1" noTextEdit="1"/>
          </p:cNvSpPr>
          <p:nvPr>
            <p:ph type="sldImg"/>
          </p:nvPr>
        </p:nvSpPr>
        <p:spPr>
          <a:ln/>
        </p:spPr>
      </p:sp>
      <p:sp>
        <p:nvSpPr>
          <p:cNvPr id="467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FBAB521-60F6-4B00-8EB0-98C38C074DA9}" type="slidenum">
              <a:rPr lang="en-US" altLang="zh-CN" smtClean="0">
                <a:latin typeface="Times New Roman" charset="0"/>
              </a:rPr>
              <a:pPr eaLnBrk="1" hangingPunct="1"/>
              <a:t>224</a:t>
            </a:fld>
            <a:endParaRPr lang="en-US" altLang="zh-CN">
              <a:latin typeface="Times New Roman" charset="0"/>
            </a:endParaRPr>
          </a:p>
        </p:txBody>
      </p:sp>
      <p:sp>
        <p:nvSpPr>
          <p:cNvPr id="468995" name="Rectangle 2"/>
          <p:cNvSpPr>
            <a:spLocks noGrp="1" noRot="1" noChangeAspect="1" noChangeArrowheads="1" noTextEdit="1"/>
          </p:cNvSpPr>
          <p:nvPr>
            <p:ph type="sldImg"/>
          </p:nvPr>
        </p:nvSpPr>
        <p:spPr>
          <a:ln/>
        </p:spPr>
      </p:sp>
      <p:sp>
        <p:nvSpPr>
          <p:cNvPr id="468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3D3E55C-1F33-4E1D-9132-93B38287F998}" type="slidenum">
              <a:rPr lang="en-US" altLang="zh-CN" smtClean="0">
                <a:latin typeface="Times New Roman" charset="0"/>
              </a:rPr>
              <a:pPr eaLnBrk="1" hangingPunct="1"/>
              <a:t>225</a:t>
            </a:fld>
            <a:endParaRPr lang="en-US" altLang="zh-CN">
              <a:latin typeface="Times New Roman" charset="0"/>
            </a:endParaRPr>
          </a:p>
        </p:txBody>
      </p:sp>
      <p:sp>
        <p:nvSpPr>
          <p:cNvPr id="470019" name="Rectangle 2"/>
          <p:cNvSpPr>
            <a:spLocks noGrp="1" noRot="1" noChangeAspect="1" noChangeArrowheads="1" noTextEdit="1"/>
          </p:cNvSpPr>
          <p:nvPr>
            <p:ph type="sldImg"/>
          </p:nvPr>
        </p:nvSpPr>
        <p:spPr>
          <a:ln/>
        </p:spPr>
      </p:sp>
      <p:sp>
        <p:nvSpPr>
          <p:cNvPr id="470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A8D4474-9003-4D5D-9D2C-F15A59CD5E79}" type="slidenum">
              <a:rPr lang="en-US" altLang="zh-CN" smtClean="0">
                <a:latin typeface="Times New Roman" charset="0"/>
              </a:rPr>
              <a:pPr eaLnBrk="1" hangingPunct="1"/>
              <a:t>226</a:t>
            </a:fld>
            <a:endParaRPr lang="en-US" altLang="zh-CN">
              <a:latin typeface="Times New Roman" charset="0"/>
            </a:endParaRPr>
          </a:p>
        </p:txBody>
      </p:sp>
      <p:sp>
        <p:nvSpPr>
          <p:cNvPr id="471043" name="Rectangle 2"/>
          <p:cNvSpPr>
            <a:spLocks noGrp="1" noRot="1" noChangeAspect="1" noChangeArrowheads="1" noTextEdit="1"/>
          </p:cNvSpPr>
          <p:nvPr>
            <p:ph type="sldImg"/>
          </p:nvPr>
        </p:nvSpPr>
        <p:spPr>
          <a:ln/>
        </p:spPr>
      </p:sp>
      <p:sp>
        <p:nvSpPr>
          <p:cNvPr id="471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8F874BC-1F86-463F-A93F-B289C70133CA}" type="slidenum">
              <a:rPr lang="en-US" altLang="zh-CN" smtClean="0">
                <a:latin typeface="Times New Roman" charset="0"/>
              </a:rPr>
              <a:pPr eaLnBrk="1" hangingPunct="1"/>
              <a:t>227</a:t>
            </a:fld>
            <a:endParaRPr lang="en-US" altLang="zh-CN">
              <a:latin typeface="Times New Roman" charset="0"/>
            </a:endParaRPr>
          </a:p>
        </p:txBody>
      </p:sp>
      <p:sp>
        <p:nvSpPr>
          <p:cNvPr id="472067" name="Rectangle 2"/>
          <p:cNvSpPr>
            <a:spLocks noGrp="1" noRot="1" noChangeAspect="1" noChangeArrowheads="1" noTextEdit="1"/>
          </p:cNvSpPr>
          <p:nvPr>
            <p:ph type="sldImg"/>
          </p:nvPr>
        </p:nvSpPr>
        <p:spPr>
          <a:ln/>
        </p:spPr>
      </p:sp>
      <p:sp>
        <p:nvSpPr>
          <p:cNvPr id="472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1A6BF10-A2D5-4035-BE87-518309342747}" type="slidenum">
              <a:rPr lang="en-US" altLang="zh-CN" smtClean="0">
                <a:latin typeface="Times New Roman" charset="0"/>
              </a:rPr>
              <a:pPr eaLnBrk="1" hangingPunct="1"/>
              <a:t>228</a:t>
            </a:fld>
            <a:endParaRPr lang="en-US" altLang="zh-CN">
              <a:latin typeface="Times New Roman" charset="0"/>
            </a:endParaRPr>
          </a:p>
        </p:txBody>
      </p:sp>
      <p:sp>
        <p:nvSpPr>
          <p:cNvPr id="473091" name="Rectangle 2"/>
          <p:cNvSpPr>
            <a:spLocks noGrp="1" noRot="1" noChangeAspect="1" noChangeArrowheads="1" noTextEdit="1"/>
          </p:cNvSpPr>
          <p:nvPr>
            <p:ph type="sldImg"/>
          </p:nvPr>
        </p:nvSpPr>
        <p:spPr>
          <a:ln/>
        </p:spPr>
      </p:sp>
      <p:sp>
        <p:nvSpPr>
          <p:cNvPr id="473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D3BB01-A601-499B-AE58-D231BEFB1273}" type="slidenum">
              <a:rPr lang="en-US" altLang="zh-CN" smtClean="0">
                <a:latin typeface="Times New Roman" charset="0"/>
              </a:rPr>
              <a:pPr eaLnBrk="1" hangingPunct="1"/>
              <a:t>229</a:t>
            </a:fld>
            <a:endParaRPr lang="en-US" altLang="zh-CN">
              <a:latin typeface="Times New Roman" charset="0"/>
            </a:endParaRPr>
          </a:p>
        </p:txBody>
      </p:sp>
      <p:sp>
        <p:nvSpPr>
          <p:cNvPr id="474115" name="Rectangle 2"/>
          <p:cNvSpPr>
            <a:spLocks noGrp="1" noRot="1" noChangeAspect="1" noChangeArrowheads="1" noTextEdit="1"/>
          </p:cNvSpPr>
          <p:nvPr>
            <p:ph type="sldImg"/>
          </p:nvPr>
        </p:nvSpPr>
        <p:spPr>
          <a:ln/>
        </p:spPr>
      </p:sp>
      <p:sp>
        <p:nvSpPr>
          <p:cNvPr id="474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25CFF5F-E422-41FB-BE4C-D1F83EC6DD03}" type="slidenum">
              <a:rPr lang="en-US" altLang="zh-CN" smtClean="0">
                <a:latin typeface="Times New Roman" charset="0"/>
              </a:rPr>
              <a:pPr eaLnBrk="1" hangingPunct="1"/>
              <a:t>23</a:t>
            </a:fld>
            <a:endParaRPr lang="en-US" altLang="zh-CN">
              <a:latin typeface="Times New Roman"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8504506-9034-4A25-BB11-0D555B0D1835}" type="slidenum">
              <a:rPr lang="en-US" altLang="zh-CN" smtClean="0">
                <a:latin typeface="Times New Roman" charset="0"/>
              </a:rPr>
              <a:pPr eaLnBrk="1" hangingPunct="1"/>
              <a:t>230</a:t>
            </a:fld>
            <a:endParaRPr lang="en-US" altLang="zh-CN">
              <a:latin typeface="Times New Roman" charset="0"/>
            </a:endParaRPr>
          </a:p>
        </p:txBody>
      </p:sp>
      <p:sp>
        <p:nvSpPr>
          <p:cNvPr id="475139" name="Rectangle 2"/>
          <p:cNvSpPr>
            <a:spLocks noGrp="1" noRot="1" noChangeAspect="1" noChangeArrowheads="1" noTextEdit="1"/>
          </p:cNvSpPr>
          <p:nvPr>
            <p:ph type="sldImg"/>
          </p:nvPr>
        </p:nvSpPr>
        <p:spPr>
          <a:ln/>
        </p:spPr>
      </p:sp>
      <p:sp>
        <p:nvSpPr>
          <p:cNvPr id="475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588FCB-0904-4EE6-B943-A9BDF23D3D12}" type="slidenum">
              <a:rPr lang="en-US" altLang="zh-CN" smtClean="0">
                <a:latin typeface="Times New Roman" charset="0"/>
              </a:rPr>
              <a:pPr eaLnBrk="1" hangingPunct="1"/>
              <a:t>231</a:t>
            </a:fld>
            <a:endParaRPr lang="en-US" altLang="zh-CN">
              <a:latin typeface="Times New Roman"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1EF9677-7138-4919-8923-6E656A44C6BB}" type="slidenum">
              <a:rPr lang="en-US" altLang="zh-CN" smtClean="0">
                <a:latin typeface="Times New Roman" charset="0"/>
              </a:rPr>
              <a:pPr eaLnBrk="1" hangingPunct="1"/>
              <a:t>232</a:t>
            </a:fld>
            <a:endParaRPr lang="en-US" altLang="zh-CN">
              <a:latin typeface="Times New Roman" charset="0"/>
            </a:endParaRPr>
          </a:p>
        </p:txBody>
      </p:sp>
      <p:sp>
        <p:nvSpPr>
          <p:cNvPr id="477187" name="Rectangle 2"/>
          <p:cNvSpPr>
            <a:spLocks noGrp="1" noRot="1" noChangeAspect="1" noChangeArrowheads="1" noTextEdit="1"/>
          </p:cNvSpPr>
          <p:nvPr>
            <p:ph type="sldImg"/>
          </p:nvPr>
        </p:nvSpPr>
        <p:spPr>
          <a:ln/>
        </p:spPr>
      </p:sp>
      <p:sp>
        <p:nvSpPr>
          <p:cNvPr id="477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B732BAB-CE07-46BD-B4A2-CFEB77AFEBA1}" type="slidenum">
              <a:rPr lang="en-US" altLang="zh-CN" smtClean="0">
                <a:latin typeface="Times New Roman" charset="0"/>
              </a:rPr>
              <a:pPr eaLnBrk="1" hangingPunct="1"/>
              <a:t>233</a:t>
            </a:fld>
            <a:endParaRPr lang="en-US" altLang="zh-CN">
              <a:latin typeface="Times New Roman" charset="0"/>
            </a:endParaRPr>
          </a:p>
        </p:txBody>
      </p:sp>
      <p:sp>
        <p:nvSpPr>
          <p:cNvPr id="478211" name="Rectangle 2"/>
          <p:cNvSpPr>
            <a:spLocks noGrp="1" noRot="1" noChangeAspect="1" noChangeArrowheads="1" noTextEdit="1"/>
          </p:cNvSpPr>
          <p:nvPr>
            <p:ph type="sldImg"/>
          </p:nvPr>
        </p:nvSpPr>
        <p:spPr>
          <a:ln/>
        </p:spPr>
      </p:sp>
      <p:sp>
        <p:nvSpPr>
          <p:cNvPr id="478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10E7841-775A-4E77-80EF-5BEE4BDF3AC0}" type="slidenum">
              <a:rPr lang="en-US" altLang="zh-CN" smtClean="0">
                <a:latin typeface="Times New Roman" charset="0"/>
              </a:rPr>
              <a:pPr eaLnBrk="1" hangingPunct="1"/>
              <a:t>24</a:t>
            </a:fld>
            <a:endParaRPr lang="en-US" altLang="zh-CN">
              <a:latin typeface="Times New Roman" charset="0"/>
            </a:endParaRPr>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E7C8D30-CDBF-4F7D-BB2A-FED9F3AF009A}" type="slidenum">
              <a:rPr lang="en-US" altLang="zh-CN" smtClean="0">
                <a:latin typeface="Times New Roman" charset="0"/>
              </a:rPr>
              <a:pPr eaLnBrk="1" hangingPunct="1"/>
              <a:t>25</a:t>
            </a:fld>
            <a:endParaRPr lang="en-US" altLang="zh-CN">
              <a:latin typeface="Times New Roman"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467D253-DFD4-4059-81B1-587EB6FAD3A9}" type="slidenum">
              <a:rPr lang="en-US" altLang="zh-CN" smtClean="0">
                <a:latin typeface="Times New Roman" charset="0"/>
              </a:rPr>
              <a:pPr eaLnBrk="1" hangingPunct="1"/>
              <a:t>26</a:t>
            </a:fld>
            <a:endParaRPr lang="en-US" altLang="zh-CN">
              <a:latin typeface="Times New Roman" charset="0"/>
            </a:endParaRPr>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19D1D0C-9615-4E4E-9978-C4CEA5DDB6E0}" type="slidenum">
              <a:rPr lang="en-US" altLang="zh-CN" smtClean="0">
                <a:latin typeface="Times New Roman" charset="0"/>
              </a:rPr>
              <a:pPr eaLnBrk="1" hangingPunct="1"/>
              <a:t>27</a:t>
            </a:fld>
            <a:endParaRPr lang="en-US" altLang="zh-CN">
              <a:latin typeface="Times New Roman"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90D643-BD9A-45FC-9BBE-FEF988EFB69E}" type="slidenum">
              <a:rPr lang="en-US" altLang="zh-CN" smtClean="0">
                <a:latin typeface="Times New Roman" charset="0"/>
              </a:rPr>
              <a:pPr eaLnBrk="1" hangingPunct="1"/>
              <a:t>28</a:t>
            </a:fld>
            <a:endParaRPr lang="en-US" altLang="zh-CN">
              <a:latin typeface="Times New Roman" charset="0"/>
            </a:endParaRPr>
          </a:p>
        </p:txBody>
      </p:sp>
      <p:sp>
        <p:nvSpPr>
          <p:cNvPr id="270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数据独立性差：</a:t>
            </a:r>
          </a:p>
          <a:p>
            <a:pPr eaLnBrk="1" hangingPunct="1"/>
            <a:r>
              <a:rPr lang="en-US" altLang="zh-CN"/>
              <a:t>1</a:t>
            </a:r>
            <a:r>
              <a:rPr lang="zh-CN" altLang="en-US"/>
              <a:t>。靠程序定义和解释数据的结构</a:t>
            </a:r>
          </a:p>
          <a:p>
            <a:pPr eaLnBrk="1" hangingPunct="1"/>
            <a:r>
              <a:rPr lang="en-US" altLang="zh-CN"/>
              <a:t>2</a:t>
            </a:r>
            <a:r>
              <a:rPr lang="zh-CN" altLang="en-US"/>
              <a:t>。靠程序描述数据间的联系</a:t>
            </a:r>
          </a:p>
        </p:txBody>
      </p:sp>
      <p:sp>
        <p:nvSpPr>
          <p:cNvPr id="270340" name="Rectangle 4"/>
          <p:cNvSpPr>
            <a:spLocks noGrp="1" noRot="1" noChangeAspect="1" noChangeArrowheads="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29653EF-21A4-4986-8D63-83B1029EA8C4}" type="slidenum">
              <a:rPr lang="en-US" altLang="zh-CN" smtClean="0">
                <a:latin typeface="Times New Roman" charset="0"/>
              </a:rPr>
              <a:pPr eaLnBrk="1" hangingPunct="1"/>
              <a:t>29</a:t>
            </a:fld>
            <a:endParaRPr lang="en-US" altLang="zh-CN">
              <a:latin typeface="Times New Roman"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C30BDC-956E-4955-AA88-75BBC2B84DED}" type="slidenum">
              <a:rPr lang="en-US" altLang="zh-CN" smtClean="0">
                <a:latin typeface="Times New Roman" charset="0"/>
              </a:rPr>
              <a:pPr eaLnBrk="1" hangingPunct="1"/>
              <a:t>3</a:t>
            </a:fld>
            <a:endParaRPr lang="en-US" altLang="zh-CN">
              <a:latin typeface="Times New Roman"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29653EF-21A4-4986-8D63-83B1029EA8C4}" type="slidenum">
              <a:rPr lang="en-US" altLang="zh-CN" smtClean="0">
                <a:latin typeface="Times New Roman" charset="0"/>
              </a:rPr>
              <a:pPr eaLnBrk="1" hangingPunct="1"/>
              <a:t>30</a:t>
            </a:fld>
            <a:endParaRPr lang="en-US" altLang="zh-CN">
              <a:latin typeface="Times New Roman"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29653EF-21A4-4986-8D63-83B1029EA8C4}" type="slidenum">
              <a:rPr lang="en-US" altLang="zh-CN" smtClean="0">
                <a:latin typeface="Times New Roman" charset="0"/>
              </a:rPr>
              <a:pPr eaLnBrk="1" hangingPunct="1"/>
              <a:t>31</a:t>
            </a:fld>
            <a:endParaRPr lang="en-US" altLang="zh-CN">
              <a:latin typeface="Times New Roman"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A7A518C-C324-4FE5-87EB-1B2B06638E22}" type="slidenum">
              <a:rPr lang="en-US" altLang="zh-CN" smtClean="0">
                <a:latin typeface="Times New Roman" charset="0"/>
              </a:rPr>
              <a:pPr eaLnBrk="1" hangingPunct="1"/>
              <a:t>32</a:t>
            </a:fld>
            <a:endParaRPr lang="en-US" altLang="zh-CN">
              <a:latin typeface="Times New Roman" charset="0"/>
            </a:endParaRPr>
          </a:p>
        </p:txBody>
      </p:sp>
      <p:sp>
        <p:nvSpPr>
          <p:cNvPr id="2723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数据独立性差：</a:t>
            </a:r>
          </a:p>
          <a:p>
            <a:pPr eaLnBrk="1" hangingPunct="1"/>
            <a:r>
              <a:rPr lang="en-US" altLang="zh-CN"/>
              <a:t>1</a:t>
            </a:r>
            <a:r>
              <a:rPr lang="zh-CN" altLang="en-US"/>
              <a:t>。靠程序定义和解释数据的结构</a:t>
            </a:r>
          </a:p>
          <a:p>
            <a:pPr eaLnBrk="1" hangingPunct="1"/>
            <a:r>
              <a:rPr lang="en-US" altLang="zh-CN"/>
              <a:t>2</a:t>
            </a:r>
            <a:r>
              <a:rPr lang="zh-CN" altLang="en-US"/>
              <a:t>。靠程序描述数据间的联系</a:t>
            </a:r>
          </a:p>
        </p:txBody>
      </p:sp>
      <p:sp>
        <p:nvSpPr>
          <p:cNvPr id="272388" name="Rectangle 3"/>
          <p:cNvSpPr>
            <a:spLocks noGrp="1" noRot="1" noChangeAspect="1" noChangeArrowheads="1" noTextEdit="1"/>
          </p:cNvSpPr>
          <p:nvPr>
            <p:ph type="sldImg"/>
          </p:nvPr>
        </p:nvSpPr>
        <p:spPr>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1EFC9BE-8FB0-4DED-9BEE-67240C0182E4}" type="slidenum">
              <a:rPr lang="en-US" altLang="zh-CN" smtClean="0">
                <a:latin typeface="Times New Roman" charset="0"/>
              </a:rPr>
              <a:pPr eaLnBrk="1" hangingPunct="1"/>
              <a:t>33</a:t>
            </a:fld>
            <a:endParaRPr lang="en-US" altLang="zh-CN">
              <a:latin typeface="Times New Roman" charset="0"/>
            </a:endParaRPr>
          </a:p>
        </p:txBody>
      </p:sp>
      <p:sp>
        <p:nvSpPr>
          <p:cNvPr id="27341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数据独立性差：</a:t>
            </a:r>
          </a:p>
          <a:p>
            <a:pPr eaLnBrk="1" hangingPunct="1"/>
            <a:r>
              <a:rPr lang="en-US" altLang="zh-CN"/>
              <a:t>1</a:t>
            </a:r>
            <a:r>
              <a:rPr lang="zh-CN" altLang="en-US"/>
              <a:t>。靠程序定义和解释数据的结构</a:t>
            </a:r>
          </a:p>
          <a:p>
            <a:pPr eaLnBrk="1" hangingPunct="1"/>
            <a:r>
              <a:rPr lang="en-US" altLang="zh-CN"/>
              <a:t>2</a:t>
            </a:r>
            <a:r>
              <a:rPr lang="zh-CN" altLang="en-US"/>
              <a:t>。靠程序描述数据间的联系</a:t>
            </a:r>
          </a:p>
        </p:txBody>
      </p:sp>
      <p:sp>
        <p:nvSpPr>
          <p:cNvPr id="273412" name="Rectangle 3"/>
          <p:cNvSpPr>
            <a:spLocks noGrp="1" noRot="1" noChangeAspect="1" noChangeArrowheads="1" noTextEdit="1"/>
          </p:cNvSpPr>
          <p:nvPr>
            <p:ph type="sldImg"/>
          </p:nvPr>
        </p:nvSpPr>
        <p:spPr>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CA7A22A-7E1F-4AAF-BE20-7F4A0F826D37}" type="slidenum">
              <a:rPr lang="en-US" altLang="zh-CN" smtClean="0">
                <a:latin typeface="Times New Roman" charset="0"/>
              </a:rPr>
              <a:pPr eaLnBrk="1" hangingPunct="1"/>
              <a:t>34</a:t>
            </a:fld>
            <a:endParaRPr lang="en-US" altLang="zh-CN">
              <a:latin typeface="Times New Roman" charset="0"/>
            </a:endParaRPr>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F1497F-7158-47A8-8724-1C01CF243924}" type="slidenum">
              <a:rPr lang="en-US" altLang="zh-CN" smtClean="0">
                <a:latin typeface="Times New Roman" charset="0"/>
              </a:rPr>
              <a:pPr eaLnBrk="1" hangingPunct="1"/>
              <a:t>35</a:t>
            </a:fld>
            <a:endParaRPr lang="en-US" altLang="zh-CN">
              <a:latin typeface="Times New Roman"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59EEB99-0E15-4258-9FEA-191FB0A4C3E5}" type="slidenum">
              <a:rPr lang="en-US" altLang="zh-CN" smtClean="0">
                <a:latin typeface="Times New Roman" charset="0"/>
              </a:rPr>
              <a:pPr eaLnBrk="1" hangingPunct="1"/>
              <a:t>36</a:t>
            </a:fld>
            <a:endParaRPr lang="en-US" altLang="zh-CN">
              <a:latin typeface="Times New Roman" charset="0"/>
            </a:endParaRPr>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F727AFD-6FCA-46BB-B643-692D52E96A62}" type="slidenum">
              <a:rPr lang="en-US" altLang="zh-CN" smtClean="0">
                <a:latin typeface="Times New Roman" charset="0"/>
              </a:rPr>
              <a:pPr eaLnBrk="1" hangingPunct="1"/>
              <a:t>37</a:t>
            </a:fld>
            <a:endParaRPr lang="en-US" altLang="zh-CN">
              <a:latin typeface="Times New Roman" charset="0"/>
            </a:endParaRPr>
          </a:p>
        </p:txBody>
      </p:sp>
      <p:sp>
        <p:nvSpPr>
          <p:cNvPr id="27750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数据独立性差：</a:t>
            </a:r>
          </a:p>
          <a:p>
            <a:pPr eaLnBrk="1" hangingPunct="1"/>
            <a:r>
              <a:rPr lang="en-US" altLang="zh-CN"/>
              <a:t>1</a:t>
            </a:r>
            <a:r>
              <a:rPr lang="zh-CN" altLang="en-US"/>
              <a:t>。靠程序定义和解释数据的结构</a:t>
            </a:r>
          </a:p>
          <a:p>
            <a:pPr eaLnBrk="1" hangingPunct="1"/>
            <a:r>
              <a:rPr lang="en-US" altLang="zh-CN"/>
              <a:t>2</a:t>
            </a:r>
            <a:r>
              <a:rPr lang="zh-CN" altLang="en-US"/>
              <a:t>。靠程序描述数据间的联系</a:t>
            </a:r>
          </a:p>
        </p:txBody>
      </p:sp>
      <p:sp>
        <p:nvSpPr>
          <p:cNvPr id="277508" name="Rectangle 3"/>
          <p:cNvSpPr>
            <a:spLocks noGrp="1" noRot="1" noChangeAspect="1" noChangeArrowheads="1" noTextEdit="1"/>
          </p:cNvSpPr>
          <p:nvPr>
            <p:ph type="sldImg"/>
          </p:nvPr>
        </p:nvSpPr>
        <p:spPr>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8FB5E46-AE0C-4E32-9B1E-FEF6BB343EC8}" type="slidenum">
              <a:rPr lang="en-US" altLang="zh-CN" smtClean="0">
                <a:latin typeface="Times New Roman" charset="0"/>
              </a:rPr>
              <a:pPr eaLnBrk="1" hangingPunct="1"/>
              <a:t>38</a:t>
            </a:fld>
            <a:endParaRPr lang="en-US" altLang="zh-CN">
              <a:latin typeface="Times New Roman" charset="0"/>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C30BDC-956E-4955-AA88-75BBC2B84DED}" type="slidenum">
              <a:rPr lang="en-US" altLang="zh-CN" smtClean="0">
                <a:latin typeface="Times New Roman" charset="0"/>
              </a:rPr>
              <a:pPr eaLnBrk="1" hangingPunct="1"/>
              <a:t>39</a:t>
            </a:fld>
            <a:endParaRPr lang="en-US" altLang="zh-CN">
              <a:latin typeface="Times New Roman"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15599DA-4929-486E-8273-19B606AE809C}" type="slidenum">
              <a:rPr lang="en-US" altLang="zh-CN" smtClean="0">
                <a:latin typeface="Times New Roman" charset="0"/>
              </a:rPr>
              <a:pPr eaLnBrk="1" hangingPunct="1"/>
              <a:t>4</a:t>
            </a:fld>
            <a:endParaRPr lang="en-US" altLang="zh-CN">
              <a:latin typeface="Times New Roman"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493A5F6-0C3D-49F3-A75C-05F21A2B8392}" type="slidenum">
              <a:rPr lang="en-US" altLang="zh-CN" smtClean="0">
                <a:latin typeface="Times New Roman" charset="0"/>
              </a:rPr>
              <a:pPr eaLnBrk="1" hangingPunct="1"/>
              <a:t>40</a:t>
            </a:fld>
            <a:endParaRPr lang="en-US" altLang="zh-CN">
              <a:latin typeface="Times New Roman"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AA398E-9321-4FAC-85C2-E200A767DB57}" type="slidenum">
              <a:rPr lang="en-US" altLang="zh-CN" smtClean="0">
                <a:latin typeface="Times New Roman" charset="0"/>
              </a:rPr>
              <a:pPr eaLnBrk="1" hangingPunct="1"/>
              <a:t>41</a:t>
            </a:fld>
            <a:endParaRPr lang="en-US" altLang="zh-CN">
              <a:latin typeface="Times New Roman" charset="0"/>
            </a:endParaRPr>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56721E-29A3-4960-B3EA-5B443264030E}" type="slidenum">
              <a:rPr lang="en-US" altLang="zh-CN" smtClean="0">
                <a:latin typeface="Times New Roman" charset="0"/>
              </a:rPr>
              <a:pPr eaLnBrk="1" hangingPunct="1"/>
              <a:t>42</a:t>
            </a:fld>
            <a:endParaRPr lang="en-US" altLang="zh-CN">
              <a:latin typeface="Times New Roman"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7C09AA8-CB55-4777-9275-E1FD92C4AEB6}" type="slidenum">
              <a:rPr lang="en-US" altLang="zh-CN" smtClean="0">
                <a:latin typeface="Times New Roman" charset="0"/>
              </a:rPr>
              <a:pPr eaLnBrk="1" hangingPunct="1"/>
              <a:t>43</a:t>
            </a:fld>
            <a:endParaRPr lang="en-US" altLang="zh-CN">
              <a:latin typeface="Times New Roman" charset="0"/>
            </a:endParaRPr>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410DF33-4DA3-48A7-A31D-E2FEB739357F}" type="slidenum">
              <a:rPr lang="en-US" altLang="zh-CN" smtClean="0">
                <a:latin typeface="Times New Roman" charset="0"/>
              </a:rPr>
              <a:pPr eaLnBrk="1" hangingPunct="1"/>
              <a:t>44</a:t>
            </a:fld>
            <a:endParaRPr lang="en-US" altLang="zh-CN">
              <a:latin typeface="Times New Roman"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0F7DA86-79D2-4531-804B-940F1C52F5DB}" type="slidenum">
              <a:rPr lang="en-US" altLang="zh-CN" smtClean="0">
                <a:latin typeface="Times New Roman" charset="0"/>
              </a:rPr>
              <a:pPr eaLnBrk="1" hangingPunct="1"/>
              <a:t>45</a:t>
            </a:fld>
            <a:endParaRPr lang="en-US" altLang="zh-CN">
              <a:latin typeface="Times New Roman" charset="0"/>
            </a:endParaRPr>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4491718-D9F8-400E-A275-A2A43E754149}" type="slidenum">
              <a:rPr lang="en-US" altLang="zh-CN" smtClean="0">
                <a:latin typeface="Times New Roman" charset="0"/>
              </a:rPr>
              <a:pPr eaLnBrk="1" hangingPunct="1"/>
              <a:t>46</a:t>
            </a:fld>
            <a:endParaRPr lang="en-US" altLang="zh-CN">
              <a:latin typeface="Times New Roman" charset="0"/>
            </a:endParaRPr>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CFD17C-840F-4DCE-913F-E7A9C08E015A}" type="slidenum">
              <a:rPr lang="en-US" altLang="zh-CN" smtClean="0">
                <a:latin typeface="Times New Roman" charset="0"/>
              </a:rPr>
              <a:pPr eaLnBrk="1" hangingPunct="1"/>
              <a:t>47</a:t>
            </a:fld>
            <a:endParaRPr lang="en-US" altLang="zh-CN">
              <a:latin typeface="Times New Roman" charset="0"/>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C30BDC-956E-4955-AA88-75BBC2B84DED}" type="slidenum">
              <a:rPr lang="en-US" altLang="zh-CN" smtClean="0">
                <a:latin typeface="Times New Roman" charset="0"/>
              </a:rPr>
              <a:pPr eaLnBrk="1" hangingPunct="1"/>
              <a:t>48</a:t>
            </a:fld>
            <a:endParaRPr lang="en-US" altLang="zh-CN">
              <a:latin typeface="Times New Roman"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FD7F382-0B51-436D-9E53-1815BA965A17}" type="slidenum">
              <a:rPr lang="en-US" altLang="zh-CN" smtClean="0">
                <a:latin typeface="Times New Roman" charset="0"/>
              </a:rPr>
              <a:pPr eaLnBrk="1" hangingPunct="1"/>
              <a:t>49</a:t>
            </a:fld>
            <a:endParaRPr lang="en-US" altLang="zh-CN">
              <a:latin typeface="Times New Roman" charset="0"/>
            </a:endParaRPr>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15599DA-4929-486E-8273-19B606AE809C}" type="slidenum">
              <a:rPr lang="en-US" altLang="zh-CN" smtClean="0">
                <a:latin typeface="Times New Roman" charset="0"/>
              </a:rPr>
              <a:pPr eaLnBrk="1" hangingPunct="1"/>
              <a:t>5</a:t>
            </a:fld>
            <a:endParaRPr lang="en-US" altLang="zh-CN">
              <a:latin typeface="Times New Roman"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B7160DF-7A2C-4583-8D95-A3A20645297E}" type="slidenum">
              <a:rPr lang="en-US" altLang="zh-CN" smtClean="0">
                <a:latin typeface="Times New Roman" charset="0"/>
              </a:rPr>
              <a:pPr eaLnBrk="1" hangingPunct="1"/>
              <a:t>50</a:t>
            </a:fld>
            <a:endParaRPr lang="en-US" altLang="zh-CN">
              <a:latin typeface="Times New Roman"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6AEF3F8-2E36-4407-964B-865276C571FA}" type="slidenum">
              <a:rPr lang="en-US" altLang="zh-CN" smtClean="0">
                <a:latin typeface="Times New Roman" charset="0"/>
              </a:rPr>
              <a:pPr eaLnBrk="1" hangingPunct="1"/>
              <a:t>51</a:t>
            </a:fld>
            <a:endParaRPr lang="en-US" altLang="zh-CN">
              <a:latin typeface="Times New Roman" charset="0"/>
            </a:endParaRPr>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BBD8A9-5749-4CA6-B57C-00A5BB3FA8DA}" type="slidenum">
              <a:rPr lang="en-US" altLang="zh-CN" smtClean="0">
                <a:latin typeface="Times New Roman" charset="0"/>
              </a:rPr>
              <a:pPr eaLnBrk="1" hangingPunct="1"/>
              <a:t>52</a:t>
            </a:fld>
            <a:endParaRPr lang="en-US" altLang="zh-CN">
              <a:latin typeface="Times New Roman"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588FCB-0904-4EE6-B943-A9BDF23D3D12}" type="slidenum">
              <a:rPr lang="en-US" altLang="zh-CN" smtClean="0">
                <a:latin typeface="Times New Roman" charset="0"/>
              </a:rPr>
              <a:pPr eaLnBrk="1" hangingPunct="1"/>
              <a:t>53</a:t>
            </a:fld>
            <a:endParaRPr lang="en-US" altLang="zh-CN">
              <a:latin typeface="Times New Roman"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D01C048-7C85-41AA-BACB-FBC27AC186BC}" type="slidenum">
              <a:rPr lang="en-US" altLang="zh-CN" smtClean="0">
                <a:latin typeface="Times New Roman" charset="0"/>
              </a:rPr>
              <a:pPr eaLnBrk="1" hangingPunct="1"/>
              <a:t>54</a:t>
            </a:fld>
            <a:endParaRPr lang="en-US" altLang="zh-CN">
              <a:latin typeface="Times New Roman"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C63DC51-7952-4699-8545-25298B34E3D6}" type="slidenum">
              <a:rPr lang="en-US" altLang="zh-CN" smtClean="0">
                <a:latin typeface="Times New Roman" charset="0"/>
              </a:rPr>
              <a:pPr eaLnBrk="1" hangingPunct="1"/>
              <a:t>55</a:t>
            </a:fld>
            <a:endParaRPr lang="en-US" altLang="zh-CN">
              <a:latin typeface="Times New Roman" charset="0"/>
            </a:endParaRPr>
          </a:p>
        </p:txBody>
      </p:sp>
      <p:sp>
        <p:nvSpPr>
          <p:cNvPr id="294915" name="Rectangle 2"/>
          <p:cNvSpPr>
            <a:spLocks noGrp="1" noRot="1" noChangeAspect="1" noChangeArrowheads="1" noTextEdit="1"/>
          </p:cNvSpPr>
          <p:nvPr>
            <p:ph type="sldImg"/>
          </p:nvPr>
        </p:nvSpPr>
        <p:spPr>
          <a:ln/>
        </p:spPr>
      </p:sp>
      <p:sp>
        <p:nvSpPr>
          <p:cNvPr id="294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D6AE815-CF6C-4992-95BC-EAD893A8500D}" type="slidenum">
              <a:rPr lang="en-US" altLang="zh-CN" smtClean="0">
                <a:latin typeface="Times New Roman" charset="0"/>
              </a:rPr>
              <a:pPr eaLnBrk="1" hangingPunct="1"/>
              <a:t>56</a:t>
            </a:fld>
            <a:endParaRPr lang="en-US" altLang="zh-CN">
              <a:latin typeface="Times New Roman"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706D0C7-7E4A-4D80-8581-D65C52B2013C}" type="slidenum">
              <a:rPr lang="en-US" altLang="zh-CN" smtClean="0">
                <a:latin typeface="Times New Roman" charset="0"/>
              </a:rPr>
              <a:pPr eaLnBrk="1" hangingPunct="1"/>
              <a:t>57</a:t>
            </a:fld>
            <a:endParaRPr lang="en-US" altLang="zh-CN">
              <a:latin typeface="Times New Roman" charset="0"/>
            </a:endParaRPr>
          </a:p>
        </p:txBody>
      </p:sp>
      <p:sp>
        <p:nvSpPr>
          <p:cNvPr id="296963" name="Rectangle 2"/>
          <p:cNvSpPr>
            <a:spLocks noGrp="1" noRot="1" noChangeAspect="1" noChangeArrowheads="1" noTextEdit="1"/>
          </p:cNvSpPr>
          <p:nvPr>
            <p:ph type="sldImg"/>
          </p:nvPr>
        </p:nvSpPr>
        <p:spPr>
          <a:ln/>
        </p:spPr>
      </p:sp>
      <p:sp>
        <p:nvSpPr>
          <p:cNvPr id="296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D802576-B134-4E05-B8C8-EF255D2FFBAE}" type="slidenum">
              <a:rPr lang="en-US" altLang="zh-CN" smtClean="0">
                <a:latin typeface="Times New Roman" charset="0"/>
              </a:rPr>
              <a:pPr eaLnBrk="1" hangingPunct="1"/>
              <a:t>58</a:t>
            </a:fld>
            <a:endParaRPr lang="en-US" altLang="zh-CN">
              <a:latin typeface="Times New Roman"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888889-487A-4FD4-8EAA-49F1DE6EB0FA}" type="slidenum">
              <a:rPr lang="en-US" altLang="zh-CN" smtClean="0">
                <a:latin typeface="Times New Roman" charset="0"/>
              </a:rPr>
              <a:pPr eaLnBrk="1" hangingPunct="1"/>
              <a:t>59</a:t>
            </a:fld>
            <a:endParaRPr lang="en-US" altLang="zh-CN">
              <a:latin typeface="Times New Roman" charset="0"/>
            </a:endParaRPr>
          </a:p>
        </p:txBody>
      </p:sp>
      <p:sp>
        <p:nvSpPr>
          <p:cNvPr id="299011" name="Rectangle 2"/>
          <p:cNvSpPr>
            <a:spLocks noGrp="1" noRot="1" noChangeAspect="1" noChangeArrowheads="1" noTextEdit="1"/>
          </p:cNvSpPr>
          <p:nvPr>
            <p:ph type="sldImg"/>
          </p:nvPr>
        </p:nvSpPr>
        <p:spPr>
          <a:ln/>
        </p:spPr>
      </p:sp>
      <p:sp>
        <p:nvSpPr>
          <p:cNvPr id="299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15599DA-4929-486E-8273-19B606AE809C}" type="slidenum">
              <a:rPr lang="en-US" altLang="zh-CN" smtClean="0">
                <a:latin typeface="Times New Roman" charset="0"/>
              </a:rPr>
              <a:pPr eaLnBrk="1" hangingPunct="1"/>
              <a:t>6</a:t>
            </a:fld>
            <a:endParaRPr lang="en-US" altLang="zh-CN">
              <a:latin typeface="Times New Roman" charset="0"/>
            </a:endParaRPr>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8B3C5FD-7A91-4F06-A306-011290B2DB24}" type="slidenum">
              <a:rPr lang="en-US" altLang="zh-CN" smtClean="0">
                <a:latin typeface="Times New Roman" charset="0"/>
              </a:rPr>
              <a:pPr eaLnBrk="1" hangingPunct="1"/>
              <a:t>60</a:t>
            </a:fld>
            <a:endParaRPr lang="en-US" altLang="zh-CN">
              <a:latin typeface="Times New Roman"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EE496A1-5406-49F3-A1B5-4F50DAFA6A61}" type="slidenum">
              <a:rPr lang="en-US" altLang="zh-CN" smtClean="0">
                <a:latin typeface="Times New Roman" charset="0"/>
              </a:rPr>
              <a:pPr eaLnBrk="1" hangingPunct="1"/>
              <a:t>61</a:t>
            </a:fld>
            <a:endParaRPr lang="en-US" altLang="zh-CN">
              <a:latin typeface="Times New Roman" charset="0"/>
            </a:endParaRPr>
          </a:p>
        </p:txBody>
      </p:sp>
      <p:sp>
        <p:nvSpPr>
          <p:cNvPr id="301059" name="Rectangle 2"/>
          <p:cNvSpPr>
            <a:spLocks noGrp="1" noRot="1" noChangeAspect="1" noChangeArrowheads="1" noTextEdit="1"/>
          </p:cNvSpPr>
          <p:nvPr>
            <p:ph type="sldImg"/>
          </p:nvPr>
        </p:nvSpPr>
        <p:spPr>
          <a:ln/>
        </p:spPr>
      </p:sp>
      <p:sp>
        <p:nvSpPr>
          <p:cNvPr id="301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55E66BB-F5B0-4643-A1B5-3BFEC32924C2}" type="slidenum">
              <a:rPr lang="en-US" altLang="zh-CN" smtClean="0">
                <a:latin typeface="Times New Roman" charset="0"/>
              </a:rPr>
              <a:pPr eaLnBrk="1" hangingPunct="1"/>
              <a:t>62</a:t>
            </a:fld>
            <a:endParaRPr lang="en-US" altLang="zh-CN">
              <a:latin typeface="Times New Roman"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2BC1D17-D0E2-4C71-8705-C45FA879CF93}" type="slidenum">
              <a:rPr lang="en-US" altLang="zh-CN" smtClean="0">
                <a:latin typeface="Times New Roman" charset="0"/>
              </a:rPr>
              <a:pPr eaLnBrk="1" hangingPunct="1"/>
              <a:t>63</a:t>
            </a:fld>
            <a:endParaRPr lang="en-US" altLang="zh-CN">
              <a:latin typeface="Times New Roman" charset="0"/>
            </a:endParaRPr>
          </a:p>
        </p:txBody>
      </p:sp>
      <p:sp>
        <p:nvSpPr>
          <p:cNvPr id="303107" name="Rectangle 2"/>
          <p:cNvSpPr>
            <a:spLocks noGrp="1" noRot="1" noChangeAspect="1" noChangeArrowheads="1" noTextEdit="1"/>
          </p:cNvSpPr>
          <p:nvPr>
            <p:ph type="sldImg"/>
          </p:nvPr>
        </p:nvSpPr>
        <p:spPr>
          <a:ln/>
        </p:spPr>
      </p:sp>
      <p:sp>
        <p:nvSpPr>
          <p:cNvPr id="303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BB66675-A963-49B1-964E-32C6C8E16A3F}" type="slidenum">
              <a:rPr lang="en-US" altLang="zh-CN" smtClean="0">
                <a:latin typeface="Times New Roman" charset="0"/>
              </a:rPr>
              <a:pPr eaLnBrk="1" hangingPunct="1"/>
              <a:t>64</a:t>
            </a:fld>
            <a:endParaRPr lang="en-US" altLang="zh-CN">
              <a:latin typeface="Times New Roman" charset="0"/>
            </a:endParaRPr>
          </a:p>
        </p:txBody>
      </p:sp>
      <p:sp>
        <p:nvSpPr>
          <p:cNvPr id="304131" name="Rectangle 2"/>
          <p:cNvSpPr>
            <a:spLocks noGrp="1" noRot="1" noChangeAspect="1" noChangeArrowheads="1" noTextEdit="1"/>
          </p:cNvSpPr>
          <p:nvPr>
            <p:ph type="sldImg"/>
          </p:nvPr>
        </p:nvSpPr>
        <p:spPr>
          <a:ln/>
        </p:spPr>
      </p:sp>
      <p:sp>
        <p:nvSpPr>
          <p:cNvPr id="304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3F1340F-AAED-4FB6-9B8E-5E20A7C8925F}" type="slidenum">
              <a:rPr lang="en-US" altLang="zh-CN" smtClean="0">
                <a:latin typeface="Times New Roman" charset="0"/>
              </a:rPr>
              <a:pPr eaLnBrk="1" hangingPunct="1"/>
              <a:t>65</a:t>
            </a:fld>
            <a:endParaRPr lang="en-US" altLang="zh-CN">
              <a:latin typeface="Times New Roman" charset="0"/>
            </a:endParaRPr>
          </a:p>
        </p:txBody>
      </p:sp>
      <p:sp>
        <p:nvSpPr>
          <p:cNvPr id="305155" name="Rectangle 2"/>
          <p:cNvSpPr>
            <a:spLocks noGrp="1" noRot="1" noChangeAspect="1" noChangeArrowheads="1" noTextEdit="1"/>
          </p:cNvSpPr>
          <p:nvPr>
            <p:ph type="sldImg"/>
          </p:nvPr>
        </p:nvSpPr>
        <p:spPr>
          <a:ln/>
        </p:spPr>
      </p:sp>
      <p:sp>
        <p:nvSpPr>
          <p:cNvPr id="305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25EBDFA-7F5F-4724-83FD-ED9221938E27}" type="slidenum">
              <a:rPr lang="en-US" altLang="zh-CN" smtClean="0">
                <a:latin typeface="Times New Roman" charset="0"/>
              </a:rPr>
              <a:pPr eaLnBrk="1" hangingPunct="1"/>
              <a:t>66</a:t>
            </a:fld>
            <a:endParaRPr lang="en-US" altLang="zh-CN">
              <a:latin typeface="Times New Roman" charset="0"/>
            </a:endParaRPr>
          </a:p>
        </p:txBody>
      </p:sp>
      <p:sp>
        <p:nvSpPr>
          <p:cNvPr id="306179" name="Rectangle 2"/>
          <p:cNvSpPr>
            <a:spLocks noGrp="1" noRot="1" noChangeAspect="1" noChangeArrowheads="1" noTextEdit="1"/>
          </p:cNvSpPr>
          <p:nvPr>
            <p:ph type="sldImg"/>
          </p:nvPr>
        </p:nvSpPr>
        <p:spPr>
          <a:ln/>
        </p:spPr>
      </p:sp>
      <p:sp>
        <p:nvSpPr>
          <p:cNvPr id="306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944744-CD6C-4839-A9BB-ABACA413EC0F}" type="slidenum">
              <a:rPr lang="en-US" altLang="zh-CN" smtClean="0">
                <a:latin typeface="Times New Roman" charset="0"/>
              </a:rPr>
              <a:pPr eaLnBrk="1" hangingPunct="1"/>
              <a:t>67</a:t>
            </a:fld>
            <a:endParaRPr lang="en-US" altLang="zh-CN">
              <a:latin typeface="Times New Roman" charset="0"/>
            </a:endParaRPr>
          </a:p>
        </p:txBody>
      </p:sp>
      <p:sp>
        <p:nvSpPr>
          <p:cNvPr id="307203" name="Rectangle 2"/>
          <p:cNvSpPr>
            <a:spLocks noGrp="1" noRot="1" noChangeAspect="1" noChangeArrowheads="1" noTextEdit="1"/>
          </p:cNvSpPr>
          <p:nvPr>
            <p:ph type="sldImg"/>
          </p:nvPr>
        </p:nvSpPr>
        <p:spPr>
          <a:ln/>
        </p:spPr>
      </p:sp>
      <p:sp>
        <p:nvSpPr>
          <p:cNvPr id="307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4CE2C79-63B5-440D-8CB6-4057184F4BD3}" type="slidenum">
              <a:rPr lang="en-US" altLang="zh-CN" smtClean="0">
                <a:latin typeface="Times New Roman" charset="0"/>
              </a:rPr>
              <a:pPr eaLnBrk="1" hangingPunct="1"/>
              <a:t>68</a:t>
            </a:fld>
            <a:endParaRPr lang="en-US" altLang="zh-CN">
              <a:latin typeface="Times New Roman" charset="0"/>
            </a:endParaRPr>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E8E09A0-2472-419B-A6B4-5AAC5B705E4E}" type="slidenum">
              <a:rPr lang="en-US" altLang="zh-CN" smtClean="0">
                <a:latin typeface="Times New Roman" charset="0"/>
              </a:rPr>
              <a:pPr eaLnBrk="1" hangingPunct="1"/>
              <a:t>69</a:t>
            </a:fld>
            <a:endParaRPr lang="en-US" altLang="zh-CN">
              <a:latin typeface="Times New Roman" charset="0"/>
            </a:endParaRPr>
          </a:p>
        </p:txBody>
      </p:sp>
      <p:sp>
        <p:nvSpPr>
          <p:cNvPr id="309251" name="Rectangle 2"/>
          <p:cNvSpPr>
            <a:spLocks noGrp="1" noRot="1" noChangeAspect="1" noChangeArrowheads="1" noTextEdit="1"/>
          </p:cNvSpPr>
          <p:nvPr>
            <p:ph type="sldImg"/>
          </p:nvPr>
        </p:nvSpPr>
        <p:spPr>
          <a:ln/>
        </p:spPr>
      </p:sp>
      <p:sp>
        <p:nvSpPr>
          <p:cNvPr id="309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C30BDC-956E-4955-AA88-75BBC2B84DED}" type="slidenum">
              <a:rPr lang="en-US" altLang="zh-CN" smtClean="0">
                <a:latin typeface="Times New Roman" charset="0"/>
              </a:rPr>
              <a:pPr eaLnBrk="1" hangingPunct="1"/>
              <a:t>7</a:t>
            </a:fld>
            <a:endParaRPr lang="en-US" altLang="zh-CN">
              <a:latin typeface="Times New Roman" charset="0"/>
            </a:endParaRPr>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992ECCC-7CAB-4746-A247-0A18526EE581}" type="slidenum">
              <a:rPr lang="en-US" altLang="zh-CN" smtClean="0">
                <a:latin typeface="Times New Roman" charset="0"/>
              </a:rPr>
              <a:pPr eaLnBrk="1" hangingPunct="1"/>
              <a:t>70</a:t>
            </a:fld>
            <a:endParaRPr lang="en-US" altLang="zh-CN">
              <a:latin typeface="Times New Roman"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4D63D3E-2884-43A4-B1A8-FD6D95E9AEE6}" type="slidenum">
              <a:rPr lang="en-US" altLang="zh-CN" smtClean="0">
                <a:latin typeface="Times New Roman" charset="0"/>
              </a:rPr>
              <a:pPr eaLnBrk="1" hangingPunct="1"/>
              <a:t>71</a:t>
            </a:fld>
            <a:endParaRPr lang="en-US" altLang="zh-CN">
              <a:latin typeface="Times New Roman" charset="0"/>
            </a:endParaRPr>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6A4E388-267E-4BBA-95C9-7534AEDCF32A}" type="slidenum">
              <a:rPr lang="en-US" altLang="zh-CN" smtClean="0">
                <a:latin typeface="Times New Roman" charset="0"/>
              </a:rPr>
              <a:pPr eaLnBrk="1" hangingPunct="1"/>
              <a:t>72</a:t>
            </a:fld>
            <a:endParaRPr lang="en-US" altLang="zh-CN">
              <a:latin typeface="Times New Roman"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773F3C-876F-4F10-8881-199442196E3D}" type="slidenum">
              <a:rPr lang="en-US" altLang="zh-CN" smtClean="0">
                <a:latin typeface="Times New Roman" charset="0"/>
              </a:rPr>
              <a:pPr eaLnBrk="1" hangingPunct="1"/>
              <a:t>73</a:t>
            </a:fld>
            <a:endParaRPr lang="en-US" altLang="zh-CN">
              <a:latin typeface="Times New Roman" charset="0"/>
            </a:endParaRPr>
          </a:p>
        </p:txBody>
      </p:sp>
      <p:sp>
        <p:nvSpPr>
          <p:cNvPr id="313347" name="Rectangle 2"/>
          <p:cNvSpPr>
            <a:spLocks noGrp="1" noRot="1" noChangeAspect="1" noChangeArrowheads="1" noTextEdit="1"/>
          </p:cNvSpPr>
          <p:nvPr>
            <p:ph type="sldImg"/>
          </p:nvPr>
        </p:nvSpPr>
        <p:spPr>
          <a:ln/>
        </p:spPr>
      </p:sp>
      <p:sp>
        <p:nvSpPr>
          <p:cNvPr id="313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60EAE31-78E2-4399-A42E-5CBA7F782B15}" type="slidenum">
              <a:rPr lang="en-US" altLang="zh-CN" smtClean="0">
                <a:latin typeface="Times New Roman" charset="0"/>
              </a:rPr>
              <a:pPr eaLnBrk="1" hangingPunct="1"/>
              <a:t>74</a:t>
            </a:fld>
            <a:endParaRPr lang="en-US" altLang="zh-CN">
              <a:latin typeface="Times New Roman" charset="0"/>
            </a:endParaRPr>
          </a:p>
        </p:txBody>
      </p:sp>
      <p:sp>
        <p:nvSpPr>
          <p:cNvPr id="314371" name="Rectangle 2"/>
          <p:cNvSpPr>
            <a:spLocks noGrp="1" noRot="1" noChangeAspect="1" noChangeArrowheads="1" noTextEdit="1"/>
          </p:cNvSpPr>
          <p:nvPr>
            <p:ph type="sldImg"/>
          </p:nvPr>
        </p:nvSpPr>
        <p:spPr>
          <a:ln/>
        </p:spPr>
      </p:sp>
      <p:sp>
        <p:nvSpPr>
          <p:cNvPr id="314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9C3184-5893-4A93-B670-7E92D289AB7A}" type="slidenum">
              <a:rPr lang="en-US" altLang="zh-CN" smtClean="0">
                <a:latin typeface="Times New Roman" charset="0"/>
              </a:rPr>
              <a:pPr eaLnBrk="1" hangingPunct="1"/>
              <a:t>75</a:t>
            </a:fld>
            <a:endParaRPr lang="en-US" altLang="zh-CN">
              <a:latin typeface="Times New Roman" charset="0"/>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CA15857-11D9-4D07-B48F-EC68D250499A}" type="slidenum">
              <a:rPr lang="en-US" altLang="zh-CN" smtClean="0">
                <a:latin typeface="Times New Roman" charset="0"/>
              </a:rPr>
              <a:pPr eaLnBrk="1" hangingPunct="1"/>
              <a:t>76</a:t>
            </a:fld>
            <a:endParaRPr lang="en-US" altLang="zh-CN">
              <a:latin typeface="Times New Roman" charset="0"/>
            </a:endParaRPr>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A662AD-8903-48DF-BD04-5CDF1239D1B7}" type="slidenum">
              <a:rPr lang="en-US" altLang="zh-CN" smtClean="0">
                <a:latin typeface="Times New Roman" charset="0"/>
              </a:rPr>
              <a:pPr eaLnBrk="1" hangingPunct="1"/>
              <a:t>77</a:t>
            </a:fld>
            <a:endParaRPr lang="en-US" altLang="zh-CN">
              <a:latin typeface="Times New Roman" charset="0"/>
            </a:endParaRPr>
          </a:p>
        </p:txBody>
      </p:sp>
      <p:sp>
        <p:nvSpPr>
          <p:cNvPr id="317443" name="Rectangle 2"/>
          <p:cNvSpPr>
            <a:spLocks noGrp="1" noRot="1" noChangeAspect="1" noChangeArrowheads="1" noTextEdit="1"/>
          </p:cNvSpPr>
          <p:nvPr>
            <p:ph type="sldImg"/>
          </p:nvPr>
        </p:nvSpPr>
        <p:spPr>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2D0063B-A830-4F92-BA35-FA539FEF12F4}" type="slidenum">
              <a:rPr lang="en-US" altLang="zh-CN" smtClean="0">
                <a:latin typeface="Times New Roman" charset="0"/>
              </a:rPr>
              <a:pPr eaLnBrk="1" hangingPunct="1"/>
              <a:t>78</a:t>
            </a:fld>
            <a:endParaRPr lang="en-US" altLang="zh-CN">
              <a:latin typeface="Times New Roman" charset="0"/>
            </a:endParaRPr>
          </a:p>
        </p:txBody>
      </p:sp>
      <p:sp>
        <p:nvSpPr>
          <p:cNvPr id="318467" name="Rectangle 2"/>
          <p:cNvSpPr>
            <a:spLocks noGrp="1" noRot="1" noChangeAspect="1" noChangeArrowheads="1" noTextEdit="1"/>
          </p:cNvSpPr>
          <p:nvPr>
            <p:ph type="sldImg"/>
          </p:nvPr>
        </p:nvSpPr>
        <p:spPr>
          <a:ln/>
        </p:spPr>
      </p:sp>
      <p:sp>
        <p:nvSpPr>
          <p:cNvPr id="318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CD155F8-6BCD-4DB9-A24E-AFF661D21276}" type="slidenum">
              <a:rPr lang="en-US" altLang="zh-CN" smtClean="0">
                <a:latin typeface="Times New Roman" charset="0"/>
              </a:rPr>
              <a:pPr eaLnBrk="1" hangingPunct="1"/>
              <a:t>79</a:t>
            </a:fld>
            <a:endParaRPr lang="en-US" altLang="zh-CN">
              <a:latin typeface="Times New Roman" charset="0"/>
            </a:endParaRPr>
          </a:p>
        </p:txBody>
      </p:sp>
      <p:sp>
        <p:nvSpPr>
          <p:cNvPr id="319491" name="Rectangle 2"/>
          <p:cNvSpPr>
            <a:spLocks noGrp="1" noRot="1" noChangeAspect="1" noChangeArrowheads="1" noTextEdit="1"/>
          </p:cNvSpPr>
          <p:nvPr>
            <p:ph type="sldImg"/>
          </p:nvPr>
        </p:nvSpPr>
        <p:spPr>
          <a:ln/>
        </p:spPr>
      </p:sp>
      <p:sp>
        <p:nvSpPr>
          <p:cNvPr id="319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E764814-3E5A-4EEF-96C8-FBF250D3A88C}" type="slidenum">
              <a:rPr lang="en-US" altLang="zh-CN" smtClean="0">
                <a:latin typeface="Times New Roman" charset="0"/>
              </a:rPr>
              <a:pPr eaLnBrk="1" hangingPunct="1"/>
              <a:t>8</a:t>
            </a:fld>
            <a:endParaRPr lang="en-US" altLang="zh-CN">
              <a:latin typeface="Times New Roman" charset="0"/>
            </a:endParaRPr>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FD6F25-0412-4E08-81DA-A827879AF648}" type="slidenum">
              <a:rPr lang="en-US" altLang="zh-CN" smtClean="0">
                <a:latin typeface="Times New Roman" charset="0"/>
              </a:rPr>
              <a:pPr eaLnBrk="1" hangingPunct="1"/>
              <a:t>80</a:t>
            </a:fld>
            <a:endParaRPr lang="en-US" altLang="zh-CN">
              <a:latin typeface="Times New Roman" charset="0"/>
            </a:endParaRPr>
          </a:p>
        </p:txBody>
      </p:sp>
      <p:sp>
        <p:nvSpPr>
          <p:cNvPr id="320515" name="Rectangle 2"/>
          <p:cNvSpPr>
            <a:spLocks noGrp="1" noRot="1" noChangeAspect="1" noChangeArrowheads="1" noTextEdit="1"/>
          </p:cNvSpPr>
          <p:nvPr>
            <p:ph type="sldImg"/>
          </p:nvPr>
        </p:nvSpPr>
        <p:spPr>
          <a:ln/>
        </p:spPr>
      </p:sp>
      <p:sp>
        <p:nvSpPr>
          <p:cNvPr id="320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B51585B-60B3-4B31-8CD6-75769A189E99}" type="slidenum">
              <a:rPr lang="en-US" altLang="zh-CN" smtClean="0">
                <a:latin typeface="Times New Roman" charset="0"/>
              </a:rPr>
              <a:pPr eaLnBrk="1" hangingPunct="1"/>
              <a:t>81</a:t>
            </a:fld>
            <a:endParaRPr lang="en-US" altLang="zh-CN">
              <a:latin typeface="Times New Roman" charset="0"/>
            </a:endParaRPr>
          </a:p>
        </p:txBody>
      </p:sp>
      <p:sp>
        <p:nvSpPr>
          <p:cNvPr id="321539" name="Rectangle 2"/>
          <p:cNvSpPr>
            <a:spLocks noGrp="1" noRot="1" noChangeAspect="1" noChangeArrowheads="1" noTextEdit="1"/>
          </p:cNvSpPr>
          <p:nvPr>
            <p:ph type="sldImg"/>
          </p:nvPr>
        </p:nvSpPr>
        <p:spPr>
          <a:ln/>
        </p:spPr>
      </p:sp>
      <p:sp>
        <p:nvSpPr>
          <p:cNvPr id="321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8255B43-3FB0-4598-9DE8-1CE7BD1D45AA}" type="slidenum">
              <a:rPr lang="en-US" altLang="zh-CN" smtClean="0">
                <a:latin typeface="Times New Roman" charset="0"/>
              </a:rPr>
              <a:pPr eaLnBrk="1" hangingPunct="1"/>
              <a:t>82</a:t>
            </a:fld>
            <a:endParaRPr lang="en-US" altLang="zh-CN">
              <a:latin typeface="Times New Roman" charset="0"/>
            </a:endParaRPr>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6E0412D-8B75-4F5E-8331-53D56CB0816C}" type="slidenum">
              <a:rPr lang="en-US" altLang="zh-CN" smtClean="0">
                <a:latin typeface="Times New Roman" charset="0"/>
              </a:rPr>
              <a:pPr eaLnBrk="1" hangingPunct="1"/>
              <a:t>83</a:t>
            </a:fld>
            <a:endParaRPr lang="en-US" altLang="zh-CN">
              <a:latin typeface="Times New Roman" charset="0"/>
            </a:endParaRPr>
          </a:p>
        </p:txBody>
      </p:sp>
      <p:sp>
        <p:nvSpPr>
          <p:cNvPr id="323587" name="Rectangle 2"/>
          <p:cNvSpPr>
            <a:spLocks noGrp="1" noRot="1" noChangeAspect="1" noChangeArrowheads="1" noTextEdit="1"/>
          </p:cNvSpPr>
          <p:nvPr>
            <p:ph type="sldImg"/>
          </p:nvPr>
        </p:nvSpPr>
        <p:spPr>
          <a:ln/>
        </p:spPr>
      </p:sp>
      <p:sp>
        <p:nvSpPr>
          <p:cNvPr id="323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C4FAD51-7840-40CA-8352-AAFA55393CF8}" type="slidenum">
              <a:rPr lang="en-US" altLang="zh-CN" smtClean="0">
                <a:latin typeface="Times New Roman" charset="0"/>
              </a:rPr>
              <a:pPr eaLnBrk="1" hangingPunct="1"/>
              <a:t>84</a:t>
            </a:fld>
            <a:endParaRPr lang="en-US" altLang="zh-CN">
              <a:latin typeface="Times New Roman" charset="0"/>
            </a:endParaRPr>
          </a:p>
        </p:txBody>
      </p:sp>
      <p:sp>
        <p:nvSpPr>
          <p:cNvPr id="324611" name="Rectangle 2"/>
          <p:cNvSpPr>
            <a:spLocks noGrp="1" noRot="1" noChangeAspect="1" noChangeArrowheads="1" noTextEdit="1"/>
          </p:cNvSpPr>
          <p:nvPr>
            <p:ph type="sldImg"/>
          </p:nvPr>
        </p:nvSpPr>
        <p:spPr>
          <a:ln/>
        </p:spPr>
      </p:sp>
      <p:sp>
        <p:nvSpPr>
          <p:cNvPr id="324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5AB1C72-97B6-4300-935D-72D704E8EFC0}" type="slidenum">
              <a:rPr lang="en-US" altLang="zh-CN" smtClean="0">
                <a:latin typeface="Times New Roman" charset="0"/>
              </a:rPr>
              <a:pPr eaLnBrk="1" hangingPunct="1"/>
              <a:t>85</a:t>
            </a:fld>
            <a:endParaRPr lang="en-US" altLang="zh-CN">
              <a:latin typeface="Times New Roman" charset="0"/>
            </a:endParaRPr>
          </a:p>
        </p:txBody>
      </p:sp>
      <p:sp>
        <p:nvSpPr>
          <p:cNvPr id="325635" name="Rectangle 2"/>
          <p:cNvSpPr>
            <a:spLocks noGrp="1" noRot="1" noChangeAspect="1" noChangeArrowheads="1" noTextEdit="1"/>
          </p:cNvSpPr>
          <p:nvPr>
            <p:ph type="sldImg"/>
          </p:nvPr>
        </p:nvSpPr>
        <p:spPr>
          <a:ln/>
        </p:spPr>
      </p:sp>
      <p:sp>
        <p:nvSpPr>
          <p:cNvPr id="325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116B352-4B92-488B-B7C5-7633B65D86A8}" type="slidenum">
              <a:rPr lang="en-US" altLang="zh-CN" smtClean="0">
                <a:latin typeface="Times New Roman" charset="0"/>
              </a:rPr>
              <a:pPr eaLnBrk="1" hangingPunct="1"/>
              <a:t>86</a:t>
            </a:fld>
            <a:endParaRPr lang="en-US" altLang="zh-CN">
              <a:latin typeface="Times New Roman" charset="0"/>
            </a:endParaRPr>
          </a:p>
        </p:txBody>
      </p:sp>
      <p:sp>
        <p:nvSpPr>
          <p:cNvPr id="326659" name="Rectangle 2"/>
          <p:cNvSpPr>
            <a:spLocks noGrp="1" noRot="1" noChangeAspect="1" noChangeArrowheads="1" noTextEdit="1"/>
          </p:cNvSpPr>
          <p:nvPr>
            <p:ph type="sldImg"/>
          </p:nvPr>
        </p:nvSpPr>
        <p:spPr>
          <a:ln/>
        </p:spPr>
      </p:sp>
      <p:sp>
        <p:nvSpPr>
          <p:cNvPr id="326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CF2103-8163-41B5-B6CA-B1B1C0B513A2}" type="slidenum">
              <a:rPr lang="en-US" altLang="zh-CN" smtClean="0">
                <a:latin typeface="Times New Roman" charset="0"/>
              </a:rPr>
              <a:pPr eaLnBrk="1" hangingPunct="1"/>
              <a:t>87</a:t>
            </a:fld>
            <a:endParaRPr lang="en-US" altLang="zh-CN">
              <a:latin typeface="Times New Roman" charset="0"/>
            </a:endParaRPr>
          </a:p>
        </p:txBody>
      </p:sp>
      <p:sp>
        <p:nvSpPr>
          <p:cNvPr id="327683" name="Rectangle 2"/>
          <p:cNvSpPr>
            <a:spLocks noGrp="1" noRot="1" noChangeAspect="1" noChangeArrowheads="1" noTextEdit="1"/>
          </p:cNvSpPr>
          <p:nvPr>
            <p:ph type="sldImg"/>
          </p:nvPr>
        </p:nvSpPr>
        <p:spPr>
          <a:ln/>
        </p:spPr>
      </p:sp>
      <p:sp>
        <p:nvSpPr>
          <p:cNvPr id="327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60EE35-EAD9-43B9-84E4-EA72592CF8A6}" type="slidenum">
              <a:rPr lang="en-US" altLang="zh-CN" smtClean="0">
                <a:latin typeface="Times New Roman" charset="0"/>
              </a:rPr>
              <a:pPr eaLnBrk="1" hangingPunct="1"/>
              <a:t>88</a:t>
            </a:fld>
            <a:endParaRPr lang="en-US" altLang="zh-CN">
              <a:latin typeface="Times New Roman" charset="0"/>
            </a:endParaRPr>
          </a:p>
        </p:txBody>
      </p:sp>
      <p:sp>
        <p:nvSpPr>
          <p:cNvPr id="328707" name="Rectangle 2"/>
          <p:cNvSpPr>
            <a:spLocks noGrp="1" noRot="1" noChangeAspect="1" noChangeArrowheads="1" noTextEdit="1"/>
          </p:cNvSpPr>
          <p:nvPr>
            <p:ph type="sldImg"/>
          </p:nvPr>
        </p:nvSpPr>
        <p:spPr>
          <a:ln/>
        </p:spPr>
      </p:sp>
      <p:sp>
        <p:nvSpPr>
          <p:cNvPr id="328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BE7038-8794-4240-ADA2-43473AD000BB}" type="slidenum">
              <a:rPr lang="en-US" altLang="zh-CN" smtClean="0">
                <a:latin typeface="Times New Roman" charset="0"/>
              </a:rPr>
              <a:pPr eaLnBrk="1" hangingPunct="1"/>
              <a:t>89</a:t>
            </a:fld>
            <a:endParaRPr lang="en-US" altLang="zh-CN">
              <a:latin typeface="Times New Roman" charset="0"/>
            </a:endParaRPr>
          </a:p>
        </p:txBody>
      </p:sp>
      <p:sp>
        <p:nvSpPr>
          <p:cNvPr id="329731" name="Rectangle 2"/>
          <p:cNvSpPr>
            <a:spLocks noGrp="1" noRot="1" noChangeAspect="1" noChangeArrowheads="1" noTextEdit="1"/>
          </p:cNvSpPr>
          <p:nvPr>
            <p:ph type="sldImg"/>
          </p:nvPr>
        </p:nvSpPr>
        <p:spPr>
          <a:ln/>
        </p:spPr>
      </p:sp>
      <p:sp>
        <p:nvSpPr>
          <p:cNvPr id="329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FE965A7-99CA-47E1-A229-10A39A4D142B}" type="slidenum">
              <a:rPr lang="en-US" altLang="zh-CN" smtClean="0">
                <a:latin typeface="Times New Roman" charset="0"/>
              </a:rPr>
              <a:pPr eaLnBrk="1" hangingPunct="1"/>
              <a:t>9</a:t>
            </a:fld>
            <a:endParaRPr lang="en-US" altLang="zh-CN">
              <a:latin typeface="Times New Roman"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47A805-EAAC-4C28-8DE8-E3B8DC241EF7}" type="slidenum">
              <a:rPr lang="en-US" altLang="zh-CN" smtClean="0">
                <a:latin typeface="Times New Roman" charset="0"/>
              </a:rPr>
              <a:pPr eaLnBrk="1" hangingPunct="1"/>
              <a:t>90</a:t>
            </a:fld>
            <a:endParaRPr lang="en-US" altLang="zh-CN">
              <a:latin typeface="Times New Roman" charset="0"/>
            </a:endParaRPr>
          </a:p>
        </p:txBody>
      </p:sp>
      <p:sp>
        <p:nvSpPr>
          <p:cNvPr id="330755" name="Rectangle 2"/>
          <p:cNvSpPr>
            <a:spLocks noGrp="1" noRot="1" noChangeAspect="1" noChangeArrowheads="1" noTextEdit="1"/>
          </p:cNvSpPr>
          <p:nvPr>
            <p:ph type="sldImg"/>
          </p:nvPr>
        </p:nvSpPr>
        <p:spPr>
          <a:ln/>
        </p:spPr>
      </p:sp>
      <p:sp>
        <p:nvSpPr>
          <p:cNvPr id="330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553F80-36B6-42B3-AEA1-E625A2419424}" type="slidenum">
              <a:rPr lang="en-US" altLang="zh-CN" smtClean="0">
                <a:latin typeface="Times New Roman" charset="0"/>
              </a:rPr>
              <a:pPr eaLnBrk="1" hangingPunct="1"/>
              <a:t>91</a:t>
            </a:fld>
            <a:endParaRPr lang="en-US" altLang="zh-CN">
              <a:latin typeface="Times New Roman" charset="0"/>
            </a:endParaRPr>
          </a:p>
        </p:txBody>
      </p:sp>
      <p:sp>
        <p:nvSpPr>
          <p:cNvPr id="331779" name="Rectangle 2"/>
          <p:cNvSpPr>
            <a:spLocks noGrp="1" noRot="1" noChangeAspect="1" noChangeArrowheads="1" noTextEdit="1"/>
          </p:cNvSpPr>
          <p:nvPr>
            <p:ph type="sldImg"/>
          </p:nvPr>
        </p:nvSpPr>
        <p:spPr>
          <a:ln/>
        </p:spPr>
      </p:sp>
      <p:sp>
        <p:nvSpPr>
          <p:cNvPr id="331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E656F6D-5FEA-48DD-9D30-BF2B9930E360}" type="slidenum">
              <a:rPr lang="en-US" altLang="zh-CN" smtClean="0">
                <a:latin typeface="Times New Roman" charset="0"/>
              </a:rPr>
              <a:pPr eaLnBrk="1" hangingPunct="1"/>
              <a:t>92</a:t>
            </a:fld>
            <a:endParaRPr lang="en-US" altLang="zh-CN">
              <a:latin typeface="Times New Roman" charset="0"/>
            </a:endParaRPr>
          </a:p>
        </p:txBody>
      </p:sp>
      <p:sp>
        <p:nvSpPr>
          <p:cNvPr id="332803" name="Rectangle 2"/>
          <p:cNvSpPr>
            <a:spLocks noGrp="1" noRot="1" noChangeAspect="1" noChangeArrowheads="1" noTextEdit="1"/>
          </p:cNvSpPr>
          <p:nvPr>
            <p:ph type="sldImg"/>
          </p:nvPr>
        </p:nvSpPr>
        <p:spPr>
          <a:ln/>
        </p:spPr>
      </p:sp>
      <p:sp>
        <p:nvSpPr>
          <p:cNvPr id="332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40B8458-0DAB-4238-812A-0675C63C7A17}" type="slidenum">
              <a:rPr lang="en-US" altLang="zh-CN" smtClean="0">
                <a:latin typeface="Times New Roman" charset="0"/>
              </a:rPr>
              <a:pPr eaLnBrk="1" hangingPunct="1"/>
              <a:t>93</a:t>
            </a:fld>
            <a:endParaRPr lang="en-US" altLang="zh-CN">
              <a:latin typeface="Times New Roman" charset="0"/>
            </a:endParaRPr>
          </a:p>
        </p:txBody>
      </p:sp>
      <p:sp>
        <p:nvSpPr>
          <p:cNvPr id="333827" name="Rectangle 2"/>
          <p:cNvSpPr>
            <a:spLocks noGrp="1" noRot="1" noChangeAspect="1" noChangeArrowheads="1" noTextEdit="1"/>
          </p:cNvSpPr>
          <p:nvPr>
            <p:ph type="sldImg"/>
          </p:nvPr>
        </p:nvSpPr>
        <p:spPr>
          <a:ln/>
        </p:spPr>
      </p:sp>
      <p:sp>
        <p:nvSpPr>
          <p:cNvPr id="333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8DDD277-4047-4944-B966-87B390AD3B65}" type="slidenum">
              <a:rPr lang="en-US" altLang="zh-CN" smtClean="0">
                <a:latin typeface="Times New Roman" charset="0"/>
              </a:rPr>
              <a:pPr eaLnBrk="1" hangingPunct="1"/>
              <a:t>94</a:t>
            </a:fld>
            <a:endParaRPr lang="en-US" altLang="zh-CN">
              <a:latin typeface="Times New Roman"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5A9059E-1AB6-4CA4-B6DF-9150B24A3097}" type="slidenum">
              <a:rPr lang="en-US" altLang="zh-CN" smtClean="0">
                <a:latin typeface="Times New Roman" charset="0"/>
              </a:rPr>
              <a:pPr eaLnBrk="1" hangingPunct="1"/>
              <a:t>95</a:t>
            </a:fld>
            <a:endParaRPr lang="en-US" altLang="zh-CN">
              <a:latin typeface="Times New Roman" charset="0"/>
            </a:endParaRPr>
          </a:p>
        </p:txBody>
      </p:sp>
      <p:sp>
        <p:nvSpPr>
          <p:cNvPr id="335875" name="Rectangle 2"/>
          <p:cNvSpPr>
            <a:spLocks noGrp="1" noRot="1" noChangeAspect="1" noChangeArrowheads="1" noTextEdit="1"/>
          </p:cNvSpPr>
          <p:nvPr>
            <p:ph type="sldImg"/>
          </p:nvPr>
        </p:nvSpPr>
        <p:spPr>
          <a:ln/>
        </p:spPr>
      </p:sp>
      <p:sp>
        <p:nvSpPr>
          <p:cNvPr id="335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76F231E-FF04-4ECE-B599-3AE144238800}" type="slidenum">
              <a:rPr lang="en-US" altLang="zh-CN" smtClean="0">
                <a:latin typeface="Times New Roman" charset="0"/>
              </a:rPr>
              <a:pPr eaLnBrk="1" hangingPunct="1"/>
              <a:t>96</a:t>
            </a:fld>
            <a:endParaRPr lang="en-US" altLang="zh-CN">
              <a:latin typeface="Times New Roman" charset="0"/>
            </a:endParaRPr>
          </a:p>
        </p:txBody>
      </p:sp>
      <p:sp>
        <p:nvSpPr>
          <p:cNvPr id="336899" name="Rectangle 2"/>
          <p:cNvSpPr>
            <a:spLocks noGrp="1" noRot="1" noChangeAspect="1" noChangeArrowheads="1" noTextEdit="1"/>
          </p:cNvSpPr>
          <p:nvPr>
            <p:ph type="sldImg"/>
          </p:nvPr>
        </p:nvSpPr>
        <p:spPr>
          <a:ln/>
        </p:spPr>
      </p:sp>
      <p:sp>
        <p:nvSpPr>
          <p:cNvPr id="336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505FF9F-AE1F-4205-B988-4BA508DECD5C}" type="slidenum">
              <a:rPr lang="en-US" altLang="zh-CN" smtClean="0">
                <a:latin typeface="Times New Roman" charset="0"/>
              </a:rPr>
              <a:pPr eaLnBrk="1" hangingPunct="1"/>
              <a:t>97</a:t>
            </a:fld>
            <a:endParaRPr lang="en-US" altLang="zh-CN">
              <a:latin typeface="Times New Roman" charset="0"/>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63DA722-8C65-45B3-921A-5B7F8E4C9EFC}" type="slidenum">
              <a:rPr lang="en-US" altLang="zh-CN" smtClean="0">
                <a:latin typeface="Times New Roman" charset="0"/>
              </a:rPr>
              <a:pPr eaLnBrk="1" hangingPunct="1"/>
              <a:t>98</a:t>
            </a:fld>
            <a:endParaRPr lang="en-US" altLang="zh-CN">
              <a:latin typeface="Times New Roman" charset="0"/>
            </a:endParaRPr>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D83280F-95D2-43A3-A266-5FBFFA1EACA4}" type="slidenum">
              <a:rPr lang="en-US" altLang="zh-CN" smtClean="0">
                <a:latin typeface="Times New Roman" charset="0"/>
              </a:rPr>
              <a:pPr eaLnBrk="1" hangingPunct="1"/>
              <a:t>99</a:t>
            </a:fld>
            <a:endParaRPr lang="en-US" altLang="zh-CN">
              <a:latin typeface="Times New Roman" charset="0"/>
            </a:endParaRPr>
          </a:p>
        </p:txBody>
      </p:sp>
      <p:sp>
        <p:nvSpPr>
          <p:cNvPr id="339971" name="Rectangle 2"/>
          <p:cNvSpPr>
            <a:spLocks noGrp="1" noRot="1" noChangeAspect="1" noChangeArrowheads="1" noTextEdit="1"/>
          </p:cNvSpPr>
          <p:nvPr>
            <p:ph type="sldImg"/>
          </p:nvPr>
        </p:nvSpPr>
        <p:spPr>
          <a:ln/>
        </p:spPr>
      </p:sp>
      <p:sp>
        <p:nvSpPr>
          <p:cNvPr id="339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64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6246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AE74063-A3CE-4F2C-8819-4340241DFED6}" type="slidenum">
              <a:rPr lang="en-US" altLang="zh-CN"/>
              <a:pPr>
                <a:defRPr/>
              </a:pPr>
              <a:t>‹#›</a:t>
            </a:fld>
            <a:endParaRPr lang="en-US" altLang="zh-CN"/>
          </a:p>
        </p:txBody>
      </p:sp>
    </p:spTree>
    <p:extLst>
      <p:ext uri="{BB962C8B-B14F-4D97-AF65-F5344CB8AC3E}">
        <p14:creationId xmlns:p14="http://schemas.microsoft.com/office/powerpoint/2010/main" val="341839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7BE57B-4C70-4966-981F-43ECC32639F1}" type="slidenum">
              <a:rPr lang="en-US" altLang="zh-CN"/>
              <a:pPr>
                <a:defRPr/>
              </a:pPr>
              <a:t>‹#›</a:t>
            </a:fld>
            <a:endParaRPr lang="en-US" altLang="zh-CN"/>
          </a:p>
        </p:txBody>
      </p:sp>
    </p:spTree>
    <p:extLst>
      <p:ext uri="{BB962C8B-B14F-4D97-AF65-F5344CB8AC3E}">
        <p14:creationId xmlns:p14="http://schemas.microsoft.com/office/powerpoint/2010/main" val="386000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3484876-456B-4698-B9E9-03E62D6617FB}" type="slidenum">
              <a:rPr lang="en-US" altLang="zh-CN"/>
              <a:pPr>
                <a:defRPr/>
              </a:pPr>
              <a:t>‹#›</a:t>
            </a:fld>
            <a:endParaRPr lang="en-US" altLang="zh-CN"/>
          </a:p>
        </p:txBody>
      </p:sp>
    </p:spTree>
    <p:extLst>
      <p:ext uri="{BB962C8B-B14F-4D97-AF65-F5344CB8AC3E}">
        <p14:creationId xmlns:p14="http://schemas.microsoft.com/office/powerpoint/2010/main" val="2009809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8B3AD9-0C54-46F5-8FA9-CE7B5539B3A8}" type="slidenum">
              <a:rPr lang="en-US" altLang="zh-CN"/>
              <a:pPr>
                <a:defRPr/>
              </a:pPr>
              <a:t>‹#›</a:t>
            </a:fld>
            <a:endParaRPr lang="en-US" altLang="zh-CN"/>
          </a:p>
        </p:txBody>
      </p:sp>
    </p:spTree>
    <p:extLst>
      <p:ext uri="{BB962C8B-B14F-4D97-AF65-F5344CB8AC3E}">
        <p14:creationId xmlns:p14="http://schemas.microsoft.com/office/powerpoint/2010/main" val="2693595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549805C5-53F6-46FD-8C65-F88F2B52DB43}" type="slidenum">
              <a:rPr lang="en-US" altLang="zh-CN"/>
              <a:pPr>
                <a:defRPr/>
              </a:pPr>
              <a:t>‹#›</a:t>
            </a:fld>
            <a:endParaRPr lang="en-US" altLang="zh-CN"/>
          </a:p>
        </p:txBody>
      </p:sp>
    </p:spTree>
    <p:extLst>
      <p:ext uri="{BB962C8B-B14F-4D97-AF65-F5344CB8AC3E}">
        <p14:creationId xmlns:p14="http://schemas.microsoft.com/office/powerpoint/2010/main" val="390353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DA7FBF-4B5C-494D-8DDA-74F4C4BEB405}" type="slidenum">
              <a:rPr lang="en-US" altLang="zh-CN"/>
              <a:pPr>
                <a:defRPr/>
              </a:pPr>
              <a:t>‹#›</a:t>
            </a:fld>
            <a:endParaRPr lang="en-US" altLang="zh-CN"/>
          </a:p>
        </p:txBody>
      </p:sp>
    </p:spTree>
    <p:extLst>
      <p:ext uri="{BB962C8B-B14F-4D97-AF65-F5344CB8AC3E}">
        <p14:creationId xmlns:p14="http://schemas.microsoft.com/office/powerpoint/2010/main" val="1643528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SmartArt 占位符 2"/>
          <p:cNvSpPr>
            <a:spLocks noGrp="1"/>
          </p:cNvSpPr>
          <p:nvPr>
            <p:ph type="dgm" idx="1"/>
          </p:nvPr>
        </p:nvSpPr>
        <p:spPr>
          <a:xfrm>
            <a:off x="457200" y="1600200"/>
            <a:ext cx="8229600" cy="4530725"/>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ED68CC-14D0-45DB-A561-084ABF1CFBFC}" type="slidenum">
              <a:rPr lang="en-US" altLang="zh-CN"/>
              <a:pPr>
                <a:defRPr/>
              </a:pPr>
              <a:t>‹#›</a:t>
            </a:fld>
            <a:endParaRPr lang="en-US" altLang="zh-CN"/>
          </a:p>
        </p:txBody>
      </p:sp>
    </p:spTree>
    <p:extLst>
      <p:ext uri="{BB962C8B-B14F-4D97-AF65-F5344CB8AC3E}">
        <p14:creationId xmlns:p14="http://schemas.microsoft.com/office/powerpoint/2010/main" val="2264067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4EE6BF3-007D-41B6-B0BB-B70954B47904}" type="slidenum">
              <a:rPr lang="en-US" altLang="zh-CN"/>
              <a:pPr>
                <a:defRPr/>
              </a:pPr>
              <a:t>‹#›</a:t>
            </a:fld>
            <a:endParaRPr lang="en-US" altLang="zh-CN"/>
          </a:p>
        </p:txBody>
      </p:sp>
    </p:spTree>
    <p:extLst>
      <p:ext uri="{BB962C8B-B14F-4D97-AF65-F5344CB8AC3E}">
        <p14:creationId xmlns:p14="http://schemas.microsoft.com/office/powerpoint/2010/main" val="272009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AF3D0F7-737B-4437-BE16-6E886D9783C9}" type="slidenum">
              <a:rPr lang="en-US" altLang="zh-CN"/>
              <a:pPr>
                <a:defRPr/>
              </a:pPr>
              <a:t>‹#›</a:t>
            </a:fld>
            <a:endParaRPr lang="en-US" altLang="zh-CN"/>
          </a:p>
        </p:txBody>
      </p:sp>
    </p:spTree>
    <p:extLst>
      <p:ext uri="{BB962C8B-B14F-4D97-AF65-F5344CB8AC3E}">
        <p14:creationId xmlns:p14="http://schemas.microsoft.com/office/powerpoint/2010/main" val="132537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90160A8-C343-4555-A661-673474D6589D}" type="slidenum">
              <a:rPr lang="en-US" altLang="zh-CN"/>
              <a:pPr>
                <a:defRPr/>
              </a:pPr>
              <a:t>‹#›</a:t>
            </a:fld>
            <a:endParaRPr lang="en-US" altLang="zh-CN"/>
          </a:p>
        </p:txBody>
      </p:sp>
    </p:spTree>
    <p:extLst>
      <p:ext uri="{BB962C8B-B14F-4D97-AF65-F5344CB8AC3E}">
        <p14:creationId xmlns:p14="http://schemas.microsoft.com/office/powerpoint/2010/main" val="130289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6EB296-C638-4AD3-8433-4B7DF3208A79}" type="slidenum">
              <a:rPr lang="en-US" altLang="zh-CN"/>
              <a:pPr>
                <a:defRPr/>
              </a:pPr>
              <a:t>‹#›</a:t>
            </a:fld>
            <a:endParaRPr lang="en-US" altLang="zh-CN"/>
          </a:p>
        </p:txBody>
      </p:sp>
    </p:spTree>
    <p:extLst>
      <p:ext uri="{BB962C8B-B14F-4D97-AF65-F5344CB8AC3E}">
        <p14:creationId xmlns:p14="http://schemas.microsoft.com/office/powerpoint/2010/main" val="78436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8FF481F-9F57-4D47-BD01-CD55BAD3F232}" type="slidenum">
              <a:rPr lang="en-US" altLang="zh-CN"/>
              <a:pPr>
                <a:defRPr/>
              </a:pPr>
              <a:t>‹#›</a:t>
            </a:fld>
            <a:endParaRPr lang="en-US" altLang="zh-CN"/>
          </a:p>
        </p:txBody>
      </p:sp>
    </p:spTree>
    <p:extLst>
      <p:ext uri="{BB962C8B-B14F-4D97-AF65-F5344CB8AC3E}">
        <p14:creationId xmlns:p14="http://schemas.microsoft.com/office/powerpoint/2010/main" val="18827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191D231-A1FA-4709-A40A-27C3925C03E7}" type="slidenum">
              <a:rPr lang="en-US" altLang="zh-CN"/>
              <a:pPr>
                <a:defRPr/>
              </a:pPr>
              <a:t>‹#›</a:t>
            </a:fld>
            <a:endParaRPr lang="en-US" altLang="zh-CN"/>
          </a:p>
        </p:txBody>
      </p:sp>
    </p:spTree>
    <p:extLst>
      <p:ext uri="{BB962C8B-B14F-4D97-AF65-F5344CB8AC3E}">
        <p14:creationId xmlns:p14="http://schemas.microsoft.com/office/powerpoint/2010/main" val="61356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9630DA7-3F3E-4530-8AED-B6991C3E156A}" type="slidenum">
              <a:rPr lang="en-US" altLang="zh-CN"/>
              <a:pPr>
                <a:defRPr/>
              </a:pPr>
              <a:t>‹#›</a:t>
            </a:fld>
            <a:endParaRPr lang="en-US" altLang="zh-CN"/>
          </a:p>
        </p:txBody>
      </p:sp>
    </p:spTree>
    <p:extLst>
      <p:ext uri="{BB962C8B-B14F-4D97-AF65-F5344CB8AC3E}">
        <p14:creationId xmlns:p14="http://schemas.microsoft.com/office/powerpoint/2010/main" val="306426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F4D48BB-A361-4101-84D0-1393B8AB12A7}" type="slidenum">
              <a:rPr lang="en-US" altLang="zh-CN"/>
              <a:pPr>
                <a:defRPr/>
              </a:pPr>
              <a:t>‹#›</a:t>
            </a:fld>
            <a:endParaRPr lang="en-US" altLang="zh-CN"/>
          </a:p>
        </p:txBody>
      </p:sp>
    </p:spTree>
    <p:extLst>
      <p:ext uri="{BB962C8B-B14F-4D97-AF65-F5344CB8AC3E}">
        <p14:creationId xmlns:p14="http://schemas.microsoft.com/office/powerpoint/2010/main" val="96751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976F57-DD6B-411F-B9F7-074AEF12A2E9}" type="slidenum">
              <a:rPr lang="en-US" altLang="zh-CN"/>
              <a:pPr>
                <a:defRPr/>
              </a:pPr>
              <a:t>‹#›</a:t>
            </a:fld>
            <a:endParaRPr lang="en-US" altLang="zh-CN"/>
          </a:p>
        </p:txBody>
      </p:sp>
    </p:spTree>
    <p:extLst>
      <p:ext uri="{BB962C8B-B14F-4D97-AF65-F5344CB8AC3E}">
        <p14:creationId xmlns:p14="http://schemas.microsoft.com/office/powerpoint/2010/main" val="364465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2362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zh-CN"/>
          </a:p>
        </p:txBody>
      </p:sp>
      <p:sp>
        <p:nvSpPr>
          <p:cNvPr id="6236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zh-CN"/>
          </a:p>
        </p:txBody>
      </p:sp>
      <p:sp>
        <p:nvSpPr>
          <p:cNvPr id="62362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6BE51024-40B8-4BC7-9932-7018EB85FB60}"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2.xml"/><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3.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4.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6.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5.bin"/></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google.cn/search?q=friend"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第一章</a:t>
            </a:r>
            <a:r>
              <a:rPr lang="en-US" altLang="zh-CN" dirty="0"/>
              <a:t>.</a:t>
            </a:r>
            <a:r>
              <a:rPr lang="zh-CN" altLang="en-US" dirty="0"/>
              <a:t>绪论</a:t>
            </a:r>
          </a:p>
        </p:txBody>
      </p:sp>
      <p:sp>
        <p:nvSpPr>
          <p:cNvPr id="10243" name="Rectangle 3"/>
          <p:cNvSpPr>
            <a:spLocks noGrp="1" noChangeArrowheads="1"/>
          </p:cNvSpPr>
          <p:nvPr>
            <p:ph type="body" idx="1"/>
          </p:nvPr>
        </p:nvSpPr>
        <p:spPr>
          <a:xfrm>
            <a:off x="457200" y="1412776"/>
            <a:ext cx="8229600" cy="4718149"/>
          </a:xfrm>
        </p:spPr>
        <p:txBody>
          <a:bodyPr/>
          <a:lstStyle/>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1.1</a:t>
            </a:r>
            <a:r>
              <a:rPr lang="zh-CN" altLang="en-US" dirty="0">
                <a:cs typeface="+mn-cs"/>
              </a:rPr>
              <a:t>数据库系统概述</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1.2</a:t>
            </a:r>
            <a:r>
              <a:rPr lang="zh-CN" altLang="en-US" dirty="0">
                <a:cs typeface="+mn-cs"/>
              </a:rPr>
              <a:t>数据模型</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1.3</a:t>
            </a:r>
            <a:r>
              <a:rPr lang="zh-CN" altLang="en-US" dirty="0">
                <a:cs typeface="+mn-cs"/>
              </a:rPr>
              <a:t>数据库系统结构</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1.4</a:t>
            </a:r>
            <a:r>
              <a:rPr lang="zh-CN" altLang="en-US" dirty="0">
                <a:cs typeface="+mn-cs"/>
              </a:rPr>
              <a:t>数据库管理系统的组成</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1.5</a:t>
            </a:r>
            <a:r>
              <a:rPr lang="zh-CN" altLang="en-US" dirty="0">
                <a:cs typeface="+mn-cs"/>
              </a:rPr>
              <a:t>数据库工程与应用</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1.6</a:t>
            </a:r>
            <a:r>
              <a:rPr lang="zh-CN" altLang="en-US" dirty="0">
                <a:cs typeface="+mn-cs"/>
              </a:rPr>
              <a:t>小结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数据管理和处理</a:t>
            </a:r>
          </a:p>
        </p:txBody>
      </p:sp>
      <p:sp>
        <p:nvSpPr>
          <p:cNvPr id="14339" name="Rectangle 3"/>
          <p:cNvSpPr>
            <a:spLocks noGrp="1" noChangeArrowheads="1"/>
          </p:cNvSpPr>
          <p:nvPr>
            <p:ph type="body" idx="1"/>
          </p:nvPr>
        </p:nvSpPr>
        <p:spPr>
          <a:xfrm>
            <a:off x="457200" y="1340768"/>
            <a:ext cx="8229600" cy="4790157"/>
          </a:xfrm>
        </p:spPr>
        <p:txBody>
          <a:bodyPr/>
          <a:lstStyle/>
          <a:p>
            <a:r>
              <a:rPr lang="zh-CN" altLang="en-US" dirty="0"/>
              <a:t>需求：数据管理和处理任务 </a:t>
            </a:r>
            <a:endParaRPr lang="en-US" altLang="zh-CN" dirty="0"/>
          </a:p>
          <a:p>
            <a:pPr lvl="1"/>
            <a:r>
              <a:rPr lang="zh-CN" altLang="en-US" dirty="0"/>
              <a:t>数据管理：对数据进行分类、组织、编码、存储、检索 </a:t>
            </a:r>
          </a:p>
          <a:p>
            <a:pPr lvl="1"/>
            <a:r>
              <a:rPr lang="zh-CN" altLang="en-US" dirty="0"/>
              <a:t>数据处理 ：对数据进行收集、存储、加工、传播 </a:t>
            </a:r>
          </a:p>
          <a:p>
            <a:r>
              <a:rPr lang="zh-CN" altLang="en-US" dirty="0"/>
              <a:t>两次数据危机</a:t>
            </a:r>
            <a:endParaRPr lang="en-US" altLang="zh-CN" dirty="0"/>
          </a:p>
          <a:p>
            <a:pPr lvl="1"/>
            <a:r>
              <a:rPr lang="en-US" altLang="zh-CN" dirty="0"/>
              <a:t>20</a:t>
            </a:r>
            <a:r>
              <a:rPr lang="zh-CN" altLang="en-US" dirty="0"/>
              <a:t>世纪</a:t>
            </a:r>
            <a:r>
              <a:rPr lang="en-US" altLang="zh-CN" dirty="0"/>
              <a:t>60</a:t>
            </a:r>
            <a:r>
              <a:rPr lang="zh-CN" altLang="en-US" dirty="0"/>
              <a:t>年代。背景：美国陆地卫星，阿波罗计划等催生了数据库系统。 </a:t>
            </a:r>
          </a:p>
          <a:p>
            <a:pPr lvl="1"/>
            <a:r>
              <a:rPr lang="en-US" altLang="zh-CN" dirty="0"/>
              <a:t>80-90</a:t>
            </a:r>
            <a:r>
              <a:rPr lang="zh-CN" altLang="en-US" dirty="0"/>
              <a:t>年代。背景：人类基因组计划，</a:t>
            </a:r>
            <a:r>
              <a:rPr lang="en-US" altLang="zh-CN" dirty="0"/>
              <a:t>web</a:t>
            </a:r>
            <a:r>
              <a:rPr lang="zh-CN" altLang="en-US" dirty="0"/>
              <a:t>数据大量增加等促成了数据挖掘技术的产生</a:t>
            </a: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10</a:t>
            </a:fld>
            <a:endParaRPr lang="en-US" altLang="zh-CN" dirty="0"/>
          </a:p>
        </p:txBody>
      </p:sp>
      <p:sp>
        <p:nvSpPr>
          <p:cNvPr id="3" name="圆角矩形标注 2"/>
          <p:cNvSpPr/>
          <p:nvPr/>
        </p:nvSpPr>
        <p:spPr bwMode="auto">
          <a:xfrm>
            <a:off x="6811892" y="5229200"/>
            <a:ext cx="1512168" cy="936104"/>
          </a:xfrm>
          <a:prstGeom prst="wedgeRoundRectCallout">
            <a:avLst>
              <a:gd name="adj1" fmla="val -70851"/>
              <a:gd name="adj2" fmla="val -59300"/>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数据在激增</a:t>
            </a:r>
            <a:endParaRPr kumimoji="0" lang="en-US" altLang="zh-CN" sz="1800" b="0" i="0" u="none" strike="noStrike" cap="none" normalizeH="0" baseline="0" dirty="0">
              <a:ln>
                <a:noFill/>
              </a:ln>
              <a:solidFill>
                <a:schemeClr val="tx1"/>
              </a:solidFill>
              <a:effectLst/>
              <a:latin typeface="Arial"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需求在膨胀</a:t>
            </a:r>
          </a:p>
        </p:txBody>
      </p:sp>
    </p:spTree>
    <p:extLst>
      <p:ext uri="{BB962C8B-B14F-4D97-AF65-F5344CB8AC3E}">
        <p14:creationId xmlns:p14="http://schemas.microsoft.com/office/powerpoint/2010/main" val="22332098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t>层次数据模型的数据结构</a:t>
            </a:r>
            <a:r>
              <a:rPr lang="en-US" altLang="zh-CN"/>
              <a:t>(</a:t>
            </a:r>
            <a:r>
              <a:rPr lang="zh-CN" altLang="en-US"/>
              <a:t>续）</a:t>
            </a:r>
            <a:endParaRPr lang="zh-CN" altLang="en-US" sz="4400" b="1">
              <a:solidFill>
                <a:srgbClr val="000000"/>
              </a:solidFill>
              <a:latin typeface="黑体" pitchFamily="2" charset="-122"/>
              <a:ea typeface="黑体" pitchFamily="2" charset="-122"/>
            </a:endParaRPr>
          </a:p>
        </p:txBody>
      </p:sp>
      <p:sp>
        <p:nvSpPr>
          <p:cNvPr id="102403" name="Rectangle 3"/>
          <p:cNvSpPr>
            <a:spLocks noGrp="1" noChangeArrowheads="1"/>
          </p:cNvSpPr>
          <p:nvPr>
            <p:ph type="body" idx="1"/>
          </p:nvPr>
        </p:nvSpPr>
        <p:spPr/>
        <p:txBody>
          <a:bodyPr/>
          <a:lstStyle/>
          <a:p>
            <a:pPr eaLnBrk="1" hangingPunct="1">
              <a:buFont typeface="Wingdings" pitchFamily="2" charset="2"/>
              <a:buNone/>
            </a:pPr>
            <a:r>
              <a:rPr lang="en-US" altLang="zh-CN"/>
              <a:t> </a:t>
            </a:r>
          </a:p>
        </p:txBody>
      </p:sp>
      <p:grpSp>
        <p:nvGrpSpPr>
          <p:cNvPr id="102404" name="Group 223"/>
          <p:cNvGrpSpPr>
            <a:grpSpLocks/>
          </p:cNvGrpSpPr>
          <p:nvPr/>
        </p:nvGrpSpPr>
        <p:grpSpPr bwMode="auto">
          <a:xfrm>
            <a:off x="2057400" y="1905000"/>
            <a:ext cx="5338763" cy="4673600"/>
            <a:chOff x="1524" y="1285"/>
            <a:chExt cx="2685" cy="2324"/>
          </a:xfrm>
        </p:grpSpPr>
        <p:grpSp>
          <p:nvGrpSpPr>
            <p:cNvPr id="102405" name="Group 205"/>
            <p:cNvGrpSpPr>
              <a:grpSpLocks/>
            </p:cNvGrpSpPr>
            <p:nvPr/>
          </p:nvGrpSpPr>
          <p:grpSpPr bwMode="auto">
            <a:xfrm>
              <a:off x="1524" y="1285"/>
              <a:ext cx="2685" cy="1876"/>
              <a:chOff x="1524" y="1285"/>
              <a:chExt cx="2685" cy="1876"/>
            </a:xfrm>
          </p:grpSpPr>
          <p:sp>
            <p:nvSpPr>
              <p:cNvPr id="102423" name="Rectangle 5"/>
              <p:cNvSpPr>
                <a:spLocks noChangeArrowheads="1"/>
              </p:cNvSpPr>
              <p:nvPr/>
            </p:nvSpPr>
            <p:spPr bwMode="auto">
              <a:xfrm>
                <a:off x="1524" y="1314"/>
                <a:ext cx="48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黑体" pitchFamily="2" charset="-122"/>
                    <a:ea typeface="黑体" pitchFamily="2" charset="-122"/>
                  </a:rPr>
                  <a:t>         </a:t>
                </a:r>
                <a:endParaRPr kumimoji="1" lang="en-US" altLang="zh-CN" sz="2400">
                  <a:latin typeface="Times New Roman" charset="0"/>
                </a:endParaRPr>
              </a:p>
            </p:txBody>
          </p:sp>
          <p:sp>
            <p:nvSpPr>
              <p:cNvPr id="102424" name="Rectangle 6"/>
              <p:cNvSpPr>
                <a:spLocks noChangeArrowheads="1"/>
              </p:cNvSpPr>
              <p:nvPr/>
            </p:nvSpPr>
            <p:spPr bwMode="auto">
              <a:xfrm>
                <a:off x="2134" y="1306"/>
                <a:ext cx="27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25" name="Rectangle 7"/>
              <p:cNvSpPr>
                <a:spLocks noChangeArrowheads="1"/>
              </p:cNvSpPr>
              <p:nvPr/>
            </p:nvSpPr>
            <p:spPr bwMode="auto">
              <a:xfrm>
                <a:off x="2814" y="130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26" name="Rectangle 8"/>
              <p:cNvSpPr>
                <a:spLocks noChangeArrowheads="1"/>
              </p:cNvSpPr>
              <p:nvPr/>
            </p:nvSpPr>
            <p:spPr bwMode="auto">
              <a:xfrm>
                <a:off x="2898" y="130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27" name="Rectangle 9"/>
              <p:cNvSpPr>
                <a:spLocks noChangeArrowheads="1"/>
              </p:cNvSpPr>
              <p:nvPr/>
            </p:nvSpPr>
            <p:spPr bwMode="auto">
              <a:xfrm>
                <a:off x="2960" y="1314"/>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000000"/>
                    </a:solidFill>
                    <a:latin typeface="宋体" charset="-122"/>
                  </a:rPr>
                  <a:t>Ｒ</a:t>
                </a:r>
                <a:endParaRPr kumimoji="1" lang="zh-CN" altLang="en-US" sz="2400">
                  <a:latin typeface="Times New Roman" charset="0"/>
                </a:endParaRPr>
              </a:p>
            </p:txBody>
          </p:sp>
          <p:sp>
            <p:nvSpPr>
              <p:cNvPr id="102428" name="Rectangle 10"/>
              <p:cNvSpPr>
                <a:spLocks noChangeArrowheads="1"/>
              </p:cNvSpPr>
              <p:nvPr/>
            </p:nvSpPr>
            <p:spPr bwMode="auto">
              <a:xfrm>
                <a:off x="3102" y="1306"/>
                <a:ext cx="10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1  </a:t>
                </a:r>
                <a:endParaRPr kumimoji="1" lang="en-US" altLang="zh-CN" sz="2400">
                  <a:latin typeface="Times New Roman" charset="0"/>
                </a:endParaRPr>
              </a:p>
            </p:txBody>
          </p:sp>
          <p:sp>
            <p:nvSpPr>
              <p:cNvPr id="102429" name="Rectangle 11"/>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30" name="Line 12"/>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1" name="Line 13"/>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2" name="Rectangle 14"/>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33" name="Line 15"/>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4" name="Line 16"/>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5" name="Rectangle 17"/>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36" name="Line 18"/>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7" name="Rectangle 19"/>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38" name="Line 20"/>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39" name="Line 21"/>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0" name="Rectangle 22"/>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1" name="Line 23"/>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2" name="Line 24"/>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3" name="Rectangle 25"/>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4" name="Line 26"/>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5" name="Rectangle 27"/>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6" name="Line 28"/>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7" name="Rectangle 29"/>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8" name="Line 30"/>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49" name="Line 31"/>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0" name="Rectangle 32"/>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51" name="Line 33"/>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2" name="Line 34"/>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3" name="Rectangle 35"/>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54" name="Line 36"/>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5" name="Rectangle 37"/>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56" name="Line 38"/>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7" name="Line 39"/>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58" name="Rectangle 40"/>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59" name="Line 41"/>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60" name="Line 42"/>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61" name="Rectangle 43"/>
              <p:cNvSpPr>
                <a:spLocks noChangeArrowheads="1"/>
              </p:cNvSpPr>
              <p:nvPr/>
            </p:nvSpPr>
            <p:spPr bwMode="auto">
              <a:xfrm>
                <a:off x="3312" y="1306"/>
                <a:ext cx="5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62" name="Rectangle 44"/>
              <p:cNvSpPr>
                <a:spLocks noChangeArrowheads="1"/>
              </p:cNvSpPr>
              <p:nvPr/>
            </p:nvSpPr>
            <p:spPr bwMode="auto">
              <a:xfrm>
                <a:off x="3439" y="1314"/>
                <a:ext cx="40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100" b="1">
                    <a:solidFill>
                      <a:srgbClr val="000000"/>
                    </a:solidFill>
                    <a:latin typeface="宋体" charset="-122"/>
                  </a:rPr>
                  <a:t>根结点</a:t>
                </a:r>
                <a:endParaRPr kumimoji="1" lang="zh-CN" altLang="en-US" sz="3200">
                  <a:latin typeface="Times New Roman" charset="0"/>
                </a:endParaRPr>
              </a:p>
            </p:txBody>
          </p:sp>
          <p:sp>
            <p:nvSpPr>
              <p:cNvPr id="102463" name="Rectangle 45"/>
              <p:cNvSpPr>
                <a:spLocks noChangeArrowheads="1"/>
              </p:cNvSpPr>
              <p:nvPr/>
            </p:nvSpPr>
            <p:spPr bwMode="auto">
              <a:xfrm>
                <a:off x="1524" y="1806"/>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64" name="Rectangle 46"/>
              <p:cNvSpPr>
                <a:spLocks noChangeArrowheads="1"/>
              </p:cNvSpPr>
              <p:nvPr/>
            </p:nvSpPr>
            <p:spPr bwMode="auto">
              <a:xfrm>
                <a:off x="1524" y="2026"/>
                <a:ext cx="21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65" name="Rectangle 47"/>
              <p:cNvSpPr>
                <a:spLocks noChangeArrowheads="1"/>
              </p:cNvSpPr>
              <p:nvPr/>
            </p:nvSpPr>
            <p:spPr bwMode="auto">
              <a:xfrm>
                <a:off x="2072"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66" name="Rectangle 48"/>
              <p:cNvSpPr>
                <a:spLocks noChangeArrowheads="1"/>
              </p:cNvSpPr>
              <p:nvPr/>
            </p:nvSpPr>
            <p:spPr bwMode="auto">
              <a:xfrm>
                <a:off x="2156"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467" name="Rectangle 49"/>
              <p:cNvSpPr>
                <a:spLocks noChangeArrowheads="1"/>
              </p:cNvSpPr>
              <p:nvPr/>
            </p:nvSpPr>
            <p:spPr bwMode="auto">
              <a:xfrm>
                <a:off x="2218" y="2033"/>
                <a:ext cx="1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000000"/>
                    </a:solidFill>
                    <a:latin typeface="宋体" charset="-122"/>
                  </a:rPr>
                  <a:t>Ｒ</a:t>
                </a:r>
                <a:endParaRPr kumimoji="1" lang="zh-CN" altLang="en-US" sz="2400">
                  <a:latin typeface="Times New Roman" charset="0"/>
                </a:endParaRPr>
              </a:p>
            </p:txBody>
          </p:sp>
          <p:sp>
            <p:nvSpPr>
              <p:cNvPr id="102468" name="Rectangle 50"/>
              <p:cNvSpPr>
                <a:spLocks noChangeArrowheads="1"/>
              </p:cNvSpPr>
              <p:nvPr/>
            </p:nvSpPr>
            <p:spPr bwMode="auto">
              <a:xfrm>
                <a:off x="2362" y="2026"/>
                <a:ext cx="136"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2   </a:t>
                </a:r>
                <a:endParaRPr kumimoji="1" lang="en-US" altLang="zh-CN" sz="2400">
                  <a:latin typeface="Times New Roman" charset="0"/>
                </a:endParaRPr>
              </a:p>
            </p:txBody>
          </p:sp>
          <p:sp>
            <p:nvSpPr>
              <p:cNvPr id="102469" name="Rectangle 51"/>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70" name="Line 52"/>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1" name="Line 53"/>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2" name="Rectangle 54"/>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73" name="Line 55"/>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4" name="Line 56"/>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5" name="Rectangle 57"/>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76" name="Line 58"/>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7" name="Rectangle 59"/>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78" name="Line 60"/>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9" name="Line 61"/>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0" name="Rectangle 62"/>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81" name="Line 63"/>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2" name="Line 64"/>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3" name="Rectangle 65"/>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84" name="Line 66"/>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5" name="Rectangle 67"/>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86" name="Line 68"/>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7" name="Rectangle 69"/>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88" name="Line 70"/>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89" name="Line 71"/>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0" name="Rectangle 72"/>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91" name="Line 73"/>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2" name="Line 74"/>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3" name="Rectangle 75"/>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94" name="Line 76"/>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5" name="Rectangle 77"/>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96" name="Line 78"/>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7" name="Line 79"/>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8" name="Rectangle 80"/>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99" name="Line 81"/>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0" name="Line 82"/>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01" name="Rectangle 83"/>
              <p:cNvSpPr>
                <a:spLocks noChangeArrowheads="1"/>
              </p:cNvSpPr>
              <p:nvPr/>
            </p:nvSpPr>
            <p:spPr bwMode="auto">
              <a:xfrm>
                <a:off x="2635"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02" name="Rectangle 84"/>
              <p:cNvSpPr>
                <a:spLocks noChangeArrowheads="1"/>
              </p:cNvSpPr>
              <p:nvPr/>
            </p:nvSpPr>
            <p:spPr bwMode="auto">
              <a:xfrm>
                <a:off x="2770"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03" name="Rectangle 85"/>
              <p:cNvSpPr>
                <a:spLocks noChangeArrowheads="1"/>
              </p:cNvSpPr>
              <p:nvPr/>
            </p:nvSpPr>
            <p:spPr bwMode="auto">
              <a:xfrm>
                <a:off x="2833" y="2033"/>
                <a:ext cx="5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100" b="1">
                    <a:solidFill>
                      <a:srgbClr val="000000"/>
                    </a:solidFill>
                    <a:latin typeface="宋体" charset="-122"/>
                  </a:rPr>
                  <a:t>兄弟结点</a:t>
                </a:r>
                <a:endParaRPr kumimoji="1" lang="zh-CN" altLang="en-US" sz="3200">
                  <a:latin typeface="Times New Roman" charset="0"/>
                </a:endParaRPr>
              </a:p>
            </p:txBody>
          </p:sp>
          <p:sp>
            <p:nvSpPr>
              <p:cNvPr id="102504" name="Rectangle 86"/>
              <p:cNvSpPr>
                <a:spLocks noChangeArrowheads="1"/>
              </p:cNvSpPr>
              <p:nvPr/>
            </p:nvSpPr>
            <p:spPr bwMode="auto">
              <a:xfrm>
                <a:off x="3380"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05" name="Rectangle 87"/>
              <p:cNvSpPr>
                <a:spLocks noChangeArrowheads="1"/>
              </p:cNvSpPr>
              <p:nvPr/>
            </p:nvSpPr>
            <p:spPr bwMode="auto">
              <a:xfrm>
                <a:off x="3508" y="2033"/>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000000"/>
                    </a:solidFill>
                    <a:latin typeface="宋体" charset="-122"/>
                  </a:rPr>
                  <a:t>　</a:t>
                </a:r>
                <a:endParaRPr kumimoji="1" lang="zh-CN" altLang="en-US" sz="2400">
                  <a:latin typeface="Times New Roman" charset="0"/>
                </a:endParaRPr>
              </a:p>
            </p:txBody>
          </p:sp>
          <p:sp>
            <p:nvSpPr>
              <p:cNvPr id="102506" name="Rectangle 88"/>
              <p:cNvSpPr>
                <a:spLocks noChangeArrowheads="1"/>
              </p:cNvSpPr>
              <p:nvPr/>
            </p:nvSpPr>
            <p:spPr bwMode="auto">
              <a:xfrm>
                <a:off x="3658"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07" name="Rectangle 89"/>
              <p:cNvSpPr>
                <a:spLocks noChangeArrowheads="1"/>
              </p:cNvSpPr>
              <p:nvPr/>
            </p:nvSpPr>
            <p:spPr bwMode="auto">
              <a:xfrm>
                <a:off x="3742"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08" name="Rectangle 90"/>
              <p:cNvSpPr>
                <a:spLocks noChangeArrowheads="1"/>
              </p:cNvSpPr>
              <p:nvPr/>
            </p:nvSpPr>
            <p:spPr bwMode="auto">
              <a:xfrm>
                <a:off x="3804" y="2033"/>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000000"/>
                    </a:solidFill>
                    <a:latin typeface="宋体" charset="-122"/>
                  </a:rPr>
                  <a:t>Ｒ</a:t>
                </a:r>
                <a:endParaRPr kumimoji="1" lang="zh-CN" altLang="en-US" sz="2400">
                  <a:latin typeface="Times New Roman" charset="0"/>
                </a:endParaRPr>
              </a:p>
            </p:txBody>
          </p:sp>
          <p:sp>
            <p:nvSpPr>
              <p:cNvPr id="102509" name="Rectangle 91"/>
              <p:cNvSpPr>
                <a:spLocks noChangeArrowheads="1"/>
              </p:cNvSpPr>
              <p:nvPr/>
            </p:nvSpPr>
            <p:spPr bwMode="auto">
              <a:xfrm>
                <a:off x="3946"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3</a:t>
                </a:r>
                <a:endParaRPr kumimoji="1" lang="en-US" altLang="zh-CN" sz="2400">
                  <a:latin typeface="Times New Roman" charset="0"/>
                </a:endParaRPr>
              </a:p>
            </p:txBody>
          </p:sp>
          <p:sp>
            <p:nvSpPr>
              <p:cNvPr id="102510" name="Rectangle 92"/>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11" name="Line 93"/>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2" name="Line 94"/>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3" name="Rectangle 95"/>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14" name="Line 96"/>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5" name="Line 97"/>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6" name="Rectangle 98"/>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17" name="Line 99"/>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8" name="Rectangle 100"/>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19" name="Line 101"/>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0" name="Line 102"/>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1" name="Rectangle 103"/>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22" name="Line 104"/>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3" name="Line 105"/>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4" name="Rectangle 106"/>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25" name="Line 107"/>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6" name="Rectangle 108"/>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27" name="Line 109"/>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28" name="Rectangle 110"/>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29" name="Line 111"/>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0" name="Line 112"/>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1" name="Rectangle 113"/>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32" name="Line 114"/>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3" name="Line 115"/>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4" name="Rectangle 116"/>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35" name="Line 117"/>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6" name="Rectangle 118"/>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37" name="Line 119"/>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8" name="Line 120"/>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9" name="Rectangle 121"/>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40" name="Line 122"/>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1" name="Line 123"/>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2" name="Rectangle 124"/>
              <p:cNvSpPr>
                <a:spLocks noChangeArrowheads="1"/>
              </p:cNvSpPr>
              <p:nvPr/>
            </p:nvSpPr>
            <p:spPr bwMode="auto">
              <a:xfrm>
                <a:off x="4155" y="2026"/>
                <a:ext cx="5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43" name="Rectangle 125"/>
              <p:cNvSpPr>
                <a:spLocks noChangeArrowheads="1"/>
              </p:cNvSpPr>
              <p:nvPr/>
            </p:nvSpPr>
            <p:spPr bwMode="auto">
              <a:xfrm>
                <a:off x="1524" y="2274"/>
                <a:ext cx="86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44" name="Rectangle 126"/>
              <p:cNvSpPr>
                <a:spLocks noChangeArrowheads="1"/>
              </p:cNvSpPr>
              <p:nvPr/>
            </p:nvSpPr>
            <p:spPr bwMode="auto">
              <a:xfrm>
                <a:off x="3680" y="2282"/>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100" b="1">
                    <a:solidFill>
                      <a:srgbClr val="000000"/>
                    </a:solidFill>
                    <a:latin typeface="宋体" charset="-122"/>
                  </a:rPr>
                  <a:t>叶结点</a:t>
                </a:r>
                <a:endParaRPr kumimoji="1" lang="zh-CN" altLang="en-US" sz="3200">
                  <a:latin typeface="Times New Roman" charset="0"/>
                </a:endParaRPr>
              </a:p>
            </p:txBody>
          </p:sp>
          <p:sp>
            <p:nvSpPr>
              <p:cNvPr id="102545" name="Rectangle 127"/>
              <p:cNvSpPr>
                <a:spLocks noChangeArrowheads="1"/>
              </p:cNvSpPr>
              <p:nvPr/>
            </p:nvSpPr>
            <p:spPr bwMode="auto">
              <a:xfrm>
                <a:off x="1531"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46" name="Rectangle 128"/>
              <p:cNvSpPr>
                <a:spLocks noChangeArrowheads="1"/>
              </p:cNvSpPr>
              <p:nvPr/>
            </p:nvSpPr>
            <p:spPr bwMode="auto">
              <a:xfrm>
                <a:off x="1612" y="2752"/>
                <a:ext cx="1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000000"/>
                    </a:solidFill>
                    <a:latin typeface="宋体" charset="-122"/>
                  </a:rPr>
                  <a:t>Ｒ</a:t>
                </a:r>
                <a:endParaRPr kumimoji="1" lang="zh-CN" altLang="en-US" sz="2400">
                  <a:latin typeface="Times New Roman" charset="0"/>
                </a:endParaRPr>
              </a:p>
            </p:txBody>
          </p:sp>
          <p:sp>
            <p:nvSpPr>
              <p:cNvPr id="102547" name="Rectangle 129"/>
              <p:cNvSpPr>
                <a:spLocks noChangeArrowheads="1"/>
              </p:cNvSpPr>
              <p:nvPr/>
            </p:nvSpPr>
            <p:spPr bwMode="auto">
              <a:xfrm>
                <a:off x="1754" y="2744"/>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4  </a:t>
                </a:r>
                <a:endParaRPr kumimoji="1" lang="en-US" altLang="zh-CN" sz="2400">
                  <a:latin typeface="Times New Roman" charset="0"/>
                </a:endParaRPr>
              </a:p>
            </p:txBody>
          </p:sp>
          <p:sp>
            <p:nvSpPr>
              <p:cNvPr id="102548" name="Rectangle 130"/>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49" name="Line 131"/>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0" name="Line 132"/>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1" name="Rectangle 133"/>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52" name="Line 134"/>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3" name="Line 135"/>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4" name="Rectangle 136"/>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55" name="Line 137"/>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6" name="Rectangle 138"/>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57" name="Line 139"/>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8" name="Line 140"/>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9" name="Rectangle 141"/>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60" name="Line 142"/>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1" name="Line 143"/>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2" name="Rectangle 144"/>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63" name="Line 145"/>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4" name="Rectangle 146"/>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65" name="Line 147"/>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6" name="Rectangle 148"/>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67" name="Line 149"/>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8" name="Line 150"/>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69" name="Rectangle 151"/>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70" name="Line 152"/>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1" name="Line 153"/>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2" name="Rectangle 154"/>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73" name="Line 155"/>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4" name="Rectangle 156"/>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75" name="Line 157"/>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6" name="Line 158"/>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7" name="Rectangle 159"/>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78" name="Line 160"/>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79" name="Line 161"/>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0" name="Rectangle 162"/>
              <p:cNvSpPr>
                <a:spLocks noChangeArrowheads="1"/>
              </p:cNvSpPr>
              <p:nvPr/>
            </p:nvSpPr>
            <p:spPr bwMode="auto">
              <a:xfrm>
                <a:off x="1962" y="2744"/>
                <a:ext cx="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81" name="Rectangle 163"/>
              <p:cNvSpPr>
                <a:spLocks noChangeArrowheads="1"/>
              </p:cNvSpPr>
              <p:nvPr/>
            </p:nvSpPr>
            <p:spPr bwMode="auto">
              <a:xfrm>
                <a:off x="2160" y="2752"/>
                <a:ext cx="5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100" b="1">
                    <a:solidFill>
                      <a:srgbClr val="000000"/>
                    </a:solidFill>
                    <a:latin typeface="宋体" charset="-122"/>
                  </a:rPr>
                  <a:t>兄弟结点</a:t>
                </a:r>
                <a:endParaRPr kumimoji="1" lang="zh-CN" altLang="en-US" sz="3200">
                  <a:latin typeface="Times New Roman" charset="0"/>
                </a:endParaRPr>
              </a:p>
            </p:txBody>
          </p:sp>
          <p:sp>
            <p:nvSpPr>
              <p:cNvPr id="102582" name="Rectangle 164"/>
              <p:cNvSpPr>
                <a:spLocks noChangeArrowheads="1"/>
              </p:cNvSpPr>
              <p:nvPr/>
            </p:nvSpPr>
            <p:spPr bwMode="auto">
              <a:xfrm>
                <a:off x="2708"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83" name="Rectangle 165"/>
              <p:cNvSpPr>
                <a:spLocks noChangeArrowheads="1"/>
              </p:cNvSpPr>
              <p:nvPr/>
            </p:nvSpPr>
            <p:spPr bwMode="auto">
              <a:xfrm>
                <a:off x="2770" y="2752"/>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000000"/>
                    </a:solidFill>
                    <a:latin typeface="宋体" charset="-122"/>
                  </a:rPr>
                  <a:t>　</a:t>
                </a:r>
                <a:endParaRPr kumimoji="1" lang="zh-CN" altLang="en-US" sz="2400">
                  <a:latin typeface="Times New Roman" charset="0"/>
                </a:endParaRPr>
              </a:p>
            </p:txBody>
          </p:sp>
          <p:sp>
            <p:nvSpPr>
              <p:cNvPr id="102584" name="Rectangle 166"/>
              <p:cNvSpPr>
                <a:spLocks noChangeArrowheads="1"/>
              </p:cNvSpPr>
              <p:nvPr/>
            </p:nvSpPr>
            <p:spPr bwMode="auto">
              <a:xfrm>
                <a:off x="2916"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585" name="Rectangle 167"/>
              <p:cNvSpPr>
                <a:spLocks noChangeArrowheads="1"/>
              </p:cNvSpPr>
              <p:nvPr/>
            </p:nvSpPr>
            <p:spPr bwMode="auto">
              <a:xfrm>
                <a:off x="2993" y="2752"/>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1700" b="1">
                    <a:solidFill>
                      <a:srgbClr val="000000"/>
                    </a:solidFill>
                    <a:latin typeface="宋体" charset="-122"/>
                  </a:rPr>
                  <a:t>Ｒ</a:t>
                </a:r>
                <a:endParaRPr kumimoji="1" lang="zh-CN" altLang="en-US" sz="2400">
                  <a:latin typeface="Times New Roman" charset="0"/>
                </a:endParaRPr>
              </a:p>
            </p:txBody>
          </p:sp>
          <p:sp>
            <p:nvSpPr>
              <p:cNvPr id="102586" name="Rectangle 168"/>
              <p:cNvSpPr>
                <a:spLocks noChangeArrowheads="1"/>
              </p:cNvSpPr>
              <p:nvPr/>
            </p:nvSpPr>
            <p:spPr bwMode="auto">
              <a:xfrm>
                <a:off x="3135" y="2744"/>
                <a:ext cx="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5</a:t>
                </a:r>
                <a:endParaRPr kumimoji="1" lang="en-US" altLang="zh-CN" sz="2400">
                  <a:latin typeface="Times New Roman" charset="0"/>
                </a:endParaRPr>
              </a:p>
            </p:txBody>
          </p:sp>
          <p:sp>
            <p:nvSpPr>
              <p:cNvPr id="102587" name="Rectangle 169"/>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88" name="Line 170"/>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89" name="Line 171"/>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0" name="Rectangle 172"/>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91" name="Line 173"/>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2" name="Line 174"/>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3" name="Rectangle 175"/>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94" name="Line 176"/>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5" name="Rectangle 177"/>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96" name="Line 178"/>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7" name="Line 179"/>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98" name="Rectangle 180"/>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99" name="Line 181"/>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0" name="Line 182"/>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1" name="Rectangle 183"/>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02" name="Line 184"/>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3" name="Rectangle 185"/>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04" name="Line 186"/>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5" name="Rectangle 187"/>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06" name="Line 188"/>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7" name="Line 189"/>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8" name="Rectangle 190"/>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09" name="Line 191"/>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0" name="Line 192"/>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1" name="Rectangle 193"/>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2" name="Line 194"/>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3" name="Rectangle 195"/>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4" name="Line 196"/>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5" name="Line 197"/>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6" name="Rectangle 198"/>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17" name="Line 199"/>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8" name="Line 200"/>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9" name="Rectangle 201"/>
              <p:cNvSpPr>
                <a:spLocks noChangeArrowheads="1"/>
              </p:cNvSpPr>
              <p:nvPr/>
            </p:nvSpPr>
            <p:spPr bwMode="auto">
              <a:xfrm>
                <a:off x="1524" y="2992"/>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620" name="Rectangle 202"/>
              <p:cNvSpPr>
                <a:spLocks noChangeArrowheads="1"/>
              </p:cNvSpPr>
              <p:nvPr/>
            </p:nvSpPr>
            <p:spPr bwMode="auto">
              <a:xfrm>
                <a:off x="1586" y="3001"/>
                <a:ext cx="40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100" b="1">
                    <a:solidFill>
                      <a:srgbClr val="000000"/>
                    </a:solidFill>
                    <a:latin typeface="宋体" charset="-122"/>
                  </a:rPr>
                  <a:t>叶结点</a:t>
                </a:r>
                <a:endParaRPr kumimoji="1" lang="zh-CN" altLang="en-US" sz="3200">
                  <a:latin typeface="Times New Roman" charset="0"/>
                </a:endParaRPr>
              </a:p>
            </p:txBody>
          </p:sp>
          <p:sp>
            <p:nvSpPr>
              <p:cNvPr id="102621" name="Rectangle 203"/>
              <p:cNvSpPr>
                <a:spLocks noChangeArrowheads="1"/>
              </p:cNvSpPr>
              <p:nvPr/>
            </p:nvSpPr>
            <p:spPr bwMode="auto">
              <a:xfrm>
                <a:off x="2003" y="2992"/>
                <a:ext cx="35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1700" b="1">
                    <a:solidFill>
                      <a:srgbClr val="000000"/>
                    </a:solidFill>
                    <a:latin typeface="Times New Roman" charset="0"/>
                  </a:rPr>
                  <a:t>             </a:t>
                </a:r>
                <a:endParaRPr kumimoji="1" lang="en-US" altLang="zh-CN" sz="2400">
                  <a:latin typeface="Times New Roman" charset="0"/>
                </a:endParaRPr>
              </a:p>
            </p:txBody>
          </p:sp>
          <p:sp>
            <p:nvSpPr>
              <p:cNvPr id="102622" name="Rectangle 204"/>
              <p:cNvSpPr>
                <a:spLocks noChangeArrowheads="1"/>
              </p:cNvSpPr>
              <p:nvPr/>
            </p:nvSpPr>
            <p:spPr bwMode="auto">
              <a:xfrm>
                <a:off x="2868" y="3001"/>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100" b="1">
                    <a:solidFill>
                      <a:srgbClr val="000000"/>
                    </a:solidFill>
                    <a:latin typeface="宋体" charset="-122"/>
                  </a:rPr>
                  <a:t>叶结点</a:t>
                </a:r>
                <a:endParaRPr kumimoji="1" lang="zh-CN" altLang="en-US" sz="3200">
                  <a:latin typeface="Times New Roman" charset="0"/>
                </a:endParaRPr>
              </a:p>
            </p:txBody>
          </p:sp>
        </p:grpSp>
        <p:sp>
          <p:nvSpPr>
            <p:cNvPr id="102406" name="Rectangle 206"/>
            <p:cNvSpPr>
              <a:spLocks noChangeArrowheads="1"/>
            </p:cNvSpPr>
            <p:nvPr/>
          </p:nvSpPr>
          <p:spPr bwMode="auto">
            <a:xfrm>
              <a:off x="2445" y="3428"/>
              <a:ext cx="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kumimoji="1" lang="zh-CN" altLang="zh-CN" sz="2400">
                <a:latin typeface="Times New Roman" charset="0"/>
              </a:endParaRPr>
            </a:p>
          </p:txBody>
        </p:sp>
        <p:sp>
          <p:nvSpPr>
            <p:cNvPr id="102407"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08"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 name="T6" fmla="*/ 0 w 1534"/>
                <a:gd name="T7" fmla="*/ 0 h 6"/>
                <a:gd name="T8" fmla="*/ 1534 w 1534"/>
                <a:gd name="T9" fmla="*/ 6 h 6"/>
              </a:gdLst>
              <a:ahLst/>
              <a:cxnLst>
                <a:cxn ang="T4">
                  <a:pos x="T0" y="T1"/>
                </a:cxn>
                <a:cxn ang="T5">
                  <a:pos x="T2" y="T3"/>
                </a:cxn>
              </a:cxnLst>
              <a:rect l="T6" t="T7" r="T8" b="T9"/>
              <a:pathLst>
                <a:path w="1534" h="6">
                  <a:moveTo>
                    <a:pt x="0" y="6"/>
                  </a:moveTo>
                  <a:lnTo>
                    <a:pt x="1534" y="0"/>
                  </a:lnTo>
                </a:path>
              </a:pathLst>
            </a:custGeom>
            <a:solidFill>
              <a:srgbClr val="FFFFFF"/>
            </a:solidFill>
            <a:ln w="17463">
              <a:solidFill>
                <a:srgbClr val="000000"/>
              </a:solidFill>
              <a:round/>
              <a:headEnd/>
              <a:tailEnd/>
            </a:ln>
          </p:spPr>
          <p:txBody>
            <a:bodyPr/>
            <a:lstStyle/>
            <a:p>
              <a:endParaRPr lang="zh-CN" altLang="en-US"/>
            </a:p>
          </p:txBody>
        </p:sp>
        <p:grpSp>
          <p:nvGrpSpPr>
            <p:cNvPr id="102409" name="Group 211"/>
            <p:cNvGrpSpPr>
              <a:grpSpLocks/>
            </p:cNvGrpSpPr>
            <p:nvPr/>
          </p:nvGrpSpPr>
          <p:grpSpPr bwMode="auto">
            <a:xfrm>
              <a:off x="3810" y="1728"/>
              <a:ext cx="121" cy="303"/>
              <a:chOff x="3866" y="1960"/>
              <a:chExt cx="121" cy="303"/>
            </a:xfrm>
          </p:grpSpPr>
          <p:sp>
            <p:nvSpPr>
              <p:cNvPr id="102421" name="Line 209"/>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2" name="Freeform 210"/>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410" name="Group 214"/>
            <p:cNvGrpSpPr>
              <a:grpSpLocks/>
            </p:cNvGrpSpPr>
            <p:nvPr/>
          </p:nvGrpSpPr>
          <p:grpSpPr bwMode="auto">
            <a:xfrm>
              <a:off x="2290" y="1728"/>
              <a:ext cx="121" cy="303"/>
              <a:chOff x="2346" y="1960"/>
              <a:chExt cx="121" cy="303"/>
            </a:xfrm>
          </p:grpSpPr>
          <p:sp>
            <p:nvSpPr>
              <p:cNvPr id="102419" name="Line 212"/>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20" name="Freeform 213"/>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2411"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2"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02413" name="Group 219"/>
            <p:cNvGrpSpPr>
              <a:grpSpLocks/>
            </p:cNvGrpSpPr>
            <p:nvPr/>
          </p:nvGrpSpPr>
          <p:grpSpPr bwMode="auto">
            <a:xfrm>
              <a:off x="3138" y="2448"/>
              <a:ext cx="121" cy="303"/>
              <a:chOff x="3146" y="2676"/>
              <a:chExt cx="121" cy="303"/>
            </a:xfrm>
          </p:grpSpPr>
          <p:sp>
            <p:nvSpPr>
              <p:cNvPr id="102417" name="Line 217"/>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8" name="Freeform 218"/>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2414" name="Group 222"/>
            <p:cNvGrpSpPr>
              <a:grpSpLocks/>
            </p:cNvGrpSpPr>
            <p:nvPr/>
          </p:nvGrpSpPr>
          <p:grpSpPr bwMode="auto">
            <a:xfrm>
              <a:off x="1618" y="2448"/>
              <a:ext cx="121" cy="303"/>
              <a:chOff x="1626" y="2676"/>
              <a:chExt cx="121" cy="303"/>
            </a:xfrm>
          </p:grpSpPr>
          <p:sp>
            <p:nvSpPr>
              <p:cNvPr id="102415" name="Line 220"/>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16" name="Freeform 221"/>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 name="T12" fmla="*/ 0 w 121"/>
                  <a:gd name="T13" fmla="*/ 0 h 117"/>
                  <a:gd name="T14" fmla="*/ 121 w 121"/>
                  <a:gd name="T15" fmla="*/ 117 h 117"/>
                </a:gdLst>
                <a:ahLst/>
                <a:cxnLst>
                  <a:cxn ang="T8">
                    <a:pos x="T0" y="T1"/>
                  </a:cxn>
                  <a:cxn ang="T9">
                    <a:pos x="T2" y="T3"/>
                  </a:cxn>
                  <a:cxn ang="T10">
                    <a:pos x="T4" y="T5"/>
                  </a:cxn>
                  <a:cxn ang="T11">
                    <a:pos x="T6" y="T7"/>
                  </a:cxn>
                </a:cxnLst>
                <a:rect l="T12" t="T13" r="T14" b="T15"/>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100</a:t>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a:t>层次数据模型的数据结构</a:t>
            </a:r>
            <a:r>
              <a:rPr lang="en-US" altLang="zh-CN"/>
              <a:t>(</a:t>
            </a:r>
            <a:r>
              <a:rPr lang="zh-CN" altLang="en-US"/>
              <a:t>续）</a:t>
            </a:r>
          </a:p>
        </p:txBody>
      </p:sp>
      <p:sp>
        <p:nvSpPr>
          <p:cNvPr id="103427" name="Rectangle 3"/>
          <p:cNvSpPr>
            <a:spLocks noGrp="1" noChangeArrowheads="1"/>
          </p:cNvSpPr>
          <p:nvPr>
            <p:ph type="body" idx="1"/>
          </p:nvPr>
        </p:nvSpPr>
        <p:spPr/>
        <p:txBody>
          <a:bodyPr/>
          <a:lstStyle/>
          <a:p>
            <a:pPr algn="just" eaLnBrk="1" hangingPunct="1"/>
            <a:r>
              <a:rPr lang="zh-CN" altLang="en-US"/>
              <a:t>表示方法</a:t>
            </a:r>
          </a:p>
          <a:p>
            <a:pPr lvl="1" algn="just" eaLnBrk="1" hangingPunct="1"/>
            <a:r>
              <a:rPr lang="zh-CN" altLang="en-US">
                <a:solidFill>
                  <a:schemeClr val="accent2"/>
                </a:solidFill>
              </a:rPr>
              <a:t>实体型</a:t>
            </a:r>
            <a:r>
              <a:rPr lang="zh-CN" altLang="en-US"/>
              <a:t>：用记录类型描述。每个结点表示一个记录类型。</a:t>
            </a:r>
          </a:p>
          <a:p>
            <a:pPr lvl="1" algn="just" eaLnBrk="1" hangingPunct="1"/>
            <a:r>
              <a:rPr lang="zh-CN" altLang="en-US">
                <a:solidFill>
                  <a:schemeClr val="accent2"/>
                </a:solidFill>
              </a:rPr>
              <a:t>属性</a:t>
            </a:r>
            <a:r>
              <a:rPr lang="zh-CN" altLang="en-US"/>
              <a:t>：用字段描述。每个记录类型可包含若干个字段。</a:t>
            </a:r>
          </a:p>
          <a:p>
            <a:pPr lvl="1" algn="just" eaLnBrk="1" hangingPunct="1"/>
            <a:r>
              <a:rPr lang="zh-CN" altLang="en-US">
                <a:solidFill>
                  <a:schemeClr val="accent2"/>
                </a:solidFill>
              </a:rPr>
              <a:t>联系</a:t>
            </a:r>
            <a:r>
              <a:rPr lang="zh-CN" altLang="en-US"/>
              <a:t>：用结点之间的连线表示记录（类）型之间的一对多的联系。</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4" descr="未命名"/>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1187450" y="620713"/>
            <a:ext cx="7632700" cy="4762500"/>
          </a:xfrm>
          <a:noFill/>
        </p:spPr>
      </p:pic>
      <p:sp>
        <p:nvSpPr>
          <p:cNvPr id="2" name="灯片编号占位符 1"/>
          <p:cNvSpPr>
            <a:spLocks noGrp="1"/>
          </p:cNvSpPr>
          <p:nvPr>
            <p:ph type="sldNum" sz="quarter" idx="12"/>
          </p:nvPr>
        </p:nvSpPr>
        <p:spPr/>
        <p:txBody>
          <a:bodyPr/>
          <a:lstStyle/>
          <a:p>
            <a:pPr>
              <a:defRPr/>
            </a:pPr>
            <a:fld id="{F4EE6BF3-007D-41B6-B0BB-B70954B47904}" type="slidenum">
              <a:rPr lang="en-US" altLang="zh-CN" smtClean="0"/>
              <a:pPr>
                <a:defRPr/>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5" descr="未命名"/>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900113" y="620713"/>
            <a:ext cx="7705725" cy="4967287"/>
          </a:xfrm>
          <a:noFill/>
        </p:spPr>
      </p:pic>
      <p:sp>
        <p:nvSpPr>
          <p:cNvPr id="2" name="灯片编号占位符 1"/>
          <p:cNvSpPr>
            <a:spLocks noGrp="1"/>
          </p:cNvSpPr>
          <p:nvPr>
            <p:ph type="sldNum" sz="quarter" idx="12"/>
          </p:nvPr>
        </p:nvSpPr>
        <p:spPr/>
        <p:txBody>
          <a:bodyPr/>
          <a:lstStyle/>
          <a:p>
            <a:pPr>
              <a:defRPr/>
            </a:pPr>
            <a:fld id="{F4EE6BF3-007D-41B6-B0BB-B70954B47904}" type="slidenum">
              <a:rPr lang="en-US" altLang="zh-CN" smtClean="0"/>
              <a:pPr>
                <a:defRPr/>
              </a:pPr>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5" descr="未命名"/>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900113" y="404813"/>
            <a:ext cx="7993062" cy="5761037"/>
          </a:xfrm>
          <a:noFill/>
        </p:spPr>
      </p:pic>
      <p:sp>
        <p:nvSpPr>
          <p:cNvPr id="2" name="灯片编号占位符 1"/>
          <p:cNvSpPr>
            <a:spLocks noGrp="1"/>
          </p:cNvSpPr>
          <p:nvPr>
            <p:ph type="sldNum" sz="quarter" idx="12"/>
          </p:nvPr>
        </p:nvSpPr>
        <p:spPr/>
        <p:txBody>
          <a:bodyPr/>
          <a:lstStyle/>
          <a:p>
            <a:pPr>
              <a:defRPr/>
            </a:pPr>
            <a:fld id="{F4EE6BF3-007D-41B6-B0BB-B70954B47904}" type="slidenum">
              <a:rPr lang="en-US" altLang="zh-CN" smtClean="0"/>
              <a:pPr>
                <a:defRPr/>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a:t>层次数据模型的数据结构</a:t>
            </a:r>
            <a:r>
              <a:rPr lang="en-US" altLang="zh-CN"/>
              <a:t>(</a:t>
            </a:r>
            <a:r>
              <a:rPr lang="zh-CN" altLang="en-US"/>
              <a:t>续）</a:t>
            </a:r>
          </a:p>
        </p:txBody>
      </p:sp>
      <p:sp>
        <p:nvSpPr>
          <p:cNvPr id="107523" name="Rectangle 3"/>
          <p:cNvSpPr>
            <a:spLocks noGrp="1" noChangeArrowheads="1"/>
          </p:cNvSpPr>
          <p:nvPr>
            <p:ph type="body" idx="1"/>
          </p:nvPr>
        </p:nvSpPr>
        <p:spPr/>
        <p:txBody>
          <a:bodyPr/>
          <a:lstStyle/>
          <a:p>
            <a:pPr algn="just" eaLnBrk="1" hangingPunct="1"/>
            <a:r>
              <a:rPr lang="zh-CN" altLang="en-US"/>
              <a:t>特点</a:t>
            </a:r>
            <a:endParaRPr lang="zh-CN" altLang="en-US" b="1"/>
          </a:p>
          <a:p>
            <a:pPr lvl="1" algn="just" eaLnBrk="1" hangingPunct="1"/>
            <a:r>
              <a:rPr lang="zh-CN" altLang="en-US"/>
              <a:t>结点的双亲是唯一的</a:t>
            </a:r>
          </a:p>
          <a:p>
            <a:pPr lvl="1" algn="just" eaLnBrk="1" hangingPunct="1"/>
            <a:r>
              <a:rPr lang="zh-CN" altLang="en-US"/>
              <a:t>只能直接处理一对多的实体联系</a:t>
            </a:r>
          </a:p>
          <a:p>
            <a:pPr lvl="1" algn="just" eaLnBrk="1" hangingPunct="1"/>
            <a:r>
              <a:rPr lang="zh-CN" altLang="en-US"/>
              <a:t>每个记录类型定义一个排序字段，也称为码字段</a:t>
            </a:r>
          </a:p>
          <a:p>
            <a:pPr lvl="1" algn="just" eaLnBrk="1" hangingPunct="1"/>
            <a:r>
              <a:rPr lang="zh-CN" altLang="en-US"/>
              <a:t>任何记录值只有按其路径查看时，才能显出它的全部意义</a:t>
            </a:r>
          </a:p>
          <a:p>
            <a:pPr lvl="1" algn="just" eaLnBrk="1" hangingPunct="1"/>
            <a:r>
              <a:rPr lang="zh-CN" altLang="en-US"/>
              <a:t>没有一个子女记录值能够脱离双亲记录值而独立存在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5" descr="未命名"/>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900113" y="836613"/>
            <a:ext cx="7993062" cy="4352925"/>
          </a:xfrm>
          <a:noFill/>
        </p:spPr>
      </p:pic>
      <p:sp>
        <p:nvSpPr>
          <p:cNvPr id="2" name="灯片编号占位符 1"/>
          <p:cNvSpPr>
            <a:spLocks noGrp="1"/>
          </p:cNvSpPr>
          <p:nvPr>
            <p:ph type="sldNum" sz="quarter" idx="12"/>
          </p:nvPr>
        </p:nvSpPr>
        <p:spPr/>
        <p:txBody>
          <a:bodyPr/>
          <a:lstStyle/>
          <a:p>
            <a:pPr>
              <a:defRPr/>
            </a:pPr>
            <a:fld id="{F4EE6BF3-007D-41B6-B0BB-B70954B47904}" type="slidenum">
              <a:rPr lang="en-US" altLang="zh-CN" smtClean="0"/>
              <a:pPr>
                <a:defRPr/>
              </a:pPr>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a:t>层次数据模型的数据结构</a:t>
            </a:r>
            <a:r>
              <a:rPr lang="en-US" altLang="zh-CN"/>
              <a:t>(</a:t>
            </a:r>
            <a:r>
              <a:rPr lang="zh-CN" altLang="en-US"/>
              <a:t>续）</a:t>
            </a:r>
          </a:p>
        </p:txBody>
      </p:sp>
      <p:sp>
        <p:nvSpPr>
          <p:cNvPr id="109571" name="Rectangle 3"/>
          <p:cNvSpPr>
            <a:spLocks noGrp="1" noChangeArrowheads="1"/>
          </p:cNvSpPr>
          <p:nvPr>
            <p:ph type="body" idx="1"/>
          </p:nvPr>
        </p:nvSpPr>
        <p:spPr/>
        <p:txBody>
          <a:bodyPr/>
          <a:lstStyle/>
          <a:p>
            <a:pPr algn="just" eaLnBrk="1" hangingPunct="1"/>
            <a:r>
              <a:rPr lang="zh-CN" altLang="en-US"/>
              <a:t>多对多联系在层次模型中的表示</a:t>
            </a:r>
          </a:p>
          <a:p>
            <a:pPr lvl="1" algn="just" eaLnBrk="1" hangingPunct="1"/>
            <a:r>
              <a:rPr lang="zh-CN" altLang="en-US"/>
              <a:t>用层次模型间接表示多对多联系</a:t>
            </a:r>
          </a:p>
          <a:p>
            <a:pPr lvl="2" algn="just" eaLnBrk="1" hangingPunct="1"/>
            <a:endParaRPr lang="zh-CN" altLang="en-US"/>
          </a:p>
          <a:p>
            <a:pPr lvl="1" algn="just" eaLnBrk="1" hangingPunct="1"/>
            <a:r>
              <a:rPr lang="zh-CN" altLang="en-US"/>
              <a:t>表示方法</a:t>
            </a:r>
          </a:p>
          <a:p>
            <a:pPr lvl="2" algn="just" eaLnBrk="1" hangingPunct="1"/>
            <a:r>
              <a:rPr lang="zh-CN" altLang="en-US"/>
              <a:t>将多对多联系分解成一对多联系</a:t>
            </a:r>
          </a:p>
          <a:p>
            <a:pPr lvl="2" algn="just" eaLnBrk="1" hangingPunct="1"/>
            <a:endParaRPr lang="zh-CN" altLang="en-US"/>
          </a:p>
          <a:p>
            <a:pPr lvl="1" algn="just" eaLnBrk="1" hangingPunct="1"/>
            <a:r>
              <a:rPr lang="zh-CN" altLang="en-US"/>
              <a:t>分解方法</a:t>
            </a:r>
          </a:p>
          <a:p>
            <a:pPr lvl="2" algn="just" eaLnBrk="1" hangingPunct="1"/>
            <a:r>
              <a:rPr lang="zh-CN" altLang="en-US"/>
              <a:t>冗余结点法</a:t>
            </a:r>
          </a:p>
          <a:p>
            <a:pPr lvl="2" algn="just" eaLnBrk="1" hangingPunct="1"/>
            <a:r>
              <a:rPr lang="zh-CN" altLang="en-US"/>
              <a:t>虚拟结点法</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500063" y="285750"/>
            <a:ext cx="7848600" cy="1143000"/>
          </a:xfrm>
        </p:spPr>
        <p:txBody>
          <a:bodyPr/>
          <a:lstStyle/>
          <a:p>
            <a:pPr eaLnBrk="1" hangingPunct="1"/>
            <a:r>
              <a:rPr lang="zh-CN" altLang="en-US" sz="3800"/>
              <a:t>层次模型的数据操纵</a:t>
            </a:r>
            <a:endParaRPr lang="zh-CN" altLang="en-US"/>
          </a:p>
        </p:txBody>
      </p:sp>
      <p:sp>
        <p:nvSpPr>
          <p:cNvPr id="110595" name="Rectangle 3"/>
          <p:cNvSpPr>
            <a:spLocks noGrp="1" noChangeArrowheads="1"/>
          </p:cNvSpPr>
          <p:nvPr>
            <p:ph type="body" idx="1"/>
          </p:nvPr>
        </p:nvSpPr>
        <p:spPr>
          <a:xfrm>
            <a:off x="698500" y="1600200"/>
            <a:ext cx="7988300" cy="4530725"/>
          </a:xfrm>
        </p:spPr>
        <p:txBody>
          <a:bodyPr/>
          <a:lstStyle/>
          <a:p>
            <a:pPr algn="just" eaLnBrk="1" hangingPunct="1">
              <a:lnSpc>
                <a:spcPct val="120000"/>
              </a:lnSpc>
            </a:pPr>
            <a:r>
              <a:rPr lang="en-US" altLang="zh-CN"/>
              <a:t> </a:t>
            </a:r>
            <a:r>
              <a:rPr lang="zh-CN" altLang="en-US"/>
              <a:t>查询</a:t>
            </a:r>
          </a:p>
          <a:p>
            <a:pPr algn="just" eaLnBrk="1" hangingPunct="1">
              <a:lnSpc>
                <a:spcPct val="120000"/>
              </a:lnSpc>
            </a:pPr>
            <a:r>
              <a:rPr lang="zh-CN" altLang="en-US"/>
              <a:t> 插入</a:t>
            </a:r>
          </a:p>
          <a:p>
            <a:pPr algn="just" eaLnBrk="1" hangingPunct="1">
              <a:lnSpc>
                <a:spcPct val="120000"/>
              </a:lnSpc>
            </a:pPr>
            <a:r>
              <a:rPr lang="zh-CN" altLang="en-US"/>
              <a:t> 删除</a:t>
            </a:r>
          </a:p>
          <a:p>
            <a:pPr algn="just" eaLnBrk="1" hangingPunct="1">
              <a:lnSpc>
                <a:spcPct val="120000"/>
              </a:lnSpc>
            </a:pPr>
            <a:r>
              <a:rPr lang="zh-CN" altLang="en-US"/>
              <a:t> 更新</a:t>
            </a:r>
          </a:p>
          <a:p>
            <a:pPr algn="just" eaLnBrk="1" hangingPunct="1"/>
            <a:endParaRPr lang="zh-CN" altLang="en-US"/>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108</a:t>
            </a:fld>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z="3800"/>
              <a:t>层次模型的完整性约束</a:t>
            </a:r>
            <a:endParaRPr lang="zh-CN" altLang="en-US" sz="3400"/>
          </a:p>
        </p:txBody>
      </p:sp>
      <p:sp>
        <p:nvSpPr>
          <p:cNvPr id="111619" name="Rectangle 3"/>
          <p:cNvSpPr>
            <a:spLocks noGrp="1" noChangeArrowheads="1"/>
          </p:cNvSpPr>
          <p:nvPr>
            <p:ph type="body" idx="1"/>
          </p:nvPr>
        </p:nvSpPr>
        <p:spPr/>
        <p:txBody>
          <a:bodyPr/>
          <a:lstStyle/>
          <a:p>
            <a:pPr eaLnBrk="1" hangingPunct="1"/>
            <a:r>
              <a:rPr lang="zh-CN" altLang="en-US"/>
              <a:t>无相应的双亲结点值就不能插入子女结点值</a:t>
            </a:r>
          </a:p>
          <a:p>
            <a:pPr eaLnBrk="1" hangingPunct="1"/>
            <a:r>
              <a:rPr lang="zh-CN" altLang="en-US"/>
              <a:t>如果删除双亲结点值，则相应的子女结点值也被同时删除</a:t>
            </a:r>
          </a:p>
          <a:p>
            <a:pPr eaLnBrk="1" hangingPunct="1"/>
            <a:r>
              <a:rPr lang="zh-CN" altLang="en-US"/>
              <a:t>更新操作时，应更新所有相应记录，以保证数据的一致性</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109</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数据库</a:t>
            </a:r>
          </a:p>
        </p:txBody>
      </p:sp>
      <p:sp>
        <p:nvSpPr>
          <p:cNvPr id="15363" name="Rectangle 3"/>
          <p:cNvSpPr>
            <a:spLocks noGrp="1" noChangeArrowheads="1"/>
          </p:cNvSpPr>
          <p:nvPr>
            <p:ph type="body" idx="1"/>
          </p:nvPr>
        </p:nvSpPr>
        <p:spPr/>
        <p:txBody>
          <a:bodyPr/>
          <a:lstStyle/>
          <a:p>
            <a:pPr algn="just" eaLnBrk="1" hangingPunct="1"/>
            <a:r>
              <a:rPr lang="zh-CN" altLang="en-US" dirty="0"/>
              <a:t>人们收集并抽取出一个应用所需要的大量数据之后，应将其保存起来以供进一步加工处理，进一步抽取有用信息。</a:t>
            </a:r>
          </a:p>
          <a:p>
            <a:pPr algn="just" eaLnBrk="1" hangingPunct="1"/>
            <a:endParaRPr lang="zh-CN" altLang="en-US" dirty="0"/>
          </a:p>
          <a:p>
            <a:pPr algn="just" eaLnBrk="1" hangingPunct="1"/>
            <a:r>
              <a:rPr lang="zh-CN" altLang="en-US" dirty="0"/>
              <a:t>数据库的定义</a:t>
            </a:r>
          </a:p>
          <a:p>
            <a:pPr lvl="1" algn="just" eaLnBrk="1" hangingPunct="1"/>
            <a:r>
              <a:rPr lang="zh-CN" altLang="en-US" dirty="0"/>
              <a:t>数据库</a:t>
            </a:r>
            <a:r>
              <a:rPr lang="en-US" altLang="zh-CN" dirty="0"/>
              <a:t>(Database,</a:t>
            </a:r>
            <a:r>
              <a:rPr lang="zh-CN" altLang="en-US" dirty="0"/>
              <a:t>简称</a:t>
            </a:r>
            <a:r>
              <a:rPr lang="en-US" altLang="zh-CN" dirty="0"/>
              <a:t>DB)</a:t>
            </a:r>
            <a:r>
              <a:rPr lang="zh-CN" altLang="en-US" dirty="0"/>
              <a:t>是</a:t>
            </a:r>
            <a:r>
              <a:rPr lang="zh-CN" altLang="en-US" dirty="0">
                <a:solidFill>
                  <a:srgbClr val="FF0000"/>
                </a:solidFill>
              </a:rPr>
              <a:t>长期储存</a:t>
            </a:r>
            <a:r>
              <a:rPr lang="zh-CN" altLang="en-US" dirty="0"/>
              <a:t>在计算机内、</a:t>
            </a:r>
            <a:r>
              <a:rPr lang="zh-CN" altLang="en-US" dirty="0">
                <a:solidFill>
                  <a:srgbClr val="FF0000"/>
                </a:solidFill>
              </a:rPr>
              <a:t>有组织</a:t>
            </a:r>
            <a:r>
              <a:rPr lang="zh-CN" altLang="en-US" dirty="0"/>
              <a:t>的、</a:t>
            </a:r>
            <a:r>
              <a:rPr lang="zh-CN" altLang="en-US" dirty="0">
                <a:solidFill>
                  <a:srgbClr val="FF0000"/>
                </a:solidFill>
              </a:rPr>
              <a:t>可共享</a:t>
            </a:r>
            <a:r>
              <a:rPr lang="zh-CN" altLang="en-US" dirty="0"/>
              <a:t>的数据集合。</a:t>
            </a: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t>层次数据模型的存储结构</a:t>
            </a:r>
            <a:endParaRPr lang="zh-CN" altLang="en-US">
              <a:solidFill>
                <a:schemeClr val="tx1"/>
              </a:solidFill>
            </a:endParaRPr>
          </a:p>
        </p:txBody>
      </p:sp>
      <p:sp>
        <p:nvSpPr>
          <p:cNvPr id="112643" name="Rectangle 3"/>
          <p:cNvSpPr>
            <a:spLocks noGrp="1" noChangeArrowheads="1"/>
          </p:cNvSpPr>
          <p:nvPr>
            <p:ph type="body" sz="half" idx="1"/>
          </p:nvPr>
        </p:nvSpPr>
        <p:spPr>
          <a:xfrm>
            <a:off x="971550" y="1844675"/>
            <a:ext cx="7704138" cy="4114800"/>
          </a:xfrm>
        </p:spPr>
        <p:txBody>
          <a:bodyPr/>
          <a:lstStyle/>
          <a:p>
            <a:pPr eaLnBrk="1" hangingPunct="1">
              <a:lnSpc>
                <a:spcPct val="90000"/>
              </a:lnSpc>
            </a:pPr>
            <a:r>
              <a:rPr lang="zh-CN" altLang="en-US" sz="2600" dirty="0"/>
              <a:t>邻接法</a:t>
            </a:r>
          </a:p>
          <a:p>
            <a:pPr lvl="1" eaLnBrk="1" hangingPunct="1">
              <a:lnSpc>
                <a:spcPct val="90000"/>
              </a:lnSpc>
            </a:pPr>
            <a:r>
              <a:rPr lang="zh-CN" altLang="en-US" sz="2200" dirty="0"/>
              <a:t>按照层次树前序遍历的顺序把所有记录值依次邻接存放，即通过物理空间的位置相邻来实现层次顺序。</a:t>
            </a:r>
          </a:p>
          <a:p>
            <a:pPr lvl="1" eaLnBrk="1" hangingPunct="1">
              <a:lnSpc>
                <a:spcPct val="90000"/>
              </a:lnSpc>
            </a:pPr>
            <a:endParaRPr lang="zh-CN" altLang="en-US" sz="2200" dirty="0"/>
          </a:p>
          <a:p>
            <a:pPr lvl="1" eaLnBrk="1" hangingPunct="1">
              <a:lnSpc>
                <a:spcPct val="90000"/>
              </a:lnSpc>
            </a:pPr>
            <a:endParaRPr lang="zh-CN" altLang="en-US" sz="2200" dirty="0"/>
          </a:p>
          <a:p>
            <a:pPr eaLnBrk="1" hangingPunct="1">
              <a:lnSpc>
                <a:spcPct val="90000"/>
              </a:lnSpc>
            </a:pPr>
            <a:r>
              <a:rPr lang="zh-CN" altLang="en-US" sz="2600" dirty="0"/>
              <a:t>链接法</a:t>
            </a:r>
          </a:p>
          <a:p>
            <a:pPr lvl="1" eaLnBrk="1" hangingPunct="1">
              <a:lnSpc>
                <a:spcPct val="90000"/>
              </a:lnSpc>
            </a:pPr>
            <a:r>
              <a:rPr lang="zh-CN" altLang="en-US" sz="2200" dirty="0"/>
              <a:t>用指引元来反映数据之间的层次联系</a:t>
            </a:r>
          </a:p>
          <a:p>
            <a:pPr lvl="2" eaLnBrk="1" hangingPunct="1">
              <a:lnSpc>
                <a:spcPct val="90000"/>
              </a:lnSpc>
            </a:pPr>
            <a:r>
              <a:rPr lang="zh-CN" altLang="en-US" sz="2000" dirty="0"/>
              <a:t>子女－兄弟链接法   </a:t>
            </a:r>
            <a:r>
              <a:rPr lang="en-US" altLang="zh-CN" sz="2000" dirty="0"/>
              <a:t>P18</a:t>
            </a:r>
          </a:p>
          <a:p>
            <a:pPr lvl="2" eaLnBrk="1" hangingPunct="1">
              <a:lnSpc>
                <a:spcPct val="90000"/>
              </a:lnSpc>
            </a:pPr>
            <a:r>
              <a:rPr lang="zh-CN" altLang="en-US" sz="2000" dirty="0"/>
              <a:t>层次序列链接法    </a:t>
            </a:r>
            <a:r>
              <a:rPr lang="en-US" altLang="zh-CN" sz="2000" dirty="0"/>
              <a:t>P18</a:t>
            </a:r>
          </a:p>
        </p:txBody>
      </p:sp>
      <p:graphicFrame>
        <p:nvGraphicFramePr>
          <p:cNvPr id="103498" name="Group 74"/>
          <p:cNvGraphicFramePr>
            <a:graphicFrameLocks noGrp="1"/>
          </p:cNvGraphicFramePr>
          <p:nvPr>
            <p:ph sz="half" idx="2"/>
          </p:nvPr>
        </p:nvGraphicFramePr>
        <p:xfrm>
          <a:off x="785813" y="3000375"/>
          <a:ext cx="8066088" cy="642938"/>
        </p:xfrm>
        <a:graphic>
          <a:graphicData uri="http://schemas.openxmlformats.org/drawingml/2006/table">
            <a:tbl>
              <a:tblPr/>
              <a:tblGrid>
                <a:gridCol w="504825">
                  <a:extLst>
                    <a:ext uri="{9D8B030D-6E8A-4147-A177-3AD203B41FA5}">
                      <a16:colId xmlns:a16="http://schemas.microsoft.com/office/drawing/2014/main" val="20000"/>
                    </a:ext>
                  </a:extLst>
                </a:gridCol>
                <a:gridCol w="503238">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7">
                  <a:extLst>
                    <a:ext uri="{9D8B030D-6E8A-4147-A177-3AD203B41FA5}">
                      <a16:colId xmlns:a16="http://schemas.microsoft.com/office/drawing/2014/main" val="20004"/>
                    </a:ext>
                  </a:extLst>
                </a:gridCol>
                <a:gridCol w="576263">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719138">
                  <a:extLst>
                    <a:ext uri="{9D8B030D-6E8A-4147-A177-3AD203B41FA5}">
                      <a16:colId xmlns:a16="http://schemas.microsoft.com/office/drawing/2014/main" val="20007"/>
                    </a:ext>
                  </a:extLst>
                </a:gridCol>
                <a:gridCol w="720725">
                  <a:extLst>
                    <a:ext uri="{9D8B030D-6E8A-4147-A177-3AD203B41FA5}">
                      <a16:colId xmlns:a16="http://schemas.microsoft.com/office/drawing/2014/main" val="20008"/>
                    </a:ext>
                  </a:extLst>
                </a:gridCol>
                <a:gridCol w="792162">
                  <a:extLst>
                    <a:ext uri="{9D8B030D-6E8A-4147-A177-3AD203B41FA5}">
                      <a16:colId xmlns:a16="http://schemas.microsoft.com/office/drawing/2014/main" val="20009"/>
                    </a:ext>
                  </a:extLst>
                </a:gridCol>
                <a:gridCol w="773113">
                  <a:extLst>
                    <a:ext uri="{9D8B030D-6E8A-4147-A177-3AD203B41FA5}">
                      <a16:colId xmlns:a16="http://schemas.microsoft.com/office/drawing/2014/main" val="20010"/>
                    </a:ext>
                  </a:extLst>
                </a:gridCol>
                <a:gridCol w="739775">
                  <a:extLst>
                    <a:ext uri="{9D8B030D-6E8A-4147-A177-3AD203B41FA5}">
                      <a16:colId xmlns:a16="http://schemas.microsoft.com/office/drawing/2014/main" val="20011"/>
                    </a:ext>
                  </a:extLst>
                </a:gridCol>
              </a:tblGrid>
              <a:tr h="6429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dirty="0">
                          <a:ln>
                            <a:noFill/>
                          </a:ln>
                          <a:solidFill>
                            <a:schemeClr val="tx1"/>
                          </a:solidFill>
                          <a:effectLst/>
                          <a:latin typeface="Arial" charset="0"/>
                          <a:ea typeface="宋体" charset="-122"/>
                        </a:rPr>
                        <a:t>D02</a:t>
                      </a:r>
                    </a:p>
                  </a:txBody>
                  <a:tcPr marL="90000" marR="9000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R01</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dirty="0">
                          <a:ln>
                            <a:noFill/>
                          </a:ln>
                          <a:solidFill>
                            <a:schemeClr val="tx1"/>
                          </a:solidFill>
                          <a:effectLst/>
                          <a:latin typeface="Arial" charset="0"/>
                          <a:ea typeface="宋体" charset="-122"/>
                        </a:rPr>
                        <a:t>E2101</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E1709</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E3501</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R02</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R03</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E1101</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E3102</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S63871</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a:ln>
                            <a:noFill/>
                          </a:ln>
                          <a:solidFill>
                            <a:schemeClr val="tx1"/>
                          </a:solidFill>
                          <a:effectLst/>
                          <a:latin typeface="Arial" charset="0"/>
                          <a:ea typeface="宋体" charset="-122"/>
                        </a:rPr>
                        <a:t>S63874</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300" b="0" i="0" u="none" strike="noStrike" cap="none" normalizeH="0" baseline="0" dirty="0">
                          <a:ln>
                            <a:noFill/>
                          </a:ln>
                          <a:solidFill>
                            <a:schemeClr val="tx1"/>
                          </a:solidFill>
                          <a:effectLst/>
                          <a:latin typeface="Arial" charset="0"/>
                          <a:ea typeface="宋体" charset="-122"/>
                        </a:rPr>
                        <a:t>S63876</a:t>
                      </a:r>
                    </a:p>
                  </a:txBody>
                  <a:tcPr marL="90000" marR="90000" marT="46800" marB="468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灯片编号占位符 1"/>
          <p:cNvSpPr>
            <a:spLocks noGrp="1"/>
          </p:cNvSpPr>
          <p:nvPr>
            <p:ph type="sldNum" sz="quarter" idx="12"/>
          </p:nvPr>
        </p:nvSpPr>
        <p:spPr/>
        <p:txBody>
          <a:bodyPr/>
          <a:lstStyle/>
          <a:p>
            <a:pPr>
              <a:defRPr/>
            </a:pPr>
            <a:fld id="{92DA7FBF-4B5C-494D-8DDA-74F4C4BEB405}" type="slidenum">
              <a:rPr lang="en-US" altLang="zh-CN" smtClean="0"/>
              <a:pPr>
                <a:defRPr/>
              </a:pPr>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a:t>层次模型的优缺点</a:t>
            </a:r>
            <a:endParaRPr lang="zh-CN" altLang="en-US">
              <a:solidFill>
                <a:schemeClr val="tx1"/>
              </a:solidFill>
            </a:endParaRPr>
          </a:p>
        </p:txBody>
      </p:sp>
      <p:sp>
        <p:nvSpPr>
          <p:cNvPr id="113667" name="Rectangle 3"/>
          <p:cNvSpPr>
            <a:spLocks noGrp="1" noChangeArrowheads="1"/>
          </p:cNvSpPr>
          <p:nvPr>
            <p:ph type="body" idx="1"/>
          </p:nvPr>
        </p:nvSpPr>
        <p:spPr/>
        <p:txBody>
          <a:bodyPr/>
          <a:lstStyle/>
          <a:p>
            <a:pPr algn="just" eaLnBrk="1" hangingPunct="1"/>
            <a:r>
              <a:rPr lang="zh-CN" altLang="en-US"/>
              <a:t>优点</a:t>
            </a:r>
          </a:p>
          <a:p>
            <a:pPr lvl="1" algn="just" eaLnBrk="1" hangingPunct="1"/>
            <a:r>
              <a:rPr lang="zh-CN" altLang="en-US"/>
              <a:t>层次数据模型简单，对具有一对多的层次关系的部门描述自然、直观，容易理解</a:t>
            </a:r>
          </a:p>
          <a:p>
            <a:pPr lvl="1" algn="just" eaLnBrk="1" hangingPunct="1"/>
            <a:r>
              <a:rPr lang="zh-CN" altLang="en-US"/>
              <a:t>性能优于关系模型，不低于网状模型</a:t>
            </a:r>
          </a:p>
          <a:p>
            <a:pPr lvl="1" algn="just" eaLnBrk="1" hangingPunct="1"/>
            <a:r>
              <a:rPr lang="zh-CN" altLang="en-US"/>
              <a:t>层次数据模型提供了良好的完整性支持</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111</a:t>
            </a:fld>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t>层次模型的优缺点（续）</a:t>
            </a:r>
            <a:endParaRPr lang="zh-CN" altLang="en-US">
              <a:solidFill>
                <a:schemeClr val="tx1"/>
              </a:solidFill>
            </a:endParaRPr>
          </a:p>
        </p:txBody>
      </p:sp>
      <p:sp>
        <p:nvSpPr>
          <p:cNvPr id="114691" name="Rectangle 3"/>
          <p:cNvSpPr>
            <a:spLocks noGrp="1" noChangeArrowheads="1"/>
          </p:cNvSpPr>
          <p:nvPr>
            <p:ph type="body" idx="1"/>
          </p:nvPr>
        </p:nvSpPr>
        <p:spPr/>
        <p:txBody>
          <a:bodyPr/>
          <a:lstStyle/>
          <a:p>
            <a:pPr algn="just" eaLnBrk="1" hangingPunct="1"/>
            <a:r>
              <a:rPr lang="zh-CN" altLang="en-US"/>
              <a:t>缺点</a:t>
            </a:r>
          </a:p>
          <a:p>
            <a:pPr lvl="1" algn="just" eaLnBrk="1" hangingPunct="1"/>
            <a:r>
              <a:rPr lang="zh-CN" altLang="en-US"/>
              <a:t>多对多联系表示不自然</a:t>
            </a:r>
          </a:p>
          <a:p>
            <a:pPr lvl="1" algn="just" eaLnBrk="1" hangingPunct="1"/>
            <a:r>
              <a:rPr lang="zh-CN" altLang="en-US"/>
              <a:t>对插入和删除操作的限制多</a:t>
            </a:r>
          </a:p>
          <a:p>
            <a:pPr lvl="1" algn="just" eaLnBrk="1" hangingPunct="1"/>
            <a:r>
              <a:rPr lang="zh-CN" altLang="en-US"/>
              <a:t>查询子女结点必须通过双亲结点</a:t>
            </a:r>
          </a:p>
          <a:p>
            <a:pPr lvl="1" algn="just" eaLnBrk="1" hangingPunct="1"/>
            <a:r>
              <a:rPr lang="zh-CN" altLang="en-US"/>
              <a:t>层次命令趋于程序化</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a:t>典型的层次数据库系统</a:t>
            </a:r>
          </a:p>
        </p:txBody>
      </p:sp>
      <p:sp>
        <p:nvSpPr>
          <p:cNvPr id="115715" name="Rectangle 3"/>
          <p:cNvSpPr>
            <a:spLocks noGrp="1" noChangeArrowheads="1"/>
          </p:cNvSpPr>
          <p:nvPr>
            <p:ph type="body" idx="1"/>
          </p:nvPr>
        </p:nvSpPr>
        <p:spPr/>
        <p:txBody>
          <a:bodyPr/>
          <a:lstStyle/>
          <a:p>
            <a:pPr eaLnBrk="1" hangingPunct="1"/>
            <a:r>
              <a:rPr lang="en-US" altLang="zh-CN"/>
              <a:t>IMS</a:t>
            </a:r>
            <a:r>
              <a:rPr lang="zh-CN" altLang="en-US"/>
              <a:t>数据库管理系统</a:t>
            </a:r>
          </a:p>
          <a:p>
            <a:pPr lvl="1" eaLnBrk="1" hangingPunct="1"/>
            <a:r>
              <a:rPr lang="zh-CN" altLang="en-US"/>
              <a:t>第一个大型商用</a:t>
            </a:r>
            <a:r>
              <a:rPr lang="en-US" altLang="zh-CN"/>
              <a:t>DBMS</a:t>
            </a:r>
          </a:p>
          <a:p>
            <a:pPr lvl="1" eaLnBrk="1" hangingPunct="1"/>
            <a:r>
              <a:rPr lang="en-US" altLang="zh-CN"/>
              <a:t>1968</a:t>
            </a:r>
            <a:r>
              <a:rPr lang="zh-CN" altLang="en-US"/>
              <a:t>年推出</a:t>
            </a:r>
          </a:p>
          <a:p>
            <a:pPr lvl="1" eaLnBrk="1" hangingPunct="1"/>
            <a:r>
              <a:rPr lang="en-US" altLang="zh-CN"/>
              <a:t>IBM</a:t>
            </a:r>
            <a:r>
              <a:rPr lang="zh-CN" altLang="en-US"/>
              <a:t>公司研制</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113</a:t>
            </a:fld>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116739" name="Rectangle 3"/>
          <p:cNvSpPr>
            <a:spLocks noGrp="1" noChangeArrowheads="1"/>
          </p:cNvSpPr>
          <p:nvPr>
            <p:ph type="body" idx="1"/>
          </p:nvPr>
        </p:nvSpPr>
        <p:spPr/>
        <p:txBody>
          <a:bodyPr/>
          <a:lstStyle/>
          <a:p>
            <a:pPr eaLnBrk="1" hangingPunct="1"/>
            <a:r>
              <a:rPr lang="zh-CN" altLang="en-US" dirty="0"/>
              <a:t>一、层次数据模型</a:t>
            </a:r>
          </a:p>
          <a:p>
            <a:pPr eaLnBrk="1" hangingPunct="1"/>
            <a:r>
              <a:rPr lang="zh-CN" altLang="en-US" dirty="0">
                <a:solidFill>
                  <a:schemeClr val="accent2"/>
                </a:solidFill>
              </a:rPr>
              <a:t>二、网状数据模型</a:t>
            </a:r>
          </a:p>
          <a:p>
            <a:pPr eaLnBrk="1" hangingPunct="1"/>
            <a:r>
              <a:rPr lang="zh-CN" altLang="en-US" dirty="0"/>
              <a:t>三、关系数据模型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114</a:t>
            </a:fld>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网状模型</a:t>
            </a:r>
          </a:p>
        </p:txBody>
      </p:sp>
      <p:sp>
        <p:nvSpPr>
          <p:cNvPr id="117763" name="Rectangle 3"/>
          <p:cNvSpPr>
            <a:spLocks noGrp="1" noChangeArrowheads="1"/>
          </p:cNvSpPr>
          <p:nvPr>
            <p:ph type="body" idx="1"/>
          </p:nvPr>
        </p:nvSpPr>
        <p:spPr/>
        <p:txBody>
          <a:bodyPr/>
          <a:lstStyle/>
          <a:p>
            <a:pPr algn="just" eaLnBrk="1" hangingPunct="1"/>
            <a:r>
              <a:rPr lang="en-US" altLang="zh-CN"/>
              <a:t>1. </a:t>
            </a:r>
            <a:r>
              <a:rPr lang="zh-CN" altLang="en-US"/>
              <a:t>网状数据模型的数据结构 </a:t>
            </a:r>
          </a:p>
          <a:p>
            <a:pPr algn="just" eaLnBrk="1" hangingPunct="1"/>
            <a:r>
              <a:rPr lang="en-US" altLang="zh-CN"/>
              <a:t>2. </a:t>
            </a:r>
            <a:r>
              <a:rPr lang="zh-CN" altLang="en-US"/>
              <a:t>网状数据模型的数据操纵</a:t>
            </a:r>
          </a:p>
          <a:p>
            <a:pPr eaLnBrk="1" hangingPunct="1"/>
            <a:r>
              <a:rPr lang="en-US" altLang="zh-CN"/>
              <a:t>3. </a:t>
            </a:r>
            <a:r>
              <a:rPr lang="zh-CN" altLang="en-US"/>
              <a:t>网状数据模型的完整性约束 </a:t>
            </a:r>
          </a:p>
          <a:p>
            <a:pPr algn="just" eaLnBrk="1" hangingPunct="1"/>
            <a:r>
              <a:rPr lang="en-US" altLang="zh-CN"/>
              <a:t>4. </a:t>
            </a:r>
            <a:r>
              <a:rPr lang="zh-CN" altLang="en-US"/>
              <a:t>网状数据模型的存储结构 </a:t>
            </a:r>
          </a:p>
          <a:p>
            <a:pPr algn="just" eaLnBrk="1" hangingPunct="1"/>
            <a:r>
              <a:rPr lang="en-US" altLang="zh-CN"/>
              <a:t>5. </a:t>
            </a:r>
            <a:r>
              <a:rPr lang="zh-CN" altLang="en-US"/>
              <a:t>网状数据模型的优缺点</a:t>
            </a:r>
            <a:endParaRPr lang="zh-CN" altLang="en-US" b="1"/>
          </a:p>
          <a:p>
            <a:pPr eaLnBrk="1" hangingPunct="1"/>
            <a:r>
              <a:rPr lang="en-US" altLang="zh-CN"/>
              <a:t>6. </a:t>
            </a:r>
            <a:r>
              <a:rPr lang="zh-CN" altLang="en-US"/>
              <a:t>典型的网状数据库系统</a:t>
            </a:r>
          </a:p>
          <a:p>
            <a:pPr algn="just" eaLnBrk="1" hangingPunct="1"/>
            <a:endParaRPr lang="en-US" altLang="zh-CN" b="1"/>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115</a:t>
            </a:fld>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a:t>网状数据模型的数据结构</a:t>
            </a:r>
          </a:p>
        </p:txBody>
      </p:sp>
      <p:sp>
        <p:nvSpPr>
          <p:cNvPr id="118787" name="Rectangle 3"/>
          <p:cNvSpPr>
            <a:spLocks noGrp="1" noChangeArrowheads="1"/>
          </p:cNvSpPr>
          <p:nvPr>
            <p:ph type="body" idx="1"/>
          </p:nvPr>
        </p:nvSpPr>
        <p:spPr/>
        <p:txBody>
          <a:bodyPr/>
          <a:lstStyle/>
          <a:p>
            <a:pPr eaLnBrk="1" hangingPunct="1"/>
            <a:r>
              <a:rPr lang="zh-CN" altLang="en-US"/>
              <a:t>网状模型</a:t>
            </a:r>
          </a:p>
          <a:p>
            <a:pPr lvl="1" algn="just" eaLnBrk="1" hangingPunct="1">
              <a:buFont typeface="Wingdings" pitchFamily="2" charset="2"/>
              <a:buNone/>
            </a:pPr>
            <a:r>
              <a:rPr lang="zh-CN" altLang="en-US"/>
              <a:t>  满足下面两个条件的基本层次联系的集合为网状模型。</a:t>
            </a:r>
          </a:p>
          <a:p>
            <a:pPr lvl="1" algn="just" eaLnBrk="1" hangingPunct="1"/>
            <a:r>
              <a:rPr lang="en-US" altLang="zh-CN"/>
              <a:t>1. </a:t>
            </a:r>
            <a:r>
              <a:rPr lang="zh-CN" altLang="en-US"/>
              <a:t>允许一个以上的结点无双亲；</a:t>
            </a:r>
          </a:p>
          <a:p>
            <a:pPr lvl="1" algn="just" eaLnBrk="1" hangingPunct="1"/>
            <a:r>
              <a:rPr lang="en-US" altLang="zh-CN"/>
              <a:t>2. </a:t>
            </a:r>
            <a:r>
              <a:rPr lang="zh-CN" altLang="en-US"/>
              <a:t>一个结点可以有多于一个的双亲。</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sp>
        <p:nvSpPr>
          <p:cNvPr id="119811" name="Rectangle 3"/>
          <p:cNvSpPr>
            <a:spLocks noGrp="1" noChangeArrowheads="1"/>
          </p:cNvSpPr>
          <p:nvPr>
            <p:ph type="body" idx="1"/>
          </p:nvPr>
        </p:nvSpPr>
        <p:spPr/>
        <p:txBody>
          <a:bodyPr/>
          <a:lstStyle/>
          <a:p>
            <a:pPr algn="just" eaLnBrk="1" hangingPunct="1"/>
            <a:r>
              <a:rPr lang="zh-CN" altLang="en-US"/>
              <a:t>表示方法（与层次数据模型相同）</a:t>
            </a:r>
          </a:p>
          <a:p>
            <a:pPr lvl="1" algn="just" eaLnBrk="1" hangingPunct="1"/>
            <a:r>
              <a:rPr lang="zh-CN" altLang="en-US">
                <a:solidFill>
                  <a:schemeClr val="accent2"/>
                </a:solidFill>
              </a:rPr>
              <a:t>实体型</a:t>
            </a:r>
            <a:r>
              <a:rPr lang="zh-CN" altLang="en-US"/>
              <a:t>：用记录类型描述。每个结点表示一个记录类型。</a:t>
            </a:r>
          </a:p>
          <a:p>
            <a:pPr lvl="1" algn="just" eaLnBrk="1" hangingPunct="1"/>
            <a:r>
              <a:rPr lang="zh-CN" altLang="en-US">
                <a:solidFill>
                  <a:schemeClr val="accent2"/>
                </a:solidFill>
              </a:rPr>
              <a:t>属性</a:t>
            </a:r>
            <a:r>
              <a:rPr lang="zh-CN" altLang="en-US"/>
              <a:t>：用字段描述。每个记录类型可包含若干个字段。</a:t>
            </a:r>
          </a:p>
          <a:p>
            <a:pPr lvl="1" algn="just" eaLnBrk="1" hangingPunct="1"/>
            <a:r>
              <a:rPr lang="zh-CN" altLang="en-US">
                <a:solidFill>
                  <a:schemeClr val="accent2"/>
                </a:solidFill>
              </a:rPr>
              <a:t>联系</a:t>
            </a:r>
            <a:r>
              <a:rPr lang="zh-CN" altLang="en-US"/>
              <a:t>：用结点之间的连线表示记录（类）型之间的一对多的父子联系。</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117</a:t>
            </a:fld>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sp>
        <p:nvSpPr>
          <p:cNvPr id="120835" name="Rectangle 3"/>
          <p:cNvSpPr>
            <a:spLocks noGrp="1" noChangeArrowheads="1"/>
          </p:cNvSpPr>
          <p:nvPr>
            <p:ph type="body" idx="1"/>
          </p:nvPr>
        </p:nvSpPr>
        <p:spPr/>
        <p:txBody>
          <a:bodyPr/>
          <a:lstStyle/>
          <a:p>
            <a:pPr algn="just" eaLnBrk="1" hangingPunct="1"/>
            <a:r>
              <a:rPr lang="zh-CN" altLang="en-US"/>
              <a:t>特点</a:t>
            </a:r>
            <a:endParaRPr lang="zh-CN" altLang="en-US" b="1"/>
          </a:p>
          <a:p>
            <a:pPr lvl="1" algn="just" eaLnBrk="1" hangingPunct="1"/>
            <a:r>
              <a:rPr lang="zh-CN" altLang="en-US"/>
              <a:t>只能直接处理一对多的实体联系</a:t>
            </a:r>
          </a:p>
          <a:p>
            <a:pPr lvl="1" algn="just" eaLnBrk="1" hangingPunct="1"/>
            <a:r>
              <a:rPr lang="zh-CN" altLang="en-US"/>
              <a:t>每个记录类型定义一个排序字段，也称为码字段</a:t>
            </a:r>
          </a:p>
          <a:p>
            <a:pPr lvl="1" algn="just" eaLnBrk="1" hangingPunct="1"/>
            <a:r>
              <a:rPr lang="zh-CN" altLang="en-US"/>
              <a:t>任何记录值只有按其路径查看时，才能显出它的全部意义</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118</a:t>
            </a:fld>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sp>
        <p:nvSpPr>
          <p:cNvPr id="121859" name="Rectangle 3"/>
          <p:cNvSpPr>
            <a:spLocks noGrp="1" noChangeArrowheads="1"/>
          </p:cNvSpPr>
          <p:nvPr>
            <p:ph type="body" idx="1"/>
          </p:nvPr>
        </p:nvSpPr>
        <p:spPr/>
        <p:txBody>
          <a:bodyPr/>
          <a:lstStyle/>
          <a:p>
            <a:pPr eaLnBrk="1" hangingPunct="1"/>
            <a:r>
              <a:rPr lang="zh-CN" altLang="en-US"/>
              <a:t>网状模型与层次模型的区别</a:t>
            </a:r>
          </a:p>
          <a:p>
            <a:pPr lvl="1" eaLnBrk="1" hangingPunct="1"/>
            <a:r>
              <a:rPr lang="zh-CN" altLang="en-US"/>
              <a:t>网状模型允许多个结点没有双亲结点</a:t>
            </a:r>
          </a:p>
          <a:p>
            <a:pPr lvl="1" eaLnBrk="1" hangingPunct="1"/>
            <a:r>
              <a:rPr lang="zh-CN" altLang="en-US"/>
              <a:t>网状模型允许结点有多个双亲结点</a:t>
            </a:r>
          </a:p>
          <a:p>
            <a:pPr lvl="1" eaLnBrk="1" hangingPunct="1"/>
            <a:r>
              <a:rPr lang="zh-CN" altLang="en-US"/>
              <a:t>网状模型允许两个结点之间有多种联系（复合联系）</a:t>
            </a:r>
          </a:p>
          <a:p>
            <a:pPr lvl="1" eaLnBrk="1" hangingPunct="1"/>
            <a:r>
              <a:rPr lang="zh-CN" altLang="en-US"/>
              <a:t>网状模型可以更直接地去描述现实世界</a:t>
            </a:r>
          </a:p>
          <a:p>
            <a:pPr lvl="1" eaLnBrk="1" hangingPunct="1"/>
            <a:r>
              <a:rPr lang="zh-CN" altLang="en-US"/>
              <a:t>层次模型实际上是网状模型的一个特例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119</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数据库</a:t>
            </a:r>
            <a:r>
              <a:rPr lang="en-US" altLang="zh-CN"/>
              <a:t>(</a:t>
            </a:r>
            <a:r>
              <a:rPr lang="zh-CN" altLang="en-US"/>
              <a:t>续</a:t>
            </a:r>
            <a:r>
              <a:rPr lang="en-US" altLang="zh-CN"/>
              <a:t>)</a:t>
            </a:r>
          </a:p>
        </p:txBody>
      </p:sp>
      <p:sp>
        <p:nvSpPr>
          <p:cNvPr id="16387" name="Rectangle 3"/>
          <p:cNvSpPr>
            <a:spLocks noGrp="1" noChangeArrowheads="1"/>
          </p:cNvSpPr>
          <p:nvPr>
            <p:ph type="body" idx="1"/>
          </p:nvPr>
        </p:nvSpPr>
        <p:spPr/>
        <p:txBody>
          <a:bodyPr/>
          <a:lstStyle/>
          <a:p>
            <a:pPr algn="just" eaLnBrk="1" hangingPunct="1"/>
            <a:r>
              <a:rPr lang="zh-CN" altLang="en-US" sz="3400" dirty="0"/>
              <a:t>数据库的特征</a:t>
            </a:r>
          </a:p>
          <a:p>
            <a:pPr lvl="1" algn="just" eaLnBrk="1" hangingPunct="1"/>
            <a:r>
              <a:rPr lang="zh-CN" altLang="en-US" sz="3000" dirty="0"/>
              <a:t>数据按一定的数据模型组织、描述和储存</a:t>
            </a:r>
          </a:p>
          <a:p>
            <a:pPr lvl="1" eaLnBrk="1" hangingPunct="1"/>
            <a:r>
              <a:rPr lang="zh-CN" altLang="en-US" sz="3000" dirty="0"/>
              <a:t>可为各种用户共享</a:t>
            </a:r>
            <a:endParaRPr lang="zh-CN" altLang="en-US" dirty="0"/>
          </a:p>
          <a:p>
            <a:pPr lvl="1" algn="just" eaLnBrk="1" hangingPunct="1"/>
            <a:r>
              <a:rPr lang="zh-CN" altLang="en-US" sz="3000" dirty="0"/>
              <a:t>冗余度较小</a:t>
            </a:r>
          </a:p>
          <a:p>
            <a:pPr lvl="1" algn="just" eaLnBrk="1" hangingPunct="1"/>
            <a:r>
              <a:rPr lang="zh-CN" altLang="en-US" sz="3000" dirty="0"/>
              <a:t>数据独立性较高</a:t>
            </a:r>
          </a:p>
          <a:p>
            <a:pPr lvl="1" algn="just" eaLnBrk="1" hangingPunct="1"/>
            <a:r>
              <a:rPr lang="zh-CN" altLang="en-US" sz="3000" dirty="0"/>
              <a:t>易扩展</a:t>
            </a:r>
          </a:p>
          <a:p>
            <a:pPr eaLnBrk="1" hangingPunct="1"/>
            <a:endParaRPr lang="en-US" altLang="zh-CN" dirty="0"/>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12</a:t>
            </a:fld>
            <a:endParaRPr lang="en-US" altLang="zh-CN"/>
          </a:p>
        </p:txBody>
      </p:sp>
      <p:grpSp>
        <p:nvGrpSpPr>
          <p:cNvPr id="6" name="组合 5"/>
          <p:cNvGrpSpPr/>
          <p:nvPr/>
        </p:nvGrpSpPr>
        <p:grpSpPr>
          <a:xfrm>
            <a:off x="5364088" y="3414346"/>
            <a:ext cx="1368152" cy="2160240"/>
            <a:chOff x="5364088" y="3414346"/>
            <a:chExt cx="1368152" cy="2160240"/>
          </a:xfrm>
        </p:grpSpPr>
        <p:sp>
          <p:nvSpPr>
            <p:cNvPr id="3" name="流程图: 磁盘 2"/>
            <p:cNvSpPr/>
            <p:nvPr/>
          </p:nvSpPr>
          <p:spPr bwMode="auto">
            <a:xfrm>
              <a:off x="5364088" y="3414346"/>
              <a:ext cx="1368152" cy="2160240"/>
            </a:xfrm>
            <a:prstGeom prst="flowChartMagneticDisk">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5" name="矩形 4"/>
            <p:cNvSpPr/>
            <p:nvPr/>
          </p:nvSpPr>
          <p:spPr bwMode="auto">
            <a:xfrm>
              <a:off x="5630534" y="5085184"/>
              <a:ext cx="936104" cy="21602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矩形 7"/>
            <p:cNvSpPr/>
            <p:nvPr/>
          </p:nvSpPr>
          <p:spPr bwMode="auto">
            <a:xfrm>
              <a:off x="5630534" y="4725144"/>
              <a:ext cx="936104" cy="21602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9" name="矩形 8"/>
            <p:cNvSpPr/>
            <p:nvPr/>
          </p:nvSpPr>
          <p:spPr bwMode="auto">
            <a:xfrm>
              <a:off x="5633120" y="4386454"/>
              <a:ext cx="936104" cy="21602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sp>
        <p:nvSpPr>
          <p:cNvPr id="122883" name="Rectangle 3"/>
          <p:cNvSpPr>
            <a:spLocks noGrp="1" noChangeArrowheads="1"/>
          </p:cNvSpPr>
          <p:nvPr>
            <p:ph type="body" idx="1"/>
          </p:nvPr>
        </p:nvSpPr>
        <p:spPr>
          <a:xfrm>
            <a:off x="838200" y="1676400"/>
            <a:ext cx="7772400" cy="4114800"/>
          </a:xfrm>
        </p:spPr>
        <p:txBody>
          <a:bodyPr/>
          <a:lstStyle/>
          <a:p>
            <a:pPr eaLnBrk="1" hangingPunct="1">
              <a:buFont typeface="Wingdings" pitchFamily="2" charset="2"/>
              <a:buNone/>
            </a:pPr>
            <a:r>
              <a:rPr lang="en-US" altLang="zh-CN"/>
              <a:t> </a:t>
            </a:r>
          </a:p>
        </p:txBody>
      </p:sp>
      <p:sp>
        <p:nvSpPr>
          <p:cNvPr id="122884" name="Rectangle 297"/>
          <p:cNvSpPr>
            <a:spLocks noChangeArrowheads="1"/>
          </p:cNvSpPr>
          <p:nvPr/>
        </p:nvSpPr>
        <p:spPr bwMode="auto">
          <a:xfrm>
            <a:off x="1981200" y="4251325"/>
            <a:ext cx="72390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a:solidFill>
                  <a:srgbClr val="000000"/>
                </a:solidFill>
                <a:latin typeface="Times New Roman" charset="0"/>
              </a:rPr>
              <a:t>        </a:t>
            </a:r>
            <a:endParaRPr kumimoji="1" lang="en-US" altLang="zh-CN" sz="2400">
              <a:latin typeface="Times New Roman" charset="0"/>
            </a:endParaRPr>
          </a:p>
        </p:txBody>
      </p:sp>
      <p:sp>
        <p:nvSpPr>
          <p:cNvPr id="122885" name="Rectangle 298"/>
          <p:cNvSpPr>
            <a:spLocks noChangeArrowheads="1"/>
          </p:cNvSpPr>
          <p:nvPr/>
        </p:nvSpPr>
        <p:spPr bwMode="auto">
          <a:xfrm>
            <a:off x="1981200" y="4751388"/>
            <a:ext cx="5746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a:solidFill>
                  <a:srgbClr val="000000"/>
                </a:solidFill>
                <a:latin typeface="Times New Roman" charset="0"/>
              </a:rPr>
              <a:t>      </a:t>
            </a:r>
            <a:endParaRPr kumimoji="1" lang="en-US" altLang="zh-CN" sz="2400">
              <a:latin typeface="Times New Roman" charset="0"/>
            </a:endParaRPr>
          </a:p>
        </p:txBody>
      </p:sp>
      <p:grpSp>
        <p:nvGrpSpPr>
          <p:cNvPr id="122886" name="Group 343"/>
          <p:cNvGrpSpPr>
            <a:grpSpLocks/>
          </p:cNvGrpSpPr>
          <p:nvPr/>
        </p:nvGrpSpPr>
        <p:grpSpPr bwMode="auto">
          <a:xfrm>
            <a:off x="1524000" y="2286000"/>
            <a:ext cx="2422525" cy="2127250"/>
            <a:chOff x="1632" y="1344"/>
            <a:chExt cx="1526" cy="1340"/>
          </a:xfrm>
        </p:grpSpPr>
        <p:grpSp>
          <p:nvGrpSpPr>
            <p:cNvPr id="123073" name="Group 340"/>
            <p:cNvGrpSpPr>
              <a:grpSpLocks/>
            </p:cNvGrpSpPr>
            <p:nvPr/>
          </p:nvGrpSpPr>
          <p:grpSpPr bwMode="auto">
            <a:xfrm>
              <a:off x="1632" y="1344"/>
              <a:ext cx="1526" cy="300"/>
              <a:chOff x="1248" y="1952"/>
              <a:chExt cx="1526" cy="300"/>
            </a:xfrm>
          </p:grpSpPr>
          <p:sp>
            <p:nvSpPr>
              <p:cNvPr id="123117" name="Rectangle 224"/>
              <p:cNvSpPr>
                <a:spLocks noChangeArrowheads="1"/>
              </p:cNvSpPr>
              <p:nvPr/>
            </p:nvSpPr>
            <p:spPr bwMode="auto">
              <a:xfrm>
                <a:off x="1264" y="198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 </a:t>
                </a:r>
                <a:endParaRPr kumimoji="1" lang="en-US" altLang="zh-CN" sz="2400" b="1">
                  <a:latin typeface="Times New Roman" charset="0"/>
                </a:endParaRPr>
              </a:p>
            </p:txBody>
          </p:sp>
          <p:sp>
            <p:nvSpPr>
              <p:cNvPr id="123118" name="Rectangle 225"/>
              <p:cNvSpPr>
                <a:spLocks noChangeArrowheads="1"/>
              </p:cNvSpPr>
              <p:nvPr/>
            </p:nvSpPr>
            <p:spPr bwMode="auto">
              <a:xfrm>
                <a:off x="1374" y="201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400" b="1">
                    <a:solidFill>
                      <a:srgbClr val="000000"/>
                    </a:solidFill>
                    <a:latin typeface="宋体" charset="-122"/>
                  </a:rPr>
                  <a:t>Ｒ</a:t>
                </a:r>
                <a:endParaRPr kumimoji="1" lang="zh-CN" altLang="en-US" sz="2400" b="1">
                  <a:latin typeface="Times New Roman" charset="0"/>
                </a:endParaRPr>
              </a:p>
            </p:txBody>
          </p:sp>
          <p:sp>
            <p:nvSpPr>
              <p:cNvPr id="123119" name="Rectangle 226"/>
              <p:cNvSpPr>
                <a:spLocks noChangeArrowheads="1"/>
              </p:cNvSpPr>
              <p:nvPr/>
            </p:nvSpPr>
            <p:spPr bwMode="auto">
              <a:xfrm>
                <a:off x="1562" y="1984"/>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1 </a:t>
                </a:r>
                <a:endParaRPr kumimoji="1" lang="en-US" altLang="zh-CN" sz="2400" b="1">
                  <a:latin typeface="Times New Roman" charset="0"/>
                </a:endParaRPr>
              </a:p>
            </p:txBody>
          </p:sp>
          <p:sp>
            <p:nvSpPr>
              <p:cNvPr id="123120" name="Rectangle 227"/>
              <p:cNvSpPr>
                <a:spLocks noChangeArrowheads="1"/>
              </p:cNvSpPr>
              <p:nvPr/>
            </p:nvSpPr>
            <p:spPr bwMode="auto">
              <a:xfrm>
                <a:off x="124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21" name="Line 228"/>
              <p:cNvSpPr>
                <a:spLocks noChangeShapeType="1"/>
              </p:cNvSpPr>
              <p:nvPr/>
            </p:nvSpPr>
            <p:spPr bwMode="auto">
              <a:xfrm>
                <a:off x="124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2" name="Line 229"/>
              <p:cNvSpPr>
                <a:spLocks noChangeShapeType="1"/>
              </p:cNvSpPr>
              <p:nvPr/>
            </p:nvSpPr>
            <p:spPr bwMode="auto">
              <a:xfrm>
                <a:off x="124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3" name="Rectangle 230"/>
              <p:cNvSpPr>
                <a:spLocks noChangeArrowheads="1"/>
              </p:cNvSpPr>
              <p:nvPr/>
            </p:nvSpPr>
            <p:spPr bwMode="auto">
              <a:xfrm>
                <a:off x="124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24" name="Line 231"/>
              <p:cNvSpPr>
                <a:spLocks noChangeShapeType="1"/>
              </p:cNvSpPr>
              <p:nvPr/>
            </p:nvSpPr>
            <p:spPr bwMode="auto">
              <a:xfrm>
                <a:off x="124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5" name="Line 232"/>
              <p:cNvSpPr>
                <a:spLocks noChangeShapeType="1"/>
              </p:cNvSpPr>
              <p:nvPr/>
            </p:nvSpPr>
            <p:spPr bwMode="auto">
              <a:xfrm>
                <a:off x="124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6" name="Rectangle 233"/>
              <p:cNvSpPr>
                <a:spLocks noChangeArrowheads="1"/>
              </p:cNvSpPr>
              <p:nvPr/>
            </p:nvSpPr>
            <p:spPr bwMode="auto">
              <a:xfrm>
                <a:off x="1264" y="1952"/>
                <a:ext cx="48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27" name="Line 234"/>
              <p:cNvSpPr>
                <a:spLocks noChangeShapeType="1"/>
              </p:cNvSpPr>
              <p:nvPr/>
            </p:nvSpPr>
            <p:spPr bwMode="auto">
              <a:xfrm>
                <a:off x="1248" y="1968"/>
                <a:ext cx="4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28" name="Rectangle 235"/>
              <p:cNvSpPr>
                <a:spLocks noChangeArrowheads="1"/>
              </p:cNvSpPr>
              <p:nvPr/>
            </p:nvSpPr>
            <p:spPr bwMode="auto">
              <a:xfrm>
                <a:off x="1751"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29" name="Line 236"/>
              <p:cNvSpPr>
                <a:spLocks noChangeShapeType="1"/>
              </p:cNvSpPr>
              <p:nvPr/>
            </p:nvSpPr>
            <p:spPr bwMode="auto">
              <a:xfrm>
                <a:off x="1751"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0" name="Line 237"/>
              <p:cNvSpPr>
                <a:spLocks noChangeShapeType="1"/>
              </p:cNvSpPr>
              <p:nvPr/>
            </p:nvSpPr>
            <p:spPr bwMode="auto">
              <a:xfrm>
                <a:off x="1751"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1" name="Rectangle 238"/>
              <p:cNvSpPr>
                <a:spLocks noChangeArrowheads="1"/>
              </p:cNvSpPr>
              <p:nvPr/>
            </p:nvSpPr>
            <p:spPr bwMode="auto">
              <a:xfrm>
                <a:off x="1751"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32" name="Line 239"/>
              <p:cNvSpPr>
                <a:spLocks noChangeShapeType="1"/>
              </p:cNvSpPr>
              <p:nvPr/>
            </p:nvSpPr>
            <p:spPr bwMode="auto">
              <a:xfrm>
                <a:off x="1751"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3" name="Line 240"/>
              <p:cNvSpPr>
                <a:spLocks noChangeShapeType="1"/>
              </p:cNvSpPr>
              <p:nvPr/>
            </p:nvSpPr>
            <p:spPr bwMode="auto">
              <a:xfrm>
                <a:off x="1751"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4" name="Rectangle 241"/>
              <p:cNvSpPr>
                <a:spLocks noChangeArrowheads="1"/>
              </p:cNvSpPr>
              <p:nvPr/>
            </p:nvSpPr>
            <p:spPr bwMode="auto">
              <a:xfrm>
                <a:off x="1248" y="1968"/>
                <a:ext cx="16"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35" name="Line 242"/>
              <p:cNvSpPr>
                <a:spLocks noChangeShapeType="1"/>
              </p:cNvSpPr>
              <p:nvPr/>
            </p:nvSpPr>
            <p:spPr bwMode="auto">
              <a:xfrm>
                <a:off x="1248"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6" name="Rectangle 243"/>
              <p:cNvSpPr>
                <a:spLocks noChangeArrowheads="1"/>
              </p:cNvSpPr>
              <p:nvPr/>
            </p:nvSpPr>
            <p:spPr bwMode="auto">
              <a:xfrm>
                <a:off x="1751" y="1968"/>
                <a:ext cx="16"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37" name="Line 244"/>
              <p:cNvSpPr>
                <a:spLocks noChangeShapeType="1"/>
              </p:cNvSpPr>
              <p:nvPr/>
            </p:nvSpPr>
            <p:spPr bwMode="auto">
              <a:xfrm>
                <a:off x="1751"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8" name="Rectangle 245"/>
              <p:cNvSpPr>
                <a:spLocks noChangeArrowheads="1"/>
              </p:cNvSpPr>
              <p:nvPr/>
            </p:nvSpPr>
            <p:spPr bwMode="auto">
              <a:xfrm>
                <a:off x="124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39" name="Line 246"/>
              <p:cNvSpPr>
                <a:spLocks noChangeShapeType="1"/>
              </p:cNvSpPr>
              <p:nvPr/>
            </p:nvSpPr>
            <p:spPr bwMode="auto">
              <a:xfrm>
                <a:off x="124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0" name="Line 247"/>
              <p:cNvSpPr>
                <a:spLocks noChangeShapeType="1"/>
              </p:cNvSpPr>
              <p:nvPr/>
            </p:nvSpPr>
            <p:spPr bwMode="auto">
              <a:xfrm>
                <a:off x="124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1" name="Rectangle 248"/>
              <p:cNvSpPr>
                <a:spLocks noChangeArrowheads="1"/>
              </p:cNvSpPr>
              <p:nvPr/>
            </p:nvSpPr>
            <p:spPr bwMode="auto">
              <a:xfrm>
                <a:off x="124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42" name="Line 249"/>
              <p:cNvSpPr>
                <a:spLocks noChangeShapeType="1"/>
              </p:cNvSpPr>
              <p:nvPr/>
            </p:nvSpPr>
            <p:spPr bwMode="auto">
              <a:xfrm>
                <a:off x="124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3" name="Line 250"/>
              <p:cNvSpPr>
                <a:spLocks noChangeShapeType="1"/>
              </p:cNvSpPr>
              <p:nvPr/>
            </p:nvSpPr>
            <p:spPr bwMode="auto">
              <a:xfrm>
                <a:off x="124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4" name="Rectangle 251"/>
              <p:cNvSpPr>
                <a:spLocks noChangeArrowheads="1"/>
              </p:cNvSpPr>
              <p:nvPr/>
            </p:nvSpPr>
            <p:spPr bwMode="auto">
              <a:xfrm>
                <a:off x="1264" y="2236"/>
                <a:ext cx="48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45" name="Line 252"/>
              <p:cNvSpPr>
                <a:spLocks noChangeShapeType="1"/>
              </p:cNvSpPr>
              <p:nvPr/>
            </p:nvSpPr>
            <p:spPr bwMode="auto">
              <a:xfrm>
                <a:off x="1264" y="2236"/>
                <a:ext cx="48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6" name="Rectangle 253"/>
              <p:cNvSpPr>
                <a:spLocks noChangeArrowheads="1"/>
              </p:cNvSpPr>
              <p:nvPr/>
            </p:nvSpPr>
            <p:spPr bwMode="auto">
              <a:xfrm>
                <a:off x="1751"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47" name="Line 254"/>
              <p:cNvSpPr>
                <a:spLocks noChangeShapeType="1"/>
              </p:cNvSpPr>
              <p:nvPr/>
            </p:nvSpPr>
            <p:spPr bwMode="auto">
              <a:xfrm>
                <a:off x="1751"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8" name="Line 255"/>
              <p:cNvSpPr>
                <a:spLocks noChangeShapeType="1"/>
              </p:cNvSpPr>
              <p:nvPr/>
            </p:nvSpPr>
            <p:spPr bwMode="auto">
              <a:xfrm>
                <a:off x="1751"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9" name="Rectangle 256"/>
              <p:cNvSpPr>
                <a:spLocks noChangeArrowheads="1"/>
              </p:cNvSpPr>
              <p:nvPr/>
            </p:nvSpPr>
            <p:spPr bwMode="auto">
              <a:xfrm>
                <a:off x="1751"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50" name="Line 257"/>
              <p:cNvSpPr>
                <a:spLocks noChangeShapeType="1"/>
              </p:cNvSpPr>
              <p:nvPr/>
            </p:nvSpPr>
            <p:spPr bwMode="auto">
              <a:xfrm>
                <a:off x="1751"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1" name="Line 258"/>
              <p:cNvSpPr>
                <a:spLocks noChangeShapeType="1"/>
              </p:cNvSpPr>
              <p:nvPr/>
            </p:nvSpPr>
            <p:spPr bwMode="auto">
              <a:xfrm>
                <a:off x="1751"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2" name="Rectangle 259"/>
              <p:cNvSpPr>
                <a:spLocks noChangeArrowheads="1"/>
              </p:cNvSpPr>
              <p:nvPr/>
            </p:nvSpPr>
            <p:spPr bwMode="auto">
              <a:xfrm>
                <a:off x="1767" y="1968"/>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800" b="1">
                    <a:solidFill>
                      <a:srgbClr val="000000"/>
                    </a:solidFill>
                    <a:latin typeface="Times New Roman" charset="0"/>
                  </a:rPr>
                  <a:t>    </a:t>
                </a:r>
                <a:endParaRPr kumimoji="1" lang="en-US" altLang="zh-CN" sz="2400" b="1">
                  <a:latin typeface="Times New Roman" charset="0"/>
                </a:endParaRPr>
              </a:p>
            </p:txBody>
          </p:sp>
          <p:sp>
            <p:nvSpPr>
              <p:cNvPr id="123153" name="Rectangle 260"/>
              <p:cNvSpPr>
                <a:spLocks noChangeArrowheads="1"/>
              </p:cNvSpPr>
              <p:nvPr/>
            </p:nvSpPr>
            <p:spPr bwMode="auto">
              <a:xfrm>
                <a:off x="2223" y="198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 </a:t>
                </a:r>
                <a:endParaRPr kumimoji="1" lang="en-US" altLang="zh-CN" sz="2400" b="1">
                  <a:latin typeface="Times New Roman" charset="0"/>
                </a:endParaRPr>
              </a:p>
            </p:txBody>
          </p:sp>
          <p:sp>
            <p:nvSpPr>
              <p:cNvPr id="123154" name="Rectangle 261"/>
              <p:cNvSpPr>
                <a:spLocks noChangeArrowheads="1"/>
              </p:cNvSpPr>
              <p:nvPr/>
            </p:nvSpPr>
            <p:spPr bwMode="auto">
              <a:xfrm>
                <a:off x="2333" y="198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 </a:t>
                </a:r>
                <a:endParaRPr kumimoji="1" lang="en-US" altLang="zh-CN" sz="2400" b="1">
                  <a:latin typeface="Times New Roman" charset="0"/>
                </a:endParaRPr>
              </a:p>
            </p:txBody>
          </p:sp>
          <p:sp>
            <p:nvSpPr>
              <p:cNvPr id="123155" name="Rectangle 262"/>
              <p:cNvSpPr>
                <a:spLocks noChangeArrowheads="1"/>
              </p:cNvSpPr>
              <p:nvPr/>
            </p:nvSpPr>
            <p:spPr bwMode="auto">
              <a:xfrm>
                <a:off x="2428" y="201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400" b="1">
                    <a:solidFill>
                      <a:srgbClr val="000000"/>
                    </a:solidFill>
                    <a:latin typeface="宋体" charset="-122"/>
                  </a:rPr>
                  <a:t>Ｒ</a:t>
                </a:r>
                <a:endParaRPr kumimoji="1" lang="zh-CN" altLang="en-US" sz="2400" b="1">
                  <a:latin typeface="Times New Roman" charset="0"/>
                </a:endParaRPr>
              </a:p>
            </p:txBody>
          </p:sp>
          <p:sp>
            <p:nvSpPr>
              <p:cNvPr id="123156" name="Rectangle 263"/>
              <p:cNvSpPr>
                <a:spLocks noChangeArrowheads="1"/>
              </p:cNvSpPr>
              <p:nvPr/>
            </p:nvSpPr>
            <p:spPr bwMode="auto">
              <a:xfrm>
                <a:off x="2616" y="198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2</a:t>
                </a:r>
                <a:endParaRPr kumimoji="1" lang="en-US" altLang="zh-CN" sz="2400" b="1">
                  <a:latin typeface="Times New Roman" charset="0"/>
                </a:endParaRPr>
              </a:p>
            </p:txBody>
          </p:sp>
          <p:sp>
            <p:nvSpPr>
              <p:cNvPr id="123157" name="Rectangle 264"/>
              <p:cNvSpPr>
                <a:spLocks noChangeArrowheads="1"/>
              </p:cNvSpPr>
              <p:nvPr/>
            </p:nvSpPr>
            <p:spPr bwMode="auto">
              <a:xfrm>
                <a:off x="2318" y="1952"/>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58" name="Line 265"/>
              <p:cNvSpPr>
                <a:spLocks noChangeShapeType="1"/>
              </p:cNvSpPr>
              <p:nvPr/>
            </p:nvSpPr>
            <p:spPr bwMode="auto">
              <a:xfrm>
                <a:off x="2318" y="1952"/>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9" name="Line 266"/>
              <p:cNvSpPr>
                <a:spLocks noChangeShapeType="1"/>
              </p:cNvSpPr>
              <p:nvPr/>
            </p:nvSpPr>
            <p:spPr bwMode="auto">
              <a:xfrm>
                <a:off x="231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0" name="Rectangle 267"/>
              <p:cNvSpPr>
                <a:spLocks noChangeArrowheads="1"/>
              </p:cNvSpPr>
              <p:nvPr/>
            </p:nvSpPr>
            <p:spPr bwMode="auto">
              <a:xfrm>
                <a:off x="2318" y="1952"/>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61" name="Line 268"/>
              <p:cNvSpPr>
                <a:spLocks noChangeShapeType="1"/>
              </p:cNvSpPr>
              <p:nvPr/>
            </p:nvSpPr>
            <p:spPr bwMode="auto">
              <a:xfrm>
                <a:off x="2318" y="1952"/>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2" name="Line 269"/>
              <p:cNvSpPr>
                <a:spLocks noChangeShapeType="1"/>
              </p:cNvSpPr>
              <p:nvPr/>
            </p:nvSpPr>
            <p:spPr bwMode="auto">
              <a:xfrm>
                <a:off x="231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3" name="Rectangle 270"/>
              <p:cNvSpPr>
                <a:spLocks noChangeArrowheads="1"/>
              </p:cNvSpPr>
              <p:nvPr/>
            </p:nvSpPr>
            <p:spPr bwMode="auto">
              <a:xfrm>
                <a:off x="2333" y="1952"/>
                <a:ext cx="42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64" name="Line 271"/>
              <p:cNvSpPr>
                <a:spLocks noChangeShapeType="1"/>
              </p:cNvSpPr>
              <p:nvPr/>
            </p:nvSpPr>
            <p:spPr bwMode="auto">
              <a:xfrm>
                <a:off x="2333" y="1952"/>
                <a:ext cx="4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5" name="Rectangle 272"/>
              <p:cNvSpPr>
                <a:spLocks noChangeArrowheads="1"/>
              </p:cNvSpPr>
              <p:nvPr/>
            </p:nvSpPr>
            <p:spPr bwMode="auto">
              <a:xfrm>
                <a:off x="275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66" name="Line 273"/>
              <p:cNvSpPr>
                <a:spLocks noChangeShapeType="1"/>
              </p:cNvSpPr>
              <p:nvPr/>
            </p:nvSpPr>
            <p:spPr bwMode="auto">
              <a:xfrm>
                <a:off x="275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7" name="Line 274"/>
              <p:cNvSpPr>
                <a:spLocks noChangeShapeType="1"/>
              </p:cNvSpPr>
              <p:nvPr/>
            </p:nvSpPr>
            <p:spPr bwMode="auto">
              <a:xfrm>
                <a:off x="275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8" name="Rectangle 275"/>
              <p:cNvSpPr>
                <a:spLocks noChangeArrowheads="1"/>
              </p:cNvSpPr>
              <p:nvPr/>
            </p:nvSpPr>
            <p:spPr bwMode="auto">
              <a:xfrm>
                <a:off x="2758" y="195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69" name="Line 276"/>
              <p:cNvSpPr>
                <a:spLocks noChangeShapeType="1"/>
              </p:cNvSpPr>
              <p:nvPr/>
            </p:nvSpPr>
            <p:spPr bwMode="auto">
              <a:xfrm>
                <a:off x="2758" y="195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0" name="Line 277"/>
              <p:cNvSpPr>
                <a:spLocks noChangeShapeType="1"/>
              </p:cNvSpPr>
              <p:nvPr/>
            </p:nvSpPr>
            <p:spPr bwMode="auto">
              <a:xfrm>
                <a:off x="2758" y="195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1" name="Rectangle 278"/>
              <p:cNvSpPr>
                <a:spLocks noChangeArrowheads="1"/>
              </p:cNvSpPr>
              <p:nvPr/>
            </p:nvSpPr>
            <p:spPr bwMode="auto">
              <a:xfrm>
                <a:off x="2318" y="1968"/>
                <a:ext cx="1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72" name="Line 279"/>
              <p:cNvSpPr>
                <a:spLocks noChangeShapeType="1"/>
              </p:cNvSpPr>
              <p:nvPr/>
            </p:nvSpPr>
            <p:spPr bwMode="auto">
              <a:xfrm>
                <a:off x="2318"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3" name="Rectangle 280"/>
              <p:cNvSpPr>
                <a:spLocks noChangeArrowheads="1"/>
              </p:cNvSpPr>
              <p:nvPr/>
            </p:nvSpPr>
            <p:spPr bwMode="auto">
              <a:xfrm>
                <a:off x="2758" y="1968"/>
                <a:ext cx="16"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74" name="Line 281"/>
              <p:cNvSpPr>
                <a:spLocks noChangeShapeType="1"/>
              </p:cNvSpPr>
              <p:nvPr/>
            </p:nvSpPr>
            <p:spPr bwMode="auto">
              <a:xfrm>
                <a:off x="2758" y="196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5" name="Rectangle 282"/>
              <p:cNvSpPr>
                <a:spLocks noChangeArrowheads="1"/>
              </p:cNvSpPr>
              <p:nvPr/>
            </p:nvSpPr>
            <p:spPr bwMode="auto">
              <a:xfrm>
                <a:off x="2318" y="223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76" name="Line 283"/>
              <p:cNvSpPr>
                <a:spLocks noChangeShapeType="1"/>
              </p:cNvSpPr>
              <p:nvPr/>
            </p:nvSpPr>
            <p:spPr bwMode="auto">
              <a:xfrm>
                <a:off x="2318" y="223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7" name="Line 284"/>
              <p:cNvSpPr>
                <a:spLocks noChangeShapeType="1"/>
              </p:cNvSpPr>
              <p:nvPr/>
            </p:nvSpPr>
            <p:spPr bwMode="auto">
              <a:xfrm>
                <a:off x="231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8" name="Rectangle 285"/>
              <p:cNvSpPr>
                <a:spLocks noChangeArrowheads="1"/>
              </p:cNvSpPr>
              <p:nvPr/>
            </p:nvSpPr>
            <p:spPr bwMode="auto">
              <a:xfrm>
                <a:off x="2318" y="223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79" name="Line 286"/>
              <p:cNvSpPr>
                <a:spLocks noChangeShapeType="1"/>
              </p:cNvSpPr>
              <p:nvPr/>
            </p:nvSpPr>
            <p:spPr bwMode="auto">
              <a:xfrm>
                <a:off x="2318" y="223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0" name="Line 287"/>
              <p:cNvSpPr>
                <a:spLocks noChangeShapeType="1"/>
              </p:cNvSpPr>
              <p:nvPr/>
            </p:nvSpPr>
            <p:spPr bwMode="auto">
              <a:xfrm>
                <a:off x="231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1" name="Rectangle 288"/>
              <p:cNvSpPr>
                <a:spLocks noChangeArrowheads="1"/>
              </p:cNvSpPr>
              <p:nvPr/>
            </p:nvSpPr>
            <p:spPr bwMode="auto">
              <a:xfrm>
                <a:off x="2333" y="2236"/>
                <a:ext cx="42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82" name="Line 289"/>
              <p:cNvSpPr>
                <a:spLocks noChangeShapeType="1"/>
              </p:cNvSpPr>
              <p:nvPr/>
            </p:nvSpPr>
            <p:spPr bwMode="auto">
              <a:xfrm>
                <a:off x="2333" y="2236"/>
                <a:ext cx="4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3" name="Rectangle 290"/>
              <p:cNvSpPr>
                <a:spLocks noChangeArrowheads="1"/>
              </p:cNvSpPr>
              <p:nvPr/>
            </p:nvSpPr>
            <p:spPr bwMode="auto">
              <a:xfrm>
                <a:off x="275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84" name="Line 291"/>
              <p:cNvSpPr>
                <a:spLocks noChangeShapeType="1"/>
              </p:cNvSpPr>
              <p:nvPr/>
            </p:nvSpPr>
            <p:spPr bwMode="auto">
              <a:xfrm>
                <a:off x="275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5" name="Line 292"/>
              <p:cNvSpPr>
                <a:spLocks noChangeShapeType="1"/>
              </p:cNvSpPr>
              <p:nvPr/>
            </p:nvSpPr>
            <p:spPr bwMode="auto">
              <a:xfrm>
                <a:off x="275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6" name="Rectangle 293"/>
              <p:cNvSpPr>
                <a:spLocks noChangeArrowheads="1"/>
              </p:cNvSpPr>
              <p:nvPr/>
            </p:nvSpPr>
            <p:spPr bwMode="auto">
              <a:xfrm>
                <a:off x="2758" y="2236"/>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87" name="Line 294"/>
              <p:cNvSpPr>
                <a:spLocks noChangeShapeType="1"/>
              </p:cNvSpPr>
              <p:nvPr/>
            </p:nvSpPr>
            <p:spPr bwMode="auto">
              <a:xfrm>
                <a:off x="2758" y="2236"/>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8" name="Line 295"/>
              <p:cNvSpPr>
                <a:spLocks noChangeShapeType="1"/>
              </p:cNvSpPr>
              <p:nvPr/>
            </p:nvSpPr>
            <p:spPr bwMode="auto">
              <a:xfrm>
                <a:off x="2758" y="223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074" name="Group 342"/>
            <p:cNvGrpSpPr>
              <a:grpSpLocks/>
            </p:cNvGrpSpPr>
            <p:nvPr/>
          </p:nvGrpSpPr>
          <p:grpSpPr bwMode="auto">
            <a:xfrm>
              <a:off x="2256" y="2400"/>
              <a:ext cx="409" cy="284"/>
              <a:chOff x="1814" y="2962"/>
              <a:chExt cx="409" cy="284"/>
            </a:xfrm>
          </p:grpSpPr>
          <p:sp>
            <p:nvSpPr>
              <p:cNvPr id="123083" name="Rectangle 299"/>
              <p:cNvSpPr>
                <a:spLocks noChangeArrowheads="1"/>
              </p:cNvSpPr>
              <p:nvPr/>
            </p:nvSpPr>
            <p:spPr bwMode="auto">
              <a:xfrm>
                <a:off x="1830" y="299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 </a:t>
                </a:r>
                <a:endParaRPr kumimoji="1" lang="en-US" altLang="zh-CN" sz="2400" b="1">
                  <a:latin typeface="Times New Roman" charset="0"/>
                </a:endParaRPr>
              </a:p>
            </p:txBody>
          </p:sp>
          <p:sp>
            <p:nvSpPr>
              <p:cNvPr id="123084" name="Rectangle 300"/>
              <p:cNvSpPr>
                <a:spLocks noChangeArrowheads="1"/>
              </p:cNvSpPr>
              <p:nvPr/>
            </p:nvSpPr>
            <p:spPr bwMode="auto">
              <a:xfrm>
                <a:off x="1940" y="2993"/>
                <a:ext cx="23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R3</a:t>
                </a:r>
                <a:endParaRPr kumimoji="1" lang="en-US" altLang="zh-CN" sz="2400" b="1">
                  <a:latin typeface="Times New Roman" charset="0"/>
                </a:endParaRPr>
              </a:p>
            </p:txBody>
          </p:sp>
          <p:sp>
            <p:nvSpPr>
              <p:cNvPr id="123085" name="Rectangle 301"/>
              <p:cNvSpPr>
                <a:spLocks noChangeArrowheads="1"/>
              </p:cNvSpPr>
              <p:nvPr/>
            </p:nvSpPr>
            <p:spPr bwMode="auto">
              <a:xfrm>
                <a:off x="1814"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86" name="Line 302"/>
              <p:cNvSpPr>
                <a:spLocks noChangeShapeType="1"/>
              </p:cNvSpPr>
              <p:nvPr/>
            </p:nvSpPr>
            <p:spPr bwMode="auto">
              <a:xfrm>
                <a:off x="1814"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7" name="Line 303"/>
              <p:cNvSpPr>
                <a:spLocks noChangeShapeType="1"/>
              </p:cNvSpPr>
              <p:nvPr/>
            </p:nvSpPr>
            <p:spPr bwMode="auto">
              <a:xfrm>
                <a:off x="1814"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8" name="Rectangle 304"/>
              <p:cNvSpPr>
                <a:spLocks noChangeArrowheads="1"/>
              </p:cNvSpPr>
              <p:nvPr/>
            </p:nvSpPr>
            <p:spPr bwMode="auto">
              <a:xfrm>
                <a:off x="1814"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89" name="Line 305"/>
              <p:cNvSpPr>
                <a:spLocks noChangeShapeType="1"/>
              </p:cNvSpPr>
              <p:nvPr/>
            </p:nvSpPr>
            <p:spPr bwMode="auto">
              <a:xfrm>
                <a:off x="1814"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0" name="Line 306"/>
              <p:cNvSpPr>
                <a:spLocks noChangeShapeType="1"/>
              </p:cNvSpPr>
              <p:nvPr/>
            </p:nvSpPr>
            <p:spPr bwMode="auto">
              <a:xfrm>
                <a:off x="1814"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1" name="Rectangle 307"/>
              <p:cNvSpPr>
                <a:spLocks noChangeArrowheads="1"/>
              </p:cNvSpPr>
              <p:nvPr/>
            </p:nvSpPr>
            <p:spPr bwMode="auto">
              <a:xfrm>
                <a:off x="1830" y="2962"/>
                <a:ext cx="37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92" name="Line 308"/>
              <p:cNvSpPr>
                <a:spLocks noChangeShapeType="1"/>
              </p:cNvSpPr>
              <p:nvPr/>
            </p:nvSpPr>
            <p:spPr bwMode="auto">
              <a:xfrm>
                <a:off x="1830" y="2962"/>
                <a:ext cx="37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3" name="Rectangle 309"/>
              <p:cNvSpPr>
                <a:spLocks noChangeArrowheads="1"/>
              </p:cNvSpPr>
              <p:nvPr/>
            </p:nvSpPr>
            <p:spPr bwMode="auto">
              <a:xfrm>
                <a:off x="2207"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94" name="Line 310"/>
              <p:cNvSpPr>
                <a:spLocks noChangeShapeType="1"/>
              </p:cNvSpPr>
              <p:nvPr/>
            </p:nvSpPr>
            <p:spPr bwMode="auto">
              <a:xfrm>
                <a:off x="2207"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5" name="Line 311"/>
              <p:cNvSpPr>
                <a:spLocks noChangeShapeType="1"/>
              </p:cNvSpPr>
              <p:nvPr/>
            </p:nvSpPr>
            <p:spPr bwMode="auto">
              <a:xfrm>
                <a:off x="2207"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6" name="Rectangle 312"/>
              <p:cNvSpPr>
                <a:spLocks noChangeArrowheads="1"/>
              </p:cNvSpPr>
              <p:nvPr/>
            </p:nvSpPr>
            <p:spPr bwMode="auto">
              <a:xfrm>
                <a:off x="2207" y="2962"/>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97" name="Line 313"/>
              <p:cNvSpPr>
                <a:spLocks noChangeShapeType="1"/>
              </p:cNvSpPr>
              <p:nvPr/>
            </p:nvSpPr>
            <p:spPr bwMode="auto">
              <a:xfrm>
                <a:off x="2207" y="2962"/>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8" name="Line 314"/>
              <p:cNvSpPr>
                <a:spLocks noChangeShapeType="1"/>
              </p:cNvSpPr>
              <p:nvPr/>
            </p:nvSpPr>
            <p:spPr bwMode="auto">
              <a:xfrm>
                <a:off x="2207" y="296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9" name="Rectangle 315"/>
              <p:cNvSpPr>
                <a:spLocks noChangeArrowheads="1"/>
              </p:cNvSpPr>
              <p:nvPr/>
            </p:nvSpPr>
            <p:spPr bwMode="auto">
              <a:xfrm>
                <a:off x="1814" y="2978"/>
                <a:ext cx="16" cy="2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00" name="Line 316"/>
              <p:cNvSpPr>
                <a:spLocks noChangeShapeType="1"/>
              </p:cNvSpPr>
              <p:nvPr/>
            </p:nvSpPr>
            <p:spPr bwMode="auto">
              <a:xfrm>
                <a:off x="1814" y="2978"/>
                <a:ext cx="1" cy="2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1" name="Rectangle 317"/>
              <p:cNvSpPr>
                <a:spLocks noChangeArrowheads="1"/>
              </p:cNvSpPr>
              <p:nvPr/>
            </p:nvSpPr>
            <p:spPr bwMode="auto">
              <a:xfrm>
                <a:off x="2207" y="2978"/>
                <a:ext cx="16" cy="2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02" name="Line 318"/>
              <p:cNvSpPr>
                <a:spLocks noChangeShapeType="1"/>
              </p:cNvSpPr>
              <p:nvPr/>
            </p:nvSpPr>
            <p:spPr bwMode="auto">
              <a:xfrm>
                <a:off x="2207" y="2978"/>
                <a:ext cx="1" cy="25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3" name="Rectangle 319"/>
              <p:cNvSpPr>
                <a:spLocks noChangeArrowheads="1"/>
              </p:cNvSpPr>
              <p:nvPr/>
            </p:nvSpPr>
            <p:spPr bwMode="auto">
              <a:xfrm>
                <a:off x="1814"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04" name="Line 320"/>
              <p:cNvSpPr>
                <a:spLocks noChangeShapeType="1"/>
              </p:cNvSpPr>
              <p:nvPr/>
            </p:nvSpPr>
            <p:spPr bwMode="auto">
              <a:xfrm>
                <a:off x="1814"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5" name="Line 321"/>
              <p:cNvSpPr>
                <a:spLocks noChangeShapeType="1"/>
              </p:cNvSpPr>
              <p:nvPr/>
            </p:nvSpPr>
            <p:spPr bwMode="auto">
              <a:xfrm>
                <a:off x="1814"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6" name="Rectangle 322"/>
              <p:cNvSpPr>
                <a:spLocks noChangeArrowheads="1"/>
              </p:cNvSpPr>
              <p:nvPr/>
            </p:nvSpPr>
            <p:spPr bwMode="auto">
              <a:xfrm>
                <a:off x="1814"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07" name="Line 323"/>
              <p:cNvSpPr>
                <a:spLocks noChangeShapeType="1"/>
              </p:cNvSpPr>
              <p:nvPr/>
            </p:nvSpPr>
            <p:spPr bwMode="auto">
              <a:xfrm>
                <a:off x="1814"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8" name="Line 324"/>
              <p:cNvSpPr>
                <a:spLocks noChangeShapeType="1"/>
              </p:cNvSpPr>
              <p:nvPr/>
            </p:nvSpPr>
            <p:spPr bwMode="auto">
              <a:xfrm>
                <a:off x="1814"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09" name="Rectangle 325"/>
              <p:cNvSpPr>
                <a:spLocks noChangeArrowheads="1"/>
              </p:cNvSpPr>
              <p:nvPr/>
            </p:nvSpPr>
            <p:spPr bwMode="auto">
              <a:xfrm>
                <a:off x="1830" y="3230"/>
                <a:ext cx="37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10" name="Line 326"/>
              <p:cNvSpPr>
                <a:spLocks noChangeShapeType="1"/>
              </p:cNvSpPr>
              <p:nvPr/>
            </p:nvSpPr>
            <p:spPr bwMode="auto">
              <a:xfrm>
                <a:off x="1830" y="3230"/>
                <a:ext cx="37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1" name="Rectangle 327"/>
              <p:cNvSpPr>
                <a:spLocks noChangeArrowheads="1"/>
              </p:cNvSpPr>
              <p:nvPr/>
            </p:nvSpPr>
            <p:spPr bwMode="auto">
              <a:xfrm>
                <a:off x="2207"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12" name="Line 328"/>
              <p:cNvSpPr>
                <a:spLocks noChangeShapeType="1"/>
              </p:cNvSpPr>
              <p:nvPr/>
            </p:nvSpPr>
            <p:spPr bwMode="auto">
              <a:xfrm>
                <a:off x="2207"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3" name="Line 329"/>
              <p:cNvSpPr>
                <a:spLocks noChangeShapeType="1"/>
              </p:cNvSpPr>
              <p:nvPr/>
            </p:nvSpPr>
            <p:spPr bwMode="auto">
              <a:xfrm>
                <a:off x="2207"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4" name="Rectangle 330"/>
              <p:cNvSpPr>
                <a:spLocks noChangeArrowheads="1"/>
              </p:cNvSpPr>
              <p:nvPr/>
            </p:nvSpPr>
            <p:spPr bwMode="auto">
              <a:xfrm>
                <a:off x="2207" y="3230"/>
                <a:ext cx="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115" name="Line 331"/>
              <p:cNvSpPr>
                <a:spLocks noChangeShapeType="1"/>
              </p:cNvSpPr>
              <p:nvPr/>
            </p:nvSpPr>
            <p:spPr bwMode="auto">
              <a:xfrm>
                <a:off x="2207" y="323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16" name="Line 332"/>
              <p:cNvSpPr>
                <a:spLocks noChangeShapeType="1"/>
              </p:cNvSpPr>
              <p:nvPr/>
            </p:nvSpPr>
            <p:spPr bwMode="auto">
              <a:xfrm>
                <a:off x="2207" y="323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075" name="Group 341"/>
            <p:cNvGrpSpPr>
              <a:grpSpLocks/>
            </p:cNvGrpSpPr>
            <p:nvPr/>
          </p:nvGrpSpPr>
          <p:grpSpPr bwMode="auto">
            <a:xfrm>
              <a:off x="1968" y="1632"/>
              <a:ext cx="1165" cy="788"/>
              <a:chOff x="1059" y="2347"/>
              <a:chExt cx="1165" cy="788"/>
            </a:xfrm>
          </p:grpSpPr>
          <p:sp>
            <p:nvSpPr>
              <p:cNvPr id="123076" name="Rectangle 296"/>
              <p:cNvSpPr>
                <a:spLocks noChangeArrowheads="1"/>
              </p:cNvSpPr>
              <p:nvPr/>
            </p:nvSpPr>
            <p:spPr bwMode="auto">
              <a:xfrm>
                <a:off x="1248" y="2347"/>
                <a:ext cx="97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400" b="1">
                    <a:solidFill>
                      <a:srgbClr val="000000"/>
                    </a:solidFill>
                    <a:latin typeface="Times New Roman" charset="0"/>
                  </a:rPr>
                  <a:t> L1          L2</a:t>
                </a:r>
                <a:endParaRPr kumimoji="1" lang="en-US" altLang="zh-CN" sz="2400" b="1">
                  <a:latin typeface="Times New Roman" charset="0"/>
                </a:endParaRPr>
              </a:p>
            </p:txBody>
          </p:sp>
          <p:sp>
            <p:nvSpPr>
              <p:cNvPr id="123077" name="Line 334"/>
              <p:cNvSpPr>
                <a:spLocks noChangeShapeType="1"/>
              </p:cNvSpPr>
              <p:nvPr/>
            </p:nvSpPr>
            <p:spPr bwMode="auto">
              <a:xfrm>
                <a:off x="1059" y="2362"/>
                <a:ext cx="1" cy="4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8" name="Line 335"/>
              <p:cNvSpPr>
                <a:spLocks noChangeShapeType="1"/>
              </p:cNvSpPr>
              <p:nvPr/>
            </p:nvSpPr>
            <p:spPr bwMode="auto">
              <a:xfrm>
                <a:off x="1940" y="2362"/>
                <a:ext cx="1" cy="45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9" name="Line 336"/>
              <p:cNvSpPr>
                <a:spLocks noChangeShapeType="1"/>
              </p:cNvSpPr>
              <p:nvPr/>
            </p:nvSpPr>
            <p:spPr bwMode="auto">
              <a:xfrm>
                <a:off x="1059" y="2820"/>
                <a:ext cx="881"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3080" name="Group 339"/>
              <p:cNvGrpSpPr>
                <a:grpSpLocks/>
              </p:cNvGrpSpPr>
              <p:nvPr/>
            </p:nvGrpSpPr>
            <p:grpSpPr bwMode="auto">
              <a:xfrm>
                <a:off x="1405" y="2820"/>
                <a:ext cx="173" cy="315"/>
                <a:chOff x="1405" y="2820"/>
                <a:chExt cx="173" cy="315"/>
              </a:xfrm>
            </p:grpSpPr>
            <p:sp>
              <p:nvSpPr>
                <p:cNvPr id="123081" name="Line 337"/>
                <p:cNvSpPr>
                  <a:spLocks noChangeShapeType="1"/>
                </p:cNvSpPr>
                <p:nvPr/>
              </p:nvSpPr>
              <p:spPr bwMode="auto">
                <a:xfrm>
                  <a:off x="1499" y="2820"/>
                  <a:ext cx="1" cy="1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82" name="Freeform 338"/>
                <p:cNvSpPr>
                  <a:spLocks/>
                </p:cNvSpPr>
                <p:nvPr/>
              </p:nvSpPr>
              <p:spPr bwMode="auto">
                <a:xfrm>
                  <a:off x="1405" y="2978"/>
                  <a:ext cx="173" cy="157"/>
                </a:xfrm>
                <a:custGeom>
                  <a:avLst/>
                  <a:gdLst>
                    <a:gd name="T0" fmla="*/ 0 w 173"/>
                    <a:gd name="T1" fmla="*/ 0 h 157"/>
                    <a:gd name="T2" fmla="*/ 94 w 173"/>
                    <a:gd name="T3" fmla="*/ 157 h 157"/>
                    <a:gd name="T4" fmla="*/ 173 w 173"/>
                    <a:gd name="T5" fmla="*/ 0 h 157"/>
                    <a:gd name="T6" fmla="*/ 0 w 173"/>
                    <a:gd name="T7" fmla="*/ 0 h 157"/>
                    <a:gd name="T8" fmla="*/ 0 60000 65536"/>
                    <a:gd name="T9" fmla="*/ 0 60000 65536"/>
                    <a:gd name="T10" fmla="*/ 0 60000 65536"/>
                    <a:gd name="T11" fmla="*/ 0 60000 65536"/>
                    <a:gd name="T12" fmla="*/ 0 w 173"/>
                    <a:gd name="T13" fmla="*/ 0 h 157"/>
                    <a:gd name="T14" fmla="*/ 173 w 173"/>
                    <a:gd name="T15" fmla="*/ 157 h 157"/>
                  </a:gdLst>
                  <a:ahLst/>
                  <a:cxnLst>
                    <a:cxn ang="T8">
                      <a:pos x="T0" y="T1"/>
                    </a:cxn>
                    <a:cxn ang="T9">
                      <a:pos x="T2" y="T3"/>
                    </a:cxn>
                    <a:cxn ang="T10">
                      <a:pos x="T4" y="T5"/>
                    </a:cxn>
                    <a:cxn ang="T11">
                      <a:pos x="T6" y="T7"/>
                    </a:cxn>
                  </a:cxnLst>
                  <a:rect l="T12" t="T13" r="T14" b="T15"/>
                  <a:pathLst>
                    <a:path w="173" h="157">
                      <a:moveTo>
                        <a:pt x="0" y="0"/>
                      </a:moveTo>
                      <a:lnTo>
                        <a:pt x="94" y="157"/>
                      </a:lnTo>
                      <a:lnTo>
                        <a:pt x="17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122887" name="Rectangle 421"/>
          <p:cNvSpPr>
            <a:spLocks noChangeArrowheads="1"/>
          </p:cNvSpPr>
          <p:nvPr/>
        </p:nvSpPr>
        <p:spPr bwMode="auto">
          <a:xfrm>
            <a:off x="5789613" y="4443413"/>
            <a:ext cx="61595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700">
                <a:solidFill>
                  <a:srgbClr val="000000"/>
                </a:solidFill>
                <a:latin typeface="Times New Roman" charset="0"/>
              </a:rPr>
              <a:t>     </a:t>
            </a:r>
            <a:endParaRPr kumimoji="1" lang="en-US" altLang="zh-CN" sz="2400">
              <a:latin typeface="Times New Roman" charset="0"/>
            </a:endParaRPr>
          </a:p>
        </p:txBody>
      </p:sp>
      <p:grpSp>
        <p:nvGrpSpPr>
          <p:cNvPr id="122888" name="Group 622"/>
          <p:cNvGrpSpPr>
            <a:grpSpLocks/>
          </p:cNvGrpSpPr>
          <p:nvPr/>
        </p:nvGrpSpPr>
        <p:grpSpPr bwMode="auto">
          <a:xfrm>
            <a:off x="4495800" y="2286000"/>
            <a:ext cx="3606800" cy="3013075"/>
            <a:chOff x="2832" y="1440"/>
            <a:chExt cx="2272" cy="1898"/>
          </a:xfrm>
        </p:grpSpPr>
        <p:sp>
          <p:nvSpPr>
            <p:cNvPr id="122889" name="Rectangle 438"/>
            <p:cNvSpPr>
              <a:spLocks noChangeArrowheads="1"/>
            </p:cNvSpPr>
            <p:nvPr/>
          </p:nvSpPr>
          <p:spPr bwMode="auto">
            <a:xfrm>
              <a:off x="2832" y="1486"/>
              <a:ext cx="3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2890" name="Rectangle 439"/>
            <p:cNvSpPr>
              <a:spLocks noChangeArrowheads="1"/>
            </p:cNvSpPr>
            <p:nvPr/>
          </p:nvSpPr>
          <p:spPr bwMode="auto">
            <a:xfrm>
              <a:off x="3213" y="1486"/>
              <a:ext cx="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2891" name="Rectangle 440"/>
            <p:cNvSpPr>
              <a:spLocks noChangeArrowheads="1"/>
            </p:cNvSpPr>
            <p:nvPr/>
          </p:nvSpPr>
          <p:spPr bwMode="auto">
            <a:xfrm>
              <a:off x="3320" y="1486"/>
              <a:ext cx="2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R1 </a:t>
              </a:r>
              <a:endParaRPr kumimoji="1" lang="en-US" altLang="zh-CN" sz="2400" b="1">
                <a:latin typeface="Times New Roman" charset="0"/>
              </a:endParaRPr>
            </a:p>
          </p:txBody>
        </p:sp>
        <p:sp>
          <p:nvSpPr>
            <p:cNvPr id="122892" name="Rectangle 441"/>
            <p:cNvSpPr>
              <a:spLocks noChangeArrowheads="1"/>
            </p:cNvSpPr>
            <p:nvPr/>
          </p:nvSpPr>
          <p:spPr bwMode="auto">
            <a:xfrm>
              <a:off x="31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93" name="Line 442"/>
            <p:cNvSpPr>
              <a:spLocks noChangeShapeType="1"/>
            </p:cNvSpPr>
            <p:nvPr/>
          </p:nvSpPr>
          <p:spPr bwMode="auto">
            <a:xfrm>
              <a:off x="31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4" name="Line 443"/>
            <p:cNvSpPr>
              <a:spLocks noChangeShapeType="1"/>
            </p:cNvSpPr>
            <p:nvPr/>
          </p:nvSpPr>
          <p:spPr bwMode="auto">
            <a:xfrm>
              <a:off x="31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5" name="Rectangle 444"/>
            <p:cNvSpPr>
              <a:spLocks noChangeArrowheads="1"/>
            </p:cNvSpPr>
            <p:nvPr/>
          </p:nvSpPr>
          <p:spPr bwMode="auto">
            <a:xfrm>
              <a:off x="31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96" name="Line 445"/>
            <p:cNvSpPr>
              <a:spLocks noChangeShapeType="1"/>
            </p:cNvSpPr>
            <p:nvPr/>
          </p:nvSpPr>
          <p:spPr bwMode="auto">
            <a:xfrm>
              <a:off x="31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7" name="Line 446"/>
            <p:cNvSpPr>
              <a:spLocks noChangeShapeType="1"/>
            </p:cNvSpPr>
            <p:nvPr/>
          </p:nvSpPr>
          <p:spPr bwMode="auto">
            <a:xfrm>
              <a:off x="31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8" name="Rectangle 447"/>
            <p:cNvSpPr>
              <a:spLocks noChangeArrowheads="1"/>
            </p:cNvSpPr>
            <p:nvPr/>
          </p:nvSpPr>
          <p:spPr bwMode="auto">
            <a:xfrm>
              <a:off x="3213" y="1440"/>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99" name="Line 448"/>
            <p:cNvSpPr>
              <a:spLocks noChangeShapeType="1"/>
            </p:cNvSpPr>
            <p:nvPr/>
          </p:nvSpPr>
          <p:spPr bwMode="auto">
            <a:xfrm>
              <a:off x="3213" y="144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0" name="Rectangle 449"/>
            <p:cNvSpPr>
              <a:spLocks noChangeArrowheads="1"/>
            </p:cNvSpPr>
            <p:nvPr/>
          </p:nvSpPr>
          <p:spPr bwMode="auto">
            <a:xfrm>
              <a:off x="3595"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01" name="Line 450"/>
            <p:cNvSpPr>
              <a:spLocks noChangeShapeType="1"/>
            </p:cNvSpPr>
            <p:nvPr/>
          </p:nvSpPr>
          <p:spPr bwMode="auto">
            <a:xfrm>
              <a:off x="3595"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2" name="Line 451"/>
            <p:cNvSpPr>
              <a:spLocks noChangeShapeType="1"/>
            </p:cNvSpPr>
            <p:nvPr/>
          </p:nvSpPr>
          <p:spPr bwMode="auto">
            <a:xfrm>
              <a:off x="3595"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3" name="Rectangle 452"/>
            <p:cNvSpPr>
              <a:spLocks noChangeArrowheads="1"/>
            </p:cNvSpPr>
            <p:nvPr/>
          </p:nvSpPr>
          <p:spPr bwMode="auto">
            <a:xfrm>
              <a:off x="3595"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04" name="Line 453"/>
            <p:cNvSpPr>
              <a:spLocks noChangeShapeType="1"/>
            </p:cNvSpPr>
            <p:nvPr/>
          </p:nvSpPr>
          <p:spPr bwMode="auto">
            <a:xfrm>
              <a:off x="3595"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5" name="Line 454"/>
            <p:cNvSpPr>
              <a:spLocks noChangeShapeType="1"/>
            </p:cNvSpPr>
            <p:nvPr/>
          </p:nvSpPr>
          <p:spPr bwMode="auto">
            <a:xfrm>
              <a:off x="3595"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6" name="Rectangle 455"/>
            <p:cNvSpPr>
              <a:spLocks noChangeArrowheads="1"/>
            </p:cNvSpPr>
            <p:nvPr/>
          </p:nvSpPr>
          <p:spPr bwMode="auto">
            <a:xfrm>
              <a:off x="3198" y="145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07" name="Line 456"/>
            <p:cNvSpPr>
              <a:spLocks noChangeShapeType="1"/>
            </p:cNvSpPr>
            <p:nvPr/>
          </p:nvSpPr>
          <p:spPr bwMode="auto">
            <a:xfrm>
              <a:off x="3198"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8" name="Rectangle 457"/>
            <p:cNvSpPr>
              <a:spLocks noChangeArrowheads="1"/>
            </p:cNvSpPr>
            <p:nvPr/>
          </p:nvSpPr>
          <p:spPr bwMode="auto">
            <a:xfrm>
              <a:off x="3595" y="145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09" name="Line 458"/>
            <p:cNvSpPr>
              <a:spLocks noChangeShapeType="1"/>
            </p:cNvSpPr>
            <p:nvPr/>
          </p:nvSpPr>
          <p:spPr bwMode="auto">
            <a:xfrm>
              <a:off x="3595"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0" name="Rectangle 459"/>
            <p:cNvSpPr>
              <a:spLocks noChangeArrowheads="1"/>
            </p:cNvSpPr>
            <p:nvPr/>
          </p:nvSpPr>
          <p:spPr bwMode="auto">
            <a:xfrm>
              <a:off x="31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1" name="Line 460"/>
            <p:cNvSpPr>
              <a:spLocks noChangeShapeType="1"/>
            </p:cNvSpPr>
            <p:nvPr/>
          </p:nvSpPr>
          <p:spPr bwMode="auto">
            <a:xfrm>
              <a:off x="31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2" name="Line 461"/>
            <p:cNvSpPr>
              <a:spLocks noChangeShapeType="1"/>
            </p:cNvSpPr>
            <p:nvPr/>
          </p:nvSpPr>
          <p:spPr bwMode="auto">
            <a:xfrm>
              <a:off x="31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3" name="Rectangle 462"/>
            <p:cNvSpPr>
              <a:spLocks noChangeArrowheads="1"/>
            </p:cNvSpPr>
            <p:nvPr/>
          </p:nvSpPr>
          <p:spPr bwMode="auto">
            <a:xfrm>
              <a:off x="31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4" name="Line 463"/>
            <p:cNvSpPr>
              <a:spLocks noChangeShapeType="1"/>
            </p:cNvSpPr>
            <p:nvPr/>
          </p:nvSpPr>
          <p:spPr bwMode="auto">
            <a:xfrm>
              <a:off x="31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5" name="Line 464"/>
            <p:cNvSpPr>
              <a:spLocks noChangeShapeType="1"/>
            </p:cNvSpPr>
            <p:nvPr/>
          </p:nvSpPr>
          <p:spPr bwMode="auto">
            <a:xfrm>
              <a:off x="31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6" name="Rectangle 465"/>
            <p:cNvSpPr>
              <a:spLocks noChangeArrowheads="1"/>
            </p:cNvSpPr>
            <p:nvPr/>
          </p:nvSpPr>
          <p:spPr bwMode="auto">
            <a:xfrm>
              <a:off x="3213" y="1699"/>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7" name="Line 466"/>
            <p:cNvSpPr>
              <a:spLocks noChangeShapeType="1"/>
            </p:cNvSpPr>
            <p:nvPr/>
          </p:nvSpPr>
          <p:spPr bwMode="auto">
            <a:xfrm>
              <a:off x="3213" y="1699"/>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18" name="Rectangle 467"/>
            <p:cNvSpPr>
              <a:spLocks noChangeArrowheads="1"/>
            </p:cNvSpPr>
            <p:nvPr/>
          </p:nvSpPr>
          <p:spPr bwMode="auto">
            <a:xfrm>
              <a:off x="3595"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9" name="Line 468"/>
            <p:cNvSpPr>
              <a:spLocks noChangeShapeType="1"/>
            </p:cNvSpPr>
            <p:nvPr/>
          </p:nvSpPr>
          <p:spPr bwMode="auto">
            <a:xfrm>
              <a:off x="3595"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0" name="Line 469"/>
            <p:cNvSpPr>
              <a:spLocks noChangeShapeType="1"/>
            </p:cNvSpPr>
            <p:nvPr/>
          </p:nvSpPr>
          <p:spPr bwMode="auto">
            <a:xfrm>
              <a:off x="3595"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1" name="Rectangle 470"/>
            <p:cNvSpPr>
              <a:spLocks noChangeArrowheads="1"/>
            </p:cNvSpPr>
            <p:nvPr/>
          </p:nvSpPr>
          <p:spPr bwMode="auto">
            <a:xfrm>
              <a:off x="3595"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22" name="Line 471"/>
            <p:cNvSpPr>
              <a:spLocks noChangeShapeType="1"/>
            </p:cNvSpPr>
            <p:nvPr/>
          </p:nvSpPr>
          <p:spPr bwMode="auto">
            <a:xfrm>
              <a:off x="3595"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3" name="Line 472"/>
            <p:cNvSpPr>
              <a:spLocks noChangeShapeType="1"/>
            </p:cNvSpPr>
            <p:nvPr/>
          </p:nvSpPr>
          <p:spPr bwMode="auto">
            <a:xfrm>
              <a:off x="3595"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4" name="Rectangle 473"/>
            <p:cNvSpPr>
              <a:spLocks noChangeArrowheads="1"/>
            </p:cNvSpPr>
            <p:nvPr/>
          </p:nvSpPr>
          <p:spPr bwMode="auto">
            <a:xfrm>
              <a:off x="3610" y="1486"/>
              <a:ext cx="9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2925" name="Rectangle 474"/>
            <p:cNvSpPr>
              <a:spLocks noChangeArrowheads="1"/>
            </p:cNvSpPr>
            <p:nvPr/>
          </p:nvSpPr>
          <p:spPr bwMode="auto">
            <a:xfrm>
              <a:off x="4632" y="1486"/>
              <a:ext cx="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2926" name="Rectangle 475"/>
            <p:cNvSpPr>
              <a:spLocks noChangeArrowheads="1"/>
            </p:cNvSpPr>
            <p:nvPr/>
          </p:nvSpPr>
          <p:spPr bwMode="auto">
            <a:xfrm>
              <a:off x="4723" y="1486"/>
              <a:ext cx="1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R2</a:t>
              </a:r>
              <a:endParaRPr kumimoji="1" lang="en-US" altLang="zh-CN" sz="2400" b="1">
                <a:latin typeface="Times New Roman" charset="0"/>
              </a:endParaRPr>
            </a:p>
          </p:txBody>
        </p:sp>
        <p:sp>
          <p:nvSpPr>
            <p:cNvPr id="122927" name="Rectangle 476"/>
            <p:cNvSpPr>
              <a:spLocks noChangeArrowheads="1"/>
            </p:cNvSpPr>
            <p:nvPr/>
          </p:nvSpPr>
          <p:spPr bwMode="auto">
            <a:xfrm>
              <a:off x="4616" y="1440"/>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28" name="Line 477"/>
            <p:cNvSpPr>
              <a:spLocks noChangeShapeType="1"/>
            </p:cNvSpPr>
            <p:nvPr/>
          </p:nvSpPr>
          <p:spPr bwMode="auto">
            <a:xfrm>
              <a:off x="4616" y="144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29" name="Line 478"/>
            <p:cNvSpPr>
              <a:spLocks noChangeShapeType="1"/>
            </p:cNvSpPr>
            <p:nvPr/>
          </p:nvSpPr>
          <p:spPr bwMode="auto">
            <a:xfrm>
              <a:off x="4616"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0" name="Rectangle 479"/>
            <p:cNvSpPr>
              <a:spLocks noChangeArrowheads="1"/>
            </p:cNvSpPr>
            <p:nvPr/>
          </p:nvSpPr>
          <p:spPr bwMode="auto">
            <a:xfrm>
              <a:off x="4616" y="1440"/>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31" name="Line 480"/>
            <p:cNvSpPr>
              <a:spLocks noChangeShapeType="1"/>
            </p:cNvSpPr>
            <p:nvPr/>
          </p:nvSpPr>
          <p:spPr bwMode="auto">
            <a:xfrm>
              <a:off x="4616" y="1440"/>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2" name="Line 481"/>
            <p:cNvSpPr>
              <a:spLocks noChangeShapeType="1"/>
            </p:cNvSpPr>
            <p:nvPr/>
          </p:nvSpPr>
          <p:spPr bwMode="auto">
            <a:xfrm>
              <a:off x="4616"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3" name="Rectangle 482"/>
            <p:cNvSpPr>
              <a:spLocks noChangeArrowheads="1"/>
            </p:cNvSpPr>
            <p:nvPr/>
          </p:nvSpPr>
          <p:spPr bwMode="auto">
            <a:xfrm>
              <a:off x="4632" y="1440"/>
              <a:ext cx="36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34" name="Line 483"/>
            <p:cNvSpPr>
              <a:spLocks noChangeShapeType="1"/>
            </p:cNvSpPr>
            <p:nvPr/>
          </p:nvSpPr>
          <p:spPr bwMode="auto">
            <a:xfrm>
              <a:off x="4632" y="1440"/>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5" name="Rectangle 484"/>
            <p:cNvSpPr>
              <a:spLocks noChangeArrowheads="1"/>
            </p:cNvSpPr>
            <p:nvPr/>
          </p:nvSpPr>
          <p:spPr bwMode="auto">
            <a:xfrm>
              <a:off x="49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36" name="Line 485"/>
            <p:cNvSpPr>
              <a:spLocks noChangeShapeType="1"/>
            </p:cNvSpPr>
            <p:nvPr/>
          </p:nvSpPr>
          <p:spPr bwMode="auto">
            <a:xfrm>
              <a:off x="49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7" name="Line 486"/>
            <p:cNvSpPr>
              <a:spLocks noChangeShapeType="1"/>
            </p:cNvSpPr>
            <p:nvPr/>
          </p:nvSpPr>
          <p:spPr bwMode="auto">
            <a:xfrm>
              <a:off x="49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38" name="Rectangle 487"/>
            <p:cNvSpPr>
              <a:spLocks noChangeArrowheads="1"/>
            </p:cNvSpPr>
            <p:nvPr/>
          </p:nvSpPr>
          <p:spPr bwMode="auto">
            <a:xfrm>
              <a:off x="4998" y="144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39" name="Line 488"/>
            <p:cNvSpPr>
              <a:spLocks noChangeShapeType="1"/>
            </p:cNvSpPr>
            <p:nvPr/>
          </p:nvSpPr>
          <p:spPr bwMode="auto">
            <a:xfrm>
              <a:off x="4998" y="144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0" name="Line 489"/>
            <p:cNvSpPr>
              <a:spLocks noChangeShapeType="1"/>
            </p:cNvSpPr>
            <p:nvPr/>
          </p:nvSpPr>
          <p:spPr bwMode="auto">
            <a:xfrm>
              <a:off x="4998" y="144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1" name="Rectangle 490"/>
            <p:cNvSpPr>
              <a:spLocks noChangeArrowheads="1"/>
            </p:cNvSpPr>
            <p:nvPr/>
          </p:nvSpPr>
          <p:spPr bwMode="auto">
            <a:xfrm>
              <a:off x="4616" y="1455"/>
              <a:ext cx="16"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42" name="Line 491"/>
            <p:cNvSpPr>
              <a:spLocks noChangeShapeType="1"/>
            </p:cNvSpPr>
            <p:nvPr/>
          </p:nvSpPr>
          <p:spPr bwMode="auto">
            <a:xfrm>
              <a:off x="4616"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3" name="Rectangle 492"/>
            <p:cNvSpPr>
              <a:spLocks noChangeArrowheads="1"/>
            </p:cNvSpPr>
            <p:nvPr/>
          </p:nvSpPr>
          <p:spPr bwMode="auto">
            <a:xfrm>
              <a:off x="4998" y="145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44" name="Line 493"/>
            <p:cNvSpPr>
              <a:spLocks noChangeShapeType="1"/>
            </p:cNvSpPr>
            <p:nvPr/>
          </p:nvSpPr>
          <p:spPr bwMode="auto">
            <a:xfrm>
              <a:off x="4998" y="145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5" name="Rectangle 494"/>
            <p:cNvSpPr>
              <a:spLocks noChangeArrowheads="1"/>
            </p:cNvSpPr>
            <p:nvPr/>
          </p:nvSpPr>
          <p:spPr bwMode="auto">
            <a:xfrm>
              <a:off x="4616" y="1699"/>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46" name="Line 495"/>
            <p:cNvSpPr>
              <a:spLocks noChangeShapeType="1"/>
            </p:cNvSpPr>
            <p:nvPr/>
          </p:nvSpPr>
          <p:spPr bwMode="auto">
            <a:xfrm>
              <a:off x="4616" y="169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7" name="Line 496"/>
            <p:cNvSpPr>
              <a:spLocks noChangeShapeType="1"/>
            </p:cNvSpPr>
            <p:nvPr/>
          </p:nvSpPr>
          <p:spPr bwMode="auto">
            <a:xfrm>
              <a:off x="4616"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48" name="Rectangle 497"/>
            <p:cNvSpPr>
              <a:spLocks noChangeArrowheads="1"/>
            </p:cNvSpPr>
            <p:nvPr/>
          </p:nvSpPr>
          <p:spPr bwMode="auto">
            <a:xfrm>
              <a:off x="4616" y="1699"/>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49" name="Line 498"/>
            <p:cNvSpPr>
              <a:spLocks noChangeShapeType="1"/>
            </p:cNvSpPr>
            <p:nvPr/>
          </p:nvSpPr>
          <p:spPr bwMode="auto">
            <a:xfrm>
              <a:off x="4616" y="1699"/>
              <a:ext cx="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0" name="Line 499"/>
            <p:cNvSpPr>
              <a:spLocks noChangeShapeType="1"/>
            </p:cNvSpPr>
            <p:nvPr/>
          </p:nvSpPr>
          <p:spPr bwMode="auto">
            <a:xfrm>
              <a:off x="4616"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1" name="Rectangle 500"/>
            <p:cNvSpPr>
              <a:spLocks noChangeArrowheads="1"/>
            </p:cNvSpPr>
            <p:nvPr/>
          </p:nvSpPr>
          <p:spPr bwMode="auto">
            <a:xfrm>
              <a:off x="4632" y="1699"/>
              <a:ext cx="36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52" name="Line 501"/>
            <p:cNvSpPr>
              <a:spLocks noChangeShapeType="1"/>
            </p:cNvSpPr>
            <p:nvPr/>
          </p:nvSpPr>
          <p:spPr bwMode="auto">
            <a:xfrm>
              <a:off x="4632" y="1699"/>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3" name="Rectangle 502"/>
            <p:cNvSpPr>
              <a:spLocks noChangeArrowheads="1"/>
            </p:cNvSpPr>
            <p:nvPr/>
          </p:nvSpPr>
          <p:spPr bwMode="auto">
            <a:xfrm>
              <a:off x="49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54" name="Line 503"/>
            <p:cNvSpPr>
              <a:spLocks noChangeShapeType="1"/>
            </p:cNvSpPr>
            <p:nvPr/>
          </p:nvSpPr>
          <p:spPr bwMode="auto">
            <a:xfrm>
              <a:off x="49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5" name="Line 504"/>
            <p:cNvSpPr>
              <a:spLocks noChangeShapeType="1"/>
            </p:cNvSpPr>
            <p:nvPr/>
          </p:nvSpPr>
          <p:spPr bwMode="auto">
            <a:xfrm>
              <a:off x="49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6" name="Rectangle 505"/>
            <p:cNvSpPr>
              <a:spLocks noChangeArrowheads="1"/>
            </p:cNvSpPr>
            <p:nvPr/>
          </p:nvSpPr>
          <p:spPr bwMode="auto">
            <a:xfrm>
              <a:off x="4998" y="1699"/>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57" name="Line 506"/>
            <p:cNvSpPr>
              <a:spLocks noChangeShapeType="1"/>
            </p:cNvSpPr>
            <p:nvPr/>
          </p:nvSpPr>
          <p:spPr bwMode="auto">
            <a:xfrm>
              <a:off x="4998" y="169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8" name="Line 507"/>
            <p:cNvSpPr>
              <a:spLocks noChangeShapeType="1"/>
            </p:cNvSpPr>
            <p:nvPr/>
          </p:nvSpPr>
          <p:spPr bwMode="auto">
            <a:xfrm>
              <a:off x="4998" y="1699"/>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59" name="Rectangle 508"/>
            <p:cNvSpPr>
              <a:spLocks noChangeArrowheads="1"/>
            </p:cNvSpPr>
            <p:nvPr/>
          </p:nvSpPr>
          <p:spPr bwMode="auto">
            <a:xfrm>
              <a:off x="2832" y="1821"/>
              <a:ext cx="225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L3</a:t>
              </a:r>
              <a:endParaRPr kumimoji="1" lang="en-US" altLang="zh-CN" sz="2400" b="1">
                <a:latin typeface="Times New Roman" charset="0"/>
              </a:endParaRPr>
            </a:p>
          </p:txBody>
        </p:sp>
        <p:sp>
          <p:nvSpPr>
            <p:cNvPr id="122960" name="Rectangle 509"/>
            <p:cNvSpPr>
              <a:spLocks noChangeArrowheads="1"/>
            </p:cNvSpPr>
            <p:nvPr/>
          </p:nvSpPr>
          <p:spPr bwMode="auto">
            <a:xfrm>
              <a:off x="2851" y="2215"/>
              <a:ext cx="180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L1    L2         </a:t>
              </a:r>
              <a:endParaRPr kumimoji="1" lang="en-US" altLang="zh-CN" sz="2400" b="1">
                <a:latin typeface="Times New Roman" charset="0"/>
              </a:endParaRPr>
            </a:p>
          </p:txBody>
        </p:sp>
        <p:sp>
          <p:nvSpPr>
            <p:cNvPr id="122961" name="Rectangle 510"/>
            <p:cNvSpPr>
              <a:spLocks noChangeArrowheads="1"/>
            </p:cNvSpPr>
            <p:nvPr/>
          </p:nvSpPr>
          <p:spPr bwMode="auto">
            <a:xfrm>
              <a:off x="4677" y="2126"/>
              <a:ext cx="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2962" name="Rectangle 511"/>
            <p:cNvSpPr>
              <a:spLocks noChangeArrowheads="1"/>
            </p:cNvSpPr>
            <p:nvPr/>
          </p:nvSpPr>
          <p:spPr bwMode="auto">
            <a:xfrm>
              <a:off x="4784" y="2126"/>
              <a:ext cx="1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R3</a:t>
              </a:r>
              <a:endParaRPr kumimoji="1" lang="en-US" altLang="zh-CN" sz="2400" b="1">
                <a:latin typeface="Times New Roman" charset="0"/>
              </a:endParaRPr>
            </a:p>
          </p:txBody>
        </p:sp>
        <p:sp>
          <p:nvSpPr>
            <p:cNvPr id="122963" name="Rectangle 512"/>
            <p:cNvSpPr>
              <a:spLocks noChangeArrowheads="1"/>
            </p:cNvSpPr>
            <p:nvPr/>
          </p:nvSpPr>
          <p:spPr bwMode="auto">
            <a:xfrm>
              <a:off x="4662"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64" name="Line 513"/>
            <p:cNvSpPr>
              <a:spLocks noChangeShapeType="1"/>
            </p:cNvSpPr>
            <p:nvPr/>
          </p:nvSpPr>
          <p:spPr bwMode="auto">
            <a:xfrm>
              <a:off x="4662"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5" name="Line 514"/>
            <p:cNvSpPr>
              <a:spLocks noChangeShapeType="1"/>
            </p:cNvSpPr>
            <p:nvPr/>
          </p:nvSpPr>
          <p:spPr bwMode="auto">
            <a:xfrm>
              <a:off x="4662"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6" name="Rectangle 515"/>
            <p:cNvSpPr>
              <a:spLocks noChangeArrowheads="1"/>
            </p:cNvSpPr>
            <p:nvPr/>
          </p:nvSpPr>
          <p:spPr bwMode="auto">
            <a:xfrm>
              <a:off x="4662"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67" name="Line 516"/>
            <p:cNvSpPr>
              <a:spLocks noChangeShapeType="1"/>
            </p:cNvSpPr>
            <p:nvPr/>
          </p:nvSpPr>
          <p:spPr bwMode="auto">
            <a:xfrm>
              <a:off x="4662"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8" name="Line 517"/>
            <p:cNvSpPr>
              <a:spLocks noChangeShapeType="1"/>
            </p:cNvSpPr>
            <p:nvPr/>
          </p:nvSpPr>
          <p:spPr bwMode="auto">
            <a:xfrm>
              <a:off x="4662"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69" name="Rectangle 518"/>
            <p:cNvSpPr>
              <a:spLocks noChangeArrowheads="1"/>
            </p:cNvSpPr>
            <p:nvPr/>
          </p:nvSpPr>
          <p:spPr bwMode="auto">
            <a:xfrm>
              <a:off x="4677" y="2080"/>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70" name="Line 519"/>
            <p:cNvSpPr>
              <a:spLocks noChangeShapeType="1"/>
            </p:cNvSpPr>
            <p:nvPr/>
          </p:nvSpPr>
          <p:spPr bwMode="auto">
            <a:xfrm>
              <a:off x="4677" y="208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1" name="Rectangle 520"/>
            <p:cNvSpPr>
              <a:spLocks noChangeArrowheads="1"/>
            </p:cNvSpPr>
            <p:nvPr/>
          </p:nvSpPr>
          <p:spPr bwMode="auto">
            <a:xfrm>
              <a:off x="5059"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72" name="Line 521"/>
            <p:cNvSpPr>
              <a:spLocks noChangeShapeType="1"/>
            </p:cNvSpPr>
            <p:nvPr/>
          </p:nvSpPr>
          <p:spPr bwMode="auto">
            <a:xfrm>
              <a:off x="5059"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3" name="Line 522"/>
            <p:cNvSpPr>
              <a:spLocks noChangeShapeType="1"/>
            </p:cNvSpPr>
            <p:nvPr/>
          </p:nvSpPr>
          <p:spPr bwMode="auto">
            <a:xfrm>
              <a:off x="5059"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4" name="Rectangle 523"/>
            <p:cNvSpPr>
              <a:spLocks noChangeArrowheads="1"/>
            </p:cNvSpPr>
            <p:nvPr/>
          </p:nvSpPr>
          <p:spPr bwMode="auto">
            <a:xfrm>
              <a:off x="5059" y="20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75" name="Line 524"/>
            <p:cNvSpPr>
              <a:spLocks noChangeShapeType="1"/>
            </p:cNvSpPr>
            <p:nvPr/>
          </p:nvSpPr>
          <p:spPr bwMode="auto">
            <a:xfrm>
              <a:off x="5059" y="20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6" name="Line 525"/>
            <p:cNvSpPr>
              <a:spLocks noChangeShapeType="1"/>
            </p:cNvSpPr>
            <p:nvPr/>
          </p:nvSpPr>
          <p:spPr bwMode="auto">
            <a:xfrm>
              <a:off x="5059" y="20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7" name="Rectangle 526"/>
            <p:cNvSpPr>
              <a:spLocks noChangeArrowheads="1"/>
            </p:cNvSpPr>
            <p:nvPr/>
          </p:nvSpPr>
          <p:spPr bwMode="auto">
            <a:xfrm>
              <a:off x="4662" y="209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78" name="Line 527"/>
            <p:cNvSpPr>
              <a:spLocks noChangeShapeType="1"/>
            </p:cNvSpPr>
            <p:nvPr/>
          </p:nvSpPr>
          <p:spPr bwMode="auto">
            <a:xfrm>
              <a:off x="4662" y="209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9" name="Rectangle 528"/>
            <p:cNvSpPr>
              <a:spLocks noChangeArrowheads="1"/>
            </p:cNvSpPr>
            <p:nvPr/>
          </p:nvSpPr>
          <p:spPr bwMode="auto">
            <a:xfrm>
              <a:off x="5059" y="2095"/>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80" name="Line 529"/>
            <p:cNvSpPr>
              <a:spLocks noChangeShapeType="1"/>
            </p:cNvSpPr>
            <p:nvPr/>
          </p:nvSpPr>
          <p:spPr bwMode="auto">
            <a:xfrm>
              <a:off x="5059" y="2095"/>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1" name="Rectangle 530"/>
            <p:cNvSpPr>
              <a:spLocks noChangeArrowheads="1"/>
            </p:cNvSpPr>
            <p:nvPr/>
          </p:nvSpPr>
          <p:spPr bwMode="auto">
            <a:xfrm>
              <a:off x="4662"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82" name="Line 531"/>
            <p:cNvSpPr>
              <a:spLocks noChangeShapeType="1"/>
            </p:cNvSpPr>
            <p:nvPr/>
          </p:nvSpPr>
          <p:spPr bwMode="auto">
            <a:xfrm>
              <a:off x="4662"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3" name="Line 532"/>
            <p:cNvSpPr>
              <a:spLocks noChangeShapeType="1"/>
            </p:cNvSpPr>
            <p:nvPr/>
          </p:nvSpPr>
          <p:spPr bwMode="auto">
            <a:xfrm>
              <a:off x="4662"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4" name="Rectangle 533"/>
            <p:cNvSpPr>
              <a:spLocks noChangeArrowheads="1"/>
            </p:cNvSpPr>
            <p:nvPr/>
          </p:nvSpPr>
          <p:spPr bwMode="auto">
            <a:xfrm>
              <a:off x="4662"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85" name="Line 534"/>
            <p:cNvSpPr>
              <a:spLocks noChangeShapeType="1"/>
            </p:cNvSpPr>
            <p:nvPr/>
          </p:nvSpPr>
          <p:spPr bwMode="auto">
            <a:xfrm>
              <a:off x="4662"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6" name="Line 535"/>
            <p:cNvSpPr>
              <a:spLocks noChangeShapeType="1"/>
            </p:cNvSpPr>
            <p:nvPr/>
          </p:nvSpPr>
          <p:spPr bwMode="auto">
            <a:xfrm>
              <a:off x="4662"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7" name="Rectangle 536"/>
            <p:cNvSpPr>
              <a:spLocks noChangeArrowheads="1"/>
            </p:cNvSpPr>
            <p:nvPr/>
          </p:nvSpPr>
          <p:spPr bwMode="auto">
            <a:xfrm>
              <a:off x="4677" y="2339"/>
              <a:ext cx="38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88" name="Line 537"/>
            <p:cNvSpPr>
              <a:spLocks noChangeShapeType="1"/>
            </p:cNvSpPr>
            <p:nvPr/>
          </p:nvSpPr>
          <p:spPr bwMode="auto">
            <a:xfrm>
              <a:off x="4677" y="2339"/>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9" name="Rectangle 538"/>
            <p:cNvSpPr>
              <a:spLocks noChangeArrowheads="1"/>
            </p:cNvSpPr>
            <p:nvPr/>
          </p:nvSpPr>
          <p:spPr bwMode="auto">
            <a:xfrm>
              <a:off x="5059"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90" name="Line 539"/>
            <p:cNvSpPr>
              <a:spLocks noChangeShapeType="1"/>
            </p:cNvSpPr>
            <p:nvPr/>
          </p:nvSpPr>
          <p:spPr bwMode="auto">
            <a:xfrm>
              <a:off x="5059"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1" name="Line 540"/>
            <p:cNvSpPr>
              <a:spLocks noChangeShapeType="1"/>
            </p:cNvSpPr>
            <p:nvPr/>
          </p:nvSpPr>
          <p:spPr bwMode="auto">
            <a:xfrm>
              <a:off x="5059"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2" name="Rectangle 541"/>
            <p:cNvSpPr>
              <a:spLocks noChangeArrowheads="1"/>
            </p:cNvSpPr>
            <p:nvPr/>
          </p:nvSpPr>
          <p:spPr bwMode="auto">
            <a:xfrm>
              <a:off x="5059" y="2339"/>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93" name="Line 542"/>
            <p:cNvSpPr>
              <a:spLocks noChangeShapeType="1"/>
            </p:cNvSpPr>
            <p:nvPr/>
          </p:nvSpPr>
          <p:spPr bwMode="auto">
            <a:xfrm>
              <a:off x="5059" y="2339"/>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4" name="Line 543"/>
            <p:cNvSpPr>
              <a:spLocks noChangeShapeType="1"/>
            </p:cNvSpPr>
            <p:nvPr/>
          </p:nvSpPr>
          <p:spPr bwMode="auto">
            <a:xfrm>
              <a:off x="5059" y="2339"/>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95" name="Rectangle 544"/>
            <p:cNvSpPr>
              <a:spLocks noChangeArrowheads="1"/>
            </p:cNvSpPr>
            <p:nvPr/>
          </p:nvSpPr>
          <p:spPr bwMode="auto">
            <a:xfrm>
              <a:off x="2832" y="2461"/>
              <a:ext cx="225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L4</a:t>
              </a:r>
              <a:endParaRPr kumimoji="1" lang="en-US" altLang="zh-CN" sz="2400" b="1">
                <a:latin typeface="Times New Roman" charset="0"/>
              </a:endParaRPr>
            </a:p>
          </p:txBody>
        </p:sp>
        <p:sp>
          <p:nvSpPr>
            <p:cNvPr id="122996" name="Rectangle 545"/>
            <p:cNvSpPr>
              <a:spLocks noChangeArrowheads="1"/>
            </p:cNvSpPr>
            <p:nvPr/>
          </p:nvSpPr>
          <p:spPr bwMode="auto">
            <a:xfrm>
              <a:off x="2832" y="2766"/>
              <a:ext cx="3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2997" name="Rectangle 546"/>
            <p:cNvSpPr>
              <a:spLocks noChangeArrowheads="1"/>
            </p:cNvSpPr>
            <p:nvPr/>
          </p:nvSpPr>
          <p:spPr bwMode="auto">
            <a:xfrm>
              <a:off x="3213" y="2766"/>
              <a:ext cx="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2998" name="Rectangle 547"/>
            <p:cNvSpPr>
              <a:spLocks noChangeArrowheads="1"/>
            </p:cNvSpPr>
            <p:nvPr/>
          </p:nvSpPr>
          <p:spPr bwMode="auto">
            <a:xfrm>
              <a:off x="3320" y="2766"/>
              <a:ext cx="2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R4 </a:t>
              </a:r>
              <a:endParaRPr kumimoji="1" lang="en-US" altLang="zh-CN" sz="2400" b="1">
                <a:latin typeface="Times New Roman" charset="0"/>
              </a:endParaRPr>
            </a:p>
          </p:txBody>
        </p:sp>
        <p:sp>
          <p:nvSpPr>
            <p:cNvPr id="122999" name="Rectangle 548"/>
            <p:cNvSpPr>
              <a:spLocks noChangeArrowheads="1"/>
            </p:cNvSpPr>
            <p:nvPr/>
          </p:nvSpPr>
          <p:spPr bwMode="auto">
            <a:xfrm>
              <a:off x="319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00" name="Line 549"/>
            <p:cNvSpPr>
              <a:spLocks noChangeShapeType="1"/>
            </p:cNvSpPr>
            <p:nvPr/>
          </p:nvSpPr>
          <p:spPr bwMode="auto">
            <a:xfrm>
              <a:off x="319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1" name="Line 550"/>
            <p:cNvSpPr>
              <a:spLocks noChangeShapeType="1"/>
            </p:cNvSpPr>
            <p:nvPr/>
          </p:nvSpPr>
          <p:spPr bwMode="auto">
            <a:xfrm>
              <a:off x="319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2" name="Rectangle 551"/>
            <p:cNvSpPr>
              <a:spLocks noChangeArrowheads="1"/>
            </p:cNvSpPr>
            <p:nvPr/>
          </p:nvSpPr>
          <p:spPr bwMode="auto">
            <a:xfrm>
              <a:off x="319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03" name="Line 552"/>
            <p:cNvSpPr>
              <a:spLocks noChangeShapeType="1"/>
            </p:cNvSpPr>
            <p:nvPr/>
          </p:nvSpPr>
          <p:spPr bwMode="auto">
            <a:xfrm>
              <a:off x="319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4" name="Line 553"/>
            <p:cNvSpPr>
              <a:spLocks noChangeShapeType="1"/>
            </p:cNvSpPr>
            <p:nvPr/>
          </p:nvSpPr>
          <p:spPr bwMode="auto">
            <a:xfrm>
              <a:off x="319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5" name="Rectangle 554"/>
            <p:cNvSpPr>
              <a:spLocks noChangeArrowheads="1"/>
            </p:cNvSpPr>
            <p:nvPr/>
          </p:nvSpPr>
          <p:spPr bwMode="auto">
            <a:xfrm>
              <a:off x="3213" y="2720"/>
              <a:ext cx="38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06" name="Line 555"/>
            <p:cNvSpPr>
              <a:spLocks noChangeShapeType="1"/>
            </p:cNvSpPr>
            <p:nvPr/>
          </p:nvSpPr>
          <p:spPr bwMode="auto">
            <a:xfrm>
              <a:off x="3213" y="272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7" name="Rectangle 556"/>
            <p:cNvSpPr>
              <a:spLocks noChangeArrowheads="1"/>
            </p:cNvSpPr>
            <p:nvPr/>
          </p:nvSpPr>
          <p:spPr bwMode="auto">
            <a:xfrm>
              <a:off x="3595"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08" name="Line 557"/>
            <p:cNvSpPr>
              <a:spLocks noChangeShapeType="1"/>
            </p:cNvSpPr>
            <p:nvPr/>
          </p:nvSpPr>
          <p:spPr bwMode="auto">
            <a:xfrm>
              <a:off x="3595"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09" name="Line 558"/>
            <p:cNvSpPr>
              <a:spLocks noChangeShapeType="1"/>
            </p:cNvSpPr>
            <p:nvPr/>
          </p:nvSpPr>
          <p:spPr bwMode="auto">
            <a:xfrm>
              <a:off x="3595"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0" name="Rectangle 559"/>
            <p:cNvSpPr>
              <a:spLocks noChangeArrowheads="1"/>
            </p:cNvSpPr>
            <p:nvPr/>
          </p:nvSpPr>
          <p:spPr bwMode="auto">
            <a:xfrm>
              <a:off x="3595"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11" name="Line 560"/>
            <p:cNvSpPr>
              <a:spLocks noChangeShapeType="1"/>
            </p:cNvSpPr>
            <p:nvPr/>
          </p:nvSpPr>
          <p:spPr bwMode="auto">
            <a:xfrm>
              <a:off x="3595"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2" name="Line 561"/>
            <p:cNvSpPr>
              <a:spLocks noChangeShapeType="1"/>
            </p:cNvSpPr>
            <p:nvPr/>
          </p:nvSpPr>
          <p:spPr bwMode="auto">
            <a:xfrm>
              <a:off x="3595"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3" name="Rectangle 562"/>
            <p:cNvSpPr>
              <a:spLocks noChangeArrowheads="1"/>
            </p:cNvSpPr>
            <p:nvPr/>
          </p:nvSpPr>
          <p:spPr bwMode="auto">
            <a:xfrm>
              <a:off x="3198"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14" name="Line 563"/>
            <p:cNvSpPr>
              <a:spLocks noChangeShapeType="1"/>
            </p:cNvSpPr>
            <p:nvPr/>
          </p:nvSpPr>
          <p:spPr bwMode="auto">
            <a:xfrm>
              <a:off x="3198"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5" name="Rectangle 564"/>
            <p:cNvSpPr>
              <a:spLocks noChangeArrowheads="1"/>
            </p:cNvSpPr>
            <p:nvPr/>
          </p:nvSpPr>
          <p:spPr bwMode="auto">
            <a:xfrm>
              <a:off x="3595"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16" name="Line 565"/>
            <p:cNvSpPr>
              <a:spLocks noChangeShapeType="1"/>
            </p:cNvSpPr>
            <p:nvPr/>
          </p:nvSpPr>
          <p:spPr bwMode="auto">
            <a:xfrm>
              <a:off x="3595"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7" name="Rectangle 566"/>
            <p:cNvSpPr>
              <a:spLocks noChangeArrowheads="1"/>
            </p:cNvSpPr>
            <p:nvPr/>
          </p:nvSpPr>
          <p:spPr bwMode="auto">
            <a:xfrm>
              <a:off x="319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18" name="Line 567"/>
            <p:cNvSpPr>
              <a:spLocks noChangeShapeType="1"/>
            </p:cNvSpPr>
            <p:nvPr/>
          </p:nvSpPr>
          <p:spPr bwMode="auto">
            <a:xfrm>
              <a:off x="319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9" name="Line 568"/>
            <p:cNvSpPr>
              <a:spLocks noChangeShapeType="1"/>
            </p:cNvSpPr>
            <p:nvPr/>
          </p:nvSpPr>
          <p:spPr bwMode="auto">
            <a:xfrm>
              <a:off x="319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0" name="Rectangle 569"/>
            <p:cNvSpPr>
              <a:spLocks noChangeArrowheads="1"/>
            </p:cNvSpPr>
            <p:nvPr/>
          </p:nvSpPr>
          <p:spPr bwMode="auto">
            <a:xfrm>
              <a:off x="319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21" name="Line 570"/>
            <p:cNvSpPr>
              <a:spLocks noChangeShapeType="1"/>
            </p:cNvSpPr>
            <p:nvPr/>
          </p:nvSpPr>
          <p:spPr bwMode="auto">
            <a:xfrm>
              <a:off x="319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2" name="Line 571"/>
            <p:cNvSpPr>
              <a:spLocks noChangeShapeType="1"/>
            </p:cNvSpPr>
            <p:nvPr/>
          </p:nvSpPr>
          <p:spPr bwMode="auto">
            <a:xfrm>
              <a:off x="319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3" name="Rectangle 572"/>
            <p:cNvSpPr>
              <a:spLocks noChangeArrowheads="1"/>
            </p:cNvSpPr>
            <p:nvPr/>
          </p:nvSpPr>
          <p:spPr bwMode="auto">
            <a:xfrm>
              <a:off x="3213" y="2980"/>
              <a:ext cx="38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24" name="Line 573"/>
            <p:cNvSpPr>
              <a:spLocks noChangeShapeType="1"/>
            </p:cNvSpPr>
            <p:nvPr/>
          </p:nvSpPr>
          <p:spPr bwMode="auto">
            <a:xfrm>
              <a:off x="3213" y="2980"/>
              <a:ext cx="38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5" name="Rectangle 574"/>
            <p:cNvSpPr>
              <a:spLocks noChangeArrowheads="1"/>
            </p:cNvSpPr>
            <p:nvPr/>
          </p:nvSpPr>
          <p:spPr bwMode="auto">
            <a:xfrm>
              <a:off x="3595"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26" name="Line 575"/>
            <p:cNvSpPr>
              <a:spLocks noChangeShapeType="1"/>
            </p:cNvSpPr>
            <p:nvPr/>
          </p:nvSpPr>
          <p:spPr bwMode="auto">
            <a:xfrm>
              <a:off x="3595"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7" name="Line 576"/>
            <p:cNvSpPr>
              <a:spLocks noChangeShapeType="1"/>
            </p:cNvSpPr>
            <p:nvPr/>
          </p:nvSpPr>
          <p:spPr bwMode="auto">
            <a:xfrm>
              <a:off x="3595"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28" name="Rectangle 577"/>
            <p:cNvSpPr>
              <a:spLocks noChangeArrowheads="1"/>
            </p:cNvSpPr>
            <p:nvPr/>
          </p:nvSpPr>
          <p:spPr bwMode="auto">
            <a:xfrm>
              <a:off x="3595"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29" name="Line 578"/>
            <p:cNvSpPr>
              <a:spLocks noChangeShapeType="1"/>
            </p:cNvSpPr>
            <p:nvPr/>
          </p:nvSpPr>
          <p:spPr bwMode="auto">
            <a:xfrm>
              <a:off x="3595"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0" name="Line 579"/>
            <p:cNvSpPr>
              <a:spLocks noChangeShapeType="1"/>
            </p:cNvSpPr>
            <p:nvPr/>
          </p:nvSpPr>
          <p:spPr bwMode="auto">
            <a:xfrm>
              <a:off x="3595"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1" name="Rectangle 580"/>
            <p:cNvSpPr>
              <a:spLocks noChangeArrowheads="1"/>
            </p:cNvSpPr>
            <p:nvPr/>
          </p:nvSpPr>
          <p:spPr bwMode="auto">
            <a:xfrm>
              <a:off x="3610" y="2766"/>
              <a:ext cx="10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3032" name="Rectangle 581"/>
            <p:cNvSpPr>
              <a:spLocks noChangeArrowheads="1"/>
            </p:cNvSpPr>
            <p:nvPr/>
          </p:nvSpPr>
          <p:spPr bwMode="auto">
            <a:xfrm>
              <a:off x="4723" y="2766"/>
              <a:ext cx="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3033" name="Rectangle 582"/>
            <p:cNvSpPr>
              <a:spLocks noChangeArrowheads="1"/>
            </p:cNvSpPr>
            <p:nvPr/>
          </p:nvSpPr>
          <p:spPr bwMode="auto">
            <a:xfrm>
              <a:off x="4815" y="2766"/>
              <a:ext cx="18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R5</a:t>
              </a:r>
              <a:endParaRPr kumimoji="1" lang="en-US" altLang="zh-CN" sz="2400" b="1">
                <a:latin typeface="Times New Roman" charset="0"/>
              </a:endParaRPr>
            </a:p>
          </p:txBody>
        </p:sp>
        <p:sp>
          <p:nvSpPr>
            <p:cNvPr id="123034" name="Rectangle 583"/>
            <p:cNvSpPr>
              <a:spLocks noChangeArrowheads="1"/>
            </p:cNvSpPr>
            <p:nvPr/>
          </p:nvSpPr>
          <p:spPr bwMode="auto">
            <a:xfrm>
              <a:off x="470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35" name="Line 584"/>
            <p:cNvSpPr>
              <a:spLocks noChangeShapeType="1"/>
            </p:cNvSpPr>
            <p:nvPr/>
          </p:nvSpPr>
          <p:spPr bwMode="auto">
            <a:xfrm>
              <a:off x="470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6" name="Line 585"/>
            <p:cNvSpPr>
              <a:spLocks noChangeShapeType="1"/>
            </p:cNvSpPr>
            <p:nvPr/>
          </p:nvSpPr>
          <p:spPr bwMode="auto">
            <a:xfrm>
              <a:off x="470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7" name="Rectangle 586"/>
            <p:cNvSpPr>
              <a:spLocks noChangeArrowheads="1"/>
            </p:cNvSpPr>
            <p:nvPr/>
          </p:nvSpPr>
          <p:spPr bwMode="auto">
            <a:xfrm>
              <a:off x="4708"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38" name="Line 587"/>
            <p:cNvSpPr>
              <a:spLocks noChangeShapeType="1"/>
            </p:cNvSpPr>
            <p:nvPr/>
          </p:nvSpPr>
          <p:spPr bwMode="auto">
            <a:xfrm>
              <a:off x="4708"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9" name="Line 588"/>
            <p:cNvSpPr>
              <a:spLocks noChangeShapeType="1"/>
            </p:cNvSpPr>
            <p:nvPr/>
          </p:nvSpPr>
          <p:spPr bwMode="auto">
            <a:xfrm>
              <a:off x="4708"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0" name="Rectangle 589"/>
            <p:cNvSpPr>
              <a:spLocks noChangeArrowheads="1"/>
            </p:cNvSpPr>
            <p:nvPr/>
          </p:nvSpPr>
          <p:spPr bwMode="auto">
            <a:xfrm>
              <a:off x="4723" y="2720"/>
              <a:ext cx="36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41" name="Line 590"/>
            <p:cNvSpPr>
              <a:spLocks noChangeShapeType="1"/>
            </p:cNvSpPr>
            <p:nvPr/>
          </p:nvSpPr>
          <p:spPr bwMode="auto">
            <a:xfrm>
              <a:off x="4723" y="2720"/>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2" name="Rectangle 591"/>
            <p:cNvSpPr>
              <a:spLocks noChangeArrowheads="1"/>
            </p:cNvSpPr>
            <p:nvPr/>
          </p:nvSpPr>
          <p:spPr bwMode="auto">
            <a:xfrm>
              <a:off x="5089"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43" name="Line 592"/>
            <p:cNvSpPr>
              <a:spLocks noChangeShapeType="1"/>
            </p:cNvSpPr>
            <p:nvPr/>
          </p:nvSpPr>
          <p:spPr bwMode="auto">
            <a:xfrm>
              <a:off x="5089"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4" name="Line 593"/>
            <p:cNvSpPr>
              <a:spLocks noChangeShapeType="1"/>
            </p:cNvSpPr>
            <p:nvPr/>
          </p:nvSpPr>
          <p:spPr bwMode="auto">
            <a:xfrm>
              <a:off x="5089"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5" name="Rectangle 594"/>
            <p:cNvSpPr>
              <a:spLocks noChangeArrowheads="1"/>
            </p:cNvSpPr>
            <p:nvPr/>
          </p:nvSpPr>
          <p:spPr bwMode="auto">
            <a:xfrm>
              <a:off x="5089" y="272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46" name="Line 595"/>
            <p:cNvSpPr>
              <a:spLocks noChangeShapeType="1"/>
            </p:cNvSpPr>
            <p:nvPr/>
          </p:nvSpPr>
          <p:spPr bwMode="auto">
            <a:xfrm>
              <a:off x="5089" y="272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7" name="Line 596"/>
            <p:cNvSpPr>
              <a:spLocks noChangeShapeType="1"/>
            </p:cNvSpPr>
            <p:nvPr/>
          </p:nvSpPr>
          <p:spPr bwMode="auto">
            <a:xfrm>
              <a:off x="5089" y="2720"/>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48" name="Rectangle 597"/>
            <p:cNvSpPr>
              <a:spLocks noChangeArrowheads="1"/>
            </p:cNvSpPr>
            <p:nvPr/>
          </p:nvSpPr>
          <p:spPr bwMode="auto">
            <a:xfrm>
              <a:off x="4708"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49" name="Line 598"/>
            <p:cNvSpPr>
              <a:spLocks noChangeShapeType="1"/>
            </p:cNvSpPr>
            <p:nvPr/>
          </p:nvSpPr>
          <p:spPr bwMode="auto">
            <a:xfrm>
              <a:off x="4708"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0" name="Rectangle 599"/>
            <p:cNvSpPr>
              <a:spLocks noChangeArrowheads="1"/>
            </p:cNvSpPr>
            <p:nvPr/>
          </p:nvSpPr>
          <p:spPr bwMode="auto">
            <a:xfrm>
              <a:off x="5089" y="2736"/>
              <a:ext cx="15" cy="2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51" name="Line 600"/>
            <p:cNvSpPr>
              <a:spLocks noChangeShapeType="1"/>
            </p:cNvSpPr>
            <p:nvPr/>
          </p:nvSpPr>
          <p:spPr bwMode="auto">
            <a:xfrm>
              <a:off x="5089" y="2736"/>
              <a:ext cx="1" cy="2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2" name="Rectangle 601"/>
            <p:cNvSpPr>
              <a:spLocks noChangeArrowheads="1"/>
            </p:cNvSpPr>
            <p:nvPr/>
          </p:nvSpPr>
          <p:spPr bwMode="auto">
            <a:xfrm>
              <a:off x="470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53" name="Line 602"/>
            <p:cNvSpPr>
              <a:spLocks noChangeShapeType="1"/>
            </p:cNvSpPr>
            <p:nvPr/>
          </p:nvSpPr>
          <p:spPr bwMode="auto">
            <a:xfrm>
              <a:off x="470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4" name="Line 603"/>
            <p:cNvSpPr>
              <a:spLocks noChangeShapeType="1"/>
            </p:cNvSpPr>
            <p:nvPr/>
          </p:nvSpPr>
          <p:spPr bwMode="auto">
            <a:xfrm>
              <a:off x="470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5" name="Rectangle 604"/>
            <p:cNvSpPr>
              <a:spLocks noChangeArrowheads="1"/>
            </p:cNvSpPr>
            <p:nvPr/>
          </p:nvSpPr>
          <p:spPr bwMode="auto">
            <a:xfrm>
              <a:off x="4708"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56" name="Line 605"/>
            <p:cNvSpPr>
              <a:spLocks noChangeShapeType="1"/>
            </p:cNvSpPr>
            <p:nvPr/>
          </p:nvSpPr>
          <p:spPr bwMode="auto">
            <a:xfrm>
              <a:off x="4708"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7" name="Line 606"/>
            <p:cNvSpPr>
              <a:spLocks noChangeShapeType="1"/>
            </p:cNvSpPr>
            <p:nvPr/>
          </p:nvSpPr>
          <p:spPr bwMode="auto">
            <a:xfrm>
              <a:off x="4708"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58" name="Rectangle 607"/>
            <p:cNvSpPr>
              <a:spLocks noChangeArrowheads="1"/>
            </p:cNvSpPr>
            <p:nvPr/>
          </p:nvSpPr>
          <p:spPr bwMode="auto">
            <a:xfrm>
              <a:off x="4723" y="2980"/>
              <a:ext cx="36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59" name="Line 608"/>
            <p:cNvSpPr>
              <a:spLocks noChangeShapeType="1"/>
            </p:cNvSpPr>
            <p:nvPr/>
          </p:nvSpPr>
          <p:spPr bwMode="auto">
            <a:xfrm>
              <a:off x="4723" y="2980"/>
              <a:ext cx="3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0" name="Rectangle 609"/>
            <p:cNvSpPr>
              <a:spLocks noChangeArrowheads="1"/>
            </p:cNvSpPr>
            <p:nvPr/>
          </p:nvSpPr>
          <p:spPr bwMode="auto">
            <a:xfrm>
              <a:off x="5089"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61" name="Line 610"/>
            <p:cNvSpPr>
              <a:spLocks noChangeShapeType="1"/>
            </p:cNvSpPr>
            <p:nvPr/>
          </p:nvSpPr>
          <p:spPr bwMode="auto">
            <a:xfrm>
              <a:off x="5089"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2" name="Line 611"/>
            <p:cNvSpPr>
              <a:spLocks noChangeShapeType="1"/>
            </p:cNvSpPr>
            <p:nvPr/>
          </p:nvSpPr>
          <p:spPr bwMode="auto">
            <a:xfrm>
              <a:off x="5089"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3" name="Rectangle 612"/>
            <p:cNvSpPr>
              <a:spLocks noChangeArrowheads="1"/>
            </p:cNvSpPr>
            <p:nvPr/>
          </p:nvSpPr>
          <p:spPr bwMode="auto">
            <a:xfrm>
              <a:off x="5089" y="2980"/>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64" name="Line 613"/>
            <p:cNvSpPr>
              <a:spLocks noChangeShapeType="1"/>
            </p:cNvSpPr>
            <p:nvPr/>
          </p:nvSpPr>
          <p:spPr bwMode="auto">
            <a:xfrm>
              <a:off x="5089" y="2980"/>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5" name="Line 614"/>
            <p:cNvSpPr>
              <a:spLocks noChangeShapeType="1"/>
            </p:cNvSpPr>
            <p:nvPr/>
          </p:nvSpPr>
          <p:spPr bwMode="auto">
            <a:xfrm>
              <a:off x="5089" y="2980"/>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6" name="Rectangle 615"/>
            <p:cNvSpPr>
              <a:spLocks noChangeArrowheads="1"/>
            </p:cNvSpPr>
            <p:nvPr/>
          </p:nvSpPr>
          <p:spPr bwMode="auto">
            <a:xfrm>
              <a:off x="2832" y="3117"/>
              <a:ext cx="126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黑体" pitchFamily="2" charset="-122"/>
                  <a:ea typeface="黑体" pitchFamily="2" charset="-122"/>
                </a:rPr>
                <a:t>              </a:t>
              </a:r>
              <a:endParaRPr kumimoji="1" lang="en-US" altLang="zh-CN" sz="2400" b="1">
                <a:latin typeface="Times New Roman" charset="0"/>
              </a:endParaRPr>
            </a:p>
          </p:txBody>
        </p:sp>
        <p:sp>
          <p:nvSpPr>
            <p:cNvPr id="123067" name="Freeform 616"/>
            <p:cNvSpPr>
              <a:spLocks noChangeArrowheads="1"/>
            </p:cNvSpPr>
            <p:nvPr/>
          </p:nvSpPr>
          <p:spPr bwMode="auto">
            <a:xfrm>
              <a:off x="3534" y="1709"/>
              <a:ext cx="2" cy="516"/>
            </a:xfrm>
            <a:custGeom>
              <a:avLst/>
              <a:gdLst>
                <a:gd name="T0" fmla="*/ 0 w 2"/>
                <a:gd name="T1" fmla="*/ 0 h 516"/>
                <a:gd name="T2" fmla="*/ 2 w 2"/>
                <a:gd name="T3" fmla="*/ 516 h 516"/>
                <a:gd name="T4" fmla="*/ 0 60000 65536"/>
                <a:gd name="T5" fmla="*/ 0 60000 65536"/>
                <a:gd name="T6" fmla="*/ 0 w 2"/>
                <a:gd name="T7" fmla="*/ 0 h 516"/>
                <a:gd name="T8" fmla="*/ 2 w 2"/>
                <a:gd name="T9" fmla="*/ 516 h 516"/>
              </a:gdLst>
              <a:ahLst/>
              <a:cxnLst>
                <a:cxn ang="T4">
                  <a:pos x="T0" y="T1"/>
                </a:cxn>
                <a:cxn ang="T5">
                  <a:pos x="T2" y="T3"/>
                </a:cxn>
              </a:cxnLst>
              <a:rect l="T6" t="T7" r="T8" b="T9"/>
              <a:pathLst>
                <a:path w="2" h="516">
                  <a:moveTo>
                    <a:pt x="0" y="0"/>
                  </a:moveTo>
                  <a:lnTo>
                    <a:pt x="2" y="516"/>
                  </a:lnTo>
                </a:path>
              </a:pathLst>
            </a:custGeom>
            <a:solidFill>
              <a:srgbClr val="FFFFFF"/>
            </a:solidFill>
            <a:ln w="23813">
              <a:solidFill>
                <a:srgbClr val="000000"/>
              </a:solidFill>
              <a:round/>
              <a:headEnd/>
              <a:tailEnd/>
            </a:ln>
          </p:spPr>
          <p:txBody>
            <a:bodyPr/>
            <a:lstStyle/>
            <a:p>
              <a:endParaRPr lang="zh-CN" altLang="en-US"/>
            </a:p>
          </p:txBody>
        </p:sp>
        <p:sp>
          <p:nvSpPr>
            <p:cNvPr id="123068" name="Freeform 617"/>
            <p:cNvSpPr>
              <a:spLocks/>
            </p:cNvSpPr>
            <p:nvPr/>
          </p:nvSpPr>
          <p:spPr bwMode="auto">
            <a:xfrm>
              <a:off x="3328" y="1716"/>
              <a:ext cx="4" cy="1027"/>
            </a:xfrm>
            <a:custGeom>
              <a:avLst/>
              <a:gdLst>
                <a:gd name="T0" fmla="*/ 0 w 4"/>
                <a:gd name="T1" fmla="*/ 0 h 1027"/>
                <a:gd name="T2" fmla="*/ 4 w 4"/>
                <a:gd name="T3" fmla="*/ 1027 h 1027"/>
                <a:gd name="T4" fmla="*/ 0 60000 65536"/>
                <a:gd name="T5" fmla="*/ 0 60000 65536"/>
                <a:gd name="T6" fmla="*/ 0 w 4"/>
                <a:gd name="T7" fmla="*/ 0 h 1027"/>
                <a:gd name="T8" fmla="*/ 4 w 4"/>
                <a:gd name="T9" fmla="*/ 1027 h 1027"/>
              </a:gdLst>
              <a:ahLst/>
              <a:cxnLst>
                <a:cxn ang="T4">
                  <a:pos x="T0" y="T1"/>
                </a:cxn>
                <a:cxn ang="T5">
                  <a:pos x="T2" y="T3"/>
                </a:cxn>
              </a:cxnLst>
              <a:rect l="T6" t="T7" r="T8" b="T9"/>
              <a:pathLst>
                <a:path w="4" h="1027">
                  <a:moveTo>
                    <a:pt x="0" y="0"/>
                  </a:moveTo>
                  <a:lnTo>
                    <a:pt x="4" y="1027"/>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69" name="Freeform 618"/>
            <p:cNvSpPr>
              <a:spLocks/>
            </p:cNvSpPr>
            <p:nvPr/>
          </p:nvSpPr>
          <p:spPr bwMode="auto">
            <a:xfrm>
              <a:off x="4799" y="1709"/>
              <a:ext cx="1" cy="352"/>
            </a:xfrm>
            <a:custGeom>
              <a:avLst/>
              <a:gdLst>
                <a:gd name="T0" fmla="*/ 0 w 1"/>
                <a:gd name="T1" fmla="*/ 0 h 352"/>
                <a:gd name="T2" fmla="*/ 0 w 1"/>
                <a:gd name="T3" fmla="*/ 352 h 352"/>
                <a:gd name="T4" fmla="*/ 0 60000 65536"/>
                <a:gd name="T5" fmla="*/ 0 60000 65536"/>
                <a:gd name="T6" fmla="*/ 0 w 1"/>
                <a:gd name="T7" fmla="*/ 0 h 352"/>
                <a:gd name="T8" fmla="*/ 1 w 1"/>
                <a:gd name="T9" fmla="*/ 352 h 352"/>
              </a:gdLst>
              <a:ahLst/>
              <a:cxnLst>
                <a:cxn ang="T4">
                  <a:pos x="T0" y="T1"/>
                </a:cxn>
                <a:cxn ang="T5">
                  <a:pos x="T2" y="T3"/>
                </a:cxn>
              </a:cxnLst>
              <a:rect l="T6" t="T7" r="T8" b="T9"/>
              <a:pathLst>
                <a:path w="1" h="352">
                  <a:moveTo>
                    <a:pt x="0" y="0"/>
                  </a:moveTo>
                  <a:lnTo>
                    <a:pt x="0" y="35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70" name="Line 619"/>
            <p:cNvSpPr>
              <a:spLocks noChangeShapeType="1"/>
            </p:cNvSpPr>
            <p:nvPr/>
          </p:nvSpPr>
          <p:spPr bwMode="auto">
            <a:xfrm>
              <a:off x="4819" y="2359"/>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1" name="Freeform 620"/>
            <p:cNvSpPr>
              <a:spLocks/>
            </p:cNvSpPr>
            <p:nvPr/>
          </p:nvSpPr>
          <p:spPr bwMode="auto">
            <a:xfrm>
              <a:off x="3536" y="2212"/>
              <a:ext cx="1139" cy="4"/>
            </a:xfrm>
            <a:custGeom>
              <a:avLst/>
              <a:gdLst>
                <a:gd name="T0" fmla="*/ 0 w 1139"/>
                <a:gd name="T1" fmla="*/ 0 h 4"/>
                <a:gd name="T2" fmla="*/ 1139 w 1139"/>
                <a:gd name="T3" fmla="*/ 4 h 4"/>
                <a:gd name="T4" fmla="*/ 0 60000 65536"/>
                <a:gd name="T5" fmla="*/ 0 60000 65536"/>
                <a:gd name="T6" fmla="*/ 0 w 1139"/>
                <a:gd name="T7" fmla="*/ 0 h 4"/>
                <a:gd name="T8" fmla="*/ 1139 w 1139"/>
                <a:gd name="T9" fmla="*/ 4 h 4"/>
              </a:gdLst>
              <a:ahLst/>
              <a:cxnLst>
                <a:cxn ang="T4">
                  <a:pos x="T0" y="T1"/>
                </a:cxn>
                <a:cxn ang="T5">
                  <a:pos x="T2" y="T3"/>
                </a:cxn>
              </a:cxnLst>
              <a:rect l="T6" t="T7" r="T8" b="T9"/>
              <a:pathLst>
                <a:path w="1139" h="4">
                  <a:moveTo>
                    <a:pt x="0" y="0"/>
                  </a:moveTo>
                  <a:lnTo>
                    <a:pt x="1139" y="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72" name="Line 621"/>
            <p:cNvSpPr>
              <a:spLocks noChangeShapeType="1"/>
            </p:cNvSpPr>
            <p:nvPr/>
          </p:nvSpPr>
          <p:spPr bwMode="auto">
            <a:xfrm>
              <a:off x="3619" y="2839"/>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120</a:t>
            </a:fld>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sp>
        <p:nvSpPr>
          <p:cNvPr id="123907" name="Rectangle 3"/>
          <p:cNvSpPr>
            <a:spLocks noGrp="1" noChangeArrowheads="1"/>
          </p:cNvSpPr>
          <p:nvPr>
            <p:ph type="body" idx="1"/>
          </p:nvPr>
        </p:nvSpPr>
        <p:spPr>
          <a:xfrm>
            <a:off x="1371600" y="1981200"/>
            <a:ext cx="7772400" cy="4114800"/>
          </a:xfrm>
        </p:spPr>
        <p:txBody>
          <a:bodyPr/>
          <a:lstStyle/>
          <a:p>
            <a:pPr eaLnBrk="1" hangingPunct="1">
              <a:buFont typeface="Wingdings" pitchFamily="2" charset="2"/>
              <a:buNone/>
            </a:pPr>
            <a:r>
              <a:rPr lang="en-US" altLang="zh-CN"/>
              <a:t> </a:t>
            </a:r>
          </a:p>
        </p:txBody>
      </p:sp>
      <p:grpSp>
        <p:nvGrpSpPr>
          <p:cNvPr id="123908" name="Group 207"/>
          <p:cNvGrpSpPr>
            <a:grpSpLocks/>
          </p:cNvGrpSpPr>
          <p:nvPr/>
        </p:nvGrpSpPr>
        <p:grpSpPr bwMode="auto">
          <a:xfrm>
            <a:off x="3429000" y="2514600"/>
            <a:ext cx="1917700" cy="2058988"/>
            <a:chOff x="3216" y="1728"/>
            <a:chExt cx="1208" cy="1297"/>
          </a:xfrm>
        </p:grpSpPr>
        <p:grpSp>
          <p:nvGrpSpPr>
            <p:cNvPr id="123909" name="Group 208"/>
            <p:cNvGrpSpPr>
              <a:grpSpLocks/>
            </p:cNvGrpSpPr>
            <p:nvPr/>
          </p:nvGrpSpPr>
          <p:grpSpPr bwMode="auto">
            <a:xfrm>
              <a:off x="3216" y="1728"/>
              <a:ext cx="1208" cy="294"/>
              <a:chOff x="3647" y="1468"/>
              <a:chExt cx="1208" cy="294"/>
            </a:xfrm>
          </p:grpSpPr>
          <p:sp>
            <p:nvSpPr>
              <p:cNvPr id="123941" name="Rectangle 209"/>
              <p:cNvSpPr>
                <a:spLocks noChangeArrowheads="1"/>
              </p:cNvSpPr>
              <p:nvPr/>
            </p:nvSpPr>
            <p:spPr bwMode="auto">
              <a:xfrm>
                <a:off x="3647" y="149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sp>
            <p:nvSpPr>
              <p:cNvPr id="123942" name="Rectangle 210"/>
              <p:cNvSpPr>
                <a:spLocks noChangeArrowheads="1"/>
              </p:cNvSpPr>
              <p:nvPr/>
            </p:nvSpPr>
            <p:spPr bwMode="auto">
              <a:xfrm>
                <a:off x="3737" y="149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sp>
            <p:nvSpPr>
              <p:cNvPr id="123943" name="Rectangle 211"/>
              <p:cNvSpPr>
                <a:spLocks noChangeArrowheads="1"/>
              </p:cNvSpPr>
              <p:nvPr/>
            </p:nvSpPr>
            <p:spPr bwMode="auto">
              <a:xfrm>
                <a:off x="3931" y="149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sp>
            <p:nvSpPr>
              <p:cNvPr id="123944" name="Rectangle 212"/>
              <p:cNvSpPr>
                <a:spLocks noChangeArrowheads="1"/>
              </p:cNvSpPr>
              <p:nvPr/>
            </p:nvSpPr>
            <p:spPr bwMode="auto">
              <a:xfrm>
                <a:off x="4035" y="149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sp>
            <p:nvSpPr>
              <p:cNvPr id="123945" name="Rectangle 213"/>
              <p:cNvSpPr>
                <a:spLocks noChangeArrowheads="1"/>
              </p:cNvSpPr>
              <p:nvPr/>
            </p:nvSpPr>
            <p:spPr bwMode="auto">
              <a:xfrm>
                <a:off x="4214" y="1530"/>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zh-CN" altLang="en-US" sz="2300" b="1">
                    <a:solidFill>
                      <a:srgbClr val="000000"/>
                    </a:solidFill>
                    <a:latin typeface="宋体" charset="-122"/>
                  </a:rPr>
                  <a:t>Ｒ</a:t>
                </a:r>
                <a:endParaRPr kumimoji="1" lang="zh-CN" altLang="en-US" sz="2400" b="1">
                  <a:latin typeface="Times New Roman" charset="0"/>
                </a:endParaRPr>
              </a:p>
            </p:txBody>
          </p:sp>
          <p:sp>
            <p:nvSpPr>
              <p:cNvPr id="123946" name="Rectangle 214"/>
              <p:cNvSpPr>
                <a:spLocks noChangeArrowheads="1"/>
              </p:cNvSpPr>
              <p:nvPr/>
            </p:nvSpPr>
            <p:spPr bwMode="auto">
              <a:xfrm>
                <a:off x="4393" y="1499"/>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1</a:t>
                </a:r>
                <a:endParaRPr kumimoji="1" lang="en-US" altLang="zh-CN" sz="2400" b="1">
                  <a:latin typeface="Times New Roman" charset="0"/>
                </a:endParaRPr>
              </a:p>
            </p:txBody>
          </p:sp>
          <p:sp>
            <p:nvSpPr>
              <p:cNvPr id="123947" name="Rectangle 215"/>
              <p:cNvSpPr>
                <a:spLocks noChangeArrowheads="1"/>
              </p:cNvSpPr>
              <p:nvPr/>
            </p:nvSpPr>
            <p:spPr bwMode="auto">
              <a:xfrm>
                <a:off x="4587" y="1499"/>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sp>
            <p:nvSpPr>
              <p:cNvPr id="123948" name="Rectangle 216"/>
              <p:cNvSpPr>
                <a:spLocks noChangeArrowheads="1"/>
              </p:cNvSpPr>
              <p:nvPr/>
            </p:nvSpPr>
            <p:spPr bwMode="auto">
              <a:xfrm>
                <a:off x="3916"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49" name="Line 217"/>
              <p:cNvSpPr>
                <a:spLocks noChangeShapeType="1"/>
              </p:cNvSpPr>
              <p:nvPr/>
            </p:nvSpPr>
            <p:spPr bwMode="auto">
              <a:xfrm>
                <a:off x="3916"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0" name="Line 218"/>
              <p:cNvSpPr>
                <a:spLocks noChangeShapeType="1"/>
              </p:cNvSpPr>
              <p:nvPr/>
            </p:nvSpPr>
            <p:spPr bwMode="auto">
              <a:xfrm>
                <a:off x="3916"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1" name="Rectangle 219"/>
              <p:cNvSpPr>
                <a:spLocks noChangeArrowheads="1"/>
              </p:cNvSpPr>
              <p:nvPr/>
            </p:nvSpPr>
            <p:spPr bwMode="auto">
              <a:xfrm>
                <a:off x="3916"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52" name="Line 220"/>
              <p:cNvSpPr>
                <a:spLocks noChangeShapeType="1"/>
              </p:cNvSpPr>
              <p:nvPr/>
            </p:nvSpPr>
            <p:spPr bwMode="auto">
              <a:xfrm>
                <a:off x="3916"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3" name="Line 221"/>
              <p:cNvSpPr>
                <a:spLocks noChangeShapeType="1"/>
              </p:cNvSpPr>
              <p:nvPr/>
            </p:nvSpPr>
            <p:spPr bwMode="auto">
              <a:xfrm>
                <a:off x="3916"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4" name="Rectangle 222"/>
              <p:cNvSpPr>
                <a:spLocks noChangeArrowheads="1"/>
              </p:cNvSpPr>
              <p:nvPr/>
            </p:nvSpPr>
            <p:spPr bwMode="auto">
              <a:xfrm>
                <a:off x="3931" y="1468"/>
                <a:ext cx="90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55" name="Line 223"/>
              <p:cNvSpPr>
                <a:spLocks noChangeShapeType="1"/>
              </p:cNvSpPr>
              <p:nvPr/>
            </p:nvSpPr>
            <p:spPr bwMode="auto">
              <a:xfrm>
                <a:off x="3931" y="1468"/>
                <a:ext cx="9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6" name="Rectangle 224"/>
              <p:cNvSpPr>
                <a:spLocks noChangeArrowheads="1"/>
              </p:cNvSpPr>
              <p:nvPr/>
            </p:nvSpPr>
            <p:spPr bwMode="auto">
              <a:xfrm>
                <a:off x="4840"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57" name="Line 225"/>
              <p:cNvSpPr>
                <a:spLocks noChangeShapeType="1"/>
              </p:cNvSpPr>
              <p:nvPr/>
            </p:nvSpPr>
            <p:spPr bwMode="auto">
              <a:xfrm>
                <a:off x="4840"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8" name="Line 226"/>
              <p:cNvSpPr>
                <a:spLocks noChangeShapeType="1"/>
              </p:cNvSpPr>
              <p:nvPr/>
            </p:nvSpPr>
            <p:spPr bwMode="auto">
              <a:xfrm>
                <a:off x="4840"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59" name="Rectangle 227"/>
              <p:cNvSpPr>
                <a:spLocks noChangeArrowheads="1"/>
              </p:cNvSpPr>
              <p:nvPr/>
            </p:nvSpPr>
            <p:spPr bwMode="auto">
              <a:xfrm>
                <a:off x="4840" y="1468"/>
                <a:ext cx="15"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60" name="Line 228"/>
              <p:cNvSpPr>
                <a:spLocks noChangeShapeType="1"/>
              </p:cNvSpPr>
              <p:nvPr/>
            </p:nvSpPr>
            <p:spPr bwMode="auto">
              <a:xfrm>
                <a:off x="4840" y="1468"/>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1" name="Line 229"/>
              <p:cNvSpPr>
                <a:spLocks noChangeShapeType="1"/>
              </p:cNvSpPr>
              <p:nvPr/>
            </p:nvSpPr>
            <p:spPr bwMode="auto">
              <a:xfrm>
                <a:off x="4840" y="1468"/>
                <a:ext cx="1" cy="1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2" name="Rectangle 230"/>
              <p:cNvSpPr>
                <a:spLocks noChangeArrowheads="1"/>
              </p:cNvSpPr>
              <p:nvPr/>
            </p:nvSpPr>
            <p:spPr bwMode="auto">
              <a:xfrm>
                <a:off x="3916" y="1483"/>
                <a:ext cx="15"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63" name="Line 231"/>
              <p:cNvSpPr>
                <a:spLocks noChangeShapeType="1"/>
              </p:cNvSpPr>
              <p:nvPr/>
            </p:nvSpPr>
            <p:spPr bwMode="auto">
              <a:xfrm>
                <a:off x="3916" y="1483"/>
                <a:ext cx="1" cy="2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4" name="Rectangle 232"/>
              <p:cNvSpPr>
                <a:spLocks noChangeArrowheads="1"/>
              </p:cNvSpPr>
              <p:nvPr/>
            </p:nvSpPr>
            <p:spPr bwMode="auto">
              <a:xfrm>
                <a:off x="4840" y="1483"/>
                <a:ext cx="15"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65" name="Line 233"/>
              <p:cNvSpPr>
                <a:spLocks noChangeShapeType="1"/>
              </p:cNvSpPr>
              <p:nvPr/>
            </p:nvSpPr>
            <p:spPr bwMode="auto">
              <a:xfrm>
                <a:off x="4840" y="1483"/>
                <a:ext cx="1" cy="2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6" name="Rectangle 234"/>
              <p:cNvSpPr>
                <a:spLocks noChangeArrowheads="1"/>
              </p:cNvSpPr>
              <p:nvPr/>
            </p:nvSpPr>
            <p:spPr bwMode="auto">
              <a:xfrm>
                <a:off x="3916"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67" name="Line 235"/>
              <p:cNvSpPr>
                <a:spLocks noChangeShapeType="1"/>
              </p:cNvSpPr>
              <p:nvPr/>
            </p:nvSpPr>
            <p:spPr bwMode="auto">
              <a:xfrm>
                <a:off x="3916"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8" name="Line 236"/>
              <p:cNvSpPr>
                <a:spLocks noChangeShapeType="1"/>
              </p:cNvSpPr>
              <p:nvPr/>
            </p:nvSpPr>
            <p:spPr bwMode="auto">
              <a:xfrm>
                <a:off x="3916"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69" name="Rectangle 237"/>
              <p:cNvSpPr>
                <a:spLocks noChangeArrowheads="1"/>
              </p:cNvSpPr>
              <p:nvPr/>
            </p:nvSpPr>
            <p:spPr bwMode="auto">
              <a:xfrm>
                <a:off x="3916"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70" name="Line 238"/>
              <p:cNvSpPr>
                <a:spLocks noChangeShapeType="1"/>
              </p:cNvSpPr>
              <p:nvPr/>
            </p:nvSpPr>
            <p:spPr bwMode="auto">
              <a:xfrm>
                <a:off x="3916"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1" name="Line 239"/>
              <p:cNvSpPr>
                <a:spLocks noChangeShapeType="1"/>
              </p:cNvSpPr>
              <p:nvPr/>
            </p:nvSpPr>
            <p:spPr bwMode="auto">
              <a:xfrm>
                <a:off x="3916"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2" name="Rectangle 240"/>
              <p:cNvSpPr>
                <a:spLocks noChangeArrowheads="1"/>
              </p:cNvSpPr>
              <p:nvPr/>
            </p:nvSpPr>
            <p:spPr bwMode="auto">
              <a:xfrm>
                <a:off x="3931" y="1746"/>
                <a:ext cx="909"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73" name="Line 241"/>
              <p:cNvSpPr>
                <a:spLocks noChangeShapeType="1"/>
              </p:cNvSpPr>
              <p:nvPr/>
            </p:nvSpPr>
            <p:spPr bwMode="auto">
              <a:xfrm>
                <a:off x="3931" y="1746"/>
                <a:ext cx="9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4" name="Rectangle 242"/>
              <p:cNvSpPr>
                <a:spLocks noChangeArrowheads="1"/>
              </p:cNvSpPr>
              <p:nvPr/>
            </p:nvSpPr>
            <p:spPr bwMode="auto">
              <a:xfrm>
                <a:off x="4840"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75" name="Line 243"/>
              <p:cNvSpPr>
                <a:spLocks noChangeShapeType="1"/>
              </p:cNvSpPr>
              <p:nvPr/>
            </p:nvSpPr>
            <p:spPr bwMode="auto">
              <a:xfrm>
                <a:off x="4840"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6" name="Line 244"/>
              <p:cNvSpPr>
                <a:spLocks noChangeShapeType="1"/>
              </p:cNvSpPr>
              <p:nvPr/>
            </p:nvSpPr>
            <p:spPr bwMode="auto">
              <a:xfrm>
                <a:off x="4840"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7" name="Rectangle 245"/>
              <p:cNvSpPr>
                <a:spLocks noChangeArrowheads="1"/>
              </p:cNvSpPr>
              <p:nvPr/>
            </p:nvSpPr>
            <p:spPr bwMode="auto">
              <a:xfrm>
                <a:off x="4840" y="1746"/>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78" name="Line 246"/>
              <p:cNvSpPr>
                <a:spLocks noChangeShapeType="1"/>
              </p:cNvSpPr>
              <p:nvPr/>
            </p:nvSpPr>
            <p:spPr bwMode="auto">
              <a:xfrm>
                <a:off x="4840" y="1746"/>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79" name="Line 247"/>
              <p:cNvSpPr>
                <a:spLocks noChangeShapeType="1"/>
              </p:cNvSpPr>
              <p:nvPr/>
            </p:nvSpPr>
            <p:spPr bwMode="auto">
              <a:xfrm>
                <a:off x="4840" y="174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3910" name="Group 248"/>
            <p:cNvGrpSpPr>
              <a:grpSpLocks/>
            </p:cNvGrpSpPr>
            <p:nvPr/>
          </p:nvGrpSpPr>
          <p:grpSpPr bwMode="auto">
            <a:xfrm>
              <a:off x="3264" y="2031"/>
              <a:ext cx="1149" cy="994"/>
              <a:chOff x="3264" y="2031"/>
              <a:chExt cx="1149" cy="994"/>
            </a:xfrm>
          </p:grpSpPr>
          <p:sp>
            <p:nvSpPr>
              <p:cNvPr id="123911" name="Rectangle 249"/>
              <p:cNvSpPr>
                <a:spLocks noChangeArrowheads="1"/>
              </p:cNvSpPr>
              <p:nvPr/>
            </p:nvSpPr>
            <p:spPr bwMode="auto">
              <a:xfrm>
                <a:off x="3408" y="2112"/>
                <a:ext cx="84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L1      L2</a:t>
                </a:r>
                <a:endParaRPr kumimoji="1" lang="en-US" altLang="zh-CN" sz="2400" b="1">
                  <a:latin typeface="Times New Roman" charset="0"/>
                </a:endParaRPr>
              </a:p>
            </p:txBody>
          </p:sp>
          <p:sp>
            <p:nvSpPr>
              <p:cNvPr id="123912" name="Rectangle 250"/>
              <p:cNvSpPr>
                <a:spLocks noChangeArrowheads="1"/>
              </p:cNvSpPr>
              <p:nvPr/>
            </p:nvSpPr>
            <p:spPr bwMode="auto">
              <a:xfrm>
                <a:off x="3312" y="2341"/>
                <a:ext cx="36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grpSp>
            <p:nvGrpSpPr>
              <p:cNvPr id="123913" name="Group 251"/>
              <p:cNvGrpSpPr>
                <a:grpSpLocks/>
              </p:cNvGrpSpPr>
              <p:nvPr/>
            </p:nvGrpSpPr>
            <p:grpSpPr bwMode="auto">
              <a:xfrm>
                <a:off x="3264" y="2736"/>
                <a:ext cx="1149" cy="289"/>
                <a:chOff x="3647" y="2448"/>
                <a:chExt cx="1149" cy="289"/>
              </a:xfrm>
            </p:grpSpPr>
            <p:sp>
              <p:nvSpPr>
                <p:cNvPr id="123919" name="Rectangle 252"/>
                <p:cNvSpPr>
                  <a:spLocks noChangeArrowheads="1"/>
                </p:cNvSpPr>
                <p:nvPr/>
              </p:nvSpPr>
              <p:spPr bwMode="auto">
                <a:xfrm>
                  <a:off x="3647" y="2489"/>
                  <a:ext cx="138"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sp>
              <p:nvSpPr>
                <p:cNvPr id="123920" name="Rectangle 253"/>
                <p:cNvSpPr>
                  <a:spLocks noChangeArrowheads="1"/>
                </p:cNvSpPr>
                <p:nvPr/>
              </p:nvSpPr>
              <p:spPr bwMode="auto">
                <a:xfrm>
                  <a:off x="3931" y="248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a:t>
                  </a:r>
                  <a:endParaRPr kumimoji="1" lang="en-US" altLang="zh-CN" sz="2400" b="1">
                    <a:latin typeface="Times New Roman" charset="0"/>
                  </a:endParaRPr>
                </a:p>
              </p:txBody>
            </p:sp>
            <p:sp>
              <p:nvSpPr>
                <p:cNvPr id="123921" name="Rectangle 254"/>
                <p:cNvSpPr>
                  <a:spLocks noChangeArrowheads="1"/>
                </p:cNvSpPr>
                <p:nvPr/>
              </p:nvSpPr>
              <p:spPr bwMode="auto">
                <a:xfrm>
                  <a:off x="4035" y="2489"/>
                  <a:ext cx="36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sz="2300" b="1">
                      <a:solidFill>
                        <a:srgbClr val="000000"/>
                      </a:solidFill>
                      <a:latin typeface="Times New Roman" charset="0"/>
                    </a:rPr>
                    <a:t>   R2</a:t>
                  </a:r>
                  <a:endParaRPr kumimoji="1" lang="en-US" altLang="zh-CN" sz="2400" b="1">
                    <a:latin typeface="Times New Roman" charset="0"/>
                  </a:endParaRPr>
                </a:p>
              </p:txBody>
            </p:sp>
            <p:sp>
              <p:nvSpPr>
                <p:cNvPr id="123922" name="Rectangle 255"/>
                <p:cNvSpPr>
                  <a:spLocks noChangeArrowheads="1"/>
                </p:cNvSpPr>
                <p:nvPr/>
              </p:nvSpPr>
              <p:spPr bwMode="auto">
                <a:xfrm>
                  <a:off x="3916" y="2474"/>
                  <a:ext cx="15"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23" name="Line 256"/>
                <p:cNvSpPr>
                  <a:spLocks noChangeShapeType="1"/>
                </p:cNvSpPr>
                <p:nvPr/>
              </p:nvSpPr>
              <p:spPr bwMode="auto">
                <a:xfrm>
                  <a:off x="3916" y="2474"/>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4" name="Rectangle 257"/>
                <p:cNvSpPr>
                  <a:spLocks noChangeArrowheads="1"/>
                </p:cNvSpPr>
                <p:nvPr/>
              </p:nvSpPr>
              <p:spPr bwMode="auto">
                <a:xfrm>
                  <a:off x="4781" y="2474"/>
                  <a:ext cx="15" cy="24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25" name="Line 258"/>
                <p:cNvSpPr>
                  <a:spLocks noChangeShapeType="1"/>
                </p:cNvSpPr>
                <p:nvPr/>
              </p:nvSpPr>
              <p:spPr bwMode="auto">
                <a:xfrm>
                  <a:off x="4781" y="2474"/>
                  <a:ext cx="1" cy="2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6" name="Rectangle 259"/>
                <p:cNvSpPr>
                  <a:spLocks noChangeArrowheads="1"/>
                </p:cNvSpPr>
                <p:nvPr/>
              </p:nvSpPr>
              <p:spPr bwMode="auto">
                <a:xfrm>
                  <a:off x="3916"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27" name="Line 260"/>
                <p:cNvSpPr>
                  <a:spLocks noChangeShapeType="1"/>
                </p:cNvSpPr>
                <p:nvPr/>
              </p:nvSpPr>
              <p:spPr bwMode="auto">
                <a:xfrm>
                  <a:off x="3916"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8" name="Line 261"/>
                <p:cNvSpPr>
                  <a:spLocks noChangeShapeType="1"/>
                </p:cNvSpPr>
                <p:nvPr/>
              </p:nvSpPr>
              <p:spPr bwMode="auto">
                <a:xfrm>
                  <a:off x="3916"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29" name="Rectangle 262"/>
                <p:cNvSpPr>
                  <a:spLocks noChangeArrowheads="1"/>
                </p:cNvSpPr>
                <p:nvPr/>
              </p:nvSpPr>
              <p:spPr bwMode="auto">
                <a:xfrm>
                  <a:off x="3916"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30" name="Line 263"/>
                <p:cNvSpPr>
                  <a:spLocks noChangeShapeType="1"/>
                </p:cNvSpPr>
                <p:nvPr/>
              </p:nvSpPr>
              <p:spPr bwMode="auto">
                <a:xfrm>
                  <a:off x="3916"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1" name="Line 264"/>
                <p:cNvSpPr>
                  <a:spLocks noChangeShapeType="1"/>
                </p:cNvSpPr>
                <p:nvPr/>
              </p:nvSpPr>
              <p:spPr bwMode="auto">
                <a:xfrm>
                  <a:off x="3916"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2" name="Rectangle 265"/>
                <p:cNvSpPr>
                  <a:spLocks noChangeArrowheads="1"/>
                </p:cNvSpPr>
                <p:nvPr/>
              </p:nvSpPr>
              <p:spPr bwMode="auto">
                <a:xfrm>
                  <a:off x="3931" y="2721"/>
                  <a:ext cx="850"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33" name="Line 266"/>
                <p:cNvSpPr>
                  <a:spLocks noChangeShapeType="1"/>
                </p:cNvSpPr>
                <p:nvPr/>
              </p:nvSpPr>
              <p:spPr bwMode="auto">
                <a:xfrm>
                  <a:off x="3931" y="2721"/>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4" name="Rectangle 267"/>
                <p:cNvSpPr>
                  <a:spLocks noChangeArrowheads="1"/>
                </p:cNvSpPr>
                <p:nvPr/>
              </p:nvSpPr>
              <p:spPr bwMode="auto">
                <a:xfrm>
                  <a:off x="4781"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35" name="Line 268"/>
                <p:cNvSpPr>
                  <a:spLocks noChangeShapeType="1"/>
                </p:cNvSpPr>
                <p:nvPr/>
              </p:nvSpPr>
              <p:spPr bwMode="auto">
                <a:xfrm>
                  <a:off x="4781"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6" name="Line 269"/>
                <p:cNvSpPr>
                  <a:spLocks noChangeShapeType="1"/>
                </p:cNvSpPr>
                <p:nvPr/>
              </p:nvSpPr>
              <p:spPr bwMode="auto">
                <a:xfrm>
                  <a:off x="4781"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7" name="Rectangle 270"/>
                <p:cNvSpPr>
                  <a:spLocks noChangeArrowheads="1"/>
                </p:cNvSpPr>
                <p:nvPr/>
              </p:nvSpPr>
              <p:spPr bwMode="auto">
                <a:xfrm>
                  <a:off x="4781" y="2721"/>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938" name="Line 271"/>
                <p:cNvSpPr>
                  <a:spLocks noChangeShapeType="1"/>
                </p:cNvSpPr>
                <p:nvPr/>
              </p:nvSpPr>
              <p:spPr bwMode="auto">
                <a:xfrm>
                  <a:off x="4781" y="2721"/>
                  <a:ext cx="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39" name="Line 272"/>
                <p:cNvSpPr>
                  <a:spLocks noChangeShapeType="1"/>
                </p:cNvSpPr>
                <p:nvPr/>
              </p:nvSpPr>
              <p:spPr bwMode="auto">
                <a:xfrm>
                  <a:off x="4781" y="2721"/>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40" name="Line 273"/>
                <p:cNvSpPr>
                  <a:spLocks noChangeShapeType="1"/>
                </p:cNvSpPr>
                <p:nvPr/>
              </p:nvSpPr>
              <p:spPr bwMode="auto">
                <a:xfrm>
                  <a:off x="3936" y="2448"/>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3914" name="Freeform 274"/>
              <p:cNvSpPr>
                <a:spLocks noChangeArrowheads="1"/>
              </p:cNvSpPr>
              <p:nvPr/>
            </p:nvSpPr>
            <p:spPr bwMode="auto">
              <a:xfrm>
                <a:off x="3795" y="2035"/>
                <a:ext cx="1" cy="717"/>
              </a:xfrm>
              <a:custGeom>
                <a:avLst/>
                <a:gdLst>
                  <a:gd name="T0" fmla="*/ 0 w 1"/>
                  <a:gd name="T1" fmla="*/ 0 h 717"/>
                  <a:gd name="T2" fmla="*/ 0 w 1"/>
                  <a:gd name="T3" fmla="*/ 717 h 717"/>
                  <a:gd name="T4" fmla="*/ 0 60000 65536"/>
                  <a:gd name="T5" fmla="*/ 0 60000 65536"/>
                  <a:gd name="T6" fmla="*/ 0 w 1"/>
                  <a:gd name="T7" fmla="*/ 0 h 717"/>
                  <a:gd name="T8" fmla="*/ 1 w 1"/>
                  <a:gd name="T9" fmla="*/ 717 h 717"/>
                </a:gdLst>
                <a:ahLst/>
                <a:cxnLst>
                  <a:cxn ang="T4">
                    <a:pos x="T0" y="T1"/>
                  </a:cxn>
                  <a:cxn ang="T5">
                    <a:pos x="T2" y="T3"/>
                  </a:cxn>
                </a:cxnLst>
                <a:rect l="T6" t="T7" r="T8" b="T9"/>
                <a:pathLst>
                  <a:path w="1" h="717">
                    <a:moveTo>
                      <a:pt x="0" y="0"/>
                    </a:moveTo>
                    <a:lnTo>
                      <a:pt x="0" y="717"/>
                    </a:lnTo>
                  </a:path>
                </a:pathLst>
              </a:custGeom>
              <a:solidFill>
                <a:srgbClr val="FFFFFF"/>
              </a:solidFill>
              <a:ln w="23813">
                <a:solidFill>
                  <a:srgbClr val="000000"/>
                </a:solidFill>
                <a:round/>
                <a:headEnd/>
                <a:tailEnd/>
              </a:ln>
            </p:spPr>
            <p:txBody>
              <a:bodyPr/>
              <a:lstStyle/>
              <a:p>
                <a:endParaRPr lang="zh-CN" altLang="en-US"/>
              </a:p>
            </p:txBody>
          </p:sp>
          <p:sp>
            <p:nvSpPr>
              <p:cNvPr id="123915" name="Freeform 275"/>
              <p:cNvSpPr>
                <a:spLocks/>
              </p:cNvSpPr>
              <p:nvPr/>
            </p:nvSpPr>
            <p:spPr bwMode="auto">
              <a:xfrm>
                <a:off x="3696" y="2592"/>
                <a:ext cx="164" cy="155"/>
              </a:xfrm>
              <a:custGeom>
                <a:avLst/>
                <a:gdLst>
                  <a:gd name="T0" fmla="*/ 0 w 164"/>
                  <a:gd name="T1" fmla="*/ 0 h 155"/>
                  <a:gd name="T2" fmla="*/ 89 w 164"/>
                  <a:gd name="T3" fmla="*/ 155 h 155"/>
                  <a:gd name="T4" fmla="*/ 164 w 164"/>
                  <a:gd name="T5" fmla="*/ 0 h 155"/>
                  <a:gd name="T6" fmla="*/ 0 w 164"/>
                  <a:gd name="T7" fmla="*/ 0 h 155"/>
                  <a:gd name="T8" fmla="*/ 0 60000 65536"/>
                  <a:gd name="T9" fmla="*/ 0 60000 65536"/>
                  <a:gd name="T10" fmla="*/ 0 60000 65536"/>
                  <a:gd name="T11" fmla="*/ 0 60000 65536"/>
                  <a:gd name="T12" fmla="*/ 0 w 164"/>
                  <a:gd name="T13" fmla="*/ 0 h 155"/>
                  <a:gd name="T14" fmla="*/ 164 w 164"/>
                  <a:gd name="T15" fmla="*/ 155 h 155"/>
                </a:gdLst>
                <a:ahLst/>
                <a:cxnLst>
                  <a:cxn ang="T8">
                    <a:pos x="T0" y="T1"/>
                  </a:cxn>
                  <a:cxn ang="T9">
                    <a:pos x="T2" y="T3"/>
                  </a:cxn>
                  <a:cxn ang="T10">
                    <a:pos x="T4" y="T5"/>
                  </a:cxn>
                  <a:cxn ang="T11">
                    <a:pos x="T6" y="T7"/>
                  </a:cxn>
                </a:cxnLst>
                <a:rect l="T12" t="T13" r="T14" b="T15"/>
                <a:pathLst>
                  <a:path w="164" h="155">
                    <a:moveTo>
                      <a:pt x="0" y="0"/>
                    </a:moveTo>
                    <a:lnTo>
                      <a:pt x="89" y="155"/>
                    </a:lnTo>
                    <a:lnTo>
                      <a:pt x="1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3916" name="Group 276"/>
              <p:cNvGrpSpPr>
                <a:grpSpLocks/>
              </p:cNvGrpSpPr>
              <p:nvPr/>
            </p:nvGrpSpPr>
            <p:grpSpPr bwMode="auto">
              <a:xfrm>
                <a:off x="4162" y="2031"/>
                <a:ext cx="164" cy="728"/>
                <a:chOff x="4497" y="1870"/>
                <a:chExt cx="164" cy="728"/>
              </a:xfrm>
            </p:grpSpPr>
            <p:sp>
              <p:nvSpPr>
                <p:cNvPr id="123917" name="Line 277"/>
                <p:cNvSpPr>
                  <a:spLocks noChangeShapeType="1"/>
                </p:cNvSpPr>
                <p:nvPr/>
              </p:nvSpPr>
              <p:spPr bwMode="auto">
                <a:xfrm>
                  <a:off x="4587" y="1870"/>
                  <a:ext cx="1" cy="604"/>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918" name="Freeform 278"/>
                <p:cNvSpPr>
                  <a:spLocks/>
                </p:cNvSpPr>
                <p:nvPr/>
              </p:nvSpPr>
              <p:spPr bwMode="auto">
                <a:xfrm>
                  <a:off x="4497" y="2443"/>
                  <a:ext cx="164" cy="155"/>
                </a:xfrm>
                <a:custGeom>
                  <a:avLst/>
                  <a:gdLst>
                    <a:gd name="T0" fmla="*/ 0 w 164"/>
                    <a:gd name="T1" fmla="*/ 0 h 155"/>
                    <a:gd name="T2" fmla="*/ 90 w 164"/>
                    <a:gd name="T3" fmla="*/ 155 h 155"/>
                    <a:gd name="T4" fmla="*/ 164 w 164"/>
                    <a:gd name="T5" fmla="*/ 0 h 155"/>
                    <a:gd name="T6" fmla="*/ 0 w 164"/>
                    <a:gd name="T7" fmla="*/ 0 h 155"/>
                    <a:gd name="T8" fmla="*/ 0 60000 65536"/>
                    <a:gd name="T9" fmla="*/ 0 60000 65536"/>
                    <a:gd name="T10" fmla="*/ 0 60000 65536"/>
                    <a:gd name="T11" fmla="*/ 0 60000 65536"/>
                    <a:gd name="T12" fmla="*/ 0 w 164"/>
                    <a:gd name="T13" fmla="*/ 0 h 155"/>
                    <a:gd name="T14" fmla="*/ 164 w 164"/>
                    <a:gd name="T15" fmla="*/ 155 h 155"/>
                  </a:gdLst>
                  <a:ahLst/>
                  <a:cxnLst>
                    <a:cxn ang="T8">
                      <a:pos x="T0" y="T1"/>
                    </a:cxn>
                    <a:cxn ang="T9">
                      <a:pos x="T2" y="T3"/>
                    </a:cxn>
                    <a:cxn ang="T10">
                      <a:pos x="T4" y="T5"/>
                    </a:cxn>
                    <a:cxn ang="T11">
                      <a:pos x="T6" y="T7"/>
                    </a:cxn>
                  </a:cxnLst>
                  <a:rect l="T12" t="T13" r="T14" b="T15"/>
                  <a:pathLst>
                    <a:path w="164" h="155">
                      <a:moveTo>
                        <a:pt x="0" y="0"/>
                      </a:moveTo>
                      <a:lnTo>
                        <a:pt x="90" y="155"/>
                      </a:lnTo>
                      <a:lnTo>
                        <a:pt x="1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121</a:t>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grpSp>
        <p:nvGrpSpPr>
          <p:cNvPr id="124931" name="Group 14"/>
          <p:cNvGrpSpPr>
            <a:grpSpLocks/>
          </p:cNvGrpSpPr>
          <p:nvPr/>
        </p:nvGrpSpPr>
        <p:grpSpPr bwMode="auto">
          <a:xfrm>
            <a:off x="1981200" y="2133600"/>
            <a:ext cx="4876800" cy="3133725"/>
            <a:chOff x="1248" y="1344"/>
            <a:chExt cx="3072" cy="1974"/>
          </a:xfrm>
        </p:grpSpPr>
        <p:sp>
          <p:nvSpPr>
            <p:cNvPr id="124932" name="Text Box 5"/>
            <p:cNvSpPr txBox="1">
              <a:spLocks noChangeArrowheads="1"/>
            </p:cNvSpPr>
            <p:nvPr/>
          </p:nvSpPr>
          <p:spPr bwMode="auto">
            <a:xfrm>
              <a:off x="1248" y="1344"/>
              <a:ext cx="91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学生宿舍</a:t>
              </a:r>
            </a:p>
          </p:txBody>
        </p:sp>
        <p:sp>
          <p:nvSpPr>
            <p:cNvPr id="124933" name="Text Box 6"/>
            <p:cNvSpPr txBox="1">
              <a:spLocks noChangeArrowheads="1"/>
            </p:cNvSpPr>
            <p:nvPr/>
          </p:nvSpPr>
          <p:spPr bwMode="auto">
            <a:xfrm>
              <a:off x="1968" y="2256"/>
              <a:ext cx="91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学生</a:t>
              </a:r>
            </a:p>
          </p:txBody>
        </p:sp>
        <p:sp>
          <p:nvSpPr>
            <p:cNvPr id="124934" name="Text Box 7"/>
            <p:cNvSpPr txBox="1">
              <a:spLocks noChangeArrowheads="1"/>
            </p:cNvSpPr>
            <p:nvPr/>
          </p:nvSpPr>
          <p:spPr bwMode="auto">
            <a:xfrm>
              <a:off x="3360" y="2256"/>
              <a:ext cx="91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教研室</a:t>
              </a:r>
            </a:p>
          </p:txBody>
        </p:sp>
        <p:sp>
          <p:nvSpPr>
            <p:cNvPr id="124935" name="Text Box 8"/>
            <p:cNvSpPr txBox="1">
              <a:spLocks noChangeArrowheads="1"/>
            </p:cNvSpPr>
            <p:nvPr/>
          </p:nvSpPr>
          <p:spPr bwMode="auto">
            <a:xfrm>
              <a:off x="2784" y="1344"/>
              <a:ext cx="91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系</a:t>
              </a:r>
            </a:p>
          </p:txBody>
        </p:sp>
        <p:sp>
          <p:nvSpPr>
            <p:cNvPr id="124936" name="Text Box 9"/>
            <p:cNvSpPr txBox="1">
              <a:spLocks noChangeArrowheads="1"/>
            </p:cNvSpPr>
            <p:nvPr/>
          </p:nvSpPr>
          <p:spPr bwMode="auto">
            <a:xfrm>
              <a:off x="3408" y="3024"/>
              <a:ext cx="91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教师</a:t>
              </a:r>
            </a:p>
          </p:txBody>
        </p:sp>
        <p:sp>
          <p:nvSpPr>
            <p:cNvPr id="124937" name="Line 10"/>
            <p:cNvSpPr>
              <a:spLocks noChangeShapeType="1"/>
            </p:cNvSpPr>
            <p:nvPr/>
          </p:nvSpPr>
          <p:spPr bwMode="auto">
            <a:xfrm>
              <a:off x="1680" y="1632"/>
              <a:ext cx="624"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8" name="Line 11"/>
            <p:cNvSpPr>
              <a:spLocks noChangeShapeType="1"/>
            </p:cNvSpPr>
            <p:nvPr/>
          </p:nvSpPr>
          <p:spPr bwMode="auto">
            <a:xfrm flipH="1">
              <a:off x="2448" y="1632"/>
              <a:ext cx="768"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39" name="Line 12"/>
            <p:cNvSpPr>
              <a:spLocks noChangeShapeType="1"/>
            </p:cNvSpPr>
            <p:nvPr/>
          </p:nvSpPr>
          <p:spPr bwMode="auto">
            <a:xfrm>
              <a:off x="3264" y="1632"/>
              <a:ext cx="528"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0" name="Line 13"/>
            <p:cNvSpPr>
              <a:spLocks noChangeShapeType="1"/>
            </p:cNvSpPr>
            <p:nvPr/>
          </p:nvSpPr>
          <p:spPr bwMode="auto">
            <a:xfrm>
              <a:off x="3840" y="2544"/>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122</a:t>
            </a:fld>
            <a:endParaRPr lang="en-US"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sp>
        <p:nvSpPr>
          <p:cNvPr id="125955" name="Text Box 4"/>
          <p:cNvSpPr txBox="1">
            <a:spLocks noChangeArrowheads="1"/>
          </p:cNvSpPr>
          <p:nvPr/>
        </p:nvSpPr>
        <p:spPr bwMode="auto">
          <a:xfrm>
            <a:off x="5867400" y="2286000"/>
            <a:ext cx="1066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父亲</a:t>
            </a:r>
            <a:endParaRPr kumimoji="1" lang="zh-CN" altLang="en-US" sz="2400">
              <a:latin typeface="Times New Roman" charset="0"/>
            </a:endParaRPr>
          </a:p>
        </p:txBody>
      </p:sp>
      <p:sp>
        <p:nvSpPr>
          <p:cNvPr id="125956" name="Text Box 5"/>
          <p:cNvSpPr txBox="1">
            <a:spLocks noChangeArrowheads="1"/>
          </p:cNvSpPr>
          <p:nvPr/>
        </p:nvSpPr>
        <p:spPr bwMode="auto">
          <a:xfrm>
            <a:off x="2743200" y="2286000"/>
            <a:ext cx="1066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人</a:t>
            </a:r>
            <a:endParaRPr kumimoji="1" lang="zh-CN" altLang="en-US" sz="2400">
              <a:latin typeface="Times New Roman" charset="0"/>
            </a:endParaRPr>
          </a:p>
        </p:txBody>
      </p:sp>
      <p:sp>
        <p:nvSpPr>
          <p:cNvPr id="125957" name="Text Box 6"/>
          <p:cNvSpPr txBox="1">
            <a:spLocks noChangeArrowheads="1"/>
          </p:cNvSpPr>
          <p:nvPr/>
        </p:nvSpPr>
        <p:spPr bwMode="auto">
          <a:xfrm>
            <a:off x="5715000" y="4267200"/>
            <a:ext cx="15240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独生子女</a:t>
            </a:r>
          </a:p>
        </p:txBody>
      </p:sp>
      <p:sp>
        <p:nvSpPr>
          <p:cNvPr id="125958" name="Text Box 7"/>
          <p:cNvSpPr txBox="1">
            <a:spLocks noChangeArrowheads="1"/>
          </p:cNvSpPr>
          <p:nvPr/>
        </p:nvSpPr>
        <p:spPr bwMode="auto">
          <a:xfrm>
            <a:off x="2743200" y="4191000"/>
            <a:ext cx="1066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树</a:t>
            </a:r>
            <a:endParaRPr kumimoji="1" lang="zh-CN" altLang="en-US" sz="2400">
              <a:latin typeface="Times New Roman" charset="0"/>
            </a:endParaRPr>
          </a:p>
        </p:txBody>
      </p:sp>
      <p:sp>
        <p:nvSpPr>
          <p:cNvPr id="125959" name="Line 8"/>
          <p:cNvSpPr>
            <a:spLocks noChangeShapeType="1"/>
          </p:cNvSpPr>
          <p:nvPr/>
        </p:nvSpPr>
        <p:spPr bwMode="auto">
          <a:xfrm>
            <a:off x="3048000" y="2743200"/>
            <a:ext cx="0" cy="1447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60" name="Line 9"/>
          <p:cNvSpPr>
            <a:spLocks noChangeShapeType="1"/>
          </p:cNvSpPr>
          <p:nvPr/>
        </p:nvSpPr>
        <p:spPr bwMode="auto">
          <a:xfrm>
            <a:off x="3505200" y="2743200"/>
            <a:ext cx="0" cy="1447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61" name="Line 10"/>
          <p:cNvSpPr>
            <a:spLocks noChangeShapeType="1"/>
          </p:cNvSpPr>
          <p:nvPr/>
        </p:nvSpPr>
        <p:spPr bwMode="auto">
          <a:xfrm>
            <a:off x="6248400" y="2743200"/>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62" name="Line 11"/>
          <p:cNvSpPr>
            <a:spLocks noChangeShapeType="1"/>
          </p:cNvSpPr>
          <p:nvPr/>
        </p:nvSpPr>
        <p:spPr bwMode="auto">
          <a:xfrm flipV="1">
            <a:off x="6629400" y="2743200"/>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63" name="Text Box 12"/>
          <p:cNvSpPr txBox="1">
            <a:spLocks noChangeArrowheads="1"/>
          </p:cNvSpPr>
          <p:nvPr/>
        </p:nvSpPr>
        <p:spPr bwMode="auto">
          <a:xfrm>
            <a:off x="2514600" y="3048000"/>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种植</a:t>
            </a:r>
            <a:endParaRPr kumimoji="1" lang="zh-CN" altLang="en-US" sz="2400">
              <a:latin typeface="Times New Roman" charset="0"/>
            </a:endParaRPr>
          </a:p>
        </p:txBody>
      </p:sp>
      <p:sp>
        <p:nvSpPr>
          <p:cNvPr id="125964" name="Text Box 14"/>
          <p:cNvSpPr txBox="1">
            <a:spLocks noChangeArrowheads="1"/>
          </p:cNvSpPr>
          <p:nvPr/>
        </p:nvSpPr>
        <p:spPr bwMode="auto">
          <a:xfrm>
            <a:off x="3581400" y="3124200"/>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砍伐</a:t>
            </a:r>
            <a:endParaRPr kumimoji="1" lang="zh-CN" altLang="en-US" sz="2400">
              <a:latin typeface="Times New Roman" charset="0"/>
            </a:endParaRPr>
          </a:p>
        </p:txBody>
      </p:sp>
      <p:sp>
        <p:nvSpPr>
          <p:cNvPr id="125965" name="Text Box 15"/>
          <p:cNvSpPr txBox="1">
            <a:spLocks noChangeArrowheads="1"/>
          </p:cNvSpPr>
          <p:nvPr/>
        </p:nvSpPr>
        <p:spPr bwMode="auto">
          <a:xfrm>
            <a:off x="5638800" y="3048000"/>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养育</a:t>
            </a:r>
            <a:endParaRPr kumimoji="1" lang="zh-CN" altLang="en-US" sz="2400">
              <a:latin typeface="Times New Roman" charset="0"/>
            </a:endParaRPr>
          </a:p>
        </p:txBody>
      </p:sp>
      <p:sp>
        <p:nvSpPr>
          <p:cNvPr id="125966" name="Text Box 16"/>
          <p:cNvSpPr txBox="1">
            <a:spLocks noChangeArrowheads="1"/>
          </p:cNvSpPr>
          <p:nvPr/>
        </p:nvSpPr>
        <p:spPr bwMode="auto">
          <a:xfrm>
            <a:off x="6705600" y="3048000"/>
            <a:ext cx="457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赡养</a:t>
            </a:r>
            <a:endParaRPr kumimoji="1" lang="zh-CN" altLang="en-US" sz="2400">
              <a:latin typeface="Times New Roman" charset="0"/>
            </a:endParaRPr>
          </a:p>
        </p:txBody>
      </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123</a:t>
            </a:fld>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grpSp>
        <p:nvGrpSpPr>
          <p:cNvPr id="126979" name="Group 20"/>
          <p:cNvGrpSpPr>
            <a:grpSpLocks/>
          </p:cNvGrpSpPr>
          <p:nvPr/>
        </p:nvGrpSpPr>
        <p:grpSpPr bwMode="auto">
          <a:xfrm>
            <a:off x="3581400" y="2667000"/>
            <a:ext cx="1905000" cy="1809750"/>
            <a:chOff x="1296" y="1536"/>
            <a:chExt cx="1200" cy="1140"/>
          </a:xfrm>
        </p:grpSpPr>
        <p:sp>
          <p:nvSpPr>
            <p:cNvPr id="126980" name="Text Box 14"/>
            <p:cNvSpPr txBox="1">
              <a:spLocks noChangeArrowheads="1"/>
            </p:cNvSpPr>
            <p:nvPr/>
          </p:nvSpPr>
          <p:spPr bwMode="auto">
            <a:xfrm>
              <a:off x="2208" y="1632"/>
              <a:ext cx="28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父亲关系</a:t>
              </a:r>
              <a:endParaRPr kumimoji="1" lang="zh-CN" altLang="en-US" sz="2400">
                <a:latin typeface="Times New Roman" charset="0"/>
              </a:endParaRPr>
            </a:p>
          </p:txBody>
        </p:sp>
        <p:sp>
          <p:nvSpPr>
            <p:cNvPr id="126981" name="Text Box 6"/>
            <p:cNvSpPr txBox="1">
              <a:spLocks noChangeArrowheads="1"/>
            </p:cNvSpPr>
            <p:nvPr/>
          </p:nvSpPr>
          <p:spPr bwMode="auto">
            <a:xfrm>
              <a:off x="1296" y="2016"/>
              <a:ext cx="672"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男人</a:t>
              </a:r>
              <a:endParaRPr kumimoji="1" lang="zh-CN" altLang="en-US" sz="2400">
                <a:latin typeface="Times New Roman" charset="0"/>
              </a:endParaRPr>
            </a:p>
          </p:txBody>
        </p:sp>
        <p:sp>
          <p:nvSpPr>
            <p:cNvPr id="126982" name="Freeform 19"/>
            <p:cNvSpPr>
              <a:spLocks/>
            </p:cNvSpPr>
            <p:nvPr/>
          </p:nvSpPr>
          <p:spPr bwMode="auto">
            <a:xfrm>
              <a:off x="1584" y="1536"/>
              <a:ext cx="516" cy="1140"/>
            </a:xfrm>
            <a:custGeom>
              <a:avLst/>
              <a:gdLst>
                <a:gd name="T0" fmla="*/ 0 w 516"/>
                <a:gd name="T1" fmla="*/ 781 h 1140"/>
                <a:gd name="T2" fmla="*/ 43 w 516"/>
                <a:gd name="T3" fmla="*/ 980 h 1140"/>
                <a:gd name="T4" fmla="*/ 174 w 516"/>
                <a:gd name="T5" fmla="*/ 1118 h 1140"/>
                <a:gd name="T6" fmla="*/ 325 w 516"/>
                <a:gd name="T7" fmla="*/ 1113 h 1140"/>
                <a:gd name="T8" fmla="*/ 418 w 516"/>
                <a:gd name="T9" fmla="*/ 1058 h 1140"/>
                <a:gd name="T10" fmla="*/ 500 w 516"/>
                <a:gd name="T11" fmla="*/ 949 h 1140"/>
                <a:gd name="T12" fmla="*/ 513 w 516"/>
                <a:gd name="T13" fmla="*/ 735 h 1140"/>
                <a:gd name="T14" fmla="*/ 513 w 516"/>
                <a:gd name="T15" fmla="*/ 566 h 1140"/>
                <a:gd name="T16" fmla="*/ 500 w 516"/>
                <a:gd name="T17" fmla="*/ 398 h 1140"/>
                <a:gd name="T18" fmla="*/ 465 w 516"/>
                <a:gd name="T19" fmla="*/ 115 h 1140"/>
                <a:gd name="T20" fmla="*/ 395 w 516"/>
                <a:gd name="T21" fmla="*/ 31 h 1140"/>
                <a:gd name="T22" fmla="*/ 232 w 516"/>
                <a:gd name="T23" fmla="*/ 5 h 1140"/>
                <a:gd name="T24" fmla="*/ 93 w 516"/>
                <a:gd name="T25" fmla="*/ 60 h 1140"/>
                <a:gd name="T26" fmla="*/ 17 w 516"/>
                <a:gd name="T27" fmla="*/ 214 h 1140"/>
                <a:gd name="T28" fmla="*/ 20 w 516"/>
                <a:gd name="T29" fmla="*/ 486 h 11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16"/>
                <a:gd name="T46" fmla="*/ 0 h 1140"/>
                <a:gd name="T47" fmla="*/ 516 w 516"/>
                <a:gd name="T48" fmla="*/ 1140 h 11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16" h="1140">
                  <a:moveTo>
                    <a:pt x="0" y="781"/>
                  </a:moveTo>
                  <a:cubicBezTo>
                    <a:pt x="7" y="814"/>
                    <a:pt x="14" y="924"/>
                    <a:pt x="43" y="980"/>
                  </a:cubicBezTo>
                  <a:cubicBezTo>
                    <a:pt x="72" y="1037"/>
                    <a:pt x="127" y="1095"/>
                    <a:pt x="174" y="1118"/>
                  </a:cubicBezTo>
                  <a:cubicBezTo>
                    <a:pt x="221" y="1140"/>
                    <a:pt x="284" y="1122"/>
                    <a:pt x="325" y="1113"/>
                  </a:cubicBezTo>
                  <a:cubicBezTo>
                    <a:pt x="366" y="1104"/>
                    <a:pt x="389" y="1085"/>
                    <a:pt x="418" y="1058"/>
                  </a:cubicBezTo>
                  <a:cubicBezTo>
                    <a:pt x="447" y="1031"/>
                    <a:pt x="484" y="1003"/>
                    <a:pt x="500" y="949"/>
                  </a:cubicBezTo>
                  <a:cubicBezTo>
                    <a:pt x="516" y="895"/>
                    <a:pt x="511" y="798"/>
                    <a:pt x="513" y="735"/>
                  </a:cubicBezTo>
                  <a:cubicBezTo>
                    <a:pt x="515" y="672"/>
                    <a:pt x="515" y="622"/>
                    <a:pt x="513" y="566"/>
                  </a:cubicBezTo>
                  <a:cubicBezTo>
                    <a:pt x="511" y="510"/>
                    <a:pt x="508" y="473"/>
                    <a:pt x="500" y="398"/>
                  </a:cubicBezTo>
                  <a:cubicBezTo>
                    <a:pt x="492" y="323"/>
                    <a:pt x="482" y="176"/>
                    <a:pt x="465" y="115"/>
                  </a:cubicBezTo>
                  <a:cubicBezTo>
                    <a:pt x="448" y="54"/>
                    <a:pt x="434" y="49"/>
                    <a:pt x="395" y="31"/>
                  </a:cubicBezTo>
                  <a:cubicBezTo>
                    <a:pt x="356" y="12"/>
                    <a:pt x="282" y="0"/>
                    <a:pt x="232" y="5"/>
                  </a:cubicBezTo>
                  <a:cubicBezTo>
                    <a:pt x="182" y="9"/>
                    <a:pt x="129" y="25"/>
                    <a:pt x="93" y="60"/>
                  </a:cubicBezTo>
                  <a:cubicBezTo>
                    <a:pt x="57" y="95"/>
                    <a:pt x="29" y="143"/>
                    <a:pt x="17" y="214"/>
                  </a:cubicBezTo>
                  <a:cubicBezTo>
                    <a:pt x="5" y="285"/>
                    <a:pt x="20" y="429"/>
                    <a:pt x="20" y="48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124</a:t>
            </a:fld>
            <a:endParaRPr lang="en-US"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网状数据模型的数据结构</a:t>
            </a:r>
            <a:r>
              <a:rPr lang="en-US" altLang="zh-CN"/>
              <a:t>(</a:t>
            </a:r>
            <a:r>
              <a:rPr lang="zh-CN" altLang="en-US"/>
              <a:t>续）</a:t>
            </a:r>
          </a:p>
        </p:txBody>
      </p:sp>
      <p:sp>
        <p:nvSpPr>
          <p:cNvPr id="128003" name="Rectangle 3"/>
          <p:cNvSpPr>
            <a:spLocks noGrp="1" noChangeArrowheads="1"/>
          </p:cNvSpPr>
          <p:nvPr>
            <p:ph type="body" idx="1"/>
          </p:nvPr>
        </p:nvSpPr>
        <p:spPr/>
        <p:txBody>
          <a:bodyPr/>
          <a:lstStyle/>
          <a:p>
            <a:pPr algn="just" eaLnBrk="1" hangingPunct="1"/>
            <a:r>
              <a:rPr lang="zh-CN" altLang="en-US"/>
              <a:t>多对多联系在网状模型中的表示</a:t>
            </a:r>
          </a:p>
          <a:p>
            <a:pPr lvl="1" algn="just" eaLnBrk="1" hangingPunct="1"/>
            <a:r>
              <a:rPr lang="zh-CN" altLang="en-US"/>
              <a:t>用网状模型间接表示多对多联系</a:t>
            </a:r>
          </a:p>
          <a:p>
            <a:pPr lvl="2" algn="just" eaLnBrk="1" hangingPunct="1"/>
            <a:endParaRPr lang="zh-CN" altLang="en-US"/>
          </a:p>
          <a:p>
            <a:pPr lvl="1" algn="just" eaLnBrk="1" hangingPunct="1"/>
            <a:r>
              <a:rPr lang="zh-CN" altLang="en-US"/>
              <a:t>表示方法</a:t>
            </a:r>
          </a:p>
          <a:p>
            <a:pPr lvl="2" algn="just" eaLnBrk="1" hangingPunct="1"/>
            <a:r>
              <a:rPr lang="zh-CN" altLang="en-US"/>
              <a:t>将多对多联系</a:t>
            </a:r>
            <a:r>
              <a:rPr lang="zh-CN" altLang="en-US">
                <a:solidFill>
                  <a:schemeClr val="accent2"/>
                </a:solidFill>
              </a:rPr>
              <a:t>直接</a:t>
            </a:r>
            <a:r>
              <a:rPr lang="zh-CN" altLang="en-US"/>
              <a:t>分解成一对多联系</a:t>
            </a:r>
          </a:p>
          <a:p>
            <a:pPr lvl="2" algn="just"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125</a:t>
            </a:fld>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4"/>
          <p:cNvSpPr>
            <a:spLocks noGrp="1" noChangeArrowheads="1"/>
          </p:cNvSpPr>
          <p:nvPr>
            <p:ph type="title"/>
          </p:nvPr>
        </p:nvSpPr>
        <p:spPr/>
        <p:txBody>
          <a:bodyPr/>
          <a:lstStyle/>
          <a:p>
            <a:pPr eaLnBrk="1" hangingPunct="1"/>
            <a:endParaRPr lang="zh-CN" altLang="zh-CN"/>
          </a:p>
        </p:txBody>
      </p:sp>
      <p:pic>
        <p:nvPicPr>
          <p:cNvPr id="129027" name="Picture 7" descr="未命名"/>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71550" y="1700213"/>
            <a:ext cx="3313113" cy="3155950"/>
          </a:xfrm>
          <a:noFill/>
        </p:spPr>
      </p:pic>
      <p:pic>
        <p:nvPicPr>
          <p:cNvPr id="129028" name="Picture 8" descr="未命名"/>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500563" y="1700213"/>
            <a:ext cx="4319587" cy="4175125"/>
          </a:xfrm>
          <a:noFill/>
        </p:spPr>
      </p:pic>
      <p:sp>
        <p:nvSpPr>
          <p:cNvPr id="2" name="灯片编号占位符 1"/>
          <p:cNvSpPr>
            <a:spLocks noGrp="1"/>
          </p:cNvSpPr>
          <p:nvPr>
            <p:ph type="sldNum" sz="quarter" idx="12"/>
          </p:nvPr>
        </p:nvSpPr>
        <p:spPr/>
        <p:txBody>
          <a:bodyPr/>
          <a:lstStyle/>
          <a:p>
            <a:pPr>
              <a:defRPr/>
            </a:pPr>
            <a:fld id="{646EB296-C638-4AD3-8433-4B7DF3208A79}" type="slidenum">
              <a:rPr lang="en-US" altLang="zh-CN" smtClean="0"/>
              <a:pPr>
                <a:defRPr/>
              </a:pPr>
              <a:t>126</a:t>
            </a:fld>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428625" y="357188"/>
            <a:ext cx="7848600" cy="1143000"/>
          </a:xfrm>
        </p:spPr>
        <p:txBody>
          <a:bodyPr/>
          <a:lstStyle/>
          <a:p>
            <a:pPr eaLnBrk="1" hangingPunct="1"/>
            <a:r>
              <a:rPr lang="zh-CN" altLang="en-US" sz="3800"/>
              <a:t>网状模型的数据操纵</a:t>
            </a:r>
            <a:endParaRPr lang="zh-CN" altLang="en-US" sz="3400"/>
          </a:p>
        </p:txBody>
      </p:sp>
      <p:sp>
        <p:nvSpPr>
          <p:cNvPr id="130051" name="Rectangle 3"/>
          <p:cNvSpPr>
            <a:spLocks noGrp="1" noChangeArrowheads="1"/>
          </p:cNvSpPr>
          <p:nvPr>
            <p:ph type="body" idx="1"/>
          </p:nvPr>
        </p:nvSpPr>
        <p:spPr/>
        <p:txBody>
          <a:bodyPr/>
          <a:lstStyle/>
          <a:p>
            <a:pPr algn="just" eaLnBrk="1" hangingPunct="1">
              <a:buFont typeface="Wingdings" pitchFamily="2" charset="2"/>
              <a:buChar char="l"/>
            </a:pPr>
            <a:r>
              <a:rPr lang="zh-CN" altLang="en-US"/>
              <a:t>查询</a:t>
            </a:r>
          </a:p>
          <a:p>
            <a:pPr algn="just" eaLnBrk="1" hangingPunct="1">
              <a:buFont typeface="Wingdings" pitchFamily="2" charset="2"/>
              <a:buChar char="l"/>
            </a:pPr>
            <a:r>
              <a:rPr lang="zh-CN" altLang="en-US"/>
              <a:t>插入</a:t>
            </a:r>
          </a:p>
          <a:p>
            <a:pPr algn="just" eaLnBrk="1" hangingPunct="1">
              <a:buFont typeface="Wingdings" pitchFamily="2" charset="2"/>
              <a:buChar char="l"/>
            </a:pPr>
            <a:r>
              <a:rPr lang="zh-CN" altLang="en-US"/>
              <a:t>删除</a:t>
            </a:r>
          </a:p>
          <a:p>
            <a:pPr algn="just" eaLnBrk="1" hangingPunct="1">
              <a:buFont typeface="Wingdings" pitchFamily="2" charset="2"/>
              <a:buChar char="l"/>
            </a:pPr>
            <a:r>
              <a:rPr lang="zh-CN" altLang="en-US"/>
              <a:t>更新</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127</a:t>
            </a:fld>
            <a:endParaRPr lang="en-US"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t>网状数据模型的完整性约束 </a:t>
            </a:r>
          </a:p>
        </p:txBody>
      </p:sp>
      <p:sp>
        <p:nvSpPr>
          <p:cNvPr id="131075" name="Rectangle 3"/>
          <p:cNvSpPr>
            <a:spLocks noGrp="1" noChangeArrowheads="1"/>
          </p:cNvSpPr>
          <p:nvPr>
            <p:ph type="body" idx="1"/>
          </p:nvPr>
        </p:nvSpPr>
        <p:spPr>
          <a:xfrm>
            <a:off x="990600" y="1828800"/>
            <a:ext cx="7924800" cy="4114800"/>
          </a:xfrm>
        </p:spPr>
        <p:txBody>
          <a:bodyPr/>
          <a:lstStyle/>
          <a:p>
            <a:pPr eaLnBrk="1" hangingPunct="1">
              <a:lnSpc>
                <a:spcPct val="130000"/>
              </a:lnSpc>
            </a:pPr>
            <a:r>
              <a:rPr lang="zh-CN" altLang="en-US"/>
              <a:t>完整性约束条件不严格</a:t>
            </a:r>
          </a:p>
          <a:p>
            <a:pPr marL="819150" lvl="1" indent="-285750" eaLnBrk="1" hangingPunct="1">
              <a:lnSpc>
                <a:spcPct val="130000"/>
              </a:lnSpc>
            </a:pPr>
            <a:r>
              <a:rPr lang="zh-CN" altLang="en-US"/>
              <a:t>允许插入尚未确定双亲结点值的子女结点值</a:t>
            </a:r>
          </a:p>
          <a:p>
            <a:pPr marL="819150" lvl="1" indent="-285750" eaLnBrk="1" hangingPunct="1">
              <a:lnSpc>
                <a:spcPct val="130000"/>
              </a:lnSpc>
            </a:pPr>
            <a:r>
              <a:rPr lang="zh-CN" altLang="en-US"/>
              <a:t>允许只删除双亲结点值</a:t>
            </a:r>
          </a:p>
          <a:p>
            <a:pPr marL="819150" lvl="1" indent="-285750" eaLnBrk="1" hangingPunct="1">
              <a:lnSpc>
                <a:spcPct val="130000"/>
              </a:lnSpc>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128</a:t>
            </a:fld>
            <a:endParaRPr lang="en-US"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zh-CN" altLang="en-US" sz="4000"/>
              <a:t>网状数据模型的完整性约束</a:t>
            </a:r>
            <a:r>
              <a:rPr lang="en-US" altLang="zh-CN" sz="4000"/>
              <a:t>(</a:t>
            </a:r>
            <a:r>
              <a:rPr lang="zh-CN" altLang="en-US" sz="4000"/>
              <a:t>续</a:t>
            </a:r>
            <a:r>
              <a:rPr lang="en-US" altLang="zh-CN" sz="4000"/>
              <a:t>)</a:t>
            </a:r>
            <a:endParaRPr lang="en-US" altLang="zh-CN"/>
          </a:p>
        </p:txBody>
      </p:sp>
      <p:sp>
        <p:nvSpPr>
          <p:cNvPr id="132099" name="Rectangle 3"/>
          <p:cNvSpPr>
            <a:spLocks noGrp="1" noChangeArrowheads="1"/>
          </p:cNvSpPr>
          <p:nvPr>
            <p:ph type="body" idx="1"/>
          </p:nvPr>
        </p:nvSpPr>
        <p:spPr>
          <a:xfrm>
            <a:off x="990600" y="1828800"/>
            <a:ext cx="7924800" cy="4114800"/>
          </a:xfrm>
        </p:spPr>
        <p:txBody>
          <a:bodyPr/>
          <a:lstStyle/>
          <a:p>
            <a:pPr eaLnBrk="1" hangingPunct="1"/>
            <a:r>
              <a:rPr lang="zh-CN" altLang="en-US"/>
              <a:t>具体的网状数据库系统（如</a:t>
            </a:r>
            <a:r>
              <a:rPr lang="en-US" altLang="zh-CN"/>
              <a:t>DBTG</a:t>
            </a:r>
            <a:r>
              <a:rPr lang="zh-CN" altLang="en-US"/>
              <a:t>）对数据操纵加了一些限制，提供了一定的完整性约束。</a:t>
            </a:r>
          </a:p>
          <a:p>
            <a:pPr marL="819150" lvl="1" indent="-285750" eaLnBrk="1" hangingPunct="1"/>
            <a:r>
              <a:rPr lang="zh-CN" altLang="en-US"/>
              <a:t>码</a:t>
            </a:r>
          </a:p>
          <a:p>
            <a:pPr marL="819150" lvl="1" indent="-285750" eaLnBrk="1" hangingPunct="1"/>
            <a:r>
              <a:rPr lang="zh-CN" altLang="en-US"/>
              <a:t>联系均为一对多</a:t>
            </a:r>
          </a:p>
          <a:p>
            <a:pPr marL="819150" lvl="1" indent="-285750" eaLnBrk="1" hangingPunct="1"/>
            <a:r>
              <a:rPr lang="zh-CN" altLang="en-US"/>
              <a:t>更新</a:t>
            </a:r>
          </a:p>
          <a:p>
            <a:pPr lvl="2" eaLnBrk="1" hangingPunct="1"/>
            <a:r>
              <a:rPr lang="zh-CN" altLang="en-US"/>
              <a:t>条件插入</a:t>
            </a:r>
          </a:p>
          <a:p>
            <a:pPr lvl="2" eaLnBrk="1" hangingPunct="1"/>
            <a:r>
              <a:rPr lang="zh-CN" altLang="en-US"/>
              <a:t>级联删除</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129</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数据库管理系统</a:t>
            </a:r>
            <a:endParaRPr lang="zh-CN" altLang="en-US">
              <a:solidFill>
                <a:schemeClr val="tx1"/>
              </a:solidFill>
            </a:endParaRP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a:t>
            </a:fld>
            <a:endParaRPr lang="en-US" altLang="zh-CN"/>
          </a:p>
        </p:txBody>
      </p:sp>
      <p:grpSp>
        <p:nvGrpSpPr>
          <p:cNvPr id="13" name="组合 12"/>
          <p:cNvGrpSpPr/>
          <p:nvPr/>
        </p:nvGrpSpPr>
        <p:grpSpPr>
          <a:xfrm>
            <a:off x="2031795" y="1833828"/>
            <a:ext cx="3595528" cy="2160240"/>
            <a:chOff x="4783442" y="419318"/>
            <a:chExt cx="3595528" cy="2160240"/>
          </a:xfrm>
        </p:grpSpPr>
        <p:grpSp>
          <p:nvGrpSpPr>
            <p:cNvPr id="6" name="组合 5"/>
            <p:cNvGrpSpPr/>
            <p:nvPr/>
          </p:nvGrpSpPr>
          <p:grpSpPr>
            <a:xfrm>
              <a:off x="4783442" y="419318"/>
              <a:ext cx="1368152" cy="2160240"/>
              <a:chOff x="5364088" y="3414346"/>
              <a:chExt cx="1368152" cy="2160240"/>
            </a:xfrm>
          </p:grpSpPr>
          <p:sp>
            <p:nvSpPr>
              <p:cNvPr id="7" name="流程图: 磁盘 6"/>
              <p:cNvSpPr/>
              <p:nvPr/>
            </p:nvSpPr>
            <p:spPr bwMode="auto">
              <a:xfrm>
                <a:off x="5364088" y="3414346"/>
                <a:ext cx="1368152" cy="2160240"/>
              </a:xfrm>
              <a:prstGeom prst="flowChartMagneticDisk">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矩形 7"/>
              <p:cNvSpPr/>
              <p:nvPr/>
            </p:nvSpPr>
            <p:spPr bwMode="auto">
              <a:xfrm>
                <a:off x="5630534" y="5085184"/>
                <a:ext cx="936104" cy="21602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9" name="矩形 8"/>
              <p:cNvSpPr/>
              <p:nvPr/>
            </p:nvSpPr>
            <p:spPr bwMode="auto">
              <a:xfrm>
                <a:off x="5630534" y="4725144"/>
                <a:ext cx="936104" cy="21602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矩形 9"/>
              <p:cNvSpPr/>
              <p:nvPr/>
            </p:nvSpPr>
            <p:spPr bwMode="auto">
              <a:xfrm>
                <a:off x="5633120" y="4386454"/>
                <a:ext cx="936104" cy="216024"/>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171" y="902494"/>
              <a:ext cx="697799" cy="165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a:stCxn id="17412" idx="1"/>
            </p:cNvCxnSpPr>
            <p:nvPr/>
          </p:nvCxnSpPr>
          <p:spPr bwMode="auto">
            <a:xfrm flipH="1">
              <a:off x="6151594" y="1730116"/>
              <a:ext cx="1529577" cy="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6592346" y="1314772"/>
              <a:ext cx="648072" cy="369332"/>
            </a:xfrm>
            <a:prstGeom prst="rect">
              <a:avLst/>
            </a:prstGeom>
            <a:noFill/>
          </p:spPr>
          <p:txBody>
            <a:bodyPr wrap="square" rtlCol="0">
              <a:spAutoFit/>
            </a:bodyPr>
            <a:lstStyle/>
            <a:p>
              <a:r>
                <a:rPr lang="zh-CN" altLang="en-US" dirty="0"/>
                <a:t>？？？</a:t>
              </a:r>
            </a:p>
          </p:txBody>
        </p:sp>
      </p:grpSp>
      <p:grpSp>
        <p:nvGrpSpPr>
          <p:cNvPr id="16" name="组合 15"/>
          <p:cNvGrpSpPr/>
          <p:nvPr/>
        </p:nvGrpSpPr>
        <p:grpSpPr>
          <a:xfrm>
            <a:off x="2817816" y="4114588"/>
            <a:ext cx="2223687" cy="1983697"/>
            <a:chOff x="2817816" y="4114588"/>
            <a:chExt cx="2223687" cy="1983697"/>
          </a:xfrm>
        </p:grpSpPr>
        <p:sp>
          <p:nvSpPr>
            <p:cNvPr id="14" name="下箭头 13"/>
            <p:cNvSpPr/>
            <p:nvPr/>
          </p:nvSpPr>
          <p:spPr bwMode="auto">
            <a:xfrm>
              <a:off x="3709284" y="4114588"/>
              <a:ext cx="440752" cy="1008112"/>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5" name="矩形 14"/>
            <p:cNvSpPr/>
            <p:nvPr/>
          </p:nvSpPr>
          <p:spPr>
            <a:xfrm>
              <a:off x="2817816" y="5174955"/>
              <a:ext cx="2223687" cy="923330"/>
            </a:xfrm>
            <a:prstGeom prst="rect">
              <a:avLst/>
            </a:prstGeom>
            <a:noFill/>
          </p:spPr>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DBMS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sp>
        <p:nvSpPr>
          <p:cNvPr id="17" name="圆角矩形标注 16"/>
          <p:cNvSpPr/>
          <p:nvPr/>
        </p:nvSpPr>
        <p:spPr bwMode="auto">
          <a:xfrm>
            <a:off x="6228184" y="1052736"/>
            <a:ext cx="1728192" cy="1264268"/>
          </a:xfrm>
          <a:prstGeom prst="wedgeRoundRectCallout">
            <a:avLst>
              <a:gd name="adj1" fmla="val -75050"/>
              <a:gd name="adj2" fmla="val 75001"/>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Arial" charset="0"/>
                <a:ea typeface="宋体" charset="-122"/>
              </a:rPr>
              <a:t>怎么放进去？</a:t>
            </a:r>
            <a:endParaRPr lang="en-US" altLang="zh-CN" dirty="0">
              <a:solidFill>
                <a:schemeClr val="tx1"/>
              </a:solidFill>
              <a:latin typeface="Arial"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Arial" charset="0"/>
                <a:ea typeface="宋体" charset="-122"/>
              </a:rPr>
              <a:t>怎么拿出来？</a:t>
            </a:r>
            <a:endParaRPr lang="en-US" altLang="zh-CN" dirty="0">
              <a:solidFill>
                <a:schemeClr val="tx1"/>
              </a:solidFill>
              <a:latin typeface="Arial"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Arial" charset="0"/>
                <a:ea typeface="宋体" charset="-122"/>
              </a:rPr>
              <a:t>怎么保证安全？</a:t>
            </a:r>
            <a:endParaRPr lang="en-US" altLang="zh-CN" dirty="0">
              <a:solidFill>
                <a:schemeClr val="tx1"/>
              </a:solidFill>
              <a:latin typeface="Arial"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Arial" charset="0"/>
                <a:ea typeface="宋体" charset="-122"/>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a typeface="宋体" charset="-122"/>
            </a:endParaRPr>
          </a:p>
        </p:txBody>
      </p:sp>
      <p:sp>
        <p:nvSpPr>
          <p:cNvPr id="18" name="TextBox 17"/>
          <p:cNvSpPr txBox="1"/>
          <p:nvPr/>
        </p:nvSpPr>
        <p:spPr>
          <a:xfrm>
            <a:off x="5041502" y="3861048"/>
            <a:ext cx="1186681" cy="369332"/>
          </a:xfrm>
          <a:prstGeom prst="rect">
            <a:avLst/>
          </a:prstGeom>
          <a:noFill/>
        </p:spPr>
        <p:txBody>
          <a:bodyPr wrap="square" rtlCol="0">
            <a:spAutoFit/>
          </a:bodyPr>
          <a:lstStyle/>
          <a:p>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t>网状数据模型的存储结构</a:t>
            </a:r>
          </a:p>
        </p:txBody>
      </p:sp>
      <p:sp>
        <p:nvSpPr>
          <p:cNvPr id="133123" name="Rectangle 3"/>
          <p:cNvSpPr>
            <a:spLocks noGrp="1" noChangeArrowheads="1"/>
          </p:cNvSpPr>
          <p:nvPr>
            <p:ph type="body" idx="1"/>
          </p:nvPr>
        </p:nvSpPr>
        <p:spPr/>
        <p:txBody>
          <a:bodyPr/>
          <a:lstStyle/>
          <a:p>
            <a:pPr algn="just" eaLnBrk="1" hangingPunct="1"/>
            <a:r>
              <a:rPr lang="zh-CN" altLang="en-US"/>
              <a:t>关键</a:t>
            </a:r>
          </a:p>
          <a:p>
            <a:pPr lvl="1" algn="just" eaLnBrk="1" hangingPunct="1"/>
            <a:r>
              <a:rPr lang="zh-CN" altLang="en-US"/>
              <a:t>实现记录之间的联系</a:t>
            </a:r>
          </a:p>
          <a:p>
            <a:pPr algn="just" eaLnBrk="1" hangingPunct="1"/>
            <a:r>
              <a:rPr lang="zh-CN" altLang="en-US"/>
              <a:t>常用方法</a:t>
            </a:r>
          </a:p>
          <a:p>
            <a:pPr lvl="1" algn="just" eaLnBrk="1" hangingPunct="1"/>
            <a:r>
              <a:rPr lang="zh-CN" altLang="en-US"/>
              <a:t>链接法</a:t>
            </a:r>
          </a:p>
          <a:p>
            <a:pPr lvl="2" algn="just" eaLnBrk="1" hangingPunct="1"/>
            <a:r>
              <a:rPr lang="zh-CN" altLang="en-US"/>
              <a:t>单向链接、双向链接、环状链接、向首链接</a:t>
            </a:r>
          </a:p>
          <a:p>
            <a:pPr lvl="1" algn="just" eaLnBrk="1" hangingPunct="1"/>
            <a:r>
              <a:rPr lang="zh-CN" altLang="en-US"/>
              <a:t>矩阵法</a:t>
            </a:r>
          </a:p>
          <a:p>
            <a:pPr lvl="2" algn="just" eaLnBrk="1" hangingPunct="1"/>
            <a:r>
              <a:rPr lang="zh-CN" altLang="en-US"/>
              <a:t>二进制阵列、指引源阵列</a:t>
            </a:r>
          </a:p>
          <a:p>
            <a:pPr lvl="1" algn="just" eaLnBrk="1" hangingPunct="1"/>
            <a:r>
              <a:rPr lang="zh-CN" altLang="en-US"/>
              <a:t>索引法</a:t>
            </a:r>
          </a:p>
          <a:p>
            <a:pPr lvl="1" algn="just" eaLnBrk="1" hangingPunct="1">
              <a:buFont typeface="Wingdings" pitchFamily="2" charset="2"/>
              <a:buNone/>
            </a:pPr>
            <a:r>
              <a:rPr lang="zh-CN" altLang="en-US"/>
              <a:t>例：</a:t>
            </a:r>
            <a:r>
              <a:rPr lang="en-US" altLang="zh-CN"/>
              <a:t>P27</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130</a:t>
            </a:fld>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zh-CN" altLang="en-US"/>
              <a:t>网状模型的优缺点</a:t>
            </a:r>
          </a:p>
        </p:txBody>
      </p:sp>
      <p:sp>
        <p:nvSpPr>
          <p:cNvPr id="134147" name="Rectangle 3"/>
          <p:cNvSpPr>
            <a:spLocks noGrp="1" noChangeArrowheads="1"/>
          </p:cNvSpPr>
          <p:nvPr>
            <p:ph type="body" idx="1"/>
          </p:nvPr>
        </p:nvSpPr>
        <p:spPr/>
        <p:txBody>
          <a:bodyPr/>
          <a:lstStyle/>
          <a:p>
            <a:pPr algn="just" eaLnBrk="1" hangingPunct="1"/>
            <a:r>
              <a:rPr lang="zh-CN" altLang="en-US"/>
              <a:t>优点</a:t>
            </a:r>
          </a:p>
          <a:p>
            <a:pPr lvl="1" algn="just" eaLnBrk="1" hangingPunct="1"/>
            <a:r>
              <a:rPr lang="zh-CN" altLang="en-US"/>
              <a:t>能够更为直接地描述现实世界，如一个结点可以有多个双亲</a:t>
            </a:r>
          </a:p>
          <a:p>
            <a:pPr lvl="1" algn="just" eaLnBrk="1" hangingPunct="1"/>
            <a:r>
              <a:rPr lang="zh-CN" altLang="en-US"/>
              <a:t>具有良好的性能，存取效率较高</a:t>
            </a:r>
          </a:p>
          <a:p>
            <a:pPr algn="just" eaLnBrk="1" hangingPunct="1"/>
            <a:endParaRPr lang="zh-CN" altLang="en-US"/>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131</a:t>
            </a:fld>
            <a:endParaRPr lang="en-US"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a:t>网状模型的优缺点（续）</a:t>
            </a:r>
          </a:p>
        </p:txBody>
      </p:sp>
      <p:sp>
        <p:nvSpPr>
          <p:cNvPr id="135171" name="Rectangle 3"/>
          <p:cNvSpPr>
            <a:spLocks noGrp="1" noChangeArrowheads="1"/>
          </p:cNvSpPr>
          <p:nvPr>
            <p:ph type="body" idx="1"/>
          </p:nvPr>
        </p:nvSpPr>
        <p:spPr/>
        <p:txBody>
          <a:bodyPr/>
          <a:lstStyle/>
          <a:p>
            <a:pPr algn="just" eaLnBrk="1" hangingPunct="1"/>
            <a:r>
              <a:rPr lang="zh-CN" altLang="en-US"/>
              <a:t>缺点</a:t>
            </a:r>
          </a:p>
          <a:p>
            <a:pPr lvl="1" algn="just" eaLnBrk="1" hangingPunct="1"/>
            <a:r>
              <a:rPr lang="zh-CN" altLang="en-US"/>
              <a:t>结构比较复杂，而且随着应用环境的扩大，数据库的结构就变得越来越复杂，不利于最终用户掌握</a:t>
            </a:r>
          </a:p>
          <a:p>
            <a:pPr lvl="1" algn="just" eaLnBrk="1" hangingPunct="1"/>
            <a:r>
              <a:rPr lang="en-US" altLang="zh-CN"/>
              <a:t>DDL</a:t>
            </a:r>
            <a:r>
              <a:rPr lang="zh-CN" altLang="en-US"/>
              <a:t>、</a:t>
            </a:r>
            <a:r>
              <a:rPr lang="en-US" altLang="zh-CN"/>
              <a:t>DML</a:t>
            </a:r>
            <a:r>
              <a:rPr lang="zh-CN" altLang="en-US"/>
              <a:t>语言复杂，用户不容易使用</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132</a:t>
            </a:fld>
            <a:endParaRPr lang="en-US" altLang="zh-CN"/>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t>典型的网状数据库系统</a:t>
            </a:r>
          </a:p>
        </p:txBody>
      </p:sp>
      <p:sp>
        <p:nvSpPr>
          <p:cNvPr id="136195" name="Rectangle 3"/>
          <p:cNvSpPr>
            <a:spLocks noGrp="1" noChangeArrowheads="1"/>
          </p:cNvSpPr>
          <p:nvPr>
            <p:ph type="body" idx="1"/>
          </p:nvPr>
        </p:nvSpPr>
        <p:spPr/>
        <p:txBody>
          <a:bodyPr/>
          <a:lstStyle/>
          <a:p>
            <a:pPr eaLnBrk="1" hangingPunct="1"/>
            <a:r>
              <a:rPr lang="en-US" altLang="zh-CN"/>
              <a:t>DBTG</a:t>
            </a:r>
            <a:r>
              <a:rPr lang="zh-CN" altLang="en-US"/>
              <a:t>系统，亦称</a:t>
            </a:r>
            <a:r>
              <a:rPr lang="en-US" altLang="zh-CN"/>
              <a:t>CODASYL</a:t>
            </a:r>
            <a:r>
              <a:rPr lang="zh-CN" altLang="en-US"/>
              <a:t>系统</a:t>
            </a:r>
          </a:p>
          <a:p>
            <a:pPr lvl="1" algn="just" eaLnBrk="1" hangingPunct="1"/>
            <a:r>
              <a:rPr lang="zh-CN" altLang="en-US"/>
              <a:t>由</a:t>
            </a:r>
            <a:r>
              <a:rPr lang="en-US" altLang="zh-CN"/>
              <a:t>DBTG</a:t>
            </a:r>
            <a:r>
              <a:rPr lang="zh-CN" altLang="en-US"/>
              <a:t>提出的一个系统方案</a:t>
            </a:r>
          </a:p>
          <a:p>
            <a:pPr lvl="1" algn="just" eaLnBrk="1" hangingPunct="1"/>
            <a:r>
              <a:rPr lang="zh-CN" altLang="en-US"/>
              <a:t>奠定了数据库系统的基本概念、方法和技术</a:t>
            </a:r>
          </a:p>
          <a:p>
            <a:pPr lvl="1" eaLnBrk="1" hangingPunct="1"/>
            <a:r>
              <a:rPr lang="en-US" altLang="zh-CN"/>
              <a:t>70</a:t>
            </a:r>
            <a:r>
              <a:rPr lang="zh-CN" altLang="en-US"/>
              <a:t>年代推出</a:t>
            </a:r>
          </a:p>
          <a:p>
            <a:pPr algn="just" eaLnBrk="1" hangingPunct="1"/>
            <a:r>
              <a:rPr lang="zh-CN" altLang="en-US"/>
              <a:t>实际系统</a:t>
            </a:r>
          </a:p>
          <a:p>
            <a:pPr lvl="1" algn="just" eaLnBrk="1" hangingPunct="1"/>
            <a:r>
              <a:rPr lang="en-US" altLang="zh-CN"/>
              <a:t>Cullinet  Software  Inc.</a:t>
            </a:r>
            <a:r>
              <a:rPr lang="zh-CN" altLang="en-US"/>
              <a:t>公司的 </a:t>
            </a:r>
            <a:r>
              <a:rPr lang="en-US" altLang="zh-CN"/>
              <a:t>IDMS</a:t>
            </a:r>
          </a:p>
          <a:p>
            <a:pPr lvl="1" algn="just" eaLnBrk="1" hangingPunct="1"/>
            <a:r>
              <a:rPr lang="en-US" altLang="zh-CN"/>
              <a:t>Univac</a:t>
            </a:r>
            <a:r>
              <a:rPr lang="zh-CN" altLang="en-US"/>
              <a:t>公司的 </a:t>
            </a:r>
            <a:r>
              <a:rPr lang="en-US" altLang="zh-CN"/>
              <a:t>DMS1100</a:t>
            </a:r>
          </a:p>
          <a:p>
            <a:pPr lvl="1" algn="just" eaLnBrk="1" hangingPunct="1"/>
            <a:r>
              <a:rPr lang="en-US" altLang="zh-CN"/>
              <a:t>Honeywell</a:t>
            </a:r>
            <a:r>
              <a:rPr lang="zh-CN" altLang="en-US"/>
              <a:t>公司的</a:t>
            </a:r>
            <a:r>
              <a:rPr lang="en-US" altLang="zh-CN"/>
              <a:t>IDS/2</a:t>
            </a:r>
          </a:p>
          <a:p>
            <a:pPr lvl="1" algn="just" eaLnBrk="1" hangingPunct="1"/>
            <a:r>
              <a:rPr lang="en-US" altLang="zh-CN"/>
              <a:t>HP</a:t>
            </a:r>
            <a:r>
              <a:rPr lang="zh-CN" altLang="en-US"/>
              <a:t>公司的</a:t>
            </a:r>
            <a:r>
              <a:rPr lang="en-US" altLang="zh-CN"/>
              <a:t>IMAGE</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133</a:t>
            </a:fld>
            <a:endParaRPr lang="en-US" altLang="zh-CN"/>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137219" name="Rectangle 3"/>
          <p:cNvSpPr>
            <a:spLocks noGrp="1" noChangeArrowheads="1"/>
          </p:cNvSpPr>
          <p:nvPr>
            <p:ph type="body" idx="1"/>
          </p:nvPr>
        </p:nvSpPr>
        <p:spPr/>
        <p:txBody>
          <a:bodyPr/>
          <a:lstStyle/>
          <a:p>
            <a:pPr eaLnBrk="1" hangingPunct="1"/>
            <a:r>
              <a:rPr lang="zh-CN" altLang="en-US"/>
              <a:t>层次数据模型</a:t>
            </a:r>
          </a:p>
          <a:p>
            <a:pPr eaLnBrk="1" hangingPunct="1"/>
            <a:r>
              <a:rPr lang="zh-CN" altLang="en-US"/>
              <a:t>网状数据模型</a:t>
            </a:r>
          </a:p>
          <a:p>
            <a:pPr eaLnBrk="1" hangingPunct="1"/>
            <a:r>
              <a:rPr lang="zh-CN" altLang="en-US">
                <a:solidFill>
                  <a:schemeClr val="accent2"/>
                </a:solidFill>
              </a:rPr>
              <a:t>关系数据模型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134</a:t>
            </a:fld>
            <a:endParaRPr lang="en-US" altLang="zh-CN"/>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a:t>关系模型</a:t>
            </a:r>
          </a:p>
        </p:txBody>
      </p:sp>
      <p:sp>
        <p:nvSpPr>
          <p:cNvPr id="138243" name="Rectangle 3"/>
          <p:cNvSpPr>
            <a:spLocks noGrp="1" noChangeArrowheads="1"/>
          </p:cNvSpPr>
          <p:nvPr>
            <p:ph type="body" idx="1"/>
          </p:nvPr>
        </p:nvSpPr>
        <p:spPr/>
        <p:txBody>
          <a:bodyPr/>
          <a:lstStyle/>
          <a:p>
            <a:pPr algn="just" eaLnBrk="1" hangingPunct="1"/>
            <a:r>
              <a:rPr lang="en-US" altLang="zh-CN"/>
              <a:t>1. </a:t>
            </a:r>
            <a:r>
              <a:rPr lang="zh-CN" altLang="en-US"/>
              <a:t>关系数据模型的数据结构 </a:t>
            </a:r>
          </a:p>
          <a:p>
            <a:pPr algn="just" eaLnBrk="1" hangingPunct="1"/>
            <a:r>
              <a:rPr lang="en-US" altLang="zh-CN"/>
              <a:t>2. </a:t>
            </a:r>
            <a:r>
              <a:rPr lang="zh-CN" altLang="en-US"/>
              <a:t>关系数据模型的操纵</a:t>
            </a:r>
          </a:p>
          <a:p>
            <a:pPr algn="just" eaLnBrk="1" hangingPunct="1"/>
            <a:r>
              <a:rPr lang="en-US" altLang="zh-CN"/>
              <a:t>3. </a:t>
            </a:r>
            <a:r>
              <a:rPr lang="zh-CN" altLang="en-US"/>
              <a:t>关系数据模型的完整性约束 </a:t>
            </a:r>
          </a:p>
          <a:p>
            <a:pPr algn="just" eaLnBrk="1" hangingPunct="1"/>
            <a:r>
              <a:rPr lang="en-US" altLang="zh-CN"/>
              <a:t>4. </a:t>
            </a:r>
            <a:r>
              <a:rPr lang="zh-CN" altLang="en-US"/>
              <a:t>关系数据模型的存储结构 </a:t>
            </a:r>
          </a:p>
          <a:p>
            <a:pPr algn="just" eaLnBrk="1" hangingPunct="1"/>
            <a:r>
              <a:rPr lang="en-US" altLang="zh-CN"/>
              <a:t>5. </a:t>
            </a:r>
            <a:r>
              <a:rPr lang="zh-CN" altLang="en-US"/>
              <a:t>关系数据模型的优缺点</a:t>
            </a:r>
          </a:p>
          <a:p>
            <a:pPr eaLnBrk="1" hangingPunct="1"/>
            <a:r>
              <a:rPr lang="en-US" altLang="zh-CN"/>
              <a:t>6. </a:t>
            </a:r>
            <a:r>
              <a:rPr lang="zh-CN" altLang="en-US"/>
              <a:t>典型的关系数据库系统</a:t>
            </a:r>
            <a:r>
              <a:rPr lang="zh-CN" altLang="en-US" b="1"/>
              <a:t> </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135</a:t>
            </a:fld>
            <a:endParaRPr lang="en-US" altLang="zh-CN"/>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zh-CN" altLang="en-US"/>
              <a:t>关系模型</a:t>
            </a:r>
          </a:p>
        </p:txBody>
      </p:sp>
      <p:sp>
        <p:nvSpPr>
          <p:cNvPr id="139267" name="Rectangle 3"/>
          <p:cNvSpPr>
            <a:spLocks noGrp="1" noChangeArrowheads="1"/>
          </p:cNvSpPr>
          <p:nvPr>
            <p:ph type="body" idx="1"/>
          </p:nvPr>
        </p:nvSpPr>
        <p:spPr/>
        <p:txBody>
          <a:bodyPr/>
          <a:lstStyle/>
          <a:p>
            <a:pPr algn="just" eaLnBrk="1" hangingPunct="1"/>
            <a:r>
              <a:rPr lang="zh-CN" altLang="en-US" dirty="0"/>
              <a:t>最重要的一种数据模型。也是目前主要采用的数据模型</a:t>
            </a:r>
          </a:p>
          <a:p>
            <a:pPr algn="just" eaLnBrk="1" hangingPunct="1"/>
            <a:r>
              <a:rPr lang="en-US" altLang="zh-CN" dirty="0"/>
              <a:t>1970</a:t>
            </a:r>
            <a:r>
              <a:rPr lang="zh-CN" altLang="en-US" dirty="0"/>
              <a:t>年由美国</a:t>
            </a:r>
            <a:r>
              <a:rPr lang="en-US" altLang="zh-CN" dirty="0"/>
              <a:t>IBM</a:t>
            </a:r>
            <a:r>
              <a:rPr lang="zh-CN" altLang="en-US" dirty="0"/>
              <a:t>公司</a:t>
            </a:r>
            <a:r>
              <a:rPr lang="en-US" altLang="zh-CN" dirty="0"/>
              <a:t>San Jose</a:t>
            </a:r>
            <a:r>
              <a:rPr lang="zh-CN" altLang="en-US" dirty="0"/>
              <a:t>研究室的研究员</a:t>
            </a:r>
            <a:r>
              <a:rPr lang="en-US" altLang="zh-CN" dirty="0" err="1"/>
              <a:t>E.F.Codd</a:t>
            </a:r>
            <a:r>
              <a:rPr lang="zh-CN" altLang="en-US" dirty="0"/>
              <a:t>提出，基于关系数据库理论</a:t>
            </a:r>
            <a:endParaRPr lang="en-US" altLang="zh-CN" dirty="0"/>
          </a:p>
          <a:p>
            <a:pPr algn="just" eaLnBrk="1" hangingPunct="1"/>
            <a:r>
              <a:rPr lang="zh-CN" altLang="en-US" dirty="0"/>
              <a:t>相比其他数据库，有坚实的数学理论基础</a:t>
            </a:r>
            <a:r>
              <a:rPr lang="en-US" altLang="zh-CN" dirty="0"/>
              <a:t>-</a:t>
            </a:r>
            <a:r>
              <a:rPr lang="zh-CN" altLang="en-US"/>
              <a:t>关系代数</a:t>
            </a:r>
            <a:endParaRPr lang="zh-CN" altLang="en-US" dirty="0"/>
          </a:p>
          <a:p>
            <a:pPr algn="just" eaLnBrk="1" hangingPunct="1"/>
            <a:r>
              <a:rPr lang="zh-CN" altLang="en-US" b="1" dirty="0">
                <a:solidFill>
                  <a:srgbClr val="FF0000"/>
                </a:solidFill>
              </a:rPr>
              <a:t>本课程的重点</a:t>
            </a:r>
          </a:p>
          <a:p>
            <a:pPr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136</a:t>
            </a:fld>
            <a:endParaRPr lang="en-US" altLang="zh-CN"/>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zh-CN" altLang="en-US"/>
              <a:t>关系数据模型的数据结构</a:t>
            </a:r>
          </a:p>
        </p:txBody>
      </p:sp>
      <p:sp>
        <p:nvSpPr>
          <p:cNvPr id="140291" name="Rectangle 3"/>
          <p:cNvSpPr>
            <a:spLocks noGrp="1" noChangeArrowheads="1"/>
          </p:cNvSpPr>
          <p:nvPr>
            <p:ph type="body" idx="1"/>
          </p:nvPr>
        </p:nvSpPr>
        <p:spPr/>
        <p:txBody>
          <a:bodyPr/>
          <a:lstStyle/>
          <a:p>
            <a:pPr algn="just" eaLnBrk="1" hangingPunct="1"/>
            <a:r>
              <a:rPr lang="zh-CN" altLang="en-US"/>
              <a:t>关系模型的基本数据结构</a:t>
            </a:r>
          </a:p>
          <a:p>
            <a:pPr algn="just" eaLnBrk="1" hangingPunct="1"/>
            <a:r>
              <a:rPr lang="zh-CN" altLang="en-US"/>
              <a:t>关系模型的基本概念</a:t>
            </a:r>
          </a:p>
          <a:p>
            <a:pPr algn="just" eaLnBrk="1" hangingPunct="1"/>
            <a:r>
              <a:rPr lang="zh-CN" altLang="en-US"/>
              <a:t>实体及实体间的联系的表示方法</a:t>
            </a:r>
          </a:p>
          <a:p>
            <a:pPr algn="just" eaLnBrk="1" hangingPunct="1"/>
            <a:r>
              <a:rPr lang="zh-CN" altLang="en-US"/>
              <a:t>关系必须是规范化的</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137</a:t>
            </a:fld>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r>
              <a:rPr lang="en-US" altLang="zh-CN"/>
              <a:t>)</a:t>
            </a:r>
          </a:p>
        </p:txBody>
      </p:sp>
      <p:sp>
        <p:nvSpPr>
          <p:cNvPr id="141315" name="Rectangle 3"/>
          <p:cNvSpPr>
            <a:spLocks noGrp="1" noChangeArrowheads="1"/>
          </p:cNvSpPr>
          <p:nvPr>
            <p:ph type="body" idx="1"/>
          </p:nvPr>
        </p:nvSpPr>
        <p:spPr/>
        <p:txBody>
          <a:bodyPr/>
          <a:lstStyle/>
          <a:p>
            <a:pPr algn="just" eaLnBrk="1" hangingPunct="1"/>
            <a:r>
              <a:rPr lang="zh-CN" altLang="en-US"/>
              <a:t>关系模型的基本数据结构</a:t>
            </a:r>
          </a:p>
          <a:p>
            <a:pPr lvl="1" algn="just" eaLnBrk="1" hangingPunct="1"/>
            <a:r>
              <a:rPr lang="zh-CN" altLang="en-US"/>
              <a:t>在用户观点下，关系模型中数据的逻辑结构是一张二维表，它由行和列组成。</a:t>
            </a:r>
          </a:p>
          <a:p>
            <a:pPr algn="just" eaLnBrk="1" hangingPunct="1"/>
            <a:endParaRPr lang="zh-CN" altLang="en-US"/>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138</a:t>
            </a:fld>
            <a:endParaRPr lang="en-US"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en-US" altLang="zh-CN"/>
              <a:t> </a:t>
            </a:r>
          </a:p>
        </p:txBody>
      </p:sp>
      <p:graphicFrame>
        <p:nvGraphicFramePr>
          <p:cNvPr id="142339" name="Object 5"/>
          <p:cNvGraphicFramePr>
            <a:graphicFrameLocks noGrp="1" noChangeAspect="1"/>
          </p:cNvGraphicFramePr>
          <p:nvPr>
            <p:ph type="tbl" idx="1"/>
          </p:nvPr>
        </p:nvGraphicFramePr>
        <p:xfrm>
          <a:off x="642938" y="785813"/>
          <a:ext cx="7315200" cy="4303712"/>
        </p:xfrm>
        <a:graphic>
          <a:graphicData uri="http://schemas.openxmlformats.org/presentationml/2006/ole">
            <mc:AlternateContent xmlns:mc="http://schemas.openxmlformats.org/markup-compatibility/2006">
              <mc:Choice xmlns:v="urn:schemas-microsoft-com:vml" Requires="v">
                <p:oleObj spid="_x0000_s142411" name="Document" r:id="rId4" imgW="3402607" imgH="1675839" progId="Word.Document.8">
                  <p:embed/>
                </p:oleObj>
              </mc:Choice>
              <mc:Fallback>
                <p:oleObj name="Document" r:id="rId4" imgW="3402607" imgH="1675839"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785813"/>
                        <a:ext cx="7315200"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A28B3AD9-0C54-46F5-8FA9-CE7B5539B3A8}" type="slidenum">
              <a:rPr lang="en-US" altLang="zh-CN" smtClean="0"/>
              <a:pPr>
                <a:defRPr/>
              </a:pPr>
              <a:t>139</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a:t>数据库管理系统</a:t>
            </a:r>
            <a:endParaRPr lang="zh-CN" altLang="en-US">
              <a:solidFill>
                <a:schemeClr val="tx1"/>
              </a:solidFill>
            </a:endParaRPr>
          </a:p>
        </p:txBody>
      </p:sp>
      <p:sp>
        <p:nvSpPr>
          <p:cNvPr id="17411" name="Rectangle 3"/>
          <p:cNvSpPr>
            <a:spLocks noGrp="1" noChangeArrowheads="1"/>
          </p:cNvSpPr>
          <p:nvPr>
            <p:ph type="body" idx="1"/>
          </p:nvPr>
        </p:nvSpPr>
        <p:spPr>
          <a:xfrm>
            <a:off x="457200" y="2075502"/>
            <a:ext cx="8229600" cy="4055423"/>
          </a:xfrm>
        </p:spPr>
        <p:txBody>
          <a:bodyPr/>
          <a:lstStyle/>
          <a:p>
            <a:pPr algn="just" eaLnBrk="1" hangingPunct="1"/>
            <a:r>
              <a:rPr lang="zh-CN" altLang="en-US" sz="3400" dirty="0"/>
              <a:t>什么是</a:t>
            </a:r>
            <a:r>
              <a:rPr lang="en-US" altLang="zh-CN" sz="3400" dirty="0">
                <a:solidFill>
                  <a:srgbClr val="FF0000"/>
                </a:solidFill>
              </a:rPr>
              <a:t>DBMS</a:t>
            </a:r>
          </a:p>
          <a:p>
            <a:pPr lvl="1" algn="just" eaLnBrk="1" hangingPunct="1"/>
            <a:r>
              <a:rPr lang="zh-CN" altLang="en-US" dirty="0"/>
              <a:t>数据库管理系统（</a:t>
            </a:r>
            <a:r>
              <a:rPr lang="en-US" altLang="zh-CN" dirty="0"/>
              <a:t>Database  Management System</a:t>
            </a:r>
            <a:r>
              <a:rPr lang="zh-CN" altLang="en-US" dirty="0"/>
              <a:t>，简称</a:t>
            </a:r>
            <a:r>
              <a:rPr lang="en-US" altLang="zh-CN" dirty="0"/>
              <a:t>DBMS</a:t>
            </a:r>
            <a:r>
              <a:rPr lang="zh-CN" altLang="en-US" dirty="0"/>
              <a:t>）是位于用户与操作系统之间的一层数据管理软件。</a:t>
            </a:r>
          </a:p>
          <a:p>
            <a:pPr lvl="1" algn="just" eaLnBrk="1" hangingPunct="1"/>
            <a:endParaRPr lang="en-US" altLang="zh-CN" dirty="0"/>
          </a:p>
          <a:p>
            <a:pPr lvl="1" algn="just" eaLnBrk="1" hangingPunct="1"/>
            <a:endParaRPr lang="zh-CN" altLang="en-US" dirty="0"/>
          </a:p>
          <a:p>
            <a:pPr algn="just" eaLnBrk="1" hangingPunct="1"/>
            <a:r>
              <a:rPr lang="en-US" altLang="zh-CN" sz="3400" dirty="0"/>
              <a:t>DBMS</a:t>
            </a:r>
            <a:r>
              <a:rPr lang="zh-CN" altLang="en-US" sz="3400" dirty="0"/>
              <a:t>的用途</a:t>
            </a:r>
          </a:p>
          <a:p>
            <a:pPr lvl="1" algn="just" eaLnBrk="1" hangingPunct="1"/>
            <a:r>
              <a:rPr lang="zh-CN" altLang="en-US" dirty="0"/>
              <a:t>科学地组织和存储数据、高效地获取和维护数据</a:t>
            </a: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a:t>
            </a:fld>
            <a:endParaRPr lang="en-US" altLang="zh-CN"/>
          </a:p>
        </p:txBody>
      </p:sp>
      <p:pic>
        <p:nvPicPr>
          <p:cNvPr id="4956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011" y="48401"/>
            <a:ext cx="35433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34006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p>
        </p:txBody>
      </p:sp>
      <p:sp>
        <p:nvSpPr>
          <p:cNvPr id="143363" name="Rectangle 3"/>
          <p:cNvSpPr>
            <a:spLocks noGrp="1" noChangeArrowheads="1"/>
          </p:cNvSpPr>
          <p:nvPr>
            <p:ph type="body" idx="1"/>
          </p:nvPr>
        </p:nvSpPr>
        <p:spPr/>
        <p:txBody>
          <a:bodyPr/>
          <a:lstStyle/>
          <a:p>
            <a:pPr algn="just" eaLnBrk="1" hangingPunct="1"/>
            <a:r>
              <a:rPr lang="zh-CN" altLang="en-US"/>
              <a:t>关系模型的基本概念</a:t>
            </a:r>
          </a:p>
          <a:p>
            <a:pPr lvl="1" algn="just" eaLnBrk="1" hangingPunct="1"/>
            <a:r>
              <a:rPr lang="zh-CN" altLang="en-US"/>
              <a:t>关系（</a:t>
            </a:r>
            <a:r>
              <a:rPr lang="en-US" altLang="zh-CN"/>
              <a:t>Relation</a:t>
            </a:r>
            <a:r>
              <a:rPr lang="zh-CN" altLang="en-US"/>
              <a:t>）：</a:t>
            </a:r>
          </a:p>
          <a:p>
            <a:pPr lvl="2" algn="just" eaLnBrk="1" hangingPunct="1"/>
            <a:r>
              <a:rPr lang="zh-CN" altLang="en-US"/>
              <a:t>一个关系对应通常说的一张表。</a:t>
            </a:r>
          </a:p>
          <a:p>
            <a:pPr lvl="1" algn="just" eaLnBrk="1" hangingPunct="1"/>
            <a:r>
              <a:rPr lang="zh-CN" altLang="en-US"/>
              <a:t>元组（</a:t>
            </a:r>
            <a:r>
              <a:rPr lang="en-US" altLang="zh-CN"/>
              <a:t>Tuple</a:t>
            </a:r>
            <a:r>
              <a:rPr lang="zh-CN" altLang="en-US"/>
              <a:t>）</a:t>
            </a:r>
          </a:p>
          <a:p>
            <a:pPr lvl="2" algn="just" eaLnBrk="1" hangingPunct="1"/>
            <a:r>
              <a:rPr lang="zh-CN" altLang="en-US"/>
              <a:t>表中的一行即为一个元组。</a:t>
            </a:r>
          </a:p>
          <a:p>
            <a:pPr lvl="1" algn="just" eaLnBrk="1" hangingPunct="1"/>
            <a:r>
              <a:rPr lang="zh-CN" altLang="en-US"/>
              <a:t>属性（</a:t>
            </a:r>
            <a:r>
              <a:rPr lang="en-US" altLang="zh-CN"/>
              <a:t>Attribute</a:t>
            </a:r>
            <a:r>
              <a:rPr lang="zh-CN" altLang="en-US"/>
              <a:t>）</a:t>
            </a:r>
          </a:p>
          <a:p>
            <a:pPr lvl="2" algn="just" eaLnBrk="1" hangingPunct="1"/>
            <a:r>
              <a:rPr lang="zh-CN" altLang="en-US"/>
              <a:t>表中的一列即为一个属性，给每一个属性起一个名称即属性名。</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140</a:t>
            </a:fld>
            <a:endParaRPr lang="en-US" altLang="zh-CN"/>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p>
        </p:txBody>
      </p:sp>
      <p:sp>
        <p:nvSpPr>
          <p:cNvPr id="144387" name="Rectangle 3"/>
          <p:cNvSpPr>
            <a:spLocks noGrp="1" noChangeArrowheads="1"/>
          </p:cNvSpPr>
          <p:nvPr>
            <p:ph type="body" idx="1"/>
          </p:nvPr>
        </p:nvSpPr>
        <p:spPr/>
        <p:txBody>
          <a:bodyPr/>
          <a:lstStyle/>
          <a:p>
            <a:pPr algn="just" eaLnBrk="1" hangingPunct="1"/>
            <a:r>
              <a:rPr lang="zh-CN" altLang="en-US"/>
              <a:t>关系模型的基本概念（续）</a:t>
            </a:r>
          </a:p>
          <a:p>
            <a:pPr lvl="1" algn="just" eaLnBrk="1" hangingPunct="1"/>
            <a:r>
              <a:rPr lang="zh-CN" altLang="en-US"/>
              <a:t>主码（</a:t>
            </a:r>
            <a:r>
              <a:rPr lang="en-US" altLang="zh-CN"/>
              <a:t>Key</a:t>
            </a:r>
            <a:r>
              <a:rPr lang="zh-CN" altLang="en-US"/>
              <a:t>）</a:t>
            </a:r>
          </a:p>
          <a:p>
            <a:pPr lvl="2" algn="just" eaLnBrk="1" hangingPunct="1"/>
            <a:r>
              <a:rPr lang="zh-CN" altLang="en-US"/>
              <a:t>表中的某个属性组，它可以唯一确定一个元组。</a:t>
            </a:r>
          </a:p>
          <a:p>
            <a:pPr lvl="1" algn="just" eaLnBrk="1" hangingPunct="1"/>
            <a:r>
              <a:rPr lang="zh-CN" altLang="en-US"/>
              <a:t>域（</a:t>
            </a:r>
            <a:r>
              <a:rPr lang="en-US" altLang="zh-CN"/>
              <a:t>Domain</a:t>
            </a:r>
            <a:r>
              <a:rPr lang="zh-CN" altLang="en-US"/>
              <a:t>）</a:t>
            </a:r>
          </a:p>
          <a:p>
            <a:pPr lvl="2" algn="just" eaLnBrk="1" hangingPunct="1"/>
            <a:r>
              <a:rPr lang="zh-CN" altLang="en-US"/>
              <a:t>属性的取值范围。</a:t>
            </a:r>
          </a:p>
          <a:p>
            <a:pPr lvl="1" algn="just" eaLnBrk="1" hangingPunct="1"/>
            <a:r>
              <a:rPr lang="zh-CN" altLang="en-US"/>
              <a:t>分量</a:t>
            </a:r>
          </a:p>
          <a:p>
            <a:pPr lvl="2" algn="just" eaLnBrk="1" hangingPunct="1"/>
            <a:r>
              <a:rPr lang="zh-CN" altLang="en-US"/>
              <a:t>元组中的一个属性值。</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141</a:t>
            </a:fld>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p>
        </p:txBody>
      </p:sp>
      <p:sp>
        <p:nvSpPr>
          <p:cNvPr id="145411" name="Rectangle 3"/>
          <p:cNvSpPr>
            <a:spLocks noGrp="1" noChangeArrowheads="1"/>
          </p:cNvSpPr>
          <p:nvPr>
            <p:ph type="body" idx="1"/>
          </p:nvPr>
        </p:nvSpPr>
        <p:spPr/>
        <p:txBody>
          <a:bodyPr/>
          <a:lstStyle/>
          <a:p>
            <a:pPr algn="just" eaLnBrk="1" hangingPunct="1"/>
            <a:r>
              <a:rPr lang="zh-CN" altLang="en-US"/>
              <a:t>关系模型的基本概念（续）</a:t>
            </a:r>
          </a:p>
          <a:p>
            <a:pPr lvl="1" algn="just" eaLnBrk="1" hangingPunct="1"/>
            <a:r>
              <a:rPr lang="zh-CN" altLang="en-US"/>
              <a:t>关系模式</a:t>
            </a:r>
          </a:p>
          <a:p>
            <a:pPr lvl="2" algn="just" eaLnBrk="1" hangingPunct="1"/>
            <a:r>
              <a:rPr lang="zh-CN" altLang="en-US" sz="2600"/>
              <a:t>对关系的描述</a:t>
            </a:r>
          </a:p>
          <a:p>
            <a:pPr lvl="2" algn="just" eaLnBrk="1" hangingPunct="1"/>
            <a:r>
              <a:rPr lang="zh-CN" altLang="en-US" sz="2600"/>
              <a:t>表示方法</a:t>
            </a:r>
          </a:p>
          <a:p>
            <a:pPr lvl="2" algn="just" eaLnBrk="1" hangingPunct="1">
              <a:buFont typeface="Wingdings" pitchFamily="2" charset="2"/>
              <a:buNone/>
            </a:pPr>
            <a:r>
              <a:rPr lang="zh-CN" altLang="en-US" sz="2600"/>
              <a:t>        关系名（属性</a:t>
            </a:r>
            <a:r>
              <a:rPr lang="en-US" altLang="zh-CN" sz="2600"/>
              <a:t>1</a:t>
            </a:r>
            <a:r>
              <a:rPr lang="zh-CN" altLang="en-US" sz="2600"/>
              <a:t>，属性</a:t>
            </a:r>
            <a:r>
              <a:rPr lang="en-US" altLang="zh-CN" sz="2600"/>
              <a:t>2</a:t>
            </a:r>
            <a:r>
              <a:rPr lang="zh-CN" altLang="en-US" sz="2600"/>
              <a:t>，</a:t>
            </a:r>
            <a:r>
              <a:rPr lang="en-US" altLang="zh-CN" sz="2600"/>
              <a:t>…</a:t>
            </a:r>
            <a:r>
              <a:rPr lang="zh-CN" altLang="en-US" sz="2600"/>
              <a:t>，属性</a:t>
            </a:r>
            <a:r>
              <a:rPr lang="en-US" altLang="zh-CN" sz="2600"/>
              <a:t>n</a:t>
            </a:r>
            <a:r>
              <a:rPr lang="zh-CN" altLang="en-US" sz="2600"/>
              <a:t>）</a:t>
            </a:r>
          </a:p>
          <a:p>
            <a:pPr lvl="2" algn="just" eaLnBrk="1" hangingPunct="1">
              <a:buFont typeface="Wingdings" pitchFamily="2" charset="2"/>
              <a:buNone/>
            </a:pPr>
            <a:r>
              <a:rPr lang="zh-CN" altLang="en-US" sz="2600"/>
              <a:t>   例如：</a:t>
            </a:r>
          </a:p>
          <a:p>
            <a:pPr lvl="2" algn="just" eaLnBrk="1" hangingPunct="1">
              <a:buFont typeface="Wingdings" pitchFamily="2" charset="2"/>
              <a:buNone/>
            </a:pPr>
            <a:r>
              <a:rPr lang="zh-CN" altLang="en-US" sz="2600"/>
              <a:t>      </a:t>
            </a:r>
            <a:r>
              <a:rPr lang="zh-CN" altLang="en-US"/>
              <a:t>学生（学号，姓名，年龄，性别，系，年级）</a:t>
            </a:r>
            <a:endParaRPr lang="zh-CN" altLang="en-US" sz="2600"/>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142</a:t>
            </a:fld>
            <a:endParaRPr lang="en-US"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p>
        </p:txBody>
      </p:sp>
      <p:sp>
        <p:nvSpPr>
          <p:cNvPr id="146435" name="Rectangle 3"/>
          <p:cNvSpPr>
            <a:spLocks noGrp="1" noChangeArrowheads="1"/>
          </p:cNvSpPr>
          <p:nvPr>
            <p:ph type="body" idx="1"/>
          </p:nvPr>
        </p:nvSpPr>
        <p:spPr/>
        <p:txBody>
          <a:bodyPr/>
          <a:lstStyle/>
          <a:p>
            <a:pPr eaLnBrk="1" hangingPunct="1"/>
            <a:r>
              <a:rPr lang="zh-CN" altLang="en-US"/>
              <a:t>实体及实体间的联系的表示方法</a:t>
            </a:r>
          </a:p>
          <a:p>
            <a:pPr lvl="1" eaLnBrk="1" hangingPunct="1"/>
            <a:r>
              <a:rPr lang="zh-CN" altLang="en-US">
                <a:solidFill>
                  <a:schemeClr val="accent2"/>
                </a:solidFill>
              </a:rPr>
              <a:t>实体型</a:t>
            </a:r>
            <a:r>
              <a:rPr lang="zh-CN" altLang="en-US"/>
              <a:t>：直接用关系（表）表示。</a:t>
            </a:r>
          </a:p>
          <a:p>
            <a:pPr lvl="2" eaLnBrk="1" hangingPunct="1"/>
            <a:r>
              <a:rPr lang="zh-CN" altLang="en-US">
                <a:solidFill>
                  <a:schemeClr val="accent2"/>
                </a:solidFill>
              </a:rPr>
              <a:t>属性</a:t>
            </a:r>
            <a:r>
              <a:rPr lang="zh-CN" altLang="en-US"/>
              <a:t>：用属性名表示。</a:t>
            </a:r>
          </a:p>
          <a:p>
            <a:pPr lvl="1" eaLnBrk="1" hangingPunct="1"/>
            <a:r>
              <a:rPr lang="zh-CN" altLang="en-US">
                <a:solidFill>
                  <a:schemeClr val="accent2"/>
                </a:solidFill>
              </a:rPr>
              <a:t>联系</a:t>
            </a:r>
          </a:p>
          <a:p>
            <a:pPr lvl="2" eaLnBrk="1" hangingPunct="1"/>
            <a:r>
              <a:rPr lang="zh-CN" altLang="en-US">
                <a:solidFill>
                  <a:schemeClr val="accent2"/>
                </a:solidFill>
              </a:rPr>
              <a:t>一对一联系</a:t>
            </a:r>
            <a:r>
              <a:rPr lang="zh-CN" altLang="en-US"/>
              <a:t>：隐含在实体对应的关系中。</a:t>
            </a:r>
          </a:p>
          <a:p>
            <a:pPr lvl="2" eaLnBrk="1" hangingPunct="1"/>
            <a:r>
              <a:rPr lang="zh-CN" altLang="en-US">
                <a:solidFill>
                  <a:schemeClr val="accent2"/>
                </a:solidFill>
              </a:rPr>
              <a:t>一对多联系</a:t>
            </a:r>
            <a:r>
              <a:rPr lang="zh-CN" altLang="en-US"/>
              <a:t>：隐含在实体对应的关系中。</a:t>
            </a:r>
          </a:p>
          <a:p>
            <a:pPr lvl="2" eaLnBrk="1" hangingPunct="1"/>
            <a:r>
              <a:rPr lang="zh-CN" altLang="en-US">
                <a:solidFill>
                  <a:schemeClr val="accent2"/>
                </a:solidFill>
              </a:rPr>
              <a:t>多对多联系</a:t>
            </a:r>
            <a:r>
              <a:rPr lang="zh-CN" altLang="en-US"/>
              <a:t>：直接用关系表示。</a:t>
            </a:r>
          </a:p>
          <a:p>
            <a:pPr algn="just" eaLnBrk="1" hangingPunct="1"/>
            <a:endParaRPr lang="zh-CN" altLang="en-US"/>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143</a:t>
            </a:fld>
            <a:endParaRPr lang="en-US" altLang="zh-CN"/>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p>
        </p:txBody>
      </p:sp>
      <p:sp>
        <p:nvSpPr>
          <p:cNvPr id="147459" name="Rectangle 3"/>
          <p:cNvSpPr>
            <a:spLocks noGrp="1" noChangeArrowheads="1"/>
          </p:cNvSpPr>
          <p:nvPr>
            <p:ph type="body" idx="1"/>
          </p:nvPr>
        </p:nvSpPr>
        <p:spPr>
          <a:xfrm>
            <a:off x="685800" y="1828800"/>
            <a:ext cx="8077200" cy="4114800"/>
          </a:xfrm>
        </p:spPr>
        <p:txBody>
          <a:bodyPr/>
          <a:lstStyle/>
          <a:p>
            <a:pPr lvl="1" algn="just" eaLnBrk="1" hangingPunct="1">
              <a:buFont typeface="Wingdings" pitchFamily="2" charset="2"/>
              <a:buNone/>
            </a:pPr>
            <a:r>
              <a:rPr lang="zh-CN" altLang="en-US"/>
              <a:t>例</a:t>
            </a:r>
            <a:r>
              <a:rPr lang="en-US" altLang="zh-CN"/>
              <a:t>1</a:t>
            </a:r>
          </a:p>
          <a:p>
            <a:pPr lvl="1" algn="just" eaLnBrk="1" hangingPunct="1">
              <a:buFont typeface="Wingdings" pitchFamily="2" charset="2"/>
              <a:buNone/>
            </a:pPr>
            <a:r>
              <a:rPr lang="zh-CN" altLang="en-US"/>
              <a:t>学生、系、系与学生之间的一对多联系：</a:t>
            </a:r>
          </a:p>
          <a:p>
            <a:pPr lvl="1" algn="just" eaLnBrk="1" hangingPunct="1">
              <a:buFont typeface="Wingdings" pitchFamily="2" charset="2"/>
              <a:buNone/>
            </a:pPr>
            <a:endParaRPr lang="zh-CN" altLang="en-US" sz="1300"/>
          </a:p>
          <a:p>
            <a:pPr lvl="1" algn="just" eaLnBrk="1" hangingPunct="1">
              <a:lnSpc>
                <a:spcPct val="110000"/>
              </a:lnSpc>
              <a:buFont typeface="Wingdings" pitchFamily="2" charset="2"/>
              <a:buNone/>
            </a:pPr>
            <a:r>
              <a:rPr lang="zh-CN" altLang="en-US"/>
              <a:t>学生（学号，姓名，年龄，性别，系号，年级）</a:t>
            </a:r>
          </a:p>
          <a:p>
            <a:pPr lvl="1" algn="just" eaLnBrk="1" hangingPunct="1">
              <a:buFont typeface="Wingdings" pitchFamily="2" charset="2"/>
              <a:buNone/>
            </a:pPr>
            <a:r>
              <a:rPr lang="zh-CN" altLang="en-US"/>
              <a:t>系 </a:t>
            </a:r>
            <a:r>
              <a:rPr lang="en-US" altLang="zh-CN"/>
              <a:t>(</a:t>
            </a:r>
            <a:r>
              <a:rPr lang="zh-CN" altLang="en-US"/>
              <a:t>系号，系名，办公地点</a:t>
            </a:r>
            <a:r>
              <a:rPr lang="en-US" altLang="zh-CN"/>
              <a:t>)</a:t>
            </a:r>
          </a:p>
          <a:p>
            <a:pPr lvl="1" algn="just" eaLnBrk="1" hangingPunct="1">
              <a:buFont typeface="Wingdings" pitchFamily="2" charset="2"/>
              <a:buNone/>
            </a:pPr>
            <a:endParaRPr lang="en-US" altLang="zh-CN"/>
          </a:p>
          <a:p>
            <a:pPr lvl="1" algn="just" eaLnBrk="1" hangingPunct="1">
              <a:buFont typeface="Wingdings" pitchFamily="2" charset="2"/>
              <a:buNone/>
            </a:pPr>
            <a:r>
              <a:rPr lang="zh-CN" altLang="en-US"/>
              <a:t>例</a:t>
            </a:r>
            <a:r>
              <a:rPr lang="en-US" altLang="zh-CN"/>
              <a:t>2</a:t>
            </a:r>
          </a:p>
          <a:p>
            <a:pPr lvl="1" algn="just" eaLnBrk="1" hangingPunct="1">
              <a:buFont typeface="Wingdings" pitchFamily="2" charset="2"/>
              <a:buNone/>
            </a:pPr>
            <a:r>
              <a:rPr lang="zh-CN" altLang="en-US">
                <a:solidFill>
                  <a:srgbClr val="FF0000"/>
                </a:solidFill>
              </a:rPr>
              <a:t>系、系主任、系与系主任间的一对一联系</a:t>
            </a:r>
          </a:p>
          <a:p>
            <a:pPr algn="just"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144</a:t>
            </a:fld>
            <a:endParaRPr lang="en-US"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p>
        </p:txBody>
      </p:sp>
      <p:sp>
        <p:nvSpPr>
          <p:cNvPr id="148483" name="Rectangle 3"/>
          <p:cNvSpPr>
            <a:spLocks noGrp="1" noChangeArrowheads="1"/>
          </p:cNvSpPr>
          <p:nvPr>
            <p:ph type="body" idx="1"/>
          </p:nvPr>
        </p:nvSpPr>
        <p:spPr/>
        <p:txBody>
          <a:bodyPr/>
          <a:lstStyle/>
          <a:p>
            <a:pPr lvl="1" algn="just" eaLnBrk="1" hangingPunct="1">
              <a:buFont typeface="Wingdings" pitchFamily="2" charset="2"/>
              <a:buNone/>
            </a:pPr>
            <a:r>
              <a:rPr lang="zh-CN" altLang="en-US"/>
              <a:t>例</a:t>
            </a:r>
            <a:r>
              <a:rPr lang="en-US" altLang="zh-CN"/>
              <a:t>3</a:t>
            </a:r>
          </a:p>
          <a:p>
            <a:pPr lvl="1" algn="just" eaLnBrk="1" hangingPunct="1">
              <a:buFont typeface="Wingdings" pitchFamily="2" charset="2"/>
              <a:buNone/>
            </a:pPr>
            <a:r>
              <a:rPr lang="zh-CN" altLang="en-US"/>
              <a:t>学生、课程、学生与课程之间的多对多联系：</a:t>
            </a:r>
          </a:p>
          <a:p>
            <a:pPr lvl="1" algn="just" eaLnBrk="1" hangingPunct="1">
              <a:buFont typeface="Wingdings" pitchFamily="2" charset="2"/>
              <a:buNone/>
            </a:pPr>
            <a:r>
              <a:rPr lang="zh-CN" altLang="en-US"/>
              <a:t> </a:t>
            </a:r>
          </a:p>
          <a:p>
            <a:pPr lvl="1" algn="just" eaLnBrk="1" hangingPunct="1">
              <a:buFont typeface="Wingdings" pitchFamily="2" charset="2"/>
              <a:buNone/>
            </a:pPr>
            <a:r>
              <a:rPr lang="zh-CN" altLang="en-US"/>
              <a:t>学生（学号，姓名，年龄，性别，系号，年级）</a:t>
            </a:r>
          </a:p>
          <a:p>
            <a:pPr lvl="1" algn="just" eaLnBrk="1" hangingPunct="1">
              <a:buFont typeface="Wingdings" pitchFamily="2" charset="2"/>
              <a:buNone/>
            </a:pPr>
            <a:r>
              <a:rPr lang="zh-CN" altLang="en-US"/>
              <a:t>课程（课程号，课程名，学分）</a:t>
            </a:r>
          </a:p>
          <a:p>
            <a:pPr lvl="1" algn="just" eaLnBrk="1" hangingPunct="1">
              <a:buFont typeface="Wingdings" pitchFamily="2" charset="2"/>
              <a:buNone/>
            </a:pPr>
            <a:r>
              <a:rPr lang="zh-CN" altLang="en-US"/>
              <a:t>选修（学号，课程号，成绩）</a:t>
            </a:r>
          </a:p>
          <a:p>
            <a:pPr algn="just"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145</a:t>
            </a:fld>
            <a:endParaRPr lang="en-US" altLang="zh-C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t>关系数据模型的数据结构</a:t>
            </a:r>
            <a:r>
              <a:rPr lang="en-US" altLang="zh-CN"/>
              <a:t>(</a:t>
            </a:r>
            <a:r>
              <a:rPr lang="zh-CN" altLang="en-US"/>
              <a:t>续）</a:t>
            </a:r>
          </a:p>
        </p:txBody>
      </p:sp>
      <p:sp>
        <p:nvSpPr>
          <p:cNvPr id="149507" name="Rectangle 3"/>
          <p:cNvSpPr>
            <a:spLocks noGrp="1" noChangeArrowheads="1"/>
          </p:cNvSpPr>
          <p:nvPr>
            <p:ph type="body" idx="1"/>
          </p:nvPr>
        </p:nvSpPr>
        <p:spPr/>
        <p:txBody>
          <a:bodyPr/>
          <a:lstStyle/>
          <a:p>
            <a:pPr algn="just" eaLnBrk="1" hangingPunct="1"/>
            <a:r>
              <a:rPr lang="zh-CN" altLang="en-US"/>
              <a:t>关系必须是规范化的，即必须满足一定的规范条件</a:t>
            </a:r>
          </a:p>
          <a:p>
            <a:pPr lvl="1" algn="just" eaLnBrk="1" hangingPunct="1"/>
            <a:r>
              <a:rPr lang="zh-CN" altLang="en-US"/>
              <a:t>最基本的规范条件：关系的每一个分量必须是一个不可分的数据项。</a:t>
            </a:r>
          </a:p>
          <a:p>
            <a:pPr eaLnBrk="1" hangingPunct="1"/>
            <a:endParaRPr lang="en-US" altLang="zh-CN"/>
          </a:p>
        </p:txBody>
      </p:sp>
      <p:graphicFrame>
        <p:nvGraphicFramePr>
          <p:cNvPr id="149508" name="Object 4"/>
          <p:cNvGraphicFramePr>
            <a:graphicFrameLocks noChangeAspect="1"/>
          </p:cNvGraphicFramePr>
          <p:nvPr/>
        </p:nvGraphicFramePr>
        <p:xfrm>
          <a:off x="785813" y="3857625"/>
          <a:ext cx="7696200" cy="2133600"/>
        </p:xfrm>
        <a:graphic>
          <a:graphicData uri="http://schemas.openxmlformats.org/presentationml/2006/ole">
            <mc:AlternateContent xmlns:mc="http://schemas.openxmlformats.org/markup-compatibility/2006">
              <mc:Choice xmlns:v="urn:schemas-microsoft-com:vml" Requires="v">
                <p:oleObj spid="_x0000_s149580" name="Document" r:id="rId4" imgW="5790300" imgH="1059410" progId="Word.Document.8">
                  <p:embed/>
                </p:oleObj>
              </mc:Choice>
              <mc:Fallback>
                <p:oleObj name="Document" r:id="rId4" imgW="5790300" imgH="105941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3857625"/>
                        <a:ext cx="7696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146</a:t>
            </a:fld>
            <a:endParaRPr lang="en-US"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en-US" altLang="zh-CN"/>
              <a:t> </a:t>
            </a:r>
          </a:p>
        </p:txBody>
      </p:sp>
      <p:graphicFrame>
        <p:nvGraphicFramePr>
          <p:cNvPr id="150531" name="Object 5"/>
          <p:cNvGraphicFramePr>
            <a:graphicFrameLocks noGrp="1" noChangeAspect="1"/>
          </p:cNvGraphicFramePr>
          <p:nvPr>
            <p:ph type="tbl" idx="1"/>
          </p:nvPr>
        </p:nvGraphicFramePr>
        <p:xfrm>
          <a:off x="500063" y="2286000"/>
          <a:ext cx="7929562" cy="1962150"/>
        </p:xfrm>
        <a:graphic>
          <a:graphicData uri="http://schemas.openxmlformats.org/presentationml/2006/ole">
            <mc:AlternateContent xmlns:mc="http://schemas.openxmlformats.org/markup-compatibility/2006">
              <mc:Choice xmlns:v="urn:schemas-microsoft-com:vml" Requires="v">
                <p:oleObj spid="_x0000_s150603" name="Document" r:id="rId4" imgW="5942591" imgH="1470723" progId="Word.Document.8">
                  <p:embed/>
                </p:oleObj>
              </mc:Choice>
              <mc:Fallback>
                <p:oleObj name="Document" r:id="rId4" imgW="5942591" imgH="1470723"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2286000"/>
                        <a:ext cx="7929562"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pPr>
              <a:defRPr/>
            </a:pPr>
            <a:fld id="{A28B3AD9-0C54-46F5-8FA9-CE7B5539B3A8}" type="slidenum">
              <a:rPr lang="en-US" altLang="zh-CN" smtClean="0"/>
              <a:pPr>
                <a:defRPr/>
              </a:pPr>
              <a:t>147</a:t>
            </a:fld>
            <a:endParaRPr lang="en-US"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00063" y="428625"/>
            <a:ext cx="7848600" cy="1143000"/>
          </a:xfrm>
        </p:spPr>
        <p:txBody>
          <a:bodyPr/>
          <a:lstStyle/>
          <a:p>
            <a:pPr eaLnBrk="1" hangingPunct="1"/>
            <a:r>
              <a:rPr lang="zh-CN" altLang="en-US"/>
              <a:t>关系模型的数据操纵</a:t>
            </a:r>
            <a:endParaRPr lang="zh-CN" altLang="en-US" sz="3400"/>
          </a:p>
        </p:txBody>
      </p:sp>
      <p:sp>
        <p:nvSpPr>
          <p:cNvPr id="151555" name="Rectangle 3"/>
          <p:cNvSpPr>
            <a:spLocks noGrp="1" noChangeArrowheads="1"/>
          </p:cNvSpPr>
          <p:nvPr>
            <p:ph type="body" idx="1"/>
          </p:nvPr>
        </p:nvSpPr>
        <p:spPr/>
        <p:txBody>
          <a:bodyPr/>
          <a:lstStyle/>
          <a:p>
            <a:pPr algn="just" eaLnBrk="1" hangingPunct="1">
              <a:spcAft>
                <a:spcPct val="20000"/>
              </a:spcAft>
            </a:pPr>
            <a:r>
              <a:rPr lang="zh-CN" altLang="en-US"/>
              <a:t>查询、插入、删除、更新</a:t>
            </a:r>
          </a:p>
          <a:p>
            <a:pPr algn="just" eaLnBrk="1" hangingPunct="1">
              <a:spcAft>
                <a:spcPct val="20000"/>
              </a:spcAft>
            </a:pPr>
            <a:r>
              <a:rPr lang="zh-CN" altLang="en-US"/>
              <a:t>数据操作是集合操作，操作对象和操作结果都是关系，即若干元组的集合</a:t>
            </a:r>
          </a:p>
          <a:p>
            <a:pPr algn="just" eaLnBrk="1" hangingPunct="1">
              <a:spcAft>
                <a:spcPct val="20000"/>
              </a:spcAft>
            </a:pPr>
            <a:r>
              <a:rPr lang="zh-CN" altLang="en-US"/>
              <a:t>存取路径对用户隐蔽，用户只要指出“干什么”，不必详细说明“怎么干”</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148</a:t>
            </a:fld>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71500" y="428625"/>
            <a:ext cx="7848600" cy="1143000"/>
          </a:xfrm>
        </p:spPr>
        <p:txBody>
          <a:bodyPr/>
          <a:lstStyle/>
          <a:p>
            <a:pPr eaLnBrk="1" hangingPunct="1"/>
            <a:r>
              <a:rPr lang="zh-CN" altLang="en-US"/>
              <a:t>关系模型的完整性约束</a:t>
            </a:r>
            <a:endParaRPr lang="zh-CN" altLang="en-US" sz="2900"/>
          </a:p>
        </p:txBody>
      </p:sp>
      <p:sp>
        <p:nvSpPr>
          <p:cNvPr id="152579" name="Rectangle 3"/>
          <p:cNvSpPr>
            <a:spLocks noGrp="1" noChangeArrowheads="1"/>
          </p:cNvSpPr>
          <p:nvPr>
            <p:ph type="body" idx="1"/>
          </p:nvPr>
        </p:nvSpPr>
        <p:spPr/>
        <p:txBody>
          <a:bodyPr/>
          <a:lstStyle/>
          <a:p>
            <a:pPr algn="just" eaLnBrk="1" hangingPunct="1">
              <a:lnSpc>
                <a:spcPct val="170000"/>
              </a:lnSpc>
            </a:pPr>
            <a:r>
              <a:rPr lang="zh-CN" altLang="en-US"/>
              <a:t>实体完整性</a:t>
            </a:r>
          </a:p>
          <a:p>
            <a:pPr algn="just" eaLnBrk="1" hangingPunct="1"/>
            <a:r>
              <a:rPr lang="zh-CN" altLang="en-US"/>
              <a:t>参照完整性</a:t>
            </a:r>
          </a:p>
          <a:p>
            <a:pPr algn="just" eaLnBrk="1" hangingPunct="1"/>
            <a:r>
              <a:rPr lang="zh-CN" altLang="en-US"/>
              <a:t>用户定义的完整性</a:t>
            </a:r>
          </a:p>
          <a:p>
            <a:pPr algn="just" eaLnBrk="1" hangingPunct="1">
              <a:buFont typeface="Wingdings" pitchFamily="2" charset="2"/>
              <a:buChar char="l"/>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149</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数据库管理系统</a:t>
            </a:r>
            <a:r>
              <a:rPr lang="en-US" altLang="zh-CN"/>
              <a:t>(</a:t>
            </a:r>
            <a:r>
              <a:rPr lang="zh-CN" altLang="en-US"/>
              <a:t>续</a:t>
            </a:r>
            <a:r>
              <a:rPr lang="en-US" altLang="zh-CN"/>
              <a:t>)</a:t>
            </a:r>
          </a:p>
        </p:txBody>
      </p:sp>
      <p:sp>
        <p:nvSpPr>
          <p:cNvPr id="18435" name="Rectangle 3"/>
          <p:cNvSpPr>
            <a:spLocks noGrp="1" noChangeArrowheads="1"/>
          </p:cNvSpPr>
          <p:nvPr>
            <p:ph type="body" idx="1"/>
          </p:nvPr>
        </p:nvSpPr>
        <p:spPr/>
        <p:txBody>
          <a:bodyPr/>
          <a:lstStyle/>
          <a:p>
            <a:pPr algn="just" eaLnBrk="1" hangingPunct="1"/>
            <a:r>
              <a:rPr lang="en-US" altLang="zh-CN" dirty="0"/>
              <a:t>DBMS</a:t>
            </a:r>
            <a:r>
              <a:rPr lang="zh-CN" altLang="en-US" dirty="0"/>
              <a:t>的主要功能</a:t>
            </a:r>
            <a:endParaRPr lang="zh-CN" altLang="en-US" sz="3400" dirty="0"/>
          </a:p>
          <a:p>
            <a:pPr lvl="1" algn="just" eaLnBrk="1" hangingPunct="1">
              <a:lnSpc>
                <a:spcPct val="60000"/>
              </a:lnSpc>
            </a:pPr>
            <a:endParaRPr lang="zh-CN" altLang="en-US" dirty="0"/>
          </a:p>
          <a:p>
            <a:pPr lvl="1" algn="just" eaLnBrk="1" hangingPunct="1"/>
            <a:r>
              <a:rPr lang="zh-CN" altLang="en-US" dirty="0"/>
              <a:t>数据</a:t>
            </a:r>
            <a:r>
              <a:rPr lang="zh-CN" altLang="en-US" b="1" dirty="0">
                <a:solidFill>
                  <a:srgbClr val="FF0000"/>
                </a:solidFill>
              </a:rPr>
              <a:t>定义</a:t>
            </a:r>
            <a:r>
              <a:rPr lang="zh-CN" altLang="en-US" dirty="0"/>
              <a:t>功能</a:t>
            </a:r>
            <a:r>
              <a:rPr lang="en-US" altLang="zh-CN" dirty="0"/>
              <a:t>:</a:t>
            </a:r>
            <a:r>
              <a:rPr lang="zh-CN" altLang="en-US" dirty="0"/>
              <a:t>提供数据定义语言</a:t>
            </a:r>
            <a:r>
              <a:rPr lang="en-US" altLang="zh-CN" dirty="0"/>
              <a:t>(</a:t>
            </a:r>
            <a:r>
              <a:rPr lang="en-US" altLang="zh-CN" i="1" dirty="0">
                <a:solidFill>
                  <a:srgbClr val="FF0000"/>
                </a:solidFill>
              </a:rPr>
              <a:t>DDL</a:t>
            </a:r>
            <a:r>
              <a:rPr lang="en-US" altLang="zh-CN" dirty="0"/>
              <a:t>)</a:t>
            </a:r>
            <a:r>
              <a:rPr lang="zh-CN" altLang="en-US" dirty="0"/>
              <a:t>，用于定义数据库中的数据对象。</a:t>
            </a:r>
          </a:p>
          <a:p>
            <a:pPr lvl="1" algn="just" eaLnBrk="1" hangingPunct="1"/>
            <a:endParaRPr lang="zh-CN" altLang="en-US" dirty="0"/>
          </a:p>
          <a:p>
            <a:pPr lvl="1" algn="just" eaLnBrk="1" hangingPunct="1"/>
            <a:r>
              <a:rPr lang="zh-CN" altLang="en-US" dirty="0"/>
              <a:t>数据</a:t>
            </a:r>
            <a:r>
              <a:rPr lang="zh-CN" altLang="en-US" b="1" dirty="0">
                <a:solidFill>
                  <a:srgbClr val="FF0000"/>
                </a:solidFill>
              </a:rPr>
              <a:t>操纵</a:t>
            </a:r>
            <a:r>
              <a:rPr lang="zh-CN" altLang="en-US" dirty="0"/>
              <a:t>功能</a:t>
            </a:r>
            <a:r>
              <a:rPr lang="en-US" altLang="zh-CN" dirty="0"/>
              <a:t>:</a:t>
            </a:r>
            <a:r>
              <a:rPr lang="zh-CN" altLang="en-US" dirty="0"/>
              <a:t>提供数据操纵语言</a:t>
            </a:r>
            <a:r>
              <a:rPr lang="en-US" altLang="zh-CN" dirty="0"/>
              <a:t>(</a:t>
            </a:r>
            <a:r>
              <a:rPr lang="en-US" altLang="zh-CN" b="1" dirty="0"/>
              <a:t>DML</a:t>
            </a:r>
            <a:r>
              <a:rPr lang="en-US" altLang="zh-CN" dirty="0"/>
              <a:t>)</a:t>
            </a:r>
            <a:r>
              <a:rPr lang="zh-CN" altLang="en-US" dirty="0"/>
              <a:t>， 用于操纵数据实现对数据库的基本操作</a:t>
            </a:r>
            <a:r>
              <a:rPr lang="en-US" altLang="zh-CN" dirty="0"/>
              <a:t>(</a:t>
            </a:r>
            <a:r>
              <a:rPr lang="zh-CN" altLang="en-US" dirty="0"/>
              <a:t>查询、插入、删除和修改</a:t>
            </a:r>
            <a:r>
              <a:rPr lang="en-US" altLang="zh-CN" dirty="0"/>
              <a:t>)</a:t>
            </a:r>
            <a:r>
              <a:rPr lang="zh-CN" altLang="en-US" dirty="0"/>
              <a:t>。</a:t>
            </a: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a:t>
            </a:fld>
            <a:endParaRPr lang="en-US" altLang="zh-CN"/>
          </a:p>
        </p:txBody>
      </p:sp>
      <p:sp>
        <p:nvSpPr>
          <p:cNvPr id="3" name="圆角矩形标注 2"/>
          <p:cNvSpPr/>
          <p:nvPr/>
        </p:nvSpPr>
        <p:spPr bwMode="auto">
          <a:xfrm>
            <a:off x="4644008" y="1484784"/>
            <a:ext cx="1368152" cy="720080"/>
          </a:xfrm>
          <a:prstGeom prst="wedgeRoundRectCallout">
            <a:avLst>
              <a:gd name="adj1" fmla="val -197409"/>
              <a:gd name="adj2" fmla="val 96990"/>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数据模型</a:t>
            </a:r>
            <a:endParaRPr kumimoji="0" lang="zh-CN" altLang="en-US" sz="18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endParaRPr>
          </a:p>
        </p:txBody>
      </p:sp>
      <p:sp>
        <p:nvSpPr>
          <p:cNvPr id="7" name="圆角矩形标注 6"/>
          <p:cNvSpPr/>
          <p:nvPr/>
        </p:nvSpPr>
        <p:spPr bwMode="auto">
          <a:xfrm>
            <a:off x="3275856" y="5373216"/>
            <a:ext cx="1368152" cy="720080"/>
          </a:xfrm>
          <a:prstGeom prst="wedgeRoundRectCallout">
            <a:avLst>
              <a:gd name="adj1" fmla="val -126448"/>
              <a:gd name="adj2" fmla="val -207149"/>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解决存取</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t>关系数据模型的存储结构</a:t>
            </a:r>
          </a:p>
        </p:txBody>
      </p:sp>
      <p:sp>
        <p:nvSpPr>
          <p:cNvPr id="153603" name="Rectangle 3"/>
          <p:cNvSpPr>
            <a:spLocks noGrp="1" noChangeArrowheads="1"/>
          </p:cNvSpPr>
          <p:nvPr>
            <p:ph type="body" idx="1"/>
          </p:nvPr>
        </p:nvSpPr>
        <p:spPr/>
        <p:txBody>
          <a:bodyPr/>
          <a:lstStyle/>
          <a:p>
            <a:pPr algn="just" eaLnBrk="1" hangingPunct="1"/>
            <a:r>
              <a:rPr lang="zh-CN" altLang="en-US"/>
              <a:t>表以文件形式存储</a:t>
            </a:r>
          </a:p>
          <a:p>
            <a:pPr algn="just" eaLnBrk="1" hangingPunct="1"/>
            <a:endParaRPr lang="zh-CN" altLang="en-US"/>
          </a:p>
          <a:p>
            <a:pPr algn="just" eaLnBrk="1" hangingPunct="1"/>
            <a:r>
              <a:rPr lang="zh-CN" altLang="en-US"/>
              <a:t>有的</a:t>
            </a:r>
            <a:r>
              <a:rPr lang="en-US" altLang="zh-CN"/>
              <a:t>DBMS</a:t>
            </a:r>
            <a:r>
              <a:rPr lang="zh-CN" altLang="en-US"/>
              <a:t>一个表对应一个操作系统文件，有的</a:t>
            </a:r>
            <a:r>
              <a:rPr lang="en-US" altLang="zh-CN"/>
              <a:t>DBMS</a:t>
            </a:r>
            <a:r>
              <a:rPr lang="zh-CN" altLang="en-US"/>
              <a:t>自己设计文件结构</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150</a:t>
            </a:fld>
            <a:endParaRPr lang="en-US" altLang="zh-C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a:t>关系模型的优缺点</a:t>
            </a:r>
          </a:p>
        </p:txBody>
      </p:sp>
      <p:sp>
        <p:nvSpPr>
          <p:cNvPr id="154627" name="Rectangle 3"/>
          <p:cNvSpPr>
            <a:spLocks noGrp="1" noChangeArrowheads="1"/>
          </p:cNvSpPr>
          <p:nvPr>
            <p:ph type="body" idx="1"/>
          </p:nvPr>
        </p:nvSpPr>
        <p:spPr/>
        <p:txBody>
          <a:bodyPr/>
          <a:lstStyle/>
          <a:p>
            <a:pPr algn="just" eaLnBrk="1" hangingPunct="1"/>
            <a:r>
              <a:rPr lang="zh-CN" altLang="en-US"/>
              <a:t>优点</a:t>
            </a:r>
          </a:p>
          <a:p>
            <a:pPr lvl="1" algn="just" eaLnBrk="1" hangingPunct="1"/>
            <a:r>
              <a:rPr lang="zh-CN" altLang="en-US"/>
              <a:t>建立在严格的数学概念的基础上</a:t>
            </a:r>
          </a:p>
          <a:p>
            <a:pPr lvl="1" algn="just" eaLnBrk="1" hangingPunct="1"/>
            <a:r>
              <a:rPr lang="zh-CN" altLang="en-US"/>
              <a:t>概念单一。数据结构简单、清晰，用户易懂易用</a:t>
            </a:r>
          </a:p>
          <a:p>
            <a:pPr lvl="2" algn="just" eaLnBrk="1" hangingPunct="1"/>
            <a:r>
              <a:rPr lang="zh-CN" altLang="en-US"/>
              <a:t>实体和各类联系都用关系来表示。</a:t>
            </a:r>
          </a:p>
          <a:p>
            <a:pPr lvl="2" algn="just" eaLnBrk="1" hangingPunct="1"/>
            <a:r>
              <a:rPr lang="zh-CN" altLang="en-US"/>
              <a:t>对数据的检索结果也是关系。</a:t>
            </a:r>
          </a:p>
          <a:p>
            <a:pPr lvl="1" algn="just" eaLnBrk="1" hangingPunct="1"/>
            <a:r>
              <a:rPr lang="zh-CN" altLang="en-US"/>
              <a:t>关系模型的存取路径对用户透明</a:t>
            </a:r>
          </a:p>
          <a:p>
            <a:pPr lvl="2" algn="just" eaLnBrk="1" hangingPunct="1"/>
            <a:r>
              <a:rPr lang="zh-CN" altLang="en-US"/>
              <a:t>具有更高的数据独立性，更好的安全保密性</a:t>
            </a:r>
          </a:p>
          <a:p>
            <a:pPr lvl="2" algn="just" eaLnBrk="1" hangingPunct="1"/>
            <a:r>
              <a:rPr lang="zh-CN" altLang="en-US"/>
              <a:t>简化了程序员的工作和数据库开发建立的工作</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151</a:t>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t>关系模型的优缺点（续）</a:t>
            </a:r>
          </a:p>
        </p:txBody>
      </p:sp>
      <p:sp>
        <p:nvSpPr>
          <p:cNvPr id="155651" name="Rectangle 3"/>
          <p:cNvSpPr>
            <a:spLocks noGrp="1" noChangeArrowheads="1"/>
          </p:cNvSpPr>
          <p:nvPr>
            <p:ph type="body" idx="1"/>
          </p:nvPr>
        </p:nvSpPr>
        <p:spPr/>
        <p:txBody>
          <a:bodyPr/>
          <a:lstStyle/>
          <a:p>
            <a:pPr algn="just" eaLnBrk="1" hangingPunct="1"/>
            <a:r>
              <a:rPr lang="zh-CN" altLang="en-US"/>
              <a:t>缺点</a:t>
            </a:r>
          </a:p>
          <a:p>
            <a:pPr lvl="1" algn="just" eaLnBrk="1" hangingPunct="1"/>
            <a:r>
              <a:rPr lang="zh-CN" altLang="en-US"/>
              <a:t>存取路径对用户透明导致查询效率往往不如非关系数据模型</a:t>
            </a:r>
          </a:p>
          <a:p>
            <a:pPr lvl="2" algn="just" eaLnBrk="1" hangingPunct="1"/>
            <a:r>
              <a:rPr lang="zh-CN" altLang="en-US"/>
              <a:t>为提高性能，必须对用户的查询请求进行优化</a:t>
            </a:r>
          </a:p>
          <a:p>
            <a:pPr lvl="2" algn="just" eaLnBrk="1" hangingPunct="1"/>
            <a:r>
              <a:rPr lang="zh-CN" altLang="en-US"/>
              <a:t>增加了开发数据库管理系统的难度</a:t>
            </a:r>
          </a:p>
          <a:p>
            <a:pPr algn="just" eaLnBrk="1" hangingPunct="1"/>
            <a:endParaRPr lang="zh-CN" altLang="en-US"/>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152</a:t>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a:t>典型的关系数据库系统</a:t>
            </a:r>
          </a:p>
        </p:txBody>
      </p:sp>
      <p:sp>
        <p:nvSpPr>
          <p:cNvPr id="156675" name="Rectangle 3"/>
          <p:cNvSpPr>
            <a:spLocks noGrp="1" noChangeArrowheads="1"/>
          </p:cNvSpPr>
          <p:nvPr>
            <p:ph type="body" idx="1"/>
          </p:nvPr>
        </p:nvSpPr>
        <p:spPr/>
        <p:txBody>
          <a:bodyPr/>
          <a:lstStyle/>
          <a:p>
            <a:pPr lvl="1" eaLnBrk="1" hangingPunct="1">
              <a:lnSpc>
                <a:spcPct val="90000"/>
              </a:lnSpc>
            </a:pPr>
            <a:r>
              <a:rPr lang="en-US" altLang="zh-CN" sz="2200"/>
              <a:t>ORACLE</a:t>
            </a:r>
          </a:p>
          <a:p>
            <a:pPr lvl="1" eaLnBrk="1" hangingPunct="1">
              <a:lnSpc>
                <a:spcPct val="90000"/>
              </a:lnSpc>
            </a:pPr>
            <a:r>
              <a:rPr lang="en-US" altLang="zh-CN" sz="2200"/>
              <a:t>SYBASE</a:t>
            </a:r>
          </a:p>
          <a:p>
            <a:pPr lvl="1" eaLnBrk="1" hangingPunct="1">
              <a:lnSpc>
                <a:spcPct val="90000"/>
              </a:lnSpc>
            </a:pPr>
            <a:r>
              <a:rPr lang="en-US" altLang="zh-CN" sz="2200"/>
              <a:t>DB/2</a:t>
            </a:r>
          </a:p>
          <a:p>
            <a:pPr lvl="1" eaLnBrk="1" hangingPunct="1">
              <a:lnSpc>
                <a:spcPct val="90000"/>
              </a:lnSpc>
            </a:pPr>
            <a:r>
              <a:rPr lang="en-US" altLang="zh-CN" sz="2200"/>
              <a:t>SQL Server</a:t>
            </a:r>
          </a:p>
          <a:p>
            <a:pPr lvl="1" eaLnBrk="1" hangingPunct="1">
              <a:lnSpc>
                <a:spcPct val="90000"/>
              </a:lnSpc>
            </a:pPr>
            <a:r>
              <a:rPr lang="en-US" altLang="zh-CN" sz="2200"/>
              <a:t>INFORMIX</a:t>
            </a:r>
          </a:p>
          <a:p>
            <a:pPr lvl="1" algn="just" eaLnBrk="1" hangingPunct="1">
              <a:lnSpc>
                <a:spcPct val="90000"/>
              </a:lnSpc>
            </a:pPr>
            <a:r>
              <a:rPr lang="en-US" altLang="zh-CN" sz="2200"/>
              <a:t>COBASE</a:t>
            </a:r>
          </a:p>
          <a:p>
            <a:pPr lvl="1" algn="just" eaLnBrk="1" hangingPunct="1">
              <a:lnSpc>
                <a:spcPct val="90000"/>
              </a:lnSpc>
            </a:pPr>
            <a:r>
              <a:rPr lang="en-US" altLang="zh-CN" sz="2200"/>
              <a:t>PBASE</a:t>
            </a:r>
          </a:p>
          <a:p>
            <a:pPr lvl="1" algn="just" eaLnBrk="1" hangingPunct="1">
              <a:lnSpc>
                <a:spcPct val="90000"/>
              </a:lnSpc>
            </a:pPr>
            <a:r>
              <a:rPr lang="en-US" altLang="zh-CN" sz="2200"/>
              <a:t>EasyBase</a:t>
            </a:r>
          </a:p>
          <a:p>
            <a:pPr lvl="1" algn="just" eaLnBrk="1" hangingPunct="1">
              <a:lnSpc>
                <a:spcPct val="90000"/>
              </a:lnSpc>
            </a:pPr>
            <a:r>
              <a:rPr lang="en-US" altLang="zh-CN" sz="2200"/>
              <a:t>KingBase</a:t>
            </a:r>
          </a:p>
          <a:p>
            <a:pPr lvl="1" algn="just" eaLnBrk="1" hangingPunct="1">
              <a:lnSpc>
                <a:spcPct val="90000"/>
              </a:lnSpc>
            </a:pPr>
            <a:r>
              <a:rPr lang="zh-CN" altLang="en-US" sz="2200"/>
              <a:t>小金灵</a:t>
            </a:r>
          </a:p>
          <a:p>
            <a:pPr lvl="1" algn="just" eaLnBrk="1" hangingPunct="1">
              <a:lnSpc>
                <a:spcPct val="90000"/>
              </a:lnSpc>
            </a:pPr>
            <a:r>
              <a:rPr lang="en-US" altLang="zh-CN" sz="2200"/>
              <a:t>DM/4</a:t>
            </a:r>
          </a:p>
          <a:p>
            <a:pPr lvl="1" algn="just" eaLnBrk="1" hangingPunct="1">
              <a:lnSpc>
                <a:spcPct val="90000"/>
              </a:lnSpc>
            </a:pPr>
            <a:r>
              <a:rPr lang="en-US" altLang="zh-CN" sz="2200"/>
              <a:t>OpenBase</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153</a:t>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第一章</a:t>
            </a:r>
            <a:r>
              <a:rPr lang="en-US" altLang="zh-CN" dirty="0"/>
              <a:t>.</a:t>
            </a:r>
            <a:r>
              <a:rPr lang="zh-CN" altLang="en-US" dirty="0"/>
              <a:t>绪论</a:t>
            </a:r>
          </a:p>
        </p:txBody>
      </p:sp>
      <p:sp>
        <p:nvSpPr>
          <p:cNvPr id="10243" name="Rectangle 3"/>
          <p:cNvSpPr>
            <a:spLocks noGrp="1" noChangeArrowheads="1"/>
          </p:cNvSpPr>
          <p:nvPr>
            <p:ph type="body" idx="1"/>
          </p:nvPr>
        </p:nvSpPr>
        <p:spPr>
          <a:xfrm>
            <a:off x="457200" y="1412776"/>
            <a:ext cx="8229600" cy="4718149"/>
          </a:xfrm>
        </p:spPr>
        <p:txBody>
          <a:bodyPr/>
          <a:lstStyle/>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1.1</a:t>
            </a:r>
            <a:r>
              <a:rPr lang="zh-CN" altLang="en-US" dirty="0">
                <a:cs typeface="+mn-cs"/>
              </a:rPr>
              <a:t>数据库系统概述</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1.2</a:t>
            </a:r>
            <a:r>
              <a:rPr lang="zh-CN" altLang="en-US" dirty="0">
                <a:cs typeface="+mn-cs"/>
              </a:rPr>
              <a:t>数据模型</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1.3</a:t>
            </a:r>
            <a:r>
              <a:rPr lang="zh-CN" altLang="en-US" dirty="0">
                <a:cs typeface="+mn-cs"/>
              </a:rPr>
              <a:t>数据库系统结构</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1.4</a:t>
            </a:r>
            <a:r>
              <a:rPr lang="zh-CN" altLang="en-US" dirty="0">
                <a:cs typeface="+mn-cs"/>
              </a:rPr>
              <a:t>数据库管理系统的组成</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1.5</a:t>
            </a:r>
            <a:r>
              <a:rPr lang="zh-CN" altLang="en-US" dirty="0">
                <a:cs typeface="+mn-cs"/>
              </a:rPr>
              <a:t>数据库工程与应用</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1.6</a:t>
            </a:r>
            <a:r>
              <a:rPr lang="zh-CN" altLang="en-US" dirty="0">
                <a:cs typeface="+mn-cs"/>
              </a:rPr>
              <a:t>小结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154</a:t>
            </a:fld>
            <a:endParaRPr lang="en-US" altLang="zh-CN"/>
          </a:p>
        </p:txBody>
      </p:sp>
      <p:sp>
        <p:nvSpPr>
          <p:cNvPr id="4" name="左箭头 3"/>
          <p:cNvSpPr/>
          <p:nvPr/>
        </p:nvSpPr>
        <p:spPr bwMode="auto">
          <a:xfrm>
            <a:off x="4211960" y="3140968"/>
            <a:ext cx="1224136" cy="432048"/>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1565196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zh-CN" dirty="0"/>
              <a:t>1.3</a:t>
            </a:r>
            <a:r>
              <a:rPr lang="zh-CN" altLang="zh-CN" dirty="0"/>
              <a:t>数据库系统结构</a:t>
            </a:r>
            <a:endParaRPr lang="zh-CN" altLang="en-US" dirty="0"/>
          </a:p>
        </p:txBody>
      </p:sp>
      <p:sp>
        <p:nvSpPr>
          <p:cNvPr id="158723" name="Rectangle 3"/>
          <p:cNvSpPr>
            <a:spLocks noGrp="1" noChangeArrowheads="1"/>
          </p:cNvSpPr>
          <p:nvPr>
            <p:ph type="body" idx="1"/>
          </p:nvPr>
        </p:nvSpPr>
        <p:spPr/>
        <p:txBody>
          <a:bodyPr/>
          <a:lstStyle/>
          <a:p>
            <a:pPr algn="just" eaLnBrk="1" hangingPunct="1"/>
            <a:r>
              <a:rPr lang="zh-CN" altLang="en-US" dirty="0"/>
              <a:t>数据库系统的系统结构   </a:t>
            </a:r>
          </a:p>
          <a:p>
            <a:pPr lvl="1" algn="just" eaLnBrk="1" hangingPunct="1"/>
            <a:r>
              <a:rPr lang="zh-CN" altLang="en-US" dirty="0"/>
              <a:t>从数据库管理系统角度看</a:t>
            </a:r>
          </a:p>
          <a:p>
            <a:pPr lvl="1" algn="just" eaLnBrk="1" hangingPunct="1"/>
            <a:endParaRPr lang="zh-CN" altLang="en-US" dirty="0"/>
          </a:p>
          <a:p>
            <a:pPr algn="just" eaLnBrk="1" hangingPunct="1"/>
            <a:r>
              <a:rPr lang="zh-CN" altLang="en-US" dirty="0"/>
              <a:t>数据库系统的体系结构</a:t>
            </a:r>
          </a:p>
          <a:p>
            <a:pPr lvl="1" algn="just" eaLnBrk="1" hangingPunct="1"/>
            <a:r>
              <a:rPr lang="zh-CN" altLang="en-US" dirty="0"/>
              <a:t>从数据库最终用户角度看</a:t>
            </a:r>
          </a:p>
          <a:p>
            <a:pPr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155</a:t>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en-US" altLang="zh-CN" dirty="0"/>
              <a:t>1.3</a:t>
            </a:r>
            <a:r>
              <a:rPr lang="zh-CN" altLang="zh-CN" dirty="0"/>
              <a:t>数据库系统结构</a:t>
            </a:r>
            <a:endParaRPr lang="zh-CN" altLang="en-US" dirty="0"/>
          </a:p>
        </p:txBody>
      </p:sp>
      <p:sp>
        <p:nvSpPr>
          <p:cNvPr id="159747" name="Rectangle 3"/>
          <p:cNvSpPr>
            <a:spLocks noGrp="1" noChangeArrowheads="1"/>
          </p:cNvSpPr>
          <p:nvPr>
            <p:ph type="body" idx="1"/>
          </p:nvPr>
        </p:nvSpPr>
        <p:spPr/>
        <p:txBody>
          <a:bodyPr/>
          <a:lstStyle/>
          <a:p>
            <a:pPr algn="just" eaLnBrk="1" hangingPunct="1"/>
            <a:r>
              <a:rPr lang="en-US" altLang="zh-CN" dirty="0">
                <a:solidFill>
                  <a:schemeClr val="accent2"/>
                </a:solidFill>
              </a:rPr>
              <a:t>1.3.1</a:t>
            </a:r>
            <a:r>
              <a:rPr lang="zh-CN" altLang="en-US" dirty="0">
                <a:solidFill>
                  <a:schemeClr val="accent2"/>
                </a:solidFill>
              </a:rPr>
              <a:t>数据库系统的系统结构</a:t>
            </a:r>
            <a:r>
              <a:rPr lang="zh-CN" altLang="en-US" dirty="0"/>
              <a:t>   </a:t>
            </a:r>
          </a:p>
          <a:p>
            <a:pPr lvl="1" algn="just" eaLnBrk="1" hangingPunct="1"/>
            <a:r>
              <a:rPr lang="zh-CN" altLang="en-US" dirty="0"/>
              <a:t>从数据库管理系统角度看</a:t>
            </a:r>
            <a:endParaRPr lang="en-US" altLang="zh-CN" dirty="0"/>
          </a:p>
          <a:p>
            <a:pPr lvl="2" algn="just" eaLnBrk="1" hangingPunct="1"/>
            <a:r>
              <a:rPr lang="zh-CN" altLang="en-US" dirty="0"/>
              <a:t>三级模式结构，是数据库内部的组织结构</a:t>
            </a:r>
          </a:p>
          <a:p>
            <a:pPr lvl="1" algn="just" eaLnBrk="1" hangingPunct="1"/>
            <a:endParaRPr lang="zh-CN" altLang="en-US" dirty="0"/>
          </a:p>
          <a:p>
            <a:pPr algn="just" eaLnBrk="1" hangingPunct="1"/>
            <a:r>
              <a:rPr lang="en-US" altLang="zh-CN" dirty="0">
                <a:solidFill>
                  <a:schemeClr val="accent2"/>
                </a:solidFill>
              </a:rPr>
              <a:t>1.3.2</a:t>
            </a:r>
            <a:r>
              <a:rPr lang="zh-CN" altLang="en-US" dirty="0"/>
              <a:t>数据库系统的体系结构</a:t>
            </a:r>
          </a:p>
          <a:p>
            <a:pPr lvl="1" algn="just" eaLnBrk="1" hangingPunct="1"/>
            <a:r>
              <a:rPr lang="zh-CN" altLang="en-US" dirty="0"/>
              <a:t>从数据库最终用户角度看</a:t>
            </a:r>
            <a:endParaRPr lang="en-US" altLang="zh-CN" dirty="0"/>
          </a:p>
          <a:p>
            <a:pPr lvl="2" algn="just" eaLnBrk="1" hangingPunct="1"/>
            <a:r>
              <a:rPr lang="zh-CN" altLang="en-US" dirty="0"/>
              <a:t>单用户、主从、分布式、客户机</a:t>
            </a:r>
            <a:r>
              <a:rPr lang="en-US" altLang="zh-CN" dirty="0"/>
              <a:t>-</a:t>
            </a:r>
            <a:r>
              <a:rPr lang="zh-CN" altLang="en-US" dirty="0"/>
              <a:t>服务器等</a:t>
            </a:r>
          </a:p>
          <a:p>
            <a:pPr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156</a:t>
            </a:fld>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chemeClr val="tx1"/>
              </a:solidFill>
            </a:endParaRPr>
          </a:p>
        </p:txBody>
      </p:sp>
      <p:sp>
        <p:nvSpPr>
          <p:cNvPr id="160771" name="Rectangle 3"/>
          <p:cNvSpPr>
            <a:spLocks noGrp="1" noChangeArrowheads="1"/>
          </p:cNvSpPr>
          <p:nvPr>
            <p:ph type="body" idx="1"/>
          </p:nvPr>
        </p:nvSpPr>
        <p:spPr/>
        <p:txBody>
          <a:bodyPr/>
          <a:lstStyle/>
          <a:p>
            <a:pPr algn="just" eaLnBrk="1" hangingPunct="1">
              <a:lnSpc>
                <a:spcPct val="130000"/>
              </a:lnSpc>
            </a:pPr>
            <a:r>
              <a:rPr lang="zh-CN" altLang="en-US"/>
              <a:t>数据库系统模式的概念</a:t>
            </a:r>
          </a:p>
          <a:p>
            <a:pPr algn="just" eaLnBrk="1" hangingPunct="1">
              <a:lnSpc>
                <a:spcPct val="130000"/>
              </a:lnSpc>
            </a:pPr>
            <a:r>
              <a:rPr lang="zh-CN" altLang="en-US"/>
              <a:t>数据库系统的三级模式结构</a:t>
            </a:r>
          </a:p>
          <a:p>
            <a:pPr algn="just" eaLnBrk="1" hangingPunct="1">
              <a:lnSpc>
                <a:spcPct val="130000"/>
              </a:lnSpc>
            </a:pPr>
            <a:r>
              <a:rPr lang="zh-CN" altLang="en-US"/>
              <a:t>数据库的二级映象功能与数据独立性</a:t>
            </a:r>
          </a:p>
          <a:p>
            <a:pPr algn="just" eaLnBrk="1" hangingPunct="1">
              <a:lnSpc>
                <a:spcPct val="130000"/>
              </a:lnSpc>
            </a:pPr>
            <a:r>
              <a:rPr lang="zh-CN" altLang="en-US"/>
              <a:t>小结</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157</a:t>
            </a:fld>
            <a:endParaRPr lang="en-US"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chemeClr val="tx1"/>
              </a:solidFill>
            </a:endParaRPr>
          </a:p>
        </p:txBody>
      </p:sp>
      <p:sp>
        <p:nvSpPr>
          <p:cNvPr id="161795" name="Rectangle 3"/>
          <p:cNvSpPr>
            <a:spLocks noGrp="1" noChangeArrowheads="1"/>
          </p:cNvSpPr>
          <p:nvPr>
            <p:ph type="body" idx="1"/>
          </p:nvPr>
        </p:nvSpPr>
        <p:spPr/>
        <p:txBody>
          <a:bodyPr/>
          <a:lstStyle/>
          <a:p>
            <a:pPr algn="just" eaLnBrk="1" hangingPunct="1">
              <a:lnSpc>
                <a:spcPct val="130000"/>
              </a:lnSpc>
            </a:pPr>
            <a:r>
              <a:rPr lang="zh-CN" altLang="en-US">
                <a:solidFill>
                  <a:schemeClr val="accent2"/>
                </a:solidFill>
              </a:rPr>
              <a:t>数据库系统模式的概念</a:t>
            </a:r>
            <a:endParaRPr lang="zh-CN" altLang="en-US"/>
          </a:p>
          <a:p>
            <a:pPr algn="just" eaLnBrk="1" hangingPunct="1">
              <a:lnSpc>
                <a:spcPct val="130000"/>
              </a:lnSpc>
            </a:pPr>
            <a:r>
              <a:rPr lang="zh-CN" altLang="en-US"/>
              <a:t>数据库系统的三级模式结构</a:t>
            </a:r>
          </a:p>
          <a:p>
            <a:pPr algn="just" eaLnBrk="1" hangingPunct="1">
              <a:lnSpc>
                <a:spcPct val="130000"/>
              </a:lnSpc>
            </a:pPr>
            <a:r>
              <a:rPr lang="zh-CN" altLang="en-US"/>
              <a:t>数据库的二级映象功能与数据独立性</a:t>
            </a:r>
          </a:p>
          <a:p>
            <a:pPr algn="just" eaLnBrk="1" hangingPunct="1">
              <a:lnSpc>
                <a:spcPct val="130000"/>
              </a:lnSpc>
            </a:pPr>
            <a:r>
              <a:rPr lang="zh-CN" altLang="en-US"/>
              <a:t>小结</a:t>
            </a:r>
          </a:p>
          <a:p>
            <a:pPr algn="just" eaLnBrk="1" hangingPunct="1">
              <a:lnSpc>
                <a:spcPct val="130000"/>
              </a:lnSpc>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158</a:t>
            </a:fld>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162819" name="Rectangle 3"/>
          <p:cNvSpPr>
            <a:spLocks noGrp="1" noChangeArrowheads="1"/>
          </p:cNvSpPr>
          <p:nvPr>
            <p:ph type="body" idx="1"/>
          </p:nvPr>
        </p:nvSpPr>
        <p:spPr/>
        <p:txBody>
          <a:bodyPr/>
          <a:lstStyle/>
          <a:p>
            <a:pPr eaLnBrk="1" hangingPunct="1"/>
            <a:r>
              <a:rPr lang="en-US" altLang="zh-CN"/>
              <a:t>“</a:t>
            </a:r>
            <a:r>
              <a:rPr lang="zh-CN" altLang="en-US"/>
              <a:t>型” 和“值” 的概念</a:t>
            </a:r>
          </a:p>
          <a:p>
            <a:pPr lvl="1" algn="just" eaLnBrk="1" hangingPunct="1"/>
            <a:r>
              <a:rPr lang="zh-CN" altLang="en-US">
                <a:solidFill>
                  <a:schemeClr val="accent2"/>
                </a:solidFill>
              </a:rPr>
              <a:t>型</a:t>
            </a:r>
            <a:r>
              <a:rPr lang="zh-CN" altLang="en-US"/>
              <a:t>（</a:t>
            </a:r>
            <a:r>
              <a:rPr lang="en-US" altLang="zh-CN"/>
              <a:t>Type</a:t>
            </a:r>
            <a:r>
              <a:rPr lang="zh-CN" altLang="en-US"/>
              <a:t>）</a:t>
            </a:r>
          </a:p>
          <a:p>
            <a:pPr lvl="2" algn="just" eaLnBrk="1" hangingPunct="1"/>
            <a:r>
              <a:rPr lang="zh-CN" altLang="en-US"/>
              <a:t>对某一类数据的结构和属性的说明</a:t>
            </a:r>
          </a:p>
          <a:p>
            <a:pPr lvl="1" algn="just" eaLnBrk="1" hangingPunct="1"/>
            <a:r>
              <a:rPr lang="zh-CN" altLang="en-US">
                <a:solidFill>
                  <a:schemeClr val="accent2"/>
                </a:solidFill>
              </a:rPr>
              <a:t>值</a:t>
            </a:r>
            <a:r>
              <a:rPr lang="zh-CN" altLang="en-US"/>
              <a:t>（</a:t>
            </a:r>
            <a:r>
              <a:rPr lang="en-US" altLang="zh-CN"/>
              <a:t>Value</a:t>
            </a:r>
            <a:r>
              <a:rPr lang="zh-CN" altLang="en-US"/>
              <a:t>）</a:t>
            </a:r>
          </a:p>
          <a:p>
            <a:pPr lvl="2" algn="just" eaLnBrk="1" hangingPunct="1"/>
            <a:r>
              <a:rPr lang="zh-CN" altLang="en-US"/>
              <a:t>是型的一个具体赋值</a:t>
            </a:r>
          </a:p>
          <a:p>
            <a:pPr lvl="1" algn="just" eaLnBrk="1" hangingPunct="1">
              <a:buFont typeface="Wingdings" pitchFamily="2" charset="2"/>
              <a:buNone/>
            </a:pPr>
            <a:r>
              <a:rPr lang="zh-CN" altLang="en-US" sz="2200"/>
              <a:t>例如：学生记录</a:t>
            </a:r>
          </a:p>
          <a:p>
            <a:pPr lvl="1" algn="just" eaLnBrk="1" hangingPunct="1">
              <a:buFont typeface="Wingdings" pitchFamily="2" charset="2"/>
              <a:buNone/>
            </a:pPr>
            <a:r>
              <a:rPr lang="zh-CN" altLang="en-US" sz="2200"/>
              <a:t>记录型：</a:t>
            </a:r>
          </a:p>
          <a:p>
            <a:pPr lvl="1" algn="just" eaLnBrk="1" hangingPunct="1">
              <a:buFont typeface="Wingdings" pitchFamily="2" charset="2"/>
              <a:buNone/>
            </a:pPr>
            <a:r>
              <a:rPr lang="zh-CN" altLang="en-US" sz="2200"/>
              <a:t>  （学号，姓名，性别，系别，年龄，籍贯）</a:t>
            </a:r>
          </a:p>
          <a:p>
            <a:pPr lvl="1" algn="just" eaLnBrk="1" hangingPunct="1">
              <a:buFont typeface="Wingdings" pitchFamily="2" charset="2"/>
              <a:buNone/>
            </a:pPr>
            <a:r>
              <a:rPr lang="zh-CN" altLang="en-US" sz="2200"/>
              <a:t>该记录型的一个记录值：</a:t>
            </a:r>
          </a:p>
          <a:p>
            <a:pPr lvl="1" algn="just" eaLnBrk="1" hangingPunct="1">
              <a:buFont typeface="Wingdings" pitchFamily="2" charset="2"/>
              <a:buNone/>
            </a:pPr>
            <a:r>
              <a:rPr lang="zh-CN" altLang="en-US" sz="2200"/>
              <a:t>  （</a:t>
            </a:r>
            <a:r>
              <a:rPr lang="en-US" altLang="zh-CN" sz="2200"/>
              <a:t>900201</a:t>
            </a:r>
            <a:r>
              <a:rPr lang="zh-CN" altLang="en-US" sz="2200"/>
              <a:t>，李明，男，计算机，</a:t>
            </a:r>
            <a:r>
              <a:rPr lang="en-US" altLang="zh-CN" sz="2200"/>
              <a:t>22</a:t>
            </a:r>
            <a:r>
              <a:rPr lang="zh-CN" altLang="en-US" sz="2200"/>
              <a:t>，江苏）</a:t>
            </a:r>
            <a:endParaRPr lang="zh-CN" altLang="en-US"/>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159</a:t>
            </a:fld>
            <a:endParaRPr lang="en-US" altLang="zh-CN"/>
          </a:p>
        </p:txBody>
      </p:sp>
      <p:sp>
        <p:nvSpPr>
          <p:cNvPr id="3" name="TextBox 2"/>
          <p:cNvSpPr txBox="1"/>
          <p:nvPr/>
        </p:nvSpPr>
        <p:spPr>
          <a:xfrm>
            <a:off x="395536" y="1089610"/>
            <a:ext cx="2160240" cy="523220"/>
          </a:xfrm>
          <a:prstGeom prst="rect">
            <a:avLst/>
          </a:prstGeom>
          <a:noFill/>
        </p:spPr>
        <p:txBody>
          <a:bodyPr wrap="square" rtlCol="0">
            <a:spAutoFit/>
          </a:bodyPr>
          <a:lstStyle/>
          <a:p>
            <a:pPr algn="ctr"/>
            <a:r>
              <a:rPr lang="zh-CN" altLang="en-US" sz="2800" b="1" dirty="0">
                <a:solidFill>
                  <a:srgbClr val="FF0000"/>
                </a:solidFill>
              </a:rPr>
              <a:t>模式的概念</a:t>
            </a: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a:t>数据库管理系统</a:t>
            </a:r>
            <a:r>
              <a:rPr lang="en-US" altLang="zh-CN"/>
              <a:t>(</a:t>
            </a:r>
            <a:r>
              <a:rPr lang="zh-CN" altLang="en-US"/>
              <a:t>续</a:t>
            </a:r>
            <a:r>
              <a:rPr lang="en-US" altLang="zh-CN"/>
              <a:t>)</a:t>
            </a:r>
          </a:p>
        </p:txBody>
      </p:sp>
      <p:sp>
        <p:nvSpPr>
          <p:cNvPr id="19459" name="Rectangle 3"/>
          <p:cNvSpPr>
            <a:spLocks noGrp="1" noChangeArrowheads="1"/>
          </p:cNvSpPr>
          <p:nvPr>
            <p:ph type="body" idx="1"/>
          </p:nvPr>
        </p:nvSpPr>
        <p:spPr/>
        <p:txBody>
          <a:bodyPr/>
          <a:lstStyle/>
          <a:p>
            <a:pPr algn="just" eaLnBrk="1" hangingPunct="1"/>
            <a:r>
              <a:rPr lang="en-US" altLang="zh-CN" dirty="0"/>
              <a:t>DBMS</a:t>
            </a:r>
            <a:r>
              <a:rPr lang="zh-CN" altLang="en-US" dirty="0"/>
              <a:t>的主要功能</a:t>
            </a:r>
            <a:r>
              <a:rPr lang="en-US" altLang="zh-CN" dirty="0"/>
              <a:t>(</a:t>
            </a:r>
            <a:r>
              <a:rPr lang="zh-CN" altLang="en-US" dirty="0"/>
              <a:t>续</a:t>
            </a:r>
            <a:r>
              <a:rPr lang="en-US" altLang="zh-CN" dirty="0"/>
              <a:t>)</a:t>
            </a:r>
          </a:p>
          <a:p>
            <a:pPr lvl="1" algn="just" eaLnBrk="1" hangingPunct="1">
              <a:lnSpc>
                <a:spcPct val="60000"/>
              </a:lnSpc>
            </a:pPr>
            <a:endParaRPr lang="en-US" altLang="zh-CN" dirty="0"/>
          </a:p>
          <a:p>
            <a:pPr lvl="1" algn="just" eaLnBrk="1" hangingPunct="1"/>
            <a:r>
              <a:rPr lang="zh-CN" altLang="en-US" dirty="0"/>
              <a:t>数据库的</a:t>
            </a:r>
            <a:r>
              <a:rPr lang="zh-CN" altLang="en-US" b="1" dirty="0">
                <a:solidFill>
                  <a:srgbClr val="FF0000"/>
                </a:solidFill>
              </a:rPr>
              <a:t>运行管理</a:t>
            </a:r>
            <a:r>
              <a:rPr lang="en-US" altLang="zh-CN" dirty="0"/>
              <a:t>:</a:t>
            </a:r>
            <a:r>
              <a:rPr lang="zh-CN" altLang="en-US" dirty="0"/>
              <a:t>保证数据的安全性、完整性、多用户对数据的并发使用及发生故障后的系统恢复</a:t>
            </a:r>
            <a:r>
              <a:rPr lang="zh-CN" altLang="en-US" b="1" dirty="0"/>
              <a:t>。</a:t>
            </a:r>
          </a:p>
          <a:p>
            <a:pPr lvl="1" algn="just" eaLnBrk="1" hangingPunct="1"/>
            <a:endParaRPr lang="zh-CN" altLang="en-US" dirty="0"/>
          </a:p>
          <a:p>
            <a:pPr lvl="1" algn="just" eaLnBrk="1" hangingPunct="1"/>
            <a:r>
              <a:rPr lang="zh-CN" altLang="en-US" dirty="0"/>
              <a:t>数据库的</a:t>
            </a:r>
            <a:r>
              <a:rPr lang="zh-CN" altLang="en-US" b="1" dirty="0">
                <a:solidFill>
                  <a:srgbClr val="FF0000"/>
                </a:solidFill>
              </a:rPr>
              <a:t>建立和维护</a:t>
            </a:r>
            <a:r>
              <a:rPr lang="zh-CN" altLang="en-US" dirty="0"/>
              <a:t>功能</a:t>
            </a:r>
            <a:r>
              <a:rPr lang="en-US" altLang="zh-CN" dirty="0"/>
              <a:t>:</a:t>
            </a:r>
            <a:r>
              <a:rPr lang="zh-CN" altLang="en-US" dirty="0"/>
              <a:t>提供实用程序，完成数据库数据批量装载，数据库转储，介质故障恢复，数据库的重组织和性能监视等</a:t>
            </a: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a:t>
            </a:fld>
            <a:endParaRPr lang="en-US" altLang="zh-CN"/>
          </a:p>
        </p:txBody>
      </p:sp>
      <p:sp>
        <p:nvSpPr>
          <p:cNvPr id="6" name="圆角矩形标注 5"/>
          <p:cNvSpPr/>
          <p:nvPr/>
        </p:nvSpPr>
        <p:spPr bwMode="auto">
          <a:xfrm>
            <a:off x="4644008" y="1484784"/>
            <a:ext cx="1368152" cy="720080"/>
          </a:xfrm>
          <a:prstGeom prst="wedgeRoundRectCallout">
            <a:avLst>
              <a:gd name="adj1" fmla="val -111597"/>
              <a:gd name="adj2" fmla="val 90719"/>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正确使用</a:t>
            </a:r>
            <a:endParaRPr kumimoji="0" lang="zh-CN" altLang="en-US" sz="18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endParaRPr>
          </a:p>
        </p:txBody>
      </p:sp>
      <p:sp>
        <p:nvSpPr>
          <p:cNvPr id="7" name="圆角矩形标注 6"/>
          <p:cNvSpPr/>
          <p:nvPr/>
        </p:nvSpPr>
        <p:spPr bwMode="auto">
          <a:xfrm>
            <a:off x="4644008" y="5085184"/>
            <a:ext cx="1368152" cy="720080"/>
          </a:xfrm>
          <a:prstGeom prst="wedgeRoundRectCallout">
            <a:avLst>
              <a:gd name="adj1" fmla="val -117373"/>
              <a:gd name="adj2" fmla="val -161685"/>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a typeface="宋体" charset="-122"/>
              </a:rPr>
              <a:t>易用</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p:txBody>
          <a:bodyPr/>
          <a:lstStyle/>
          <a:p>
            <a:pPr algn="just" eaLnBrk="1" hangingPunct="1"/>
            <a:r>
              <a:rPr lang="zh-CN" altLang="en-US" dirty="0"/>
              <a:t>模式（</a:t>
            </a:r>
            <a:r>
              <a:rPr lang="en-US" altLang="zh-CN" dirty="0"/>
              <a:t>Schema</a:t>
            </a:r>
            <a:r>
              <a:rPr lang="zh-CN" altLang="en-US" dirty="0"/>
              <a:t>）</a:t>
            </a:r>
          </a:p>
          <a:p>
            <a:pPr lvl="2" algn="just" eaLnBrk="1" hangingPunct="1"/>
            <a:r>
              <a:rPr lang="zh-CN" altLang="en-US" dirty="0"/>
              <a:t>数据库逻辑结构和特征的描述</a:t>
            </a:r>
          </a:p>
          <a:p>
            <a:pPr lvl="2" algn="just" eaLnBrk="1" hangingPunct="1"/>
            <a:r>
              <a:rPr lang="zh-CN" altLang="en-US" dirty="0"/>
              <a:t>是型的描述</a:t>
            </a:r>
          </a:p>
          <a:p>
            <a:pPr lvl="2" algn="just" eaLnBrk="1" hangingPunct="1"/>
            <a:r>
              <a:rPr lang="zh-CN" altLang="en-US" dirty="0"/>
              <a:t>反映的是数据的结构及其联系</a:t>
            </a:r>
          </a:p>
          <a:p>
            <a:pPr lvl="2" algn="just" eaLnBrk="1" hangingPunct="1"/>
            <a:r>
              <a:rPr lang="zh-CN" altLang="en-US" dirty="0"/>
              <a:t>模式是相对稳定的</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160</a:t>
            </a:fld>
            <a:endParaRPr lang="en-US" altLang="zh-CN"/>
          </a:p>
        </p:txBody>
      </p:sp>
      <p:sp>
        <p:nvSpPr>
          <p:cNvPr id="6"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a:solidFill>
                  <a:schemeClr val="accent2"/>
                </a:solidFill>
              </a:rPr>
              <a:t>1.3.1</a:t>
            </a:r>
            <a:r>
              <a:rPr lang="zh-CN" altLang="en-US"/>
              <a:t>数据库系统的模式结构</a:t>
            </a:r>
            <a:endParaRPr lang="zh-CN" altLang="en-US" b="1" dirty="0">
              <a:solidFill>
                <a:srgbClr val="FF0000"/>
              </a:solidFill>
            </a:endParaRPr>
          </a:p>
        </p:txBody>
      </p:sp>
      <p:sp>
        <p:nvSpPr>
          <p:cNvPr id="7" name="TextBox 6"/>
          <p:cNvSpPr txBox="1"/>
          <p:nvPr/>
        </p:nvSpPr>
        <p:spPr>
          <a:xfrm>
            <a:off x="395536" y="1089610"/>
            <a:ext cx="2160240" cy="523220"/>
          </a:xfrm>
          <a:prstGeom prst="rect">
            <a:avLst/>
          </a:prstGeom>
          <a:noFill/>
        </p:spPr>
        <p:txBody>
          <a:bodyPr wrap="square" rtlCol="0">
            <a:spAutoFit/>
          </a:bodyPr>
          <a:lstStyle/>
          <a:p>
            <a:pPr algn="ctr"/>
            <a:r>
              <a:rPr lang="zh-CN" altLang="en-US" sz="2800" b="1" dirty="0">
                <a:solidFill>
                  <a:srgbClr val="FF0000"/>
                </a:solidFill>
              </a:rPr>
              <a:t>模式的概念</a:t>
            </a:r>
            <a:endParaRPr lang="zh-CN" altLang="en-US" sz="28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idx="1"/>
          </p:nvPr>
        </p:nvSpPr>
        <p:spPr/>
        <p:txBody>
          <a:bodyPr/>
          <a:lstStyle/>
          <a:p>
            <a:pPr algn="just" eaLnBrk="1" hangingPunct="1"/>
            <a:r>
              <a:rPr lang="zh-CN" altLang="en-US" dirty="0"/>
              <a:t>模式的一个实例（</a:t>
            </a:r>
            <a:r>
              <a:rPr lang="en-US" altLang="zh-CN" dirty="0"/>
              <a:t>Instance</a:t>
            </a:r>
            <a:r>
              <a:rPr lang="zh-CN" altLang="en-US" dirty="0"/>
              <a:t>）</a:t>
            </a:r>
          </a:p>
          <a:p>
            <a:pPr lvl="2" algn="just" eaLnBrk="1" hangingPunct="1"/>
            <a:r>
              <a:rPr lang="zh-CN" altLang="en-US" dirty="0"/>
              <a:t>模式的一个具体值</a:t>
            </a:r>
          </a:p>
          <a:p>
            <a:pPr lvl="2" algn="just" eaLnBrk="1" hangingPunct="1"/>
            <a:r>
              <a:rPr lang="zh-CN" altLang="en-US" dirty="0"/>
              <a:t>反映数据库某一时刻的状态</a:t>
            </a:r>
          </a:p>
          <a:p>
            <a:pPr lvl="2" algn="just" eaLnBrk="1" hangingPunct="1"/>
            <a:r>
              <a:rPr lang="zh-CN" altLang="en-US" dirty="0"/>
              <a:t>同一个模式可以有很多实例</a:t>
            </a:r>
          </a:p>
          <a:p>
            <a:pPr lvl="2" algn="just" eaLnBrk="1" hangingPunct="1"/>
            <a:r>
              <a:rPr lang="zh-CN" altLang="en-US" dirty="0"/>
              <a:t>实例随数据库中的数据的更新而变动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161</a:t>
            </a:fld>
            <a:endParaRPr lang="en-US" altLang="zh-CN"/>
          </a:p>
        </p:txBody>
      </p:sp>
      <p:sp>
        <p:nvSpPr>
          <p:cNvPr id="6"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7" name="TextBox 6"/>
          <p:cNvSpPr txBox="1"/>
          <p:nvPr/>
        </p:nvSpPr>
        <p:spPr>
          <a:xfrm>
            <a:off x="395536" y="1089610"/>
            <a:ext cx="2160240" cy="523220"/>
          </a:xfrm>
          <a:prstGeom prst="rect">
            <a:avLst/>
          </a:prstGeom>
          <a:noFill/>
        </p:spPr>
        <p:txBody>
          <a:bodyPr wrap="square" rtlCol="0">
            <a:spAutoFit/>
          </a:bodyPr>
          <a:lstStyle/>
          <a:p>
            <a:pPr algn="ctr"/>
            <a:r>
              <a:rPr lang="zh-CN" altLang="en-US" sz="2800" b="1" dirty="0">
                <a:solidFill>
                  <a:srgbClr val="FF0000"/>
                </a:solidFill>
              </a:rPr>
              <a:t>模式的概念</a:t>
            </a:r>
            <a:endParaRPr lang="zh-CN" altLang="en-US" sz="28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3"/>
          <p:cNvSpPr>
            <a:spLocks noGrp="1" noChangeArrowheads="1"/>
          </p:cNvSpPr>
          <p:nvPr>
            <p:ph type="body" idx="1"/>
          </p:nvPr>
        </p:nvSpPr>
        <p:spPr/>
        <p:txBody>
          <a:bodyPr/>
          <a:lstStyle/>
          <a:p>
            <a:pPr algn="just" eaLnBrk="1" hangingPunct="1">
              <a:lnSpc>
                <a:spcPct val="130000"/>
              </a:lnSpc>
            </a:pPr>
            <a:r>
              <a:rPr lang="zh-CN" altLang="en-US"/>
              <a:t>数据库系统模式的概念</a:t>
            </a:r>
          </a:p>
          <a:p>
            <a:pPr algn="just" eaLnBrk="1" hangingPunct="1">
              <a:lnSpc>
                <a:spcPct val="140000"/>
              </a:lnSpc>
            </a:pPr>
            <a:r>
              <a:rPr lang="zh-CN" altLang="en-US">
                <a:solidFill>
                  <a:schemeClr val="accent2"/>
                </a:solidFill>
              </a:rPr>
              <a:t>数据库系统的三级模式结构</a:t>
            </a:r>
            <a:endParaRPr lang="zh-CN" altLang="en-US"/>
          </a:p>
          <a:p>
            <a:pPr algn="just" eaLnBrk="1" hangingPunct="1">
              <a:lnSpc>
                <a:spcPct val="130000"/>
              </a:lnSpc>
            </a:pPr>
            <a:r>
              <a:rPr lang="zh-CN" altLang="en-US"/>
              <a:t>数据库的二级映象功能与数据独立性</a:t>
            </a:r>
          </a:p>
          <a:p>
            <a:pPr algn="just" eaLnBrk="1" hangingPunct="1">
              <a:lnSpc>
                <a:spcPct val="130000"/>
              </a:lnSpc>
            </a:pPr>
            <a:r>
              <a:rPr lang="zh-CN" altLang="en-US"/>
              <a:t>小结</a:t>
            </a:r>
          </a:p>
          <a:p>
            <a:pPr eaLnBrk="1" hangingPunct="1">
              <a:lnSpc>
                <a:spcPct val="130000"/>
              </a:lnSpc>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162</a:t>
            </a:fld>
            <a:endParaRPr lang="en-US" altLang="zh-CN"/>
          </a:p>
        </p:txBody>
      </p:sp>
      <p:sp>
        <p:nvSpPr>
          <p:cNvPr id="6"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7" name="TextBox 6"/>
          <p:cNvSpPr txBox="1"/>
          <p:nvPr/>
        </p:nvSpPr>
        <p:spPr>
          <a:xfrm>
            <a:off x="395536" y="1089610"/>
            <a:ext cx="3240360" cy="523220"/>
          </a:xfrm>
          <a:prstGeom prst="rect">
            <a:avLst/>
          </a:prstGeom>
          <a:noFill/>
        </p:spPr>
        <p:txBody>
          <a:bodyPr wrap="square" rtlCol="0">
            <a:spAutoFit/>
          </a:bodyPr>
          <a:lstStyle/>
          <a:p>
            <a:pPr algn="ctr"/>
            <a:r>
              <a:rPr lang="zh-CN" altLang="en-US" sz="2800" b="1" dirty="0">
                <a:solidFill>
                  <a:srgbClr val="FF0000"/>
                </a:solidFill>
              </a:rPr>
              <a:t>三级模式结构</a:t>
            </a:r>
            <a:endParaRPr lang="zh-CN" altLang="en-US" sz="28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15" name="Object 7"/>
          <p:cNvGraphicFramePr>
            <a:graphicFrameLocks noGrp="1" noChangeAspect="1"/>
          </p:cNvGraphicFramePr>
          <p:nvPr>
            <p:ph type="body" idx="1"/>
          </p:nvPr>
        </p:nvGraphicFramePr>
        <p:xfrm>
          <a:off x="-1981200" y="1371600"/>
          <a:ext cx="12192000" cy="5241925"/>
        </p:xfrm>
        <a:graphic>
          <a:graphicData uri="http://schemas.openxmlformats.org/presentationml/2006/ole">
            <mc:AlternateContent xmlns:mc="http://schemas.openxmlformats.org/markup-compatibility/2006">
              <mc:Choice xmlns:v="urn:schemas-microsoft-com:vml" Requires="v">
                <p:oleObj spid="_x0000_s166990" name="文档" r:id="rId4" imgW="5486400" imgH="2262240" progId="Word.Document.8">
                  <p:embed/>
                </p:oleObj>
              </mc:Choice>
              <mc:Fallback>
                <p:oleObj name="文档" r:id="rId4" imgW="5486400" imgH="2262240" progId="Word.Documen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371600"/>
                        <a:ext cx="12192000" cy="5241925"/>
                      </a:xfrm>
                      <a:prstGeom prst="rect">
                        <a:avLst/>
                      </a:prstGeom>
                      <a:noFill/>
                      <a:ln>
                        <a:noFill/>
                      </a:ln>
                      <a:extLst/>
                    </p:spPr>
                  </p:pic>
                </p:oleObj>
              </mc:Fallback>
            </mc:AlternateContent>
          </a:graphicData>
        </a:graphic>
      </p:graphicFrame>
      <p:sp>
        <p:nvSpPr>
          <p:cNvPr id="166916" name="Text Box 8"/>
          <p:cNvSpPr txBox="1">
            <a:spLocks noChangeArrowheads="1"/>
          </p:cNvSpPr>
          <p:nvPr/>
        </p:nvSpPr>
        <p:spPr bwMode="auto">
          <a:xfrm>
            <a:off x="3581400" y="5638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数据库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163</a:t>
            </a:fld>
            <a:endParaRPr lang="en-US" altLang="zh-CN"/>
          </a:p>
        </p:txBody>
      </p:sp>
      <p:sp>
        <p:nvSpPr>
          <p:cNvPr id="7"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8" name="TextBox 7"/>
          <p:cNvSpPr txBox="1"/>
          <p:nvPr/>
        </p:nvSpPr>
        <p:spPr>
          <a:xfrm>
            <a:off x="395536" y="1089610"/>
            <a:ext cx="3240360" cy="523220"/>
          </a:xfrm>
          <a:prstGeom prst="rect">
            <a:avLst/>
          </a:prstGeom>
          <a:noFill/>
        </p:spPr>
        <p:txBody>
          <a:bodyPr wrap="square" rtlCol="0">
            <a:spAutoFit/>
          </a:bodyPr>
          <a:lstStyle/>
          <a:p>
            <a:pPr algn="ctr"/>
            <a:r>
              <a:rPr lang="zh-CN" altLang="en-US" sz="2800" b="1" dirty="0">
                <a:solidFill>
                  <a:srgbClr val="FF0000"/>
                </a:solidFill>
              </a:rPr>
              <a:t>三级模式结构</a:t>
            </a:r>
            <a:endParaRPr lang="zh-CN" altLang="en-US" sz="280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11560" y="1457916"/>
            <a:ext cx="5493296" cy="563761"/>
          </a:xfrm>
        </p:spPr>
        <p:txBody>
          <a:bodyPr/>
          <a:lstStyle/>
          <a:p>
            <a:pPr eaLnBrk="1" hangingPunct="1"/>
            <a:r>
              <a:rPr lang="zh-CN" altLang="en-US" sz="2800" dirty="0"/>
              <a:t>模式（</a:t>
            </a:r>
            <a:r>
              <a:rPr lang="en-US" altLang="zh-CN" sz="2800" b="1" dirty="0"/>
              <a:t>Schema</a:t>
            </a:r>
            <a:r>
              <a:rPr lang="zh-CN" altLang="en-US" sz="2800" b="1" dirty="0"/>
              <a:t>）</a:t>
            </a:r>
          </a:p>
        </p:txBody>
      </p:sp>
      <p:sp>
        <p:nvSpPr>
          <p:cNvPr id="167939" name="Rectangle 3"/>
          <p:cNvSpPr>
            <a:spLocks noGrp="1" noChangeArrowheads="1"/>
          </p:cNvSpPr>
          <p:nvPr>
            <p:ph type="body" idx="1"/>
          </p:nvPr>
        </p:nvSpPr>
        <p:spPr>
          <a:xfrm>
            <a:off x="990600" y="1828800"/>
            <a:ext cx="7772400" cy="4724400"/>
          </a:xfrm>
        </p:spPr>
        <p:txBody>
          <a:bodyPr/>
          <a:lstStyle/>
          <a:p>
            <a:pPr algn="just" eaLnBrk="1" hangingPunct="1"/>
            <a:r>
              <a:rPr lang="zh-CN" altLang="en-US" sz="2100"/>
              <a:t>模式（也称逻辑模式）</a:t>
            </a:r>
          </a:p>
          <a:p>
            <a:pPr lvl="1" algn="just" eaLnBrk="1" hangingPunct="1"/>
            <a:r>
              <a:rPr lang="zh-CN" altLang="en-US" sz="2100"/>
              <a:t>数据库中</a:t>
            </a:r>
            <a:r>
              <a:rPr lang="zh-CN" altLang="en-US" sz="2100">
                <a:solidFill>
                  <a:schemeClr val="accent2"/>
                </a:solidFill>
              </a:rPr>
              <a:t>全体数据</a:t>
            </a:r>
            <a:r>
              <a:rPr lang="zh-CN" altLang="en-US" sz="2100"/>
              <a:t>的逻辑结构和特征的描述</a:t>
            </a:r>
          </a:p>
          <a:p>
            <a:pPr lvl="1" algn="just" eaLnBrk="1" hangingPunct="1"/>
            <a:r>
              <a:rPr lang="zh-CN" altLang="en-US" sz="2100"/>
              <a:t>所有用户的</a:t>
            </a:r>
            <a:r>
              <a:rPr lang="zh-CN" altLang="en-US" sz="2100">
                <a:solidFill>
                  <a:schemeClr val="accent2"/>
                </a:solidFill>
              </a:rPr>
              <a:t>公共</a:t>
            </a:r>
            <a:r>
              <a:rPr lang="zh-CN" altLang="en-US" sz="2100"/>
              <a:t>数据视图，综合了所有用户的需求</a:t>
            </a:r>
          </a:p>
          <a:p>
            <a:pPr algn="just" eaLnBrk="1" hangingPunct="1"/>
            <a:r>
              <a:rPr lang="zh-CN" altLang="en-US" sz="2100"/>
              <a:t>一个数据库只有一个模式</a:t>
            </a:r>
          </a:p>
          <a:p>
            <a:pPr algn="just" eaLnBrk="1" hangingPunct="1"/>
            <a:r>
              <a:rPr lang="zh-CN" altLang="en-US" sz="2100"/>
              <a:t>模式的位置：是数据库系统模式结构的中间层</a:t>
            </a:r>
          </a:p>
          <a:p>
            <a:pPr lvl="1" algn="just" eaLnBrk="1" hangingPunct="1"/>
            <a:r>
              <a:rPr lang="zh-CN" altLang="en-US" sz="2100"/>
              <a:t>与数据的物理存储细节和硬件环境无关</a:t>
            </a:r>
          </a:p>
          <a:p>
            <a:pPr lvl="1" algn="just" eaLnBrk="1" hangingPunct="1"/>
            <a:r>
              <a:rPr lang="zh-CN" altLang="en-US" sz="2100"/>
              <a:t>与具体的应用程序、开发工具及高级程序设计语言无关</a:t>
            </a:r>
          </a:p>
          <a:p>
            <a:pPr algn="just" eaLnBrk="1" hangingPunct="1"/>
            <a:r>
              <a:rPr lang="zh-CN" altLang="en-US" sz="2100"/>
              <a:t>模式的定义</a:t>
            </a:r>
          </a:p>
          <a:p>
            <a:pPr lvl="1" algn="just" eaLnBrk="1" hangingPunct="1"/>
            <a:r>
              <a:rPr lang="zh-CN" altLang="en-US" sz="2100"/>
              <a:t>数据的逻辑结构（数据项的名字、类型、取值范围等）</a:t>
            </a:r>
          </a:p>
          <a:p>
            <a:pPr lvl="1" algn="just" eaLnBrk="1" hangingPunct="1"/>
            <a:r>
              <a:rPr lang="zh-CN" altLang="en-US" sz="2100"/>
              <a:t>数据之间的联系</a:t>
            </a:r>
          </a:p>
          <a:p>
            <a:pPr lvl="1" algn="just" eaLnBrk="1" hangingPunct="1"/>
            <a:r>
              <a:rPr lang="zh-CN" altLang="en-US" sz="2100"/>
              <a:t>数据有关的安全性、完整性要求</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164</a:t>
            </a:fld>
            <a:endParaRPr lang="en-US" altLang="zh-CN"/>
          </a:p>
        </p:txBody>
      </p:sp>
      <p:sp>
        <p:nvSpPr>
          <p:cNvPr id="5" name="Rectangle 2"/>
          <p:cNvSpPr txBox="1">
            <a:spLocks noChangeArrowheads="1"/>
          </p:cNvSpPr>
          <p:nvPr/>
        </p:nvSpPr>
        <p:spPr bwMode="auto">
          <a:xfrm>
            <a:off x="457200" y="246266"/>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a:solidFill>
                  <a:schemeClr val="accent2"/>
                </a:solidFill>
              </a:rPr>
              <a:t>1.3.1</a:t>
            </a:r>
            <a:r>
              <a:rPr lang="zh-CN" altLang="en-US"/>
              <a:t>数据库系统的模式结构</a:t>
            </a:r>
            <a:endParaRPr lang="zh-CN" altLang="en-US" b="1" dirty="0">
              <a:solidFill>
                <a:srgbClr val="FF0000"/>
              </a:solidFill>
            </a:endParaRPr>
          </a:p>
        </p:txBody>
      </p:sp>
      <p:sp>
        <p:nvSpPr>
          <p:cNvPr id="6" name="TextBox 5"/>
          <p:cNvSpPr txBox="1"/>
          <p:nvPr/>
        </p:nvSpPr>
        <p:spPr>
          <a:xfrm>
            <a:off x="323528" y="903595"/>
            <a:ext cx="3240360" cy="523220"/>
          </a:xfrm>
          <a:prstGeom prst="rect">
            <a:avLst/>
          </a:prstGeom>
          <a:noFill/>
        </p:spPr>
        <p:txBody>
          <a:bodyPr wrap="square" rtlCol="0">
            <a:spAutoFit/>
          </a:bodyPr>
          <a:lstStyle/>
          <a:p>
            <a:pPr algn="ctr"/>
            <a:r>
              <a:rPr lang="zh-CN" altLang="en-US" sz="2800" b="1" dirty="0">
                <a:solidFill>
                  <a:srgbClr val="FF0000"/>
                </a:solidFill>
              </a:rPr>
              <a:t>三级模式结构</a:t>
            </a:r>
            <a:endParaRPr lang="zh-CN" altLang="en-US" sz="2800"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457200" y="2132856"/>
            <a:ext cx="8229600" cy="3998069"/>
          </a:xfrm>
        </p:spPr>
        <p:txBody>
          <a:bodyPr/>
          <a:lstStyle/>
          <a:p>
            <a:pPr algn="just" eaLnBrk="1" hangingPunct="1"/>
            <a:r>
              <a:rPr lang="zh-CN" altLang="en-US" sz="2600" dirty="0"/>
              <a:t>外模式（也称子模式或用户模式）</a:t>
            </a:r>
          </a:p>
          <a:p>
            <a:pPr lvl="1" algn="just" eaLnBrk="1" hangingPunct="1"/>
            <a:r>
              <a:rPr lang="zh-CN" altLang="en-US" dirty="0"/>
              <a:t>数据库用户（包括应用程序员和最终用户）使用的</a:t>
            </a:r>
            <a:r>
              <a:rPr lang="zh-CN" altLang="en-US" dirty="0">
                <a:solidFill>
                  <a:schemeClr val="accent2"/>
                </a:solidFill>
              </a:rPr>
              <a:t>局部</a:t>
            </a:r>
            <a:r>
              <a:rPr lang="zh-CN" altLang="en-US" dirty="0"/>
              <a:t>数据的逻辑结构和特征的描述</a:t>
            </a:r>
          </a:p>
          <a:p>
            <a:pPr lvl="1" algn="just" eaLnBrk="1" hangingPunct="1"/>
            <a:r>
              <a:rPr lang="zh-CN" altLang="en-US" dirty="0"/>
              <a:t>数据库用户的数据视图，是与某一应用有关的数据的逻辑表示</a:t>
            </a:r>
            <a:endParaRPr lang="zh-CN" altLang="en-US" sz="3000"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165</a:t>
            </a:fld>
            <a:endParaRPr lang="en-US" altLang="zh-CN"/>
          </a:p>
        </p:txBody>
      </p:sp>
      <p:sp>
        <p:nvSpPr>
          <p:cNvPr id="5"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a:solidFill>
                  <a:schemeClr val="accent2"/>
                </a:solidFill>
              </a:rPr>
              <a:t>1.3.1</a:t>
            </a:r>
            <a:r>
              <a:rPr lang="zh-CN" altLang="en-US"/>
              <a:t>数据库系统的模式结构</a:t>
            </a:r>
            <a:endParaRPr lang="zh-CN" altLang="en-US" b="1" dirty="0">
              <a:solidFill>
                <a:srgbClr val="FF0000"/>
              </a:solidFill>
            </a:endParaRPr>
          </a:p>
        </p:txBody>
      </p:sp>
      <p:sp>
        <p:nvSpPr>
          <p:cNvPr id="6" name="TextBox 5"/>
          <p:cNvSpPr txBox="1"/>
          <p:nvPr/>
        </p:nvSpPr>
        <p:spPr>
          <a:xfrm>
            <a:off x="395536" y="1089610"/>
            <a:ext cx="3240360" cy="523220"/>
          </a:xfrm>
          <a:prstGeom prst="rect">
            <a:avLst/>
          </a:prstGeom>
          <a:noFill/>
        </p:spPr>
        <p:txBody>
          <a:bodyPr wrap="square" rtlCol="0">
            <a:spAutoFit/>
          </a:bodyPr>
          <a:lstStyle/>
          <a:p>
            <a:pPr algn="ctr"/>
            <a:r>
              <a:rPr lang="zh-CN" altLang="en-US" sz="2800" b="1" dirty="0">
                <a:solidFill>
                  <a:srgbClr val="FF0000"/>
                </a:solidFill>
              </a:rPr>
              <a:t>三级模式结构</a:t>
            </a:r>
            <a:endParaRPr lang="zh-CN" altLang="en-US" sz="2800"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p:txBody>
          <a:bodyPr/>
          <a:lstStyle/>
          <a:p>
            <a:pPr algn="just" eaLnBrk="1" hangingPunct="1"/>
            <a:r>
              <a:rPr lang="zh-CN" altLang="en-US" sz="2600" dirty="0"/>
              <a:t>外模式的位置：介于模式与应用之间</a:t>
            </a:r>
          </a:p>
          <a:p>
            <a:pPr lvl="1" algn="just" eaLnBrk="1" hangingPunct="1"/>
            <a:r>
              <a:rPr lang="zh-CN" altLang="en-US" sz="2200" dirty="0"/>
              <a:t>模式与外模式的关系：一对多</a:t>
            </a:r>
          </a:p>
          <a:p>
            <a:pPr lvl="2" algn="just" eaLnBrk="1" hangingPunct="1"/>
            <a:r>
              <a:rPr lang="zh-CN" altLang="en-US" dirty="0"/>
              <a:t>外模式通常是模式的子集</a:t>
            </a:r>
          </a:p>
          <a:p>
            <a:pPr lvl="2" algn="just" eaLnBrk="1" hangingPunct="1"/>
            <a:r>
              <a:rPr lang="zh-CN" altLang="en-US" dirty="0"/>
              <a:t>一个数据库可以有多个外模式。反映了不同的用户的应用需求、看待数据的方式、对数据保密的要求</a:t>
            </a:r>
          </a:p>
          <a:p>
            <a:pPr lvl="2" algn="just" eaLnBrk="1" hangingPunct="1"/>
            <a:r>
              <a:rPr lang="zh-CN" altLang="en-US" dirty="0"/>
              <a:t>对模式中同一数据，在外模式中的结构、类型、长度、保密级别等都可以不同</a:t>
            </a:r>
          </a:p>
          <a:p>
            <a:pPr lvl="1" algn="just" eaLnBrk="1" hangingPunct="1"/>
            <a:r>
              <a:rPr lang="zh-CN" altLang="en-US" sz="2200" dirty="0"/>
              <a:t>外模式与应用的关系：一对多</a:t>
            </a:r>
          </a:p>
          <a:p>
            <a:pPr lvl="2" algn="just" eaLnBrk="1" hangingPunct="1"/>
            <a:r>
              <a:rPr lang="zh-CN" altLang="en-US" dirty="0"/>
              <a:t>同一外模式也可以为某一用户的多个应用系统所使用，</a:t>
            </a:r>
          </a:p>
          <a:p>
            <a:pPr lvl="2" algn="just" eaLnBrk="1" hangingPunct="1"/>
            <a:r>
              <a:rPr lang="zh-CN" altLang="en-US" dirty="0"/>
              <a:t>但一个应用程序只能使用一个外模式。</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166</a:t>
            </a:fld>
            <a:endParaRPr lang="en-US" altLang="zh-CN"/>
          </a:p>
        </p:txBody>
      </p:sp>
      <p:sp>
        <p:nvSpPr>
          <p:cNvPr id="6"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7" name="TextBox 6"/>
          <p:cNvSpPr txBox="1"/>
          <p:nvPr/>
        </p:nvSpPr>
        <p:spPr>
          <a:xfrm>
            <a:off x="395536" y="1089610"/>
            <a:ext cx="3240360" cy="523220"/>
          </a:xfrm>
          <a:prstGeom prst="rect">
            <a:avLst/>
          </a:prstGeom>
          <a:noFill/>
        </p:spPr>
        <p:txBody>
          <a:bodyPr wrap="square" rtlCol="0">
            <a:spAutoFit/>
          </a:bodyPr>
          <a:lstStyle/>
          <a:p>
            <a:pPr algn="ctr"/>
            <a:r>
              <a:rPr lang="zh-CN" altLang="en-US" sz="2800" b="1" dirty="0">
                <a:solidFill>
                  <a:srgbClr val="FF0000"/>
                </a:solidFill>
              </a:rPr>
              <a:t>三级模式结构</a:t>
            </a:r>
            <a:endParaRPr lang="zh-CN" altLang="en-US" sz="28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p:txBody>
          <a:bodyPr/>
          <a:lstStyle/>
          <a:p>
            <a:pPr algn="just" eaLnBrk="1" hangingPunct="1"/>
            <a:r>
              <a:rPr lang="zh-CN" altLang="en-US" sz="2600" dirty="0"/>
              <a:t>外模式的用途</a:t>
            </a:r>
          </a:p>
          <a:p>
            <a:pPr lvl="4" algn="just" eaLnBrk="1" hangingPunct="1"/>
            <a:endParaRPr lang="zh-CN" altLang="en-US" dirty="0"/>
          </a:p>
          <a:p>
            <a:pPr lvl="1" algn="just" eaLnBrk="1" hangingPunct="1"/>
            <a:r>
              <a:rPr lang="zh-CN" altLang="en-US" dirty="0"/>
              <a:t>应用程序编制方便</a:t>
            </a:r>
          </a:p>
          <a:p>
            <a:pPr lvl="1" algn="just" eaLnBrk="1" hangingPunct="1"/>
            <a:r>
              <a:rPr lang="zh-CN" altLang="en-US" dirty="0"/>
              <a:t>保证数据库安全性的一个有力措施。每个用户只能看见和访问所对应的外模式中的数据</a:t>
            </a:r>
          </a:p>
          <a:p>
            <a:pPr lvl="4" algn="just" eaLnBrk="1" hangingPunct="1"/>
            <a:endParaRPr lang="zh-CN" altLang="en-US" dirty="0"/>
          </a:p>
          <a:p>
            <a:pPr lvl="1" algn="just" eaLnBrk="1" hangingPunct="1"/>
            <a:r>
              <a:rPr lang="zh-CN" altLang="en-US" dirty="0"/>
              <a:t>保证数据独立性的一个有力措施。</a:t>
            </a:r>
            <a:endParaRPr lang="zh-CN" altLang="en-US" sz="2200" dirty="0"/>
          </a:p>
          <a:p>
            <a:pPr eaLnBrk="1" hangingPunct="1"/>
            <a:endParaRPr lang="en-US" altLang="zh-CN" sz="2600"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167</a:t>
            </a:fld>
            <a:endParaRPr lang="en-US" altLang="zh-CN"/>
          </a:p>
        </p:txBody>
      </p:sp>
      <p:sp>
        <p:nvSpPr>
          <p:cNvPr id="6"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7" name="TextBox 6"/>
          <p:cNvSpPr txBox="1"/>
          <p:nvPr/>
        </p:nvSpPr>
        <p:spPr>
          <a:xfrm>
            <a:off x="395536" y="1089610"/>
            <a:ext cx="3240360" cy="523220"/>
          </a:xfrm>
          <a:prstGeom prst="rect">
            <a:avLst/>
          </a:prstGeom>
          <a:noFill/>
        </p:spPr>
        <p:txBody>
          <a:bodyPr wrap="square" rtlCol="0">
            <a:spAutoFit/>
          </a:bodyPr>
          <a:lstStyle/>
          <a:p>
            <a:pPr algn="ctr"/>
            <a:r>
              <a:rPr lang="zh-CN" altLang="en-US" sz="2800" b="1" dirty="0">
                <a:solidFill>
                  <a:srgbClr val="FF0000"/>
                </a:solidFill>
              </a:rPr>
              <a:t>三级模式结构</a:t>
            </a:r>
            <a:endParaRPr lang="zh-CN" altLang="en-US" sz="28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body" idx="1"/>
          </p:nvPr>
        </p:nvSpPr>
        <p:spPr/>
        <p:txBody>
          <a:bodyPr/>
          <a:lstStyle/>
          <a:p>
            <a:pPr algn="just" eaLnBrk="1" hangingPunct="1"/>
            <a:r>
              <a:rPr lang="zh-CN" altLang="en-US" sz="2600" dirty="0"/>
              <a:t>内模式（也称物理模式）</a:t>
            </a:r>
          </a:p>
          <a:p>
            <a:pPr lvl="1" algn="just" eaLnBrk="1" hangingPunct="1"/>
            <a:r>
              <a:rPr lang="zh-CN" altLang="en-US" sz="2200" dirty="0"/>
              <a:t>是数据物理结构和存储方式的描述</a:t>
            </a:r>
          </a:p>
          <a:p>
            <a:pPr lvl="1" algn="just" eaLnBrk="1" hangingPunct="1"/>
            <a:r>
              <a:rPr lang="zh-CN" altLang="en-US" sz="2200" dirty="0"/>
              <a:t>是数据在数据库内部的表示方式</a:t>
            </a:r>
          </a:p>
          <a:p>
            <a:pPr lvl="2" algn="just" eaLnBrk="1" hangingPunct="1"/>
            <a:r>
              <a:rPr lang="zh-CN" altLang="en-US" dirty="0"/>
              <a:t>记录的存储方式（顺序存储，按照</a:t>
            </a:r>
            <a:r>
              <a:rPr lang="en-US" altLang="zh-CN" dirty="0"/>
              <a:t>B</a:t>
            </a:r>
            <a:r>
              <a:rPr lang="zh-CN" altLang="en-US" dirty="0"/>
              <a:t>树结构存储，按</a:t>
            </a:r>
            <a:r>
              <a:rPr lang="en-US" altLang="zh-CN" dirty="0"/>
              <a:t>hash</a:t>
            </a:r>
            <a:r>
              <a:rPr lang="zh-CN" altLang="en-US" dirty="0"/>
              <a:t>方法存储）</a:t>
            </a:r>
          </a:p>
          <a:p>
            <a:pPr lvl="2" algn="just" eaLnBrk="1" hangingPunct="1"/>
            <a:r>
              <a:rPr lang="zh-CN" altLang="en-US" dirty="0"/>
              <a:t>索引的组织方式</a:t>
            </a:r>
          </a:p>
          <a:p>
            <a:pPr lvl="2" algn="just" eaLnBrk="1" hangingPunct="1"/>
            <a:r>
              <a:rPr lang="zh-CN" altLang="en-US" dirty="0"/>
              <a:t>数据是否压缩存储</a:t>
            </a:r>
          </a:p>
          <a:p>
            <a:pPr lvl="2" algn="just" eaLnBrk="1" hangingPunct="1"/>
            <a:r>
              <a:rPr lang="zh-CN" altLang="en-US" dirty="0"/>
              <a:t>数据是否加密</a:t>
            </a:r>
          </a:p>
          <a:p>
            <a:pPr lvl="2" algn="just" eaLnBrk="1" hangingPunct="1"/>
            <a:r>
              <a:rPr lang="zh-CN" altLang="en-US" dirty="0"/>
              <a:t>数据存储记录结构的规定</a:t>
            </a:r>
          </a:p>
          <a:p>
            <a:pPr algn="just" eaLnBrk="1" hangingPunct="1"/>
            <a:r>
              <a:rPr lang="zh-CN" altLang="en-US" sz="2600" dirty="0"/>
              <a:t>一个数据库只有一个内模式</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168</a:t>
            </a:fld>
            <a:endParaRPr lang="en-US" altLang="zh-CN"/>
          </a:p>
        </p:txBody>
      </p:sp>
      <p:sp>
        <p:nvSpPr>
          <p:cNvPr id="6"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7" name="TextBox 6"/>
          <p:cNvSpPr txBox="1"/>
          <p:nvPr/>
        </p:nvSpPr>
        <p:spPr>
          <a:xfrm>
            <a:off x="395536" y="1089610"/>
            <a:ext cx="3240360" cy="523220"/>
          </a:xfrm>
          <a:prstGeom prst="rect">
            <a:avLst/>
          </a:prstGeom>
          <a:noFill/>
        </p:spPr>
        <p:txBody>
          <a:bodyPr wrap="square" rtlCol="0">
            <a:spAutoFit/>
          </a:bodyPr>
          <a:lstStyle/>
          <a:p>
            <a:pPr algn="ctr"/>
            <a:r>
              <a:rPr lang="zh-CN" altLang="en-US" sz="2800" b="1" dirty="0">
                <a:solidFill>
                  <a:srgbClr val="FF0000"/>
                </a:solidFill>
              </a:rPr>
              <a:t>三级模式结构</a:t>
            </a:r>
            <a:endParaRPr lang="zh-CN" altLang="en-US" sz="28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body" idx="1"/>
          </p:nvPr>
        </p:nvSpPr>
        <p:spPr/>
        <p:txBody>
          <a:bodyPr/>
          <a:lstStyle/>
          <a:p>
            <a:pPr algn="just" eaLnBrk="1" hangingPunct="1">
              <a:lnSpc>
                <a:spcPct val="140000"/>
              </a:lnSpc>
            </a:pPr>
            <a:r>
              <a:rPr lang="zh-CN" altLang="en-US"/>
              <a:t>数据库系统模式的概念</a:t>
            </a:r>
          </a:p>
          <a:p>
            <a:pPr algn="just" eaLnBrk="1" hangingPunct="1">
              <a:lnSpc>
                <a:spcPct val="140000"/>
              </a:lnSpc>
            </a:pPr>
            <a:r>
              <a:rPr lang="zh-CN" altLang="en-US"/>
              <a:t>数据库系统的三级模式结构</a:t>
            </a:r>
          </a:p>
          <a:p>
            <a:pPr algn="just" eaLnBrk="1" hangingPunct="1">
              <a:lnSpc>
                <a:spcPct val="140000"/>
              </a:lnSpc>
            </a:pPr>
            <a:r>
              <a:rPr lang="zh-CN" altLang="en-US">
                <a:solidFill>
                  <a:schemeClr val="accent2"/>
                </a:solidFill>
              </a:rPr>
              <a:t>数据库的二级映象功能与数据独立性</a:t>
            </a:r>
          </a:p>
          <a:p>
            <a:pPr algn="just" eaLnBrk="1" hangingPunct="1">
              <a:lnSpc>
                <a:spcPct val="140000"/>
              </a:lnSpc>
            </a:pPr>
            <a:r>
              <a:rPr lang="zh-CN" altLang="en-US"/>
              <a:t>小结</a:t>
            </a:r>
          </a:p>
          <a:p>
            <a:pPr eaLnBrk="1" hangingPunct="1">
              <a:lnSpc>
                <a:spcPct val="130000"/>
              </a:lnSpc>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169</a:t>
            </a:fld>
            <a:endParaRPr lang="en-US" altLang="zh-CN"/>
          </a:p>
        </p:txBody>
      </p:sp>
      <p:sp>
        <p:nvSpPr>
          <p:cNvPr id="6" name="Rectangle 2"/>
          <p:cNvSpPr>
            <a:spLocks noGrp="1" noChangeArrowheads="1"/>
          </p:cNvSpPr>
          <p:nvPr>
            <p:ph type="title"/>
          </p:nvPr>
        </p:nvSpPr>
        <p:spPr>
          <a:xfrm>
            <a:off x="457200" y="277813"/>
            <a:ext cx="8229600" cy="918939"/>
          </a:xfrm>
        </p:spPr>
        <p:txBody>
          <a:body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
        <p:nvSpPr>
          <p:cNvPr id="7" name="TextBox 6"/>
          <p:cNvSpPr txBox="1"/>
          <p:nvPr/>
        </p:nvSpPr>
        <p:spPr>
          <a:xfrm>
            <a:off x="395536" y="1089610"/>
            <a:ext cx="3240360" cy="523220"/>
          </a:xfrm>
          <a:prstGeom prst="rect">
            <a:avLst/>
          </a:prstGeom>
          <a:noFill/>
        </p:spPr>
        <p:txBody>
          <a:bodyPr wrap="square" rtlCol="0">
            <a:spAutoFit/>
          </a:bodyPr>
          <a:lstStyle/>
          <a:p>
            <a:pPr algn="ctr"/>
            <a:r>
              <a:rPr lang="zh-CN" altLang="en-US" sz="2800" b="1" dirty="0">
                <a:solidFill>
                  <a:srgbClr val="FF0000"/>
                </a:solidFill>
              </a:rPr>
              <a:t>二级映象</a:t>
            </a:r>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数据库系统</a:t>
            </a:r>
            <a:endParaRPr lang="zh-CN" altLang="en-US">
              <a:solidFill>
                <a:schemeClr val="tx1"/>
              </a:solidFill>
            </a:endParaRPr>
          </a:p>
        </p:txBody>
      </p:sp>
      <p:sp>
        <p:nvSpPr>
          <p:cNvPr id="20483" name="Rectangle 3"/>
          <p:cNvSpPr>
            <a:spLocks noGrp="1" noChangeArrowheads="1"/>
          </p:cNvSpPr>
          <p:nvPr>
            <p:ph type="body" idx="1"/>
          </p:nvPr>
        </p:nvSpPr>
        <p:spPr/>
        <p:txBody>
          <a:bodyPr/>
          <a:lstStyle/>
          <a:p>
            <a:pPr algn="just" eaLnBrk="1" hangingPunct="1"/>
            <a:r>
              <a:rPr lang="zh-CN" altLang="en-US" dirty="0"/>
              <a:t>什么是数据库系统</a:t>
            </a:r>
          </a:p>
          <a:p>
            <a:pPr lvl="1" algn="just" eaLnBrk="1" hangingPunct="1"/>
            <a:r>
              <a:rPr lang="zh-CN" altLang="en-US" dirty="0"/>
              <a:t>数据库系统（</a:t>
            </a:r>
            <a:r>
              <a:rPr lang="en-US" altLang="zh-CN" dirty="0"/>
              <a:t>Database System</a:t>
            </a:r>
            <a:r>
              <a:rPr lang="zh-CN" altLang="en-US" dirty="0"/>
              <a:t>，简称</a:t>
            </a:r>
            <a:r>
              <a:rPr lang="en-US" altLang="zh-CN" dirty="0"/>
              <a:t>DBS</a:t>
            </a:r>
            <a:r>
              <a:rPr lang="zh-CN" altLang="en-US" dirty="0"/>
              <a:t>）是指在计算机系统中引入数据库后的系统构成。</a:t>
            </a:r>
          </a:p>
          <a:p>
            <a:pPr lvl="1" algn="just" eaLnBrk="1" hangingPunct="1"/>
            <a:r>
              <a:rPr lang="zh-CN" altLang="en-US" dirty="0"/>
              <a:t>在不引起混淆的情况下常常把数据库系统简称为数据库。</a:t>
            </a:r>
          </a:p>
          <a:p>
            <a:pPr algn="just" eaLnBrk="1" hangingPunct="1"/>
            <a:r>
              <a:rPr lang="zh-CN" altLang="en-US" dirty="0"/>
              <a:t>数据库系统的构成</a:t>
            </a:r>
          </a:p>
          <a:p>
            <a:pPr lvl="1" algn="just" eaLnBrk="1" hangingPunct="1"/>
            <a:r>
              <a:rPr lang="zh-CN" altLang="en-US" dirty="0"/>
              <a:t>由数据库、数据库管理系统（及其开发工具）、应用系统、数据库管理员和用户构成。</a:t>
            </a: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69168" y="1174173"/>
            <a:ext cx="3754760" cy="508918"/>
          </a:xfrm>
        </p:spPr>
        <p:txBody>
          <a:bodyPr/>
          <a:lstStyle/>
          <a:p>
            <a:pPr eaLnBrk="1" hangingPunct="1"/>
            <a:r>
              <a:rPr lang="zh-CN" altLang="en-US" sz="2800" b="1" dirty="0">
                <a:solidFill>
                  <a:srgbClr val="FF0000"/>
                </a:solidFill>
              </a:rPr>
              <a:t>三级模式与二级映象</a:t>
            </a:r>
          </a:p>
        </p:txBody>
      </p:sp>
      <p:sp>
        <p:nvSpPr>
          <p:cNvPr id="174083" name="Rectangle 3"/>
          <p:cNvSpPr>
            <a:spLocks noGrp="1" noChangeArrowheads="1"/>
          </p:cNvSpPr>
          <p:nvPr>
            <p:ph type="body" idx="1"/>
          </p:nvPr>
        </p:nvSpPr>
        <p:spPr/>
        <p:txBody>
          <a:bodyPr/>
          <a:lstStyle/>
          <a:p>
            <a:pPr algn="just" eaLnBrk="1" hangingPunct="1"/>
            <a:r>
              <a:rPr lang="zh-CN" altLang="en-US" dirty="0"/>
              <a:t>三级模式是对数据的三个抽象级别</a:t>
            </a:r>
          </a:p>
          <a:p>
            <a:pPr algn="just" eaLnBrk="1" hangingPunct="1"/>
            <a:endParaRPr lang="zh-CN" altLang="en-US" dirty="0"/>
          </a:p>
          <a:p>
            <a:pPr algn="just" eaLnBrk="1" hangingPunct="1"/>
            <a:r>
              <a:rPr lang="zh-CN" altLang="en-US" dirty="0"/>
              <a:t>二级映象在</a:t>
            </a:r>
            <a:r>
              <a:rPr lang="en-US" altLang="zh-CN" dirty="0"/>
              <a:t>DBMS</a:t>
            </a:r>
            <a:r>
              <a:rPr lang="zh-CN" altLang="en-US" dirty="0"/>
              <a:t>内部实现这三个抽象层次的联系和转换</a:t>
            </a:r>
            <a:endParaRPr lang="zh-CN" altLang="en-US" b="1" dirty="0"/>
          </a:p>
          <a:p>
            <a:pPr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170</a:t>
            </a:fld>
            <a:endParaRPr lang="en-US" altLang="zh-CN"/>
          </a:p>
        </p:txBody>
      </p:sp>
      <p:pic>
        <p:nvPicPr>
          <p:cNvPr id="182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3212976"/>
            <a:ext cx="5018162" cy="311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a:solidFill>
                  <a:schemeClr val="accent2"/>
                </a:solidFill>
              </a:rPr>
              <a:t>1.3.1</a:t>
            </a:r>
            <a:r>
              <a:rPr lang="zh-CN" altLang="en-US"/>
              <a:t>数据库系统的模式结构</a:t>
            </a:r>
            <a:endParaRPr lang="zh-CN" altLang="en-US" b="1" dirty="0">
              <a:solidFill>
                <a:srgbClr val="FF0000"/>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241176" y="1340768"/>
            <a:ext cx="8229600" cy="563761"/>
          </a:xfrm>
        </p:spPr>
        <p:txBody>
          <a:bodyPr/>
          <a:lstStyle/>
          <a:p>
            <a:pPr eaLnBrk="1" hangingPunct="1"/>
            <a:r>
              <a:rPr lang="zh-CN" altLang="en-US" sz="2800" b="1" dirty="0">
                <a:solidFill>
                  <a:srgbClr val="FF0000"/>
                </a:solidFill>
              </a:rPr>
              <a:t>二级映象功能</a:t>
            </a:r>
            <a:endParaRPr lang="zh-CN" altLang="en-US" sz="2000" b="1" dirty="0">
              <a:solidFill>
                <a:srgbClr val="FF0000"/>
              </a:solidFill>
            </a:endParaRPr>
          </a:p>
        </p:txBody>
      </p:sp>
      <p:sp>
        <p:nvSpPr>
          <p:cNvPr id="175107" name="Rectangle 3"/>
          <p:cNvSpPr>
            <a:spLocks noGrp="1" noChangeArrowheads="1"/>
          </p:cNvSpPr>
          <p:nvPr>
            <p:ph type="body" idx="1"/>
          </p:nvPr>
        </p:nvSpPr>
        <p:spPr/>
        <p:txBody>
          <a:bodyPr/>
          <a:lstStyle/>
          <a:p>
            <a:pPr algn="just" eaLnBrk="1" hangingPunct="1">
              <a:lnSpc>
                <a:spcPct val="190000"/>
              </a:lnSpc>
            </a:pPr>
            <a:r>
              <a:rPr lang="zh-CN" altLang="en-US"/>
              <a:t>外模式／模式映象</a:t>
            </a:r>
          </a:p>
          <a:p>
            <a:pPr eaLnBrk="1" hangingPunct="1">
              <a:lnSpc>
                <a:spcPct val="190000"/>
              </a:lnSpc>
            </a:pPr>
            <a:r>
              <a:rPr lang="zh-CN" altLang="en-US"/>
              <a:t>模式／内模式映象</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171</a:t>
            </a:fld>
            <a:endParaRPr lang="en-US" altLang="zh-CN"/>
          </a:p>
        </p:txBody>
      </p:sp>
      <p:pic>
        <p:nvPicPr>
          <p:cNvPr id="183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2741"/>
            <a:ext cx="4658122" cy="289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23528" y="1162865"/>
            <a:ext cx="8229600" cy="508918"/>
          </a:xfrm>
        </p:spPr>
        <p:txBody>
          <a:bodyPr/>
          <a:lstStyle/>
          <a:p>
            <a:pPr eaLnBrk="1" hangingPunct="1"/>
            <a:r>
              <a:rPr lang="zh-CN" altLang="en-US" sz="2400" b="1" dirty="0">
                <a:solidFill>
                  <a:srgbClr val="FF0000"/>
                </a:solidFill>
              </a:rPr>
              <a:t>外模式／模式映象</a:t>
            </a:r>
          </a:p>
        </p:txBody>
      </p:sp>
      <p:sp>
        <p:nvSpPr>
          <p:cNvPr id="176131" name="Rectangle 3"/>
          <p:cNvSpPr>
            <a:spLocks noGrp="1" noChangeArrowheads="1"/>
          </p:cNvSpPr>
          <p:nvPr>
            <p:ph type="body" idx="1"/>
          </p:nvPr>
        </p:nvSpPr>
        <p:spPr/>
        <p:txBody>
          <a:bodyPr/>
          <a:lstStyle/>
          <a:p>
            <a:pPr algn="just" eaLnBrk="1" hangingPunct="1"/>
            <a:r>
              <a:rPr lang="zh-CN" altLang="en-US" dirty="0"/>
              <a:t>什么是外模式／模式映象</a:t>
            </a:r>
          </a:p>
          <a:p>
            <a:pPr lvl="1" algn="just" eaLnBrk="1" hangingPunct="1"/>
            <a:r>
              <a:rPr lang="zh-CN" altLang="en-US" dirty="0"/>
              <a:t>定义外模式与模式之间的对应关系</a:t>
            </a:r>
          </a:p>
          <a:p>
            <a:pPr lvl="1" algn="just" eaLnBrk="1" hangingPunct="1"/>
            <a:r>
              <a:rPr lang="zh-CN" altLang="en-US" dirty="0"/>
              <a:t>每一个外模式都对应一个外模式／模式映象</a:t>
            </a:r>
          </a:p>
          <a:p>
            <a:pPr lvl="1" algn="just" eaLnBrk="1" hangingPunct="1"/>
            <a:r>
              <a:rPr lang="zh-CN" altLang="en-US" dirty="0"/>
              <a:t>映象定义通常包含在各自外模式的描述中</a:t>
            </a:r>
          </a:p>
          <a:p>
            <a:pPr lvl="1" algn="just" eaLnBrk="1" hangingPunct="1"/>
            <a:r>
              <a:rPr lang="zh-CN" altLang="en-US" dirty="0"/>
              <a:t>视图</a:t>
            </a:r>
            <a:endParaRPr lang="en-US" altLang="zh-CN" dirty="0"/>
          </a:p>
          <a:p>
            <a:pPr marL="671512" lvl="2" indent="0" algn="just" eaLnBrk="1" hangingPunct="1">
              <a:buNone/>
            </a:pPr>
            <a:r>
              <a:rPr lang="en-US" altLang="zh-CN" dirty="0"/>
              <a:t>Ex. </a:t>
            </a:r>
          </a:p>
          <a:p>
            <a:pPr marL="671512" lvl="2" indent="0" algn="just" eaLnBrk="1" hangingPunct="1">
              <a:buNone/>
            </a:pPr>
            <a:r>
              <a:rPr lang="en-US" altLang="zh-CN" dirty="0"/>
              <a:t>Create view </a:t>
            </a:r>
            <a:r>
              <a:rPr lang="en-US" altLang="zh-CN" dirty="0" err="1"/>
              <a:t>v_student</a:t>
            </a:r>
            <a:endParaRPr lang="en-US" altLang="zh-CN" dirty="0"/>
          </a:p>
          <a:p>
            <a:pPr marL="671512" lvl="2" indent="0" algn="just" eaLnBrk="1" hangingPunct="1">
              <a:buNone/>
            </a:pPr>
            <a:r>
              <a:rPr lang="en-US" altLang="zh-CN" dirty="0"/>
              <a:t>as  select </a:t>
            </a:r>
            <a:r>
              <a:rPr lang="en-US" altLang="zh-CN" dirty="0" err="1"/>
              <a:t>name,sex</a:t>
            </a:r>
            <a:r>
              <a:rPr lang="en-US" altLang="zh-CN" dirty="0"/>
              <a:t> from student.</a:t>
            </a:r>
            <a:endParaRPr lang="zh-CN" altLang="en-US"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172</a:t>
            </a:fld>
            <a:endParaRPr lang="en-US" altLang="zh-CN"/>
          </a:p>
        </p:txBody>
      </p:sp>
      <p:sp>
        <p:nvSpPr>
          <p:cNvPr id="5"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body" idx="1"/>
          </p:nvPr>
        </p:nvSpPr>
        <p:spPr/>
        <p:txBody>
          <a:bodyPr/>
          <a:lstStyle/>
          <a:p>
            <a:pPr algn="just" eaLnBrk="1" hangingPunct="1"/>
            <a:r>
              <a:rPr lang="zh-CN" altLang="en-US" dirty="0"/>
              <a:t>外模式／模式映象的用途：保证数据的逻辑独立性</a:t>
            </a:r>
          </a:p>
          <a:p>
            <a:pPr lvl="1" algn="just" eaLnBrk="1" hangingPunct="1"/>
            <a:r>
              <a:rPr lang="zh-CN" altLang="en-US" dirty="0"/>
              <a:t>当模式改变时，数据库管理员修改有关的外模式／模式映象，使外模式保持不变</a:t>
            </a:r>
          </a:p>
          <a:p>
            <a:pPr lvl="1" algn="just" eaLnBrk="1" hangingPunct="1"/>
            <a:r>
              <a:rPr lang="zh-CN" altLang="en-US" dirty="0"/>
              <a:t>应用程序是依据数据的外模式编写的，从而应用程序不必修改，保证了数据与程序的逻辑独立性，简称数据的逻辑独立性。</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173</a:t>
            </a:fld>
            <a:endParaRPr lang="en-US" altLang="zh-CN"/>
          </a:p>
        </p:txBody>
      </p:sp>
      <p:sp>
        <p:nvSpPr>
          <p:cNvPr id="6"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40570" y="1052736"/>
            <a:ext cx="8229600" cy="580926"/>
          </a:xfrm>
        </p:spPr>
        <p:txBody>
          <a:bodyPr/>
          <a:lstStyle/>
          <a:p>
            <a:pPr eaLnBrk="1" hangingPunct="1"/>
            <a:r>
              <a:rPr lang="zh-CN" altLang="en-US" sz="2400" b="1" dirty="0">
                <a:solidFill>
                  <a:srgbClr val="FF0000"/>
                </a:solidFill>
              </a:rPr>
              <a:t>模式／内模式映象</a:t>
            </a:r>
          </a:p>
        </p:txBody>
      </p:sp>
      <p:sp>
        <p:nvSpPr>
          <p:cNvPr id="178179" name="Rectangle 3"/>
          <p:cNvSpPr>
            <a:spLocks noGrp="1" noChangeArrowheads="1"/>
          </p:cNvSpPr>
          <p:nvPr>
            <p:ph type="body" idx="1"/>
          </p:nvPr>
        </p:nvSpPr>
        <p:spPr/>
        <p:txBody>
          <a:bodyPr/>
          <a:lstStyle/>
          <a:p>
            <a:pPr algn="just" eaLnBrk="1" hangingPunct="1"/>
            <a:r>
              <a:rPr lang="zh-CN" altLang="en-US" dirty="0"/>
              <a:t>什么是模式／内模式映象</a:t>
            </a:r>
          </a:p>
          <a:p>
            <a:pPr lvl="1" algn="just" eaLnBrk="1" hangingPunct="1"/>
            <a:r>
              <a:rPr lang="zh-CN" altLang="en-US" dirty="0"/>
              <a:t>模式／内模式映象定义了数据全局逻辑结构与存储结构之间的对应关系。例如，说明逻辑元组和属性在内部是如何表示的</a:t>
            </a:r>
          </a:p>
          <a:p>
            <a:pPr lvl="1" algn="just" eaLnBrk="1" hangingPunct="1"/>
            <a:r>
              <a:rPr lang="zh-CN" altLang="en-US" dirty="0"/>
              <a:t>数据库中模式／内模式映象是唯一的</a:t>
            </a:r>
          </a:p>
          <a:p>
            <a:pPr lvl="1" algn="just" eaLnBrk="1" hangingPunct="1"/>
            <a:r>
              <a:rPr lang="zh-CN" altLang="en-US" dirty="0"/>
              <a:t>该映象定义通常包含在模式描述中</a:t>
            </a:r>
          </a:p>
          <a:p>
            <a:pPr lvl="1" algn="just"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174</a:t>
            </a:fld>
            <a:endParaRPr lang="en-US" altLang="zh-CN"/>
          </a:p>
        </p:txBody>
      </p:sp>
      <p:sp>
        <p:nvSpPr>
          <p:cNvPr id="5"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p:txBody>
          <a:bodyPr/>
          <a:lstStyle/>
          <a:p>
            <a:pPr algn="just" eaLnBrk="1" hangingPunct="1"/>
            <a:r>
              <a:rPr lang="zh-CN" altLang="en-US"/>
              <a:t>模式／内模式映象的用途：保证数据的物理独立性</a:t>
            </a:r>
          </a:p>
          <a:p>
            <a:pPr lvl="1" algn="just" eaLnBrk="1" hangingPunct="1"/>
            <a:r>
              <a:rPr lang="zh-CN" altLang="en-US"/>
              <a:t>当数据库的存储结构改变了（例如选用了另一种存储结构），数据库管理员修改模式／内模式映象，使模式保持不变</a:t>
            </a:r>
          </a:p>
          <a:p>
            <a:pPr lvl="1" algn="just" eaLnBrk="1" hangingPunct="1"/>
            <a:r>
              <a:rPr lang="zh-CN" altLang="en-US"/>
              <a:t>应用程序不受影响。保证了数据与程序的物理独立性，简称数据的物理独立性。</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175</a:t>
            </a:fld>
            <a:endParaRPr lang="en-US" altLang="zh-CN"/>
          </a:p>
        </p:txBody>
      </p:sp>
      <p:sp>
        <p:nvSpPr>
          <p:cNvPr id="6" name="Rectangle 2"/>
          <p:cNvSpPr>
            <a:spLocks noGrp="1" noChangeArrowheads="1"/>
          </p:cNvSpPr>
          <p:nvPr>
            <p:ph type="title"/>
          </p:nvPr>
        </p:nvSpPr>
        <p:spPr>
          <a:xfrm>
            <a:off x="440570" y="1052736"/>
            <a:ext cx="8229600" cy="580926"/>
          </a:xfrm>
        </p:spPr>
        <p:txBody>
          <a:bodyPr/>
          <a:lstStyle/>
          <a:p>
            <a:pPr eaLnBrk="1" hangingPunct="1"/>
            <a:r>
              <a:rPr lang="zh-CN" altLang="en-US" sz="2400" b="1" dirty="0">
                <a:solidFill>
                  <a:srgbClr val="FF0000"/>
                </a:solidFill>
              </a:rPr>
              <a:t>模式／内模式映象</a:t>
            </a:r>
          </a:p>
        </p:txBody>
      </p:sp>
      <p:sp>
        <p:nvSpPr>
          <p:cNvPr id="7"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body" idx="1"/>
          </p:nvPr>
        </p:nvSpPr>
        <p:spPr/>
        <p:txBody>
          <a:bodyPr/>
          <a:lstStyle/>
          <a:p>
            <a:pPr algn="just" eaLnBrk="1" hangingPunct="1">
              <a:lnSpc>
                <a:spcPct val="140000"/>
              </a:lnSpc>
            </a:pPr>
            <a:r>
              <a:rPr lang="zh-CN" altLang="en-US"/>
              <a:t>数据库系统模式的概念</a:t>
            </a:r>
          </a:p>
          <a:p>
            <a:pPr algn="just" eaLnBrk="1" hangingPunct="1">
              <a:lnSpc>
                <a:spcPct val="140000"/>
              </a:lnSpc>
            </a:pPr>
            <a:r>
              <a:rPr lang="zh-CN" altLang="en-US"/>
              <a:t>数据库系统的三级模式结构</a:t>
            </a:r>
          </a:p>
          <a:p>
            <a:pPr algn="just" eaLnBrk="1" hangingPunct="1">
              <a:lnSpc>
                <a:spcPct val="140000"/>
              </a:lnSpc>
            </a:pPr>
            <a:r>
              <a:rPr lang="zh-CN" altLang="en-US"/>
              <a:t>数据库的二级映象功能与数据独立性</a:t>
            </a:r>
          </a:p>
          <a:p>
            <a:pPr algn="just" eaLnBrk="1" hangingPunct="1">
              <a:lnSpc>
                <a:spcPct val="140000"/>
              </a:lnSpc>
            </a:pPr>
            <a:r>
              <a:rPr lang="zh-CN" altLang="en-US">
                <a:solidFill>
                  <a:schemeClr val="accent2"/>
                </a:solidFill>
              </a:rPr>
              <a:t>小结</a:t>
            </a:r>
            <a:endParaRPr lang="zh-CN" altLang="en-US"/>
          </a:p>
          <a:p>
            <a:pPr eaLnBrk="1" hangingPunct="1">
              <a:lnSpc>
                <a:spcPct val="140000"/>
              </a:lnSpc>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176</a:t>
            </a:fld>
            <a:endParaRPr lang="en-US" altLang="zh-CN"/>
          </a:p>
        </p:txBody>
      </p:sp>
      <p:sp>
        <p:nvSpPr>
          <p:cNvPr id="7" name="Rectangle 2"/>
          <p:cNvSpPr txBox="1">
            <a:spLocks noChangeArrowheads="1"/>
          </p:cNvSpPr>
          <p:nvPr/>
        </p:nvSpPr>
        <p:spPr bwMode="auto">
          <a:xfrm>
            <a:off x="457200" y="277813"/>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683568" y="789694"/>
            <a:ext cx="1964904" cy="635769"/>
          </a:xfrm>
        </p:spPr>
        <p:txBody>
          <a:bodyPr/>
          <a:lstStyle/>
          <a:p>
            <a:pPr eaLnBrk="1" hangingPunct="1"/>
            <a:r>
              <a:rPr lang="zh-CN" altLang="en-US" sz="2800" b="1" dirty="0">
                <a:solidFill>
                  <a:srgbClr val="FF0000"/>
                </a:solidFill>
              </a:rPr>
              <a:t>小结</a:t>
            </a:r>
          </a:p>
        </p:txBody>
      </p:sp>
      <p:graphicFrame>
        <p:nvGraphicFramePr>
          <p:cNvPr id="181251" name="Object 3"/>
          <p:cNvGraphicFramePr>
            <a:graphicFrameLocks noGrp="1" noChangeAspect="1"/>
          </p:cNvGraphicFramePr>
          <p:nvPr>
            <p:ph type="body" idx="1"/>
          </p:nvPr>
        </p:nvGraphicFramePr>
        <p:xfrm>
          <a:off x="-1981200" y="1371600"/>
          <a:ext cx="12192000" cy="5241925"/>
        </p:xfrm>
        <a:graphic>
          <a:graphicData uri="http://schemas.openxmlformats.org/presentationml/2006/ole">
            <mc:AlternateContent xmlns:mc="http://schemas.openxmlformats.org/markup-compatibility/2006">
              <mc:Choice xmlns:v="urn:schemas-microsoft-com:vml" Requires="v">
                <p:oleObj spid="_x0000_s181324" name="文档" r:id="rId4" imgW="5486400" imgH="2262240" progId="Word.Document.8">
                  <p:embed/>
                </p:oleObj>
              </mc:Choice>
              <mc:Fallback>
                <p:oleObj name="文档" r:id="rId4" imgW="5486400" imgH="226224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371600"/>
                        <a:ext cx="12192000"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252" name="Text Box 4"/>
          <p:cNvSpPr txBox="1">
            <a:spLocks noChangeArrowheads="1"/>
          </p:cNvSpPr>
          <p:nvPr/>
        </p:nvSpPr>
        <p:spPr bwMode="auto">
          <a:xfrm>
            <a:off x="3581400" y="56388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数据库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177</a:t>
            </a:fld>
            <a:endParaRPr lang="en-US" altLang="zh-CN"/>
          </a:p>
        </p:txBody>
      </p:sp>
      <p:sp>
        <p:nvSpPr>
          <p:cNvPr id="6" name="Rectangle 2"/>
          <p:cNvSpPr txBox="1">
            <a:spLocks noChangeArrowheads="1"/>
          </p:cNvSpPr>
          <p:nvPr/>
        </p:nvSpPr>
        <p:spPr bwMode="auto">
          <a:xfrm>
            <a:off x="532263" y="188640"/>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p:txBody>
          <a:bodyPr/>
          <a:lstStyle/>
          <a:p>
            <a:pPr algn="just" eaLnBrk="1" hangingPunct="1"/>
            <a:r>
              <a:rPr lang="zh-CN" altLang="en-US"/>
              <a:t>模式</a:t>
            </a:r>
          </a:p>
          <a:p>
            <a:pPr lvl="1" algn="just" eaLnBrk="1" hangingPunct="1"/>
            <a:r>
              <a:rPr lang="zh-CN" altLang="en-US"/>
              <a:t>是数据库的中心与关键</a:t>
            </a:r>
          </a:p>
          <a:p>
            <a:pPr lvl="1" algn="just" eaLnBrk="1" hangingPunct="1"/>
            <a:r>
              <a:rPr lang="zh-CN" altLang="en-US"/>
              <a:t>独立于数据库的其它层次</a:t>
            </a:r>
          </a:p>
          <a:p>
            <a:pPr lvl="1" algn="just" eaLnBrk="1" hangingPunct="1"/>
            <a:r>
              <a:rPr lang="zh-CN" altLang="en-US"/>
              <a:t>设计数据库模式结构时应首先确定数据库的逻辑模式</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178</a:t>
            </a:fld>
            <a:endParaRPr lang="en-US" altLang="zh-CN"/>
          </a:p>
        </p:txBody>
      </p:sp>
      <p:sp>
        <p:nvSpPr>
          <p:cNvPr id="6" name="Rectangle 2"/>
          <p:cNvSpPr>
            <a:spLocks noGrp="1" noChangeArrowheads="1"/>
          </p:cNvSpPr>
          <p:nvPr>
            <p:ph type="title"/>
          </p:nvPr>
        </p:nvSpPr>
        <p:spPr>
          <a:xfrm>
            <a:off x="683568" y="789694"/>
            <a:ext cx="1964904" cy="635769"/>
          </a:xfrm>
        </p:spPr>
        <p:txBody>
          <a:bodyPr/>
          <a:lstStyle/>
          <a:p>
            <a:pPr eaLnBrk="1" hangingPunct="1"/>
            <a:r>
              <a:rPr lang="zh-CN" altLang="en-US" sz="2800" b="1" dirty="0">
                <a:solidFill>
                  <a:srgbClr val="FF0000"/>
                </a:solidFill>
              </a:rPr>
              <a:t>小结</a:t>
            </a:r>
          </a:p>
        </p:txBody>
      </p:sp>
      <p:sp>
        <p:nvSpPr>
          <p:cNvPr id="7" name="Rectangle 2"/>
          <p:cNvSpPr txBox="1">
            <a:spLocks noChangeArrowheads="1"/>
          </p:cNvSpPr>
          <p:nvPr/>
        </p:nvSpPr>
        <p:spPr bwMode="auto">
          <a:xfrm>
            <a:off x="532263" y="188640"/>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p:cNvSpPr>
            <a:spLocks noGrp="1" noChangeArrowheads="1"/>
          </p:cNvSpPr>
          <p:nvPr>
            <p:ph type="body" idx="1"/>
          </p:nvPr>
        </p:nvSpPr>
        <p:spPr/>
        <p:txBody>
          <a:bodyPr/>
          <a:lstStyle/>
          <a:p>
            <a:pPr algn="just" eaLnBrk="1" hangingPunct="1"/>
            <a:r>
              <a:rPr lang="zh-CN" altLang="en-US"/>
              <a:t>内模式</a:t>
            </a:r>
          </a:p>
          <a:p>
            <a:pPr lvl="1" algn="just" eaLnBrk="1" hangingPunct="1"/>
            <a:r>
              <a:rPr lang="zh-CN" altLang="en-US"/>
              <a:t>依赖于全局逻辑结构，但独立于数据库的用户视图即外模式，也独立于具体的存储设备。</a:t>
            </a:r>
          </a:p>
          <a:p>
            <a:pPr lvl="1" algn="just" eaLnBrk="1" hangingPunct="1"/>
            <a:r>
              <a:rPr lang="zh-CN" altLang="en-US"/>
              <a:t>它将全局逻辑结构中所定义的数据结构及其联系按照一定的物理存储策略进行组织，以达到较好的时间与空间效率。</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179</a:t>
            </a:fld>
            <a:endParaRPr lang="en-US" altLang="zh-CN"/>
          </a:p>
        </p:txBody>
      </p:sp>
      <p:sp>
        <p:nvSpPr>
          <p:cNvPr id="6" name="Rectangle 2"/>
          <p:cNvSpPr>
            <a:spLocks noGrp="1" noChangeArrowheads="1"/>
          </p:cNvSpPr>
          <p:nvPr>
            <p:ph type="title"/>
          </p:nvPr>
        </p:nvSpPr>
        <p:spPr>
          <a:xfrm>
            <a:off x="683568" y="789694"/>
            <a:ext cx="1964904" cy="635769"/>
          </a:xfrm>
        </p:spPr>
        <p:txBody>
          <a:bodyPr/>
          <a:lstStyle/>
          <a:p>
            <a:pPr eaLnBrk="1" hangingPunct="1"/>
            <a:r>
              <a:rPr lang="zh-CN" altLang="en-US" sz="2800" b="1" dirty="0">
                <a:solidFill>
                  <a:srgbClr val="FF0000"/>
                </a:solidFill>
              </a:rPr>
              <a:t>小结</a:t>
            </a:r>
          </a:p>
        </p:txBody>
      </p:sp>
      <p:sp>
        <p:nvSpPr>
          <p:cNvPr id="7" name="Rectangle 2"/>
          <p:cNvSpPr txBox="1">
            <a:spLocks noChangeArrowheads="1"/>
          </p:cNvSpPr>
          <p:nvPr/>
        </p:nvSpPr>
        <p:spPr bwMode="auto">
          <a:xfrm>
            <a:off x="532263" y="188640"/>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数据库系统</a:t>
            </a:r>
            <a:r>
              <a:rPr lang="en-US" altLang="zh-CN"/>
              <a:t>(</a:t>
            </a:r>
            <a:r>
              <a:rPr lang="zh-CN" altLang="en-US"/>
              <a:t>续</a:t>
            </a:r>
            <a:r>
              <a:rPr lang="en-US" altLang="zh-CN"/>
              <a:t>)</a:t>
            </a:r>
            <a:endParaRPr lang="en-US" altLang="zh-CN">
              <a:solidFill>
                <a:schemeClr val="tx1"/>
              </a:solidFill>
            </a:endParaRPr>
          </a:p>
        </p:txBody>
      </p:sp>
      <p:sp>
        <p:nvSpPr>
          <p:cNvPr id="21507" name="Rectangle 3"/>
          <p:cNvSpPr>
            <a:spLocks noGrp="1" noChangeArrowheads="1"/>
          </p:cNvSpPr>
          <p:nvPr>
            <p:ph type="body" idx="1"/>
          </p:nvPr>
        </p:nvSpPr>
        <p:spPr>
          <a:xfrm>
            <a:off x="577850" y="1620044"/>
            <a:ext cx="7772400" cy="4192588"/>
          </a:xfrm>
        </p:spPr>
        <p:txBody>
          <a:bodyPr/>
          <a:lstStyle/>
          <a:p>
            <a:pPr eaLnBrk="1" hangingPunct="1"/>
            <a:r>
              <a:rPr lang="zh-CN" altLang="en-US"/>
              <a:t>数据库系统构成图示</a:t>
            </a:r>
          </a:p>
        </p:txBody>
      </p:sp>
      <p:sp>
        <p:nvSpPr>
          <p:cNvPr id="21508" name="Rectangle 8"/>
          <p:cNvSpPr>
            <a:spLocks noChangeArrowheads="1"/>
          </p:cNvSpPr>
          <p:nvPr/>
        </p:nvSpPr>
        <p:spPr bwMode="auto">
          <a:xfrm>
            <a:off x="1547813" y="2492375"/>
            <a:ext cx="576262" cy="288925"/>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000">
                <a:latin typeface="Times New Roman" charset="0"/>
              </a:rPr>
              <a:t>用户</a:t>
            </a:r>
          </a:p>
        </p:txBody>
      </p:sp>
      <p:sp>
        <p:nvSpPr>
          <p:cNvPr id="21509" name="Rectangle 9"/>
          <p:cNvSpPr>
            <a:spLocks noChangeArrowheads="1"/>
          </p:cNvSpPr>
          <p:nvPr/>
        </p:nvSpPr>
        <p:spPr bwMode="auto">
          <a:xfrm>
            <a:off x="2268538" y="2492375"/>
            <a:ext cx="576262" cy="288925"/>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000">
                <a:latin typeface="Times New Roman" charset="0"/>
              </a:rPr>
              <a:t>用户</a:t>
            </a:r>
          </a:p>
        </p:txBody>
      </p:sp>
      <p:sp>
        <p:nvSpPr>
          <p:cNvPr id="21510" name="Rectangle 10"/>
          <p:cNvSpPr>
            <a:spLocks noChangeArrowheads="1"/>
          </p:cNvSpPr>
          <p:nvPr/>
        </p:nvSpPr>
        <p:spPr bwMode="auto">
          <a:xfrm>
            <a:off x="3419475" y="2492375"/>
            <a:ext cx="576263" cy="288925"/>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000">
                <a:latin typeface="Times New Roman" charset="0"/>
              </a:rPr>
              <a:t>用户</a:t>
            </a:r>
          </a:p>
        </p:txBody>
      </p:sp>
      <p:sp>
        <p:nvSpPr>
          <p:cNvPr id="21511" name="Oval 11"/>
          <p:cNvSpPr>
            <a:spLocks noChangeArrowheads="1"/>
          </p:cNvSpPr>
          <p:nvPr/>
        </p:nvSpPr>
        <p:spPr bwMode="auto">
          <a:xfrm flipV="1">
            <a:off x="2987675" y="2565400"/>
            <a:ext cx="71438" cy="7143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21512" name="Oval 12"/>
          <p:cNvSpPr>
            <a:spLocks noChangeArrowheads="1"/>
          </p:cNvSpPr>
          <p:nvPr/>
        </p:nvSpPr>
        <p:spPr bwMode="auto">
          <a:xfrm flipV="1">
            <a:off x="3132138" y="2565400"/>
            <a:ext cx="71437" cy="7143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21513" name="Oval 13"/>
          <p:cNvSpPr>
            <a:spLocks noChangeArrowheads="1"/>
          </p:cNvSpPr>
          <p:nvPr/>
        </p:nvSpPr>
        <p:spPr bwMode="auto">
          <a:xfrm flipV="1">
            <a:off x="3276600" y="2565400"/>
            <a:ext cx="71438" cy="71438"/>
          </a:xfrm>
          <a:prstGeom prst="ellipse">
            <a:avLst/>
          </a:prstGeom>
          <a:solidFill>
            <a:schemeClr val="accent1"/>
          </a:solidFill>
          <a:ln w="9525">
            <a:solidFill>
              <a:schemeClr val="tx1"/>
            </a:solidFill>
            <a:miter lim="800000"/>
            <a:headEnd/>
            <a:tailEnd/>
          </a:ln>
        </p:spPr>
        <p:txBody>
          <a:bodyPr wrap="none" anchor="ctr"/>
          <a:lstStyle/>
          <a:p>
            <a:endParaRPr lang="zh-CN" altLang="en-US"/>
          </a:p>
        </p:txBody>
      </p:sp>
      <p:sp>
        <p:nvSpPr>
          <p:cNvPr id="21514" name="AutoShape 14"/>
          <p:cNvSpPr>
            <a:spLocks noChangeArrowheads="1"/>
          </p:cNvSpPr>
          <p:nvPr/>
        </p:nvSpPr>
        <p:spPr bwMode="auto">
          <a:xfrm>
            <a:off x="1835150" y="3141663"/>
            <a:ext cx="1871663" cy="431800"/>
          </a:xfrm>
          <a:prstGeom prst="hexagon">
            <a:avLst>
              <a:gd name="adj" fmla="val 108364"/>
              <a:gd name="vf" fmla="val 115470"/>
            </a:avLst>
          </a:prstGeom>
          <a:solidFill>
            <a:schemeClr val="accent1"/>
          </a:solidFill>
          <a:ln w="9525">
            <a:solidFill>
              <a:schemeClr val="tx1"/>
            </a:solidFill>
            <a:miter lim="800000"/>
            <a:headEnd/>
            <a:tailEnd/>
          </a:ln>
        </p:spPr>
        <p:txBody>
          <a:bodyPr wrap="none" anchor="ctr"/>
          <a:lstStyle/>
          <a:p>
            <a:pPr algn="ctr"/>
            <a:r>
              <a:rPr kumimoji="1" lang="zh-CN" altLang="en-US" sz="2000" dirty="0">
                <a:latin typeface="Times New Roman" charset="0"/>
              </a:rPr>
              <a:t>应用系统</a:t>
            </a:r>
          </a:p>
        </p:txBody>
      </p:sp>
      <p:sp>
        <p:nvSpPr>
          <p:cNvPr id="21515" name="AutoShape 15"/>
          <p:cNvSpPr>
            <a:spLocks noChangeArrowheads="1"/>
          </p:cNvSpPr>
          <p:nvPr/>
        </p:nvSpPr>
        <p:spPr bwMode="auto">
          <a:xfrm>
            <a:off x="1835150" y="3716338"/>
            <a:ext cx="1871663" cy="431800"/>
          </a:xfrm>
          <a:prstGeom prst="hexagon">
            <a:avLst>
              <a:gd name="adj" fmla="val 108364"/>
              <a:gd name="vf" fmla="val 115470"/>
            </a:avLst>
          </a:prstGeom>
          <a:solidFill>
            <a:schemeClr val="accent1"/>
          </a:solidFill>
          <a:ln w="9525">
            <a:solidFill>
              <a:schemeClr val="tx1"/>
            </a:solidFill>
            <a:miter lim="800000"/>
            <a:headEnd/>
            <a:tailEnd/>
          </a:ln>
        </p:spPr>
        <p:txBody>
          <a:bodyPr wrap="none" anchor="ctr"/>
          <a:lstStyle/>
          <a:p>
            <a:pPr algn="ctr"/>
            <a:r>
              <a:rPr kumimoji="1" lang="zh-CN" altLang="en-US" sz="2000" dirty="0">
                <a:latin typeface="Times New Roman" charset="0"/>
              </a:rPr>
              <a:t>应用</a:t>
            </a:r>
            <a:r>
              <a:rPr kumimoji="1" lang="zh-CN" altLang="en-US" dirty="0">
                <a:latin typeface="Times New Roman" charset="0"/>
              </a:rPr>
              <a:t>开发系统</a:t>
            </a:r>
          </a:p>
        </p:txBody>
      </p:sp>
      <p:sp>
        <p:nvSpPr>
          <p:cNvPr id="21516" name="AutoShape 16"/>
          <p:cNvSpPr>
            <a:spLocks noChangeArrowheads="1"/>
          </p:cNvSpPr>
          <p:nvPr/>
        </p:nvSpPr>
        <p:spPr bwMode="auto">
          <a:xfrm>
            <a:off x="1692275" y="4292600"/>
            <a:ext cx="2159000" cy="431800"/>
          </a:xfrm>
          <a:prstGeom prst="hexagon">
            <a:avLst>
              <a:gd name="adj" fmla="val 125000"/>
              <a:gd name="vf" fmla="val 115470"/>
            </a:avLst>
          </a:prstGeom>
          <a:solidFill>
            <a:schemeClr val="accent1"/>
          </a:solidFill>
          <a:ln w="9525">
            <a:solidFill>
              <a:schemeClr val="tx1"/>
            </a:solidFill>
            <a:miter lim="800000"/>
            <a:headEnd/>
            <a:tailEnd/>
          </a:ln>
        </p:spPr>
        <p:txBody>
          <a:bodyPr wrap="none" anchor="ctr"/>
          <a:lstStyle/>
          <a:p>
            <a:pPr algn="ctr"/>
            <a:r>
              <a:rPr kumimoji="1" lang="zh-CN" altLang="en-US" dirty="0">
                <a:latin typeface="Times New Roman" charset="0"/>
              </a:rPr>
              <a:t>数据库管理系统</a:t>
            </a:r>
          </a:p>
        </p:txBody>
      </p:sp>
      <p:sp>
        <p:nvSpPr>
          <p:cNvPr id="21517" name="AutoShape 17"/>
          <p:cNvSpPr>
            <a:spLocks noChangeArrowheads="1"/>
          </p:cNvSpPr>
          <p:nvPr/>
        </p:nvSpPr>
        <p:spPr bwMode="auto">
          <a:xfrm>
            <a:off x="1908175" y="4941888"/>
            <a:ext cx="1871663" cy="431800"/>
          </a:xfrm>
          <a:prstGeom prst="hexagon">
            <a:avLst>
              <a:gd name="adj" fmla="val 108364"/>
              <a:gd name="vf" fmla="val 115470"/>
            </a:avLst>
          </a:prstGeom>
          <a:solidFill>
            <a:schemeClr val="accent1"/>
          </a:solidFill>
          <a:ln w="9525">
            <a:solidFill>
              <a:schemeClr val="tx1"/>
            </a:solidFill>
            <a:miter lim="800000"/>
            <a:headEnd/>
            <a:tailEnd/>
          </a:ln>
        </p:spPr>
        <p:txBody>
          <a:bodyPr wrap="none" anchor="ctr"/>
          <a:lstStyle/>
          <a:p>
            <a:pPr algn="ctr"/>
            <a:r>
              <a:rPr kumimoji="1" lang="zh-CN" altLang="en-US" sz="2000">
                <a:latin typeface="Times New Roman" charset="0"/>
              </a:rPr>
              <a:t>操作系统</a:t>
            </a:r>
          </a:p>
        </p:txBody>
      </p:sp>
      <p:sp>
        <p:nvSpPr>
          <p:cNvPr id="21518" name="AutoShape 18"/>
          <p:cNvSpPr>
            <a:spLocks noChangeArrowheads="1"/>
          </p:cNvSpPr>
          <p:nvPr/>
        </p:nvSpPr>
        <p:spPr bwMode="auto">
          <a:xfrm>
            <a:off x="2268538" y="5661025"/>
            <a:ext cx="914400" cy="609600"/>
          </a:xfrm>
          <a:prstGeom prst="flowChartMagneticDisk">
            <a:avLst/>
          </a:prstGeom>
          <a:solidFill>
            <a:schemeClr val="accent1"/>
          </a:solidFill>
          <a:ln w="9525">
            <a:solidFill>
              <a:schemeClr val="tx1"/>
            </a:solidFill>
            <a:miter lim="800000"/>
            <a:headEnd/>
            <a:tailEnd/>
          </a:ln>
        </p:spPr>
        <p:txBody>
          <a:bodyPr wrap="none" anchor="ctr"/>
          <a:lstStyle/>
          <a:p>
            <a:pPr algn="ctr"/>
            <a:r>
              <a:rPr kumimoji="1" lang="zh-CN" altLang="en-US" sz="2000">
                <a:latin typeface="Times New Roman" charset="0"/>
              </a:rPr>
              <a:t>数据库</a:t>
            </a:r>
          </a:p>
        </p:txBody>
      </p:sp>
      <p:sp>
        <p:nvSpPr>
          <p:cNvPr id="21519" name="Rectangle 19"/>
          <p:cNvSpPr>
            <a:spLocks noChangeArrowheads="1"/>
          </p:cNvSpPr>
          <p:nvPr/>
        </p:nvSpPr>
        <p:spPr bwMode="auto">
          <a:xfrm>
            <a:off x="4716463" y="4292600"/>
            <a:ext cx="1871662" cy="358775"/>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Times New Roman" charset="0"/>
              </a:rPr>
              <a:t>数据库管理员</a:t>
            </a:r>
          </a:p>
        </p:txBody>
      </p:sp>
      <p:sp>
        <p:nvSpPr>
          <p:cNvPr id="21520" name="Line 20"/>
          <p:cNvSpPr>
            <a:spLocks noChangeShapeType="1"/>
          </p:cNvSpPr>
          <p:nvPr/>
        </p:nvSpPr>
        <p:spPr bwMode="auto">
          <a:xfrm>
            <a:off x="1835150" y="2781300"/>
            <a:ext cx="360363" cy="2873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1" name="Line 21"/>
          <p:cNvSpPr>
            <a:spLocks noChangeShapeType="1"/>
          </p:cNvSpPr>
          <p:nvPr/>
        </p:nvSpPr>
        <p:spPr bwMode="auto">
          <a:xfrm>
            <a:off x="2555875" y="2852738"/>
            <a:ext cx="0" cy="2159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2" name="Line 22"/>
          <p:cNvSpPr>
            <a:spLocks noChangeShapeType="1"/>
          </p:cNvSpPr>
          <p:nvPr/>
        </p:nvSpPr>
        <p:spPr bwMode="auto">
          <a:xfrm flipH="1">
            <a:off x="3348038" y="2781300"/>
            <a:ext cx="360362" cy="28733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3" name="Line 23"/>
          <p:cNvSpPr>
            <a:spLocks noChangeShapeType="1"/>
          </p:cNvSpPr>
          <p:nvPr/>
        </p:nvSpPr>
        <p:spPr bwMode="auto">
          <a:xfrm flipH="1">
            <a:off x="3924300" y="4508500"/>
            <a:ext cx="71913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4" name="Line 24"/>
          <p:cNvSpPr>
            <a:spLocks noChangeShapeType="1"/>
          </p:cNvSpPr>
          <p:nvPr/>
        </p:nvSpPr>
        <p:spPr bwMode="auto">
          <a:xfrm>
            <a:off x="3276600" y="5949950"/>
            <a:ext cx="2374900" cy="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5" name="Line 26"/>
          <p:cNvSpPr>
            <a:spLocks noChangeShapeType="1"/>
          </p:cNvSpPr>
          <p:nvPr/>
        </p:nvSpPr>
        <p:spPr bwMode="auto">
          <a:xfrm>
            <a:off x="2700338" y="3573463"/>
            <a:ext cx="0" cy="1428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6" name="Line 27"/>
          <p:cNvSpPr>
            <a:spLocks noChangeShapeType="1"/>
          </p:cNvSpPr>
          <p:nvPr/>
        </p:nvSpPr>
        <p:spPr bwMode="auto">
          <a:xfrm>
            <a:off x="2700338" y="4149725"/>
            <a:ext cx="0" cy="1428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7" name="Line 29"/>
          <p:cNvSpPr>
            <a:spLocks noChangeShapeType="1"/>
          </p:cNvSpPr>
          <p:nvPr/>
        </p:nvSpPr>
        <p:spPr bwMode="auto">
          <a:xfrm>
            <a:off x="2700338" y="4724400"/>
            <a:ext cx="0" cy="2174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8" name="Line 30"/>
          <p:cNvSpPr>
            <a:spLocks noChangeShapeType="1"/>
          </p:cNvSpPr>
          <p:nvPr/>
        </p:nvSpPr>
        <p:spPr bwMode="auto">
          <a:xfrm>
            <a:off x="2700338" y="5373688"/>
            <a:ext cx="0" cy="28733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529" name="Line 31"/>
          <p:cNvSpPr>
            <a:spLocks noChangeShapeType="1"/>
          </p:cNvSpPr>
          <p:nvPr/>
        </p:nvSpPr>
        <p:spPr bwMode="auto">
          <a:xfrm flipV="1">
            <a:off x="5651500" y="4652963"/>
            <a:ext cx="0" cy="12969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TextBox 25"/>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body" idx="1"/>
          </p:nvPr>
        </p:nvSpPr>
        <p:spPr/>
        <p:txBody>
          <a:bodyPr/>
          <a:lstStyle/>
          <a:p>
            <a:pPr algn="just" eaLnBrk="1" hangingPunct="1"/>
            <a:r>
              <a:rPr lang="zh-CN" altLang="en-US"/>
              <a:t>外模式</a:t>
            </a:r>
          </a:p>
          <a:p>
            <a:pPr lvl="1" algn="just" eaLnBrk="1" hangingPunct="1"/>
            <a:r>
              <a:rPr lang="zh-CN" altLang="en-US"/>
              <a:t>面向具体的应用程序，定义在逻辑模式之上，但独立于存储模式和存储设备</a:t>
            </a:r>
          </a:p>
          <a:p>
            <a:pPr lvl="1" algn="just" eaLnBrk="1" hangingPunct="1"/>
            <a:r>
              <a:rPr lang="zh-CN" altLang="en-US"/>
              <a:t>设计外模式时应充分考虑到应用的扩充性。当应用需求发生较大变化，相应外模式不能满足其视图要求时，该外模式就得做相应改动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180</a:t>
            </a:fld>
            <a:endParaRPr lang="en-US" altLang="zh-CN"/>
          </a:p>
        </p:txBody>
      </p:sp>
      <p:sp>
        <p:nvSpPr>
          <p:cNvPr id="7" name="Rectangle 2"/>
          <p:cNvSpPr>
            <a:spLocks noGrp="1" noChangeArrowheads="1"/>
          </p:cNvSpPr>
          <p:nvPr>
            <p:ph type="title"/>
          </p:nvPr>
        </p:nvSpPr>
        <p:spPr>
          <a:xfrm>
            <a:off x="683568" y="789694"/>
            <a:ext cx="1964904" cy="635769"/>
          </a:xfrm>
        </p:spPr>
        <p:txBody>
          <a:bodyPr/>
          <a:lstStyle/>
          <a:p>
            <a:pPr eaLnBrk="1" hangingPunct="1"/>
            <a:r>
              <a:rPr lang="zh-CN" altLang="en-US" sz="2800" b="1" dirty="0">
                <a:solidFill>
                  <a:srgbClr val="FF0000"/>
                </a:solidFill>
              </a:rPr>
              <a:t>小结</a:t>
            </a:r>
          </a:p>
        </p:txBody>
      </p:sp>
      <p:sp>
        <p:nvSpPr>
          <p:cNvPr id="8" name="Rectangle 2"/>
          <p:cNvSpPr txBox="1">
            <a:spLocks noChangeArrowheads="1"/>
          </p:cNvSpPr>
          <p:nvPr/>
        </p:nvSpPr>
        <p:spPr bwMode="auto">
          <a:xfrm>
            <a:off x="532263" y="188640"/>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p:txBody>
          <a:bodyPr/>
          <a:lstStyle/>
          <a:p>
            <a:pPr algn="just" eaLnBrk="1" hangingPunct="1"/>
            <a:r>
              <a:rPr lang="zh-CN" altLang="en-US"/>
              <a:t>应用程序</a:t>
            </a:r>
          </a:p>
          <a:p>
            <a:pPr lvl="1" algn="just" eaLnBrk="1" hangingPunct="1"/>
            <a:r>
              <a:rPr lang="zh-CN" altLang="en-US"/>
              <a:t>在外模式描述的数据结构上编制的，它依赖于特定的外模式，与数据库的模式和存储结构独立。</a:t>
            </a:r>
          </a:p>
          <a:p>
            <a:pPr lvl="1" algn="just" eaLnBrk="1" hangingPunct="1"/>
            <a:r>
              <a:rPr lang="zh-CN" altLang="en-US"/>
              <a:t>不同的应用程序有时可以共用同一个外模式。</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181</a:t>
            </a:fld>
            <a:endParaRPr lang="en-US" altLang="zh-CN"/>
          </a:p>
        </p:txBody>
      </p:sp>
      <p:sp>
        <p:nvSpPr>
          <p:cNvPr id="6" name="Rectangle 2"/>
          <p:cNvSpPr>
            <a:spLocks noGrp="1" noChangeArrowheads="1"/>
          </p:cNvSpPr>
          <p:nvPr>
            <p:ph type="title"/>
          </p:nvPr>
        </p:nvSpPr>
        <p:spPr>
          <a:xfrm>
            <a:off x="683568" y="789694"/>
            <a:ext cx="1964904" cy="635769"/>
          </a:xfrm>
        </p:spPr>
        <p:txBody>
          <a:bodyPr/>
          <a:lstStyle/>
          <a:p>
            <a:pPr eaLnBrk="1" hangingPunct="1"/>
            <a:r>
              <a:rPr lang="zh-CN" altLang="en-US" sz="2800" b="1" dirty="0">
                <a:solidFill>
                  <a:srgbClr val="FF0000"/>
                </a:solidFill>
              </a:rPr>
              <a:t>小结</a:t>
            </a:r>
          </a:p>
        </p:txBody>
      </p:sp>
      <p:sp>
        <p:nvSpPr>
          <p:cNvPr id="7" name="Rectangle 2"/>
          <p:cNvSpPr txBox="1">
            <a:spLocks noChangeArrowheads="1"/>
          </p:cNvSpPr>
          <p:nvPr/>
        </p:nvSpPr>
        <p:spPr bwMode="auto">
          <a:xfrm>
            <a:off x="532263" y="188640"/>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p:txBody>
          <a:bodyPr/>
          <a:lstStyle/>
          <a:p>
            <a:pPr algn="just" eaLnBrk="1" hangingPunct="1"/>
            <a:r>
              <a:rPr lang="zh-CN" altLang="en-US"/>
              <a:t>二级映象</a:t>
            </a:r>
          </a:p>
          <a:p>
            <a:pPr lvl="1" algn="just" eaLnBrk="1" hangingPunct="1"/>
            <a:r>
              <a:rPr lang="zh-CN" altLang="en-US"/>
              <a:t>保证了数据库外模式的稳定性，从而从底层保证了应用程序的稳定性，除非应用需求本身发生变化，否则应用程序一般不需要修改。</a:t>
            </a:r>
          </a:p>
          <a:p>
            <a:pPr lvl="1" algn="just" eaLnBrk="1" hangingPunct="1"/>
            <a:r>
              <a:rPr lang="zh-CN" altLang="en-US"/>
              <a:t>数据与程序之间的独立性，使得数据的定义和描述可以从应用程序中分离出去。</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182</a:t>
            </a:fld>
            <a:endParaRPr lang="en-US" altLang="zh-CN"/>
          </a:p>
        </p:txBody>
      </p:sp>
      <p:sp>
        <p:nvSpPr>
          <p:cNvPr id="6" name="Rectangle 2"/>
          <p:cNvSpPr>
            <a:spLocks noGrp="1" noChangeArrowheads="1"/>
          </p:cNvSpPr>
          <p:nvPr>
            <p:ph type="title"/>
          </p:nvPr>
        </p:nvSpPr>
        <p:spPr>
          <a:xfrm>
            <a:off x="683568" y="789694"/>
            <a:ext cx="1964904" cy="635769"/>
          </a:xfrm>
        </p:spPr>
        <p:txBody>
          <a:bodyPr/>
          <a:lstStyle/>
          <a:p>
            <a:pPr eaLnBrk="1" hangingPunct="1"/>
            <a:r>
              <a:rPr lang="zh-CN" altLang="en-US" sz="2800" b="1" dirty="0">
                <a:solidFill>
                  <a:srgbClr val="FF0000"/>
                </a:solidFill>
              </a:rPr>
              <a:t>小结</a:t>
            </a:r>
          </a:p>
        </p:txBody>
      </p:sp>
      <p:sp>
        <p:nvSpPr>
          <p:cNvPr id="7" name="Rectangle 2"/>
          <p:cNvSpPr txBox="1">
            <a:spLocks noChangeArrowheads="1"/>
          </p:cNvSpPr>
          <p:nvPr/>
        </p:nvSpPr>
        <p:spPr bwMode="auto">
          <a:xfrm>
            <a:off x="532263" y="188640"/>
            <a:ext cx="8229600" cy="9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charset="-122"/>
              </a:defRPr>
            </a:lvl2pPr>
            <a:lvl3pPr algn="l" rtl="0" eaLnBrk="0" fontAlgn="base" hangingPunct="0">
              <a:spcBef>
                <a:spcPct val="0"/>
              </a:spcBef>
              <a:spcAft>
                <a:spcPct val="0"/>
              </a:spcAft>
              <a:defRPr sz="4200">
                <a:solidFill>
                  <a:schemeClr val="tx2"/>
                </a:solidFill>
                <a:latin typeface="Garamond" pitchFamily="18" charset="0"/>
                <a:ea typeface="宋体" charset="-122"/>
              </a:defRPr>
            </a:lvl3pPr>
            <a:lvl4pPr algn="l" rtl="0" eaLnBrk="0" fontAlgn="base" hangingPunct="0">
              <a:spcBef>
                <a:spcPct val="0"/>
              </a:spcBef>
              <a:spcAft>
                <a:spcPct val="0"/>
              </a:spcAft>
              <a:defRPr sz="4200">
                <a:solidFill>
                  <a:schemeClr val="tx2"/>
                </a:solidFill>
                <a:latin typeface="Garamond" pitchFamily="18" charset="0"/>
                <a:ea typeface="宋体" charset="-122"/>
              </a:defRPr>
            </a:lvl4pPr>
            <a:lvl5pPr algn="l" rtl="0" eaLnBrk="0" fontAlgn="base" hangingPunct="0">
              <a:spcBef>
                <a:spcPct val="0"/>
              </a:spcBef>
              <a:spcAft>
                <a:spcPct val="0"/>
              </a:spcAft>
              <a:defRPr sz="4200">
                <a:solidFill>
                  <a:schemeClr val="tx2"/>
                </a:solidFill>
                <a:latin typeface="Garamond" pitchFamily="18" charset="0"/>
                <a:ea typeface="宋体" charset="-122"/>
              </a:defRPr>
            </a:lvl5pPr>
            <a:lvl6pPr marL="457200" algn="l" rtl="0" fontAlgn="base">
              <a:spcBef>
                <a:spcPct val="0"/>
              </a:spcBef>
              <a:spcAft>
                <a:spcPct val="0"/>
              </a:spcAft>
              <a:defRPr sz="4200">
                <a:solidFill>
                  <a:schemeClr val="tx2"/>
                </a:solidFill>
                <a:latin typeface="Garamond" pitchFamily="18" charset="0"/>
                <a:ea typeface="宋体" charset="-122"/>
              </a:defRPr>
            </a:lvl6pPr>
            <a:lvl7pPr marL="914400" algn="l" rtl="0" fontAlgn="base">
              <a:spcBef>
                <a:spcPct val="0"/>
              </a:spcBef>
              <a:spcAft>
                <a:spcPct val="0"/>
              </a:spcAft>
              <a:defRPr sz="4200">
                <a:solidFill>
                  <a:schemeClr val="tx2"/>
                </a:solidFill>
                <a:latin typeface="Garamond" pitchFamily="18" charset="0"/>
                <a:ea typeface="宋体" charset="-122"/>
              </a:defRPr>
            </a:lvl7pPr>
            <a:lvl8pPr marL="1371600" algn="l" rtl="0" fontAlgn="base">
              <a:spcBef>
                <a:spcPct val="0"/>
              </a:spcBef>
              <a:spcAft>
                <a:spcPct val="0"/>
              </a:spcAft>
              <a:defRPr sz="4200">
                <a:solidFill>
                  <a:schemeClr val="tx2"/>
                </a:solidFill>
                <a:latin typeface="Garamond" pitchFamily="18" charset="0"/>
                <a:ea typeface="宋体" charset="-122"/>
              </a:defRPr>
            </a:lvl8pPr>
            <a:lvl9pPr marL="1828800" algn="l" rtl="0" fontAlgn="base">
              <a:spcBef>
                <a:spcPct val="0"/>
              </a:spcBef>
              <a:spcAft>
                <a:spcPct val="0"/>
              </a:spcAft>
              <a:defRPr sz="4200">
                <a:solidFill>
                  <a:schemeClr val="tx2"/>
                </a:solidFill>
                <a:latin typeface="Garamond" pitchFamily="18" charset="0"/>
                <a:ea typeface="宋体" charset="-122"/>
              </a:defRPr>
            </a:lvl9pPr>
          </a:lstStyle>
          <a:p>
            <a:pPr eaLnBrk="1" hangingPunct="1"/>
            <a:r>
              <a:rPr lang="en-US" altLang="zh-CN" dirty="0">
                <a:solidFill>
                  <a:schemeClr val="accent2"/>
                </a:solidFill>
              </a:rPr>
              <a:t>1.3.1</a:t>
            </a:r>
            <a:r>
              <a:rPr lang="zh-CN" altLang="en-US" dirty="0"/>
              <a:t>数据库系统的模式结构</a:t>
            </a:r>
            <a:endParaRPr lang="zh-CN" altLang="en-US" b="1" dirty="0">
              <a:solidFill>
                <a:srgbClr val="FF0000"/>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r>
              <a:rPr lang="en-US" altLang="zh-CN" dirty="0"/>
              <a:t>1.3.2</a:t>
            </a:r>
            <a:r>
              <a:rPr lang="zh-CN" altLang="zh-CN" dirty="0"/>
              <a:t>数据库系统</a:t>
            </a:r>
            <a:r>
              <a:rPr lang="zh-CN" altLang="en-US" dirty="0"/>
              <a:t>的体系</a:t>
            </a:r>
            <a:r>
              <a:rPr lang="zh-CN" altLang="zh-CN" dirty="0"/>
              <a:t>结构</a:t>
            </a:r>
            <a:endParaRPr lang="zh-CN" altLang="en-US" dirty="0"/>
          </a:p>
        </p:txBody>
      </p:sp>
      <p:sp>
        <p:nvSpPr>
          <p:cNvPr id="187395" name="Rectangle 3"/>
          <p:cNvSpPr>
            <a:spLocks noGrp="1" noChangeArrowheads="1"/>
          </p:cNvSpPr>
          <p:nvPr>
            <p:ph type="body" idx="1"/>
          </p:nvPr>
        </p:nvSpPr>
        <p:spPr/>
        <p:txBody>
          <a:bodyPr/>
          <a:lstStyle/>
          <a:p>
            <a:pPr algn="just" eaLnBrk="1" hangingPunct="1"/>
            <a:r>
              <a:rPr lang="zh-CN" altLang="en-US" dirty="0"/>
              <a:t>数据库系统内部的系统结构   </a:t>
            </a:r>
          </a:p>
          <a:p>
            <a:pPr lvl="1" algn="just" eaLnBrk="1" hangingPunct="1"/>
            <a:r>
              <a:rPr lang="zh-CN" altLang="en-US" dirty="0"/>
              <a:t>从数据库管理系统角度看</a:t>
            </a:r>
          </a:p>
          <a:p>
            <a:pPr lvl="1" algn="just" eaLnBrk="1" hangingPunct="1"/>
            <a:endParaRPr lang="zh-CN" altLang="en-US" dirty="0"/>
          </a:p>
          <a:p>
            <a:pPr algn="just" eaLnBrk="1" hangingPunct="1"/>
            <a:r>
              <a:rPr lang="zh-CN" altLang="en-US" dirty="0">
                <a:solidFill>
                  <a:schemeClr val="accent2"/>
                </a:solidFill>
              </a:rPr>
              <a:t>数据库系统外部的体系结构</a:t>
            </a:r>
            <a:endParaRPr lang="zh-CN" altLang="en-US" dirty="0"/>
          </a:p>
          <a:p>
            <a:pPr lvl="1" algn="just" eaLnBrk="1" hangingPunct="1"/>
            <a:r>
              <a:rPr lang="zh-CN" altLang="en-US" dirty="0"/>
              <a:t>从数据库最终用户角度看</a:t>
            </a:r>
          </a:p>
          <a:p>
            <a:pPr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183</a:t>
            </a:fld>
            <a:endParaRPr lang="en-US" altLang="zh-CN"/>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body" idx="1"/>
          </p:nvPr>
        </p:nvSpPr>
        <p:spPr/>
        <p:txBody>
          <a:bodyPr/>
          <a:lstStyle/>
          <a:p>
            <a:pPr algn="just" eaLnBrk="1" hangingPunct="1">
              <a:lnSpc>
                <a:spcPct val="140000"/>
              </a:lnSpc>
            </a:pPr>
            <a:r>
              <a:rPr lang="zh-CN" altLang="en-US">
                <a:latin typeface="宋体" charset="-122"/>
              </a:rPr>
              <a:t>单用户结构</a:t>
            </a:r>
          </a:p>
          <a:p>
            <a:pPr algn="just" eaLnBrk="1" hangingPunct="1">
              <a:lnSpc>
                <a:spcPct val="140000"/>
              </a:lnSpc>
            </a:pPr>
            <a:r>
              <a:rPr lang="zh-CN" altLang="en-US">
                <a:latin typeface="宋体" charset="-122"/>
              </a:rPr>
              <a:t>主从式结构</a:t>
            </a:r>
          </a:p>
          <a:p>
            <a:pPr algn="just" eaLnBrk="1" hangingPunct="1">
              <a:lnSpc>
                <a:spcPct val="140000"/>
              </a:lnSpc>
            </a:pPr>
            <a:r>
              <a:rPr lang="zh-CN" altLang="en-US">
                <a:latin typeface="宋体" charset="-122"/>
              </a:rPr>
              <a:t>分布式结构</a:t>
            </a:r>
          </a:p>
          <a:p>
            <a:pPr algn="just" eaLnBrk="1" hangingPunct="1">
              <a:lnSpc>
                <a:spcPct val="140000"/>
              </a:lnSpc>
            </a:pPr>
            <a:r>
              <a:rPr lang="zh-CN" altLang="en-US"/>
              <a:t>客户／服务器结构</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184</a:t>
            </a:fld>
            <a:endParaRPr lang="en-US" altLang="zh-CN"/>
          </a:p>
        </p:txBody>
      </p:sp>
      <p:sp>
        <p:nvSpPr>
          <p:cNvPr id="6" name="Rectangle 2"/>
          <p:cNvSpPr>
            <a:spLocks noGrp="1" noChangeArrowheads="1"/>
          </p:cNvSpPr>
          <p:nvPr>
            <p:ph type="title"/>
          </p:nvPr>
        </p:nvSpPr>
        <p:spPr>
          <a:xfrm>
            <a:off x="457200" y="277813"/>
            <a:ext cx="8229600" cy="1139825"/>
          </a:xfrm>
        </p:spPr>
        <p:txBody>
          <a:bodyPr/>
          <a:lstStyle/>
          <a:p>
            <a:pPr eaLnBrk="1" hangingPunct="1"/>
            <a:r>
              <a:rPr lang="en-US" altLang="zh-CN" dirty="0"/>
              <a:t>1.3.2</a:t>
            </a:r>
            <a:r>
              <a:rPr lang="zh-CN" altLang="zh-CN" dirty="0"/>
              <a:t>数据库系统</a:t>
            </a:r>
            <a:r>
              <a:rPr lang="zh-CN" altLang="en-US" dirty="0"/>
              <a:t>的体系</a:t>
            </a:r>
            <a:r>
              <a:rPr lang="zh-CN" altLang="zh-CN" dirty="0"/>
              <a:t>结构</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zh-CN" altLang="en-US"/>
              <a:t>单用户数据库系统</a:t>
            </a:r>
          </a:p>
        </p:txBody>
      </p:sp>
      <p:sp>
        <p:nvSpPr>
          <p:cNvPr id="189443" name="Rectangle 3"/>
          <p:cNvSpPr>
            <a:spLocks noGrp="1" noChangeArrowheads="1"/>
          </p:cNvSpPr>
          <p:nvPr>
            <p:ph type="body" idx="1"/>
          </p:nvPr>
        </p:nvSpPr>
        <p:spPr/>
        <p:txBody>
          <a:bodyPr/>
          <a:lstStyle/>
          <a:p>
            <a:pPr algn="just" eaLnBrk="1" hangingPunct="1"/>
            <a:r>
              <a:rPr lang="zh-CN" altLang="en-US">
                <a:latin typeface="宋体" charset="-122"/>
              </a:rPr>
              <a:t>整个数据库系统</a:t>
            </a:r>
            <a:r>
              <a:rPr lang="en-US" altLang="zh-CN">
                <a:latin typeface="宋体" charset="-122"/>
              </a:rPr>
              <a:t>(</a:t>
            </a:r>
            <a:r>
              <a:rPr lang="zh-CN" altLang="en-US">
                <a:latin typeface="宋体" charset="-122"/>
              </a:rPr>
              <a:t>应用程序、</a:t>
            </a:r>
            <a:r>
              <a:rPr lang="en-US" altLang="zh-CN">
                <a:latin typeface="宋体" charset="-122"/>
              </a:rPr>
              <a:t>DBMS</a:t>
            </a:r>
            <a:r>
              <a:rPr lang="zh-CN" altLang="en-US">
                <a:latin typeface="宋体" charset="-122"/>
              </a:rPr>
              <a:t>、数据</a:t>
            </a:r>
            <a:r>
              <a:rPr lang="en-US" altLang="zh-CN">
                <a:latin typeface="宋体" charset="-122"/>
              </a:rPr>
              <a:t>)</a:t>
            </a:r>
            <a:r>
              <a:rPr lang="zh-CN" altLang="en-US">
                <a:latin typeface="宋体" charset="-122"/>
              </a:rPr>
              <a:t>都装在一台计算机上，为一个用户独占，不同机器之间不能共享数据。</a:t>
            </a:r>
          </a:p>
          <a:p>
            <a:pPr lvl="1" algn="just" eaLnBrk="1" hangingPunct="1"/>
            <a:endParaRPr lang="zh-CN" altLang="en-US">
              <a:latin typeface="宋体" charset="-122"/>
            </a:endParaRPr>
          </a:p>
          <a:p>
            <a:pPr algn="just" eaLnBrk="1" hangingPunct="1"/>
            <a:r>
              <a:rPr lang="zh-CN" altLang="en-US"/>
              <a:t>早期的最简单的数据库系统</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185</a:t>
            </a:fld>
            <a:endParaRPr lang="en-US" altLang="zh-CN"/>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zh-CN" altLang="en-US">
                <a:latin typeface="宋体" charset="-122"/>
              </a:rPr>
              <a:t>主从式结构的数据库系统</a:t>
            </a:r>
          </a:p>
        </p:txBody>
      </p:sp>
      <p:sp>
        <p:nvSpPr>
          <p:cNvPr id="190467" name="Rectangle 3"/>
          <p:cNvSpPr>
            <a:spLocks noGrp="1" noChangeArrowheads="1"/>
          </p:cNvSpPr>
          <p:nvPr>
            <p:ph type="body" idx="1"/>
          </p:nvPr>
        </p:nvSpPr>
        <p:spPr/>
        <p:txBody>
          <a:bodyPr/>
          <a:lstStyle/>
          <a:p>
            <a:pPr algn="just" eaLnBrk="1" hangingPunct="1"/>
            <a:r>
              <a:rPr lang="zh-CN" altLang="en-US">
                <a:latin typeface="宋体" charset="-122"/>
              </a:rPr>
              <a:t>一个主机带多个终端的多用户结构</a:t>
            </a:r>
          </a:p>
          <a:p>
            <a:pPr lvl="1" algn="just" eaLnBrk="1" hangingPunct="1"/>
            <a:r>
              <a:rPr lang="zh-CN" altLang="en-US">
                <a:latin typeface="宋体" charset="-122"/>
              </a:rPr>
              <a:t>数据库系统，包括应用程序、</a:t>
            </a:r>
            <a:r>
              <a:rPr lang="en-US" altLang="zh-CN">
                <a:latin typeface="宋体" charset="-122"/>
              </a:rPr>
              <a:t>DBMS</a:t>
            </a:r>
            <a:r>
              <a:rPr lang="zh-CN" altLang="en-US">
                <a:latin typeface="宋体" charset="-122"/>
              </a:rPr>
              <a:t>、数据，都集中存放在主机上，所有处理任务都由主机来完成</a:t>
            </a:r>
          </a:p>
          <a:p>
            <a:pPr lvl="1" algn="just" eaLnBrk="1" hangingPunct="1"/>
            <a:r>
              <a:rPr lang="zh-CN" altLang="en-US">
                <a:latin typeface="宋体" charset="-122"/>
              </a:rPr>
              <a:t>各个用户通过主机的终端并发地存取数据库，共享数据资源。</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186</a:t>
            </a:fld>
            <a:endParaRPr lang="en-US" altLang="zh-CN"/>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zh-CN" altLang="en-US">
                <a:latin typeface="宋体" charset="-122"/>
              </a:rPr>
              <a:t>主从式结构的数据库系统</a:t>
            </a:r>
            <a:r>
              <a:rPr lang="en-US" altLang="zh-CN">
                <a:latin typeface="宋体" charset="-122"/>
              </a:rPr>
              <a:t>(</a:t>
            </a:r>
            <a:r>
              <a:rPr lang="zh-CN" altLang="en-US">
                <a:latin typeface="宋体" charset="-122"/>
              </a:rPr>
              <a:t>续）</a:t>
            </a:r>
          </a:p>
        </p:txBody>
      </p:sp>
      <p:sp>
        <p:nvSpPr>
          <p:cNvPr id="191491" name="Rectangle 3"/>
          <p:cNvSpPr>
            <a:spLocks noGrp="1" noChangeArrowheads="1"/>
          </p:cNvSpPr>
          <p:nvPr>
            <p:ph type="body" idx="1"/>
          </p:nvPr>
        </p:nvSpPr>
        <p:spPr/>
        <p:txBody>
          <a:bodyPr/>
          <a:lstStyle/>
          <a:p>
            <a:pPr algn="just" eaLnBrk="1" hangingPunct="1"/>
            <a:r>
              <a:rPr lang="zh-CN" altLang="en-US">
                <a:latin typeface="宋体" charset="-122"/>
              </a:rPr>
              <a:t>优点</a:t>
            </a:r>
          </a:p>
          <a:p>
            <a:pPr lvl="1" algn="just" eaLnBrk="1" hangingPunct="1"/>
            <a:r>
              <a:rPr lang="zh-CN" altLang="en-US">
                <a:latin typeface="宋体" charset="-122"/>
              </a:rPr>
              <a:t>简单，数据易于管理与维护。</a:t>
            </a:r>
          </a:p>
          <a:p>
            <a:pPr algn="just" eaLnBrk="1" hangingPunct="1"/>
            <a:r>
              <a:rPr lang="zh-CN" altLang="en-US">
                <a:latin typeface="宋体" charset="-122"/>
              </a:rPr>
              <a:t>缺点</a:t>
            </a:r>
          </a:p>
          <a:p>
            <a:pPr lvl="1" algn="just" eaLnBrk="1" hangingPunct="1"/>
            <a:r>
              <a:rPr lang="zh-CN" altLang="en-US">
                <a:latin typeface="宋体" charset="-122"/>
              </a:rPr>
              <a:t>当终端用户数目增加到一定程度后，主机的任务会过分繁重，成为瓶颈，从而使系统性能大幅度下降。</a:t>
            </a:r>
          </a:p>
          <a:p>
            <a:pPr lvl="1" algn="just" eaLnBrk="1" hangingPunct="1"/>
            <a:r>
              <a:rPr lang="zh-CN" altLang="en-US">
                <a:latin typeface="宋体" charset="-122"/>
              </a:rPr>
              <a:t>系统的可靠性不高</a:t>
            </a:r>
            <a:r>
              <a:rPr lang="en-US" altLang="zh-CN">
                <a:latin typeface="宋体" charset="-122"/>
              </a:rPr>
              <a:t>,</a:t>
            </a:r>
            <a:r>
              <a:rPr lang="zh-CN" altLang="en-US">
                <a:latin typeface="宋体" charset="-122"/>
              </a:rPr>
              <a:t>当主机出现故障时，整个系统都不能使用。</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187</a:t>
            </a:fld>
            <a:endParaRPr lang="en-US"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zh-CN" altLang="en-US">
                <a:latin typeface="宋体" charset="-122"/>
              </a:rPr>
              <a:t>分布式结构的数据库系统</a:t>
            </a:r>
          </a:p>
        </p:txBody>
      </p:sp>
      <p:sp>
        <p:nvSpPr>
          <p:cNvPr id="192515" name="Rectangle 3"/>
          <p:cNvSpPr>
            <a:spLocks noGrp="1" noChangeArrowheads="1"/>
          </p:cNvSpPr>
          <p:nvPr>
            <p:ph type="body" idx="1"/>
          </p:nvPr>
        </p:nvSpPr>
        <p:spPr/>
        <p:txBody>
          <a:bodyPr/>
          <a:lstStyle/>
          <a:p>
            <a:pPr algn="just" eaLnBrk="1" hangingPunct="1"/>
            <a:r>
              <a:rPr lang="zh-CN" altLang="en-US">
                <a:latin typeface="宋体" charset="-122"/>
              </a:rPr>
              <a:t>数据库中的数据在逻辑上是一个整体，但物理地分布在计算机网络的不同结点上。</a:t>
            </a:r>
          </a:p>
          <a:p>
            <a:pPr lvl="1" algn="just" eaLnBrk="1" hangingPunct="1"/>
            <a:r>
              <a:rPr lang="zh-CN" altLang="en-US">
                <a:latin typeface="宋体" charset="-122"/>
              </a:rPr>
              <a:t>网络中的每个结点都可以独立处理本地数据库中的数据，执行局部应用</a:t>
            </a:r>
          </a:p>
          <a:p>
            <a:pPr lvl="1" algn="just" eaLnBrk="1" hangingPunct="1"/>
            <a:r>
              <a:rPr lang="zh-CN" altLang="en-US">
                <a:latin typeface="宋体" charset="-122"/>
              </a:rPr>
              <a:t>同时也可以同时存取和处理多个异地数据库中的数据，执行全局应用</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188</a:t>
            </a:fld>
            <a:endParaRPr lang="en-US"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r>
              <a:rPr lang="zh-CN" altLang="en-US" sz="3800">
                <a:latin typeface="宋体" charset="-122"/>
              </a:rPr>
              <a:t>分布式结构的数据库系统（续）</a:t>
            </a:r>
          </a:p>
        </p:txBody>
      </p:sp>
      <p:sp>
        <p:nvSpPr>
          <p:cNvPr id="193539" name="Rectangle 3"/>
          <p:cNvSpPr>
            <a:spLocks noGrp="1" noChangeArrowheads="1"/>
          </p:cNvSpPr>
          <p:nvPr>
            <p:ph type="body" idx="1"/>
          </p:nvPr>
        </p:nvSpPr>
        <p:spPr/>
        <p:txBody>
          <a:bodyPr/>
          <a:lstStyle/>
          <a:p>
            <a:pPr algn="just" eaLnBrk="1" hangingPunct="1"/>
            <a:r>
              <a:rPr lang="zh-CN" altLang="en-US">
                <a:latin typeface="宋体" charset="-122"/>
              </a:rPr>
              <a:t>优点</a:t>
            </a:r>
          </a:p>
          <a:p>
            <a:pPr lvl="1" algn="just" eaLnBrk="1" hangingPunct="1"/>
            <a:r>
              <a:rPr lang="zh-CN" altLang="en-US">
                <a:latin typeface="宋体" charset="-122"/>
              </a:rPr>
              <a:t>适应了地理上分散的公司、团体和组织对于数据库应用的需求。</a:t>
            </a:r>
          </a:p>
          <a:p>
            <a:pPr algn="just" eaLnBrk="1" hangingPunct="1"/>
            <a:r>
              <a:rPr lang="zh-CN" altLang="en-US">
                <a:latin typeface="宋体" charset="-122"/>
              </a:rPr>
              <a:t>缺点</a:t>
            </a:r>
          </a:p>
          <a:p>
            <a:pPr lvl="1" algn="just" eaLnBrk="1" hangingPunct="1"/>
            <a:r>
              <a:rPr lang="zh-CN" altLang="en-US">
                <a:latin typeface="宋体" charset="-122"/>
              </a:rPr>
              <a:t>数据的分布存放给数据的处理、管理与维护带来困难。</a:t>
            </a:r>
          </a:p>
          <a:p>
            <a:pPr lvl="1" algn="just" eaLnBrk="1" hangingPunct="1"/>
            <a:r>
              <a:rPr lang="zh-CN" altLang="en-US">
                <a:latin typeface="宋体" charset="-122"/>
              </a:rPr>
              <a:t>当用户需要经常访问远程数据时，系统效率会明显地受到网络交通的制约。</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189</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8"/>
          <p:cNvSpPr>
            <a:spLocks noChangeArrowheads="1"/>
          </p:cNvSpPr>
          <p:nvPr/>
        </p:nvSpPr>
        <p:spPr bwMode="auto">
          <a:xfrm>
            <a:off x="2428875" y="1928813"/>
            <a:ext cx="4105275" cy="4103687"/>
          </a:xfrm>
          <a:prstGeom prst="ellipse">
            <a:avLst/>
          </a:prstGeom>
          <a:solidFill>
            <a:srgbClr val="9F8163"/>
          </a:solidFill>
          <a:ln w="9525">
            <a:solidFill>
              <a:schemeClr val="tx1"/>
            </a:solidFill>
            <a:miter lim="800000"/>
            <a:headEnd/>
            <a:tailEnd/>
          </a:ln>
        </p:spPr>
        <p:txBody>
          <a:bodyPr wrap="none" anchor="ctr"/>
          <a:lstStyle/>
          <a:p>
            <a:pPr algn="ctr"/>
            <a:r>
              <a:rPr kumimoji="1" lang="zh-CN" altLang="en-US" sz="2000">
                <a:latin typeface="Times New Roman" charset="0"/>
              </a:rPr>
              <a:t>用       系</a:t>
            </a:r>
          </a:p>
          <a:p>
            <a:pPr algn="ctr"/>
            <a:r>
              <a:rPr kumimoji="1" lang="zh-CN" altLang="en-US" sz="2000">
                <a:latin typeface="Times New Roman" charset="0"/>
              </a:rPr>
              <a:t>应                            统</a:t>
            </a:r>
          </a:p>
          <a:p>
            <a:pPr algn="ctr"/>
            <a:endParaRPr kumimoji="1" lang="zh-CN" altLang="en-US" sz="2000">
              <a:latin typeface="Times New Roman" charset="0"/>
            </a:endParaRPr>
          </a:p>
          <a:p>
            <a:pPr algn="ctr"/>
            <a:r>
              <a:rPr kumimoji="1" lang="zh-CN" altLang="en-US" sz="2000">
                <a:latin typeface="Times New Roman" charset="0"/>
              </a:rPr>
              <a:t> </a:t>
            </a:r>
          </a:p>
          <a:p>
            <a:pPr algn="ctr"/>
            <a:endParaRPr kumimoji="1" lang="zh-CN" altLang="en-US" sz="2000">
              <a:latin typeface="Times New Roman" charset="0"/>
            </a:endParaRPr>
          </a:p>
          <a:p>
            <a:pPr algn="ctr"/>
            <a:endParaRPr kumimoji="1" lang="zh-CN" altLang="en-US" sz="2000">
              <a:latin typeface="Times New Roman" charset="0"/>
            </a:endParaRPr>
          </a:p>
          <a:p>
            <a:pPr algn="ctr"/>
            <a:endParaRPr kumimoji="1" lang="zh-CN" altLang="en-US" sz="2000">
              <a:latin typeface="Times New Roman" charset="0"/>
            </a:endParaRPr>
          </a:p>
          <a:p>
            <a:pPr algn="ctr"/>
            <a:endParaRPr kumimoji="1" lang="zh-CN" altLang="en-US" sz="2000">
              <a:latin typeface="Times New Roman" charset="0"/>
            </a:endParaRPr>
          </a:p>
          <a:p>
            <a:pPr algn="ctr"/>
            <a:endParaRPr kumimoji="1" lang="zh-CN" altLang="en-US" sz="2000">
              <a:latin typeface="Times New Roman" charset="0"/>
            </a:endParaRPr>
          </a:p>
          <a:p>
            <a:pPr algn="ctr"/>
            <a:endParaRPr kumimoji="1" lang="zh-CN" altLang="en-US" sz="2000">
              <a:latin typeface="Times New Roman" charset="0"/>
            </a:endParaRPr>
          </a:p>
          <a:p>
            <a:pPr algn="ctr"/>
            <a:endParaRPr kumimoji="1" lang="zh-CN" altLang="en-US" sz="2000">
              <a:latin typeface="Times New Roman" charset="0"/>
            </a:endParaRPr>
          </a:p>
          <a:p>
            <a:pPr algn="ctr"/>
            <a:endParaRPr kumimoji="1" lang="zh-CN" altLang="en-US" sz="2000">
              <a:latin typeface="Times New Roman" charset="0"/>
            </a:endParaRPr>
          </a:p>
          <a:p>
            <a:pPr algn="ctr"/>
            <a:endParaRPr kumimoji="1" lang="en-US" altLang="zh-CN" sz="2000">
              <a:latin typeface="Times New Roman" charset="0"/>
            </a:endParaRPr>
          </a:p>
        </p:txBody>
      </p:sp>
      <p:sp>
        <p:nvSpPr>
          <p:cNvPr id="22531" name="Rectangle 2"/>
          <p:cNvSpPr>
            <a:spLocks noGrp="1" noChangeArrowheads="1"/>
          </p:cNvSpPr>
          <p:nvPr>
            <p:ph type="title"/>
          </p:nvPr>
        </p:nvSpPr>
        <p:spPr/>
        <p:txBody>
          <a:bodyPr/>
          <a:lstStyle/>
          <a:p>
            <a:pPr eaLnBrk="1" hangingPunct="1"/>
            <a:r>
              <a:rPr lang="zh-CN" altLang="en-US"/>
              <a:t>数据库系统</a:t>
            </a:r>
            <a:r>
              <a:rPr lang="en-US" altLang="zh-CN"/>
              <a:t>(</a:t>
            </a:r>
            <a:r>
              <a:rPr lang="zh-CN" altLang="en-US"/>
              <a:t>续</a:t>
            </a:r>
            <a:r>
              <a:rPr lang="en-US" altLang="zh-CN"/>
              <a:t>)</a:t>
            </a:r>
            <a:endParaRPr lang="en-US" altLang="zh-CN">
              <a:solidFill>
                <a:schemeClr val="tx1"/>
              </a:solidFill>
            </a:endParaRPr>
          </a:p>
        </p:txBody>
      </p:sp>
      <p:sp>
        <p:nvSpPr>
          <p:cNvPr id="22532" name="Oval 9"/>
          <p:cNvSpPr>
            <a:spLocks noChangeArrowheads="1"/>
          </p:cNvSpPr>
          <p:nvPr/>
        </p:nvSpPr>
        <p:spPr bwMode="auto">
          <a:xfrm>
            <a:off x="2860675" y="2432050"/>
            <a:ext cx="3241675" cy="3097213"/>
          </a:xfrm>
          <a:prstGeom prst="ellipse">
            <a:avLst/>
          </a:prstGeom>
          <a:solidFill>
            <a:srgbClr val="AB9075"/>
          </a:solidFill>
          <a:ln w="9525">
            <a:solidFill>
              <a:schemeClr val="tx1"/>
            </a:solidFill>
            <a:miter lim="800000"/>
            <a:headEnd/>
            <a:tailEnd/>
          </a:ln>
        </p:spPr>
        <p:txBody>
          <a:bodyPr wrap="none" anchor="ctr"/>
          <a:lstStyle/>
          <a:p>
            <a:pPr algn="ctr"/>
            <a:r>
              <a:rPr kumimoji="1" lang="zh-CN" altLang="en-US" sz="2000">
                <a:latin typeface="Times New Roman" charset="0"/>
              </a:rPr>
              <a:t>发    工</a:t>
            </a:r>
          </a:p>
          <a:p>
            <a:pPr algn="ctr"/>
            <a:r>
              <a:rPr kumimoji="1" lang="zh-CN" altLang="en-US" sz="2000">
                <a:latin typeface="Times New Roman" charset="0"/>
              </a:rPr>
              <a:t>开                    具</a:t>
            </a:r>
          </a:p>
          <a:p>
            <a:pPr algn="ctr"/>
            <a:r>
              <a:rPr kumimoji="1" lang="zh-CN" altLang="en-US" sz="2000">
                <a:latin typeface="Times New Roman" charset="0"/>
              </a:rPr>
              <a:t>用                              软</a:t>
            </a:r>
          </a:p>
          <a:p>
            <a:pPr algn="ctr"/>
            <a:r>
              <a:rPr kumimoji="1" lang="zh-CN" altLang="en-US" sz="2000">
                <a:latin typeface="Times New Roman" charset="0"/>
              </a:rPr>
              <a:t>应                                    件</a:t>
            </a:r>
          </a:p>
          <a:p>
            <a:pPr algn="ctr"/>
            <a:endParaRPr kumimoji="1" lang="zh-CN" altLang="en-US" sz="2000">
              <a:latin typeface="Times New Roman" charset="0"/>
            </a:endParaRPr>
          </a:p>
          <a:p>
            <a:pPr algn="ctr"/>
            <a:endParaRPr kumimoji="1" lang="zh-CN" altLang="en-US" sz="2400">
              <a:latin typeface="Times New Roman" charset="0"/>
            </a:endParaRPr>
          </a:p>
          <a:p>
            <a:pPr algn="ctr"/>
            <a:endParaRPr kumimoji="1" lang="zh-CN" altLang="en-US" sz="2400">
              <a:latin typeface="Times New Roman" charset="0"/>
            </a:endParaRPr>
          </a:p>
          <a:p>
            <a:pPr algn="ctr"/>
            <a:endParaRPr kumimoji="1" lang="zh-CN" altLang="en-US" sz="2400">
              <a:latin typeface="Times New Roman" charset="0"/>
            </a:endParaRPr>
          </a:p>
          <a:p>
            <a:pPr algn="ctr"/>
            <a:endParaRPr kumimoji="1" lang="en-US" altLang="zh-CN" sz="2400">
              <a:latin typeface="Times New Roman" charset="0"/>
            </a:endParaRPr>
          </a:p>
        </p:txBody>
      </p:sp>
      <p:sp>
        <p:nvSpPr>
          <p:cNvPr id="22533" name="Rectangle 3"/>
          <p:cNvSpPr>
            <a:spLocks noGrp="1" noChangeArrowheads="1"/>
          </p:cNvSpPr>
          <p:nvPr>
            <p:ph type="body" idx="1"/>
          </p:nvPr>
        </p:nvSpPr>
        <p:spPr>
          <a:xfrm>
            <a:off x="428625" y="1428750"/>
            <a:ext cx="8229600" cy="4530725"/>
          </a:xfrm>
        </p:spPr>
        <p:txBody>
          <a:bodyPr/>
          <a:lstStyle/>
          <a:p>
            <a:pPr eaLnBrk="1" hangingPunct="1"/>
            <a:r>
              <a:rPr lang="zh-CN" altLang="en-US"/>
              <a:t>数据库系统在计算机系统中的位置图示           </a:t>
            </a:r>
          </a:p>
        </p:txBody>
      </p:sp>
      <p:sp>
        <p:nvSpPr>
          <p:cNvPr id="22534" name="Oval 10"/>
          <p:cNvSpPr>
            <a:spLocks noChangeArrowheads="1"/>
          </p:cNvSpPr>
          <p:nvPr/>
        </p:nvSpPr>
        <p:spPr bwMode="auto">
          <a:xfrm>
            <a:off x="3365500" y="2936875"/>
            <a:ext cx="2232025" cy="2160588"/>
          </a:xfrm>
          <a:prstGeom prst="ellipse">
            <a:avLst/>
          </a:prstGeom>
          <a:solidFill>
            <a:srgbClr val="B9A38D"/>
          </a:solidFill>
          <a:ln w="9525">
            <a:solidFill>
              <a:schemeClr val="tx1"/>
            </a:solidFill>
            <a:miter lim="800000"/>
            <a:headEnd/>
            <a:tailEnd/>
          </a:ln>
        </p:spPr>
        <p:txBody>
          <a:bodyPr wrap="none" anchor="ctr"/>
          <a:lstStyle/>
          <a:p>
            <a:pPr algn="ctr"/>
            <a:r>
              <a:rPr kumimoji="1" lang="en-US" altLang="zh-CN" sz="2000">
                <a:latin typeface="Times New Roman" charset="0"/>
              </a:rPr>
              <a:t>B   M</a:t>
            </a:r>
          </a:p>
          <a:p>
            <a:pPr algn="ctr"/>
            <a:r>
              <a:rPr kumimoji="1" lang="en-US" altLang="zh-CN" sz="2000">
                <a:latin typeface="Times New Roman" charset="0"/>
              </a:rPr>
              <a:t>D                  S</a:t>
            </a:r>
          </a:p>
          <a:p>
            <a:pPr algn="ctr"/>
            <a:endParaRPr kumimoji="1" lang="en-US" altLang="zh-CN" sz="2000">
              <a:latin typeface="Times New Roman" charset="0"/>
            </a:endParaRPr>
          </a:p>
          <a:p>
            <a:pPr algn="ctr"/>
            <a:endParaRPr kumimoji="1" lang="en-US" altLang="zh-CN" sz="2000">
              <a:latin typeface="Times New Roman" charset="0"/>
            </a:endParaRPr>
          </a:p>
          <a:p>
            <a:pPr algn="ctr"/>
            <a:r>
              <a:rPr kumimoji="1" lang="zh-CN" altLang="en-US" sz="2000">
                <a:latin typeface="Times New Roman" charset="0"/>
              </a:rPr>
              <a:t>编                     统</a:t>
            </a:r>
          </a:p>
          <a:p>
            <a:pPr algn="ctr"/>
            <a:r>
              <a:rPr kumimoji="1" lang="zh-CN" altLang="en-US" sz="2000">
                <a:latin typeface="Times New Roman" charset="0"/>
              </a:rPr>
              <a:t>译         系</a:t>
            </a:r>
            <a:endParaRPr kumimoji="1" lang="zh-CN" altLang="en-US" sz="2400">
              <a:latin typeface="Times New Roman" charset="0"/>
            </a:endParaRPr>
          </a:p>
        </p:txBody>
      </p:sp>
      <p:sp>
        <p:nvSpPr>
          <p:cNvPr id="22535" name="Oval 11"/>
          <p:cNvSpPr>
            <a:spLocks noChangeArrowheads="1"/>
          </p:cNvSpPr>
          <p:nvPr/>
        </p:nvSpPr>
        <p:spPr bwMode="auto">
          <a:xfrm>
            <a:off x="3797300" y="3368675"/>
            <a:ext cx="1368425" cy="1368425"/>
          </a:xfrm>
          <a:prstGeom prst="ellipse">
            <a:avLst/>
          </a:prstGeom>
          <a:solidFill>
            <a:srgbClr val="CBBAA9"/>
          </a:solidFill>
          <a:ln w="9525">
            <a:solidFill>
              <a:schemeClr val="tx1"/>
            </a:solidFill>
            <a:miter lim="800000"/>
            <a:headEnd/>
            <a:tailEnd/>
          </a:ln>
        </p:spPr>
        <p:txBody>
          <a:bodyPr wrap="none" anchor="ctr"/>
          <a:lstStyle/>
          <a:p>
            <a:pPr algn="ctr"/>
            <a:r>
              <a:rPr kumimoji="1" lang="zh-CN" altLang="en-US" sz="2000">
                <a:latin typeface="Times New Roman" charset="0"/>
              </a:rPr>
              <a:t>作  系</a:t>
            </a:r>
          </a:p>
          <a:p>
            <a:pPr algn="ctr"/>
            <a:r>
              <a:rPr kumimoji="1" lang="zh-CN" altLang="en-US" sz="2000">
                <a:latin typeface="Times New Roman" charset="0"/>
              </a:rPr>
              <a:t>操          统</a:t>
            </a:r>
          </a:p>
          <a:p>
            <a:pPr algn="ctr"/>
            <a:endParaRPr kumimoji="1" lang="zh-CN" altLang="en-US" sz="2000">
              <a:latin typeface="Times New Roman" charset="0"/>
            </a:endParaRPr>
          </a:p>
          <a:p>
            <a:pPr algn="ctr"/>
            <a:endParaRPr kumimoji="1" lang="en-US" altLang="zh-CN" sz="2400">
              <a:latin typeface="Times New Roman" charset="0"/>
            </a:endParaRPr>
          </a:p>
        </p:txBody>
      </p:sp>
      <p:sp>
        <p:nvSpPr>
          <p:cNvPr id="22536" name="Oval 12"/>
          <p:cNvSpPr>
            <a:spLocks noChangeArrowheads="1"/>
          </p:cNvSpPr>
          <p:nvPr/>
        </p:nvSpPr>
        <p:spPr bwMode="auto">
          <a:xfrm>
            <a:off x="4157663" y="3729038"/>
            <a:ext cx="647700" cy="647700"/>
          </a:xfrm>
          <a:prstGeom prst="ellipse">
            <a:avLst/>
          </a:prstGeom>
          <a:solidFill>
            <a:srgbClr val="DDD2C7"/>
          </a:solidFill>
          <a:ln w="9525">
            <a:solidFill>
              <a:schemeClr val="tx1"/>
            </a:solidFill>
            <a:miter lim="800000"/>
            <a:headEnd/>
            <a:tailEnd/>
          </a:ln>
        </p:spPr>
        <p:txBody>
          <a:bodyPr wrap="none" anchor="ctr"/>
          <a:lstStyle/>
          <a:p>
            <a:pPr algn="ctr"/>
            <a:r>
              <a:rPr kumimoji="1" lang="zh-CN" altLang="en-US" sz="2000">
                <a:latin typeface="Times New Roman" charset="0"/>
              </a:rPr>
              <a:t>硬件</a:t>
            </a:r>
          </a:p>
        </p:txBody>
      </p:sp>
      <p:sp>
        <p:nvSpPr>
          <p:cNvPr id="9" name="TextBox 8"/>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zh-CN" altLang="en-US" sz="3500">
                <a:latin typeface="宋体" charset="-122"/>
              </a:rPr>
              <a:t>客户／服务器结构的数据库系统</a:t>
            </a:r>
            <a:endParaRPr lang="zh-CN" altLang="en-US">
              <a:latin typeface="宋体" charset="-122"/>
            </a:endParaRPr>
          </a:p>
        </p:txBody>
      </p:sp>
      <p:sp>
        <p:nvSpPr>
          <p:cNvPr id="194563" name="Rectangle 3"/>
          <p:cNvSpPr>
            <a:spLocks noGrp="1" noChangeArrowheads="1"/>
          </p:cNvSpPr>
          <p:nvPr>
            <p:ph type="body" idx="1"/>
          </p:nvPr>
        </p:nvSpPr>
        <p:spPr/>
        <p:txBody>
          <a:bodyPr/>
          <a:lstStyle/>
          <a:p>
            <a:pPr algn="just" eaLnBrk="1" hangingPunct="1"/>
            <a:r>
              <a:rPr lang="zh-CN" altLang="en-US">
                <a:latin typeface="宋体" charset="-122"/>
              </a:rPr>
              <a:t>把</a:t>
            </a:r>
            <a:r>
              <a:rPr lang="en-US" altLang="zh-CN">
                <a:latin typeface="宋体" charset="-122"/>
              </a:rPr>
              <a:t>DBMS</a:t>
            </a:r>
            <a:r>
              <a:rPr lang="zh-CN" altLang="en-US">
                <a:latin typeface="宋体" charset="-122"/>
              </a:rPr>
              <a:t>功能和应用分开</a:t>
            </a:r>
          </a:p>
          <a:p>
            <a:pPr lvl="1" algn="just" eaLnBrk="1" hangingPunct="1"/>
            <a:r>
              <a:rPr lang="zh-CN" altLang="en-US">
                <a:latin typeface="宋体" charset="-122"/>
              </a:rPr>
              <a:t>网络中某个（些）结点上的计算机专门用于执行</a:t>
            </a:r>
            <a:r>
              <a:rPr lang="en-US" altLang="zh-CN">
                <a:latin typeface="宋体" charset="-122"/>
              </a:rPr>
              <a:t>DBMS</a:t>
            </a:r>
            <a:r>
              <a:rPr lang="zh-CN" altLang="en-US">
                <a:latin typeface="宋体" charset="-122"/>
              </a:rPr>
              <a:t>功能，称为数据库服务器，简称服务器</a:t>
            </a:r>
          </a:p>
          <a:p>
            <a:pPr lvl="1" algn="just" eaLnBrk="1" hangingPunct="1"/>
            <a:r>
              <a:rPr lang="zh-CN" altLang="en-US">
                <a:latin typeface="宋体" charset="-122"/>
              </a:rPr>
              <a:t>其他结点上的计算机安装</a:t>
            </a:r>
            <a:r>
              <a:rPr lang="en-US" altLang="zh-CN">
                <a:latin typeface="宋体" charset="-122"/>
              </a:rPr>
              <a:t>DBMS</a:t>
            </a:r>
            <a:r>
              <a:rPr lang="zh-CN" altLang="en-US">
                <a:latin typeface="宋体" charset="-122"/>
              </a:rPr>
              <a:t>的外围应用开发工具，支持用户的应用，称为客户机</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190</a:t>
            </a:fld>
            <a:endParaRPr lang="en-US"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zh-CN" altLang="en-US" sz="3400">
                <a:latin typeface="宋体" charset="-122"/>
              </a:rPr>
              <a:t>客户／服务器结构的数据库系统（续）</a:t>
            </a:r>
          </a:p>
        </p:txBody>
      </p:sp>
      <p:sp>
        <p:nvSpPr>
          <p:cNvPr id="195587" name="Rectangle 3"/>
          <p:cNvSpPr>
            <a:spLocks noGrp="1" noChangeArrowheads="1"/>
          </p:cNvSpPr>
          <p:nvPr>
            <p:ph type="body" idx="1"/>
          </p:nvPr>
        </p:nvSpPr>
        <p:spPr/>
        <p:txBody>
          <a:bodyPr/>
          <a:lstStyle/>
          <a:p>
            <a:pPr algn="just" eaLnBrk="1" hangingPunct="1"/>
            <a:r>
              <a:rPr lang="zh-CN" altLang="en-US">
                <a:latin typeface="宋体" charset="-122"/>
              </a:rPr>
              <a:t>客户／服务器数据库系统的种类</a:t>
            </a:r>
          </a:p>
          <a:p>
            <a:pPr lvl="1" algn="just" eaLnBrk="1" hangingPunct="1"/>
            <a:r>
              <a:rPr lang="zh-CN" altLang="en-US">
                <a:latin typeface="宋体" charset="-122"/>
              </a:rPr>
              <a:t>集中的服务器结构</a:t>
            </a:r>
          </a:p>
          <a:p>
            <a:pPr lvl="2" algn="just" eaLnBrk="1" hangingPunct="1"/>
            <a:r>
              <a:rPr lang="zh-CN" altLang="en-US">
                <a:latin typeface="宋体" charset="-122"/>
              </a:rPr>
              <a:t>在网络中仅有一台数据库服务器，而客户机是多台</a:t>
            </a:r>
          </a:p>
          <a:p>
            <a:pPr lvl="1" algn="just" eaLnBrk="1" hangingPunct="1"/>
            <a:r>
              <a:rPr lang="zh-CN" altLang="en-US">
                <a:latin typeface="宋体" charset="-122"/>
              </a:rPr>
              <a:t>分布的服务器结构</a:t>
            </a:r>
          </a:p>
          <a:p>
            <a:pPr lvl="2" algn="just" eaLnBrk="1" hangingPunct="1"/>
            <a:r>
              <a:rPr lang="zh-CN" altLang="en-US">
                <a:latin typeface="宋体" charset="-122"/>
              </a:rPr>
              <a:t>在网络中有多台数据库服务器</a:t>
            </a:r>
          </a:p>
          <a:p>
            <a:pPr lvl="2" algn="just" eaLnBrk="1" hangingPunct="1"/>
            <a:r>
              <a:rPr lang="zh-CN" altLang="en-US">
                <a:latin typeface="宋体" charset="-122"/>
              </a:rPr>
              <a:t>分布的服务器结构是客户／服务器与分布式数据库的结合</a:t>
            </a:r>
            <a:endParaRPr lang="zh-CN" altLang="en-US"/>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191</a:t>
            </a:fld>
            <a:endParaRPr lang="en-US" altLang="zh-C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zh-CN" altLang="en-US" sz="3400">
                <a:latin typeface="宋体" charset="-122"/>
              </a:rPr>
              <a:t>客户／服务器结构的数据库系统（续）</a:t>
            </a:r>
            <a:endParaRPr lang="zh-CN" altLang="en-US" sz="3500">
              <a:latin typeface="宋体" charset="-122"/>
            </a:endParaRPr>
          </a:p>
        </p:txBody>
      </p:sp>
      <p:sp>
        <p:nvSpPr>
          <p:cNvPr id="196611" name="Rectangle 3"/>
          <p:cNvSpPr>
            <a:spLocks noGrp="1" noChangeArrowheads="1"/>
          </p:cNvSpPr>
          <p:nvPr>
            <p:ph type="body" idx="1"/>
          </p:nvPr>
        </p:nvSpPr>
        <p:spPr>
          <a:xfrm>
            <a:off x="990600" y="1676400"/>
            <a:ext cx="7772400" cy="4114800"/>
          </a:xfrm>
        </p:spPr>
        <p:txBody>
          <a:bodyPr/>
          <a:lstStyle/>
          <a:p>
            <a:pPr algn="just" eaLnBrk="1" hangingPunct="1"/>
            <a:r>
              <a:rPr lang="zh-CN" altLang="en-US">
                <a:latin typeface="宋体" charset="-122"/>
              </a:rPr>
              <a:t>优点</a:t>
            </a:r>
          </a:p>
          <a:p>
            <a:pPr lvl="1" algn="just" eaLnBrk="1" hangingPunct="1"/>
            <a:r>
              <a:rPr lang="zh-CN" altLang="en-US">
                <a:latin typeface="宋体" charset="-122"/>
              </a:rPr>
              <a:t>客户端的用户请求被传送到数据库服务器，数据库服务器进行处理后，只将结果返回给用户，从而显著减少了数据传输量</a:t>
            </a:r>
          </a:p>
          <a:p>
            <a:pPr lvl="1" algn="just" eaLnBrk="1" hangingPunct="1"/>
            <a:r>
              <a:rPr lang="zh-CN" altLang="en-US">
                <a:latin typeface="宋体" charset="-122"/>
              </a:rPr>
              <a:t>数据库更加开放</a:t>
            </a:r>
          </a:p>
          <a:p>
            <a:pPr lvl="2" algn="just" eaLnBrk="1" hangingPunct="1"/>
            <a:r>
              <a:rPr lang="zh-CN" altLang="en-US">
                <a:latin typeface="宋体" charset="-122"/>
              </a:rPr>
              <a:t>客户与服务器一般都能在多种不同的硬件和软件平台上运行</a:t>
            </a:r>
          </a:p>
          <a:p>
            <a:pPr lvl="2" algn="just" eaLnBrk="1" hangingPunct="1"/>
            <a:r>
              <a:rPr lang="zh-CN" altLang="en-US">
                <a:latin typeface="宋体" charset="-122"/>
              </a:rPr>
              <a:t>可以使用不同厂商的数据库应用开发工具</a:t>
            </a:r>
          </a:p>
          <a:p>
            <a:pPr lvl="2" algn="just" eaLnBrk="1" hangingPunct="1"/>
            <a:r>
              <a:rPr lang="zh-CN" altLang="en-US">
                <a:latin typeface="宋体" charset="-122"/>
              </a:rPr>
              <a:t>应用程序具有更强的可移植性，同时也可以减少软件维护开销</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192</a:t>
            </a:fld>
            <a:endParaRPr lang="en-US"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zh-CN" altLang="en-US" sz="3400">
                <a:latin typeface="宋体" charset="-122"/>
              </a:rPr>
              <a:t>客户／服务器结构的数据库系统（续）</a:t>
            </a:r>
          </a:p>
        </p:txBody>
      </p:sp>
      <p:sp>
        <p:nvSpPr>
          <p:cNvPr id="197635" name="Rectangle 3"/>
          <p:cNvSpPr>
            <a:spLocks noGrp="1" noChangeArrowheads="1"/>
          </p:cNvSpPr>
          <p:nvPr>
            <p:ph type="body" idx="1"/>
          </p:nvPr>
        </p:nvSpPr>
        <p:spPr/>
        <p:txBody>
          <a:bodyPr/>
          <a:lstStyle/>
          <a:p>
            <a:pPr algn="just" eaLnBrk="1" hangingPunct="1"/>
            <a:r>
              <a:rPr lang="zh-CN" altLang="en-US">
                <a:latin typeface="宋体" charset="-122"/>
              </a:rPr>
              <a:t>缺点</a:t>
            </a:r>
          </a:p>
          <a:p>
            <a:pPr lvl="1" algn="just" eaLnBrk="1" hangingPunct="1"/>
            <a:r>
              <a:rPr lang="zh-CN" altLang="en-US">
                <a:latin typeface="宋体" charset="-122"/>
              </a:rPr>
              <a:t>在集中的服务器结构中，一个数据库服务器要为众多的客户服务，往往容易成为瓶颈，制约系统的性能（与主从式结构相似）</a:t>
            </a:r>
          </a:p>
          <a:p>
            <a:pPr lvl="1" algn="just" eaLnBrk="1" hangingPunct="1"/>
            <a:r>
              <a:rPr lang="zh-CN" altLang="en-US">
                <a:latin typeface="宋体" charset="-122"/>
              </a:rPr>
              <a:t>在分布的服务器结构中数据分布在不同的服务器给数据的处理、管理与维护带来困难（与分布式结构相似）</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193</a:t>
            </a:fld>
            <a:endParaRPr lang="en-US" altLang="zh-CN"/>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第一章</a:t>
            </a:r>
            <a:r>
              <a:rPr lang="en-US" altLang="zh-CN" dirty="0"/>
              <a:t>.</a:t>
            </a:r>
            <a:r>
              <a:rPr lang="zh-CN" altLang="en-US" dirty="0"/>
              <a:t>绪论</a:t>
            </a:r>
          </a:p>
        </p:txBody>
      </p:sp>
      <p:sp>
        <p:nvSpPr>
          <p:cNvPr id="10243" name="Rectangle 3"/>
          <p:cNvSpPr>
            <a:spLocks noGrp="1" noChangeArrowheads="1"/>
          </p:cNvSpPr>
          <p:nvPr>
            <p:ph type="body" idx="1"/>
          </p:nvPr>
        </p:nvSpPr>
        <p:spPr>
          <a:xfrm>
            <a:off x="457200" y="1412776"/>
            <a:ext cx="8229600" cy="4718149"/>
          </a:xfrm>
        </p:spPr>
        <p:txBody>
          <a:bodyPr/>
          <a:lstStyle/>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1.1</a:t>
            </a:r>
            <a:r>
              <a:rPr lang="zh-CN" altLang="en-US" dirty="0">
                <a:cs typeface="+mn-cs"/>
              </a:rPr>
              <a:t>数据库系统概述</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1.2</a:t>
            </a:r>
            <a:r>
              <a:rPr lang="zh-CN" altLang="en-US" dirty="0">
                <a:cs typeface="+mn-cs"/>
              </a:rPr>
              <a:t>数据模型</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1.3</a:t>
            </a:r>
            <a:r>
              <a:rPr lang="zh-CN" altLang="en-US" dirty="0">
                <a:cs typeface="+mn-cs"/>
              </a:rPr>
              <a:t>数据库系统结构</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1.4</a:t>
            </a:r>
            <a:r>
              <a:rPr lang="zh-CN" altLang="en-US" dirty="0">
                <a:cs typeface="+mn-cs"/>
              </a:rPr>
              <a:t>数据库管理系统的组成</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1.5</a:t>
            </a:r>
            <a:r>
              <a:rPr lang="zh-CN" altLang="en-US" dirty="0">
                <a:cs typeface="+mn-cs"/>
              </a:rPr>
              <a:t>数据库工程与应用</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1.6</a:t>
            </a:r>
            <a:r>
              <a:rPr lang="zh-CN" altLang="en-US" dirty="0">
                <a:cs typeface="+mn-cs"/>
              </a:rPr>
              <a:t>小结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194</a:t>
            </a:fld>
            <a:endParaRPr lang="en-US" altLang="zh-CN"/>
          </a:p>
        </p:txBody>
      </p:sp>
      <p:sp>
        <p:nvSpPr>
          <p:cNvPr id="3" name="左箭头 2"/>
          <p:cNvSpPr/>
          <p:nvPr/>
        </p:nvSpPr>
        <p:spPr bwMode="auto">
          <a:xfrm>
            <a:off x="4999484" y="3949452"/>
            <a:ext cx="1224136"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16452542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en-US" altLang="zh-CN" dirty="0"/>
              <a:t>1.4</a:t>
            </a:r>
            <a:r>
              <a:rPr lang="zh-CN" altLang="en-US" dirty="0"/>
              <a:t>数据库管理系统</a:t>
            </a:r>
          </a:p>
        </p:txBody>
      </p:sp>
      <p:sp>
        <p:nvSpPr>
          <p:cNvPr id="200707" name="Rectangle 3"/>
          <p:cNvSpPr>
            <a:spLocks noGrp="1" noChangeArrowheads="1"/>
          </p:cNvSpPr>
          <p:nvPr>
            <p:ph type="body" idx="1"/>
          </p:nvPr>
        </p:nvSpPr>
        <p:spPr/>
        <p:txBody>
          <a:bodyPr/>
          <a:lstStyle/>
          <a:p>
            <a:pPr eaLnBrk="1" hangingPunct="1"/>
            <a:r>
              <a:rPr lang="en-US" altLang="zh-CN" dirty="0">
                <a:solidFill>
                  <a:schemeClr val="accent2"/>
                </a:solidFill>
              </a:rPr>
              <a:t>1.4.1</a:t>
            </a:r>
            <a:r>
              <a:rPr lang="zh-CN" altLang="en-US" dirty="0">
                <a:solidFill>
                  <a:schemeClr val="accent2"/>
                </a:solidFill>
              </a:rPr>
              <a:t>数据库管理系统的功能与组成</a:t>
            </a:r>
          </a:p>
          <a:p>
            <a:pPr eaLnBrk="1" hangingPunct="1"/>
            <a:r>
              <a:rPr lang="en-US" altLang="zh-CN" dirty="0">
                <a:solidFill>
                  <a:schemeClr val="accent2"/>
                </a:solidFill>
              </a:rPr>
              <a:t>1.4.2</a:t>
            </a:r>
            <a:r>
              <a:rPr lang="zh-CN" altLang="en-US" dirty="0"/>
              <a:t>数据库管理系统的工作过程</a:t>
            </a:r>
          </a:p>
          <a:p>
            <a:pPr eaLnBrk="1" hangingPunct="1"/>
            <a:r>
              <a:rPr lang="en-US" altLang="zh-CN" dirty="0">
                <a:solidFill>
                  <a:schemeClr val="accent2"/>
                </a:solidFill>
              </a:rPr>
              <a:t>1.4.3</a:t>
            </a:r>
            <a:r>
              <a:rPr lang="zh-CN" altLang="en-US" dirty="0"/>
              <a:t>数据库管理系统的实现方法</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195</a:t>
            </a:fld>
            <a:endParaRPr lang="en-US" altLang="zh-CN"/>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r>
              <a:rPr lang="en-US" altLang="zh-CN" sz="3600" dirty="0">
                <a:solidFill>
                  <a:schemeClr val="accent2"/>
                </a:solidFill>
              </a:rPr>
              <a:t>1.4.1</a:t>
            </a:r>
            <a:r>
              <a:rPr lang="zh-CN" altLang="en-US" sz="3400" dirty="0"/>
              <a:t>数据库管理系统的功能与组成</a:t>
            </a:r>
          </a:p>
        </p:txBody>
      </p:sp>
      <p:sp>
        <p:nvSpPr>
          <p:cNvPr id="201731" name="Rectangle 3"/>
          <p:cNvSpPr>
            <a:spLocks noGrp="1" noChangeArrowheads="1"/>
          </p:cNvSpPr>
          <p:nvPr>
            <p:ph type="body" idx="1"/>
          </p:nvPr>
        </p:nvSpPr>
        <p:spPr/>
        <p:txBody>
          <a:bodyPr/>
          <a:lstStyle/>
          <a:p>
            <a:pPr eaLnBrk="1" hangingPunct="1"/>
            <a:r>
              <a:rPr lang="zh-CN" altLang="en-US" dirty="0"/>
              <a:t>数据定义</a:t>
            </a:r>
          </a:p>
          <a:p>
            <a:pPr eaLnBrk="1" hangingPunct="1"/>
            <a:r>
              <a:rPr lang="zh-CN" altLang="en-US" dirty="0"/>
              <a:t>数据操纵</a:t>
            </a:r>
          </a:p>
          <a:p>
            <a:pPr eaLnBrk="1" hangingPunct="1"/>
            <a:r>
              <a:rPr lang="zh-CN" altLang="en-US" dirty="0"/>
              <a:t>数据库运行管理</a:t>
            </a:r>
          </a:p>
          <a:p>
            <a:pPr eaLnBrk="1" hangingPunct="1"/>
            <a:r>
              <a:rPr lang="zh-CN" altLang="en-US" dirty="0"/>
              <a:t>数据组织、存储和管理</a:t>
            </a:r>
          </a:p>
          <a:p>
            <a:pPr eaLnBrk="1" hangingPunct="1"/>
            <a:r>
              <a:rPr lang="zh-CN" altLang="en-US" dirty="0"/>
              <a:t>数据库的建立和维护</a:t>
            </a:r>
          </a:p>
          <a:p>
            <a:pPr eaLnBrk="1" hangingPunct="1"/>
            <a:r>
              <a:rPr lang="zh-CN" altLang="en-US" dirty="0"/>
              <a:t>数据通信接口</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196</a:t>
            </a:fld>
            <a:endParaRPr lang="en-US"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a:t>数据定义</a:t>
            </a:r>
          </a:p>
        </p:txBody>
      </p:sp>
      <p:sp>
        <p:nvSpPr>
          <p:cNvPr id="202755" name="Rectangle 3"/>
          <p:cNvSpPr>
            <a:spLocks noGrp="1" noChangeArrowheads="1"/>
          </p:cNvSpPr>
          <p:nvPr>
            <p:ph type="body" idx="1"/>
          </p:nvPr>
        </p:nvSpPr>
        <p:spPr/>
        <p:txBody>
          <a:bodyPr/>
          <a:lstStyle/>
          <a:p>
            <a:pPr eaLnBrk="1" hangingPunct="1"/>
            <a:r>
              <a:rPr lang="zh-CN" altLang="en-US"/>
              <a:t>定义构成数据库结构的模式、存储模式和外模式</a:t>
            </a:r>
          </a:p>
          <a:p>
            <a:pPr eaLnBrk="1" hangingPunct="1"/>
            <a:r>
              <a:rPr lang="zh-CN" altLang="en-US"/>
              <a:t>定义各个外模式与模式之间的映射</a:t>
            </a:r>
          </a:p>
          <a:p>
            <a:pPr eaLnBrk="1" hangingPunct="1"/>
            <a:r>
              <a:rPr lang="zh-CN" altLang="en-US"/>
              <a:t>定义模式与存储模式之间的映射</a:t>
            </a:r>
          </a:p>
          <a:p>
            <a:pPr eaLnBrk="1" hangingPunct="1"/>
            <a:r>
              <a:rPr lang="zh-CN" altLang="en-US"/>
              <a:t>定义有关的约束条件</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197</a:t>
            </a:fld>
            <a:endParaRPr lang="en-US"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r>
              <a:rPr lang="zh-CN" altLang="en-US"/>
              <a:t>数据操纵</a:t>
            </a:r>
          </a:p>
        </p:txBody>
      </p:sp>
      <p:sp>
        <p:nvSpPr>
          <p:cNvPr id="203779" name="Rectangle 3"/>
          <p:cNvSpPr>
            <a:spLocks noGrp="1" noChangeArrowheads="1"/>
          </p:cNvSpPr>
          <p:nvPr>
            <p:ph type="body" idx="1"/>
          </p:nvPr>
        </p:nvSpPr>
        <p:spPr/>
        <p:txBody>
          <a:bodyPr/>
          <a:lstStyle/>
          <a:p>
            <a:pPr eaLnBrk="1" hangingPunct="1"/>
            <a:r>
              <a:rPr lang="zh-CN" altLang="en-US"/>
              <a:t>检索</a:t>
            </a:r>
          </a:p>
          <a:p>
            <a:pPr eaLnBrk="1" hangingPunct="1"/>
            <a:r>
              <a:rPr lang="zh-CN" altLang="en-US"/>
              <a:t>插入</a:t>
            </a:r>
          </a:p>
          <a:p>
            <a:pPr eaLnBrk="1" hangingPunct="1"/>
            <a:r>
              <a:rPr lang="zh-CN" altLang="en-US"/>
              <a:t>修改</a:t>
            </a:r>
          </a:p>
          <a:p>
            <a:pPr eaLnBrk="1" hangingPunct="1"/>
            <a:r>
              <a:rPr lang="zh-CN" altLang="en-US"/>
              <a:t>删除</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198</a:t>
            </a:fld>
            <a:endParaRPr lang="en-US" altLang="zh-C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a:t>数据库运行管理</a:t>
            </a:r>
          </a:p>
        </p:txBody>
      </p:sp>
      <p:sp>
        <p:nvSpPr>
          <p:cNvPr id="204803" name="Rectangle 3"/>
          <p:cNvSpPr>
            <a:spLocks noGrp="1" noChangeArrowheads="1"/>
          </p:cNvSpPr>
          <p:nvPr>
            <p:ph type="body" idx="1"/>
          </p:nvPr>
        </p:nvSpPr>
        <p:spPr/>
        <p:txBody>
          <a:bodyPr/>
          <a:lstStyle/>
          <a:p>
            <a:pPr eaLnBrk="1" hangingPunct="1"/>
            <a:r>
              <a:rPr lang="zh-CN" altLang="en-US"/>
              <a:t>对数据库的运行管理是</a:t>
            </a:r>
            <a:r>
              <a:rPr lang="en-US" altLang="zh-CN"/>
              <a:t>DBMS</a:t>
            </a:r>
            <a:r>
              <a:rPr lang="zh-CN" altLang="en-US"/>
              <a:t>运行时的核心部分，包括对数据库进行并发控制、安全性检查、完整性约束条件的检查和执行、数据库的内部维护等。</a:t>
            </a:r>
          </a:p>
          <a:p>
            <a:pPr eaLnBrk="1" hangingPunct="1"/>
            <a:r>
              <a:rPr lang="zh-CN" altLang="en-US"/>
              <a:t>所有访问数据库的操作都要在这些控制程序的统一管理下进行，以保证数据的安全性、完整性、一致性以及多用户对数据库的并发使用。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199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229600" cy="918939"/>
          </a:xfrm>
        </p:spPr>
        <p:txBody>
          <a:bodyPr/>
          <a:lstStyle/>
          <a:p>
            <a:pPr marL="342900" lvl="1" indent="-342900" eaLnBrk="1" hangingPunct="1">
              <a:lnSpc>
                <a:spcPct val="170000"/>
              </a:lnSpc>
              <a:defRPr/>
            </a:pPr>
            <a:r>
              <a:rPr lang="en-US" altLang="zh-CN" sz="3200" dirty="0"/>
              <a:t>1.1</a:t>
            </a:r>
            <a:r>
              <a:rPr lang="zh-CN" altLang="en-US" sz="3200" dirty="0"/>
              <a:t>数据库系统概述</a:t>
            </a:r>
          </a:p>
        </p:txBody>
      </p:sp>
      <p:sp>
        <p:nvSpPr>
          <p:cNvPr id="10243" name="Rectangle 3"/>
          <p:cNvSpPr>
            <a:spLocks noGrp="1" noChangeArrowheads="1"/>
          </p:cNvSpPr>
          <p:nvPr>
            <p:ph type="body" idx="1"/>
          </p:nvPr>
        </p:nvSpPr>
        <p:spPr/>
        <p:txBody>
          <a:bodyPr/>
          <a:lstStyle/>
          <a:p>
            <a:pPr algn="just" eaLnBrk="1" hangingPunct="1">
              <a:lnSpc>
                <a:spcPct val="170000"/>
              </a:lnSpc>
            </a:pPr>
            <a:r>
              <a:rPr lang="zh-CN" altLang="en-US" sz="2600" dirty="0">
                <a:latin typeface="+mn-ea"/>
              </a:rPr>
              <a:t>课程定位</a:t>
            </a:r>
            <a:endParaRPr lang="en-US" altLang="zh-CN" sz="2600" dirty="0">
              <a:latin typeface="+mn-ea"/>
            </a:endParaRPr>
          </a:p>
          <a:p>
            <a:pPr algn="just" eaLnBrk="1" hangingPunct="1">
              <a:lnSpc>
                <a:spcPct val="170000"/>
              </a:lnSpc>
            </a:pPr>
            <a:r>
              <a:rPr lang="zh-CN" altLang="en-US" sz="2600" dirty="0">
                <a:latin typeface="+mn-ea"/>
              </a:rPr>
              <a:t>基本概念</a:t>
            </a:r>
            <a:endParaRPr lang="en-US" altLang="zh-CN" sz="2600" dirty="0">
              <a:latin typeface="+mn-ea"/>
            </a:endParaRPr>
          </a:p>
          <a:p>
            <a:pPr lvl="1" algn="just" eaLnBrk="1" hangingPunct="1">
              <a:lnSpc>
                <a:spcPct val="170000"/>
              </a:lnSpc>
            </a:pPr>
            <a:r>
              <a:rPr lang="zh-CN" altLang="en-US" sz="2200" dirty="0">
                <a:latin typeface="+mn-ea"/>
              </a:rPr>
              <a:t>数据、数据库、数据库系统、数据库管理系统</a:t>
            </a:r>
          </a:p>
          <a:p>
            <a:pPr algn="just" eaLnBrk="1" hangingPunct="1">
              <a:lnSpc>
                <a:spcPct val="170000"/>
              </a:lnSpc>
            </a:pPr>
            <a:r>
              <a:rPr lang="zh-CN" altLang="en-US" sz="2600" dirty="0">
                <a:latin typeface="+mn-ea"/>
              </a:rPr>
              <a:t>数据库技术的产生与发展</a:t>
            </a:r>
          </a:p>
          <a:p>
            <a:pPr algn="just" eaLnBrk="1" hangingPunct="1">
              <a:lnSpc>
                <a:spcPct val="170000"/>
              </a:lnSpc>
            </a:pPr>
            <a:r>
              <a:rPr lang="zh-CN" altLang="en-US" sz="2600" dirty="0">
                <a:latin typeface="+mn-ea"/>
              </a:rPr>
              <a:t>数据库技术的特点</a:t>
            </a:r>
            <a:endParaRPr lang="en-US" altLang="zh-CN" sz="2600" dirty="0">
              <a:latin typeface="+mn-ea"/>
            </a:endParaRPr>
          </a:p>
          <a:p>
            <a:pPr algn="just" eaLnBrk="1" hangingPunct="1">
              <a:lnSpc>
                <a:spcPct val="170000"/>
              </a:lnSpc>
            </a:pPr>
            <a:r>
              <a:rPr lang="zh-CN" altLang="en-US" sz="2400" dirty="0">
                <a:latin typeface="+mn-ea"/>
              </a:rPr>
              <a:t>数据库技术研究内容</a:t>
            </a:r>
            <a:endParaRPr lang="en-US" altLang="zh-CN" sz="2000" dirty="0">
              <a:latin typeface="+mn-ea"/>
            </a:endParaRP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229600" cy="918939"/>
          </a:xfrm>
        </p:spPr>
        <p:txBody>
          <a:bodyPr/>
          <a:lstStyle/>
          <a:p>
            <a:pPr marL="342900" lvl="1" indent="-342900" eaLnBrk="1" hangingPunct="1">
              <a:lnSpc>
                <a:spcPct val="170000"/>
              </a:lnSpc>
              <a:defRPr/>
            </a:pPr>
            <a:r>
              <a:rPr lang="en-US" altLang="zh-CN" sz="3200" dirty="0"/>
              <a:t>1.1</a:t>
            </a:r>
            <a:r>
              <a:rPr lang="zh-CN" altLang="en-US" sz="3200" dirty="0"/>
              <a:t>数据库系统概述</a:t>
            </a:r>
          </a:p>
        </p:txBody>
      </p:sp>
      <p:sp>
        <p:nvSpPr>
          <p:cNvPr id="10243" name="Rectangle 3"/>
          <p:cNvSpPr>
            <a:spLocks noGrp="1" noChangeArrowheads="1"/>
          </p:cNvSpPr>
          <p:nvPr>
            <p:ph type="body" idx="1"/>
          </p:nvPr>
        </p:nvSpPr>
        <p:spPr/>
        <p:txBody>
          <a:bodyPr/>
          <a:lstStyle/>
          <a:p>
            <a:pPr algn="just" eaLnBrk="1" hangingPunct="1">
              <a:lnSpc>
                <a:spcPct val="170000"/>
              </a:lnSpc>
            </a:pPr>
            <a:r>
              <a:rPr lang="zh-CN" altLang="en-US" sz="2600" dirty="0">
                <a:latin typeface="+mn-ea"/>
              </a:rPr>
              <a:t>课程定位</a:t>
            </a:r>
            <a:endParaRPr lang="en-US" altLang="zh-CN" sz="2600" dirty="0">
              <a:latin typeface="+mn-ea"/>
            </a:endParaRPr>
          </a:p>
          <a:p>
            <a:pPr algn="just" eaLnBrk="1" hangingPunct="1">
              <a:lnSpc>
                <a:spcPct val="170000"/>
              </a:lnSpc>
            </a:pPr>
            <a:r>
              <a:rPr lang="zh-CN" altLang="en-US" sz="2600" dirty="0">
                <a:latin typeface="+mn-ea"/>
              </a:rPr>
              <a:t>基本概念</a:t>
            </a:r>
            <a:endParaRPr lang="en-US" altLang="zh-CN" sz="2600" dirty="0">
              <a:latin typeface="+mn-ea"/>
            </a:endParaRPr>
          </a:p>
          <a:p>
            <a:pPr lvl="1" algn="just" eaLnBrk="1" hangingPunct="1">
              <a:lnSpc>
                <a:spcPct val="170000"/>
              </a:lnSpc>
            </a:pPr>
            <a:r>
              <a:rPr lang="zh-CN" altLang="en-US" sz="2200" dirty="0">
                <a:latin typeface="+mn-ea"/>
              </a:rPr>
              <a:t>数据、数据库、数据库系统、数据库管理系统</a:t>
            </a:r>
          </a:p>
          <a:p>
            <a:pPr algn="just" eaLnBrk="1" hangingPunct="1">
              <a:lnSpc>
                <a:spcPct val="170000"/>
              </a:lnSpc>
            </a:pPr>
            <a:r>
              <a:rPr lang="zh-CN" altLang="en-US" sz="2600" dirty="0">
                <a:latin typeface="+mn-ea"/>
              </a:rPr>
              <a:t>数据库技术的产生与发展</a:t>
            </a:r>
          </a:p>
          <a:p>
            <a:pPr algn="just" eaLnBrk="1" hangingPunct="1">
              <a:lnSpc>
                <a:spcPct val="170000"/>
              </a:lnSpc>
            </a:pPr>
            <a:r>
              <a:rPr lang="zh-CN" altLang="en-US" sz="2600" dirty="0">
                <a:latin typeface="+mn-ea"/>
              </a:rPr>
              <a:t>数据库技术的特点</a:t>
            </a:r>
            <a:endParaRPr lang="en-US" altLang="zh-CN" sz="2600" dirty="0">
              <a:latin typeface="+mn-ea"/>
            </a:endParaRPr>
          </a:p>
          <a:p>
            <a:pPr algn="just" eaLnBrk="1" hangingPunct="1">
              <a:lnSpc>
                <a:spcPct val="170000"/>
              </a:lnSpc>
            </a:pPr>
            <a:r>
              <a:rPr lang="zh-CN" altLang="en-US" sz="2400" dirty="0">
                <a:latin typeface="+mn-ea"/>
              </a:rPr>
              <a:t>数据库技术研究内容</a:t>
            </a:r>
            <a:endParaRPr lang="en-US" altLang="zh-CN" sz="2100" dirty="0">
              <a:latin typeface="+mn-ea"/>
            </a:endParaRPr>
          </a:p>
        </p:txBody>
      </p:sp>
      <p:sp>
        <p:nvSpPr>
          <p:cNvPr id="2" name="左箭头 1"/>
          <p:cNvSpPr/>
          <p:nvPr/>
        </p:nvSpPr>
        <p:spPr bwMode="auto">
          <a:xfrm>
            <a:off x="4788024" y="4005064"/>
            <a:ext cx="720080"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20</a:t>
            </a:fld>
            <a:endParaRPr lang="en-US" altLang="zh-CN"/>
          </a:p>
        </p:txBody>
      </p:sp>
    </p:spTree>
    <p:extLst>
      <p:ext uri="{BB962C8B-B14F-4D97-AF65-F5344CB8AC3E}">
        <p14:creationId xmlns:p14="http://schemas.microsoft.com/office/powerpoint/2010/main" val="173812755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r>
              <a:rPr lang="zh-CN" altLang="en-US"/>
              <a:t>数据组织、存储和管理</a:t>
            </a:r>
          </a:p>
        </p:txBody>
      </p:sp>
      <p:sp>
        <p:nvSpPr>
          <p:cNvPr id="205827" name="Rectangle 3"/>
          <p:cNvSpPr>
            <a:spLocks noGrp="1" noChangeArrowheads="1"/>
          </p:cNvSpPr>
          <p:nvPr>
            <p:ph type="body" idx="1"/>
          </p:nvPr>
        </p:nvSpPr>
        <p:spPr/>
        <p:txBody>
          <a:bodyPr/>
          <a:lstStyle/>
          <a:p>
            <a:pPr eaLnBrk="1" hangingPunct="1"/>
            <a:r>
              <a:rPr lang="zh-CN" altLang="en-US"/>
              <a:t>数据库中需要存放多种数据，如数据字典、用户数据、存取路径等。</a:t>
            </a:r>
          </a:p>
          <a:p>
            <a:pPr eaLnBrk="1" hangingPunct="1"/>
            <a:r>
              <a:rPr lang="en-US" altLang="zh-CN"/>
              <a:t>DBMS</a:t>
            </a:r>
            <a:r>
              <a:rPr lang="zh-CN" altLang="en-US"/>
              <a:t>负责分门别类地组织、存储和管理这些数据，确定以何种文件结构和存取方式物理地组织这些数据，如何实现数据之间的联系，以便提高存储空间利用率以及提高随机查找、顺序查找、增、删、改等操作的时间效率。</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200</a:t>
            </a:fld>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a:t>数据库的建立和维护</a:t>
            </a:r>
          </a:p>
        </p:txBody>
      </p:sp>
      <p:sp>
        <p:nvSpPr>
          <p:cNvPr id="206851" name="Rectangle 3"/>
          <p:cNvSpPr>
            <a:spLocks noGrp="1" noChangeArrowheads="1"/>
          </p:cNvSpPr>
          <p:nvPr>
            <p:ph type="body" idx="1"/>
          </p:nvPr>
        </p:nvSpPr>
        <p:spPr/>
        <p:txBody>
          <a:bodyPr/>
          <a:lstStyle/>
          <a:p>
            <a:pPr eaLnBrk="1" hangingPunct="1"/>
            <a:r>
              <a:rPr lang="zh-CN" altLang="en-US"/>
              <a:t>建立数据库包括数据库初始数据的输入与数据转换等。</a:t>
            </a:r>
          </a:p>
          <a:p>
            <a:pPr eaLnBrk="1" hangingPunct="1"/>
            <a:r>
              <a:rPr lang="zh-CN" altLang="en-US"/>
              <a:t>维护数据库包括数据库的转储与恢复、数据库的重组织与重构造、性能的监视与分析等。</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201</a:t>
            </a:fld>
            <a:endParaRPr lang="en-US"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zh-CN" altLang="en-US"/>
              <a:t>数据通信接口</a:t>
            </a:r>
          </a:p>
        </p:txBody>
      </p:sp>
      <p:sp>
        <p:nvSpPr>
          <p:cNvPr id="207875" name="Rectangle 3"/>
          <p:cNvSpPr>
            <a:spLocks noGrp="1" noChangeArrowheads="1"/>
          </p:cNvSpPr>
          <p:nvPr>
            <p:ph type="body" idx="1"/>
          </p:nvPr>
        </p:nvSpPr>
        <p:spPr/>
        <p:txBody>
          <a:bodyPr/>
          <a:lstStyle/>
          <a:p>
            <a:pPr eaLnBrk="1" hangingPunct="1"/>
            <a:r>
              <a:rPr lang="en-US" altLang="zh-CN"/>
              <a:t>DBMS</a:t>
            </a:r>
            <a:r>
              <a:rPr lang="zh-CN" altLang="en-US"/>
              <a:t>需要提供与其他软件系统进行通信的功能</a:t>
            </a:r>
          </a:p>
          <a:p>
            <a:pPr eaLnBrk="1" hangingPunct="1"/>
            <a:r>
              <a:rPr lang="en-US" altLang="zh-CN"/>
              <a:t>DBMS</a:t>
            </a:r>
            <a:r>
              <a:rPr lang="zh-CN" altLang="en-US"/>
              <a:t>组成</a:t>
            </a:r>
          </a:p>
          <a:p>
            <a:pPr lvl="1" eaLnBrk="1" hangingPunct="1">
              <a:buFont typeface="宋体" charset="-122"/>
              <a:buChar char="－"/>
            </a:pPr>
            <a:r>
              <a:rPr lang="zh-CN" altLang="en-US"/>
              <a:t>数据定义的语言及其翻译处理程序</a:t>
            </a:r>
          </a:p>
          <a:p>
            <a:pPr lvl="1" eaLnBrk="1" hangingPunct="1">
              <a:buFont typeface="宋体" charset="-122"/>
              <a:buChar char="－"/>
            </a:pPr>
            <a:r>
              <a:rPr lang="zh-CN" altLang="en-US"/>
              <a:t>数据操纵语言及其编译（或解释）程序</a:t>
            </a:r>
          </a:p>
          <a:p>
            <a:pPr lvl="1" eaLnBrk="1" hangingPunct="1">
              <a:buFont typeface="宋体" charset="-122"/>
              <a:buChar char="－"/>
            </a:pPr>
            <a:r>
              <a:rPr lang="zh-CN" altLang="en-US"/>
              <a:t>数据库运行控制程序</a:t>
            </a:r>
          </a:p>
          <a:p>
            <a:pPr lvl="1" eaLnBrk="1" hangingPunct="1">
              <a:buFont typeface="宋体" charset="-122"/>
              <a:buChar char="－"/>
            </a:pPr>
            <a:r>
              <a:rPr lang="zh-CN" altLang="en-US"/>
              <a:t>使用程序</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202</a:t>
            </a:fld>
            <a:endParaRPr lang="en-US"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en-US" altLang="zh-CN" dirty="0"/>
              <a:t>1.4</a:t>
            </a:r>
            <a:r>
              <a:rPr lang="zh-CN" altLang="en-US" dirty="0"/>
              <a:t>数据库管理系统</a:t>
            </a:r>
          </a:p>
        </p:txBody>
      </p:sp>
      <p:sp>
        <p:nvSpPr>
          <p:cNvPr id="200707" name="Rectangle 3"/>
          <p:cNvSpPr>
            <a:spLocks noGrp="1" noChangeArrowheads="1"/>
          </p:cNvSpPr>
          <p:nvPr>
            <p:ph type="body" idx="1"/>
          </p:nvPr>
        </p:nvSpPr>
        <p:spPr/>
        <p:txBody>
          <a:bodyPr/>
          <a:lstStyle/>
          <a:p>
            <a:pPr eaLnBrk="1" hangingPunct="1"/>
            <a:r>
              <a:rPr lang="en-US" altLang="zh-CN" dirty="0">
                <a:solidFill>
                  <a:schemeClr val="accent2"/>
                </a:solidFill>
              </a:rPr>
              <a:t>1.4.1</a:t>
            </a:r>
            <a:r>
              <a:rPr lang="zh-CN" altLang="en-US" dirty="0">
                <a:solidFill>
                  <a:schemeClr val="accent2"/>
                </a:solidFill>
              </a:rPr>
              <a:t>数据库管理系统的功能与组成</a:t>
            </a:r>
          </a:p>
          <a:p>
            <a:pPr eaLnBrk="1" hangingPunct="1"/>
            <a:r>
              <a:rPr lang="en-US" altLang="zh-CN" b="1" dirty="0">
                <a:solidFill>
                  <a:srgbClr val="FF0000"/>
                </a:solidFill>
              </a:rPr>
              <a:t>1.4.2</a:t>
            </a:r>
            <a:r>
              <a:rPr lang="zh-CN" altLang="en-US" b="1" dirty="0">
                <a:solidFill>
                  <a:srgbClr val="FF0000"/>
                </a:solidFill>
              </a:rPr>
              <a:t>数据库管理系统的工作过程</a:t>
            </a:r>
          </a:p>
          <a:p>
            <a:pPr eaLnBrk="1" hangingPunct="1"/>
            <a:r>
              <a:rPr lang="en-US" altLang="zh-CN" dirty="0">
                <a:solidFill>
                  <a:schemeClr val="accent2"/>
                </a:solidFill>
              </a:rPr>
              <a:t>1.4.3</a:t>
            </a:r>
            <a:r>
              <a:rPr lang="zh-CN" altLang="en-US" dirty="0"/>
              <a:t>数据库管理系统的实现方法</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203</a:t>
            </a:fld>
            <a:endParaRPr lang="en-US" altLang="zh-CN"/>
          </a:p>
        </p:txBody>
      </p:sp>
    </p:spTree>
    <p:extLst>
      <p:ext uri="{BB962C8B-B14F-4D97-AF65-F5344CB8AC3E}">
        <p14:creationId xmlns:p14="http://schemas.microsoft.com/office/powerpoint/2010/main" val="369471154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r>
              <a:rPr lang="en-US" altLang="zh-CN" sz="3800" dirty="0"/>
              <a:t>1.4.2</a:t>
            </a:r>
            <a:r>
              <a:rPr lang="zh-CN" altLang="en-US" sz="3800" dirty="0"/>
              <a:t>数据库管理系统的工作过程</a:t>
            </a:r>
          </a:p>
        </p:txBody>
      </p:sp>
      <p:sp>
        <p:nvSpPr>
          <p:cNvPr id="209923" name="Rectangle 3"/>
          <p:cNvSpPr>
            <a:spLocks noGrp="1" noChangeArrowheads="1"/>
          </p:cNvSpPr>
          <p:nvPr>
            <p:ph type="body" idx="1"/>
          </p:nvPr>
        </p:nvSpPr>
        <p:spPr/>
        <p:txBody>
          <a:bodyPr/>
          <a:lstStyle/>
          <a:p>
            <a:pPr eaLnBrk="1" hangingPunct="1"/>
            <a:r>
              <a:rPr lang="zh-CN" altLang="en-US"/>
              <a:t>存取数据库中数据时，应用程序、</a:t>
            </a:r>
            <a:r>
              <a:rPr lang="en-US" altLang="zh-CN"/>
              <a:t>DBMS</a:t>
            </a:r>
            <a:r>
              <a:rPr lang="zh-CN" altLang="en-US"/>
              <a:t>、操作系统、硬件等几个方面协同工作。</a:t>
            </a:r>
          </a:p>
          <a:p>
            <a:pPr eaLnBrk="1" hangingPunct="1"/>
            <a:r>
              <a:rPr lang="zh-CN" altLang="en-US"/>
              <a:t>这是一个较为复杂的过程，其中</a:t>
            </a:r>
            <a:r>
              <a:rPr lang="en-US" altLang="zh-CN"/>
              <a:t>DBMS</a:t>
            </a:r>
            <a:r>
              <a:rPr lang="zh-CN" altLang="en-US"/>
              <a:t>起关键作用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204</a:t>
            </a:fld>
            <a:endParaRPr lang="en-US"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r>
              <a:rPr lang="en-US" altLang="zh-CN" sz="3800" dirty="0"/>
              <a:t>1.4.2</a:t>
            </a:r>
            <a:r>
              <a:rPr lang="zh-CN" altLang="en-US" sz="3800" dirty="0"/>
              <a:t>数据库管理系统的工作过程（续）</a:t>
            </a:r>
          </a:p>
        </p:txBody>
      </p:sp>
      <p:sp>
        <p:nvSpPr>
          <p:cNvPr id="210947" name="Rectangle 3"/>
          <p:cNvSpPr>
            <a:spLocks noGrp="1" noChangeArrowheads="1"/>
          </p:cNvSpPr>
          <p:nvPr>
            <p:ph type="body" idx="1"/>
          </p:nvPr>
        </p:nvSpPr>
        <p:spPr/>
        <p:txBody>
          <a:bodyPr/>
          <a:lstStyle/>
          <a:p>
            <a:pPr eaLnBrk="1" hangingPunct="1"/>
            <a:r>
              <a:rPr lang="zh-CN" altLang="en-US" sz="2600"/>
              <a:t>应用程序（用户）从数据库中读取数据的步骤：</a:t>
            </a:r>
          </a:p>
          <a:p>
            <a:pPr lvl="1" eaLnBrk="1" hangingPunct="1"/>
            <a:r>
              <a:rPr lang="zh-CN" altLang="en-US" sz="2200"/>
              <a:t>应用程序</a:t>
            </a:r>
            <a:r>
              <a:rPr lang="en-US" altLang="zh-CN" sz="2200"/>
              <a:t>A</a:t>
            </a:r>
            <a:r>
              <a:rPr lang="zh-CN" altLang="en-US" sz="2200"/>
              <a:t>向</a:t>
            </a:r>
            <a:r>
              <a:rPr lang="en-US" altLang="zh-CN" sz="2200"/>
              <a:t>DBMS</a:t>
            </a:r>
            <a:r>
              <a:rPr lang="zh-CN" altLang="en-US" sz="2200"/>
              <a:t>发出从数据库读数据记录的命令</a:t>
            </a:r>
          </a:p>
          <a:p>
            <a:pPr lvl="1" eaLnBrk="1" hangingPunct="1"/>
            <a:r>
              <a:rPr lang="en-US" altLang="zh-CN" sz="2200"/>
              <a:t>DBMS</a:t>
            </a:r>
            <a:r>
              <a:rPr lang="zh-CN" altLang="en-US" sz="2200"/>
              <a:t>对该命令进行语法检查、语义检查，并调用应用程序</a:t>
            </a:r>
            <a:r>
              <a:rPr lang="en-US" altLang="zh-CN" sz="2200"/>
              <a:t>A</a:t>
            </a:r>
            <a:r>
              <a:rPr lang="zh-CN" altLang="en-US" sz="2200"/>
              <a:t>对应的子模式，检查</a:t>
            </a:r>
            <a:r>
              <a:rPr lang="en-US" altLang="zh-CN" sz="2200"/>
              <a:t>A</a:t>
            </a:r>
            <a:r>
              <a:rPr lang="zh-CN" altLang="en-US" sz="2200"/>
              <a:t>的存取权限，决定是否执行该命令。如果拒绝执行，则向用户返回错误信息</a:t>
            </a:r>
          </a:p>
          <a:p>
            <a:pPr lvl="1" eaLnBrk="1" hangingPunct="1"/>
            <a:r>
              <a:rPr lang="zh-CN" altLang="en-US" sz="2200"/>
              <a:t>在决定执行该命令后，</a:t>
            </a:r>
            <a:r>
              <a:rPr lang="en-US" altLang="zh-CN" sz="2200"/>
              <a:t>DBMS</a:t>
            </a:r>
            <a:r>
              <a:rPr lang="zh-CN" altLang="en-US" sz="2200"/>
              <a:t>调用模式，依据外模式</a:t>
            </a:r>
            <a:r>
              <a:rPr lang="en-US" altLang="zh-CN" sz="2200"/>
              <a:t>/</a:t>
            </a:r>
            <a:r>
              <a:rPr lang="zh-CN" altLang="en-US" sz="2200"/>
              <a:t>模式映象的定义，确定应读入模式中的哪些记录</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205</a:t>
            </a:fld>
            <a:endParaRPr lang="en-US" altLang="zh-CN"/>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r>
              <a:rPr lang="en-US" altLang="zh-CN" sz="3800" dirty="0"/>
              <a:t>1.4.2</a:t>
            </a:r>
            <a:r>
              <a:rPr lang="zh-CN" altLang="en-US" sz="3800" dirty="0"/>
              <a:t>数据库管理系统的工作过程（续）</a:t>
            </a:r>
          </a:p>
        </p:txBody>
      </p:sp>
      <p:sp>
        <p:nvSpPr>
          <p:cNvPr id="211971" name="Rectangle 3"/>
          <p:cNvSpPr>
            <a:spLocks noGrp="1" noChangeArrowheads="1"/>
          </p:cNvSpPr>
          <p:nvPr>
            <p:ph type="body" idx="1"/>
          </p:nvPr>
        </p:nvSpPr>
        <p:spPr/>
        <p:txBody>
          <a:bodyPr/>
          <a:lstStyle/>
          <a:p>
            <a:pPr lvl="1" eaLnBrk="1" hangingPunct="1"/>
            <a:r>
              <a:rPr lang="en-US" altLang="zh-CN"/>
              <a:t>DBMS</a:t>
            </a:r>
            <a:r>
              <a:rPr lang="zh-CN" altLang="en-US"/>
              <a:t>调用物理模式，依据模式</a:t>
            </a:r>
            <a:r>
              <a:rPr lang="en-US" altLang="zh-CN"/>
              <a:t>/</a:t>
            </a:r>
            <a:r>
              <a:rPr lang="zh-CN" altLang="en-US"/>
              <a:t>物理模式映象的定义，决定应从哪个文件、用什么存取方式、读入哪个或哪些物理记录</a:t>
            </a:r>
          </a:p>
          <a:p>
            <a:pPr lvl="1" eaLnBrk="1" hangingPunct="1"/>
            <a:r>
              <a:rPr lang="en-US" altLang="zh-CN"/>
              <a:t>DBMS</a:t>
            </a:r>
            <a:r>
              <a:rPr lang="zh-CN" altLang="en-US"/>
              <a:t>向操作系统发出执行读取所需物理记录的命令</a:t>
            </a:r>
          </a:p>
          <a:p>
            <a:pPr lvl="1" eaLnBrk="1" hangingPunct="1"/>
            <a:r>
              <a:rPr lang="zh-CN" altLang="en-US"/>
              <a:t>操作系统执行读数据的有关操作</a:t>
            </a:r>
          </a:p>
          <a:p>
            <a:pPr lvl="1" eaLnBrk="1" hangingPunct="1"/>
            <a:r>
              <a:rPr lang="zh-CN" altLang="en-US"/>
              <a:t>操作系统将数据从数据库的存储区送至缓冲区</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206</a:t>
            </a:fld>
            <a:endParaRPr lang="en-US"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altLang="zh-CN" sz="3800" dirty="0"/>
              <a:t>1.4.2</a:t>
            </a:r>
            <a:r>
              <a:rPr lang="zh-CN" altLang="en-US" sz="3800" dirty="0"/>
              <a:t>数据库管理系统的工作过程（续）</a:t>
            </a:r>
          </a:p>
        </p:txBody>
      </p:sp>
      <p:sp>
        <p:nvSpPr>
          <p:cNvPr id="212995" name="Rectangle 3"/>
          <p:cNvSpPr>
            <a:spLocks noGrp="1" noChangeArrowheads="1"/>
          </p:cNvSpPr>
          <p:nvPr>
            <p:ph type="body" idx="1"/>
          </p:nvPr>
        </p:nvSpPr>
        <p:spPr/>
        <p:txBody>
          <a:bodyPr/>
          <a:lstStyle/>
          <a:p>
            <a:pPr lvl="1" eaLnBrk="1" hangingPunct="1"/>
            <a:r>
              <a:rPr lang="en-US" altLang="zh-CN"/>
              <a:t>DBMS</a:t>
            </a:r>
            <a:r>
              <a:rPr lang="zh-CN" altLang="en-US"/>
              <a:t>依据外模式</a:t>
            </a:r>
            <a:r>
              <a:rPr lang="en-US" altLang="zh-CN"/>
              <a:t>/</a:t>
            </a:r>
            <a:r>
              <a:rPr lang="zh-CN" altLang="en-US"/>
              <a:t>模式映象的定义，导出应用程序</a:t>
            </a:r>
            <a:r>
              <a:rPr lang="en-US" altLang="zh-CN"/>
              <a:t>A</a:t>
            </a:r>
            <a:r>
              <a:rPr lang="zh-CN" altLang="en-US"/>
              <a:t>所要读取的记录格式</a:t>
            </a:r>
          </a:p>
          <a:p>
            <a:pPr lvl="1" eaLnBrk="1" hangingPunct="1"/>
            <a:r>
              <a:rPr lang="en-US" altLang="zh-CN"/>
              <a:t>DBMS</a:t>
            </a:r>
            <a:r>
              <a:rPr lang="zh-CN" altLang="en-US"/>
              <a:t>将数据记录从系统缓冲区传送到应用程序</a:t>
            </a:r>
            <a:r>
              <a:rPr lang="en-US" altLang="zh-CN"/>
              <a:t>A</a:t>
            </a:r>
            <a:r>
              <a:rPr lang="zh-CN" altLang="en-US"/>
              <a:t>的用户工作区</a:t>
            </a:r>
          </a:p>
          <a:p>
            <a:pPr lvl="1" eaLnBrk="1" hangingPunct="1"/>
            <a:r>
              <a:rPr lang="en-US" altLang="zh-CN"/>
              <a:t>DBMS</a:t>
            </a:r>
            <a:r>
              <a:rPr lang="zh-CN" altLang="en-US"/>
              <a:t>向应用程序</a:t>
            </a:r>
            <a:r>
              <a:rPr lang="en-US" altLang="zh-CN"/>
              <a:t>A</a:t>
            </a:r>
            <a:r>
              <a:rPr lang="zh-CN" altLang="en-US"/>
              <a:t>返回命令执行情况的状态信息</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207</a:t>
            </a:fld>
            <a:endParaRPr lang="en-US"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en-US" altLang="zh-CN" dirty="0"/>
              <a:t>1.4</a:t>
            </a:r>
            <a:r>
              <a:rPr lang="zh-CN" altLang="en-US" dirty="0"/>
              <a:t>数据库管理系统</a:t>
            </a:r>
          </a:p>
        </p:txBody>
      </p:sp>
      <p:sp>
        <p:nvSpPr>
          <p:cNvPr id="200707" name="Rectangle 3"/>
          <p:cNvSpPr>
            <a:spLocks noGrp="1" noChangeArrowheads="1"/>
          </p:cNvSpPr>
          <p:nvPr>
            <p:ph type="body" idx="1"/>
          </p:nvPr>
        </p:nvSpPr>
        <p:spPr/>
        <p:txBody>
          <a:bodyPr/>
          <a:lstStyle/>
          <a:p>
            <a:pPr eaLnBrk="1" hangingPunct="1"/>
            <a:r>
              <a:rPr lang="en-US" altLang="zh-CN" dirty="0"/>
              <a:t>1.4.1</a:t>
            </a:r>
            <a:r>
              <a:rPr lang="zh-CN" altLang="en-US" dirty="0"/>
              <a:t>数据库管理系统的功能与组成</a:t>
            </a:r>
          </a:p>
          <a:p>
            <a:pPr eaLnBrk="1" hangingPunct="1"/>
            <a:r>
              <a:rPr lang="en-US" altLang="zh-CN" dirty="0"/>
              <a:t>1.4.2</a:t>
            </a:r>
            <a:r>
              <a:rPr lang="zh-CN" altLang="en-US" dirty="0"/>
              <a:t>数据库管理系统的工作过程</a:t>
            </a:r>
          </a:p>
          <a:p>
            <a:pPr eaLnBrk="1" hangingPunct="1"/>
            <a:r>
              <a:rPr lang="en-US" altLang="zh-CN" dirty="0">
                <a:solidFill>
                  <a:srgbClr val="FF0000"/>
                </a:solidFill>
              </a:rPr>
              <a:t>1.4.3</a:t>
            </a:r>
            <a:r>
              <a:rPr lang="zh-CN" altLang="en-US" dirty="0">
                <a:solidFill>
                  <a:srgbClr val="FF0000"/>
                </a:solidFill>
              </a:rPr>
              <a:t>数据库管理系统的实现方法</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208</a:t>
            </a:fld>
            <a:endParaRPr lang="en-US" altLang="zh-CN"/>
          </a:p>
        </p:txBody>
      </p:sp>
    </p:spTree>
    <p:extLst>
      <p:ext uri="{BB962C8B-B14F-4D97-AF65-F5344CB8AC3E}">
        <p14:creationId xmlns:p14="http://schemas.microsoft.com/office/powerpoint/2010/main" val="310346633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en-US" altLang="zh-CN" sz="3800" dirty="0"/>
              <a:t>1.4.3</a:t>
            </a:r>
            <a:r>
              <a:rPr lang="zh-CN" altLang="en-US" sz="3800" dirty="0"/>
              <a:t>数据库管理系统的实现方法</a:t>
            </a:r>
          </a:p>
        </p:txBody>
      </p:sp>
      <p:sp>
        <p:nvSpPr>
          <p:cNvPr id="215043" name="Rectangle 3"/>
          <p:cNvSpPr>
            <a:spLocks noGrp="1" noChangeArrowheads="1"/>
          </p:cNvSpPr>
          <p:nvPr>
            <p:ph type="body" idx="1"/>
          </p:nvPr>
        </p:nvSpPr>
        <p:spPr/>
        <p:txBody>
          <a:bodyPr/>
          <a:lstStyle/>
          <a:p>
            <a:pPr eaLnBrk="1" hangingPunct="1"/>
            <a:r>
              <a:rPr lang="en-US" altLang="zh-CN" dirty="0"/>
              <a:t>N</a:t>
            </a:r>
            <a:r>
              <a:rPr lang="zh-CN" altLang="en-US" dirty="0"/>
              <a:t>方案</a:t>
            </a:r>
          </a:p>
          <a:p>
            <a:pPr eaLnBrk="1" hangingPunct="1"/>
            <a:r>
              <a:rPr lang="en-US" altLang="zh-CN" dirty="0"/>
              <a:t>2N</a:t>
            </a:r>
            <a:r>
              <a:rPr lang="zh-CN" altLang="en-US" dirty="0"/>
              <a:t>方案</a:t>
            </a:r>
          </a:p>
          <a:p>
            <a:pPr eaLnBrk="1" hangingPunct="1"/>
            <a:r>
              <a:rPr lang="en-US" altLang="zh-CN" dirty="0"/>
              <a:t>M</a:t>
            </a:r>
            <a:r>
              <a:rPr lang="zh-CN" altLang="en-US" dirty="0"/>
              <a:t>＋</a:t>
            </a:r>
            <a:r>
              <a:rPr lang="en-US" altLang="zh-CN" dirty="0"/>
              <a:t>N</a:t>
            </a:r>
            <a:r>
              <a:rPr lang="zh-CN" altLang="en-US" dirty="0"/>
              <a:t>方案</a:t>
            </a:r>
          </a:p>
          <a:p>
            <a:pPr eaLnBrk="1" hangingPunct="1"/>
            <a:r>
              <a:rPr lang="en-US" altLang="zh-CN" dirty="0"/>
              <a:t>N</a:t>
            </a:r>
            <a:r>
              <a:rPr lang="zh-CN" altLang="en-US" dirty="0"/>
              <a:t>＋</a:t>
            </a:r>
            <a:r>
              <a:rPr lang="en-US" altLang="zh-CN" dirty="0"/>
              <a:t>1</a:t>
            </a:r>
            <a:r>
              <a:rPr lang="zh-CN" altLang="en-US" dirty="0"/>
              <a:t>方案</a:t>
            </a:r>
          </a:p>
          <a:p>
            <a:pPr eaLnBrk="1" hangingPunct="1">
              <a:buFont typeface="Wingdings" pitchFamily="2" charset="2"/>
              <a:buNone/>
            </a:pPr>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209</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800"/>
              <a:t>数据管理技术的产生和发展</a:t>
            </a:r>
            <a:endParaRPr lang="zh-CN" altLang="en-US">
              <a:ea typeface="黑体" pitchFamily="2" charset="-122"/>
            </a:endParaRPr>
          </a:p>
        </p:txBody>
      </p:sp>
      <p:sp>
        <p:nvSpPr>
          <p:cNvPr id="24579" name="Rectangle 3"/>
          <p:cNvSpPr>
            <a:spLocks noGrp="1" noChangeArrowheads="1"/>
          </p:cNvSpPr>
          <p:nvPr>
            <p:ph type="body" idx="1"/>
          </p:nvPr>
        </p:nvSpPr>
        <p:spPr/>
        <p:txBody>
          <a:bodyPr/>
          <a:lstStyle/>
          <a:p>
            <a:pPr algn="just" eaLnBrk="1" hangingPunct="1"/>
            <a:r>
              <a:rPr lang="zh-CN" altLang="en-US" dirty="0"/>
              <a:t>什么是数据管理</a:t>
            </a:r>
          </a:p>
          <a:p>
            <a:pPr lvl="1" algn="just" eaLnBrk="1" hangingPunct="1"/>
            <a:r>
              <a:rPr lang="zh-CN" altLang="en-US" dirty="0"/>
              <a:t>对数据进行分类、组织、编码、存储、检索和维护，是数据处理的中心问题。</a:t>
            </a:r>
          </a:p>
          <a:p>
            <a:pPr lvl="1" algn="just" eaLnBrk="1" hangingPunct="1"/>
            <a:endParaRPr lang="zh-CN" altLang="en-US"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21</a:t>
            </a:fld>
            <a:endParaRPr lang="en-US" altLang="zh-CN"/>
          </a:p>
        </p:txBody>
      </p:sp>
      <p:sp>
        <p:nvSpPr>
          <p:cNvPr id="3" name="圆角矩形标注 2"/>
          <p:cNvSpPr/>
          <p:nvPr/>
        </p:nvSpPr>
        <p:spPr bwMode="auto">
          <a:xfrm>
            <a:off x="6660232" y="692696"/>
            <a:ext cx="1584176" cy="1008112"/>
          </a:xfrm>
          <a:prstGeom prst="wedgeRoundRectCallout">
            <a:avLst>
              <a:gd name="adj1" fmla="val -107137"/>
              <a:gd name="adj2" fmla="val 92735"/>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charset="-122"/>
              </a:rPr>
              <a:t>2</a:t>
            </a:r>
            <a:r>
              <a:rPr kumimoji="0" lang="zh-CN" altLang="en-US" sz="1800" b="0" i="0" u="none" strike="noStrike" cap="none" normalizeH="0" baseline="0" dirty="0">
                <a:ln>
                  <a:noFill/>
                </a:ln>
                <a:solidFill>
                  <a:schemeClr val="tx1"/>
                </a:solidFill>
                <a:effectLst/>
                <a:latin typeface="Arial" charset="0"/>
                <a:ea typeface="宋体" charset="-122"/>
              </a:rPr>
              <a:t>次数据危机，</a:t>
            </a:r>
            <a:endParaRPr kumimoji="0" lang="en-US" altLang="zh-CN" sz="1800" b="0" i="0" u="none" strike="noStrike" cap="none" normalizeH="0" baseline="0" dirty="0">
              <a:ln>
                <a:noFill/>
              </a:ln>
              <a:solidFill>
                <a:schemeClr val="tx1"/>
              </a:solidFill>
              <a:effectLst/>
              <a:latin typeface="Arial"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加速数据管</a:t>
            </a:r>
            <a:endParaRPr kumimoji="0" lang="en-US" altLang="zh-CN" sz="1800" b="0" i="0" u="none" strike="noStrike" cap="none" normalizeH="0" baseline="0" dirty="0">
              <a:ln>
                <a:noFill/>
              </a:ln>
              <a:solidFill>
                <a:schemeClr val="tx1"/>
              </a:solidFill>
              <a:effectLst/>
              <a:latin typeface="Arial" charset="0"/>
              <a:ea typeface="宋体"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理技术诞生</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r>
              <a:rPr lang="en-US" altLang="zh-CN" dirty="0"/>
              <a:t>N</a:t>
            </a:r>
            <a:r>
              <a:rPr lang="zh-CN" altLang="en-US" dirty="0"/>
              <a:t>方案</a:t>
            </a:r>
          </a:p>
        </p:txBody>
      </p:sp>
      <p:sp>
        <p:nvSpPr>
          <p:cNvPr id="216067" name="Rectangle 3"/>
          <p:cNvSpPr>
            <a:spLocks noGrp="1" noChangeArrowheads="1"/>
          </p:cNvSpPr>
          <p:nvPr>
            <p:ph type="body" idx="1"/>
          </p:nvPr>
        </p:nvSpPr>
        <p:spPr>
          <a:xfrm>
            <a:off x="457200" y="1600200"/>
            <a:ext cx="8229600" cy="4637111"/>
          </a:xfrm>
        </p:spPr>
        <p:txBody>
          <a:bodyPr/>
          <a:lstStyle/>
          <a:p>
            <a:pPr eaLnBrk="1" hangingPunct="1"/>
            <a:r>
              <a:rPr lang="en-US" altLang="zh-CN" sz="2400" dirty="0"/>
              <a:t>DBMS</a:t>
            </a:r>
            <a:r>
              <a:rPr lang="zh-CN" altLang="en-US" sz="2400" dirty="0"/>
              <a:t>与应用程序融合在一起，</a:t>
            </a:r>
            <a:r>
              <a:rPr lang="en-US" altLang="zh-CN" sz="2400" dirty="0"/>
              <a:t>N</a:t>
            </a:r>
            <a:r>
              <a:rPr lang="zh-CN" altLang="en-US" sz="2400" dirty="0"/>
              <a:t>个用户的系统中只有</a:t>
            </a:r>
            <a:r>
              <a:rPr lang="en-US" altLang="zh-CN" sz="2400" dirty="0"/>
              <a:t>N</a:t>
            </a:r>
            <a:r>
              <a:rPr lang="zh-CN" altLang="en-US" sz="2400" dirty="0"/>
              <a:t>个进程。</a:t>
            </a:r>
            <a:endParaRPr lang="en-US" altLang="zh-CN" sz="2400" dirty="0"/>
          </a:p>
          <a:p>
            <a:r>
              <a:rPr lang="zh-CN" altLang="en-US" sz="2400" dirty="0"/>
              <a:t>应用程序与</a:t>
            </a:r>
            <a:r>
              <a:rPr lang="en-US" altLang="zh-CN" sz="2400" dirty="0"/>
              <a:t>DBMS</a:t>
            </a:r>
            <a:r>
              <a:rPr lang="zh-CN" altLang="en-US" sz="2400" dirty="0"/>
              <a:t>核心编译为一个</a:t>
            </a:r>
            <a:r>
              <a:rPr lang="en-US" altLang="zh-CN" sz="2400" dirty="0"/>
              <a:t>EXE</a:t>
            </a:r>
            <a:r>
              <a:rPr lang="zh-CN" altLang="en-US" sz="2400" dirty="0"/>
              <a:t>，单进</a:t>
            </a:r>
          </a:p>
          <a:p>
            <a:r>
              <a:rPr lang="zh-CN" altLang="en-US" sz="2400" dirty="0"/>
              <a:t>程运行</a:t>
            </a:r>
          </a:p>
          <a:p>
            <a:pPr eaLnBrk="1" hangingPunct="1"/>
            <a:r>
              <a:rPr lang="en-US" altLang="zh-CN" sz="2400" dirty="0"/>
              <a:t>DBMS</a:t>
            </a:r>
            <a:r>
              <a:rPr lang="zh-CN" altLang="en-US" sz="2400" dirty="0"/>
              <a:t>基本成分通常设计成可重入代码</a:t>
            </a:r>
          </a:p>
          <a:p>
            <a:pPr eaLnBrk="1" hangingPunct="1"/>
            <a:r>
              <a:rPr lang="zh-CN" altLang="en-US" sz="2400" dirty="0"/>
              <a:t>用户使用</a:t>
            </a:r>
            <a:r>
              <a:rPr lang="en-US" altLang="zh-CN" sz="2400" dirty="0"/>
              <a:t>DBMS</a:t>
            </a:r>
            <a:r>
              <a:rPr lang="zh-CN" altLang="en-US" sz="2400" dirty="0"/>
              <a:t>时，调用的</a:t>
            </a:r>
            <a:r>
              <a:rPr lang="en-US" altLang="zh-CN" sz="2400" dirty="0"/>
              <a:t>DBMS</a:t>
            </a:r>
            <a:r>
              <a:rPr lang="zh-CN" altLang="en-US" sz="2400" dirty="0"/>
              <a:t>模块被加入到用户进程中，借助于操作系统的调度完成对用户程序的运行</a:t>
            </a:r>
          </a:p>
          <a:p>
            <a:pPr eaLnBrk="1" hangingPunct="1"/>
            <a:r>
              <a:rPr lang="zh-CN" altLang="en-US" sz="2400" dirty="0"/>
              <a:t>系统性能较差</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210</a:t>
            </a:fld>
            <a:endParaRPr lang="en-US" altLang="zh-CN"/>
          </a:p>
        </p:txBody>
      </p:sp>
      <p:pic>
        <p:nvPicPr>
          <p:cNvPr id="184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030" y="4509120"/>
            <a:ext cx="3166517" cy="220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idx="4294967295"/>
          </p:nvPr>
        </p:nvSpPr>
        <p:spPr>
          <a:xfrm>
            <a:off x="500063" y="357188"/>
            <a:ext cx="7772400" cy="1143000"/>
          </a:xfrm>
        </p:spPr>
        <p:txBody>
          <a:bodyPr/>
          <a:lstStyle/>
          <a:p>
            <a:pPr eaLnBrk="1" hangingPunct="1"/>
            <a:r>
              <a:rPr lang="en-US" altLang="zh-CN" dirty="0"/>
              <a:t>N</a:t>
            </a:r>
            <a:r>
              <a:rPr lang="zh-CN" altLang="en-US" dirty="0"/>
              <a:t>方案（续）</a:t>
            </a:r>
          </a:p>
        </p:txBody>
      </p:sp>
      <p:sp>
        <p:nvSpPr>
          <p:cNvPr id="217091" name="Rectangle 5"/>
          <p:cNvSpPr>
            <a:spLocks noChangeArrowheads="1"/>
          </p:cNvSpPr>
          <p:nvPr/>
        </p:nvSpPr>
        <p:spPr bwMode="auto">
          <a:xfrm>
            <a:off x="1547813" y="1916113"/>
            <a:ext cx="1152525" cy="72072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AP1</a:t>
            </a:r>
          </a:p>
          <a:p>
            <a:pPr algn="ctr"/>
            <a:r>
              <a:rPr kumimoji="1" lang="en-US" altLang="zh-CN" sz="2400">
                <a:latin typeface="Times New Roman" charset="0"/>
              </a:rPr>
              <a:t>DBMS</a:t>
            </a:r>
          </a:p>
        </p:txBody>
      </p:sp>
      <p:sp>
        <p:nvSpPr>
          <p:cNvPr id="217092" name="Rectangle 6"/>
          <p:cNvSpPr>
            <a:spLocks noChangeArrowheads="1"/>
          </p:cNvSpPr>
          <p:nvPr/>
        </p:nvSpPr>
        <p:spPr bwMode="auto">
          <a:xfrm>
            <a:off x="3059113" y="1916113"/>
            <a:ext cx="1225550" cy="72072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AP2</a:t>
            </a:r>
          </a:p>
          <a:p>
            <a:pPr algn="ctr"/>
            <a:r>
              <a:rPr kumimoji="1" lang="en-US" altLang="zh-CN" sz="2400">
                <a:latin typeface="Times New Roman" charset="0"/>
              </a:rPr>
              <a:t>DBMS</a:t>
            </a:r>
          </a:p>
        </p:txBody>
      </p:sp>
      <p:sp>
        <p:nvSpPr>
          <p:cNvPr id="217093" name="Rectangle 7"/>
          <p:cNvSpPr>
            <a:spLocks noChangeArrowheads="1"/>
          </p:cNvSpPr>
          <p:nvPr/>
        </p:nvSpPr>
        <p:spPr bwMode="auto">
          <a:xfrm>
            <a:off x="4643438" y="1916113"/>
            <a:ext cx="1152525" cy="72072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AP3</a:t>
            </a:r>
          </a:p>
          <a:p>
            <a:pPr algn="ctr"/>
            <a:r>
              <a:rPr kumimoji="1" lang="en-US" altLang="zh-CN" sz="2400">
                <a:latin typeface="Times New Roman" charset="0"/>
              </a:rPr>
              <a:t>DBMS</a:t>
            </a:r>
          </a:p>
        </p:txBody>
      </p:sp>
      <p:sp>
        <p:nvSpPr>
          <p:cNvPr id="217094" name="Rectangle 8"/>
          <p:cNvSpPr>
            <a:spLocks noChangeArrowheads="1"/>
          </p:cNvSpPr>
          <p:nvPr/>
        </p:nvSpPr>
        <p:spPr bwMode="auto">
          <a:xfrm>
            <a:off x="6300788" y="1916113"/>
            <a:ext cx="503237" cy="72072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U1</a:t>
            </a:r>
          </a:p>
        </p:txBody>
      </p:sp>
      <p:sp>
        <p:nvSpPr>
          <p:cNvPr id="217095" name="Rectangle 9"/>
          <p:cNvSpPr>
            <a:spLocks noChangeArrowheads="1"/>
          </p:cNvSpPr>
          <p:nvPr/>
        </p:nvSpPr>
        <p:spPr bwMode="auto">
          <a:xfrm>
            <a:off x="7164388" y="1916113"/>
            <a:ext cx="503237" cy="72072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U2</a:t>
            </a:r>
          </a:p>
        </p:txBody>
      </p:sp>
      <p:sp>
        <p:nvSpPr>
          <p:cNvPr id="217096" name="Line 10"/>
          <p:cNvSpPr>
            <a:spLocks noChangeShapeType="1"/>
          </p:cNvSpPr>
          <p:nvPr/>
        </p:nvSpPr>
        <p:spPr bwMode="auto">
          <a:xfrm>
            <a:off x="2124075" y="2636838"/>
            <a:ext cx="0" cy="576262"/>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097" name="Line 11"/>
          <p:cNvSpPr>
            <a:spLocks noChangeShapeType="1"/>
          </p:cNvSpPr>
          <p:nvPr/>
        </p:nvSpPr>
        <p:spPr bwMode="auto">
          <a:xfrm>
            <a:off x="3635375" y="2636838"/>
            <a:ext cx="0" cy="576262"/>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098" name="Line 12"/>
          <p:cNvSpPr>
            <a:spLocks noChangeShapeType="1"/>
          </p:cNvSpPr>
          <p:nvPr/>
        </p:nvSpPr>
        <p:spPr bwMode="auto">
          <a:xfrm>
            <a:off x="5219700" y="26368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099" name="Line 13"/>
          <p:cNvSpPr>
            <a:spLocks noChangeShapeType="1"/>
          </p:cNvSpPr>
          <p:nvPr/>
        </p:nvSpPr>
        <p:spPr bwMode="auto">
          <a:xfrm>
            <a:off x="6588125" y="26368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0" name="Line 14"/>
          <p:cNvSpPr>
            <a:spLocks noChangeShapeType="1"/>
          </p:cNvSpPr>
          <p:nvPr/>
        </p:nvSpPr>
        <p:spPr bwMode="auto">
          <a:xfrm>
            <a:off x="7380288" y="26368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7101" name="Rectangle 15"/>
          <p:cNvSpPr>
            <a:spLocks noChangeArrowheads="1"/>
          </p:cNvSpPr>
          <p:nvPr/>
        </p:nvSpPr>
        <p:spPr bwMode="auto">
          <a:xfrm>
            <a:off x="1835150" y="3284538"/>
            <a:ext cx="5761038" cy="4318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OS</a:t>
            </a:r>
          </a:p>
        </p:txBody>
      </p:sp>
      <p:sp>
        <p:nvSpPr>
          <p:cNvPr id="217102" name="Rectangle 16"/>
          <p:cNvSpPr>
            <a:spLocks noChangeArrowheads="1"/>
          </p:cNvSpPr>
          <p:nvPr/>
        </p:nvSpPr>
        <p:spPr bwMode="auto">
          <a:xfrm>
            <a:off x="971550" y="2708275"/>
            <a:ext cx="792163"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SGA</a:t>
            </a:r>
          </a:p>
        </p:txBody>
      </p:sp>
      <p:sp>
        <p:nvSpPr>
          <p:cNvPr id="217103" name="Line 17"/>
          <p:cNvSpPr>
            <a:spLocks noChangeShapeType="1"/>
          </p:cNvSpPr>
          <p:nvPr/>
        </p:nvSpPr>
        <p:spPr bwMode="auto">
          <a:xfrm>
            <a:off x="2987675" y="3716338"/>
            <a:ext cx="0" cy="4333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04" name="Line 18"/>
          <p:cNvSpPr>
            <a:spLocks noChangeShapeType="1"/>
          </p:cNvSpPr>
          <p:nvPr/>
        </p:nvSpPr>
        <p:spPr bwMode="auto">
          <a:xfrm>
            <a:off x="6011863" y="3716338"/>
            <a:ext cx="0" cy="4333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05" name="Rectangle 19"/>
          <p:cNvSpPr>
            <a:spLocks noChangeArrowheads="1"/>
          </p:cNvSpPr>
          <p:nvPr/>
        </p:nvSpPr>
        <p:spPr bwMode="auto">
          <a:xfrm>
            <a:off x="5724525" y="4149725"/>
            <a:ext cx="719138" cy="358775"/>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文件</a:t>
            </a:r>
          </a:p>
        </p:txBody>
      </p:sp>
      <p:sp>
        <p:nvSpPr>
          <p:cNvPr id="217106" name="AutoShape 20"/>
          <p:cNvSpPr>
            <a:spLocks noChangeArrowheads="1"/>
          </p:cNvSpPr>
          <p:nvPr/>
        </p:nvSpPr>
        <p:spPr bwMode="auto">
          <a:xfrm>
            <a:off x="2627313" y="4149725"/>
            <a:ext cx="719137" cy="647700"/>
          </a:xfrm>
          <a:prstGeom prst="flowChartMagneticDisk">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a:t>
            </a:r>
          </a:p>
        </p:txBody>
      </p:sp>
      <p:sp>
        <p:nvSpPr>
          <p:cNvPr id="217107" name="Line 21"/>
          <p:cNvSpPr>
            <a:spLocks noChangeShapeType="1"/>
          </p:cNvSpPr>
          <p:nvPr/>
        </p:nvSpPr>
        <p:spPr bwMode="auto">
          <a:xfrm>
            <a:off x="1547813" y="2276475"/>
            <a:ext cx="1152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08" name="Line 22"/>
          <p:cNvSpPr>
            <a:spLocks noChangeShapeType="1"/>
          </p:cNvSpPr>
          <p:nvPr/>
        </p:nvSpPr>
        <p:spPr bwMode="auto">
          <a:xfrm>
            <a:off x="3059113" y="2276475"/>
            <a:ext cx="1152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7109" name="Line 23"/>
          <p:cNvSpPr>
            <a:spLocks noChangeShapeType="1"/>
          </p:cNvSpPr>
          <p:nvPr/>
        </p:nvSpPr>
        <p:spPr bwMode="auto">
          <a:xfrm>
            <a:off x="4643438" y="2276475"/>
            <a:ext cx="115252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p>
            <a:pPr>
              <a:defRPr/>
            </a:pPr>
            <a:fld id="{C9630DA7-3F3E-4530-8AED-B6991C3E156A}" type="slidenum">
              <a:rPr lang="en-US" altLang="zh-CN" smtClean="0"/>
              <a:pPr>
                <a:defRPr/>
              </a:pPr>
              <a:t>211</a:t>
            </a:fld>
            <a:endParaRPr lang="en-US" altLang="zh-CN"/>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r>
              <a:rPr lang="en-US" altLang="zh-CN"/>
              <a:t>2N</a:t>
            </a:r>
            <a:r>
              <a:rPr lang="zh-CN" altLang="en-US"/>
              <a:t>方案</a:t>
            </a:r>
          </a:p>
        </p:txBody>
      </p:sp>
      <p:sp>
        <p:nvSpPr>
          <p:cNvPr id="218115" name="Rectangle 3"/>
          <p:cNvSpPr>
            <a:spLocks noGrp="1" noChangeArrowheads="1"/>
          </p:cNvSpPr>
          <p:nvPr>
            <p:ph type="body" idx="1"/>
          </p:nvPr>
        </p:nvSpPr>
        <p:spPr/>
        <p:txBody>
          <a:bodyPr/>
          <a:lstStyle/>
          <a:p>
            <a:pPr eaLnBrk="1" hangingPunct="1">
              <a:lnSpc>
                <a:spcPct val="90000"/>
              </a:lnSpc>
            </a:pPr>
            <a:r>
              <a:rPr lang="zh-CN" altLang="en-US"/>
              <a:t>一个</a:t>
            </a:r>
            <a:r>
              <a:rPr lang="en-US" altLang="zh-CN"/>
              <a:t>DBMS</a:t>
            </a:r>
            <a:r>
              <a:rPr lang="zh-CN" altLang="en-US"/>
              <a:t>进程对应一个用户进程，每个用户进程均有一个影子进程（</a:t>
            </a:r>
            <a:r>
              <a:rPr lang="en-US" altLang="zh-CN"/>
              <a:t>shadow</a:t>
            </a:r>
            <a:r>
              <a:rPr lang="zh-CN" altLang="en-US"/>
              <a:t>）的</a:t>
            </a:r>
            <a:r>
              <a:rPr lang="en-US" altLang="zh-CN"/>
              <a:t>dbms</a:t>
            </a:r>
            <a:r>
              <a:rPr lang="zh-CN" altLang="en-US"/>
              <a:t>进程为之服务。系统中总进程数接近用户进程的</a:t>
            </a:r>
            <a:r>
              <a:rPr lang="en-US" altLang="zh-CN"/>
              <a:t>2</a:t>
            </a:r>
            <a:r>
              <a:rPr lang="zh-CN" altLang="en-US"/>
              <a:t>倍</a:t>
            </a:r>
          </a:p>
          <a:p>
            <a:pPr eaLnBrk="1" hangingPunct="1">
              <a:lnSpc>
                <a:spcPct val="90000"/>
              </a:lnSpc>
            </a:pPr>
            <a:r>
              <a:rPr lang="zh-CN" altLang="en-US"/>
              <a:t>系统还有若干个后台进程负责读写数据库、监控、写日志等工作</a:t>
            </a:r>
          </a:p>
          <a:p>
            <a:pPr eaLnBrk="1" hangingPunct="1">
              <a:lnSpc>
                <a:spcPct val="90000"/>
              </a:lnSpc>
            </a:pPr>
            <a:r>
              <a:rPr lang="zh-CN" altLang="en-US"/>
              <a:t>内存需求大，通信开销大，不适合大量用户的联机事务处理应用</a:t>
            </a:r>
          </a:p>
          <a:p>
            <a:pPr eaLnBrk="1" hangingPunct="1">
              <a:lnSpc>
                <a:spcPct val="90000"/>
              </a:lnSpc>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212</a:t>
            </a:fld>
            <a:endParaRPr lang="en-US" altLang="zh-CN"/>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642938" y="428625"/>
            <a:ext cx="7772400" cy="1143000"/>
          </a:xfrm>
        </p:spPr>
        <p:txBody>
          <a:bodyPr/>
          <a:lstStyle/>
          <a:p>
            <a:pPr eaLnBrk="1" hangingPunct="1"/>
            <a:r>
              <a:rPr lang="en-US" altLang="zh-CN"/>
              <a:t>2N</a:t>
            </a:r>
            <a:r>
              <a:rPr lang="zh-CN" altLang="en-US"/>
              <a:t>方案（续）</a:t>
            </a:r>
          </a:p>
        </p:txBody>
      </p:sp>
      <p:sp>
        <p:nvSpPr>
          <p:cNvPr id="219139" name="Rectangle 4"/>
          <p:cNvSpPr>
            <a:spLocks noChangeArrowheads="1"/>
          </p:cNvSpPr>
          <p:nvPr/>
        </p:nvSpPr>
        <p:spPr bwMode="auto">
          <a:xfrm>
            <a:off x="1763713" y="1773238"/>
            <a:ext cx="647700" cy="3603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AP1</a:t>
            </a:r>
          </a:p>
        </p:txBody>
      </p:sp>
      <p:sp>
        <p:nvSpPr>
          <p:cNvPr id="219140" name="Rectangle 5"/>
          <p:cNvSpPr>
            <a:spLocks noChangeArrowheads="1"/>
          </p:cNvSpPr>
          <p:nvPr/>
        </p:nvSpPr>
        <p:spPr bwMode="auto">
          <a:xfrm>
            <a:off x="3059113" y="1773238"/>
            <a:ext cx="647700" cy="3603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AP2</a:t>
            </a:r>
          </a:p>
        </p:txBody>
      </p:sp>
      <p:sp>
        <p:nvSpPr>
          <p:cNvPr id="219141" name="Rectangle 6"/>
          <p:cNvSpPr>
            <a:spLocks noChangeArrowheads="1"/>
          </p:cNvSpPr>
          <p:nvPr/>
        </p:nvSpPr>
        <p:spPr bwMode="auto">
          <a:xfrm>
            <a:off x="4356100" y="1773238"/>
            <a:ext cx="647700" cy="3603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AP3</a:t>
            </a:r>
          </a:p>
        </p:txBody>
      </p:sp>
      <p:sp>
        <p:nvSpPr>
          <p:cNvPr id="219142" name="Rectangle 7"/>
          <p:cNvSpPr>
            <a:spLocks noChangeArrowheads="1"/>
          </p:cNvSpPr>
          <p:nvPr/>
        </p:nvSpPr>
        <p:spPr bwMode="auto">
          <a:xfrm>
            <a:off x="1692275" y="2565400"/>
            <a:ext cx="865188" cy="35877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DBMS</a:t>
            </a:r>
          </a:p>
        </p:txBody>
      </p:sp>
      <p:sp>
        <p:nvSpPr>
          <p:cNvPr id="219143" name="Rectangle 8"/>
          <p:cNvSpPr>
            <a:spLocks noChangeArrowheads="1"/>
          </p:cNvSpPr>
          <p:nvPr/>
        </p:nvSpPr>
        <p:spPr bwMode="auto">
          <a:xfrm>
            <a:off x="2987675" y="2565400"/>
            <a:ext cx="865188" cy="35877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DBMS</a:t>
            </a:r>
          </a:p>
        </p:txBody>
      </p:sp>
      <p:sp>
        <p:nvSpPr>
          <p:cNvPr id="219144" name="Rectangle 9"/>
          <p:cNvSpPr>
            <a:spLocks noChangeArrowheads="1"/>
          </p:cNvSpPr>
          <p:nvPr/>
        </p:nvSpPr>
        <p:spPr bwMode="auto">
          <a:xfrm>
            <a:off x="4284663" y="2565400"/>
            <a:ext cx="865187" cy="358775"/>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DBMS</a:t>
            </a:r>
          </a:p>
        </p:txBody>
      </p:sp>
      <p:sp>
        <p:nvSpPr>
          <p:cNvPr id="219145" name="Rectangle 10"/>
          <p:cNvSpPr>
            <a:spLocks noChangeArrowheads="1"/>
          </p:cNvSpPr>
          <p:nvPr/>
        </p:nvSpPr>
        <p:spPr bwMode="auto">
          <a:xfrm>
            <a:off x="6084888" y="1916113"/>
            <a:ext cx="358775" cy="7921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U1</a:t>
            </a:r>
          </a:p>
        </p:txBody>
      </p:sp>
      <p:sp>
        <p:nvSpPr>
          <p:cNvPr id="219146" name="Rectangle 11"/>
          <p:cNvSpPr>
            <a:spLocks noChangeArrowheads="1"/>
          </p:cNvSpPr>
          <p:nvPr/>
        </p:nvSpPr>
        <p:spPr bwMode="auto">
          <a:xfrm>
            <a:off x="6948488" y="1916113"/>
            <a:ext cx="360362" cy="7921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U2</a:t>
            </a:r>
          </a:p>
        </p:txBody>
      </p:sp>
      <p:sp>
        <p:nvSpPr>
          <p:cNvPr id="219147" name="Rectangle 12"/>
          <p:cNvSpPr>
            <a:spLocks noChangeArrowheads="1"/>
          </p:cNvSpPr>
          <p:nvPr/>
        </p:nvSpPr>
        <p:spPr bwMode="auto">
          <a:xfrm>
            <a:off x="1835150" y="3716338"/>
            <a:ext cx="5545138" cy="3603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OS</a:t>
            </a:r>
          </a:p>
        </p:txBody>
      </p:sp>
      <p:sp>
        <p:nvSpPr>
          <p:cNvPr id="219148" name="Rectangle 13"/>
          <p:cNvSpPr>
            <a:spLocks noChangeArrowheads="1"/>
          </p:cNvSpPr>
          <p:nvPr/>
        </p:nvSpPr>
        <p:spPr bwMode="auto">
          <a:xfrm>
            <a:off x="1116013" y="3213100"/>
            <a:ext cx="647700" cy="287338"/>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SGA</a:t>
            </a:r>
          </a:p>
        </p:txBody>
      </p:sp>
      <p:sp>
        <p:nvSpPr>
          <p:cNvPr id="219149" name="Rectangle 14"/>
          <p:cNvSpPr>
            <a:spLocks noChangeArrowheads="1"/>
          </p:cNvSpPr>
          <p:nvPr/>
        </p:nvSpPr>
        <p:spPr bwMode="auto">
          <a:xfrm>
            <a:off x="5508625" y="4724400"/>
            <a:ext cx="863600" cy="360363"/>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Times New Roman" charset="0"/>
              </a:rPr>
              <a:t>文件</a:t>
            </a:r>
          </a:p>
        </p:txBody>
      </p:sp>
      <p:sp>
        <p:nvSpPr>
          <p:cNvPr id="219150" name="AutoShape 15"/>
          <p:cNvSpPr>
            <a:spLocks noChangeArrowheads="1"/>
          </p:cNvSpPr>
          <p:nvPr/>
        </p:nvSpPr>
        <p:spPr bwMode="auto">
          <a:xfrm>
            <a:off x="2700338" y="4581525"/>
            <a:ext cx="863600" cy="720725"/>
          </a:xfrm>
          <a:prstGeom prst="flowChartMagneticDisk">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a:t>
            </a:r>
          </a:p>
        </p:txBody>
      </p:sp>
      <p:sp>
        <p:nvSpPr>
          <p:cNvPr id="219151" name="Line 16"/>
          <p:cNvSpPr>
            <a:spLocks noChangeShapeType="1"/>
          </p:cNvSpPr>
          <p:nvPr/>
        </p:nvSpPr>
        <p:spPr bwMode="auto">
          <a:xfrm>
            <a:off x="2051050" y="2133600"/>
            <a:ext cx="0" cy="431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2" name="Line 17"/>
          <p:cNvSpPr>
            <a:spLocks noChangeShapeType="1"/>
          </p:cNvSpPr>
          <p:nvPr/>
        </p:nvSpPr>
        <p:spPr bwMode="auto">
          <a:xfrm>
            <a:off x="3419475" y="2133600"/>
            <a:ext cx="0" cy="431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3" name="Line 18"/>
          <p:cNvSpPr>
            <a:spLocks noChangeShapeType="1"/>
          </p:cNvSpPr>
          <p:nvPr/>
        </p:nvSpPr>
        <p:spPr bwMode="auto">
          <a:xfrm>
            <a:off x="4643438" y="2133600"/>
            <a:ext cx="0" cy="431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4" name="Line 19"/>
          <p:cNvSpPr>
            <a:spLocks noChangeShapeType="1"/>
          </p:cNvSpPr>
          <p:nvPr/>
        </p:nvSpPr>
        <p:spPr bwMode="auto">
          <a:xfrm>
            <a:off x="2051050" y="2924175"/>
            <a:ext cx="0" cy="7921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5" name="Line 20"/>
          <p:cNvSpPr>
            <a:spLocks noChangeShapeType="1"/>
          </p:cNvSpPr>
          <p:nvPr/>
        </p:nvSpPr>
        <p:spPr bwMode="auto">
          <a:xfrm>
            <a:off x="3419475" y="2924175"/>
            <a:ext cx="0" cy="7921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6" name="Line 21"/>
          <p:cNvSpPr>
            <a:spLocks noChangeShapeType="1"/>
          </p:cNvSpPr>
          <p:nvPr/>
        </p:nvSpPr>
        <p:spPr bwMode="auto">
          <a:xfrm>
            <a:off x="4643438" y="2924175"/>
            <a:ext cx="0" cy="7921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7" name="Line 22"/>
          <p:cNvSpPr>
            <a:spLocks noChangeShapeType="1"/>
          </p:cNvSpPr>
          <p:nvPr/>
        </p:nvSpPr>
        <p:spPr bwMode="auto">
          <a:xfrm>
            <a:off x="6300788" y="2708275"/>
            <a:ext cx="0" cy="10080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8" name="Line 23"/>
          <p:cNvSpPr>
            <a:spLocks noChangeShapeType="1"/>
          </p:cNvSpPr>
          <p:nvPr/>
        </p:nvSpPr>
        <p:spPr bwMode="auto">
          <a:xfrm>
            <a:off x="7092950" y="2708275"/>
            <a:ext cx="0" cy="10080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59" name="Line 24"/>
          <p:cNvSpPr>
            <a:spLocks noChangeShapeType="1"/>
          </p:cNvSpPr>
          <p:nvPr/>
        </p:nvSpPr>
        <p:spPr bwMode="auto">
          <a:xfrm>
            <a:off x="3059113" y="4076700"/>
            <a:ext cx="0" cy="504825"/>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9160" name="Line 25"/>
          <p:cNvSpPr>
            <a:spLocks noChangeShapeType="1"/>
          </p:cNvSpPr>
          <p:nvPr/>
        </p:nvSpPr>
        <p:spPr bwMode="auto">
          <a:xfrm>
            <a:off x="5867400" y="4076700"/>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p>
            <a:pPr>
              <a:defRPr/>
            </a:pPr>
            <a:fld id="{C9630DA7-3F3E-4530-8AED-B6991C3E156A}" type="slidenum">
              <a:rPr lang="en-US" altLang="zh-CN" smtClean="0"/>
              <a:pPr>
                <a:defRPr/>
              </a:pPr>
              <a:t>213</a:t>
            </a:fld>
            <a:endParaRPr lang="en-US" altLang="zh-CN"/>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en-US" altLang="zh-CN"/>
              <a:t>M</a:t>
            </a:r>
            <a:r>
              <a:rPr lang="zh-CN" altLang="en-US"/>
              <a:t>＋</a:t>
            </a:r>
            <a:r>
              <a:rPr lang="en-US" altLang="zh-CN"/>
              <a:t>N</a:t>
            </a:r>
            <a:r>
              <a:rPr lang="zh-CN" altLang="en-US"/>
              <a:t>方案</a:t>
            </a:r>
          </a:p>
        </p:txBody>
      </p:sp>
      <p:sp>
        <p:nvSpPr>
          <p:cNvPr id="220163" name="Rectangle 3"/>
          <p:cNvSpPr>
            <a:spLocks noGrp="1" noChangeArrowheads="1"/>
          </p:cNvSpPr>
          <p:nvPr>
            <p:ph type="body" idx="1"/>
          </p:nvPr>
        </p:nvSpPr>
        <p:spPr/>
        <p:txBody>
          <a:bodyPr/>
          <a:lstStyle/>
          <a:p>
            <a:pPr eaLnBrk="1" hangingPunct="1"/>
            <a:r>
              <a:rPr lang="zh-CN" altLang="en-US" dirty="0"/>
              <a:t>对</a:t>
            </a:r>
            <a:r>
              <a:rPr lang="en-US" altLang="zh-CN" dirty="0"/>
              <a:t>2N</a:t>
            </a:r>
            <a:r>
              <a:rPr lang="zh-CN" altLang="en-US" dirty="0"/>
              <a:t>方案的一种改进，在</a:t>
            </a:r>
            <a:r>
              <a:rPr lang="en-US" altLang="zh-CN" dirty="0"/>
              <a:t>N</a:t>
            </a:r>
            <a:r>
              <a:rPr lang="zh-CN" altLang="en-US" dirty="0"/>
              <a:t>个用户进程中，有</a:t>
            </a:r>
            <a:r>
              <a:rPr lang="en-US" altLang="zh-CN" dirty="0"/>
              <a:t>M</a:t>
            </a:r>
            <a:r>
              <a:rPr lang="zh-CN" altLang="en-US" dirty="0"/>
              <a:t>个</a:t>
            </a:r>
            <a:r>
              <a:rPr lang="en-US" altLang="zh-CN" dirty="0"/>
              <a:t>DBMS</a:t>
            </a:r>
            <a:r>
              <a:rPr lang="zh-CN" altLang="en-US" dirty="0"/>
              <a:t>进程为之服务（</a:t>
            </a:r>
            <a:r>
              <a:rPr lang="en-US" altLang="zh-CN" dirty="0"/>
              <a:t>M&lt;N</a:t>
            </a:r>
            <a:r>
              <a:rPr lang="zh-CN" altLang="en-US" dirty="0"/>
              <a:t>）</a:t>
            </a:r>
          </a:p>
          <a:p>
            <a:pPr eaLnBrk="1" hangingPunct="1"/>
            <a:r>
              <a:rPr lang="en-US" altLang="zh-CN" dirty="0"/>
              <a:t>DBMS</a:t>
            </a:r>
            <a:r>
              <a:rPr lang="zh-CN" altLang="en-US" dirty="0"/>
              <a:t>进程的分派由专门的分派进程负责</a:t>
            </a:r>
          </a:p>
          <a:p>
            <a:pPr eaLnBrk="1" hangingPunct="1"/>
            <a:r>
              <a:rPr lang="zh-CN" altLang="en-US" dirty="0"/>
              <a:t>与</a:t>
            </a:r>
            <a:r>
              <a:rPr lang="en-US" altLang="zh-CN" dirty="0"/>
              <a:t>2N</a:t>
            </a:r>
            <a:r>
              <a:rPr lang="zh-CN" altLang="en-US" dirty="0"/>
              <a:t>方案比，</a:t>
            </a:r>
            <a:r>
              <a:rPr lang="en-US" altLang="zh-CN" dirty="0"/>
              <a:t>M</a:t>
            </a:r>
            <a:r>
              <a:rPr lang="zh-CN" altLang="en-US" dirty="0"/>
              <a:t>＋</a:t>
            </a:r>
            <a:r>
              <a:rPr lang="en-US" altLang="zh-CN" dirty="0"/>
              <a:t>N</a:t>
            </a:r>
            <a:r>
              <a:rPr lang="zh-CN" altLang="en-US" dirty="0"/>
              <a:t>方案减少了系统中的进程数，提高了内存资源的利用率，也减少了通信开销，但没有克服</a:t>
            </a:r>
            <a:r>
              <a:rPr lang="en-US" altLang="zh-CN" dirty="0"/>
              <a:t>2N</a:t>
            </a:r>
            <a:r>
              <a:rPr lang="zh-CN" altLang="en-US" dirty="0"/>
              <a:t>方案的本质弱点</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214</a:t>
            </a:fld>
            <a:endParaRPr lang="en-US" altLang="zh-CN"/>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a:xfrm>
            <a:off x="642938" y="500063"/>
            <a:ext cx="7772400" cy="1143000"/>
          </a:xfrm>
        </p:spPr>
        <p:txBody>
          <a:bodyPr/>
          <a:lstStyle/>
          <a:p>
            <a:pPr eaLnBrk="1" hangingPunct="1"/>
            <a:r>
              <a:rPr lang="en-US" altLang="zh-CN"/>
              <a:t>M</a:t>
            </a:r>
            <a:r>
              <a:rPr lang="zh-CN" altLang="en-US"/>
              <a:t>＋</a:t>
            </a:r>
            <a:r>
              <a:rPr lang="en-US" altLang="zh-CN"/>
              <a:t>N</a:t>
            </a:r>
            <a:r>
              <a:rPr lang="zh-CN" altLang="en-US"/>
              <a:t>方案（续）</a:t>
            </a:r>
          </a:p>
        </p:txBody>
      </p:sp>
      <p:sp>
        <p:nvSpPr>
          <p:cNvPr id="221187" name="Rectangle 4"/>
          <p:cNvSpPr>
            <a:spLocks noChangeArrowheads="1"/>
          </p:cNvSpPr>
          <p:nvPr/>
        </p:nvSpPr>
        <p:spPr bwMode="auto">
          <a:xfrm>
            <a:off x="1835150" y="1844675"/>
            <a:ext cx="792163"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AP1</a:t>
            </a:r>
          </a:p>
        </p:txBody>
      </p:sp>
      <p:sp>
        <p:nvSpPr>
          <p:cNvPr id="221188" name="Rectangle 6"/>
          <p:cNvSpPr>
            <a:spLocks noChangeArrowheads="1"/>
          </p:cNvSpPr>
          <p:nvPr/>
        </p:nvSpPr>
        <p:spPr bwMode="auto">
          <a:xfrm>
            <a:off x="2916238" y="1844675"/>
            <a:ext cx="792162"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AP2</a:t>
            </a:r>
          </a:p>
        </p:txBody>
      </p:sp>
      <p:sp>
        <p:nvSpPr>
          <p:cNvPr id="221189" name="Rectangle 7"/>
          <p:cNvSpPr>
            <a:spLocks noChangeArrowheads="1"/>
          </p:cNvSpPr>
          <p:nvPr/>
        </p:nvSpPr>
        <p:spPr bwMode="auto">
          <a:xfrm>
            <a:off x="3995738" y="1844675"/>
            <a:ext cx="792162"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AP3</a:t>
            </a:r>
          </a:p>
        </p:txBody>
      </p:sp>
      <p:sp>
        <p:nvSpPr>
          <p:cNvPr id="221190" name="Rectangle 8"/>
          <p:cNvSpPr>
            <a:spLocks noChangeArrowheads="1"/>
          </p:cNvSpPr>
          <p:nvPr/>
        </p:nvSpPr>
        <p:spPr bwMode="auto">
          <a:xfrm>
            <a:off x="1835150" y="2781300"/>
            <a:ext cx="3024188" cy="792163"/>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Times New Roman" charset="0"/>
              </a:rPr>
              <a:t>服务进程池</a:t>
            </a:r>
          </a:p>
          <a:p>
            <a:pPr algn="ctr"/>
            <a:endParaRPr kumimoji="1" lang="en-US" altLang="zh-CN" sz="2400">
              <a:latin typeface="Times New Roman" charset="0"/>
            </a:endParaRPr>
          </a:p>
        </p:txBody>
      </p:sp>
      <p:sp>
        <p:nvSpPr>
          <p:cNvPr id="221191" name="Rectangle 9"/>
          <p:cNvSpPr>
            <a:spLocks noChangeArrowheads="1"/>
          </p:cNvSpPr>
          <p:nvPr/>
        </p:nvSpPr>
        <p:spPr bwMode="auto">
          <a:xfrm>
            <a:off x="2195513" y="3213100"/>
            <a:ext cx="863600" cy="287338"/>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DBMS</a:t>
            </a:r>
          </a:p>
        </p:txBody>
      </p:sp>
      <p:sp>
        <p:nvSpPr>
          <p:cNvPr id="221192" name="Rectangle 10"/>
          <p:cNvSpPr>
            <a:spLocks noChangeArrowheads="1"/>
          </p:cNvSpPr>
          <p:nvPr/>
        </p:nvSpPr>
        <p:spPr bwMode="auto">
          <a:xfrm>
            <a:off x="3492500" y="3213100"/>
            <a:ext cx="935038" cy="287338"/>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DBMS</a:t>
            </a:r>
          </a:p>
        </p:txBody>
      </p:sp>
      <p:sp>
        <p:nvSpPr>
          <p:cNvPr id="221193" name="Rectangle 11"/>
          <p:cNvSpPr>
            <a:spLocks noChangeArrowheads="1"/>
          </p:cNvSpPr>
          <p:nvPr/>
        </p:nvSpPr>
        <p:spPr bwMode="auto">
          <a:xfrm>
            <a:off x="5795963" y="1916113"/>
            <a:ext cx="431800" cy="10080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U1</a:t>
            </a:r>
          </a:p>
        </p:txBody>
      </p:sp>
      <p:sp>
        <p:nvSpPr>
          <p:cNvPr id="221194" name="Rectangle 12"/>
          <p:cNvSpPr>
            <a:spLocks noChangeArrowheads="1"/>
          </p:cNvSpPr>
          <p:nvPr/>
        </p:nvSpPr>
        <p:spPr bwMode="auto">
          <a:xfrm>
            <a:off x="6659563" y="1916113"/>
            <a:ext cx="433387" cy="10080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U2</a:t>
            </a:r>
          </a:p>
        </p:txBody>
      </p:sp>
      <p:sp>
        <p:nvSpPr>
          <p:cNvPr id="221195" name="Rectangle 13"/>
          <p:cNvSpPr>
            <a:spLocks noChangeArrowheads="1"/>
          </p:cNvSpPr>
          <p:nvPr/>
        </p:nvSpPr>
        <p:spPr bwMode="auto">
          <a:xfrm>
            <a:off x="1042988" y="2997200"/>
            <a:ext cx="576262"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SGA</a:t>
            </a:r>
          </a:p>
        </p:txBody>
      </p:sp>
      <p:sp>
        <p:nvSpPr>
          <p:cNvPr id="221196" name="AutoShape 14"/>
          <p:cNvSpPr>
            <a:spLocks noChangeArrowheads="1"/>
          </p:cNvSpPr>
          <p:nvPr/>
        </p:nvSpPr>
        <p:spPr bwMode="auto">
          <a:xfrm>
            <a:off x="2484438" y="4652963"/>
            <a:ext cx="719137" cy="719137"/>
          </a:xfrm>
          <a:prstGeom prst="flowChartMagneticDisk">
            <a:avLst/>
          </a:prstGeom>
          <a:solidFill>
            <a:schemeClr val="accent1"/>
          </a:solidFill>
          <a:ln w="9525">
            <a:solidFill>
              <a:schemeClr val="tx1"/>
            </a:solidFill>
            <a:miter lim="800000"/>
            <a:headEnd/>
            <a:tailEnd/>
          </a:ln>
        </p:spPr>
        <p:txBody>
          <a:bodyPr wrap="none" anchor="ctr"/>
          <a:lstStyle/>
          <a:p>
            <a:endParaRPr lang="zh-CN" altLang="en-US"/>
          </a:p>
        </p:txBody>
      </p:sp>
      <p:sp>
        <p:nvSpPr>
          <p:cNvPr id="221197" name="Rectangle 15"/>
          <p:cNvSpPr>
            <a:spLocks noChangeArrowheads="1"/>
          </p:cNvSpPr>
          <p:nvPr/>
        </p:nvSpPr>
        <p:spPr bwMode="auto">
          <a:xfrm>
            <a:off x="1763713" y="3860800"/>
            <a:ext cx="5761037" cy="360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1198" name="Rectangle 16"/>
          <p:cNvSpPr>
            <a:spLocks noChangeArrowheads="1"/>
          </p:cNvSpPr>
          <p:nvPr/>
        </p:nvSpPr>
        <p:spPr bwMode="auto">
          <a:xfrm>
            <a:off x="5651500" y="4868863"/>
            <a:ext cx="865188" cy="360362"/>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1199" name="Line 17"/>
          <p:cNvSpPr>
            <a:spLocks noChangeShapeType="1"/>
          </p:cNvSpPr>
          <p:nvPr/>
        </p:nvSpPr>
        <p:spPr bwMode="auto">
          <a:xfrm>
            <a:off x="2195513" y="2205038"/>
            <a:ext cx="0" cy="576262"/>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1200" name="Line 18"/>
          <p:cNvSpPr>
            <a:spLocks noChangeShapeType="1"/>
          </p:cNvSpPr>
          <p:nvPr/>
        </p:nvSpPr>
        <p:spPr bwMode="auto">
          <a:xfrm>
            <a:off x="3276600" y="2205038"/>
            <a:ext cx="0" cy="576262"/>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1201" name="Line 19"/>
          <p:cNvSpPr>
            <a:spLocks noChangeShapeType="1"/>
          </p:cNvSpPr>
          <p:nvPr/>
        </p:nvSpPr>
        <p:spPr bwMode="auto">
          <a:xfrm>
            <a:off x="4356100" y="2205038"/>
            <a:ext cx="0" cy="576262"/>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1202" name="Line 20"/>
          <p:cNvSpPr>
            <a:spLocks noChangeShapeType="1"/>
          </p:cNvSpPr>
          <p:nvPr/>
        </p:nvSpPr>
        <p:spPr bwMode="auto">
          <a:xfrm>
            <a:off x="6011863" y="2924175"/>
            <a:ext cx="0" cy="936625"/>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1203" name="Line 21"/>
          <p:cNvSpPr>
            <a:spLocks noChangeShapeType="1"/>
          </p:cNvSpPr>
          <p:nvPr/>
        </p:nvSpPr>
        <p:spPr bwMode="auto">
          <a:xfrm>
            <a:off x="6877050" y="2924175"/>
            <a:ext cx="0" cy="936625"/>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1204" name="Line 22"/>
          <p:cNvSpPr>
            <a:spLocks noChangeShapeType="1"/>
          </p:cNvSpPr>
          <p:nvPr/>
        </p:nvSpPr>
        <p:spPr bwMode="auto">
          <a:xfrm>
            <a:off x="3276600" y="3573463"/>
            <a:ext cx="0" cy="287337"/>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1205" name="Line 23"/>
          <p:cNvSpPr>
            <a:spLocks noChangeShapeType="1"/>
          </p:cNvSpPr>
          <p:nvPr/>
        </p:nvSpPr>
        <p:spPr bwMode="auto">
          <a:xfrm>
            <a:off x="2771775" y="4221163"/>
            <a:ext cx="0" cy="4318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1206" name="Line 24"/>
          <p:cNvSpPr>
            <a:spLocks noChangeShapeType="1"/>
          </p:cNvSpPr>
          <p:nvPr/>
        </p:nvSpPr>
        <p:spPr bwMode="auto">
          <a:xfrm>
            <a:off x="6011863" y="4221163"/>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p>
            <a:pPr>
              <a:defRPr/>
            </a:pPr>
            <a:fld id="{C9630DA7-3F3E-4530-8AED-B6991C3E156A}" type="slidenum">
              <a:rPr lang="en-US" altLang="zh-CN" smtClean="0"/>
              <a:pPr>
                <a:defRPr/>
              </a:pPr>
              <a:t>215</a:t>
            </a:fld>
            <a:endParaRPr lang="en-US" altLang="zh-CN"/>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altLang="zh-CN" dirty="0"/>
              <a:t>N</a:t>
            </a:r>
            <a:r>
              <a:rPr lang="zh-CN" altLang="en-US" dirty="0"/>
              <a:t>＋</a:t>
            </a:r>
            <a:r>
              <a:rPr lang="en-US" altLang="zh-CN" dirty="0"/>
              <a:t>1</a:t>
            </a:r>
            <a:r>
              <a:rPr lang="zh-CN" altLang="en-US" dirty="0"/>
              <a:t>方案</a:t>
            </a:r>
          </a:p>
        </p:txBody>
      </p:sp>
      <p:sp>
        <p:nvSpPr>
          <p:cNvPr id="222211" name="Rectangle 3"/>
          <p:cNvSpPr>
            <a:spLocks noGrp="1" noChangeArrowheads="1"/>
          </p:cNvSpPr>
          <p:nvPr>
            <p:ph type="body" idx="1"/>
          </p:nvPr>
        </p:nvSpPr>
        <p:spPr>
          <a:xfrm>
            <a:off x="971550" y="1628775"/>
            <a:ext cx="7772400" cy="4408488"/>
          </a:xfrm>
        </p:spPr>
        <p:txBody>
          <a:bodyPr/>
          <a:lstStyle/>
          <a:p>
            <a:pPr eaLnBrk="1" hangingPunct="1">
              <a:lnSpc>
                <a:spcPct val="90000"/>
              </a:lnSpc>
            </a:pPr>
            <a:r>
              <a:rPr lang="zh-CN" altLang="en-US" sz="2600"/>
              <a:t>整个</a:t>
            </a:r>
            <a:r>
              <a:rPr lang="en-US" altLang="zh-CN" sz="2600"/>
              <a:t>DBMS</a:t>
            </a:r>
            <a:r>
              <a:rPr lang="zh-CN" altLang="en-US" sz="2600"/>
              <a:t>仅使用一个进程，多个数据库用户可以向其发消息以申请数据库服务，这些消息挂在</a:t>
            </a:r>
            <a:r>
              <a:rPr lang="en-US" altLang="zh-CN" sz="2600"/>
              <a:t>DBMS</a:t>
            </a:r>
            <a:r>
              <a:rPr lang="zh-CN" altLang="en-US" sz="2600"/>
              <a:t>进程的消息队列中</a:t>
            </a:r>
          </a:p>
          <a:p>
            <a:pPr eaLnBrk="1" hangingPunct="1">
              <a:lnSpc>
                <a:spcPct val="90000"/>
              </a:lnSpc>
            </a:pPr>
            <a:r>
              <a:rPr lang="en-US" altLang="zh-CN" sz="2600"/>
              <a:t>DBMS</a:t>
            </a:r>
            <a:r>
              <a:rPr lang="zh-CN" altLang="en-US" sz="2600"/>
              <a:t>进程完成一个用户进程的请求后，把结果作为消息发回给相应用户，然后执行下一个请求</a:t>
            </a:r>
          </a:p>
          <a:p>
            <a:pPr eaLnBrk="1" hangingPunct="1">
              <a:lnSpc>
                <a:spcPct val="90000"/>
              </a:lnSpc>
            </a:pPr>
            <a:r>
              <a:rPr lang="zh-CN" altLang="en-US" sz="2600"/>
              <a:t>为了防止在用户数目较多的情况下</a:t>
            </a:r>
            <a:r>
              <a:rPr lang="en-US" altLang="zh-CN" sz="2600"/>
              <a:t>DBMS</a:t>
            </a:r>
            <a:r>
              <a:rPr lang="zh-CN" altLang="en-US" sz="2600"/>
              <a:t>进程成为瓶颈，通常把</a:t>
            </a:r>
            <a:r>
              <a:rPr lang="en-US" altLang="zh-CN" sz="2600"/>
              <a:t>DBMS</a:t>
            </a:r>
            <a:r>
              <a:rPr lang="zh-CN" altLang="en-US" sz="2600"/>
              <a:t>进程内部设计成多队列结构，每一个队列都可以服务于一个用户请求</a:t>
            </a:r>
          </a:p>
          <a:p>
            <a:pPr eaLnBrk="1" hangingPunct="1">
              <a:lnSpc>
                <a:spcPct val="90000"/>
              </a:lnSpc>
            </a:pPr>
            <a:r>
              <a:rPr lang="zh-CN" altLang="en-US" sz="2600"/>
              <a:t>一种较优的方案，但实现起来复杂，消息通信机制开销大</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216</a:t>
            </a:fld>
            <a:endParaRPr lang="en-US" altLang="zh-CN"/>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a:xfrm>
            <a:off x="571500" y="428625"/>
            <a:ext cx="7772400" cy="1143000"/>
          </a:xfrm>
        </p:spPr>
        <p:txBody>
          <a:bodyPr/>
          <a:lstStyle/>
          <a:p>
            <a:pPr eaLnBrk="1" hangingPunct="1"/>
            <a:r>
              <a:rPr lang="en-US" altLang="zh-CN"/>
              <a:t>N</a:t>
            </a:r>
            <a:r>
              <a:rPr lang="zh-CN" altLang="en-US"/>
              <a:t>＋</a:t>
            </a:r>
            <a:r>
              <a:rPr lang="en-US" altLang="zh-CN"/>
              <a:t>1</a:t>
            </a:r>
            <a:r>
              <a:rPr lang="zh-CN" altLang="en-US"/>
              <a:t>方案（续）</a:t>
            </a:r>
          </a:p>
        </p:txBody>
      </p:sp>
      <p:sp>
        <p:nvSpPr>
          <p:cNvPr id="223235" name="Rectangle 4"/>
          <p:cNvSpPr>
            <a:spLocks noChangeArrowheads="1"/>
          </p:cNvSpPr>
          <p:nvPr/>
        </p:nvSpPr>
        <p:spPr bwMode="auto">
          <a:xfrm>
            <a:off x="1835150" y="1844675"/>
            <a:ext cx="792163"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AP1</a:t>
            </a:r>
          </a:p>
        </p:txBody>
      </p:sp>
      <p:sp>
        <p:nvSpPr>
          <p:cNvPr id="223236" name="Rectangle 5"/>
          <p:cNvSpPr>
            <a:spLocks noChangeArrowheads="1"/>
          </p:cNvSpPr>
          <p:nvPr/>
        </p:nvSpPr>
        <p:spPr bwMode="auto">
          <a:xfrm>
            <a:off x="3059113" y="1844675"/>
            <a:ext cx="792162"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AP2</a:t>
            </a:r>
          </a:p>
        </p:txBody>
      </p:sp>
      <p:sp>
        <p:nvSpPr>
          <p:cNvPr id="223237" name="Rectangle 6"/>
          <p:cNvSpPr>
            <a:spLocks noChangeArrowheads="1"/>
          </p:cNvSpPr>
          <p:nvPr/>
        </p:nvSpPr>
        <p:spPr bwMode="auto">
          <a:xfrm>
            <a:off x="4284663" y="1844675"/>
            <a:ext cx="792162" cy="360363"/>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AP3</a:t>
            </a:r>
          </a:p>
        </p:txBody>
      </p:sp>
      <p:sp>
        <p:nvSpPr>
          <p:cNvPr id="223238" name="Rectangle 7"/>
          <p:cNvSpPr>
            <a:spLocks noChangeArrowheads="1"/>
          </p:cNvSpPr>
          <p:nvPr/>
        </p:nvSpPr>
        <p:spPr bwMode="auto">
          <a:xfrm>
            <a:off x="1979613" y="2852738"/>
            <a:ext cx="3024187" cy="3603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DBMS</a:t>
            </a:r>
          </a:p>
        </p:txBody>
      </p:sp>
      <p:sp>
        <p:nvSpPr>
          <p:cNvPr id="223239" name="Rectangle 8"/>
          <p:cNvSpPr>
            <a:spLocks noChangeArrowheads="1"/>
          </p:cNvSpPr>
          <p:nvPr/>
        </p:nvSpPr>
        <p:spPr bwMode="auto">
          <a:xfrm>
            <a:off x="5867400" y="1989138"/>
            <a:ext cx="433388" cy="10795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U1</a:t>
            </a:r>
          </a:p>
        </p:txBody>
      </p:sp>
      <p:sp>
        <p:nvSpPr>
          <p:cNvPr id="223240" name="Rectangle 9"/>
          <p:cNvSpPr>
            <a:spLocks noChangeArrowheads="1"/>
          </p:cNvSpPr>
          <p:nvPr/>
        </p:nvSpPr>
        <p:spPr bwMode="auto">
          <a:xfrm>
            <a:off x="6732588" y="1989138"/>
            <a:ext cx="433387" cy="10795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U2</a:t>
            </a:r>
          </a:p>
        </p:txBody>
      </p:sp>
      <p:sp>
        <p:nvSpPr>
          <p:cNvPr id="223241" name="Rectangle 10"/>
          <p:cNvSpPr>
            <a:spLocks noChangeArrowheads="1"/>
          </p:cNvSpPr>
          <p:nvPr/>
        </p:nvSpPr>
        <p:spPr bwMode="auto">
          <a:xfrm>
            <a:off x="1979613" y="3716338"/>
            <a:ext cx="5257800" cy="360362"/>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OS</a:t>
            </a:r>
          </a:p>
        </p:txBody>
      </p:sp>
      <p:sp>
        <p:nvSpPr>
          <p:cNvPr id="223242" name="AutoShape 11"/>
          <p:cNvSpPr>
            <a:spLocks noChangeArrowheads="1"/>
          </p:cNvSpPr>
          <p:nvPr/>
        </p:nvSpPr>
        <p:spPr bwMode="auto">
          <a:xfrm>
            <a:off x="2843213" y="4724400"/>
            <a:ext cx="1081087" cy="865188"/>
          </a:xfrm>
          <a:prstGeom prst="flowChartMagneticDisk">
            <a:avLst/>
          </a:prstGeom>
          <a:solidFill>
            <a:schemeClr val="accent1"/>
          </a:solidFill>
          <a:ln w="9525">
            <a:solidFill>
              <a:schemeClr val="tx1"/>
            </a:solidFill>
            <a:miter lim="800000"/>
            <a:headEnd/>
            <a:tailEnd/>
          </a:ln>
        </p:spPr>
        <p:txBody>
          <a:bodyPr wrap="none" anchor="ctr"/>
          <a:lstStyle/>
          <a:p>
            <a:pPr algn="ctr"/>
            <a:r>
              <a:rPr kumimoji="1" lang="en-US" altLang="zh-CN" sz="2400">
                <a:latin typeface="Times New Roman" charset="0"/>
              </a:rPr>
              <a:t>DB</a:t>
            </a:r>
          </a:p>
        </p:txBody>
      </p:sp>
      <p:sp>
        <p:nvSpPr>
          <p:cNvPr id="223243" name="Rectangle 12"/>
          <p:cNvSpPr>
            <a:spLocks noChangeArrowheads="1"/>
          </p:cNvSpPr>
          <p:nvPr/>
        </p:nvSpPr>
        <p:spPr bwMode="auto">
          <a:xfrm>
            <a:off x="5292725" y="4868863"/>
            <a:ext cx="1079500" cy="4318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a:latin typeface="Times New Roman" charset="0"/>
              </a:rPr>
              <a:t>文件</a:t>
            </a:r>
          </a:p>
        </p:txBody>
      </p:sp>
      <p:sp>
        <p:nvSpPr>
          <p:cNvPr id="223244" name="Line 13"/>
          <p:cNvSpPr>
            <a:spLocks noChangeShapeType="1"/>
          </p:cNvSpPr>
          <p:nvPr/>
        </p:nvSpPr>
        <p:spPr bwMode="auto">
          <a:xfrm>
            <a:off x="2268538" y="22050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3245" name="Line 14"/>
          <p:cNvSpPr>
            <a:spLocks noChangeShapeType="1"/>
          </p:cNvSpPr>
          <p:nvPr/>
        </p:nvSpPr>
        <p:spPr bwMode="auto">
          <a:xfrm>
            <a:off x="3419475" y="22050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3246" name="Line 15"/>
          <p:cNvSpPr>
            <a:spLocks noChangeShapeType="1"/>
          </p:cNvSpPr>
          <p:nvPr/>
        </p:nvSpPr>
        <p:spPr bwMode="auto">
          <a:xfrm>
            <a:off x="4643438" y="22050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3247" name="Line 16"/>
          <p:cNvSpPr>
            <a:spLocks noChangeShapeType="1"/>
          </p:cNvSpPr>
          <p:nvPr/>
        </p:nvSpPr>
        <p:spPr bwMode="auto">
          <a:xfrm>
            <a:off x="3419475" y="3213100"/>
            <a:ext cx="0" cy="503238"/>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3248" name="Line 17"/>
          <p:cNvSpPr>
            <a:spLocks noChangeShapeType="1"/>
          </p:cNvSpPr>
          <p:nvPr/>
        </p:nvSpPr>
        <p:spPr bwMode="auto">
          <a:xfrm>
            <a:off x="6084888" y="30686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3249" name="Line 18"/>
          <p:cNvSpPr>
            <a:spLocks noChangeShapeType="1"/>
          </p:cNvSpPr>
          <p:nvPr/>
        </p:nvSpPr>
        <p:spPr bwMode="auto">
          <a:xfrm>
            <a:off x="6948488" y="3068638"/>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3250" name="Line 19"/>
          <p:cNvSpPr>
            <a:spLocks noChangeShapeType="1"/>
          </p:cNvSpPr>
          <p:nvPr/>
        </p:nvSpPr>
        <p:spPr bwMode="auto">
          <a:xfrm>
            <a:off x="3419475" y="4076700"/>
            <a:ext cx="0" cy="64770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3251" name="Line 20"/>
          <p:cNvSpPr>
            <a:spLocks noChangeShapeType="1"/>
          </p:cNvSpPr>
          <p:nvPr/>
        </p:nvSpPr>
        <p:spPr bwMode="auto">
          <a:xfrm>
            <a:off x="5724525" y="4076700"/>
            <a:ext cx="0" cy="7921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 name="灯片编号占位符 1"/>
          <p:cNvSpPr>
            <a:spLocks noGrp="1"/>
          </p:cNvSpPr>
          <p:nvPr>
            <p:ph type="sldNum" sz="quarter" idx="12"/>
          </p:nvPr>
        </p:nvSpPr>
        <p:spPr/>
        <p:txBody>
          <a:bodyPr/>
          <a:lstStyle/>
          <a:p>
            <a:pPr>
              <a:defRPr/>
            </a:pPr>
            <a:fld id="{C9630DA7-3F3E-4530-8AED-B6991C3E156A}" type="slidenum">
              <a:rPr lang="en-US" altLang="zh-CN" smtClean="0"/>
              <a:pPr>
                <a:defRPr/>
              </a:pPr>
              <a:t>217</a:t>
            </a:fld>
            <a:endParaRPr lang="en-US" altLang="zh-CN"/>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第一章</a:t>
            </a:r>
            <a:r>
              <a:rPr lang="en-US" altLang="zh-CN" dirty="0"/>
              <a:t>.</a:t>
            </a:r>
            <a:r>
              <a:rPr lang="zh-CN" altLang="en-US" dirty="0"/>
              <a:t>绪论</a:t>
            </a:r>
          </a:p>
        </p:txBody>
      </p:sp>
      <p:sp>
        <p:nvSpPr>
          <p:cNvPr id="10243" name="Rectangle 3"/>
          <p:cNvSpPr>
            <a:spLocks noGrp="1" noChangeArrowheads="1"/>
          </p:cNvSpPr>
          <p:nvPr>
            <p:ph type="body" idx="1"/>
          </p:nvPr>
        </p:nvSpPr>
        <p:spPr>
          <a:xfrm>
            <a:off x="457200" y="1412776"/>
            <a:ext cx="8229600" cy="4718149"/>
          </a:xfrm>
        </p:spPr>
        <p:txBody>
          <a:bodyPr/>
          <a:lstStyle/>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1.1</a:t>
            </a:r>
            <a:r>
              <a:rPr lang="zh-CN" altLang="en-US" dirty="0">
                <a:cs typeface="+mn-cs"/>
              </a:rPr>
              <a:t>数据库系统概述</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1.2</a:t>
            </a:r>
            <a:r>
              <a:rPr lang="zh-CN" altLang="en-US" dirty="0">
                <a:cs typeface="+mn-cs"/>
              </a:rPr>
              <a:t>数据模型</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1.3</a:t>
            </a:r>
            <a:r>
              <a:rPr lang="zh-CN" altLang="en-US" dirty="0">
                <a:cs typeface="+mn-cs"/>
              </a:rPr>
              <a:t>数据库系统结构</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1.4</a:t>
            </a:r>
            <a:r>
              <a:rPr lang="zh-CN" altLang="en-US" dirty="0">
                <a:cs typeface="+mn-cs"/>
              </a:rPr>
              <a:t>数据库管理系统的组成</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1.5</a:t>
            </a:r>
            <a:r>
              <a:rPr lang="zh-CN" altLang="en-US" dirty="0">
                <a:cs typeface="+mn-cs"/>
              </a:rPr>
              <a:t>数据库工程与应用</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1.6</a:t>
            </a:r>
            <a:r>
              <a:rPr lang="zh-CN" altLang="en-US" dirty="0">
                <a:cs typeface="+mn-cs"/>
              </a:rPr>
              <a:t>小结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218</a:t>
            </a:fld>
            <a:endParaRPr lang="en-US" altLang="zh-CN"/>
          </a:p>
        </p:txBody>
      </p:sp>
      <p:sp>
        <p:nvSpPr>
          <p:cNvPr id="3" name="左箭头 2"/>
          <p:cNvSpPr/>
          <p:nvPr/>
        </p:nvSpPr>
        <p:spPr bwMode="auto">
          <a:xfrm>
            <a:off x="4499992" y="4653136"/>
            <a:ext cx="1224136"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55500018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r>
              <a:rPr lang="en-US" altLang="zh-CN" dirty="0"/>
              <a:t>1.5</a:t>
            </a:r>
            <a:r>
              <a:rPr lang="zh-CN" altLang="en-US" dirty="0"/>
              <a:t>数据库工程与应用</a:t>
            </a:r>
          </a:p>
        </p:txBody>
      </p:sp>
      <p:sp>
        <p:nvSpPr>
          <p:cNvPr id="225283" name="Rectangle 3"/>
          <p:cNvSpPr>
            <a:spLocks noGrp="1" noChangeArrowheads="1"/>
          </p:cNvSpPr>
          <p:nvPr>
            <p:ph type="body" idx="1"/>
          </p:nvPr>
        </p:nvSpPr>
        <p:spPr/>
        <p:txBody>
          <a:bodyPr/>
          <a:lstStyle/>
          <a:p>
            <a:pPr eaLnBrk="1" hangingPunct="1"/>
            <a:r>
              <a:rPr lang="zh-CN" altLang="en-US"/>
              <a:t>数据库设计的目标与特点</a:t>
            </a:r>
          </a:p>
          <a:p>
            <a:pPr eaLnBrk="1" hangingPunct="1"/>
            <a:r>
              <a:rPr lang="zh-CN" altLang="en-US"/>
              <a:t>数据库设计方法</a:t>
            </a:r>
          </a:p>
          <a:p>
            <a:pPr eaLnBrk="1" hangingPunct="1"/>
            <a:r>
              <a:rPr lang="zh-CN" altLang="en-US"/>
              <a:t>数据库设计步骤</a:t>
            </a:r>
          </a:p>
          <a:p>
            <a:pPr eaLnBrk="1" hangingPunct="1"/>
            <a:r>
              <a:rPr lang="zh-CN" altLang="en-US"/>
              <a:t>数据库应用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219</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800"/>
              <a:t>数据管理技术的产生和发展</a:t>
            </a:r>
            <a:r>
              <a:rPr lang="en-US" altLang="zh-CN" sz="3800"/>
              <a:t>(</a:t>
            </a:r>
            <a:r>
              <a:rPr lang="zh-CN" altLang="en-US" sz="3800"/>
              <a:t>续</a:t>
            </a:r>
            <a:r>
              <a:rPr lang="en-US" altLang="zh-CN" sz="3800"/>
              <a:t>)</a:t>
            </a:r>
            <a:endParaRPr lang="en-US" altLang="zh-CN" sz="3800">
              <a:ea typeface="黑体" pitchFamily="2" charset="-122"/>
            </a:endParaRPr>
          </a:p>
        </p:txBody>
      </p:sp>
      <p:sp>
        <p:nvSpPr>
          <p:cNvPr id="25603" name="Rectangle 3"/>
          <p:cNvSpPr>
            <a:spLocks noGrp="1" noChangeArrowheads="1"/>
          </p:cNvSpPr>
          <p:nvPr>
            <p:ph type="body" idx="1"/>
          </p:nvPr>
        </p:nvSpPr>
        <p:spPr/>
        <p:txBody>
          <a:bodyPr/>
          <a:lstStyle/>
          <a:p>
            <a:pPr algn="just" eaLnBrk="1" hangingPunct="1"/>
            <a:r>
              <a:rPr lang="zh-CN" altLang="en-US" sz="2400" dirty="0">
                <a:latin typeface="+mn-ea"/>
              </a:rPr>
              <a:t>数据管理技术的发展动力</a:t>
            </a:r>
          </a:p>
          <a:p>
            <a:pPr lvl="1" algn="just" eaLnBrk="1" hangingPunct="1"/>
            <a:r>
              <a:rPr lang="zh-CN" altLang="en-US" sz="2400" dirty="0">
                <a:latin typeface="+mn-ea"/>
              </a:rPr>
              <a:t>应用</a:t>
            </a:r>
            <a:r>
              <a:rPr lang="zh-CN" altLang="en-US" sz="2400" b="1" dirty="0">
                <a:solidFill>
                  <a:srgbClr val="FF0000"/>
                </a:solidFill>
                <a:latin typeface="+mn-ea"/>
              </a:rPr>
              <a:t>需求</a:t>
            </a:r>
            <a:r>
              <a:rPr lang="zh-CN" altLang="en-US" sz="2400" dirty="0">
                <a:latin typeface="+mn-ea"/>
              </a:rPr>
              <a:t>的推动</a:t>
            </a:r>
            <a:endParaRPr lang="en-US" altLang="zh-CN" sz="2400" dirty="0">
              <a:latin typeface="+mn-ea"/>
            </a:endParaRPr>
          </a:p>
          <a:p>
            <a:pPr lvl="1" algn="just" eaLnBrk="1" hangingPunct="1"/>
            <a:r>
              <a:rPr lang="zh-CN" altLang="en-US" sz="2400" dirty="0">
                <a:latin typeface="+mn-ea"/>
              </a:rPr>
              <a:t>计算机</a:t>
            </a:r>
            <a:r>
              <a:rPr lang="zh-CN" altLang="en-US" sz="2400" b="1" dirty="0">
                <a:solidFill>
                  <a:srgbClr val="FF0000"/>
                </a:solidFill>
                <a:latin typeface="+mn-ea"/>
              </a:rPr>
              <a:t>硬件</a:t>
            </a:r>
            <a:r>
              <a:rPr lang="zh-CN" altLang="en-US" sz="2400" dirty="0">
                <a:latin typeface="+mn-ea"/>
              </a:rPr>
              <a:t>的发展</a:t>
            </a:r>
          </a:p>
          <a:p>
            <a:pPr lvl="1" algn="just" eaLnBrk="1" hangingPunct="1"/>
            <a:r>
              <a:rPr lang="zh-CN" altLang="en-US" sz="2400" dirty="0">
                <a:latin typeface="+mn-ea"/>
              </a:rPr>
              <a:t>计算机</a:t>
            </a:r>
            <a:r>
              <a:rPr lang="zh-CN" altLang="en-US" sz="2400" b="1" dirty="0">
                <a:solidFill>
                  <a:srgbClr val="FF0000"/>
                </a:solidFill>
                <a:latin typeface="+mn-ea"/>
              </a:rPr>
              <a:t>软件</a:t>
            </a:r>
            <a:r>
              <a:rPr lang="zh-CN" altLang="en-US" sz="2400" dirty="0">
                <a:latin typeface="+mn-ea"/>
              </a:rPr>
              <a:t>的发展（</a:t>
            </a:r>
            <a:r>
              <a:rPr lang="en-US" altLang="zh-CN" sz="2400" dirty="0">
                <a:latin typeface="+mn-ea"/>
              </a:rPr>
              <a:t>OS</a:t>
            </a:r>
            <a:r>
              <a:rPr lang="zh-CN" altLang="en-US" sz="2400" dirty="0">
                <a:latin typeface="+mn-ea"/>
              </a:rPr>
              <a:t>，编程工具和技术等）</a:t>
            </a:r>
            <a:endParaRPr lang="en-US" altLang="zh-CN" sz="2400" dirty="0">
              <a:latin typeface="+mn-ea"/>
            </a:endParaRPr>
          </a:p>
          <a:p>
            <a:pPr algn="just" eaLnBrk="1" hangingPunct="1"/>
            <a:r>
              <a:rPr lang="zh-CN" altLang="en-US" sz="2400" dirty="0">
                <a:latin typeface="+mn-ea"/>
              </a:rPr>
              <a:t>数据管理技术的发展过程</a:t>
            </a:r>
          </a:p>
          <a:p>
            <a:pPr lvl="1" algn="just" eaLnBrk="1" hangingPunct="1"/>
            <a:r>
              <a:rPr lang="zh-CN" altLang="en-US" sz="2400" dirty="0">
                <a:latin typeface="+mn-ea"/>
              </a:rPr>
              <a:t>人工管理阶段</a:t>
            </a:r>
            <a:r>
              <a:rPr lang="en-US" altLang="zh-CN" sz="2400" dirty="0">
                <a:latin typeface="+mn-ea"/>
              </a:rPr>
              <a:t>(40</a:t>
            </a:r>
            <a:r>
              <a:rPr lang="zh-CN" altLang="en-US" sz="2400" dirty="0">
                <a:latin typeface="+mn-ea"/>
              </a:rPr>
              <a:t>年代中</a:t>
            </a:r>
            <a:r>
              <a:rPr lang="en-US" altLang="zh-CN" sz="2400" dirty="0">
                <a:latin typeface="+mn-ea"/>
              </a:rPr>
              <a:t>--50</a:t>
            </a:r>
            <a:r>
              <a:rPr lang="zh-CN" altLang="en-US" sz="2400" dirty="0">
                <a:latin typeface="+mn-ea"/>
              </a:rPr>
              <a:t>年代中</a:t>
            </a:r>
            <a:r>
              <a:rPr lang="en-US" altLang="zh-CN" sz="2400" dirty="0">
                <a:latin typeface="+mn-ea"/>
              </a:rPr>
              <a:t>)</a:t>
            </a:r>
          </a:p>
          <a:p>
            <a:pPr lvl="1" algn="just" eaLnBrk="1" hangingPunct="1"/>
            <a:r>
              <a:rPr lang="zh-CN" altLang="en-US" sz="2400" dirty="0">
                <a:latin typeface="+mn-ea"/>
              </a:rPr>
              <a:t>文件系统阶段</a:t>
            </a:r>
            <a:r>
              <a:rPr lang="en-US" altLang="zh-CN" sz="2400" dirty="0">
                <a:latin typeface="+mn-ea"/>
              </a:rPr>
              <a:t>(50</a:t>
            </a:r>
            <a:r>
              <a:rPr lang="zh-CN" altLang="en-US" sz="2400" dirty="0">
                <a:latin typeface="+mn-ea"/>
              </a:rPr>
              <a:t>年代末</a:t>
            </a:r>
            <a:r>
              <a:rPr lang="en-US" altLang="zh-CN" sz="2400" dirty="0">
                <a:latin typeface="+mn-ea"/>
              </a:rPr>
              <a:t>--60</a:t>
            </a:r>
            <a:r>
              <a:rPr lang="zh-CN" altLang="en-US" sz="2400" dirty="0">
                <a:latin typeface="+mn-ea"/>
              </a:rPr>
              <a:t>年代中</a:t>
            </a:r>
            <a:r>
              <a:rPr lang="en-US" altLang="zh-CN" sz="2400" dirty="0">
                <a:latin typeface="+mn-ea"/>
              </a:rPr>
              <a:t>)</a:t>
            </a:r>
          </a:p>
          <a:p>
            <a:pPr lvl="1" algn="just" eaLnBrk="1" hangingPunct="1"/>
            <a:r>
              <a:rPr lang="zh-CN" altLang="en-US" sz="2400" dirty="0">
                <a:latin typeface="+mn-ea"/>
              </a:rPr>
              <a:t>数据库系统阶段</a:t>
            </a:r>
            <a:r>
              <a:rPr lang="en-US" altLang="zh-CN" sz="2400" dirty="0">
                <a:latin typeface="+mn-ea"/>
              </a:rPr>
              <a:t>(60</a:t>
            </a:r>
            <a:r>
              <a:rPr lang="zh-CN" altLang="en-US" sz="2400" dirty="0">
                <a:latin typeface="+mn-ea"/>
              </a:rPr>
              <a:t>年代末</a:t>
            </a:r>
            <a:r>
              <a:rPr lang="en-US" altLang="zh-CN" sz="2400" dirty="0">
                <a:latin typeface="+mn-ea"/>
              </a:rPr>
              <a:t>--</a:t>
            </a:r>
            <a:r>
              <a:rPr lang="zh-CN" altLang="en-US" sz="2400" dirty="0">
                <a:latin typeface="+mn-ea"/>
              </a:rPr>
              <a:t>现在</a:t>
            </a:r>
            <a:r>
              <a:rPr lang="en-US" altLang="zh-CN" sz="2400" dirty="0">
                <a:latin typeface="+mn-ea"/>
              </a:rPr>
              <a:t>)</a:t>
            </a:r>
          </a:p>
          <a:p>
            <a:pPr algn="just" eaLnBrk="1" hangingPunct="1"/>
            <a:endParaRPr lang="en-US" altLang="zh-CN" sz="2400" b="1" dirty="0">
              <a:latin typeface="+mn-ea"/>
            </a:endParaRPr>
          </a:p>
          <a:p>
            <a:pPr lvl="1" algn="just" eaLnBrk="1" hangingPunct="1"/>
            <a:endParaRPr lang="zh-CN" altLang="en-US" sz="2400" dirty="0">
              <a:latin typeface="+mn-ea"/>
            </a:endParaRP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r>
              <a:rPr lang="en-US" altLang="zh-CN" dirty="0"/>
              <a:t>1.5</a:t>
            </a:r>
            <a:r>
              <a:rPr lang="zh-CN" altLang="en-US" dirty="0"/>
              <a:t>数据库工程与应用</a:t>
            </a:r>
          </a:p>
        </p:txBody>
      </p:sp>
      <p:sp>
        <p:nvSpPr>
          <p:cNvPr id="226307" name="Rectangle 3"/>
          <p:cNvSpPr>
            <a:spLocks noGrp="1" noChangeArrowheads="1"/>
          </p:cNvSpPr>
          <p:nvPr>
            <p:ph type="body" idx="1"/>
          </p:nvPr>
        </p:nvSpPr>
        <p:spPr/>
        <p:txBody>
          <a:bodyPr/>
          <a:lstStyle/>
          <a:p>
            <a:pPr eaLnBrk="1" hangingPunct="1"/>
            <a:r>
              <a:rPr lang="zh-CN" altLang="en-US">
                <a:solidFill>
                  <a:schemeClr val="accent2"/>
                </a:solidFill>
              </a:rPr>
              <a:t>数据库设计的目标与特点</a:t>
            </a:r>
          </a:p>
          <a:p>
            <a:pPr eaLnBrk="1" hangingPunct="1"/>
            <a:r>
              <a:rPr lang="zh-CN" altLang="en-US"/>
              <a:t>数据库设计方法</a:t>
            </a:r>
          </a:p>
          <a:p>
            <a:pPr eaLnBrk="1" hangingPunct="1"/>
            <a:r>
              <a:rPr lang="zh-CN" altLang="en-US"/>
              <a:t>数据库设计步骤</a:t>
            </a:r>
          </a:p>
          <a:p>
            <a:pPr eaLnBrk="1" hangingPunct="1"/>
            <a:r>
              <a:rPr lang="zh-CN" altLang="en-US"/>
              <a:t>数据库应用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220</a:t>
            </a:fld>
            <a:endParaRPr lang="en-US" altLang="zh-CN"/>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zh-CN" altLang="en-US"/>
              <a:t>数据库设计的目标与特点</a:t>
            </a:r>
          </a:p>
        </p:txBody>
      </p:sp>
      <p:sp>
        <p:nvSpPr>
          <p:cNvPr id="227331" name="Rectangle 3"/>
          <p:cNvSpPr>
            <a:spLocks noGrp="1" noChangeArrowheads="1"/>
          </p:cNvSpPr>
          <p:nvPr>
            <p:ph type="body" idx="1"/>
          </p:nvPr>
        </p:nvSpPr>
        <p:spPr/>
        <p:txBody>
          <a:bodyPr/>
          <a:lstStyle/>
          <a:p>
            <a:pPr eaLnBrk="1" hangingPunct="1">
              <a:lnSpc>
                <a:spcPct val="90000"/>
              </a:lnSpc>
            </a:pPr>
            <a:r>
              <a:rPr lang="zh-CN" altLang="en-US"/>
              <a:t>数据库设计的任务是在</a:t>
            </a:r>
            <a:r>
              <a:rPr lang="en-US" altLang="zh-CN"/>
              <a:t>DBMS</a:t>
            </a:r>
            <a:r>
              <a:rPr lang="zh-CN" altLang="en-US"/>
              <a:t>的支持下，按照应用的要求，为某一部门或组织设计一个结构合理、使用方便、效率较高的数据机器应用系统</a:t>
            </a:r>
          </a:p>
          <a:p>
            <a:pPr eaLnBrk="1" hangingPunct="1">
              <a:lnSpc>
                <a:spcPct val="90000"/>
              </a:lnSpc>
            </a:pPr>
            <a:r>
              <a:rPr lang="zh-CN" altLang="en-US"/>
              <a:t>数据库设计包含两方面内容</a:t>
            </a:r>
          </a:p>
          <a:p>
            <a:pPr lvl="1" eaLnBrk="1" hangingPunct="1">
              <a:lnSpc>
                <a:spcPct val="90000"/>
              </a:lnSpc>
            </a:pPr>
            <a:r>
              <a:rPr lang="zh-CN" altLang="en-US"/>
              <a:t>结构（数据）设计，也就是设计数据库框架或数据库</a:t>
            </a:r>
          </a:p>
          <a:p>
            <a:pPr lvl="1" eaLnBrk="1" hangingPunct="1">
              <a:lnSpc>
                <a:spcPct val="90000"/>
              </a:lnSpc>
            </a:pPr>
            <a:r>
              <a:rPr lang="zh-CN" altLang="en-US"/>
              <a:t>行为（处理）设计，即设计应用程序、事务处理等</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221</a:t>
            </a:fld>
            <a:endParaRPr lang="en-US" altLang="zh-CN"/>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r>
              <a:rPr lang="zh-CN" altLang="en-US"/>
              <a:t>数据库工程与应用</a:t>
            </a:r>
          </a:p>
        </p:txBody>
      </p:sp>
      <p:sp>
        <p:nvSpPr>
          <p:cNvPr id="228355" name="Rectangle 3"/>
          <p:cNvSpPr>
            <a:spLocks noGrp="1" noChangeArrowheads="1"/>
          </p:cNvSpPr>
          <p:nvPr>
            <p:ph type="body" idx="1"/>
          </p:nvPr>
        </p:nvSpPr>
        <p:spPr/>
        <p:txBody>
          <a:bodyPr/>
          <a:lstStyle/>
          <a:p>
            <a:pPr eaLnBrk="1" hangingPunct="1"/>
            <a:r>
              <a:rPr lang="zh-CN" altLang="en-US"/>
              <a:t>数据库设计的目标与特点</a:t>
            </a:r>
          </a:p>
          <a:p>
            <a:pPr eaLnBrk="1" hangingPunct="1"/>
            <a:r>
              <a:rPr lang="zh-CN" altLang="en-US">
                <a:solidFill>
                  <a:schemeClr val="accent2"/>
                </a:solidFill>
              </a:rPr>
              <a:t>数据库设计方法</a:t>
            </a:r>
          </a:p>
          <a:p>
            <a:pPr eaLnBrk="1" hangingPunct="1"/>
            <a:r>
              <a:rPr lang="zh-CN" altLang="en-US"/>
              <a:t>数据库设计步骤</a:t>
            </a:r>
          </a:p>
          <a:p>
            <a:pPr eaLnBrk="1" hangingPunct="1"/>
            <a:r>
              <a:rPr lang="zh-CN" altLang="en-US"/>
              <a:t>数据库应用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222</a:t>
            </a:fld>
            <a:endParaRPr lang="en-US" altLang="zh-CN"/>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r>
              <a:rPr lang="zh-CN" altLang="en-US"/>
              <a:t>数据库设计方法</a:t>
            </a:r>
          </a:p>
        </p:txBody>
      </p:sp>
      <p:sp>
        <p:nvSpPr>
          <p:cNvPr id="229379" name="Rectangle 3"/>
          <p:cNvSpPr>
            <a:spLocks noGrp="1" noChangeArrowheads="1"/>
          </p:cNvSpPr>
          <p:nvPr>
            <p:ph type="body" idx="1"/>
          </p:nvPr>
        </p:nvSpPr>
        <p:spPr/>
        <p:txBody>
          <a:bodyPr/>
          <a:lstStyle/>
          <a:p>
            <a:pPr eaLnBrk="1" hangingPunct="1">
              <a:lnSpc>
                <a:spcPct val="90000"/>
              </a:lnSpc>
            </a:pPr>
            <a:r>
              <a:rPr lang="zh-CN" altLang="en-US"/>
              <a:t>使用工程化的规范设计方法</a:t>
            </a:r>
          </a:p>
          <a:p>
            <a:pPr eaLnBrk="1" hangingPunct="1">
              <a:lnSpc>
                <a:spcPct val="90000"/>
              </a:lnSpc>
            </a:pPr>
            <a:r>
              <a:rPr lang="zh-CN" altLang="en-US"/>
              <a:t>核心与关键是设计逻辑数据库设计和物理数据库设计</a:t>
            </a:r>
          </a:p>
          <a:p>
            <a:pPr lvl="1" eaLnBrk="1" hangingPunct="1">
              <a:lnSpc>
                <a:spcPct val="90000"/>
              </a:lnSpc>
            </a:pPr>
            <a:r>
              <a:rPr lang="zh-CN" altLang="en-US"/>
              <a:t>逻辑数据库设计是根据用户要求和特定数据库管理系统的具体特点，以数据库设计理论为依据，设计数据库的全局逻辑结构和每个用户的局部逻辑结构。</a:t>
            </a:r>
          </a:p>
          <a:p>
            <a:pPr lvl="1" eaLnBrk="1" hangingPunct="1">
              <a:lnSpc>
                <a:spcPct val="90000"/>
              </a:lnSpc>
            </a:pPr>
            <a:r>
              <a:rPr lang="zh-CN" altLang="en-US"/>
              <a:t>物理数据库设计是在逻辑结构确定之后，设计数据库的存储结构及其他实现细节</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223</a:t>
            </a:fld>
            <a:endParaRPr lang="en-US" altLang="zh-CN"/>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r>
              <a:rPr lang="zh-CN" altLang="en-US"/>
              <a:t>数据库设计方法（续）</a:t>
            </a:r>
          </a:p>
        </p:txBody>
      </p:sp>
      <p:sp>
        <p:nvSpPr>
          <p:cNvPr id="230403" name="Rectangle 3"/>
          <p:cNvSpPr>
            <a:spLocks noGrp="1" noChangeArrowheads="1"/>
          </p:cNvSpPr>
          <p:nvPr>
            <p:ph type="body" idx="1"/>
          </p:nvPr>
        </p:nvSpPr>
        <p:spPr>
          <a:xfrm>
            <a:off x="990600" y="1828800"/>
            <a:ext cx="7772400" cy="4408488"/>
          </a:xfrm>
        </p:spPr>
        <p:txBody>
          <a:bodyPr/>
          <a:lstStyle/>
          <a:p>
            <a:pPr eaLnBrk="1" hangingPunct="1">
              <a:lnSpc>
                <a:spcPct val="90000"/>
              </a:lnSpc>
            </a:pPr>
            <a:r>
              <a:rPr lang="zh-CN" altLang="en-US" sz="2600"/>
              <a:t>各种设计方法在设计步骤上的划分上存在差异，各有自己的特点和局限</a:t>
            </a:r>
          </a:p>
          <a:p>
            <a:pPr lvl="1" eaLnBrk="1" hangingPunct="1">
              <a:lnSpc>
                <a:spcPct val="90000"/>
              </a:lnSpc>
            </a:pPr>
            <a:r>
              <a:rPr lang="zh-CN" altLang="en-US" sz="2200"/>
              <a:t>例如新奥尔良方法和</a:t>
            </a:r>
            <a:r>
              <a:rPr lang="en-US" altLang="zh-CN" sz="2200"/>
              <a:t>S.B.Yao</a:t>
            </a:r>
            <a:r>
              <a:rPr lang="zh-CN" altLang="en-US" sz="2200"/>
              <a:t>方法</a:t>
            </a:r>
          </a:p>
          <a:p>
            <a:pPr eaLnBrk="1" hangingPunct="1">
              <a:lnSpc>
                <a:spcPct val="90000"/>
              </a:lnSpc>
            </a:pPr>
            <a:r>
              <a:rPr lang="zh-CN" altLang="en-US" sz="2600"/>
              <a:t>有一些为数据库设计不同阶段提供的具体实现技术与实现方法</a:t>
            </a:r>
          </a:p>
          <a:p>
            <a:pPr lvl="1" eaLnBrk="1" hangingPunct="1">
              <a:lnSpc>
                <a:spcPct val="90000"/>
              </a:lnSpc>
            </a:pPr>
            <a:r>
              <a:rPr lang="zh-CN" altLang="en-US" sz="2200"/>
              <a:t>例如基于</a:t>
            </a:r>
            <a:r>
              <a:rPr lang="en-US" altLang="zh-CN" sz="2200"/>
              <a:t>E</a:t>
            </a:r>
            <a:r>
              <a:rPr lang="zh-CN" altLang="en-US" sz="2200"/>
              <a:t>－</a:t>
            </a:r>
            <a:r>
              <a:rPr lang="en-US" altLang="zh-CN" sz="2200"/>
              <a:t>R</a:t>
            </a:r>
            <a:r>
              <a:rPr lang="zh-CN" altLang="en-US" sz="2200"/>
              <a:t>模型方法、基于</a:t>
            </a:r>
            <a:r>
              <a:rPr lang="en-US" altLang="zh-CN" sz="2200"/>
              <a:t>3NF</a:t>
            </a:r>
            <a:r>
              <a:rPr lang="zh-CN" altLang="en-US" sz="2200"/>
              <a:t>（第三范式）方法、基于抽象语法规范的方法</a:t>
            </a:r>
          </a:p>
          <a:p>
            <a:pPr eaLnBrk="1" hangingPunct="1">
              <a:lnSpc>
                <a:spcPct val="90000"/>
              </a:lnSpc>
            </a:pPr>
            <a:r>
              <a:rPr lang="zh-CN" altLang="en-US" sz="2600"/>
              <a:t>规范设计法在具体使用中分为两类</a:t>
            </a:r>
          </a:p>
          <a:p>
            <a:pPr lvl="1" eaLnBrk="1" hangingPunct="1">
              <a:lnSpc>
                <a:spcPct val="90000"/>
              </a:lnSpc>
            </a:pPr>
            <a:r>
              <a:rPr lang="zh-CN" altLang="en-US" sz="2200"/>
              <a:t>手工设计</a:t>
            </a:r>
          </a:p>
          <a:p>
            <a:pPr lvl="1" eaLnBrk="1" hangingPunct="1">
              <a:lnSpc>
                <a:spcPct val="90000"/>
              </a:lnSpc>
            </a:pPr>
            <a:r>
              <a:rPr lang="zh-CN" altLang="en-US" sz="2200"/>
              <a:t>计算机辅助数据库设计</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224</a:t>
            </a:fld>
            <a:endParaRPr lang="en-US" altLang="zh-CN"/>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r>
              <a:rPr lang="zh-CN" altLang="en-US"/>
              <a:t>数据库工程与应用</a:t>
            </a:r>
          </a:p>
        </p:txBody>
      </p:sp>
      <p:sp>
        <p:nvSpPr>
          <p:cNvPr id="231427" name="Rectangle 3"/>
          <p:cNvSpPr>
            <a:spLocks noGrp="1" noChangeArrowheads="1"/>
          </p:cNvSpPr>
          <p:nvPr>
            <p:ph type="body" idx="1"/>
          </p:nvPr>
        </p:nvSpPr>
        <p:spPr/>
        <p:txBody>
          <a:bodyPr/>
          <a:lstStyle/>
          <a:p>
            <a:pPr eaLnBrk="1" hangingPunct="1"/>
            <a:r>
              <a:rPr lang="zh-CN" altLang="en-US"/>
              <a:t>数据库设计的目标与特点</a:t>
            </a:r>
          </a:p>
          <a:p>
            <a:pPr eaLnBrk="1" hangingPunct="1"/>
            <a:r>
              <a:rPr lang="zh-CN" altLang="en-US"/>
              <a:t>数据库设计方法</a:t>
            </a:r>
          </a:p>
          <a:p>
            <a:pPr eaLnBrk="1" hangingPunct="1"/>
            <a:r>
              <a:rPr lang="zh-CN" altLang="en-US">
                <a:solidFill>
                  <a:schemeClr val="accent2"/>
                </a:solidFill>
              </a:rPr>
              <a:t>数据库设计步骤</a:t>
            </a:r>
          </a:p>
          <a:p>
            <a:pPr eaLnBrk="1" hangingPunct="1"/>
            <a:r>
              <a:rPr lang="zh-CN" altLang="en-US"/>
              <a:t>数据库应用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225</a:t>
            </a:fld>
            <a:endParaRPr lang="en-US" altLang="zh-CN"/>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idx="4294967295"/>
          </p:nvPr>
        </p:nvSpPr>
        <p:spPr>
          <a:xfrm>
            <a:off x="500063" y="357188"/>
            <a:ext cx="7772400" cy="1143000"/>
          </a:xfrm>
        </p:spPr>
        <p:txBody>
          <a:bodyPr/>
          <a:lstStyle/>
          <a:p>
            <a:pPr eaLnBrk="1" hangingPunct="1"/>
            <a:r>
              <a:rPr lang="zh-CN" altLang="en-US"/>
              <a:t>数据库设计步骤</a:t>
            </a:r>
          </a:p>
        </p:txBody>
      </p:sp>
      <p:sp>
        <p:nvSpPr>
          <p:cNvPr id="232451" name="Rectangle 4"/>
          <p:cNvSpPr>
            <a:spLocks noChangeArrowheads="1"/>
          </p:cNvSpPr>
          <p:nvPr/>
        </p:nvSpPr>
        <p:spPr bwMode="auto">
          <a:xfrm>
            <a:off x="1476375" y="2276475"/>
            <a:ext cx="720725" cy="792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latin typeface="Times New Roman" charset="0"/>
              </a:rPr>
              <a:t>需求</a:t>
            </a:r>
          </a:p>
          <a:p>
            <a:pPr algn="ctr"/>
            <a:r>
              <a:rPr kumimoji="1" lang="zh-CN" altLang="en-US" sz="2400">
                <a:latin typeface="Times New Roman" charset="0"/>
              </a:rPr>
              <a:t>分析</a:t>
            </a:r>
          </a:p>
        </p:txBody>
      </p:sp>
      <p:sp>
        <p:nvSpPr>
          <p:cNvPr id="232452" name="Rectangle 5"/>
          <p:cNvSpPr>
            <a:spLocks noChangeArrowheads="1"/>
          </p:cNvSpPr>
          <p:nvPr/>
        </p:nvSpPr>
        <p:spPr bwMode="auto">
          <a:xfrm>
            <a:off x="3995738" y="2276475"/>
            <a:ext cx="1079500" cy="792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latin typeface="Times New Roman" charset="0"/>
              </a:rPr>
              <a:t>概念结</a:t>
            </a:r>
          </a:p>
          <a:p>
            <a:pPr algn="ctr"/>
            <a:r>
              <a:rPr kumimoji="1" lang="zh-CN" altLang="en-US" sz="2400">
                <a:latin typeface="Times New Roman" charset="0"/>
              </a:rPr>
              <a:t>构设计</a:t>
            </a:r>
          </a:p>
        </p:txBody>
      </p:sp>
      <p:sp>
        <p:nvSpPr>
          <p:cNvPr id="232453" name="Rectangle 6"/>
          <p:cNvSpPr>
            <a:spLocks noChangeArrowheads="1"/>
          </p:cNvSpPr>
          <p:nvPr/>
        </p:nvSpPr>
        <p:spPr bwMode="auto">
          <a:xfrm>
            <a:off x="1331913" y="4365625"/>
            <a:ext cx="1223962" cy="792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latin typeface="Times New Roman" charset="0"/>
              </a:rPr>
              <a:t>数据库运</a:t>
            </a:r>
          </a:p>
          <a:p>
            <a:pPr algn="ctr"/>
            <a:r>
              <a:rPr kumimoji="1" lang="zh-CN" altLang="en-US" sz="2400">
                <a:latin typeface="Times New Roman" charset="0"/>
              </a:rPr>
              <a:t>行和维护</a:t>
            </a:r>
          </a:p>
        </p:txBody>
      </p:sp>
      <p:sp>
        <p:nvSpPr>
          <p:cNvPr id="232454" name="Rectangle 7"/>
          <p:cNvSpPr>
            <a:spLocks noChangeArrowheads="1"/>
          </p:cNvSpPr>
          <p:nvPr/>
        </p:nvSpPr>
        <p:spPr bwMode="auto">
          <a:xfrm>
            <a:off x="4211638" y="4437063"/>
            <a:ext cx="865187"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latin typeface="Times New Roman" charset="0"/>
              </a:rPr>
              <a:t>数据库</a:t>
            </a:r>
          </a:p>
          <a:p>
            <a:pPr algn="ctr"/>
            <a:r>
              <a:rPr kumimoji="1" lang="zh-CN" altLang="en-US" sz="2400">
                <a:latin typeface="Times New Roman" charset="0"/>
              </a:rPr>
              <a:t>实施</a:t>
            </a:r>
          </a:p>
        </p:txBody>
      </p:sp>
      <p:sp>
        <p:nvSpPr>
          <p:cNvPr id="232455" name="Rectangle 8"/>
          <p:cNvSpPr>
            <a:spLocks noChangeArrowheads="1"/>
          </p:cNvSpPr>
          <p:nvPr/>
        </p:nvSpPr>
        <p:spPr bwMode="auto">
          <a:xfrm>
            <a:off x="6516688" y="4437063"/>
            <a:ext cx="1152525"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latin typeface="Times New Roman" charset="0"/>
              </a:rPr>
              <a:t>数据库</a:t>
            </a:r>
          </a:p>
          <a:p>
            <a:pPr algn="ctr"/>
            <a:r>
              <a:rPr kumimoji="1" lang="zh-CN" altLang="en-US" sz="2400">
                <a:latin typeface="Times New Roman" charset="0"/>
              </a:rPr>
              <a:t>物理设计</a:t>
            </a:r>
          </a:p>
        </p:txBody>
      </p:sp>
      <p:sp>
        <p:nvSpPr>
          <p:cNvPr id="232456" name="Rectangle 9"/>
          <p:cNvSpPr>
            <a:spLocks noChangeArrowheads="1"/>
          </p:cNvSpPr>
          <p:nvPr/>
        </p:nvSpPr>
        <p:spPr bwMode="auto">
          <a:xfrm>
            <a:off x="6732588" y="2276475"/>
            <a:ext cx="936625" cy="792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kumimoji="1" lang="zh-CN" altLang="en-US" sz="2400">
                <a:latin typeface="Times New Roman" charset="0"/>
              </a:rPr>
              <a:t>逻辑结</a:t>
            </a:r>
          </a:p>
          <a:p>
            <a:pPr algn="ctr"/>
            <a:r>
              <a:rPr kumimoji="1" lang="zh-CN" altLang="en-US" sz="2400">
                <a:latin typeface="Times New Roman" charset="0"/>
              </a:rPr>
              <a:t>构设计</a:t>
            </a:r>
          </a:p>
        </p:txBody>
      </p:sp>
      <p:sp>
        <p:nvSpPr>
          <p:cNvPr id="232457" name="Line 10"/>
          <p:cNvSpPr>
            <a:spLocks noChangeShapeType="1"/>
          </p:cNvSpPr>
          <p:nvPr/>
        </p:nvSpPr>
        <p:spPr bwMode="auto">
          <a:xfrm>
            <a:off x="2268538" y="2636838"/>
            <a:ext cx="165576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2458" name="Rectangle 11"/>
          <p:cNvSpPr>
            <a:spLocks noChangeArrowheads="1"/>
          </p:cNvSpPr>
          <p:nvPr/>
        </p:nvSpPr>
        <p:spPr bwMode="auto">
          <a:xfrm>
            <a:off x="2411413" y="2276475"/>
            <a:ext cx="1439862"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2400">
                <a:latin typeface="Times New Roman" charset="0"/>
              </a:rPr>
              <a:t>需求说明与</a:t>
            </a:r>
          </a:p>
        </p:txBody>
      </p:sp>
      <p:sp>
        <p:nvSpPr>
          <p:cNvPr id="232459" name="Rectangle 12"/>
          <p:cNvSpPr>
            <a:spLocks noChangeArrowheads="1"/>
          </p:cNvSpPr>
          <p:nvPr/>
        </p:nvSpPr>
        <p:spPr bwMode="auto">
          <a:xfrm>
            <a:off x="2484438" y="2708275"/>
            <a:ext cx="13684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2400">
                <a:latin typeface="Times New Roman" charset="0"/>
              </a:rPr>
              <a:t>数据说明</a:t>
            </a:r>
          </a:p>
        </p:txBody>
      </p:sp>
      <p:sp>
        <p:nvSpPr>
          <p:cNvPr id="232460" name="Line 13"/>
          <p:cNvSpPr>
            <a:spLocks noChangeShapeType="1"/>
          </p:cNvSpPr>
          <p:nvPr/>
        </p:nvSpPr>
        <p:spPr bwMode="auto">
          <a:xfrm>
            <a:off x="5076825" y="2636838"/>
            <a:ext cx="158432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2461" name="Rectangle 14"/>
          <p:cNvSpPr>
            <a:spLocks noChangeArrowheads="1"/>
          </p:cNvSpPr>
          <p:nvPr/>
        </p:nvSpPr>
        <p:spPr bwMode="auto">
          <a:xfrm>
            <a:off x="5364163" y="2276475"/>
            <a:ext cx="12239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2400">
                <a:latin typeface="Times New Roman" charset="0"/>
              </a:rPr>
              <a:t>概念结构</a:t>
            </a:r>
          </a:p>
        </p:txBody>
      </p:sp>
      <p:sp>
        <p:nvSpPr>
          <p:cNvPr id="232462" name="Line 16"/>
          <p:cNvSpPr>
            <a:spLocks noChangeShapeType="1"/>
          </p:cNvSpPr>
          <p:nvPr/>
        </p:nvSpPr>
        <p:spPr bwMode="auto">
          <a:xfrm>
            <a:off x="7596188" y="2636838"/>
            <a:ext cx="2873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2463" name="Line 17"/>
          <p:cNvSpPr>
            <a:spLocks noChangeShapeType="1"/>
          </p:cNvSpPr>
          <p:nvPr/>
        </p:nvSpPr>
        <p:spPr bwMode="auto">
          <a:xfrm>
            <a:off x="7885113" y="2636838"/>
            <a:ext cx="0" cy="22320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2464" name="Line 18"/>
          <p:cNvSpPr>
            <a:spLocks noChangeShapeType="1"/>
          </p:cNvSpPr>
          <p:nvPr/>
        </p:nvSpPr>
        <p:spPr bwMode="auto">
          <a:xfrm flipH="1">
            <a:off x="7667625" y="4868863"/>
            <a:ext cx="2159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2465" name="Rectangle 19"/>
          <p:cNvSpPr>
            <a:spLocks noChangeArrowheads="1"/>
          </p:cNvSpPr>
          <p:nvPr/>
        </p:nvSpPr>
        <p:spPr bwMode="auto">
          <a:xfrm>
            <a:off x="7956550" y="2708275"/>
            <a:ext cx="287338"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2400">
                <a:latin typeface="Times New Roman" charset="0"/>
              </a:rPr>
              <a:t>逻</a:t>
            </a:r>
          </a:p>
          <a:p>
            <a:pPr algn="ctr"/>
            <a:r>
              <a:rPr kumimoji="1" lang="zh-CN" altLang="en-US" sz="2400">
                <a:latin typeface="Times New Roman" charset="0"/>
              </a:rPr>
              <a:t>辑</a:t>
            </a:r>
          </a:p>
          <a:p>
            <a:pPr algn="ctr"/>
            <a:r>
              <a:rPr kumimoji="1" lang="zh-CN" altLang="en-US" sz="2400">
                <a:latin typeface="Times New Roman" charset="0"/>
              </a:rPr>
              <a:t>结</a:t>
            </a:r>
          </a:p>
          <a:p>
            <a:pPr algn="ctr"/>
            <a:r>
              <a:rPr kumimoji="1" lang="zh-CN" altLang="en-US" sz="2400">
                <a:latin typeface="Times New Roman" charset="0"/>
              </a:rPr>
              <a:t>构</a:t>
            </a:r>
          </a:p>
        </p:txBody>
      </p:sp>
      <p:sp>
        <p:nvSpPr>
          <p:cNvPr id="232466" name="Line 20"/>
          <p:cNvSpPr>
            <a:spLocks noChangeShapeType="1"/>
          </p:cNvSpPr>
          <p:nvPr/>
        </p:nvSpPr>
        <p:spPr bwMode="auto">
          <a:xfrm flipH="1">
            <a:off x="5076825" y="4868863"/>
            <a:ext cx="1295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2467" name="Rectangle 21"/>
          <p:cNvSpPr>
            <a:spLocks noChangeArrowheads="1"/>
          </p:cNvSpPr>
          <p:nvPr/>
        </p:nvSpPr>
        <p:spPr bwMode="auto">
          <a:xfrm>
            <a:off x="5076825" y="4508500"/>
            <a:ext cx="12239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2400">
                <a:latin typeface="Times New Roman" charset="0"/>
              </a:rPr>
              <a:t> </a:t>
            </a:r>
            <a:r>
              <a:rPr kumimoji="1" lang="zh-CN" altLang="en-US" sz="2400">
                <a:latin typeface="Times New Roman" charset="0"/>
              </a:rPr>
              <a:t>物理结构</a:t>
            </a:r>
          </a:p>
        </p:txBody>
      </p:sp>
      <p:sp>
        <p:nvSpPr>
          <p:cNvPr id="232468" name="Line 22"/>
          <p:cNvSpPr>
            <a:spLocks noChangeShapeType="1"/>
          </p:cNvSpPr>
          <p:nvPr/>
        </p:nvSpPr>
        <p:spPr bwMode="auto">
          <a:xfrm flipH="1">
            <a:off x="2555875" y="4797425"/>
            <a:ext cx="15128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2469" name="Rectangle 23"/>
          <p:cNvSpPr>
            <a:spLocks noChangeArrowheads="1"/>
          </p:cNvSpPr>
          <p:nvPr/>
        </p:nvSpPr>
        <p:spPr bwMode="auto">
          <a:xfrm>
            <a:off x="2700338" y="4437063"/>
            <a:ext cx="13684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2400">
                <a:latin typeface="Times New Roman" charset="0"/>
              </a:rPr>
              <a:t>数据库系统</a:t>
            </a:r>
          </a:p>
        </p:txBody>
      </p:sp>
      <p:sp>
        <p:nvSpPr>
          <p:cNvPr id="2" name="灯片编号占位符 1"/>
          <p:cNvSpPr>
            <a:spLocks noGrp="1"/>
          </p:cNvSpPr>
          <p:nvPr>
            <p:ph type="sldNum" sz="quarter" idx="12"/>
          </p:nvPr>
        </p:nvSpPr>
        <p:spPr/>
        <p:txBody>
          <a:bodyPr/>
          <a:lstStyle/>
          <a:p>
            <a:pPr>
              <a:defRPr/>
            </a:pPr>
            <a:fld id="{C9630DA7-3F3E-4530-8AED-B6991C3E156A}" type="slidenum">
              <a:rPr lang="en-US" altLang="zh-CN" smtClean="0"/>
              <a:pPr>
                <a:defRPr/>
              </a:pPr>
              <a:t>226</a:t>
            </a:fld>
            <a:endParaRPr lang="en-US" altLang="zh-CN"/>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r>
              <a:rPr lang="zh-CN" altLang="en-US"/>
              <a:t>数据库工程与应用</a:t>
            </a:r>
          </a:p>
        </p:txBody>
      </p:sp>
      <p:sp>
        <p:nvSpPr>
          <p:cNvPr id="233475" name="Rectangle 3"/>
          <p:cNvSpPr>
            <a:spLocks noGrp="1" noChangeArrowheads="1"/>
          </p:cNvSpPr>
          <p:nvPr>
            <p:ph type="body" idx="1"/>
          </p:nvPr>
        </p:nvSpPr>
        <p:spPr/>
        <p:txBody>
          <a:bodyPr/>
          <a:lstStyle/>
          <a:p>
            <a:pPr eaLnBrk="1" hangingPunct="1"/>
            <a:r>
              <a:rPr lang="zh-CN" altLang="en-US"/>
              <a:t>数据库设计的目标与特点</a:t>
            </a:r>
          </a:p>
          <a:p>
            <a:pPr eaLnBrk="1" hangingPunct="1"/>
            <a:r>
              <a:rPr lang="zh-CN" altLang="en-US"/>
              <a:t>数据库设计方法</a:t>
            </a:r>
          </a:p>
          <a:p>
            <a:pPr eaLnBrk="1" hangingPunct="1"/>
            <a:r>
              <a:rPr lang="zh-CN" altLang="en-US"/>
              <a:t>数据库设计步骤</a:t>
            </a:r>
          </a:p>
          <a:p>
            <a:pPr eaLnBrk="1" hangingPunct="1"/>
            <a:r>
              <a:rPr lang="zh-CN" altLang="en-US">
                <a:solidFill>
                  <a:schemeClr val="accent2"/>
                </a:solidFill>
              </a:rPr>
              <a:t>数据库应用</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227</a:t>
            </a:fld>
            <a:endParaRPr lang="en-US" altLang="zh-CN"/>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zh-CN" altLang="en-US"/>
              <a:t>数据库应用</a:t>
            </a:r>
          </a:p>
        </p:txBody>
      </p:sp>
      <p:sp>
        <p:nvSpPr>
          <p:cNvPr id="234499" name="Rectangle 3"/>
          <p:cNvSpPr>
            <a:spLocks noGrp="1" noChangeArrowheads="1"/>
          </p:cNvSpPr>
          <p:nvPr>
            <p:ph type="body" idx="1"/>
          </p:nvPr>
        </p:nvSpPr>
        <p:spPr/>
        <p:txBody>
          <a:bodyPr/>
          <a:lstStyle/>
          <a:p>
            <a:pPr eaLnBrk="1" hangingPunct="1"/>
            <a:r>
              <a:rPr lang="zh-CN" altLang="en-US"/>
              <a:t>在</a:t>
            </a:r>
            <a:r>
              <a:rPr lang="en-US" altLang="zh-CN"/>
              <a:t>DBMS</a:t>
            </a:r>
            <a:r>
              <a:rPr lang="zh-CN" altLang="en-US"/>
              <a:t>上可以根据用户需求开发一个具体的应用系统，从而形成一个完整的数据库系统</a:t>
            </a:r>
          </a:p>
          <a:p>
            <a:pPr eaLnBrk="1" hangingPunct="1"/>
            <a:r>
              <a:rPr lang="zh-CN" altLang="en-US"/>
              <a:t>一个数据库系统一般由三级模式组成，数据库中由多种用户，分别扮演不同角色承担不同任务，见下页图</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228</a:t>
            </a:fld>
            <a:endParaRPr lang="en-US" altLang="zh-CN"/>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22" name="Picture 5" descr="未命名"/>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971550" y="404813"/>
            <a:ext cx="7056438" cy="6081712"/>
          </a:xfrm>
          <a:noFill/>
        </p:spPr>
      </p:pic>
      <p:sp>
        <p:nvSpPr>
          <p:cNvPr id="2" name="灯片编号占位符 1"/>
          <p:cNvSpPr>
            <a:spLocks noGrp="1"/>
          </p:cNvSpPr>
          <p:nvPr>
            <p:ph type="sldNum" sz="quarter" idx="12"/>
          </p:nvPr>
        </p:nvSpPr>
        <p:spPr/>
        <p:txBody>
          <a:bodyPr/>
          <a:lstStyle/>
          <a:p>
            <a:pPr>
              <a:defRPr/>
            </a:pPr>
            <a:fld id="{F4EE6BF3-007D-41B6-B0BB-B70954B47904}" type="slidenum">
              <a:rPr lang="en-US" altLang="zh-CN" smtClean="0"/>
              <a:pPr>
                <a:defRPr/>
              </a:pPr>
              <a:t>229</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人工管理</a:t>
            </a:r>
          </a:p>
        </p:txBody>
      </p:sp>
      <p:sp>
        <p:nvSpPr>
          <p:cNvPr id="26627" name="Rectangle 3"/>
          <p:cNvSpPr>
            <a:spLocks noGrp="1" noChangeArrowheads="1"/>
          </p:cNvSpPr>
          <p:nvPr>
            <p:ph type="body" idx="1"/>
          </p:nvPr>
        </p:nvSpPr>
        <p:spPr/>
        <p:txBody>
          <a:bodyPr/>
          <a:lstStyle/>
          <a:p>
            <a:pPr eaLnBrk="1" hangingPunct="1"/>
            <a:r>
              <a:rPr lang="zh-CN" altLang="en-US"/>
              <a:t>时期</a:t>
            </a:r>
          </a:p>
          <a:p>
            <a:pPr lvl="1" eaLnBrk="1" hangingPunct="1"/>
            <a:r>
              <a:rPr lang="en-US" altLang="zh-CN"/>
              <a:t>40</a:t>
            </a:r>
            <a:r>
              <a:rPr lang="zh-CN" altLang="en-US"/>
              <a:t>年代中</a:t>
            </a:r>
            <a:r>
              <a:rPr lang="en-US" altLang="zh-CN"/>
              <a:t>--50</a:t>
            </a:r>
            <a:r>
              <a:rPr lang="zh-CN" altLang="en-US"/>
              <a:t>年代中</a:t>
            </a:r>
          </a:p>
          <a:p>
            <a:pPr lvl="1" eaLnBrk="1" hangingPunct="1"/>
            <a:endParaRPr lang="zh-CN" altLang="en-US"/>
          </a:p>
          <a:p>
            <a:pPr eaLnBrk="1" hangingPunct="1"/>
            <a:r>
              <a:rPr lang="zh-CN" altLang="en-US"/>
              <a:t>产生的背景</a:t>
            </a:r>
          </a:p>
          <a:p>
            <a:pPr lvl="1" eaLnBrk="1" hangingPunct="1"/>
            <a:r>
              <a:rPr lang="zh-CN" altLang="en-US"/>
              <a:t>应用需求	科学计算	</a:t>
            </a:r>
          </a:p>
          <a:p>
            <a:pPr lvl="1" eaLnBrk="1" hangingPunct="1"/>
            <a:r>
              <a:rPr lang="zh-CN" altLang="en-US"/>
              <a:t>硬件水平	无直接存取存储设备	</a:t>
            </a:r>
          </a:p>
          <a:p>
            <a:pPr lvl="1" eaLnBrk="1" hangingPunct="1"/>
            <a:r>
              <a:rPr lang="zh-CN" altLang="en-US"/>
              <a:t>软件水平	没有操作系统	</a:t>
            </a:r>
          </a:p>
          <a:p>
            <a:pPr lvl="1" eaLnBrk="1" hangingPunct="1"/>
            <a:r>
              <a:rPr lang="zh-CN" altLang="en-US"/>
              <a:t>处理方式	批处理	</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23</a:t>
            </a:fld>
            <a:endParaRPr lang="en-US" altLang="zh-CN"/>
          </a:p>
        </p:txBody>
      </p:sp>
      <p:pic>
        <p:nvPicPr>
          <p:cNvPr id="182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895" y="476672"/>
            <a:ext cx="431106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2708920"/>
            <a:ext cx="43815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randombar(horizontal)">
                                      <p:cBhvr>
                                        <p:cTn id="7" dur="500"/>
                                        <p:tgtEl>
                                          <p:spTgt spid="18227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82275"/>
                                        </p:tgtEl>
                                        <p:attrNameLst>
                                          <p:attrName>style.visibility</p:attrName>
                                        </p:attrNameLst>
                                      </p:cBhvr>
                                      <p:to>
                                        <p:strVal val="visible"/>
                                      </p:to>
                                    </p:set>
                                    <p:anim calcmode="lin" valueType="num">
                                      <p:cBhvr>
                                        <p:cTn id="12" dur="500" fill="hold"/>
                                        <p:tgtEl>
                                          <p:spTgt spid="182275"/>
                                        </p:tgtEl>
                                        <p:attrNameLst>
                                          <p:attrName>ppt_w</p:attrName>
                                        </p:attrNameLst>
                                      </p:cBhvr>
                                      <p:tavLst>
                                        <p:tav tm="0">
                                          <p:val>
                                            <p:fltVal val="0"/>
                                          </p:val>
                                        </p:tav>
                                        <p:tav tm="100000">
                                          <p:val>
                                            <p:strVal val="#ppt_w"/>
                                          </p:val>
                                        </p:tav>
                                      </p:tavLst>
                                    </p:anim>
                                    <p:anim calcmode="lin" valueType="num">
                                      <p:cBhvr>
                                        <p:cTn id="13" dur="500" fill="hold"/>
                                        <p:tgtEl>
                                          <p:spTgt spid="182275"/>
                                        </p:tgtEl>
                                        <p:attrNameLst>
                                          <p:attrName>ppt_h</p:attrName>
                                        </p:attrNameLst>
                                      </p:cBhvr>
                                      <p:tavLst>
                                        <p:tav tm="0">
                                          <p:val>
                                            <p:fltVal val="0"/>
                                          </p:val>
                                        </p:tav>
                                        <p:tav tm="100000">
                                          <p:val>
                                            <p:strVal val="#ppt_h"/>
                                          </p:val>
                                        </p:tav>
                                      </p:tavLst>
                                    </p:anim>
                                    <p:animEffect transition="in" filter="fade">
                                      <p:cBhvr>
                                        <p:cTn id="14" dur="500"/>
                                        <p:tgtEl>
                                          <p:spTgt spid="182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r>
              <a:rPr lang="zh-CN" altLang="en-US"/>
              <a:t>数据库应用（续）</a:t>
            </a:r>
          </a:p>
        </p:txBody>
      </p:sp>
      <p:sp>
        <p:nvSpPr>
          <p:cNvPr id="236547" name="Rectangle 3"/>
          <p:cNvSpPr>
            <a:spLocks noGrp="1" noChangeArrowheads="1"/>
          </p:cNvSpPr>
          <p:nvPr>
            <p:ph type="body" idx="1"/>
          </p:nvPr>
        </p:nvSpPr>
        <p:spPr>
          <a:xfrm>
            <a:off x="827088" y="1844675"/>
            <a:ext cx="7902575" cy="4552950"/>
          </a:xfrm>
        </p:spPr>
        <p:txBody>
          <a:bodyPr/>
          <a:lstStyle/>
          <a:p>
            <a:pPr eaLnBrk="1" hangingPunct="1"/>
            <a:r>
              <a:rPr lang="zh-CN" altLang="en-US"/>
              <a:t>数据库管理员（</a:t>
            </a:r>
            <a:r>
              <a:rPr lang="en-US" altLang="zh-CN"/>
              <a:t>DBA</a:t>
            </a:r>
            <a:r>
              <a:rPr lang="zh-CN" altLang="en-US"/>
              <a:t>）负责全面管理和控制数据库系统，是数据库系统中最重要的人员</a:t>
            </a:r>
          </a:p>
          <a:p>
            <a:pPr lvl="1" eaLnBrk="1" hangingPunct="1"/>
            <a:r>
              <a:rPr lang="zh-CN" altLang="en-US" sz="2300"/>
              <a:t>设计与定义数据库系统</a:t>
            </a:r>
          </a:p>
          <a:p>
            <a:pPr lvl="1" eaLnBrk="1" hangingPunct="1"/>
            <a:r>
              <a:rPr lang="zh-CN" altLang="en-US" sz="2300"/>
              <a:t>帮助最终用户使用数据库系统</a:t>
            </a:r>
          </a:p>
          <a:p>
            <a:pPr lvl="1" eaLnBrk="1" hangingPunct="1"/>
            <a:r>
              <a:rPr lang="zh-CN" altLang="en-US" sz="2300"/>
              <a:t>监督与控制数据库系统的使用和运行</a:t>
            </a:r>
          </a:p>
          <a:p>
            <a:pPr lvl="1" eaLnBrk="1" hangingPunct="1"/>
            <a:r>
              <a:rPr lang="zh-CN" altLang="en-US" sz="2300"/>
              <a:t>改进和重组数据库系统，调优数据库系统的性能</a:t>
            </a:r>
          </a:p>
          <a:p>
            <a:pPr lvl="1" eaLnBrk="1" hangingPunct="1"/>
            <a:r>
              <a:rPr lang="zh-CN" altLang="en-US" sz="2300"/>
              <a:t>转储与恢复数据库</a:t>
            </a:r>
          </a:p>
          <a:p>
            <a:pPr lvl="1" eaLnBrk="1" hangingPunct="1"/>
            <a:r>
              <a:rPr lang="zh-CN" altLang="en-US" sz="2300"/>
              <a:t>重构数据库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230</a:t>
            </a:fld>
            <a:endParaRPr lang="en-US" altLang="zh-CN"/>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第一章</a:t>
            </a:r>
            <a:r>
              <a:rPr lang="en-US" altLang="zh-CN" dirty="0"/>
              <a:t>.</a:t>
            </a:r>
            <a:r>
              <a:rPr lang="zh-CN" altLang="en-US" dirty="0"/>
              <a:t>绪论</a:t>
            </a:r>
          </a:p>
        </p:txBody>
      </p:sp>
      <p:sp>
        <p:nvSpPr>
          <p:cNvPr id="10243" name="Rectangle 3"/>
          <p:cNvSpPr>
            <a:spLocks noGrp="1" noChangeArrowheads="1"/>
          </p:cNvSpPr>
          <p:nvPr>
            <p:ph type="body" idx="1"/>
          </p:nvPr>
        </p:nvSpPr>
        <p:spPr>
          <a:xfrm>
            <a:off x="457200" y="1412776"/>
            <a:ext cx="8229600" cy="4718149"/>
          </a:xfrm>
        </p:spPr>
        <p:txBody>
          <a:bodyPr/>
          <a:lstStyle/>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1.1</a:t>
            </a:r>
            <a:r>
              <a:rPr lang="zh-CN" altLang="en-US" dirty="0">
                <a:cs typeface="+mn-cs"/>
              </a:rPr>
              <a:t>数据库系统概述</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1.2</a:t>
            </a:r>
            <a:r>
              <a:rPr lang="zh-CN" altLang="en-US" dirty="0">
                <a:cs typeface="+mn-cs"/>
              </a:rPr>
              <a:t>数据模型</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1.3</a:t>
            </a:r>
            <a:r>
              <a:rPr lang="zh-CN" altLang="en-US" dirty="0">
                <a:cs typeface="+mn-cs"/>
              </a:rPr>
              <a:t>数据库系统结构</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1.4</a:t>
            </a:r>
            <a:r>
              <a:rPr lang="zh-CN" altLang="en-US" dirty="0">
                <a:cs typeface="+mn-cs"/>
              </a:rPr>
              <a:t>数据库管理系统的组成</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1.5</a:t>
            </a:r>
            <a:r>
              <a:rPr lang="zh-CN" altLang="en-US" dirty="0">
                <a:cs typeface="+mn-cs"/>
              </a:rPr>
              <a:t>数据库工程与应用</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1.6</a:t>
            </a:r>
            <a:r>
              <a:rPr lang="zh-CN" altLang="en-US" dirty="0">
                <a:cs typeface="+mn-cs"/>
              </a:rPr>
              <a:t>小结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231</a:t>
            </a:fld>
            <a:endParaRPr lang="en-US" altLang="zh-CN"/>
          </a:p>
        </p:txBody>
      </p:sp>
      <p:sp>
        <p:nvSpPr>
          <p:cNvPr id="3" name="左箭头 2"/>
          <p:cNvSpPr/>
          <p:nvPr/>
        </p:nvSpPr>
        <p:spPr bwMode="auto">
          <a:xfrm>
            <a:off x="2339752" y="5445224"/>
            <a:ext cx="1224136"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09200414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r>
              <a:rPr lang="zh-CN" altLang="en-US">
                <a:ea typeface="楷体_GB2312" pitchFamily="49" charset="-122"/>
              </a:rPr>
              <a:t>小结</a:t>
            </a:r>
          </a:p>
        </p:txBody>
      </p:sp>
      <p:sp>
        <p:nvSpPr>
          <p:cNvPr id="238595" name="Rectangle 3"/>
          <p:cNvSpPr>
            <a:spLocks noGrp="1" noChangeArrowheads="1"/>
          </p:cNvSpPr>
          <p:nvPr>
            <p:ph type="body" idx="1"/>
          </p:nvPr>
        </p:nvSpPr>
        <p:spPr/>
        <p:txBody>
          <a:bodyPr/>
          <a:lstStyle/>
          <a:p>
            <a:pPr algn="just" eaLnBrk="1" hangingPunct="1"/>
            <a:r>
              <a:rPr lang="zh-CN" altLang="en-US"/>
              <a:t>数据库系统概述</a:t>
            </a:r>
          </a:p>
          <a:p>
            <a:pPr lvl="1" algn="just" eaLnBrk="1" hangingPunct="1"/>
            <a:r>
              <a:rPr lang="zh-CN" altLang="en-US"/>
              <a:t>数据库的基本概念</a:t>
            </a:r>
          </a:p>
          <a:p>
            <a:pPr lvl="1" algn="just" eaLnBrk="1" hangingPunct="1"/>
            <a:r>
              <a:rPr lang="zh-CN" altLang="en-US"/>
              <a:t>数据管理的发展过程</a:t>
            </a:r>
          </a:p>
          <a:p>
            <a:pPr lvl="1" algn="just" eaLnBrk="1" hangingPunct="1"/>
            <a:r>
              <a:rPr lang="zh-CN" altLang="en-US"/>
              <a:t>数据库系统的研究领域</a:t>
            </a:r>
          </a:p>
          <a:p>
            <a:pPr algn="just" eaLnBrk="1" hangingPunct="1"/>
            <a:r>
              <a:rPr lang="zh-CN" altLang="en-US"/>
              <a:t>数据模型</a:t>
            </a:r>
          </a:p>
          <a:p>
            <a:pPr lvl="1" algn="just" eaLnBrk="1" hangingPunct="1"/>
            <a:r>
              <a:rPr lang="zh-CN" altLang="en-US"/>
              <a:t>数据模型的三要素</a:t>
            </a:r>
          </a:p>
          <a:p>
            <a:pPr lvl="1" algn="just" eaLnBrk="1" hangingPunct="1"/>
            <a:r>
              <a:rPr lang="zh-CN" altLang="en-US"/>
              <a:t>概念模型， </a:t>
            </a:r>
            <a:r>
              <a:rPr lang="en-US" altLang="zh-CN"/>
              <a:t>E-R </a:t>
            </a:r>
            <a:r>
              <a:rPr lang="zh-CN" altLang="en-US"/>
              <a:t>模型</a:t>
            </a:r>
          </a:p>
          <a:p>
            <a:pPr lvl="1" algn="just" eaLnBrk="1" hangingPunct="1"/>
            <a:r>
              <a:rPr lang="zh-CN" altLang="en-US"/>
              <a:t>三种主要数据模型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232</a:t>
            </a:fld>
            <a:endParaRPr lang="en-US" altLang="zh-CN"/>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pPr eaLnBrk="1" hangingPunct="1"/>
            <a:r>
              <a:rPr lang="zh-CN" altLang="en-US">
                <a:ea typeface="楷体_GB2312" pitchFamily="49" charset="-122"/>
              </a:rPr>
              <a:t>小结</a:t>
            </a:r>
            <a:r>
              <a:rPr lang="en-US" altLang="zh-CN">
                <a:ea typeface="楷体_GB2312" pitchFamily="49" charset="-122"/>
              </a:rPr>
              <a:t>(</a:t>
            </a:r>
            <a:r>
              <a:rPr lang="zh-CN" altLang="en-US">
                <a:ea typeface="楷体_GB2312" pitchFamily="49" charset="-122"/>
              </a:rPr>
              <a:t>续</a:t>
            </a:r>
            <a:r>
              <a:rPr lang="en-US" altLang="zh-CN">
                <a:ea typeface="楷体_GB2312" pitchFamily="49" charset="-122"/>
              </a:rPr>
              <a:t>)</a:t>
            </a:r>
          </a:p>
        </p:txBody>
      </p:sp>
      <p:sp>
        <p:nvSpPr>
          <p:cNvPr id="239619" name="Rectangle 3"/>
          <p:cNvSpPr>
            <a:spLocks noGrp="1" noChangeArrowheads="1"/>
          </p:cNvSpPr>
          <p:nvPr>
            <p:ph type="body" idx="1"/>
          </p:nvPr>
        </p:nvSpPr>
        <p:spPr/>
        <p:txBody>
          <a:bodyPr/>
          <a:lstStyle/>
          <a:p>
            <a:pPr algn="just" eaLnBrk="1" hangingPunct="1"/>
            <a:r>
              <a:rPr lang="zh-CN" altLang="en-US"/>
              <a:t>数据库系统的结构</a:t>
            </a:r>
          </a:p>
          <a:p>
            <a:pPr lvl="1" algn="just" eaLnBrk="1" hangingPunct="1"/>
            <a:r>
              <a:rPr lang="zh-CN" altLang="en-US"/>
              <a:t>数据库系统三级模式结构</a:t>
            </a:r>
          </a:p>
          <a:p>
            <a:pPr lvl="1" algn="just" eaLnBrk="1" hangingPunct="1"/>
            <a:r>
              <a:rPr lang="zh-CN" altLang="en-US"/>
              <a:t>数据库系统的体系结构</a:t>
            </a:r>
          </a:p>
          <a:p>
            <a:pPr eaLnBrk="1" hangingPunct="1">
              <a:buFont typeface="Wingdings" pitchFamily="2" charset="2"/>
              <a:buNone/>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233</a:t>
            </a:fld>
            <a:endParaRPr lang="en-US" altLang="zh-CN"/>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p:txBody>
          <a:bodyPr/>
          <a:lstStyle/>
          <a:p>
            <a:r>
              <a:rPr lang="en-US" altLang="zh-CN" dirty="0"/>
              <a:t>P38</a:t>
            </a:r>
            <a:r>
              <a:rPr lang="zh-CN" altLang="en-US" dirty="0"/>
              <a:t>， 习题</a:t>
            </a:r>
            <a:r>
              <a:rPr lang="en-US" altLang="zh-CN" dirty="0"/>
              <a:t>12 </a:t>
            </a:r>
            <a:endParaRPr lang="zh-CN" altLang="en-US" dirty="0"/>
          </a:p>
        </p:txBody>
      </p:sp>
      <p:sp>
        <p:nvSpPr>
          <p:cNvPr id="4" name="灯片编号占位符 3"/>
          <p:cNvSpPr>
            <a:spLocks noGrp="1"/>
          </p:cNvSpPr>
          <p:nvPr>
            <p:ph type="sldNum" sz="quarter" idx="12"/>
          </p:nvPr>
        </p:nvSpPr>
        <p:spPr/>
        <p:txBody>
          <a:bodyPr/>
          <a:lstStyle/>
          <a:p>
            <a:pPr>
              <a:defRPr/>
            </a:pPr>
            <a:fld id="{6AF3D0F7-737B-4437-BE16-6E886D9783C9}" type="slidenum">
              <a:rPr lang="en-US" altLang="zh-CN" smtClean="0"/>
              <a:pPr>
                <a:defRPr/>
              </a:pPr>
              <a:t>234</a:t>
            </a:fld>
            <a:endParaRPr lang="en-US" altLang="zh-CN"/>
          </a:p>
        </p:txBody>
      </p:sp>
    </p:spTree>
    <p:extLst>
      <p:ext uri="{BB962C8B-B14F-4D97-AF65-F5344CB8AC3E}">
        <p14:creationId xmlns:p14="http://schemas.microsoft.com/office/powerpoint/2010/main" val="66290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人工管理</a:t>
            </a:r>
            <a:r>
              <a:rPr lang="en-US" altLang="zh-CN"/>
              <a:t>(</a:t>
            </a:r>
            <a:r>
              <a:rPr lang="zh-CN" altLang="en-US"/>
              <a:t>续</a:t>
            </a:r>
            <a:r>
              <a:rPr lang="en-US" altLang="zh-CN"/>
              <a:t>)</a:t>
            </a:r>
          </a:p>
        </p:txBody>
      </p:sp>
      <p:sp>
        <p:nvSpPr>
          <p:cNvPr id="27651" name="Rectangle 3"/>
          <p:cNvSpPr>
            <a:spLocks noGrp="1" noChangeArrowheads="1"/>
          </p:cNvSpPr>
          <p:nvPr>
            <p:ph type="body" idx="1"/>
          </p:nvPr>
        </p:nvSpPr>
        <p:spPr/>
        <p:txBody>
          <a:bodyPr/>
          <a:lstStyle/>
          <a:p>
            <a:pPr eaLnBrk="1" hangingPunct="1">
              <a:buFont typeface="Wingdings" pitchFamily="2" charset="2"/>
              <a:buNone/>
            </a:pPr>
            <a:r>
              <a:rPr lang="zh-CN" altLang="en-US" dirty="0"/>
              <a:t>特点</a:t>
            </a:r>
            <a:r>
              <a:rPr lang="en-US" altLang="zh-CN" dirty="0"/>
              <a:t>1</a:t>
            </a:r>
          </a:p>
          <a:p>
            <a:pPr marL="819150" lvl="1" indent="-285750" algn="just" eaLnBrk="1" hangingPunct="1"/>
            <a:r>
              <a:rPr lang="zh-CN" altLang="en-US" dirty="0"/>
              <a:t>数据的管理者：应用程序，数据不保存。</a:t>
            </a:r>
            <a:endParaRPr lang="en-US" altLang="zh-CN" dirty="0"/>
          </a:p>
          <a:p>
            <a:pPr marL="819150" lvl="1" indent="-285750" algn="just" eaLnBrk="1" hangingPunct="1"/>
            <a:r>
              <a:rPr lang="zh-CN" altLang="en-US" dirty="0"/>
              <a:t>计算时输入，用完撤走</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24</a:t>
            </a:fld>
            <a:endParaRPr lang="en-US" altLang="zh-CN"/>
          </a:p>
        </p:txBody>
      </p:sp>
      <p:sp>
        <p:nvSpPr>
          <p:cNvPr id="5" name="圆角矩形标注 4"/>
          <p:cNvSpPr/>
          <p:nvPr/>
        </p:nvSpPr>
        <p:spPr bwMode="auto">
          <a:xfrm>
            <a:off x="7020272" y="908720"/>
            <a:ext cx="1481461" cy="1008112"/>
          </a:xfrm>
          <a:prstGeom prst="wedgeRoundRectCallout">
            <a:avLst>
              <a:gd name="adj1" fmla="val -61220"/>
              <a:gd name="adj2" fmla="val 66979"/>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数据不保存</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人工管理</a:t>
            </a:r>
            <a:r>
              <a:rPr lang="en-US" altLang="zh-CN"/>
              <a:t>(</a:t>
            </a:r>
            <a:r>
              <a:rPr lang="zh-CN" altLang="en-US"/>
              <a:t>续</a:t>
            </a:r>
            <a:r>
              <a:rPr lang="en-US" altLang="zh-CN"/>
              <a:t>)</a:t>
            </a:r>
          </a:p>
        </p:txBody>
      </p:sp>
      <p:sp>
        <p:nvSpPr>
          <p:cNvPr id="28675" name="Rectangle 3"/>
          <p:cNvSpPr>
            <a:spLocks noGrp="1" noChangeArrowheads="1"/>
          </p:cNvSpPr>
          <p:nvPr>
            <p:ph type="body" idx="1"/>
          </p:nvPr>
        </p:nvSpPr>
        <p:spPr/>
        <p:txBody>
          <a:bodyPr/>
          <a:lstStyle/>
          <a:p>
            <a:pPr eaLnBrk="1" hangingPunct="1">
              <a:buFont typeface="Wingdings" pitchFamily="2" charset="2"/>
              <a:buNone/>
            </a:pPr>
            <a:r>
              <a:rPr lang="zh-CN" altLang="en-US" dirty="0"/>
              <a:t>特点</a:t>
            </a:r>
            <a:r>
              <a:rPr lang="en-US" altLang="zh-CN" dirty="0"/>
              <a:t>2</a:t>
            </a:r>
            <a:r>
              <a:rPr lang="zh-CN" altLang="en-US" dirty="0"/>
              <a:t>－数据面向的对象：某一应用程序</a:t>
            </a:r>
            <a:endParaRPr lang="zh-CN" altLang="en-US" sz="2600" dirty="0"/>
          </a:p>
          <a:p>
            <a:pPr eaLnBrk="1" hangingPunct="1">
              <a:buFont typeface="Wingdings" pitchFamily="2" charset="2"/>
              <a:buNone/>
            </a:pPr>
            <a:r>
              <a:rPr lang="zh-CN" altLang="en-US" sz="2600" dirty="0"/>
              <a:t>                 </a:t>
            </a:r>
            <a:r>
              <a:rPr lang="zh-CN" altLang="en-US" sz="2600" dirty="0">
                <a:solidFill>
                  <a:srgbClr val="876D53"/>
                </a:solidFill>
              </a:rPr>
              <a:t>应用程序与数据的对应关系图</a:t>
            </a:r>
            <a:endParaRPr lang="zh-CN" altLang="en-US" dirty="0">
              <a:solidFill>
                <a:srgbClr val="876D53"/>
              </a:solidFill>
              <a:sym typeface="Webdings" pitchFamily="18" charset="2"/>
            </a:endParaRPr>
          </a:p>
        </p:txBody>
      </p:sp>
      <p:grpSp>
        <p:nvGrpSpPr>
          <p:cNvPr id="28676" name="Group 4"/>
          <p:cNvGrpSpPr>
            <a:grpSpLocks/>
          </p:cNvGrpSpPr>
          <p:nvPr/>
        </p:nvGrpSpPr>
        <p:grpSpPr bwMode="auto">
          <a:xfrm>
            <a:off x="2411413" y="2997200"/>
            <a:ext cx="5105400" cy="3048000"/>
            <a:chOff x="1632" y="1248"/>
            <a:chExt cx="3216" cy="1920"/>
          </a:xfrm>
        </p:grpSpPr>
        <p:grpSp>
          <p:nvGrpSpPr>
            <p:cNvPr id="28677" name="Group 5"/>
            <p:cNvGrpSpPr>
              <a:grpSpLocks/>
            </p:cNvGrpSpPr>
            <p:nvPr/>
          </p:nvGrpSpPr>
          <p:grpSpPr bwMode="auto">
            <a:xfrm>
              <a:off x="1632" y="1248"/>
              <a:ext cx="3168" cy="816"/>
              <a:chOff x="2854" y="10353"/>
              <a:chExt cx="3570" cy="1256"/>
            </a:xfrm>
          </p:grpSpPr>
          <p:sp>
            <p:nvSpPr>
              <p:cNvPr id="28684" name="Text Box 6"/>
              <p:cNvSpPr txBox="1">
                <a:spLocks noChangeArrowheads="1"/>
              </p:cNvSpPr>
              <p:nvPr/>
            </p:nvSpPr>
            <p:spPr bwMode="auto">
              <a:xfrm>
                <a:off x="2854" y="10353"/>
                <a:ext cx="1260" cy="47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应用程序１</a:t>
                </a:r>
                <a:endParaRPr kumimoji="1" lang="zh-CN" altLang="en-US" sz="2800" b="1">
                  <a:latin typeface="Times New Roman" charset="0"/>
                </a:endParaRPr>
              </a:p>
            </p:txBody>
          </p:sp>
          <p:sp>
            <p:nvSpPr>
              <p:cNvPr id="28685" name="Text Box 7"/>
              <p:cNvSpPr txBox="1">
                <a:spLocks noChangeArrowheads="1"/>
              </p:cNvSpPr>
              <p:nvPr/>
            </p:nvSpPr>
            <p:spPr bwMode="auto">
              <a:xfrm>
                <a:off x="5269" y="10353"/>
                <a:ext cx="1155" cy="47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数据集１</a:t>
                </a:r>
              </a:p>
            </p:txBody>
          </p:sp>
          <p:sp>
            <p:nvSpPr>
              <p:cNvPr id="28686" name="Line 8"/>
              <p:cNvSpPr>
                <a:spLocks noChangeShapeType="1"/>
              </p:cNvSpPr>
              <p:nvPr/>
            </p:nvSpPr>
            <p:spPr bwMode="auto">
              <a:xfrm>
                <a:off x="4114" y="10667"/>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Text Box 9"/>
              <p:cNvSpPr txBox="1">
                <a:spLocks noChangeArrowheads="1"/>
              </p:cNvSpPr>
              <p:nvPr/>
            </p:nvSpPr>
            <p:spPr bwMode="auto">
              <a:xfrm>
                <a:off x="2854" y="11138"/>
                <a:ext cx="1260" cy="47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2400" b="1">
                    <a:latin typeface="Times New Roman" charset="0"/>
                  </a:rPr>
                  <a:t>应用程序２</a:t>
                </a:r>
                <a:endParaRPr kumimoji="1" lang="zh-CN" altLang="en-US" sz="1000">
                  <a:latin typeface="Times New Roman" charset="0"/>
                </a:endParaRPr>
              </a:p>
            </p:txBody>
          </p:sp>
          <p:sp>
            <p:nvSpPr>
              <p:cNvPr id="28688" name="Text Box 10"/>
              <p:cNvSpPr txBox="1">
                <a:spLocks noChangeArrowheads="1"/>
              </p:cNvSpPr>
              <p:nvPr/>
            </p:nvSpPr>
            <p:spPr bwMode="auto">
              <a:xfrm>
                <a:off x="5269" y="11138"/>
                <a:ext cx="1155" cy="47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数据集２</a:t>
                </a:r>
              </a:p>
            </p:txBody>
          </p:sp>
          <p:sp>
            <p:nvSpPr>
              <p:cNvPr id="28689" name="Line 11"/>
              <p:cNvSpPr>
                <a:spLocks noChangeShapeType="1"/>
              </p:cNvSpPr>
              <p:nvPr/>
            </p:nvSpPr>
            <p:spPr bwMode="auto">
              <a:xfrm>
                <a:off x="4114" y="11452"/>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8" name="Group 12"/>
            <p:cNvGrpSpPr>
              <a:grpSpLocks/>
            </p:cNvGrpSpPr>
            <p:nvPr/>
          </p:nvGrpSpPr>
          <p:grpSpPr bwMode="auto">
            <a:xfrm>
              <a:off x="1632" y="2832"/>
              <a:ext cx="3216" cy="336"/>
              <a:chOff x="2854" y="13022"/>
              <a:chExt cx="3570" cy="471"/>
            </a:xfrm>
          </p:grpSpPr>
          <p:sp>
            <p:nvSpPr>
              <p:cNvPr id="28681" name="Text Box 13"/>
              <p:cNvSpPr txBox="1">
                <a:spLocks noChangeArrowheads="1"/>
              </p:cNvSpPr>
              <p:nvPr/>
            </p:nvSpPr>
            <p:spPr bwMode="auto">
              <a:xfrm>
                <a:off x="2854" y="13022"/>
                <a:ext cx="1260" cy="47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应用程序ｎ</a:t>
                </a:r>
              </a:p>
            </p:txBody>
          </p:sp>
          <p:sp>
            <p:nvSpPr>
              <p:cNvPr id="28682" name="Text Box 14"/>
              <p:cNvSpPr txBox="1">
                <a:spLocks noChangeArrowheads="1"/>
              </p:cNvSpPr>
              <p:nvPr/>
            </p:nvSpPr>
            <p:spPr bwMode="auto">
              <a:xfrm>
                <a:off x="5269" y="13022"/>
                <a:ext cx="1155" cy="47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数据集</a:t>
                </a:r>
                <a:r>
                  <a:rPr kumimoji="1" lang="en-US" altLang="zh-CN" sz="2400" b="1">
                    <a:latin typeface="Times New Roman" charset="0"/>
                  </a:rPr>
                  <a:t>n</a:t>
                </a:r>
              </a:p>
            </p:txBody>
          </p:sp>
          <p:sp>
            <p:nvSpPr>
              <p:cNvPr id="28683" name="Line 15"/>
              <p:cNvSpPr>
                <a:spLocks noChangeShapeType="1"/>
              </p:cNvSpPr>
              <p:nvPr/>
            </p:nvSpPr>
            <p:spPr bwMode="auto">
              <a:xfrm>
                <a:off x="4114" y="13336"/>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79" name="Text Box 16"/>
            <p:cNvSpPr txBox="1">
              <a:spLocks noChangeArrowheads="1"/>
            </p:cNvSpPr>
            <p:nvPr/>
          </p:nvSpPr>
          <p:spPr bwMode="auto">
            <a:xfrm>
              <a:off x="2064" y="2304"/>
              <a:ext cx="3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charset="0"/>
                </a:rPr>
                <a:t>...…</a:t>
              </a:r>
            </a:p>
          </p:txBody>
        </p:sp>
        <p:sp>
          <p:nvSpPr>
            <p:cNvPr id="28680" name="Text Box 17"/>
            <p:cNvSpPr txBox="1">
              <a:spLocks noChangeArrowheads="1"/>
            </p:cNvSpPr>
            <p:nvPr/>
          </p:nvSpPr>
          <p:spPr bwMode="auto">
            <a:xfrm>
              <a:off x="4128" y="2304"/>
              <a:ext cx="3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charset="0"/>
                </a:rPr>
                <a:t>...…</a:t>
              </a:r>
            </a:p>
          </p:txBody>
        </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25</a:t>
            </a:fld>
            <a:endParaRPr lang="en-US" altLang="zh-CN"/>
          </a:p>
        </p:txBody>
      </p:sp>
      <p:sp>
        <p:nvSpPr>
          <p:cNvPr id="3" name="圆角矩形标注 2"/>
          <p:cNvSpPr/>
          <p:nvPr/>
        </p:nvSpPr>
        <p:spPr bwMode="auto">
          <a:xfrm>
            <a:off x="6690939" y="404664"/>
            <a:ext cx="2057525" cy="1008112"/>
          </a:xfrm>
          <a:prstGeom prst="wedgeRoundRectCallout">
            <a:avLst>
              <a:gd name="adj1" fmla="val -61220"/>
              <a:gd name="adj2" fmla="val 66979"/>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数据不共享</a:t>
            </a:r>
            <a:endParaRPr kumimoji="0" lang="en-US" altLang="zh-CN" sz="1800" b="0" i="0" u="none" strike="noStrike" cap="none" normalizeH="0" baseline="0" dirty="0">
              <a:ln>
                <a:noFill/>
              </a:ln>
              <a:solidFill>
                <a:schemeClr val="tx1"/>
              </a:solidFill>
              <a:effectLst/>
              <a:latin typeface="Arial" charset="0"/>
              <a:ea typeface="宋体" charset="-122"/>
            </a:endParaRPr>
          </a:p>
          <a:p>
            <a:r>
              <a:rPr lang="zh-CN" altLang="en-US" dirty="0"/>
              <a:t>完全依赖于程序</a:t>
            </a:r>
            <a:endParaRPr kumimoji="0" lang="zh-CN" altLang="en-US" sz="1800" b="0" i="0" u="none" strike="noStrike" cap="none" normalizeH="0" baseline="0" dirty="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人工管理</a:t>
            </a:r>
            <a:r>
              <a:rPr lang="en-US" altLang="zh-CN"/>
              <a:t>(</a:t>
            </a:r>
            <a:r>
              <a:rPr lang="zh-CN" altLang="en-US"/>
              <a:t>续</a:t>
            </a:r>
            <a:r>
              <a:rPr lang="en-US" altLang="zh-CN"/>
              <a:t>)</a:t>
            </a:r>
          </a:p>
        </p:txBody>
      </p:sp>
      <p:sp>
        <p:nvSpPr>
          <p:cNvPr id="29699" name="Rectangle 3"/>
          <p:cNvSpPr>
            <a:spLocks noGrp="1" noChangeArrowheads="1"/>
          </p:cNvSpPr>
          <p:nvPr>
            <p:ph type="body" idx="1"/>
          </p:nvPr>
        </p:nvSpPr>
        <p:spPr/>
        <p:txBody>
          <a:bodyPr/>
          <a:lstStyle/>
          <a:p>
            <a:pPr eaLnBrk="1" hangingPunct="1">
              <a:buFont typeface="Wingdings" pitchFamily="2" charset="2"/>
              <a:buNone/>
            </a:pPr>
            <a:r>
              <a:rPr lang="zh-CN" altLang="en-US" dirty="0"/>
              <a:t>特点</a:t>
            </a:r>
            <a:r>
              <a:rPr lang="en-US" altLang="zh-CN" dirty="0"/>
              <a:t>3</a:t>
            </a:r>
          </a:p>
          <a:p>
            <a:pPr marL="819150" lvl="1" indent="-285750" eaLnBrk="1" hangingPunct="1"/>
            <a:r>
              <a:rPr lang="zh-CN" altLang="en-US" dirty="0"/>
              <a:t>数据的独立性：不独立，完全依赖于程序</a:t>
            </a:r>
            <a:endParaRPr lang="en-US" altLang="zh-CN" dirty="0"/>
          </a:p>
          <a:p>
            <a:pPr marL="0" indent="0" eaLnBrk="1" hangingPunct="1">
              <a:buNone/>
            </a:pPr>
            <a:r>
              <a:rPr lang="zh-CN" altLang="en-US" sz="2800" dirty="0">
                <a:cs typeface="+mn-cs"/>
              </a:rPr>
              <a:t>特点</a:t>
            </a:r>
            <a:r>
              <a:rPr lang="en-US" altLang="zh-CN" sz="2800" dirty="0">
                <a:cs typeface="+mn-cs"/>
              </a:rPr>
              <a:t>4</a:t>
            </a:r>
          </a:p>
          <a:p>
            <a:pPr marL="819150" lvl="1" indent="-285750" eaLnBrk="1" hangingPunct="1"/>
            <a:r>
              <a:rPr lang="zh-CN" altLang="en-US" dirty="0"/>
              <a:t>数据的结构化：无结构</a:t>
            </a:r>
            <a:endParaRPr lang="en-US" altLang="zh-CN" dirty="0"/>
          </a:p>
          <a:p>
            <a:pPr marL="0" indent="0" eaLnBrk="1" hangingPunct="1">
              <a:buNone/>
            </a:pPr>
            <a:r>
              <a:rPr lang="zh-CN" altLang="en-US" sz="2800" dirty="0"/>
              <a:t>特点</a:t>
            </a:r>
            <a:r>
              <a:rPr lang="en-US" altLang="zh-CN" sz="2800" dirty="0"/>
              <a:t>5</a:t>
            </a:r>
          </a:p>
          <a:p>
            <a:pPr marL="819150" lvl="1" indent="-285750" eaLnBrk="1" hangingPunct="1"/>
            <a:r>
              <a:rPr lang="zh-CN" altLang="en-US" dirty="0"/>
              <a:t>数据控制能力：应用程序自己控制</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文件系统</a:t>
            </a:r>
          </a:p>
        </p:txBody>
      </p:sp>
      <p:sp>
        <p:nvSpPr>
          <p:cNvPr id="30723" name="Rectangle 3"/>
          <p:cNvSpPr>
            <a:spLocks noGrp="1" noChangeArrowheads="1"/>
          </p:cNvSpPr>
          <p:nvPr>
            <p:ph type="body" idx="1"/>
          </p:nvPr>
        </p:nvSpPr>
        <p:spPr/>
        <p:txBody>
          <a:bodyPr/>
          <a:lstStyle/>
          <a:p>
            <a:pPr eaLnBrk="1" hangingPunct="1"/>
            <a:r>
              <a:rPr lang="zh-CN" altLang="en-US"/>
              <a:t>时期</a:t>
            </a:r>
          </a:p>
          <a:p>
            <a:pPr lvl="1" eaLnBrk="1" hangingPunct="1"/>
            <a:r>
              <a:rPr lang="en-US" altLang="zh-CN"/>
              <a:t>50</a:t>
            </a:r>
            <a:r>
              <a:rPr lang="zh-CN" altLang="en-US"/>
              <a:t>年代末</a:t>
            </a:r>
            <a:r>
              <a:rPr lang="en-US" altLang="zh-CN"/>
              <a:t>--60</a:t>
            </a:r>
            <a:r>
              <a:rPr lang="zh-CN" altLang="en-US"/>
              <a:t>年代中</a:t>
            </a:r>
          </a:p>
          <a:p>
            <a:pPr lvl="1" eaLnBrk="1" hangingPunct="1"/>
            <a:endParaRPr lang="zh-CN" altLang="en-US"/>
          </a:p>
          <a:p>
            <a:pPr eaLnBrk="1" hangingPunct="1"/>
            <a:r>
              <a:rPr lang="zh-CN" altLang="en-US"/>
              <a:t>产生的背景</a:t>
            </a:r>
          </a:p>
          <a:p>
            <a:pPr lvl="1" eaLnBrk="1" hangingPunct="1"/>
            <a:r>
              <a:rPr lang="zh-CN" altLang="en-US"/>
              <a:t>应用需求	科学计算、管理	</a:t>
            </a:r>
          </a:p>
          <a:p>
            <a:pPr lvl="1" eaLnBrk="1" hangingPunct="1"/>
            <a:r>
              <a:rPr lang="zh-CN" altLang="en-US"/>
              <a:t>硬件水平	磁盘、磁鼓	</a:t>
            </a:r>
          </a:p>
          <a:p>
            <a:pPr lvl="1" eaLnBrk="1" hangingPunct="1"/>
            <a:r>
              <a:rPr lang="zh-CN" altLang="en-US"/>
              <a:t>软件水平	有文件系统	</a:t>
            </a:r>
          </a:p>
          <a:p>
            <a:pPr lvl="1" eaLnBrk="1" hangingPunct="1"/>
            <a:r>
              <a:rPr lang="zh-CN" altLang="en-US"/>
              <a:t>处理方式	联机实时处理、批处理</a:t>
            </a:r>
            <a:r>
              <a:rPr lang="zh-CN" altLang="en-US" b="1"/>
              <a:t>	</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文件系统</a:t>
            </a:r>
            <a:r>
              <a:rPr lang="en-US" altLang="zh-CN"/>
              <a:t>(</a:t>
            </a:r>
            <a:r>
              <a:rPr lang="zh-CN" altLang="en-US"/>
              <a:t>续</a:t>
            </a:r>
            <a:r>
              <a:rPr lang="en-US" altLang="zh-CN"/>
              <a:t>)</a:t>
            </a:r>
          </a:p>
        </p:txBody>
      </p:sp>
      <p:sp>
        <p:nvSpPr>
          <p:cNvPr id="31747" name="Rectangle 4"/>
          <p:cNvSpPr>
            <a:spLocks noChangeArrowheads="1"/>
          </p:cNvSpPr>
          <p:nvPr/>
        </p:nvSpPr>
        <p:spPr bwMode="auto">
          <a:xfrm>
            <a:off x="838200" y="1828800"/>
            <a:ext cx="792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None/>
            </a:pPr>
            <a:r>
              <a:rPr lang="zh-CN" altLang="en-US" sz="3000"/>
              <a:t>特点</a:t>
            </a:r>
            <a:r>
              <a:rPr lang="en-US" altLang="zh-CN" sz="3000"/>
              <a:t>1</a:t>
            </a:r>
          </a:p>
          <a:p>
            <a:pPr marL="819150" lvl="1" indent="-285750" algn="just">
              <a:spcBef>
                <a:spcPct val="20000"/>
              </a:spcBef>
              <a:buClr>
                <a:schemeClr val="accent2"/>
              </a:buClr>
              <a:buSzPct val="60000"/>
              <a:buFont typeface="Wingdings" pitchFamily="2" charset="2"/>
              <a:buChar char="q"/>
            </a:pPr>
            <a:r>
              <a:rPr lang="zh-CN" altLang="en-US" sz="2600"/>
              <a:t>数据的管理者：文件系统，数据可长期保存</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400"/>
              <a:t>应用程序与数据的对应关系</a:t>
            </a:r>
            <a:r>
              <a:rPr lang="en-US" altLang="zh-CN" sz="3400"/>
              <a:t>(</a:t>
            </a:r>
            <a:r>
              <a:rPr lang="zh-CN" altLang="en-US" sz="3400"/>
              <a:t>文件系统</a:t>
            </a:r>
            <a:r>
              <a:rPr lang="en-US" altLang="zh-CN" sz="3400"/>
              <a:t>)</a:t>
            </a:r>
          </a:p>
        </p:txBody>
      </p:sp>
      <p:sp>
        <p:nvSpPr>
          <p:cNvPr id="32771" name="Rectangle 25"/>
          <p:cNvSpPr>
            <a:spLocks noGrp="1" noChangeArrowheads="1"/>
          </p:cNvSpPr>
          <p:nvPr>
            <p:ph type="body" idx="1"/>
          </p:nvPr>
        </p:nvSpPr>
        <p:spPr/>
        <p:txBody>
          <a:bodyPr/>
          <a:lstStyle/>
          <a:p>
            <a:pPr eaLnBrk="1" hangingPunct="1">
              <a:buFont typeface="Wingdings" pitchFamily="2" charset="2"/>
              <a:buNone/>
            </a:pPr>
            <a:r>
              <a:rPr lang="zh-CN" altLang="en-US"/>
              <a:t>特点</a:t>
            </a:r>
            <a:r>
              <a:rPr lang="en-US" altLang="zh-CN"/>
              <a:t>2</a:t>
            </a:r>
            <a:r>
              <a:rPr lang="zh-CN" altLang="en-US"/>
              <a:t>－数据面向的对象：某一应用程序 </a:t>
            </a:r>
          </a:p>
          <a:p>
            <a:pPr eaLnBrk="1" hangingPunct="1">
              <a:buFont typeface="Wingdings" pitchFamily="2" charset="2"/>
              <a:buNone/>
            </a:pPr>
            <a:r>
              <a:rPr lang="zh-CN" altLang="en-US" sz="2600"/>
              <a:t>                </a:t>
            </a:r>
            <a:r>
              <a:rPr lang="zh-CN" altLang="en-US" sz="2600">
                <a:solidFill>
                  <a:srgbClr val="876D53"/>
                </a:solidFill>
              </a:rPr>
              <a:t>应用程序与数据的对应关系</a:t>
            </a:r>
          </a:p>
        </p:txBody>
      </p:sp>
      <p:grpSp>
        <p:nvGrpSpPr>
          <p:cNvPr id="32772" name="Group 23"/>
          <p:cNvGrpSpPr>
            <a:grpSpLocks/>
          </p:cNvGrpSpPr>
          <p:nvPr/>
        </p:nvGrpSpPr>
        <p:grpSpPr bwMode="auto">
          <a:xfrm>
            <a:off x="2051050" y="2924175"/>
            <a:ext cx="5400675" cy="3417888"/>
            <a:chOff x="1680" y="1152"/>
            <a:chExt cx="3216" cy="2544"/>
          </a:xfrm>
        </p:grpSpPr>
        <p:sp>
          <p:nvSpPr>
            <p:cNvPr id="32773" name="Text Box 5"/>
            <p:cNvSpPr txBox="1">
              <a:spLocks noChangeArrowheads="1"/>
            </p:cNvSpPr>
            <p:nvPr/>
          </p:nvSpPr>
          <p:spPr bwMode="auto">
            <a:xfrm>
              <a:off x="1680" y="1152"/>
              <a:ext cx="1072" cy="36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应用程序１</a:t>
              </a:r>
              <a:endParaRPr kumimoji="1" lang="zh-CN" altLang="en-US" sz="2800" b="1">
                <a:latin typeface="Times New Roman" charset="0"/>
              </a:endParaRPr>
            </a:p>
          </p:txBody>
        </p:sp>
        <p:sp>
          <p:nvSpPr>
            <p:cNvPr id="32774" name="Text Box 6"/>
            <p:cNvSpPr txBox="1">
              <a:spLocks noChangeArrowheads="1"/>
            </p:cNvSpPr>
            <p:nvPr/>
          </p:nvSpPr>
          <p:spPr bwMode="auto">
            <a:xfrm>
              <a:off x="3913" y="1160"/>
              <a:ext cx="983" cy="36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文件１</a:t>
              </a:r>
            </a:p>
          </p:txBody>
        </p:sp>
        <p:sp>
          <p:nvSpPr>
            <p:cNvPr id="32775" name="Line 7"/>
            <p:cNvSpPr>
              <a:spLocks noChangeShapeType="1"/>
            </p:cNvSpPr>
            <p:nvPr/>
          </p:nvSpPr>
          <p:spPr bwMode="auto">
            <a:xfrm>
              <a:off x="2752" y="1401"/>
              <a:ext cx="116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6" name="Text Box 8"/>
            <p:cNvSpPr txBox="1">
              <a:spLocks noChangeArrowheads="1"/>
            </p:cNvSpPr>
            <p:nvPr/>
          </p:nvSpPr>
          <p:spPr bwMode="auto">
            <a:xfrm>
              <a:off x="1680" y="1762"/>
              <a:ext cx="1072" cy="36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应用程序２</a:t>
              </a:r>
            </a:p>
          </p:txBody>
        </p:sp>
        <p:sp>
          <p:nvSpPr>
            <p:cNvPr id="32777" name="Text Box 9"/>
            <p:cNvSpPr txBox="1">
              <a:spLocks noChangeArrowheads="1"/>
            </p:cNvSpPr>
            <p:nvPr/>
          </p:nvSpPr>
          <p:spPr bwMode="auto">
            <a:xfrm>
              <a:off x="3913" y="1762"/>
              <a:ext cx="983" cy="36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文件</a:t>
              </a:r>
              <a:r>
                <a:rPr kumimoji="1" lang="en-US" altLang="zh-CN" sz="2400" b="1">
                  <a:latin typeface="Times New Roman" charset="0"/>
                </a:rPr>
                <a:t>2</a:t>
              </a:r>
            </a:p>
          </p:txBody>
        </p:sp>
        <p:sp>
          <p:nvSpPr>
            <p:cNvPr id="32778" name="Line 10"/>
            <p:cNvSpPr>
              <a:spLocks noChangeShapeType="1"/>
            </p:cNvSpPr>
            <p:nvPr/>
          </p:nvSpPr>
          <p:spPr bwMode="auto">
            <a:xfrm>
              <a:off x="2752" y="2003"/>
              <a:ext cx="116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9" name="Text Box 11"/>
            <p:cNvSpPr txBox="1">
              <a:spLocks noChangeArrowheads="1"/>
            </p:cNvSpPr>
            <p:nvPr/>
          </p:nvSpPr>
          <p:spPr bwMode="auto">
            <a:xfrm>
              <a:off x="1680" y="3335"/>
              <a:ext cx="1072" cy="36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2400" b="1">
                  <a:latin typeface="Times New Roman" charset="0"/>
                </a:rPr>
                <a:t>应用程序ｎ</a:t>
              </a:r>
              <a:endParaRPr kumimoji="1" lang="zh-CN" altLang="en-US" sz="1000">
                <a:latin typeface="Times New Roman" charset="0"/>
              </a:endParaRPr>
            </a:p>
          </p:txBody>
        </p:sp>
        <p:sp>
          <p:nvSpPr>
            <p:cNvPr id="32780" name="Text Box 12"/>
            <p:cNvSpPr txBox="1">
              <a:spLocks noChangeArrowheads="1"/>
            </p:cNvSpPr>
            <p:nvPr/>
          </p:nvSpPr>
          <p:spPr bwMode="auto">
            <a:xfrm>
              <a:off x="3913" y="3331"/>
              <a:ext cx="974" cy="361"/>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b="1">
                  <a:latin typeface="Times New Roman" charset="0"/>
                </a:rPr>
                <a:t>文件</a:t>
              </a:r>
              <a:r>
                <a:rPr kumimoji="1" lang="en-US" altLang="zh-CN" sz="2400" b="1">
                  <a:latin typeface="Times New Roman" charset="0"/>
                </a:rPr>
                <a:t>n</a:t>
              </a:r>
            </a:p>
          </p:txBody>
        </p:sp>
        <p:sp>
          <p:nvSpPr>
            <p:cNvPr id="32781" name="Line 13"/>
            <p:cNvSpPr>
              <a:spLocks noChangeShapeType="1"/>
            </p:cNvSpPr>
            <p:nvPr/>
          </p:nvSpPr>
          <p:spPr bwMode="auto">
            <a:xfrm flipV="1">
              <a:off x="2752" y="3572"/>
              <a:ext cx="1161" cy="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Oval 14"/>
            <p:cNvSpPr>
              <a:spLocks noChangeArrowheads="1"/>
            </p:cNvSpPr>
            <p:nvPr/>
          </p:nvSpPr>
          <p:spPr bwMode="auto">
            <a:xfrm>
              <a:off x="2931" y="2363"/>
              <a:ext cx="867" cy="744"/>
            </a:xfrm>
            <a:prstGeom prst="ellipse">
              <a:avLst/>
            </a:prstGeom>
            <a:solidFill>
              <a:srgbClr val="FFFFFF"/>
            </a:solidFill>
            <a:ln w="9525">
              <a:solidFill>
                <a:srgbClr val="000000"/>
              </a:solidFill>
              <a:round/>
              <a:headEnd/>
              <a:tailEnd/>
            </a:ln>
          </p:spPr>
          <p:txBody>
            <a:bodyPr/>
            <a:lstStyle/>
            <a:p>
              <a:pPr algn="ctr"/>
              <a:r>
                <a:rPr kumimoji="1" lang="zh-CN" altLang="en-US" sz="2400" b="1">
                  <a:latin typeface="Times New Roman" charset="0"/>
                </a:rPr>
                <a:t>存取方法</a:t>
              </a:r>
              <a:endParaRPr kumimoji="1" lang="zh-CN" altLang="en-US" sz="2400">
                <a:latin typeface="Times New Roman" charset="0"/>
              </a:endParaRPr>
            </a:p>
          </p:txBody>
        </p:sp>
        <p:sp>
          <p:nvSpPr>
            <p:cNvPr id="32783" name="Line 15"/>
            <p:cNvSpPr>
              <a:spLocks noChangeShapeType="1"/>
            </p:cNvSpPr>
            <p:nvPr/>
          </p:nvSpPr>
          <p:spPr bwMode="auto">
            <a:xfrm>
              <a:off x="2752" y="1520"/>
              <a:ext cx="447"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16"/>
            <p:cNvSpPr>
              <a:spLocks noChangeShapeType="1"/>
            </p:cNvSpPr>
            <p:nvPr/>
          </p:nvSpPr>
          <p:spPr bwMode="auto">
            <a:xfrm flipH="1">
              <a:off x="3467" y="1520"/>
              <a:ext cx="446" cy="84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17"/>
            <p:cNvSpPr>
              <a:spLocks noChangeShapeType="1"/>
            </p:cNvSpPr>
            <p:nvPr/>
          </p:nvSpPr>
          <p:spPr bwMode="auto">
            <a:xfrm>
              <a:off x="2752" y="2122"/>
              <a:ext cx="268" cy="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Line 18"/>
            <p:cNvSpPr>
              <a:spLocks noChangeShapeType="1"/>
            </p:cNvSpPr>
            <p:nvPr/>
          </p:nvSpPr>
          <p:spPr bwMode="auto">
            <a:xfrm flipH="1">
              <a:off x="3645" y="2122"/>
              <a:ext cx="268" cy="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Freeform 19"/>
            <p:cNvSpPr>
              <a:spLocks/>
            </p:cNvSpPr>
            <p:nvPr/>
          </p:nvSpPr>
          <p:spPr bwMode="auto">
            <a:xfrm>
              <a:off x="2752" y="3044"/>
              <a:ext cx="351" cy="287"/>
            </a:xfrm>
            <a:custGeom>
              <a:avLst/>
              <a:gdLst>
                <a:gd name="T0" fmla="*/ 0 w 413"/>
                <a:gd name="T1" fmla="*/ 220 h 374"/>
                <a:gd name="T2" fmla="*/ 298 w 413"/>
                <a:gd name="T3" fmla="*/ 0 h 374"/>
                <a:gd name="T4" fmla="*/ 0 60000 65536"/>
                <a:gd name="T5" fmla="*/ 0 60000 65536"/>
                <a:gd name="T6" fmla="*/ 0 w 413"/>
                <a:gd name="T7" fmla="*/ 0 h 374"/>
                <a:gd name="T8" fmla="*/ 413 w 413"/>
                <a:gd name="T9" fmla="*/ 374 h 374"/>
              </a:gdLst>
              <a:ahLst/>
              <a:cxnLst>
                <a:cxn ang="T4">
                  <a:pos x="T0" y="T1"/>
                </a:cxn>
                <a:cxn ang="T5">
                  <a:pos x="T2" y="T3"/>
                </a:cxn>
              </a:cxnLst>
              <a:rect l="T6" t="T7" r="T8" b="T9"/>
              <a:pathLst>
                <a:path w="413" h="374">
                  <a:moveTo>
                    <a:pt x="0" y="374"/>
                  </a:moveTo>
                  <a:lnTo>
                    <a:pt x="41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8" name="Freeform 20"/>
            <p:cNvSpPr>
              <a:spLocks/>
            </p:cNvSpPr>
            <p:nvPr/>
          </p:nvSpPr>
          <p:spPr bwMode="auto">
            <a:xfrm>
              <a:off x="3647" y="3033"/>
              <a:ext cx="267" cy="295"/>
            </a:xfrm>
            <a:custGeom>
              <a:avLst/>
              <a:gdLst>
                <a:gd name="T0" fmla="*/ 227 w 314"/>
                <a:gd name="T1" fmla="*/ 227 h 384"/>
                <a:gd name="T2" fmla="*/ 0 w 314"/>
                <a:gd name="T3" fmla="*/ 0 h 384"/>
                <a:gd name="T4" fmla="*/ 0 60000 65536"/>
                <a:gd name="T5" fmla="*/ 0 60000 65536"/>
                <a:gd name="T6" fmla="*/ 0 w 314"/>
                <a:gd name="T7" fmla="*/ 0 h 384"/>
                <a:gd name="T8" fmla="*/ 314 w 314"/>
                <a:gd name="T9" fmla="*/ 384 h 384"/>
              </a:gdLst>
              <a:ahLst/>
              <a:cxnLst>
                <a:cxn ang="T4">
                  <a:pos x="T0" y="T1"/>
                </a:cxn>
                <a:cxn ang="T5">
                  <a:pos x="T2" y="T3"/>
                </a:cxn>
              </a:cxnLst>
              <a:rect l="T6" t="T7" r="T8" b="T9"/>
              <a:pathLst>
                <a:path w="314" h="384">
                  <a:moveTo>
                    <a:pt x="314" y="384"/>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89" name="Text Box 21"/>
            <p:cNvSpPr txBox="1">
              <a:spLocks noChangeArrowheads="1"/>
            </p:cNvSpPr>
            <p:nvPr/>
          </p:nvSpPr>
          <p:spPr bwMode="auto">
            <a:xfrm>
              <a:off x="1851" y="2448"/>
              <a:ext cx="47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charset="0"/>
                </a:rPr>
                <a:t>...…</a:t>
              </a:r>
            </a:p>
          </p:txBody>
        </p:sp>
        <p:sp>
          <p:nvSpPr>
            <p:cNvPr id="32790" name="Text Box 22"/>
            <p:cNvSpPr txBox="1">
              <a:spLocks noChangeArrowheads="1"/>
            </p:cNvSpPr>
            <p:nvPr/>
          </p:nvSpPr>
          <p:spPr bwMode="auto">
            <a:xfrm>
              <a:off x="4108" y="2448"/>
              <a:ext cx="4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000" b="1">
                  <a:latin typeface="Times New Roman" charset="0"/>
                </a:rPr>
                <a:t>...…</a:t>
              </a:r>
            </a:p>
          </p:txBody>
        </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229600" cy="918939"/>
          </a:xfrm>
        </p:spPr>
        <p:txBody>
          <a:bodyPr/>
          <a:lstStyle/>
          <a:p>
            <a:pPr marL="342900" lvl="1" indent="-342900" eaLnBrk="1" hangingPunct="1">
              <a:lnSpc>
                <a:spcPct val="170000"/>
              </a:lnSpc>
              <a:defRPr/>
            </a:pPr>
            <a:r>
              <a:rPr lang="en-US" altLang="zh-CN" sz="3200" dirty="0"/>
              <a:t>1.1</a:t>
            </a:r>
            <a:r>
              <a:rPr lang="zh-CN" altLang="en-US" sz="3200" dirty="0"/>
              <a:t>数据库系统概述</a:t>
            </a:r>
          </a:p>
        </p:txBody>
      </p:sp>
      <p:sp>
        <p:nvSpPr>
          <p:cNvPr id="10243" name="Rectangle 3"/>
          <p:cNvSpPr>
            <a:spLocks noGrp="1" noChangeArrowheads="1"/>
          </p:cNvSpPr>
          <p:nvPr>
            <p:ph type="body" idx="1"/>
          </p:nvPr>
        </p:nvSpPr>
        <p:spPr/>
        <p:txBody>
          <a:bodyPr/>
          <a:lstStyle/>
          <a:p>
            <a:pPr algn="just" eaLnBrk="1" hangingPunct="1">
              <a:lnSpc>
                <a:spcPct val="170000"/>
              </a:lnSpc>
            </a:pPr>
            <a:r>
              <a:rPr lang="zh-CN" altLang="en-US" sz="2600" dirty="0">
                <a:latin typeface="+mn-ea"/>
              </a:rPr>
              <a:t>课程定位</a:t>
            </a:r>
            <a:endParaRPr lang="en-US" altLang="zh-CN" sz="2600" dirty="0">
              <a:latin typeface="+mn-ea"/>
            </a:endParaRPr>
          </a:p>
          <a:p>
            <a:pPr algn="just" eaLnBrk="1" hangingPunct="1">
              <a:lnSpc>
                <a:spcPct val="170000"/>
              </a:lnSpc>
            </a:pPr>
            <a:r>
              <a:rPr lang="zh-CN" altLang="en-US" sz="2600" dirty="0">
                <a:latin typeface="+mn-ea"/>
              </a:rPr>
              <a:t>基本概念</a:t>
            </a:r>
            <a:endParaRPr lang="en-US" altLang="zh-CN" sz="2600" dirty="0">
              <a:latin typeface="+mn-ea"/>
            </a:endParaRPr>
          </a:p>
          <a:p>
            <a:pPr lvl="1" algn="just" eaLnBrk="1" hangingPunct="1">
              <a:lnSpc>
                <a:spcPct val="170000"/>
              </a:lnSpc>
            </a:pPr>
            <a:r>
              <a:rPr lang="zh-CN" altLang="en-US" sz="2200" dirty="0">
                <a:latin typeface="+mn-ea"/>
              </a:rPr>
              <a:t>数据、数据库、数据库系统、数据库管理系统</a:t>
            </a:r>
          </a:p>
          <a:p>
            <a:pPr algn="just" eaLnBrk="1" hangingPunct="1">
              <a:lnSpc>
                <a:spcPct val="170000"/>
              </a:lnSpc>
            </a:pPr>
            <a:r>
              <a:rPr lang="zh-CN" altLang="en-US" sz="2600" dirty="0">
                <a:latin typeface="+mn-ea"/>
              </a:rPr>
              <a:t>数据库技术的产生与发展</a:t>
            </a:r>
          </a:p>
          <a:p>
            <a:pPr algn="just" eaLnBrk="1" hangingPunct="1">
              <a:lnSpc>
                <a:spcPct val="170000"/>
              </a:lnSpc>
            </a:pPr>
            <a:r>
              <a:rPr lang="zh-CN" altLang="en-US" sz="2600" dirty="0">
                <a:latin typeface="+mn-ea"/>
              </a:rPr>
              <a:t>数据库技术的特点</a:t>
            </a:r>
            <a:endParaRPr lang="en-US" altLang="zh-CN" sz="2600" dirty="0">
              <a:latin typeface="+mn-ea"/>
            </a:endParaRPr>
          </a:p>
          <a:p>
            <a:pPr algn="just" eaLnBrk="1" hangingPunct="1">
              <a:lnSpc>
                <a:spcPct val="170000"/>
              </a:lnSpc>
            </a:pPr>
            <a:r>
              <a:rPr lang="zh-CN" altLang="en-US" sz="2600" dirty="0">
                <a:latin typeface="+mn-ea"/>
              </a:rPr>
              <a:t>数据库技术研究内容</a:t>
            </a:r>
            <a:endParaRPr lang="en-US" altLang="zh-CN" sz="2100" dirty="0">
              <a:latin typeface="+mn-ea"/>
            </a:endParaRPr>
          </a:p>
        </p:txBody>
      </p:sp>
      <p:sp>
        <p:nvSpPr>
          <p:cNvPr id="2" name="左箭头 1"/>
          <p:cNvSpPr/>
          <p:nvPr/>
        </p:nvSpPr>
        <p:spPr bwMode="auto">
          <a:xfrm>
            <a:off x="2555776" y="1916832"/>
            <a:ext cx="720080"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3</a:t>
            </a:fld>
            <a:endParaRPr lang="en-US" altLang="zh-CN"/>
          </a:p>
        </p:txBody>
      </p:sp>
    </p:spTree>
    <p:extLst>
      <p:ext uri="{BB962C8B-B14F-4D97-AF65-F5344CB8AC3E}">
        <p14:creationId xmlns:p14="http://schemas.microsoft.com/office/powerpoint/2010/main" val="1600700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400"/>
              <a:t>应用程序与数据的对应关系</a:t>
            </a:r>
            <a:r>
              <a:rPr lang="en-US" altLang="zh-CN" sz="3400"/>
              <a:t>(</a:t>
            </a:r>
            <a:r>
              <a:rPr lang="zh-CN" altLang="en-US" sz="3400"/>
              <a:t>文件系统</a:t>
            </a:r>
            <a:r>
              <a:rPr lang="en-US" altLang="zh-CN" sz="3400"/>
              <a:t>)</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30</a:t>
            </a:fld>
            <a:endParaRPr lang="en-US" altLang="zh-CN"/>
          </a:p>
        </p:txBody>
      </p:sp>
      <p:pic>
        <p:nvPicPr>
          <p:cNvPr id="182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72816"/>
            <a:ext cx="80772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83568" y="1268760"/>
            <a:ext cx="1800493" cy="369332"/>
          </a:xfrm>
          <a:prstGeom prst="rect">
            <a:avLst/>
          </a:prstGeom>
          <a:noFill/>
        </p:spPr>
        <p:txBody>
          <a:bodyPr wrap="none" rtlCol="0">
            <a:spAutoFit/>
          </a:bodyPr>
          <a:lstStyle/>
          <a:p>
            <a:r>
              <a:rPr lang="zh-CN" altLang="en-US" b="1" dirty="0">
                <a:solidFill>
                  <a:srgbClr val="FF0000"/>
                </a:solidFill>
              </a:rPr>
              <a:t>自定义数据格式</a:t>
            </a:r>
          </a:p>
        </p:txBody>
      </p:sp>
    </p:spTree>
    <p:extLst>
      <p:ext uri="{BB962C8B-B14F-4D97-AF65-F5344CB8AC3E}">
        <p14:creationId xmlns:p14="http://schemas.microsoft.com/office/powerpoint/2010/main" val="1668592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400"/>
              <a:t>应用程序与数据的对应关系</a:t>
            </a:r>
            <a:r>
              <a:rPr lang="en-US" altLang="zh-CN" sz="3400"/>
              <a:t>(</a:t>
            </a:r>
            <a:r>
              <a:rPr lang="zh-CN" altLang="en-US" sz="3400"/>
              <a:t>文件系统</a:t>
            </a:r>
            <a:r>
              <a:rPr lang="en-US" altLang="zh-CN" sz="3400"/>
              <a:t>)</a:t>
            </a:r>
          </a:p>
        </p:txBody>
      </p:sp>
      <p:sp>
        <p:nvSpPr>
          <p:cNvPr id="3" name="内容占位符 2"/>
          <p:cNvSpPr>
            <a:spLocks noGrp="1"/>
          </p:cNvSpPr>
          <p:nvPr>
            <p:ph idx="1"/>
          </p:nvPr>
        </p:nvSpPr>
        <p:spPr/>
        <p:txBody>
          <a:bodyPr/>
          <a:lstStyle/>
          <a:p>
            <a:r>
              <a:rPr lang="en-US" altLang="zh-CN" sz="1600" dirty="0"/>
              <a:t>WEB </a:t>
            </a:r>
            <a:r>
              <a:rPr lang="zh-CN" altLang="en-US" sz="1600" dirty="0"/>
              <a:t>日志是网站服务器根据一定的规范生成的</a:t>
            </a:r>
            <a:r>
              <a:rPr lang="en-US" altLang="zh-CN" sz="1600" dirty="0"/>
              <a:t>ASCII</a:t>
            </a:r>
            <a:r>
              <a:rPr lang="zh-CN" altLang="en-US" sz="1600" dirty="0"/>
              <a:t>文本。</a:t>
            </a:r>
            <a:endParaRPr lang="en-US" altLang="zh-CN" sz="1600" dirty="0"/>
          </a:p>
          <a:p>
            <a:r>
              <a:rPr lang="zh-CN" altLang="en-US" sz="1600" dirty="0"/>
              <a:t>它主要记录了网站访问记录数据内容，是网站分析和网站数据仓库的数据基础来源</a:t>
            </a:r>
            <a:endParaRPr lang="en-US" altLang="zh-CN" sz="1600" dirty="0"/>
          </a:p>
          <a:p>
            <a:r>
              <a:rPr lang="en-US" altLang="zh-CN" sz="1600" dirty="0"/>
              <a:t>WEB</a:t>
            </a:r>
            <a:r>
              <a:rPr lang="zh-CN" altLang="en-US" sz="1600" dirty="0"/>
              <a:t>日志格式分类</a:t>
            </a:r>
            <a:br>
              <a:rPr lang="zh-CN" altLang="en-US" sz="1600" dirty="0"/>
            </a:br>
            <a:r>
              <a:rPr lang="zh-CN" altLang="en-US" sz="1600" dirty="0"/>
              <a:t>目 前常见的</a:t>
            </a:r>
            <a:r>
              <a:rPr lang="en-US" altLang="zh-CN" sz="1600" dirty="0"/>
              <a:t>WEB</a:t>
            </a:r>
            <a:r>
              <a:rPr lang="zh-CN" altLang="en-US" sz="1600" dirty="0"/>
              <a:t>日志格式主要由两类，一类是</a:t>
            </a:r>
            <a:r>
              <a:rPr lang="en-US" altLang="zh-CN" sz="1600" b="1" dirty="0">
                <a:solidFill>
                  <a:srgbClr val="FF0000"/>
                </a:solidFill>
              </a:rPr>
              <a:t>Apache</a:t>
            </a:r>
            <a:r>
              <a:rPr lang="zh-CN" altLang="en-US" sz="1600" dirty="0"/>
              <a:t>的</a:t>
            </a:r>
            <a:r>
              <a:rPr lang="en-US" altLang="zh-CN" sz="1600" dirty="0"/>
              <a:t>NCSA</a:t>
            </a:r>
            <a:r>
              <a:rPr lang="zh-CN" altLang="en-US" sz="1600" dirty="0"/>
              <a:t>日志格式，另一类是</a:t>
            </a:r>
            <a:r>
              <a:rPr lang="en-US" altLang="zh-CN" sz="1600" dirty="0"/>
              <a:t>IIS</a:t>
            </a:r>
            <a:r>
              <a:rPr lang="zh-CN" altLang="en-US" sz="1600" dirty="0"/>
              <a:t>的</a:t>
            </a:r>
            <a:r>
              <a:rPr lang="en-US" altLang="zh-CN" sz="1600" b="1" dirty="0">
                <a:solidFill>
                  <a:srgbClr val="FF0000"/>
                </a:solidFill>
              </a:rPr>
              <a:t>W3C</a:t>
            </a:r>
            <a:r>
              <a:rPr lang="zh-CN" altLang="en-US" sz="1600" dirty="0"/>
              <a:t>日志格式。</a:t>
            </a:r>
            <a:r>
              <a:rPr lang="en-US" altLang="zh-CN" sz="1600" dirty="0"/>
              <a:t>NCSA</a:t>
            </a:r>
            <a:r>
              <a:rPr lang="zh-CN" altLang="en-US" sz="1600" dirty="0"/>
              <a:t>格式又分为</a:t>
            </a:r>
            <a:r>
              <a:rPr lang="en-US" altLang="zh-CN" sz="1600" dirty="0"/>
              <a:t>NCSA</a:t>
            </a:r>
            <a:r>
              <a:rPr lang="zh-CN" altLang="en-US" sz="1600" dirty="0"/>
              <a:t>普通日志格式 </a:t>
            </a:r>
            <a:r>
              <a:rPr lang="en-US" altLang="zh-CN" sz="1600" dirty="0"/>
              <a:t>(CLF)</a:t>
            </a:r>
            <a:r>
              <a:rPr lang="zh-CN" altLang="en-US" sz="1600" dirty="0"/>
              <a:t>和</a:t>
            </a:r>
            <a:r>
              <a:rPr lang="en-US" altLang="zh-CN" sz="1600" dirty="0"/>
              <a:t>NCSA</a:t>
            </a:r>
            <a:r>
              <a:rPr lang="zh-CN" altLang="en-US" sz="1600" dirty="0"/>
              <a:t>扩展日志格式</a:t>
            </a:r>
            <a:r>
              <a:rPr lang="en-US" altLang="zh-CN" sz="1600" dirty="0"/>
              <a:t>(ECLF)</a:t>
            </a:r>
            <a:r>
              <a:rPr lang="zh-CN" altLang="en-US" sz="1600" dirty="0"/>
              <a:t>两类，目前最常用的是</a:t>
            </a:r>
            <a:r>
              <a:rPr lang="en-US" altLang="zh-CN" sz="1600" dirty="0"/>
              <a:t>NCSA</a:t>
            </a:r>
            <a:r>
              <a:rPr lang="zh-CN" altLang="en-US" sz="1600" dirty="0"/>
              <a:t>扩展日志格式</a:t>
            </a:r>
            <a:r>
              <a:rPr lang="en-US" altLang="zh-CN" sz="1600" dirty="0"/>
              <a:t>(ECLF)</a:t>
            </a:r>
            <a:r>
              <a:rPr lang="zh-CN" altLang="en-US" sz="1600" dirty="0"/>
              <a:t>及基于自定义类型的</a:t>
            </a:r>
            <a:r>
              <a:rPr lang="en-US" altLang="zh-CN" sz="1600" dirty="0"/>
              <a:t>Apache</a:t>
            </a:r>
            <a:r>
              <a:rPr lang="zh-CN" altLang="en-US" sz="1600" dirty="0"/>
              <a:t>日志格式</a:t>
            </a:r>
            <a:r>
              <a:rPr lang="en-US" altLang="zh-CN" sz="1600" dirty="0"/>
              <a:t>;</a:t>
            </a:r>
            <a:r>
              <a:rPr lang="zh-CN" altLang="en-US" sz="1600" dirty="0"/>
              <a:t>而</a:t>
            </a:r>
            <a:r>
              <a:rPr lang="en-US" altLang="zh-CN" sz="1600" dirty="0"/>
              <a:t>W3C </a:t>
            </a:r>
            <a:r>
              <a:rPr lang="zh-CN" altLang="en-US" sz="1600" dirty="0"/>
              <a:t>扩展日志格式</a:t>
            </a:r>
            <a:r>
              <a:rPr lang="en-US" altLang="zh-CN" sz="1600" dirty="0"/>
              <a:t>(</a:t>
            </a:r>
            <a:r>
              <a:rPr lang="en-US" altLang="zh-CN" sz="1600" dirty="0" err="1"/>
              <a:t>ExLF</a:t>
            </a:r>
            <a:r>
              <a:rPr lang="en-US" altLang="zh-CN" sz="1600" dirty="0"/>
              <a:t>)</a:t>
            </a:r>
            <a:r>
              <a:rPr lang="zh-CN" altLang="en-US" sz="1600" dirty="0"/>
              <a:t>具备了更为丰富的输出信息，主要是微软</a:t>
            </a:r>
            <a:r>
              <a:rPr lang="en-US" altLang="zh-CN" sz="1600" dirty="0"/>
              <a:t>IIS(Internet Information Services)</a:t>
            </a:r>
            <a:r>
              <a:rPr lang="zh-CN" altLang="en-US" sz="1600" dirty="0"/>
              <a:t>中应用。</a:t>
            </a:r>
            <a:endParaRPr lang="en-US" altLang="zh-CN" sz="1600" dirty="0"/>
          </a:p>
          <a:p>
            <a:r>
              <a:rPr lang="en-US" altLang="zh-CN" sz="1600" dirty="0"/>
              <a:t>NCSA</a:t>
            </a:r>
            <a:r>
              <a:rPr lang="zh-CN" altLang="en-US" sz="1600" dirty="0"/>
              <a:t>扩展</a:t>
            </a:r>
            <a:r>
              <a:rPr lang="en-US" altLang="zh-CN" sz="1600" dirty="0"/>
              <a:t>WEB</a:t>
            </a:r>
            <a:r>
              <a:rPr lang="zh-CN" altLang="en-US" sz="1600" dirty="0"/>
              <a:t>日志格式</a:t>
            </a:r>
            <a:r>
              <a:rPr lang="en-US" altLang="zh-CN" sz="1600" dirty="0"/>
              <a:t>(ECLF)</a:t>
            </a:r>
            <a:br>
              <a:rPr lang="en-US" altLang="zh-CN" sz="1600" dirty="0"/>
            </a:br>
            <a:r>
              <a:rPr lang="zh-CN" altLang="en-US" sz="1600" b="1" dirty="0">
                <a:solidFill>
                  <a:srgbClr val="FF0000"/>
                </a:solidFill>
              </a:rPr>
              <a:t>日志样例</a:t>
            </a:r>
            <a:r>
              <a:rPr lang="zh-CN" altLang="en-US" sz="1600" dirty="0"/>
              <a:t>：</a:t>
            </a:r>
            <a:br>
              <a:rPr lang="zh-CN" altLang="en-US" sz="1600" dirty="0"/>
            </a:br>
            <a:r>
              <a:rPr lang="en-US" altLang="zh-CN" sz="1600" dirty="0"/>
              <a:t>218.161.64.101 – - [22/Aug/2011:09:51:46 +0800] “GET /reference-and-source/weblog-format/ HTTP/1.1″ 202 6326 ”http :/ /www .google.cn/</a:t>
            </a:r>
            <a:r>
              <a:rPr lang="en-US" altLang="zh-CN" sz="1600" dirty="0" err="1"/>
              <a:t>search?q</a:t>
            </a:r>
            <a:r>
              <a:rPr lang="en-US" altLang="zh-CN" sz="1600" dirty="0"/>
              <a:t>=friend” “Mozilla/4.0 (compatible; MSIE 6.0; Windows NT 5.1)</a:t>
            </a:r>
            <a:br>
              <a:rPr lang="en-US" altLang="zh-CN" sz="1600" dirty="0"/>
            </a:br>
            <a:r>
              <a:rPr lang="zh-CN" altLang="en-US" sz="1600" dirty="0"/>
              <a:t>解读为：来自</a:t>
            </a:r>
            <a:r>
              <a:rPr lang="en-US" altLang="zh-CN" sz="1600" dirty="0"/>
              <a:t>"</a:t>
            </a:r>
            <a:r>
              <a:rPr lang="en-US" altLang="zh-CN" sz="1600" dirty="0">
                <a:hlinkClick r:id="rId3"/>
              </a:rPr>
              <a:t>http://www.google.cn/search?q=friend</a:t>
            </a:r>
            <a:r>
              <a:rPr lang="en-US" altLang="zh-CN" sz="1600" dirty="0"/>
              <a:t>"</a:t>
            </a:r>
            <a:r>
              <a:rPr lang="zh-CN" altLang="en-US" sz="1600" dirty="0"/>
              <a:t>的访客，使用</a:t>
            </a:r>
            <a:r>
              <a:rPr lang="en-US" altLang="zh-CN" sz="1600" dirty="0"/>
              <a:t>IE6.0</a:t>
            </a:r>
            <a:r>
              <a:rPr lang="zh-CN" altLang="en-US" sz="1600" dirty="0"/>
              <a:t>浏览器，应用</a:t>
            </a:r>
            <a:r>
              <a:rPr lang="en-US" altLang="zh-CN" sz="1600" dirty="0"/>
              <a:t>HTTP/1.1</a:t>
            </a:r>
            <a:r>
              <a:rPr lang="zh-CN" altLang="en-US" sz="1600" dirty="0"/>
              <a:t>协议，在</a:t>
            </a:r>
            <a:r>
              <a:rPr lang="en-US" altLang="zh-CN" sz="1600" dirty="0"/>
              <a:t>22/Aug/2011:09:51:46</a:t>
            </a:r>
            <a:r>
              <a:rPr lang="zh-CN" altLang="en-US" sz="1600" dirty="0"/>
              <a:t>，访问</a:t>
            </a:r>
            <a:r>
              <a:rPr lang="en-US" altLang="zh-CN" sz="1600" dirty="0"/>
              <a:t>(GET)</a:t>
            </a:r>
            <a:r>
              <a:rPr lang="zh-CN" altLang="en-US" sz="1600" dirty="0"/>
              <a:t>了</a:t>
            </a:r>
            <a:r>
              <a:rPr lang="en-US" altLang="zh-CN" sz="1600" dirty="0"/>
              <a:t>218.161.64.101</a:t>
            </a:r>
            <a:r>
              <a:rPr lang="zh-CN" altLang="en-US" sz="1600" dirty="0"/>
              <a:t>主机的 </a:t>
            </a:r>
            <a:r>
              <a:rPr lang="en-US" altLang="zh-CN" sz="1600" dirty="0"/>
              <a:t>/reference-and-source/weblog-format/</a:t>
            </a:r>
            <a:r>
              <a:rPr lang="zh-CN" altLang="en-US" sz="1600" dirty="0"/>
              <a:t>，访问成功，得到</a:t>
            </a:r>
            <a:r>
              <a:rPr lang="en-US" altLang="zh-CN" sz="1600" dirty="0"/>
              <a:t>6326</a:t>
            </a:r>
            <a:r>
              <a:rPr lang="zh-CN" altLang="en-US" sz="1600" dirty="0"/>
              <a:t>字节数据。</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31</a:t>
            </a:fld>
            <a:endParaRPr lang="en-US" altLang="zh-CN"/>
          </a:p>
        </p:txBody>
      </p:sp>
      <p:sp>
        <p:nvSpPr>
          <p:cNvPr id="4" name="TextBox 3"/>
          <p:cNvSpPr txBox="1"/>
          <p:nvPr/>
        </p:nvSpPr>
        <p:spPr>
          <a:xfrm>
            <a:off x="683568" y="1268760"/>
            <a:ext cx="1653017" cy="369332"/>
          </a:xfrm>
          <a:prstGeom prst="rect">
            <a:avLst/>
          </a:prstGeom>
          <a:noFill/>
        </p:spPr>
        <p:txBody>
          <a:bodyPr wrap="none" rtlCol="0">
            <a:spAutoFit/>
          </a:bodyPr>
          <a:lstStyle/>
          <a:p>
            <a:r>
              <a:rPr lang="en-US" altLang="zh-CN" b="1" dirty="0">
                <a:solidFill>
                  <a:srgbClr val="FF0000"/>
                </a:solidFill>
              </a:rPr>
              <a:t>WEB</a:t>
            </a:r>
            <a:r>
              <a:rPr lang="zh-CN" altLang="en-US" b="1" dirty="0">
                <a:solidFill>
                  <a:srgbClr val="FF0000"/>
                </a:solidFill>
              </a:rPr>
              <a:t>日志文件</a:t>
            </a:r>
          </a:p>
        </p:txBody>
      </p:sp>
    </p:spTree>
    <p:extLst>
      <p:ext uri="{BB962C8B-B14F-4D97-AF65-F5344CB8AC3E}">
        <p14:creationId xmlns:p14="http://schemas.microsoft.com/office/powerpoint/2010/main" val="41771989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文件系统</a:t>
            </a:r>
            <a:r>
              <a:rPr lang="en-US" altLang="zh-CN"/>
              <a:t>(</a:t>
            </a:r>
            <a:r>
              <a:rPr lang="zh-CN" altLang="en-US"/>
              <a:t>续</a:t>
            </a:r>
            <a:r>
              <a:rPr lang="en-US" altLang="zh-CN"/>
              <a:t>)</a:t>
            </a:r>
          </a:p>
        </p:txBody>
      </p:sp>
      <p:sp>
        <p:nvSpPr>
          <p:cNvPr id="33795" name="Rectangle 3"/>
          <p:cNvSpPr>
            <a:spLocks noChangeArrowheads="1"/>
          </p:cNvSpPr>
          <p:nvPr/>
        </p:nvSpPr>
        <p:spPr bwMode="auto">
          <a:xfrm>
            <a:off x="838200" y="1828800"/>
            <a:ext cx="792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None/>
            </a:pPr>
            <a:r>
              <a:rPr lang="zh-CN" altLang="en-US" sz="3000" dirty="0"/>
              <a:t>特点</a:t>
            </a:r>
            <a:r>
              <a:rPr lang="en-US" altLang="zh-CN" sz="3000" dirty="0"/>
              <a:t>3</a:t>
            </a:r>
          </a:p>
          <a:p>
            <a:pPr marL="819150" lvl="1" indent="-285750">
              <a:spcBef>
                <a:spcPct val="20000"/>
              </a:spcBef>
              <a:buClr>
                <a:schemeClr val="accent2"/>
              </a:buClr>
              <a:buSzPct val="60000"/>
              <a:buFont typeface="Wingdings" pitchFamily="2" charset="2"/>
              <a:buChar char="q"/>
            </a:pPr>
            <a:r>
              <a:rPr lang="zh-CN" altLang="en-US" sz="2600" dirty="0"/>
              <a:t>数据的共享程度：共享性差、冗余度大</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文件系统</a:t>
            </a:r>
            <a:r>
              <a:rPr lang="en-US" altLang="zh-CN"/>
              <a:t>(</a:t>
            </a:r>
            <a:r>
              <a:rPr lang="zh-CN" altLang="en-US"/>
              <a:t>续</a:t>
            </a:r>
            <a:r>
              <a:rPr lang="en-US" altLang="zh-CN"/>
              <a:t>)</a:t>
            </a:r>
          </a:p>
        </p:txBody>
      </p:sp>
      <p:sp>
        <p:nvSpPr>
          <p:cNvPr id="34819" name="Rectangle 3"/>
          <p:cNvSpPr>
            <a:spLocks noChangeArrowheads="1"/>
          </p:cNvSpPr>
          <p:nvPr/>
        </p:nvSpPr>
        <p:spPr bwMode="auto">
          <a:xfrm>
            <a:off x="838200" y="1828800"/>
            <a:ext cx="792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None/>
            </a:pPr>
            <a:r>
              <a:rPr lang="zh-CN" altLang="en-US" sz="2300" dirty="0"/>
              <a:t>特点</a:t>
            </a:r>
            <a:r>
              <a:rPr lang="en-US" altLang="zh-CN" sz="2300" dirty="0"/>
              <a:t>4</a:t>
            </a:r>
            <a:r>
              <a:rPr lang="zh-CN" altLang="en-US" sz="2300" dirty="0"/>
              <a:t>－数据的结构化：记录内有结构</a:t>
            </a:r>
            <a:r>
              <a:rPr lang="en-US" altLang="zh-CN" sz="2300" dirty="0"/>
              <a:t>,</a:t>
            </a:r>
            <a:r>
              <a:rPr lang="zh-CN" altLang="en-US" sz="2300" dirty="0"/>
              <a:t>整体无结构</a:t>
            </a:r>
          </a:p>
          <a:p>
            <a:pPr marL="342900" indent="-342900">
              <a:spcBef>
                <a:spcPct val="20000"/>
              </a:spcBef>
              <a:buClr>
                <a:schemeClr val="accent1"/>
              </a:buClr>
              <a:buSzPct val="65000"/>
              <a:buFont typeface="Wingdings" pitchFamily="2" charset="2"/>
              <a:buChar char="n"/>
            </a:pPr>
            <a:r>
              <a:rPr lang="zh-CN" altLang="en-US" sz="2300" dirty="0"/>
              <a:t>文件系统中数据的结构</a:t>
            </a:r>
          </a:p>
          <a:p>
            <a:pPr marL="819150" lvl="1" indent="-285750">
              <a:spcBef>
                <a:spcPct val="20000"/>
              </a:spcBef>
              <a:buClr>
                <a:schemeClr val="accent2"/>
              </a:buClr>
              <a:buSzPct val="60000"/>
              <a:buFont typeface="宋体" charset="-122"/>
              <a:buChar char="－"/>
            </a:pPr>
            <a:r>
              <a:rPr lang="zh-CN" altLang="en-US" sz="2000" dirty="0"/>
              <a:t>记录内有结构</a:t>
            </a:r>
          </a:p>
          <a:p>
            <a:pPr marL="819150" lvl="1" indent="-285750">
              <a:spcBef>
                <a:spcPct val="20000"/>
              </a:spcBef>
              <a:buClr>
                <a:schemeClr val="accent2"/>
              </a:buClr>
              <a:buSzPct val="60000"/>
              <a:buFont typeface="宋体" charset="-122"/>
              <a:buNone/>
            </a:pPr>
            <a:r>
              <a:rPr lang="zh-CN" altLang="en-US" sz="3000" dirty="0"/>
              <a:t> </a:t>
            </a:r>
            <a:r>
              <a:rPr lang="zh-CN" altLang="en-US" sz="2000" dirty="0"/>
              <a:t>学生人事记录</a:t>
            </a:r>
            <a:endParaRPr lang="zh-CN" altLang="en-US" sz="1500" dirty="0"/>
          </a:p>
          <a:p>
            <a:pPr marL="819150" lvl="1" indent="-285750">
              <a:spcBef>
                <a:spcPct val="20000"/>
              </a:spcBef>
              <a:buClr>
                <a:schemeClr val="accent2"/>
              </a:buClr>
              <a:buSzPct val="60000"/>
              <a:buFont typeface="宋体" charset="-122"/>
              <a:buNone/>
            </a:pPr>
            <a:endParaRPr lang="zh-CN" altLang="en-US" sz="2000" dirty="0"/>
          </a:p>
          <a:p>
            <a:pPr marL="819150" lvl="1" indent="-285750">
              <a:spcBef>
                <a:spcPct val="20000"/>
              </a:spcBef>
              <a:buClr>
                <a:schemeClr val="accent2"/>
              </a:buClr>
              <a:buSzPct val="60000"/>
              <a:buFont typeface="宋体" charset="-122"/>
              <a:buNone/>
            </a:pPr>
            <a:endParaRPr lang="zh-CN" altLang="en-US" sz="2000" dirty="0"/>
          </a:p>
          <a:p>
            <a:pPr marL="819150" lvl="1" indent="-285750">
              <a:spcBef>
                <a:spcPct val="20000"/>
              </a:spcBef>
              <a:buClr>
                <a:schemeClr val="accent2"/>
              </a:buClr>
              <a:buSzPct val="60000"/>
              <a:buFont typeface="宋体" charset="-122"/>
              <a:buNone/>
            </a:pPr>
            <a:endParaRPr lang="zh-CN" altLang="en-US" sz="2000" dirty="0"/>
          </a:p>
          <a:p>
            <a:pPr marL="819150" lvl="1" indent="-285750">
              <a:spcBef>
                <a:spcPct val="20000"/>
              </a:spcBef>
              <a:buClr>
                <a:schemeClr val="accent2"/>
              </a:buClr>
              <a:buSzPct val="60000"/>
              <a:buFont typeface="宋体" charset="-122"/>
              <a:buChar char="－"/>
            </a:pPr>
            <a:r>
              <a:rPr lang="zh-CN" altLang="en-US" sz="2000" dirty="0"/>
              <a:t>数据的结构是靠程序定义和解释的。</a:t>
            </a:r>
          </a:p>
        </p:txBody>
      </p:sp>
      <p:graphicFrame>
        <p:nvGraphicFramePr>
          <p:cNvPr id="317483" name="Group 43"/>
          <p:cNvGraphicFramePr>
            <a:graphicFrameLocks noGrp="1"/>
          </p:cNvGraphicFramePr>
          <p:nvPr>
            <p:ph idx="1"/>
          </p:nvPr>
        </p:nvGraphicFramePr>
        <p:xfrm>
          <a:off x="971550" y="3716338"/>
          <a:ext cx="7772400" cy="701675"/>
        </p:xfrm>
        <a:graphic>
          <a:graphicData uri="http://schemas.openxmlformats.org/drawingml/2006/table">
            <a:tbl>
              <a:tblPr/>
              <a:tblGrid>
                <a:gridCol w="777875">
                  <a:extLst>
                    <a:ext uri="{9D8B030D-6E8A-4147-A177-3AD203B41FA5}">
                      <a16:colId xmlns:a16="http://schemas.microsoft.com/office/drawing/2014/main" val="20000"/>
                    </a:ext>
                  </a:extLst>
                </a:gridCol>
                <a:gridCol w="776288">
                  <a:extLst>
                    <a:ext uri="{9D8B030D-6E8A-4147-A177-3AD203B41FA5}">
                      <a16:colId xmlns:a16="http://schemas.microsoft.com/office/drawing/2014/main" val="20001"/>
                    </a:ext>
                  </a:extLst>
                </a:gridCol>
                <a:gridCol w="777875">
                  <a:extLst>
                    <a:ext uri="{9D8B030D-6E8A-4147-A177-3AD203B41FA5}">
                      <a16:colId xmlns:a16="http://schemas.microsoft.com/office/drawing/2014/main" val="20002"/>
                    </a:ext>
                  </a:extLst>
                </a:gridCol>
                <a:gridCol w="776287">
                  <a:extLst>
                    <a:ext uri="{9D8B030D-6E8A-4147-A177-3AD203B41FA5}">
                      <a16:colId xmlns:a16="http://schemas.microsoft.com/office/drawing/2014/main" val="20003"/>
                    </a:ext>
                  </a:extLst>
                </a:gridCol>
                <a:gridCol w="777875">
                  <a:extLst>
                    <a:ext uri="{9D8B030D-6E8A-4147-A177-3AD203B41FA5}">
                      <a16:colId xmlns:a16="http://schemas.microsoft.com/office/drawing/2014/main" val="20004"/>
                    </a:ext>
                  </a:extLst>
                </a:gridCol>
                <a:gridCol w="777875">
                  <a:extLst>
                    <a:ext uri="{9D8B030D-6E8A-4147-A177-3AD203B41FA5}">
                      <a16:colId xmlns:a16="http://schemas.microsoft.com/office/drawing/2014/main" val="20005"/>
                    </a:ext>
                  </a:extLst>
                </a:gridCol>
                <a:gridCol w="776288">
                  <a:extLst>
                    <a:ext uri="{9D8B030D-6E8A-4147-A177-3AD203B41FA5}">
                      <a16:colId xmlns:a16="http://schemas.microsoft.com/office/drawing/2014/main" val="20006"/>
                    </a:ext>
                  </a:extLst>
                </a:gridCol>
                <a:gridCol w="777875">
                  <a:extLst>
                    <a:ext uri="{9D8B030D-6E8A-4147-A177-3AD203B41FA5}">
                      <a16:colId xmlns:a16="http://schemas.microsoft.com/office/drawing/2014/main" val="20007"/>
                    </a:ext>
                  </a:extLst>
                </a:gridCol>
                <a:gridCol w="776287">
                  <a:extLst>
                    <a:ext uri="{9D8B030D-6E8A-4147-A177-3AD203B41FA5}">
                      <a16:colId xmlns:a16="http://schemas.microsoft.com/office/drawing/2014/main" val="20008"/>
                    </a:ext>
                  </a:extLst>
                </a:gridCol>
                <a:gridCol w="777875">
                  <a:extLst>
                    <a:ext uri="{9D8B030D-6E8A-4147-A177-3AD203B41FA5}">
                      <a16:colId xmlns:a16="http://schemas.microsoft.com/office/drawing/2014/main" val="20009"/>
                    </a:ext>
                  </a:extLst>
                </a:gridCol>
              </a:tblGrid>
              <a:tr h="7016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学号</a:t>
                      </a:r>
                    </a:p>
                  </a:txBody>
                  <a:tcPr marT="45761" marB="4576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姓名</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性别</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系别</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年龄</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政治面貌</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家庭出身</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籍贯</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家庭成员</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奖惩情况</a:t>
                      </a:r>
                    </a:p>
                  </a:txBody>
                  <a:tcPr marT="45761" marB="4576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灯片编号占位符 1"/>
          <p:cNvSpPr>
            <a:spLocks noGrp="1"/>
          </p:cNvSpPr>
          <p:nvPr>
            <p:ph type="sldNum" sz="quarter" idx="12"/>
          </p:nvPr>
        </p:nvSpPr>
        <p:spPr/>
        <p:txBody>
          <a:bodyPr/>
          <a:lstStyle/>
          <a:p>
            <a:pPr>
              <a:defRPr/>
            </a:pPr>
            <a:fld id="{A28B3AD9-0C54-46F5-8FA9-CE7B5539B3A8}"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文件系统</a:t>
            </a:r>
            <a:r>
              <a:rPr lang="en-US" altLang="zh-CN"/>
              <a:t>(</a:t>
            </a:r>
            <a:r>
              <a:rPr lang="zh-CN" altLang="en-US"/>
              <a:t>续</a:t>
            </a:r>
            <a:r>
              <a:rPr lang="en-US" altLang="zh-CN"/>
              <a:t>)</a:t>
            </a:r>
          </a:p>
        </p:txBody>
      </p:sp>
      <p:sp>
        <p:nvSpPr>
          <p:cNvPr id="35843" name="Rectangle 3"/>
          <p:cNvSpPr>
            <a:spLocks noGrp="1" noChangeArrowheads="1"/>
          </p:cNvSpPr>
          <p:nvPr>
            <p:ph type="body" sz="half" idx="1"/>
          </p:nvPr>
        </p:nvSpPr>
        <p:spPr>
          <a:xfrm>
            <a:off x="971600" y="1700808"/>
            <a:ext cx="7829550" cy="4114800"/>
          </a:xfrm>
        </p:spPr>
        <p:txBody>
          <a:bodyPr/>
          <a:lstStyle/>
          <a:p>
            <a:pPr eaLnBrk="1" hangingPunct="1">
              <a:buFont typeface="宋体" charset="-122"/>
              <a:buChar char="－"/>
            </a:pPr>
            <a:r>
              <a:rPr lang="zh-CN" altLang="en-US" sz="2000" dirty="0"/>
              <a:t>数据一般是定长的。</a:t>
            </a:r>
          </a:p>
          <a:p>
            <a:pPr lvl="1" eaLnBrk="1" hangingPunct="1">
              <a:buFont typeface="宋体" charset="-122"/>
              <a:buNone/>
            </a:pPr>
            <a:r>
              <a:rPr lang="zh-CN" altLang="en-US" sz="2000" dirty="0"/>
              <a:t>    可以间接实现数据变长要求，但访问相应数据的应用程序复杂了。</a:t>
            </a:r>
          </a:p>
          <a:p>
            <a:pPr lvl="1" eaLnBrk="1" hangingPunct="1">
              <a:buFont typeface="宋体" charset="-122"/>
              <a:buNone/>
            </a:pPr>
            <a:r>
              <a:rPr lang="zh-CN" altLang="en-US" sz="2000" dirty="0"/>
              <a:t>学生人事主记录</a:t>
            </a:r>
            <a:endParaRPr lang="zh-CN" altLang="en-US" sz="2200" dirty="0"/>
          </a:p>
        </p:txBody>
      </p:sp>
      <p:graphicFrame>
        <p:nvGraphicFramePr>
          <p:cNvPr id="374844" name="Group 60"/>
          <p:cNvGraphicFramePr>
            <a:graphicFrameLocks noGrp="1"/>
          </p:cNvGraphicFramePr>
          <p:nvPr>
            <p:ph sz="quarter" idx="2"/>
          </p:nvPr>
        </p:nvGraphicFramePr>
        <p:xfrm>
          <a:off x="741363" y="3203575"/>
          <a:ext cx="7945437" cy="769938"/>
        </p:xfrm>
        <a:graphic>
          <a:graphicData uri="http://schemas.openxmlformats.org/drawingml/2006/table">
            <a:tbl>
              <a:tblPr/>
              <a:tblGrid>
                <a:gridCol w="795337">
                  <a:extLst>
                    <a:ext uri="{9D8B030D-6E8A-4147-A177-3AD203B41FA5}">
                      <a16:colId xmlns:a16="http://schemas.microsoft.com/office/drawing/2014/main" val="20000"/>
                    </a:ext>
                  </a:extLst>
                </a:gridCol>
                <a:gridCol w="793750">
                  <a:extLst>
                    <a:ext uri="{9D8B030D-6E8A-4147-A177-3AD203B41FA5}">
                      <a16:colId xmlns:a16="http://schemas.microsoft.com/office/drawing/2014/main" val="20001"/>
                    </a:ext>
                  </a:extLst>
                </a:gridCol>
                <a:gridCol w="795338">
                  <a:extLst>
                    <a:ext uri="{9D8B030D-6E8A-4147-A177-3AD203B41FA5}">
                      <a16:colId xmlns:a16="http://schemas.microsoft.com/office/drawing/2014/main" val="20002"/>
                    </a:ext>
                  </a:extLst>
                </a:gridCol>
                <a:gridCol w="793750">
                  <a:extLst>
                    <a:ext uri="{9D8B030D-6E8A-4147-A177-3AD203B41FA5}">
                      <a16:colId xmlns:a16="http://schemas.microsoft.com/office/drawing/2014/main" val="20003"/>
                    </a:ext>
                  </a:extLst>
                </a:gridCol>
                <a:gridCol w="795337">
                  <a:extLst>
                    <a:ext uri="{9D8B030D-6E8A-4147-A177-3AD203B41FA5}">
                      <a16:colId xmlns:a16="http://schemas.microsoft.com/office/drawing/2014/main" val="20004"/>
                    </a:ext>
                  </a:extLst>
                </a:gridCol>
                <a:gridCol w="793750">
                  <a:extLst>
                    <a:ext uri="{9D8B030D-6E8A-4147-A177-3AD203B41FA5}">
                      <a16:colId xmlns:a16="http://schemas.microsoft.com/office/drawing/2014/main" val="20005"/>
                    </a:ext>
                  </a:extLst>
                </a:gridCol>
                <a:gridCol w="793750">
                  <a:extLst>
                    <a:ext uri="{9D8B030D-6E8A-4147-A177-3AD203B41FA5}">
                      <a16:colId xmlns:a16="http://schemas.microsoft.com/office/drawing/2014/main" val="20006"/>
                    </a:ext>
                  </a:extLst>
                </a:gridCol>
                <a:gridCol w="795338">
                  <a:extLst>
                    <a:ext uri="{9D8B030D-6E8A-4147-A177-3AD203B41FA5}">
                      <a16:colId xmlns:a16="http://schemas.microsoft.com/office/drawing/2014/main" val="20007"/>
                    </a:ext>
                  </a:extLst>
                </a:gridCol>
                <a:gridCol w="793750">
                  <a:extLst>
                    <a:ext uri="{9D8B030D-6E8A-4147-A177-3AD203B41FA5}">
                      <a16:colId xmlns:a16="http://schemas.microsoft.com/office/drawing/2014/main" val="20008"/>
                    </a:ext>
                  </a:extLst>
                </a:gridCol>
                <a:gridCol w="795337">
                  <a:extLst>
                    <a:ext uri="{9D8B030D-6E8A-4147-A177-3AD203B41FA5}">
                      <a16:colId xmlns:a16="http://schemas.microsoft.com/office/drawing/2014/main" val="20009"/>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学号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姓名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性别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系别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年龄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政治面貌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家庭出身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籍贯</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家庭成员</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奖惩情况</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68" name="Line 31"/>
          <p:cNvSpPr>
            <a:spLocks noChangeShapeType="1"/>
          </p:cNvSpPr>
          <p:nvPr/>
        </p:nvSpPr>
        <p:spPr bwMode="auto">
          <a:xfrm>
            <a:off x="7524750" y="3933825"/>
            <a:ext cx="0" cy="215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69" name="Line 32"/>
          <p:cNvSpPr>
            <a:spLocks noChangeShapeType="1"/>
          </p:cNvSpPr>
          <p:nvPr/>
        </p:nvSpPr>
        <p:spPr bwMode="auto">
          <a:xfrm flipH="1">
            <a:off x="3059113" y="4149725"/>
            <a:ext cx="446563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0" name="Line 33"/>
          <p:cNvSpPr>
            <a:spLocks noChangeShapeType="1"/>
          </p:cNvSpPr>
          <p:nvPr/>
        </p:nvSpPr>
        <p:spPr bwMode="auto">
          <a:xfrm>
            <a:off x="3059113" y="4149725"/>
            <a:ext cx="0" cy="431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1" name="Line 34"/>
          <p:cNvSpPr>
            <a:spLocks noChangeShapeType="1"/>
          </p:cNvSpPr>
          <p:nvPr/>
        </p:nvSpPr>
        <p:spPr bwMode="auto">
          <a:xfrm>
            <a:off x="8316913" y="3933825"/>
            <a:ext cx="0" cy="35877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2" name="Line 35"/>
          <p:cNvSpPr>
            <a:spLocks noChangeShapeType="1"/>
          </p:cNvSpPr>
          <p:nvPr/>
        </p:nvSpPr>
        <p:spPr bwMode="auto">
          <a:xfrm flipH="1">
            <a:off x="5651500" y="4292600"/>
            <a:ext cx="26654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873" name="Line 36"/>
          <p:cNvSpPr>
            <a:spLocks noChangeShapeType="1"/>
          </p:cNvSpPr>
          <p:nvPr/>
        </p:nvSpPr>
        <p:spPr bwMode="auto">
          <a:xfrm>
            <a:off x="5651500" y="4292600"/>
            <a:ext cx="0" cy="3603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74866" name="Group 82"/>
          <p:cNvGraphicFramePr>
            <a:graphicFrameLocks noGrp="1"/>
          </p:cNvGraphicFramePr>
          <p:nvPr>
            <p:ph sz="quarter" idx="3"/>
          </p:nvPr>
        </p:nvGraphicFramePr>
        <p:xfrm>
          <a:off x="512763" y="4630738"/>
          <a:ext cx="3736975" cy="476250"/>
        </p:xfrm>
        <a:graphic>
          <a:graphicData uri="http://schemas.openxmlformats.org/drawingml/2006/table">
            <a:tbl>
              <a:tblPr/>
              <a:tblGrid>
                <a:gridCol w="763587">
                  <a:extLst>
                    <a:ext uri="{9D8B030D-6E8A-4147-A177-3AD203B41FA5}">
                      <a16:colId xmlns:a16="http://schemas.microsoft.com/office/drawing/2014/main" val="20000"/>
                    </a:ext>
                  </a:extLst>
                </a:gridCol>
                <a:gridCol w="1601788">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4762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姓名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与本人关系</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详细情况</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4857" name="Group 73"/>
          <p:cNvGraphicFramePr>
            <a:graphicFrameLocks noGrp="1"/>
          </p:cNvGraphicFramePr>
          <p:nvPr/>
        </p:nvGraphicFramePr>
        <p:xfrm>
          <a:off x="4859338" y="4652963"/>
          <a:ext cx="2471737" cy="431800"/>
        </p:xfrm>
        <a:graphic>
          <a:graphicData uri="http://schemas.openxmlformats.org/drawingml/2006/table">
            <a:tbl>
              <a:tblPr/>
              <a:tblGrid>
                <a:gridCol w="1236662">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日期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0" i="0" u="none" strike="noStrike" cap="none" normalizeH="0" baseline="0">
                          <a:ln>
                            <a:noFill/>
                          </a:ln>
                          <a:solidFill>
                            <a:schemeClr val="tx1"/>
                          </a:solidFill>
                          <a:effectLst/>
                          <a:latin typeface="Arial" charset="0"/>
                          <a:ea typeface="宋体" charset="-122"/>
                        </a:rPr>
                        <a:t>奖惩条目</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92" name="Rectangle 71"/>
          <p:cNvSpPr>
            <a:spLocks noChangeArrowheads="1"/>
          </p:cNvSpPr>
          <p:nvPr/>
        </p:nvSpPr>
        <p:spPr bwMode="auto">
          <a:xfrm>
            <a:off x="3203575" y="4149725"/>
            <a:ext cx="18732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2400" b="1">
                <a:latin typeface="Times New Roman" charset="0"/>
              </a:rPr>
              <a:t>家庭成员记录</a:t>
            </a:r>
          </a:p>
        </p:txBody>
      </p:sp>
      <p:sp>
        <p:nvSpPr>
          <p:cNvPr id="35893" name="Rectangle 72"/>
          <p:cNvSpPr>
            <a:spLocks noChangeArrowheads="1"/>
          </p:cNvSpPr>
          <p:nvPr/>
        </p:nvSpPr>
        <p:spPr bwMode="auto">
          <a:xfrm>
            <a:off x="6011863" y="4292600"/>
            <a:ext cx="19446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sz="2400" b="1">
                <a:latin typeface="Times New Roman" charset="0"/>
              </a:rPr>
              <a:t>奖惩情况记录</a:t>
            </a:r>
          </a:p>
        </p:txBody>
      </p:sp>
      <p:sp>
        <p:nvSpPr>
          <p:cNvPr id="2" name="灯片编号占位符 1"/>
          <p:cNvSpPr>
            <a:spLocks noGrp="1"/>
          </p:cNvSpPr>
          <p:nvPr>
            <p:ph type="sldNum" sz="quarter" idx="12"/>
          </p:nvPr>
        </p:nvSpPr>
        <p:spPr/>
        <p:txBody>
          <a:bodyPr/>
          <a:lstStyle/>
          <a:p>
            <a:pPr>
              <a:defRPr/>
            </a:pPr>
            <a:fld id="{549805C5-53F6-46FD-8C65-F88F2B52DB43}"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a:t>文件系统</a:t>
            </a:r>
            <a:r>
              <a:rPr lang="en-US" altLang="zh-CN"/>
              <a:t>(</a:t>
            </a:r>
            <a:r>
              <a:rPr lang="zh-CN" altLang="en-US"/>
              <a:t>续</a:t>
            </a:r>
            <a:r>
              <a:rPr lang="en-US" altLang="zh-CN"/>
              <a:t>)</a:t>
            </a:r>
          </a:p>
        </p:txBody>
      </p:sp>
      <p:sp>
        <p:nvSpPr>
          <p:cNvPr id="36867" name="Rectangle 3"/>
          <p:cNvSpPr>
            <a:spLocks noGrp="1" noChangeArrowheads="1"/>
          </p:cNvSpPr>
          <p:nvPr>
            <p:ph type="body" sz="half" idx="1"/>
          </p:nvPr>
        </p:nvSpPr>
        <p:spPr>
          <a:xfrm>
            <a:off x="457200" y="1600200"/>
            <a:ext cx="8137525" cy="4530725"/>
          </a:xfrm>
        </p:spPr>
        <p:txBody>
          <a:bodyPr/>
          <a:lstStyle/>
          <a:p>
            <a:pPr lvl="1" eaLnBrk="1" hangingPunct="1">
              <a:buFont typeface="宋体" charset="-122"/>
              <a:buChar char="－"/>
            </a:pPr>
            <a:endParaRPr lang="en-US" altLang="zh-CN" sz="2000"/>
          </a:p>
          <a:p>
            <a:pPr lvl="2" eaLnBrk="1" hangingPunct="1">
              <a:buFont typeface="宋体" charset="-122"/>
              <a:buNone/>
            </a:pPr>
            <a:endParaRPr lang="en-US" altLang="zh-CN" sz="1800"/>
          </a:p>
          <a:p>
            <a:pPr lvl="2" eaLnBrk="1" hangingPunct="1">
              <a:buFont typeface="宋体" charset="-122"/>
              <a:buNone/>
            </a:pPr>
            <a:endParaRPr lang="en-US" altLang="zh-CN" sz="1800"/>
          </a:p>
          <a:p>
            <a:pPr lvl="2" eaLnBrk="1" hangingPunct="1">
              <a:buFont typeface="宋体" charset="-122"/>
              <a:buNone/>
            </a:pPr>
            <a:endParaRPr lang="en-US" altLang="zh-CN" sz="1800"/>
          </a:p>
          <a:p>
            <a:pPr lvl="2" eaLnBrk="1" hangingPunct="1">
              <a:buFont typeface="宋体" charset="-122"/>
              <a:buNone/>
            </a:pPr>
            <a:endParaRPr lang="en-US" altLang="zh-CN" sz="1800"/>
          </a:p>
          <a:p>
            <a:pPr lvl="2" eaLnBrk="1" hangingPunct="1">
              <a:buFont typeface="宋体" charset="-122"/>
              <a:buNone/>
            </a:pPr>
            <a:endParaRPr lang="en-US" altLang="zh-CN" sz="1800"/>
          </a:p>
          <a:p>
            <a:pPr lvl="2" eaLnBrk="1" hangingPunct="1">
              <a:buFont typeface="宋体" charset="-122"/>
              <a:buNone/>
            </a:pPr>
            <a:endParaRPr lang="en-US" altLang="zh-CN" sz="1800"/>
          </a:p>
          <a:p>
            <a:pPr lvl="2" eaLnBrk="1" hangingPunct="1">
              <a:buFont typeface="宋体" charset="-122"/>
              <a:buNone/>
            </a:pPr>
            <a:endParaRPr lang="en-US" altLang="zh-CN" sz="1800"/>
          </a:p>
          <a:p>
            <a:pPr lvl="2" eaLnBrk="1" hangingPunct="1">
              <a:buFont typeface="宋体" charset="-122"/>
              <a:buNone/>
            </a:pPr>
            <a:endParaRPr lang="en-US" altLang="zh-CN" sz="1800"/>
          </a:p>
          <a:p>
            <a:pPr lvl="2" eaLnBrk="1" hangingPunct="1">
              <a:buFont typeface="宋体" charset="-122"/>
              <a:buNone/>
            </a:pPr>
            <a:endParaRPr lang="en-US" altLang="zh-CN" sz="1800"/>
          </a:p>
          <a:p>
            <a:pPr lvl="1" eaLnBrk="1" hangingPunct="1">
              <a:buFont typeface="宋体" charset="-122"/>
              <a:buChar char="－"/>
            </a:pPr>
            <a:endParaRPr lang="en-US" altLang="zh-CN" sz="1800"/>
          </a:p>
        </p:txBody>
      </p:sp>
      <p:graphicFrame>
        <p:nvGraphicFramePr>
          <p:cNvPr id="375928" name="Group 120"/>
          <p:cNvGraphicFramePr>
            <a:graphicFrameLocks noGrp="1"/>
          </p:cNvGraphicFramePr>
          <p:nvPr>
            <p:ph sz="quarter" idx="2"/>
          </p:nvPr>
        </p:nvGraphicFramePr>
        <p:xfrm>
          <a:off x="827088" y="2565400"/>
          <a:ext cx="7791450" cy="576263"/>
        </p:xfrm>
        <a:graphic>
          <a:graphicData uri="http://schemas.openxmlformats.org/drawingml/2006/table">
            <a:tbl>
              <a:tblPr/>
              <a:tblGrid>
                <a:gridCol w="93662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1008063">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1223962">
                  <a:extLst>
                    <a:ext uri="{9D8B030D-6E8A-4147-A177-3AD203B41FA5}">
                      <a16:colId xmlns:a16="http://schemas.microsoft.com/office/drawing/2014/main" val="20005"/>
                    </a:ext>
                  </a:extLst>
                </a:gridCol>
                <a:gridCol w="792163">
                  <a:extLst>
                    <a:ext uri="{9D8B030D-6E8A-4147-A177-3AD203B41FA5}">
                      <a16:colId xmlns:a16="http://schemas.microsoft.com/office/drawing/2014/main" val="20006"/>
                    </a:ext>
                  </a:extLst>
                </a:gridCol>
                <a:gridCol w="1368425">
                  <a:extLst>
                    <a:ext uri="{9D8B030D-6E8A-4147-A177-3AD203B41FA5}">
                      <a16:colId xmlns:a16="http://schemas.microsoft.com/office/drawing/2014/main" val="20007"/>
                    </a:ext>
                  </a:extLst>
                </a:gridCol>
                <a:gridCol w="358775">
                  <a:extLst>
                    <a:ext uri="{9D8B030D-6E8A-4147-A177-3AD203B41FA5}">
                      <a16:colId xmlns:a16="http://schemas.microsoft.com/office/drawing/2014/main" val="20008"/>
                    </a:ext>
                  </a:extLst>
                </a:gridCol>
                <a:gridCol w="374650">
                  <a:extLst>
                    <a:ext uri="{9D8B030D-6E8A-4147-A177-3AD203B41FA5}">
                      <a16:colId xmlns:a16="http://schemas.microsoft.com/office/drawing/2014/main" val="20009"/>
                    </a:ext>
                  </a:extLst>
                </a:gridCol>
              </a:tblGrid>
              <a:tr h="5762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500" b="0" i="0" u="none" strike="noStrike" cap="none" normalizeH="0" baseline="0">
                          <a:ln>
                            <a:noFill/>
                          </a:ln>
                          <a:solidFill>
                            <a:schemeClr val="tx1"/>
                          </a:solidFill>
                          <a:effectLst/>
                          <a:latin typeface="Arial" charset="0"/>
                          <a:ea typeface="宋体" charset="-122"/>
                        </a:rPr>
                        <a:t>900201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李明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计算机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charset="-122"/>
                        </a:rPr>
                        <a:t>24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共青团员</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工人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江苏无锡</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5953" name="Group 145"/>
          <p:cNvGraphicFramePr>
            <a:graphicFrameLocks noGrp="1"/>
          </p:cNvGraphicFramePr>
          <p:nvPr>
            <p:ph sz="quarter" idx="3"/>
          </p:nvPr>
        </p:nvGraphicFramePr>
        <p:xfrm>
          <a:off x="971550" y="4076700"/>
          <a:ext cx="3313113" cy="350838"/>
        </p:xfrm>
        <a:graphic>
          <a:graphicData uri="http://schemas.openxmlformats.org/drawingml/2006/table">
            <a:tbl>
              <a:tblPr/>
              <a:tblGrid>
                <a:gridCol w="1176338">
                  <a:extLst>
                    <a:ext uri="{9D8B030D-6E8A-4147-A177-3AD203B41FA5}">
                      <a16:colId xmlns:a16="http://schemas.microsoft.com/office/drawing/2014/main" val="20000"/>
                    </a:ext>
                  </a:extLst>
                </a:gridCol>
                <a:gridCol w="1176337">
                  <a:extLst>
                    <a:ext uri="{9D8B030D-6E8A-4147-A177-3AD203B41FA5}">
                      <a16:colId xmlns:a16="http://schemas.microsoft.com/office/drawing/2014/main" val="20001"/>
                    </a:ext>
                  </a:extLst>
                </a:gridCol>
                <a:gridCol w="960438">
                  <a:extLst>
                    <a:ext uri="{9D8B030D-6E8A-4147-A177-3AD203B41FA5}">
                      <a16:colId xmlns:a16="http://schemas.microsoft.com/office/drawing/2014/main" val="20002"/>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李义山</a:t>
                      </a:r>
                    </a:p>
                  </a:txBody>
                  <a:tcPr marT="45761" marB="4576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父子</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charset="-122"/>
                        </a:rPr>
                        <a:t>…</a:t>
                      </a:r>
                    </a:p>
                  </a:txBody>
                  <a:tcPr marT="45761" marB="4576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5954" name="Group 146"/>
          <p:cNvGraphicFramePr>
            <a:graphicFrameLocks noGrp="1"/>
          </p:cNvGraphicFramePr>
          <p:nvPr/>
        </p:nvGraphicFramePr>
        <p:xfrm>
          <a:off x="1619250" y="4797425"/>
          <a:ext cx="3768725" cy="350838"/>
        </p:xfrm>
        <a:graphic>
          <a:graphicData uri="http://schemas.openxmlformats.org/drawingml/2006/table">
            <a:tbl>
              <a:tblPr/>
              <a:tblGrid>
                <a:gridCol w="1255713">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5712">
                  <a:extLst>
                    <a:ext uri="{9D8B030D-6E8A-4147-A177-3AD203B41FA5}">
                      <a16:colId xmlns:a16="http://schemas.microsoft.com/office/drawing/2014/main" val="20002"/>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李平</a:t>
                      </a:r>
                    </a:p>
                  </a:txBody>
                  <a:tcPr marT="45761" marB="4576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兄弟</a:t>
                      </a:r>
                    </a:p>
                  </a:txBody>
                  <a:tcPr marT="45761" marB="4576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charset="-122"/>
                        </a:rPr>
                        <a:t>…</a:t>
                      </a:r>
                    </a:p>
                  </a:txBody>
                  <a:tcPr marT="45761" marB="4576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5955" name="Group 147"/>
          <p:cNvGraphicFramePr>
            <a:graphicFrameLocks noGrp="1"/>
          </p:cNvGraphicFramePr>
          <p:nvPr/>
        </p:nvGraphicFramePr>
        <p:xfrm>
          <a:off x="5867400" y="4581525"/>
          <a:ext cx="2879725" cy="350838"/>
        </p:xfrm>
        <a:graphic>
          <a:graphicData uri="http://schemas.openxmlformats.org/drawingml/2006/table">
            <a:tbl>
              <a:tblPr/>
              <a:tblGrid>
                <a:gridCol w="1081088">
                  <a:extLst>
                    <a:ext uri="{9D8B030D-6E8A-4147-A177-3AD203B41FA5}">
                      <a16:colId xmlns:a16="http://schemas.microsoft.com/office/drawing/2014/main" val="20000"/>
                    </a:ext>
                  </a:extLst>
                </a:gridCol>
                <a:gridCol w="1798637">
                  <a:extLst>
                    <a:ext uri="{9D8B030D-6E8A-4147-A177-3AD203B41FA5}">
                      <a16:colId xmlns:a16="http://schemas.microsoft.com/office/drawing/2014/main" val="20001"/>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charset="-122"/>
                        </a:rPr>
                        <a:t>1991</a:t>
                      </a:r>
                    </a:p>
                  </a:txBody>
                  <a:tcPr marT="45761" marB="4576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吴玉章奖学金</a:t>
                      </a:r>
                    </a:p>
                  </a:txBody>
                  <a:tcPr marT="45761" marB="4576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5956" name="Group 148"/>
          <p:cNvGraphicFramePr>
            <a:graphicFrameLocks noGrp="1"/>
          </p:cNvGraphicFramePr>
          <p:nvPr/>
        </p:nvGraphicFramePr>
        <p:xfrm>
          <a:off x="5435600" y="4221163"/>
          <a:ext cx="3024188" cy="350837"/>
        </p:xfrm>
        <a:graphic>
          <a:graphicData uri="http://schemas.openxmlformats.org/drawingml/2006/table">
            <a:tbl>
              <a:tblPr/>
              <a:tblGrid>
                <a:gridCol w="936625">
                  <a:extLst>
                    <a:ext uri="{9D8B030D-6E8A-4147-A177-3AD203B41FA5}">
                      <a16:colId xmlns:a16="http://schemas.microsoft.com/office/drawing/2014/main" val="20000"/>
                    </a:ext>
                  </a:extLst>
                </a:gridCol>
                <a:gridCol w="2087563">
                  <a:extLst>
                    <a:ext uri="{9D8B030D-6E8A-4147-A177-3AD203B41FA5}">
                      <a16:colId xmlns:a16="http://schemas.microsoft.com/office/drawing/2014/main" val="20001"/>
                    </a:ext>
                  </a:extLst>
                </a:gridCol>
              </a:tblGrid>
              <a:tr h="35083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charset="-122"/>
                        </a:rPr>
                        <a:t>1991</a:t>
                      </a:r>
                    </a:p>
                  </a:txBody>
                  <a:tcPr marT="45761" marB="4576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一等奖学金</a:t>
                      </a:r>
                    </a:p>
                  </a:txBody>
                  <a:tcPr marT="45761" marB="4576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75957" name="Group 149"/>
          <p:cNvGraphicFramePr>
            <a:graphicFrameLocks noGrp="1"/>
          </p:cNvGraphicFramePr>
          <p:nvPr/>
        </p:nvGraphicFramePr>
        <p:xfrm>
          <a:off x="1258888" y="4437063"/>
          <a:ext cx="3673475" cy="360362"/>
        </p:xfrm>
        <a:graphic>
          <a:graphicData uri="http://schemas.openxmlformats.org/drawingml/2006/table">
            <a:tbl>
              <a:tblPr/>
              <a:tblGrid>
                <a:gridCol w="1223962">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tblGrid>
              <a:tr h="36036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张玉</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1700" b="0" i="0" u="none" strike="noStrike" cap="none" normalizeH="0" baseline="0">
                          <a:ln>
                            <a:noFill/>
                          </a:ln>
                          <a:solidFill>
                            <a:schemeClr val="tx1"/>
                          </a:solidFill>
                          <a:effectLst/>
                          <a:latin typeface="Arial" charset="0"/>
                          <a:ea typeface="宋体" charset="-122"/>
                        </a:rPr>
                        <a:t>母子</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938" name="Line 137"/>
          <p:cNvSpPr>
            <a:spLocks noChangeShapeType="1"/>
          </p:cNvSpPr>
          <p:nvPr/>
        </p:nvSpPr>
        <p:spPr bwMode="auto">
          <a:xfrm>
            <a:off x="7956550" y="2924175"/>
            <a:ext cx="0" cy="4333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39" name="Line 138"/>
          <p:cNvSpPr>
            <a:spLocks noChangeShapeType="1"/>
          </p:cNvSpPr>
          <p:nvPr/>
        </p:nvSpPr>
        <p:spPr bwMode="auto">
          <a:xfrm flipH="1">
            <a:off x="2339975" y="3357563"/>
            <a:ext cx="561657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40" name="Line 139"/>
          <p:cNvSpPr>
            <a:spLocks noChangeShapeType="1"/>
          </p:cNvSpPr>
          <p:nvPr/>
        </p:nvSpPr>
        <p:spPr bwMode="auto">
          <a:xfrm>
            <a:off x="2339975" y="3357563"/>
            <a:ext cx="0" cy="71913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41" name="Line 140"/>
          <p:cNvSpPr>
            <a:spLocks noChangeShapeType="1"/>
          </p:cNvSpPr>
          <p:nvPr/>
        </p:nvSpPr>
        <p:spPr bwMode="auto">
          <a:xfrm>
            <a:off x="8459788" y="2997200"/>
            <a:ext cx="0" cy="5762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42" name="Line 141"/>
          <p:cNvSpPr>
            <a:spLocks noChangeShapeType="1"/>
          </p:cNvSpPr>
          <p:nvPr/>
        </p:nvSpPr>
        <p:spPr bwMode="auto">
          <a:xfrm flipH="1">
            <a:off x="6804025" y="3573463"/>
            <a:ext cx="165576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43" name="Line 142"/>
          <p:cNvSpPr>
            <a:spLocks noChangeShapeType="1"/>
          </p:cNvSpPr>
          <p:nvPr/>
        </p:nvSpPr>
        <p:spPr bwMode="auto">
          <a:xfrm>
            <a:off x="6804025" y="3573463"/>
            <a:ext cx="0" cy="647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944" name="Rectangle 143"/>
          <p:cNvSpPr>
            <a:spLocks noChangeArrowheads="1"/>
          </p:cNvSpPr>
          <p:nvPr/>
        </p:nvSpPr>
        <p:spPr bwMode="auto">
          <a:xfrm>
            <a:off x="2484438" y="3500438"/>
            <a:ext cx="19431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b="1">
                <a:latin typeface="Times New Roman" charset="0"/>
              </a:rPr>
              <a:t>家庭成员记录</a:t>
            </a:r>
          </a:p>
        </p:txBody>
      </p:sp>
      <p:sp>
        <p:nvSpPr>
          <p:cNvPr id="36945" name="Rectangle 144"/>
          <p:cNvSpPr>
            <a:spLocks noChangeArrowheads="1"/>
          </p:cNvSpPr>
          <p:nvPr/>
        </p:nvSpPr>
        <p:spPr bwMode="auto">
          <a:xfrm>
            <a:off x="6877050" y="3716338"/>
            <a:ext cx="18716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zh-CN" altLang="en-US" b="1">
                <a:latin typeface="Times New Roman" charset="0"/>
              </a:rPr>
              <a:t>奖惩情况记录</a:t>
            </a:r>
          </a:p>
        </p:txBody>
      </p:sp>
      <p:sp>
        <p:nvSpPr>
          <p:cNvPr id="2" name="灯片编号占位符 1"/>
          <p:cNvSpPr>
            <a:spLocks noGrp="1"/>
          </p:cNvSpPr>
          <p:nvPr>
            <p:ph type="sldNum" sz="quarter" idx="12"/>
          </p:nvPr>
        </p:nvSpPr>
        <p:spPr/>
        <p:txBody>
          <a:bodyPr/>
          <a:lstStyle/>
          <a:p>
            <a:pPr>
              <a:defRPr/>
            </a:pPr>
            <a:fld id="{549805C5-53F6-46FD-8C65-F88F2B52DB43}"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endParaRPr lang="zh-CN" altLang="zh-CN"/>
          </a:p>
        </p:txBody>
      </p:sp>
      <p:sp>
        <p:nvSpPr>
          <p:cNvPr id="37891" name="Rectangle 3"/>
          <p:cNvSpPr>
            <a:spLocks noGrp="1" noChangeArrowheads="1"/>
          </p:cNvSpPr>
          <p:nvPr>
            <p:ph type="body" sz="half" idx="1"/>
          </p:nvPr>
        </p:nvSpPr>
        <p:spPr>
          <a:xfrm>
            <a:off x="457200" y="1600200"/>
            <a:ext cx="8213725" cy="4530725"/>
          </a:xfrm>
        </p:spPr>
        <p:txBody>
          <a:bodyPr/>
          <a:lstStyle/>
          <a:p>
            <a:pPr lvl="1" eaLnBrk="1" hangingPunct="1">
              <a:buFont typeface="宋体" charset="-122"/>
              <a:buChar char="－"/>
            </a:pPr>
            <a:r>
              <a:rPr lang="zh-CN" altLang="en-US" sz="1800"/>
              <a:t>文件间是独立的，因此数据整体无结构。</a:t>
            </a:r>
          </a:p>
          <a:p>
            <a:pPr lvl="2" eaLnBrk="1" hangingPunct="1">
              <a:buFont typeface="宋体" charset="-122"/>
              <a:buNone/>
            </a:pPr>
            <a:r>
              <a:rPr lang="zh-CN" altLang="en-US" sz="1800"/>
              <a:t>    间接实现数据整体的有结构也比较困难。</a:t>
            </a:r>
          </a:p>
          <a:p>
            <a:pPr lvl="2" eaLnBrk="1" hangingPunct="1">
              <a:buFont typeface="宋体" charset="-122"/>
              <a:buNone/>
            </a:pPr>
            <a:r>
              <a:rPr lang="zh-CN" altLang="en-US" sz="1600"/>
              <a:t>    数据的最小存取</a:t>
            </a:r>
            <a:r>
              <a:rPr lang="zh-CN" altLang="en-US" sz="1800"/>
              <a:t>单位</a:t>
            </a:r>
            <a:r>
              <a:rPr lang="zh-CN" altLang="en-US" sz="1600"/>
              <a:t>是记录。</a:t>
            </a:r>
          </a:p>
        </p:txBody>
      </p:sp>
      <p:pic>
        <p:nvPicPr>
          <p:cNvPr id="37892" name="Picture 8" descr="未命名"/>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00113" y="2852738"/>
            <a:ext cx="7777162" cy="3143250"/>
          </a:xfrm>
          <a:noFill/>
        </p:spPr>
      </p:pic>
      <p:sp>
        <p:nvSpPr>
          <p:cNvPr id="2" name="灯片编号占位符 1"/>
          <p:cNvSpPr>
            <a:spLocks noGrp="1"/>
          </p:cNvSpPr>
          <p:nvPr>
            <p:ph type="sldNum" sz="quarter" idx="12"/>
          </p:nvPr>
        </p:nvSpPr>
        <p:spPr/>
        <p:txBody>
          <a:bodyPr/>
          <a:lstStyle/>
          <a:p>
            <a:pPr>
              <a:defRPr/>
            </a:pPr>
            <a:fld id="{92DA7FBF-4B5C-494D-8DDA-74F4C4BEB405}"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文件系统</a:t>
            </a:r>
            <a:r>
              <a:rPr lang="en-US" altLang="zh-CN"/>
              <a:t>(</a:t>
            </a:r>
            <a:r>
              <a:rPr lang="zh-CN" altLang="en-US"/>
              <a:t>续</a:t>
            </a:r>
            <a:r>
              <a:rPr lang="en-US" altLang="zh-CN"/>
              <a:t>)</a:t>
            </a:r>
          </a:p>
        </p:txBody>
      </p:sp>
      <p:sp>
        <p:nvSpPr>
          <p:cNvPr id="38915" name="Rectangle 3"/>
          <p:cNvSpPr>
            <a:spLocks noChangeArrowheads="1"/>
          </p:cNvSpPr>
          <p:nvPr/>
        </p:nvSpPr>
        <p:spPr bwMode="auto">
          <a:xfrm>
            <a:off x="838200" y="1828800"/>
            <a:ext cx="792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None/>
            </a:pPr>
            <a:r>
              <a:rPr lang="zh-CN" altLang="en-US" sz="3000"/>
              <a:t>特点</a:t>
            </a:r>
            <a:r>
              <a:rPr lang="en-US" altLang="zh-CN" sz="3000"/>
              <a:t>5</a:t>
            </a:r>
          </a:p>
          <a:p>
            <a:pPr marL="819150" lvl="1" indent="-285750">
              <a:spcBef>
                <a:spcPct val="20000"/>
              </a:spcBef>
              <a:buClr>
                <a:schemeClr val="accent2"/>
              </a:buClr>
              <a:buSzPct val="60000"/>
              <a:buFont typeface="Wingdings" pitchFamily="2" charset="2"/>
              <a:buChar char="q"/>
            </a:pPr>
            <a:r>
              <a:rPr lang="zh-CN" altLang="en-US" sz="2600"/>
              <a:t>数据的独立性：独立性差，数据的逻辑结构</a:t>
            </a:r>
          </a:p>
          <a:p>
            <a:pPr marL="819150" lvl="1" indent="-285750">
              <a:spcBef>
                <a:spcPct val="20000"/>
              </a:spcBef>
              <a:buClr>
                <a:schemeClr val="accent2"/>
              </a:buClr>
              <a:buSzPct val="60000"/>
              <a:buFont typeface="Wingdings" pitchFamily="2" charset="2"/>
              <a:buNone/>
            </a:pPr>
            <a:r>
              <a:rPr lang="zh-CN" altLang="en-US" sz="2600"/>
              <a:t>                               改变必须修改应用程序</a:t>
            </a:r>
          </a:p>
          <a:p>
            <a:pPr marL="819150" lvl="1" indent="-285750">
              <a:spcBef>
                <a:spcPct val="20000"/>
              </a:spcBef>
              <a:buClr>
                <a:schemeClr val="accent2"/>
              </a:buClr>
              <a:buSzPct val="60000"/>
              <a:buFont typeface="Wingdings" pitchFamily="2" charset="2"/>
              <a:buChar char="q"/>
            </a:pPr>
            <a:r>
              <a:rPr lang="zh-CN" altLang="en-US" sz="2600"/>
              <a:t>数据控制能力：应用程序自己控制</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a:t>数据库系统</a:t>
            </a:r>
          </a:p>
        </p:txBody>
      </p:sp>
      <p:sp>
        <p:nvSpPr>
          <p:cNvPr id="39939" name="Rectangle 3"/>
          <p:cNvSpPr>
            <a:spLocks noGrp="1" noChangeArrowheads="1"/>
          </p:cNvSpPr>
          <p:nvPr>
            <p:ph type="body" idx="1"/>
          </p:nvPr>
        </p:nvSpPr>
        <p:spPr>
          <a:xfrm>
            <a:off x="990600" y="1828800"/>
            <a:ext cx="7772400" cy="4267200"/>
          </a:xfrm>
        </p:spPr>
        <p:txBody>
          <a:bodyPr/>
          <a:lstStyle/>
          <a:p>
            <a:pPr eaLnBrk="1" hangingPunct="1"/>
            <a:r>
              <a:rPr lang="zh-CN" altLang="en-US"/>
              <a:t>时期</a:t>
            </a:r>
          </a:p>
          <a:p>
            <a:pPr lvl="1" eaLnBrk="1" hangingPunct="1"/>
            <a:r>
              <a:rPr lang="en-US" altLang="zh-CN"/>
              <a:t>60</a:t>
            </a:r>
            <a:r>
              <a:rPr lang="zh-CN" altLang="en-US"/>
              <a:t>年代末以来</a:t>
            </a:r>
          </a:p>
          <a:p>
            <a:pPr lvl="1" eaLnBrk="1" hangingPunct="1"/>
            <a:endParaRPr lang="zh-CN" altLang="en-US"/>
          </a:p>
          <a:p>
            <a:pPr eaLnBrk="1" hangingPunct="1"/>
            <a:r>
              <a:rPr lang="zh-CN" altLang="en-US"/>
              <a:t>产生的背景</a:t>
            </a:r>
          </a:p>
          <a:p>
            <a:pPr lvl="1" eaLnBrk="1" hangingPunct="1"/>
            <a:r>
              <a:rPr lang="zh-CN" altLang="en-US"/>
              <a:t>应用背景	大规模管理	</a:t>
            </a:r>
          </a:p>
          <a:p>
            <a:pPr lvl="1" eaLnBrk="1" hangingPunct="1"/>
            <a:r>
              <a:rPr lang="zh-CN" altLang="en-US"/>
              <a:t>硬件背景	大容量磁盘	</a:t>
            </a:r>
          </a:p>
          <a:p>
            <a:pPr lvl="1" eaLnBrk="1" hangingPunct="1"/>
            <a:r>
              <a:rPr lang="zh-CN" altLang="en-US"/>
              <a:t>软件背景	有数据库管理系统	</a:t>
            </a:r>
          </a:p>
          <a:p>
            <a:pPr lvl="1" eaLnBrk="1" hangingPunct="1"/>
            <a:r>
              <a:rPr lang="zh-CN" altLang="en-US"/>
              <a:t>处理方式	联机实时处理</a:t>
            </a:r>
            <a:r>
              <a:rPr lang="en-US" altLang="zh-CN"/>
              <a:t>,</a:t>
            </a:r>
            <a:r>
              <a:rPr lang="zh-CN" altLang="en-US"/>
              <a:t>分布处理</a:t>
            </a:r>
            <a:r>
              <a:rPr lang="en-US" altLang="zh-CN"/>
              <a:t>,</a:t>
            </a:r>
            <a:r>
              <a:rPr lang="zh-CN" altLang="en-US"/>
              <a:t>批处理	</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229600" cy="918939"/>
          </a:xfrm>
        </p:spPr>
        <p:txBody>
          <a:bodyPr/>
          <a:lstStyle/>
          <a:p>
            <a:pPr marL="342900" lvl="1" indent="-342900" eaLnBrk="1" hangingPunct="1">
              <a:lnSpc>
                <a:spcPct val="170000"/>
              </a:lnSpc>
              <a:defRPr/>
            </a:pPr>
            <a:r>
              <a:rPr lang="en-US" altLang="zh-CN" sz="3200" dirty="0"/>
              <a:t>1.1</a:t>
            </a:r>
            <a:r>
              <a:rPr lang="zh-CN" altLang="en-US" sz="3200" dirty="0"/>
              <a:t>数据库系统概述</a:t>
            </a:r>
          </a:p>
        </p:txBody>
      </p:sp>
      <p:sp>
        <p:nvSpPr>
          <p:cNvPr id="10243" name="Rectangle 3"/>
          <p:cNvSpPr>
            <a:spLocks noGrp="1" noChangeArrowheads="1"/>
          </p:cNvSpPr>
          <p:nvPr>
            <p:ph type="body" idx="1"/>
          </p:nvPr>
        </p:nvSpPr>
        <p:spPr/>
        <p:txBody>
          <a:bodyPr/>
          <a:lstStyle/>
          <a:p>
            <a:pPr algn="just" eaLnBrk="1" hangingPunct="1">
              <a:lnSpc>
                <a:spcPct val="170000"/>
              </a:lnSpc>
            </a:pPr>
            <a:r>
              <a:rPr lang="zh-CN" altLang="en-US" sz="2600" dirty="0">
                <a:latin typeface="+mn-ea"/>
              </a:rPr>
              <a:t>课程定位</a:t>
            </a:r>
            <a:endParaRPr lang="en-US" altLang="zh-CN" sz="2600" dirty="0">
              <a:latin typeface="+mn-ea"/>
            </a:endParaRPr>
          </a:p>
          <a:p>
            <a:pPr algn="just" eaLnBrk="1" hangingPunct="1">
              <a:lnSpc>
                <a:spcPct val="170000"/>
              </a:lnSpc>
            </a:pPr>
            <a:r>
              <a:rPr lang="zh-CN" altLang="en-US" sz="2600" dirty="0">
                <a:latin typeface="+mn-ea"/>
              </a:rPr>
              <a:t>基本概念</a:t>
            </a:r>
            <a:endParaRPr lang="en-US" altLang="zh-CN" sz="2600" dirty="0">
              <a:latin typeface="+mn-ea"/>
            </a:endParaRPr>
          </a:p>
          <a:p>
            <a:pPr lvl="1" algn="just" eaLnBrk="1" hangingPunct="1">
              <a:lnSpc>
                <a:spcPct val="170000"/>
              </a:lnSpc>
            </a:pPr>
            <a:r>
              <a:rPr lang="zh-CN" altLang="en-US" sz="2200" dirty="0">
                <a:latin typeface="+mn-ea"/>
              </a:rPr>
              <a:t>数据、数据库、数据库系统、数据库管理系统</a:t>
            </a:r>
          </a:p>
          <a:p>
            <a:pPr algn="just" eaLnBrk="1" hangingPunct="1">
              <a:lnSpc>
                <a:spcPct val="170000"/>
              </a:lnSpc>
            </a:pPr>
            <a:r>
              <a:rPr lang="zh-CN" altLang="en-US" sz="2600" dirty="0">
                <a:latin typeface="+mn-ea"/>
              </a:rPr>
              <a:t>数据库技术的产生与发展</a:t>
            </a:r>
          </a:p>
          <a:p>
            <a:pPr algn="just" eaLnBrk="1" hangingPunct="1">
              <a:lnSpc>
                <a:spcPct val="170000"/>
              </a:lnSpc>
            </a:pPr>
            <a:r>
              <a:rPr lang="zh-CN" altLang="en-US" sz="2600" dirty="0">
                <a:latin typeface="+mn-ea"/>
              </a:rPr>
              <a:t>数据库技术的特点</a:t>
            </a:r>
            <a:endParaRPr lang="en-US" altLang="zh-CN" sz="2600" dirty="0">
              <a:latin typeface="+mn-ea"/>
            </a:endParaRPr>
          </a:p>
          <a:p>
            <a:pPr algn="just" eaLnBrk="1" hangingPunct="1">
              <a:lnSpc>
                <a:spcPct val="170000"/>
              </a:lnSpc>
            </a:pPr>
            <a:r>
              <a:rPr lang="zh-CN" altLang="en-US" sz="2400" dirty="0">
                <a:latin typeface="+mn-ea"/>
              </a:rPr>
              <a:t>数据库技术研究内容</a:t>
            </a:r>
            <a:endParaRPr lang="en-US" altLang="zh-CN" sz="2100" dirty="0">
              <a:latin typeface="+mn-ea"/>
            </a:endParaRPr>
          </a:p>
        </p:txBody>
      </p:sp>
      <p:sp>
        <p:nvSpPr>
          <p:cNvPr id="2" name="左箭头 1"/>
          <p:cNvSpPr/>
          <p:nvPr/>
        </p:nvSpPr>
        <p:spPr bwMode="auto">
          <a:xfrm>
            <a:off x="3707904" y="4797152"/>
            <a:ext cx="720080"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39</a:t>
            </a:fld>
            <a:endParaRPr lang="en-US" altLang="zh-CN"/>
          </a:p>
        </p:txBody>
      </p:sp>
    </p:spTree>
    <p:extLst>
      <p:ext uri="{BB962C8B-B14F-4D97-AF65-F5344CB8AC3E}">
        <p14:creationId xmlns:p14="http://schemas.microsoft.com/office/powerpoint/2010/main" val="780564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1600200"/>
            <a:ext cx="8229600" cy="4853136"/>
          </a:xfrm>
        </p:spPr>
        <p:txBody>
          <a:bodyPr/>
          <a:lstStyle/>
          <a:p>
            <a:pPr eaLnBrk="1" hangingPunct="1"/>
            <a:r>
              <a:rPr lang="zh-CN" altLang="en-US" sz="2400" dirty="0"/>
              <a:t>计算机</a:t>
            </a:r>
            <a:r>
              <a:rPr lang="zh-CN" altLang="en-US" sz="2400" dirty="0">
                <a:solidFill>
                  <a:srgbClr val="FF0000"/>
                </a:solidFill>
              </a:rPr>
              <a:t>专业核心、必修</a:t>
            </a:r>
            <a:r>
              <a:rPr lang="zh-CN" altLang="en-US" sz="2400" dirty="0"/>
              <a:t>；</a:t>
            </a:r>
            <a:endParaRPr lang="en-US" altLang="zh-CN" sz="2400" dirty="0"/>
          </a:p>
          <a:p>
            <a:pPr eaLnBrk="1" hangingPunct="1"/>
            <a:r>
              <a:rPr lang="zh-CN" altLang="en-US" sz="2400" b="1" dirty="0">
                <a:solidFill>
                  <a:srgbClr val="FF0000"/>
                </a:solidFill>
              </a:rPr>
              <a:t>理论</a:t>
            </a:r>
            <a:r>
              <a:rPr lang="zh-CN" altLang="en-US" sz="2400" dirty="0"/>
              <a:t>性和</a:t>
            </a:r>
            <a:r>
              <a:rPr lang="zh-CN" altLang="en-US" sz="2400" b="1" dirty="0">
                <a:solidFill>
                  <a:srgbClr val="FF0000"/>
                </a:solidFill>
              </a:rPr>
              <a:t>实践</a:t>
            </a:r>
            <a:r>
              <a:rPr lang="zh-CN" altLang="en-US" sz="2400" dirty="0"/>
              <a:t>性很强的课程；</a:t>
            </a:r>
            <a:endParaRPr lang="en-US" altLang="zh-CN" sz="2400" dirty="0"/>
          </a:p>
          <a:p>
            <a:pPr eaLnBrk="1" hangingPunct="1"/>
            <a:r>
              <a:rPr lang="zh-CN" altLang="en-US" sz="2400" dirty="0"/>
              <a:t>数据库技术产生于六十年代末，是数据管理的最新技术，是计算机科学的重要</a:t>
            </a:r>
            <a:r>
              <a:rPr lang="zh-CN" altLang="en-US" sz="2400" b="1" dirty="0">
                <a:solidFill>
                  <a:srgbClr val="FF0000"/>
                </a:solidFill>
              </a:rPr>
              <a:t>分支</a:t>
            </a:r>
          </a:p>
          <a:p>
            <a:pPr eaLnBrk="1" hangingPunct="1"/>
            <a:r>
              <a:rPr lang="zh-CN" altLang="en-US" sz="2400" dirty="0"/>
              <a:t>数据库技术是信息系统的核心和基础，它的出现极大地促进了计算机应用向各行各业的渗透</a:t>
            </a:r>
          </a:p>
          <a:p>
            <a:pPr eaLnBrk="1" hangingPunct="1"/>
            <a:r>
              <a:rPr lang="zh-CN" altLang="en-US" sz="2400" dirty="0"/>
              <a:t>数据库的建设规模、数据库信息量的大小和使用频度已成为衡量一个国家信息化程度的重要</a:t>
            </a:r>
            <a:r>
              <a:rPr lang="zh-CN" altLang="en-US" sz="2400" b="1" dirty="0">
                <a:solidFill>
                  <a:srgbClr val="FF0000"/>
                </a:solidFill>
              </a:rPr>
              <a:t>标志</a:t>
            </a:r>
            <a:endParaRPr lang="en-US" altLang="zh-CN" sz="2400" b="1" dirty="0">
              <a:solidFill>
                <a:srgbClr val="FF0000"/>
              </a:solidFill>
            </a:endParaRPr>
          </a:p>
          <a:p>
            <a:pPr eaLnBrk="1" hangingPunct="1"/>
            <a:r>
              <a:rPr lang="zh-CN" altLang="en-US" sz="2400" dirty="0"/>
              <a:t>数据管理的领域的重要</a:t>
            </a:r>
            <a:r>
              <a:rPr lang="zh-CN" altLang="en-US" sz="2800" b="1" dirty="0">
                <a:solidFill>
                  <a:srgbClr val="FF0000"/>
                </a:solidFill>
              </a:rPr>
              <a:t>平台</a:t>
            </a:r>
            <a:endParaRPr lang="en-US" altLang="zh-CN" sz="2800" b="1" dirty="0">
              <a:solidFill>
                <a:srgbClr val="FF0000"/>
              </a:solidFill>
            </a:endParaRPr>
          </a:p>
          <a:p>
            <a:pPr eaLnBrk="1" hangingPunct="1"/>
            <a:r>
              <a:rPr lang="zh-CN" altLang="en-US" sz="2400" dirty="0"/>
              <a:t>大数据管理的重要</a:t>
            </a:r>
            <a:r>
              <a:rPr lang="zh-CN" altLang="en-US" sz="2800" b="1" dirty="0">
                <a:solidFill>
                  <a:srgbClr val="FF0000"/>
                </a:solidFill>
              </a:rPr>
              <a:t>支撑</a:t>
            </a:r>
          </a:p>
          <a:p>
            <a:pPr eaLnBrk="1" hangingPunct="1">
              <a:buFontTx/>
              <a:buChar char="•"/>
            </a:pPr>
            <a:endParaRPr lang="en-US" altLang="zh-CN" sz="2800" b="1" dirty="0"/>
          </a:p>
        </p:txBody>
      </p:sp>
      <p:sp>
        <p:nvSpPr>
          <p:cNvPr id="12290" name="Rectangle 5"/>
          <p:cNvSpPr>
            <a:spLocks noGrp="1" noChangeArrowheads="1"/>
          </p:cNvSpPr>
          <p:nvPr>
            <p:ph type="title"/>
          </p:nvPr>
        </p:nvSpPr>
        <p:spPr/>
        <p:txBody>
          <a:bodyPr/>
          <a:lstStyle/>
          <a:p>
            <a:pPr eaLnBrk="1" hangingPunct="1"/>
            <a:r>
              <a:rPr lang="zh-CN" altLang="en-US" dirty="0"/>
              <a:t>课程定位</a:t>
            </a:r>
            <a:r>
              <a:rPr lang="en-US" altLang="zh-CN" dirty="0"/>
              <a:t>1</a:t>
            </a:r>
            <a:endParaRPr lang="zh-CN" altLang="en-US"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7813"/>
            <a:ext cx="7787208" cy="774923"/>
          </a:xfrm>
        </p:spPr>
        <p:txBody>
          <a:bodyPr/>
          <a:lstStyle/>
          <a:p>
            <a:pPr eaLnBrk="1" hangingPunct="1"/>
            <a:r>
              <a:rPr lang="zh-CN" altLang="en-US" dirty="0"/>
              <a:t>数据库系统的特点</a:t>
            </a:r>
            <a:endParaRPr lang="en-US" altLang="zh-CN" dirty="0"/>
          </a:p>
        </p:txBody>
      </p:sp>
      <p:sp>
        <p:nvSpPr>
          <p:cNvPr id="40963" name="Rectangle 3"/>
          <p:cNvSpPr>
            <a:spLocks noGrp="1" noChangeArrowheads="1"/>
          </p:cNvSpPr>
          <p:nvPr>
            <p:ph type="body" idx="1"/>
          </p:nvPr>
        </p:nvSpPr>
        <p:spPr/>
        <p:txBody>
          <a:bodyPr/>
          <a:lstStyle/>
          <a:p>
            <a:pPr eaLnBrk="1" hangingPunct="1">
              <a:buFont typeface="Wingdings" pitchFamily="2" charset="2"/>
              <a:buNone/>
            </a:pPr>
            <a:r>
              <a:rPr lang="zh-CN" altLang="en-US"/>
              <a:t>特点</a:t>
            </a:r>
            <a:r>
              <a:rPr lang="en-US" altLang="zh-CN"/>
              <a:t>1</a:t>
            </a:r>
          </a:p>
          <a:p>
            <a:pPr lvl="1" eaLnBrk="1" hangingPunct="1"/>
            <a:r>
              <a:rPr lang="zh-CN" altLang="en-US"/>
              <a:t>数据的管理者：</a:t>
            </a:r>
            <a:r>
              <a:rPr lang="en-US" altLang="zh-CN"/>
              <a:t>DBMS</a:t>
            </a: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40</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t>数据库系统</a:t>
            </a:r>
            <a:r>
              <a:rPr lang="en-US" altLang="zh-CN"/>
              <a:t>(</a:t>
            </a:r>
            <a:r>
              <a:rPr lang="zh-CN" altLang="en-US"/>
              <a:t>续</a:t>
            </a:r>
            <a:r>
              <a:rPr lang="en-US" altLang="zh-CN"/>
              <a:t>)</a:t>
            </a:r>
          </a:p>
        </p:txBody>
      </p:sp>
      <p:sp>
        <p:nvSpPr>
          <p:cNvPr id="41987" name="Rectangle 41"/>
          <p:cNvSpPr>
            <a:spLocks noGrp="1" noChangeArrowheads="1"/>
          </p:cNvSpPr>
          <p:nvPr>
            <p:ph type="body" idx="1"/>
          </p:nvPr>
        </p:nvSpPr>
        <p:spPr/>
        <p:txBody>
          <a:bodyPr/>
          <a:lstStyle/>
          <a:p>
            <a:pPr eaLnBrk="1" hangingPunct="1">
              <a:buFont typeface="Wingdings" pitchFamily="2" charset="2"/>
              <a:buNone/>
            </a:pPr>
            <a:r>
              <a:rPr lang="zh-CN" altLang="en-US"/>
              <a:t>特点</a:t>
            </a:r>
            <a:r>
              <a:rPr lang="en-US" altLang="zh-CN"/>
              <a:t>2</a:t>
            </a:r>
            <a:r>
              <a:rPr lang="zh-CN" altLang="en-US"/>
              <a:t>－数据面向的对象：现实世界</a:t>
            </a:r>
          </a:p>
          <a:p>
            <a:pPr eaLnBrk="1" hangingPunct="1">
              <a:buFont typeface="Wingdings" pitchFamily="2" charset="2"/>
              <a:buNone/>
            </a:pPr>
            <a:r>
              <a:rPr lang="zh-CN" altLang="en-US" sz="2200"/>
              <a:t>                   </a:t>
            </a:r>
            <a:r>
              <a:rPr lang="zh-CN" altLang="en-US" sz="2200">
                <a:solidFill>
                  <a:srgbClr val="876D53"/>
                </a:solidFill>
              </a:rPr>
              <a:t>应用程序与数据的对应关系</a:t>
            </a:r>
          </a:p>
        </p:txBody>
      </p:sp>
      <p:grpSp>
        <p:nvGrpSpPr>
          <p:cNvPr id="41988" name="Group 40"/>
          <p:cNvGrpSpPr>
            <a:grpSpLocks/>
          </p:cNvGrpSpPr>
          <p:nvPr/>
        </p:nvGrpSpPr>
        <p:grpSpPr bwMode="auto">
          <a:xfrm>
            <a:off x="1367000" y="2766222"/>
            <a:ext cx="6553200" cy="3657600"/>
            <a:chOff x="1152" y="1248"/>
            <a:chExt cx="4128" cy="2304"/>
          </a:xfrm>
        </p:grpSpPr>
        <p:sp>
          <p:nvSpPr>
            <p:cNvPr id="41989" name="Line 6"/>
            <p:cNvSpPr>
              <a:spLocks noChangeShapeType="1"/>
            </p:cNvSpPr>
            <p:nvPr/>
          </p:nvSpPr>
          <p:spPr bwMode="auto">
            <a:xfrm>
              <a:off x="1216" y="3425"/>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Line 7"/>
            <p:cNvSpPr>
              <a:spLocks noChangeShapeType="1"/>
            </p:cNvSpPr>
            <p:nvPr/>
          </p:nvSpPr>
          <p:spPr bwMode="auto">
            <a:xfrm>
              <a:off x="1279" y="3171"/>
              <a:ext cx="64" cy="1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991" name="Group 8"/>
            <p:cNvGrpSpPr>
              <a:grpSpLocks/>
            </p:cNvGrpSpPr>
            <p:nvPr/>
          </p:nvGrpSpPr>
          <p:grpSpPr bwMode="auto">
            <a:xfrm>
              <a:off x="1152" y="2917"/>
              <a:ext cx="889" cy="635"/>
              <a:chOff x="1909" y="7370"/>
              <a:chExt cx="1470" cy="785"/>
            </a:xfrm>
          </p:grpSpPr>
          <p:grpSp>
            <p:nvGrpSpPr>
              <p:cNvPr id="42010" name="Group 9"/>
              <p:cNvGrpSpPr>
                <a:grpSpLocks/>
              </p:cNvGrpSpPr>
              <p:nvPr/>
            </p:nvGrpSpPr>
            <p:grpSpPr bwMode="auto">
              <a:xfrm>
                <a:off x="2224" y="7370"/>
                <a:ext cx="1155" cy="471"/>
                <a:chOff x="2119" y="7370"/>
                <a:chExt cx="1155" cy="471"/>
              </a:xfrm>
            </p:grpSpPr>
            <p:sp>
              <p:nvSpPr>
                <p:cNvPr id="42018" name="Rectangle 10"/>
                <p:cNvSpPr>
                  <a:spLocks noChangeArrowheads="1"/>
                </p:cNvSpPr>
                <p:nvPr/>
              </p:nvSpPr>
              <p:spPr bwMode="auto">
                <a:xfrm>
                  <a:off x="2224" y="7370"/>
                  <a:ext cx="1050" cy="314"/>
                </a:xfrm>
                <a:prstGeom prst="rect">
                  <a:avLst/>
                </a:prstGeom>
                <a:solidFill>
                  <a:srgbClr val="FFFFFF"/>
                </a:solidFill>
                <a:ln w="9525">
                  <a:solidFill>
                    <a:srgbClr val="000000"/>
                  </a:solidFill>
                  <a:miter lim="800000"/>
                  <a:headEnd/>
                  <a:tailEnd/>
                </a:ln>
              </p:spPr>
              <p:txBody>
                <a:bodyPr/>
                <a:lstStyle/>
                <a:p>
                  <a:endParaRPr lang="zh-CN" altLang="en-US"/>
                </a:p>
              </p:txBody>
            </p:sp>
            <p:sp>
              <p:nvSpPr>
                <p:cNvPr id="42019" name="Line 11"/>
                <p:cNvSpPr>
                  <a:spLocks noChangeShapeType="1"/>
                </p:cNvSpPr>
                <p:nvPr/>
              </p:nvSpPr>
              <p:spPr bwMode="auto">
                <a:xfrm flipH="1">
                  <a:off x="2119" y="7684"/>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12"/>
                <p:cNvSpPr>
                  <a:spLocks noChangeShapeType="1"/>
                </p:cNvSpPr>
                <p:nvPr/>
              </p:nvSpPr>
              <p:spPr bwMode="auto">
                <a:xfrm flipH="1">
                  <a:off x="3169" y="7684"/>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13"/>
                <p:cNvSpPr>
                  <a:spLocks noChangeShapeType="1"/>
                </p:cNvSpPr>
                <p:nvPr/>
              </p:nvSpPr>
              <p:spPr bwMode="auto">
                <a:xfrm>
                  <a:off x="2119" y="7841"/>
                  <a:ext cx="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011" name="Group 14"/>
              <p:cNvGrpSpPr>
                <a:grpSpLocks/>
              </p:cNvGrpSpPr>
              <p:nvPr/>
            </p:nvGrpSpPr>
            <p:grpSpPr bwMode="auto">
              <a:xfrm>
                <a:off x="1909" y="7527"/>
                <a:ext cx="420" cy="628"/>
                <a:chOff x="1909" y="7527"/>
                <a:chExt cx="420" cy="628"/>
              </a:xfrm>
            </p:grpSpPr>
            <p:grpSp>
              <p:nvGrpSpPr>
                <p:cNvPr id="42012" name="Group 15"/>
                <p:cNvGrpSpPr>
                  <a:grpSpLocks/>
                </p:cNvGrpSpPr>
                <p:nvPr/>
              </p:nvGrpSpPr>
              <p:grpSpPr bwMode="auto">
                <a:xfrm>
                  <a:off x="1909" y="7527"/>
                  <a:ext cx="261" cy="628"/>
                  <a:chOff x="1909" y="7527"/>
                  <a:chExt cx="261" cy="628"/>
                </a:xfrm>
              </p:grpSpPr>
              <p:sp>
                <p:nvSpPr>
                  <p:cNvPr id="42014" name="AutoShape 16"/>
                  <p:cNvSpPr>
                    <a:spLocks noChangeArrowheads="1"/>
                  </p:cNvSpPr>
                  <p:nvPr/>
                </p:nvSpPr>
                <p:spPr bwMode="auto">
                  <a:xfrm>
                    <a:off x="2065" y="7527"/>
                    <a:ext cx="105" cy="142"/>
                  </a:xfrm>
                  <a:prstGeom prst="flowChartConnector">
                    <a:avLst/>
                  </a:prstGeom>
                  <a:solidFill>
                    <a:srgbClr val="FFFFFF"/>
                  </a:solidFill>
                  <a:ln w="9525">
                    <a:solidFill>
                      <a:srgbClr val="000000"/>
                    </a:solidFill>
                    <a:round/>
                    <a:headEnd/>
                    <a:tailEnd/>
                  </a:ln>
                </p:spPr>
                <p:txBody>
                  <a:bodyPr/>
                  <a:lstStyle/>
                  <a:p>
                    <a:endParaRPr lang="zh-CN" altLang="en-US"/>
                  </a:p>
                </p:txBody>
              </p:sp>
              <p:sp>
                <p:nvSpPr>
                  <p:cNvPr id="42015" name="Arc 17"/>
                  <p:cNvSpPr>
                    <a:spLocks/>
                  </p:cNvSpPr>
                  <p:nvPr/>
                </p:nvSpPr>
                <p:spPr bwMode="auto">
                  <a:xfrm flipH="1">
                    <a:off x="2008" y="7684"/>
                    <a:ext cx="105"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6" name="Line 18"/>
                  <p:cNvSpPr>
                    <a:spLocks noChangeShapeType="1"/>
                  </p:cNvSpPr>
                  <p:nvPr/>
                </p:nvSpPr>
                <p:spPr bwMode="auto">
                  <a:xfrm>
                    <a:off x="2014" y="7998"/>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19"/>
                  <p:cNvSpPr>
                    <a:spLocks noChangeShapeType="1"/>
                  </p:cNvSpPr>
                  <p:nvPr/>
                </p:nvSpPr>
                <p:spPr bwMode="auto">
                  <a:xfrm flipH="1">
                    <a:off x="1909" y="7998"/>
                    <a:ext cx="105"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2013" name="Line 20"/>
                <p:cNvSpPr>
                  <a:spLocks noChangeShapeType="1"/>
                </p:cNvSpPr>
                <p:nvPr/>
              </p:nvSpPr>
              <p:spPr bwMode="auto">
                <a:xfrm>
                  <a:off x="2119" y="7684"/>
                  <a:ext cx="210" cy="1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41992" name="AutoShape 21"/>
            <p:cNvSpPr>
              <a:spLocks noChangeArrowheads="1"/>
            </p:cNvSpPr>
            <p:nvPr/>
          </p:nvSpPr>
          <p:spPr bwMode="auto">
            <a:xfrm>
              <a:off x="2803" y="1774"/>
              <a:ext cx="953" cy="762"/>
            </a:xfrm>
            <a:prstGeom prst="hexagon">
              <a:avLst>
                <a:gd name="adj" fmla="val 31266"/>
                <a:gd name="vf" fmla="val 115470"/>
              </a:avLst>
            </a:prstGeom>
            <a:solidFill>
              <a:srgbClr val="FFFFFF"/>
            </a:solidFill>
            <a:ln w="9525">
              <a:solidFill>
                <a:srgbClr val="000000"/>
              </a:solidFill>
              <a:miter lim="800000"/>
              <a:headEnd/>
              <a:tailEnd/>
            </a:ln>
          </p:spPr>
          <p:txBody>
            <a:bodyPr lIns="0" tIns="190800" rIns="0"/>
            <a:lstStyle/>
            <a:p>
              <a:pPr algn="ctr"/>
              <a:r>
                <a:rPr kumimoji="1" lang="en-US" altLang="zh-CN" sz="2400">
                  <a:latin typeface="Times New Roman" charset="0"/>
                </a:rPr>
                <a:t>DBMS</a:t>
              </a:r>
            </a:p>
          </p:txBody>
        </p:sp>
        <p:sp>
          <p:nvSpPr>
            <p:cNvPr id="41993" name="AutoShape 22"/>
            <p:cNvSpPr>
              <a:spLocks noChangeArrowheads="1"/>
            </p:cNvSpPr>
            <p:nvPr/>
          </p:nvSpPr>
          <p:spPr bwMode="auto">
            <a:xfrm>
              <a:off x="4327" y="1393"/>
              <a:ext cx="953" cy="1778"/>
            </a:xfrm>
            <a:prstGeom prst="can">
              <a:avLst>
                <a:gd name="adj" fmla="val 46642"/>
              </a:avLst>
            </a:prstGeom>
            <a:solidFill>
              <a:srgbClr val="FFFFFF"/>
            </a:solidFill>
            <a:ln w="9525">
              <a:solidFill>
                <a:srgbClr val="000000"/>
              </a:solidFill>
              <a:round/>
              <a:headEnd/>
              <a:tailEnd/>
            </a:ln>
          </p:spPr>
          <p:txBody>
            <a:bodyPr/>
            <a:lstStyle/>
            <a:p>
              <a:endParaRPr lang="zh-CN" altLang="en-US"/>
            </a:p>
          </p:txBody>
        </p:sp>
        <p:grpSp>
          <p:nvGrpSpPr>
            <p:cNvPr id="41994" name="Group 23"/>
            <p:cNvGrpSpPr>
              <a:grpSpLocks/>
            </p:cNvGrpSpPr>
            <p:nvPr/>
          </p:nvGrpSpPr>
          <p:grpSpPr bwMode="auto">
            <a:xfrm>
              <a:off x="4518" y="2028"/>
              <a:ext cx="635" cy="889"/>
              <a:chOff x="7474" y="6271"/>
              <a:chExt cx="1050" cy="1099"/>
            </a:xfrm>
          </p:grpSpPr>
          <p:sp>
            <p:nvSpPr>
              <p:cNvPr id="42003" name="Rectangle 24"/>
              <p:cNvSpPr>
                <a:spLocks noChangeArrowheads="1"/>
              </p:cNvSpPr>
              <p:nvPr/>
            </p:nvSpPr>
            <p:spPr bwMode="auto">
              <a:xfrm>
                <a:off x="7474" y="6271"/>
                <a:ext cx="420" cy="15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2004" name="Rectangle 25"/>
              <p:cNvSpPr>
                <a:spLocks noChangeArrowheads="1"/>
              </p:cNvSpPr>
              <p:nvPr/>
            </p:nvSpPr>
            <p:spPr bwMode="auto">
              <a:xfrm>
                <a:off x="7474" y="6742"/>
                <a:ext cx="420" cy="15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2005" name="Rectangle 26"/>
              <p:cNvSpPr>
                <a:spLocks noChangeArrowheads="1"/>
              </p:cNvSpPr>
              <p:nvPr/>
            </p:nvSpPr>
            <p:spPr bwMode="auto">
              <a:xfrm>
                <a:off x="8104" y="6742"/>
                <a:ext cx="420" cy="15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2006" name="Rectangle 27"/>
              <p:cNvSpPr>
                <a:spLocks noChangeArrowheads="1"/>
              </p:cNvSpPr>
              <p:nvPr/>
            </p:nvSpPr>
            <p:spPr bwMode="auto">
              <a:xfrm>
                <a:off x="7789" y="7213"/>
                <a:ext cx="420" cy="157"/>
              </a:xfrm>
              <a:prstGeom prst="rect">
                <a:avLst/>
              </a:prstGeom>
              <a:solidFill>
                <a:srgbClr val="FFFFFF"/>
              </a:solidFill>
              <a:ln w="9525">
                <a:solidFill>
                  <a:srgbClr val="000000"/>
                </a:solidFill>
                <a:miter lim="800000"/>
                <a:headEnd/>
                <a:tailEnd/>
              </a:ln>
            </p:spPr>
            <p:txBody>
              <a:bodyPr/>
              <a:lstStyle/>
              <a:p>
                <a:endParaRPr lang="zh-CN" altLang="en-US"/>
              </a:p>
            </p:txBody>
          </p:sp>
          <p:sp>
            <p:nvSpPr>
              <p:cNvPr id="42007" name="Line 28"/>
              <p:cNvSpPr>
                <a:spLocks noChangeShapeType="1"/>
              </p:cNvSpPr>
              <p:nvPr/>
            </p:nvSpPr>
            <p:spPr bwMode="auto">
              <a:xfrm>
                <a:off x="7684" y="6428"/>
                <a:ext cx="0" cy="3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8" name="Line 29"/>
              <p:cNvSpPr>
                <a:spLocks noChangeShapeType="1"/>
              </p:cNvSpPr>
              <p:nvPr/>
            </p:nvSpPr>
            <p:spPr bwMode="auto">
              <a:xfrm>
                <a:off x="7789" y="6899"/>
                <a:ext cx="105" cy="3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9" name="Line 30"/>
              <p:cNvSpPr>
                <a:spLocks noChangeShapeType="1"/>
              </p:cNvSpPr>
              <p:nvPr/>
            </p:nvSpPr>
            <p:spPr bwMode="auto">
              <a:xfrm flipH="1">
                <a:off x="8104" y="6899"/>
                <a:ext cx="105" cy="3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5" name="Line 31"/>
            <p:cNvSpPr>
              <a:spLocks noChangeShapeType="1"/>
            </p:cNvSpPr>
            <p:nvPr/>
          </p:nvSpPr>
          <p:spPr bwMode="auto">
            <a:xfrm>
              <a:off x="3756" y="2155"/>
              <a:ext cx="57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32"/>
            <p:cNvSpPr>
              <a:spLocks noChangeShapeType="1"/>
            </p:cNvSpPr>
            <p:nvPr/>
          </p:nvSpPr>
          <p:spPr bwMode="auto">
            <a:xfrm>
              <a:off x="2041" y="1393"/>
              <a:ext cx="889" cy="5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33"/>
            <p:cNvSpPr>
              <a:spLocks noChangeShapeType="1"/>
            </p:cNvSpPr>
            <p:nvPr/>
          </p:nvSpPr>
          <p:spPr bwMode="auto">
            <a:xfrm>
              <a:off x="2041" y="1901"/>
              <a:ext cx="762" cy="25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34"/>
            <p:cNvSpPr>
              <a:spLocks noChangeShapeType="1"/>
            </p:cNvSpPr>
            <p:nvPr/>
          </p:nvSpPr>
          <p:spPr bwMode="auto">
            <a:xfrm flipV="1">
              <a:off x="2041" y="2409"/>
              <a:ext cx="889" cy="6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Text Box 35"/>
            <p:cNvSpPr txBox="1">
              <a:spLocks noChangeArrowheads="1"/>
            </p:cNvSpPr>
            <p:nvPr/>
          </p:nvSpPr>
          <p:spPr bwMode="auto">
            <a:xfrm>
              <a:off x="1195" y="1248"/>
              <a:ext cx="871" cy="379"/>
            </a:xfrm>
            <a:prstGeom prst="rect">
              <a:avLst/>
            </a:prstGeom>
            <a:solidFill>
              <a:srgbClr val="FFFFFF"/>
            </a:solidFill>
            <a:ln w="9525">
              <a:solidFill>
                <a:srgbClr val="000000"/>
              </a:solidFill>
              <a:miter lim="800000"/>
              <a:headEnd/>
              <a:tailEnd/>
            </a:ln>
          </p:spPr>
          <p:txBody>
            <a:bodyPr tIns="118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2000">
                  <a:latin typeface="Times New Roman" charset="0"/>
                </a:rPr>
                <a:t>应用程序</a:t>
              </a:r>
              <a:r>
                <a:rPr kumimoji="1" lang="en-US" altLang="zh-CN" sz="2000">
                  <a:latin typeface="Times New Roman" charset="0"/>
                </a:rPr>
                <a:t>1</a:t>
              </a:r>
            </a:p>
          </p:txBody>
        </p:sp>
        <p:sp>
          <p:nvSpPr>
            <p:cNvPr id="42000" name="Text Box 36"/>
            <p:cNvSpPr txBox="1">
              <a:spLocks noChangeArrowheads="1"/>
            </p:cNvSpPr>
            <p:nvPr/>
          </p:nvSpPr>
          <p:spPr bwMode="auto">
            <a:xfrm>
              <a:off x="1195" y="1753"/>
              <a:ext cx="871" cy="378"/>
            </a:xfrm>
            <a:prstGeom prst="rect">
              <a:avLst/>
            </a:prstGeom>
            <a:solidFill>
              <a:srgbClr val="FFFFFF"/>
            </a:solidFill>
            <a:ln w="9525">
              <a:solidFill>
                <a:srgbClr val="000000"/>
              </a:solidFill>
              <a:miter lim="800000"/>
              <a:headEnd/>
              <a:tailEnd/>
            </a:ln>
          </p:spPr>
          <p:txBody>
            <a:bodyPr tIns="118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2000">
                  <a:latin typeface="Times New Roman" charset="0"/>
                </a:rPr>
                <a:t>应用程序</a:t>
              </a:r>
              <a:r>
                <a:rPr kumimoji="1" lang="en-US" altLang="zh-CN" sz="2000">
                  <a:latin typeface="Times New Roman" charset="0"/>
                </a:rPr>
                <a:t>2</a:t>
              </a:r>
            </a:p>
          </p:txBody>
        </p:sp>
        <p:sp>
          <p:nvSpPr>
            <p:cNvPr id="42001" name="Text Box 38"/>
            <p:cNvSpPr txBox="1">
              <a:spLocks noChangeArrowheads="1"/>
            </p:cNvSpPr>
            <p:nvPr/>
          </p:nvSpPr>
          <p:spPr bwMode="auto">
            <a:xfrm>
              <a:off x="4461" y="1500"/>
              <a:ext cx="65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2400">
                  <a:latin typeface="Times New Roman" charset="0"/>
                </a:rPr>
                <a:t>数据库</a:t>
              </a:r>
            </a:p>
          </p:txBody>
        </p:sp>
        <p:sp>
          <p:nvSpPr>
            <p:cNvPr id="42002" name="Text Box 39"/>
            <p:cNvSpPr txBox="1">
              <a:spLocks noChangeArrowheads="1"/>
            </p:cNvSpPr>
            <p:nvPr/>
          </p:nvSpPr>
          <p:spPr bwMode="auto">
            <a:xfrm>
              <a:off x="1440" y="2304"/>
              <a:ext cx="50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4000">
                  <a:latin typeface="Times New Roman" charset="0"/>
                </a:rPr>
                <a:t>…</a:t>
              </a:r>
            </a:p>
          </p:txBody>
        </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数据库系统</a:t>
            </a:r>
            <a:r>
              <a:rPr lang="en-US" altLang="zh-CN"/>
              <a:t>(</a:t>
            </a:r>
            <a:r>
              <a:rPr lang="zh-CN" altLang="en-US"/>
              <a:t>续</a:t>
            </a:r>
            <a:r>
              <a:rPr lang="en-US" altLang="zh-CN"/>
              <a:t>)</a:t>
            </a:r>
          </a:p>
        </p:txBody>
      </p:sp>
      <p:sp>
        <p:nvSpPr>
          <p:cNvPr id="43011" name="Rectangle 3"/>
          <p:cNvSpPr>
            <a:spLocks noGrp="1" noChangeArrowheads="1"/>
          </p:cNvSpPr>
          <p:nvPr>
            <p:ph type="body" idx="1"/>
          </p:nvPr>
        </p:nvSpPr>
        <p:spPr/>
        <p:txBody>
          <a:bodyPr/>
          <a:lstStyle/>
          <a:p>
            <a:pPr eaLnBrk="1" hangingPunct="1">
              <a:buFont typeface="Wingdings" pitchFamily="2" charset="2"/>
              <a:buNone/>
            </a:pPr>
            <a:r>
              <a:rPr lang="zh-CN" altLang="en-US"/>
              <a:t>特点</a:t>
            </a:r>
            <a:r>
              <a:rPr lang="en-US" altLang="zh-CN"/>
              <a:t>3</a:t>
            </a:r>
            <a:r>
              <a:rPr lang="zh-CN" altLang="en-US"/>
              <a:t>－数据的共享程度：共享性高</a:t>
            </a:r>
          </a:p>
          <a:p>
            <a:pPr eaLnBrk="1" hangingPunct="1"/>
            <a:r>
              <a:rPr lang="zh-CN" altLang="en-US"/>
              <a:t>数据的高共享性的好处</a:t>
            </a:r>
          </a:p>
          <a:p>
            <a:pPr lvl="1" eaLnBrk="1" hangingPunct="1">
              <a:lnSpc>
                <a:spcPct val="150000"/>
              </a:lnSpc>
              <a:buFont typeface="宋体" charset="-122"/>
              <a:buChar char="－"/>
            </a:pPr>
            <a:r>
              <a:rPr lang="zh-CN" altLang="en-US" sz="2200"/>
              <a:t>降低数据的冗余度，节省存储空间</a:t>
            </a:r>
          </a:p>
          <a:p>
            <a:pPr lvl="1" eaLnBrk="1" hangingPunct="1">
              <a:lnSpc>
                <a:spcPct val="150000"/>
              </a:lnSpc>
              <a:buFont typeface="宋体" charset="-122"/>
              <a:buChar char="－"/>
            </a:pPr>
            <a:r>
              <a:rPr lang="zh-CN" altLang="en-US" sz="2200"/>
              <a:t>避免数据间的不一致性</a:t>
            </a:r>
          </a:p>
          <a:p>
            <a:pPr lvl="1" eaLnBrk="1" hangingPunct="1">
              <a:lnSpc>
                <a:spcPct val="150000"/>
              </a:lnSpc>
              <a:buFont typeface="宋体" charset="-122"/>
              <a:buChar char="－"/>
            </a:pPr>
            <a:r>
              <a:rPr lang="zh-CN" altLang="en-US" sz="2200"/>
              <a:t>使系统易于扩充</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42</a:t>
            </a:fld>
            <a:endParaRPr lang="en-US" altLang="zh-CN"/>
          </a:p>
        </p:txBody>
      </p:sp>
      <p:grpSp>
        <p:nvGrpSpPr>
          <p:cNvPr id="5" name="Group 40"/>
          <p:cNvGrpSpPr>
            <a:grpSpLocks/>
          </p:cNvGrpSpPr>
          <p:nvPr/>
        </p:nvGrpSpPr>
        <p:grpSpPr bwMode="auto">
          <a:xfrm>
            <a:off x="5045679" y="3680527"/>
            <a:ext cx="3348200" cy="2419350"/>
            <a:chOff x="1152" y="1248"/>
            <a:chExt cx="4128" cy="2304"/>
          </a:xfrm>
        </p:grpSpPr>
        <p:sp>
          <p:nvSpPr>
            <p:cNvPr id="6" name="Line 6"/>
            <p:cNvSpPr>
              <a:spLocks noChangeShapeType="1"/>
            </p:cNvSpPr>
            <p:nvPr/>
          </p:nvSpPr>
          <p:spPr bwMode="auto">
            <a:xfrm>
              <a:off x="1216" y="3425"/>
              <a:ext cx="0" cy="0"/>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7" name="Line 7"/>
            <p:cNvSpPr>
              <a:spLocks noChangeShapeType="1"/>
            </p:cNvSpPr>
            <p:nvPr/>
          </p:nvSpPr>
          <p:spPr bwMode="auto">
            <a:xfrm>
              <a:off x="1279" y="3171"/>
              <a:ext cx="64" cy="12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nvGrpSpPr>
            <p:cNvPr id="8" name="Group 8"/>
            <p:cNvGrpSpPr>
              <a:grpSpLocks/>
            </p:cNvGrpSpPr>
            <p:nvPr/>
          </p:nvGrpSpPr>
          <p:grpSpPr bwMode="auto">
            <a:xfrm>
              <a:off x="1152" y="2917"/>
              <a:ext cx="889" cy="635"/>
              <a:chOff x="1909" y="7370"/>
              <a:chExt cx="1470" cy="785"/>
            </a:xfrm>
          </p:grpSpPr>
          <p:grpSp>
            <p:nvGrpSpPr>
              <p:cNvPr id="27" name="Group 9"/>
              <p:cNvGrpSpPr>
                <a:grpSpLocks/>
              </p:cNvGrpSpPr>
              <p:nvPr/>
            </p:nvGrpSpPr>
            <p:grpSpPr bwMode="auto">
              <a:xfrm>
                <a:off x="2224" y="7370"/>
                <a:ext cx="1155" cy="471"/>
                <a:chOff x="2119" y="7370"/>
                <a:chExt cx="1155" cy="471"/>
              </a:xfrm>
            </p:grpSpPr>
            <p:sp>
              <p:nvSpPr>
                <p:cNvPr id="35" name="Rectangle 10"/>
                <p:cNvSpPr>
                  <a:spLocks noChangeArrowheads="1"/>
                </p:cNvSpPr>
                <p:nvPr/>
              </p:nvSpPr>
              <p:spPr bwMode="auto">
                <a:xfrm>
                  <a:off x="2224" y="7370"/>
                  <a:ext cx="1050" cy="31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6" name="Line 11"/>
                <p:cNvSpPr>
                  <a:spLocks noChangeShapeType="1"/>
                </p:cNvSpPr>
                <p:nvPr/>
              </p:nvSpPr>
              <p:spPr bwMode="auto">
                <a:xfrm flipH="1">
                  <a:off x="2119" y="7684"/>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7" name="Line 12"/>
                <p:cNvSpPr>
                  <a:spLocks noChangeShapeType="1"/>
                </p:cNvSpPr>
                <p:nvPr/>
              </p:nvSpPr>
              <p:spPr bwMode="auto">
                <a:xfrm flipH="1">
                  <a:off x="3169" y="7684"/>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8" name="Line 13"/>
                <p:cNvSpPr>
                  <a:spLocks noChangeShapeType="1"/>
                </p:cNvSpPr>
                <p:nvPr/>
              </p:nvSpPr>
              <p:spPr bwMode="auto">
                <a:xfrm>
                  <a:off x="2119" y="7841"/>
                  <a:ext cx="1050" cy="0"/>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grpSp>
            <p:nvGrpSpPr>
              <p:cNvPr id="28" name="Group 14"/>
              <p:cNvGrpSpPr>
                <a:grpSpLocks/>
              </p:cNvGrpSpPr>
              <p:nvPr/>
            </p:nvGrpSpPr>
            <p:grpSpPr bwMode="auto">
              <a:xfrm>
                <a:off x="1909" y="7527"/>
                <a:ext cx="420" cy="628"/>
                <a:chOff x="1909" y="7527"/>
                <a:chExt cx="420" cy="628"/>
              </a:xfrm>
            </p:grpSpPr>
            <p:grpSp>
              <p:nvGrpSpPr>
                <p:cNvPr id="29" name="Group 15"/>
                <p:cNvGrpSpPr>
                  <a:grpSpLocks/>
                </p:cNvGrpSpPr>
                <p:nvPr/>
              </p:nvGrpSpPr>
              <p:grpSpPr bwMode="auto">
                <a:xfrm>
                  <a:off x="1909" y="7527"/>
                  <a:ext cx="261" cy="628"/>
                  <a:chOff x="1909" y="7527"/>
                  <a:chExt cx="261" cy="628"/>
                </a:xfrm>
              </p:grpSpPr>
              <p:sp>
                <p:nvSpPr>
                  <p:cNvPr id="31" name="AutoShape 16"/>
                  <p:cNvSpPr>
                    <a:spLocks noChangeArrowheads="1"/>
                  </p:cNvSpPr>
                  <p:nvPr/>
                </p:nvSpPr>
                <p:spPr bwMode="auto">
                  <a:xfrm>
                    <a:off x="2065" y="7527"/>
                    <a:ext cx="105" cy="142"/>
                  </a:xfrm>
                  <a:prstGeom prst="flowChartConnector">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2" name="Arc 17"/>
                  <p:cNvSpPr>
                    <a:spLocks/>
                  </p:cNvSpPr>
                  <p:nvPr/>
                </p:nvSpPr>
                <p:spPr bwMode="auto">
                  <a:xfrm flipH="1">
                    <a:off x="2008" y="7684"/>
                    <a:ext cx="105"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3" name="Line 18"/>
                  <p:cNvSpPr>
                    <a:spLocks noChangeShapeType="1"/>
                  </p:cNvSpPr>
                  <p:nvPr/>
                </p:nvSpPr>
                <p:spPr bwMode="auto">
                  <a:xfrm>
                    <a:off x="2014" y="7998"/>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4" name="Line 19"/>
                  <p:cNvSpPr>
                    <a:spLocks noChangeShapeType="1"/>
                  </p:cNvSpPr>
                  <p:nvPr/>
                </p:nvSpPr>
                <p:spPr bwMode="auto">
                  <a:xfrm flipH="1">
                    <a:off x="1909" y="7998"/>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sp>
              <p:nvSpPr>
                <p:cNvPr id="30" name="Line 20"/>
                <p:cNvSpPr>
                  <a:spLocks noChangeShapeType="1"/>
                </p:cNvSpPr>
                <p:nvPr/>
              </p:nvSpPr>
              <p:spPr bwMode="auto">
                <a:xfrm>
                  <a:off x="2119" y="7684"/>
                  <a:ext cx="210"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grpSp>
        <p:sp>
          <p:nvSpPr>
            <p:cNvPr id="9" name="AutoShape 21"/>
            <p:cNvSpPr>
              <a:spLocks noChangeArrowheads="1"/>
            </p:cNvSpPr>
            <p:nvPr/>
          </p:nvSpPr>
          <p:spPr bwMode="auto">
            <a:xfrm>
              <a:off x="2803" y="1774"/>
              <a:ext cx="953" cy="762"/>
            </a:xfrm>
            <a:prstGeom prst="hexagon">
              <a:avLst>
                <a:gd name="adj" fmla="val 31266"/>
                <a:gd name="vf" fmla="val 115470"/>
              </a:avLst>
            </a:prstGeom>
            <a:ln>
              <a:headEnd/>
              <a:tailEnd/>
            </a:ln>
          </p:spPr>
          <p:style>
            <a:lnRef idx="1">
              <a:schemeClr val="accent2"/>
            </a:lnRef>
            <a:fillRef idx="2">
              <a:schemeClr val="accent2"/>
            </a:fillRef>
            <a:effectRef idx="1">
              <a:schemeClr val="accent2"/>
            </a:effectRef>
            <a:fontRef idx="minor">
              <a:schemeClr val="dk1"/>
            </a:fontRef>
          </p:style>
          <p:txBody>
            <a:bodyPr lIns="0" tIns="190800" rIns="0"/>
            <a:lstStyle/>
            <a:p>
              <a:pPr algn="ctr"/>
              <a:r>
                <a:rPr kumimoji="1" lang="en-US" altLang="zh-CN" sz="900">
                  <a:latin typeface="Times New Roman" charset="0"/>
                </a:rPr>
                <a:t>DBMS</a:t>
              </a:r>
            </a:p>
          </p:txBody>
        </p:sp>
        <p:sp>
          <p:nvSpPr>
            <p:cNvPr id="10" name="AutoShape 22"/>
            <p:cNvSpPr>
              <a:spLocks noChangeArrowheads="1"/>
            </p:cNvSpPr>
            <p:nvPr/>
          </p:nvSpPr>
          <p:spPr bwMode="auto">
            <a:xfrm>
              <a:off x="4327" y="1393"/>
              <a:ext cx="953" cy="1778"/>
            </a:xfrm>
            <a:prstGeom prst="can">
              <a:avLst>
                <a:gd name="adj" fmla="val 46642"/>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nvGrpSpPr>
            <p:cNvPr id="11" name="Group 23"/>
            <p:cNvGrpSpPr>
              <a:grpSpLocks/>
            </p:cNvGrpSpPr>
            <p:nvPr/>
          </p:nvGrpSpPr>
          <p:grpSpPr bwMode="auto">
            <a:xfrm>
              <a:off x="4518" y="2028"/>
              <a:ext cx="635" cy="889"/>
              <a:chOff x="7474" y="6271"/>
              <a:chExt cx="1050" cy="1099"/>
            </a:xfrm>
          </p:grpSpPr>
          <p:sp>
            <p:nvSpPr>
              <p:cNvPr id="20" name="Rectangle 24"/>
              <p:cNvSpPr>
                <a:spLocks noChangeArrowheads="1"/>
              </p:cNvSpPr>
              <p:nvPr/>
            </p:nvSpPr>
            <p:spPr bwMode="auto">
              <a:xfrm>
                <a:off x="7474" y="6271"/>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1" name="Rectangle 25"/>
              <p:cNvSpPr>
                <a:spLocks noChangeArrowheads="1"/>
              </p:cNvSpPr>
              <p:nvPr/>
            </p:nvSpPr>
            <p:spPr bwMode="auto">
              <a:xfrm>
                <a:off x="7474" y="6742"/>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2" name="Rectangle 26"/>
              <p:cNvSpPr>
                <a:spLocks noChangeArrowheads="1"/>
              </p:cNvSpPr>
              <p:nvPr/>
            </p:nvSpPr>
            <p:spPr bwMode="auto">
              <a:xfrm>
                <a:off x="8104" y="6742"/>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3" name="Rectangle 27"/>
              <p:cNvSpPr>
                <a:spLocks noChangeArrowheads="1"/>
              </p:cNvSpPr>
              <p:nvPr/>
            </p:nvSpPr>
            <p:spPr bwMode="auto">
              <a:xfrm>
                <a:off x="7789" y="7213"/>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4" name="Line 28"/>
              <p:cNvSpPr>
                <a:spLocks noChangeShapeType="1"/>
              </p:cNvSpPr>
              <p:nvPr/>
            </p:nvSpPr>
            <p:spPr bwMode="auto">
              <a:xfrm>
                <a:off x="7684" y="6428"/>
                <a:ext cx="0" cy="314"/>
              </a:xfrm>
              <a:prstGeom prst="line">
                <a:avLst/>
              </a:prstGeom>
              <a:ln>
                <a:headEnd/>
                <a:tailEnd type="triangle" w="med" len="me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5" name="Line 29"/>
              <p:cNvSpPr>
                <a:spLocks noChangeShapeType="1"/>
              </p:cNvSpPr>
              <p:nvPr/>
            </p:nvSpPr>
            <p:spPr bwMode="auto">
              <a:xfrm>
                <a:off x="7789" y="6899"/>
                <a:ext cx="105" cy="314"/>
              </a:xfrm>
              <a:prstGeom prst="line">
                <a:avLst/>
              </a:prstGeom>
              <a:ln>
                <a:headEnd/>
                <a:tailEnd type="triangle" w="med" len="me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6" name="Line 30"/>
              <p:cNvSpPr>
                <a:spLocks noChangeShapeType="1"/>
              </p:cNvSpPr>
              <p:nvPr/>
            </p:nvSpPr>
            <p:spPr bwMode="auto">
              <a:xfrm flipH="1">
                <a:off x="8104" y="6899"/>
                <a:ext cx="105" cy="314"/>
              </a:xfrm>
              <a:prstGeom prst="line">
                <a:avLst/>
              </a:prstGeom>
              <a:ln>
                <a:headEnd/>
                <a:tailEnd type="triangle" w="med" len="me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sp>
          <p:nvSpPr>
            <p:cNvPr id="12" name="Line 31"/>
            <p:cNvSpPr>
              <a:spLocks noChangeShapeType="1"/>
            </p:cNvSpPr>
            <p:nvPr/>
          </p:nvSpPr>
          <p:spPr bwMode="auto">
            <a:xfrm>
              <a:off x="3756" y="2155"/>
              <a:ext cx="571" cy="0"/>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3" name="Line 32"/>
            <p:cNvSpPr>
              <a:spLocks noChangeShapeType="1"/>
            </p:cNvSpPr>
            <p:nvPr/>
          </p:nvSpPr>
          <p:spPr bwMode="auto">
            <a:xfrm>
              <a:off x="2041" y="1393"/>
              <a:ext cx="889" cy="508"/>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4" name="Line 33"/>
            <p:cNvSpPr>
              <a:spLocks noChangeShapeType="1"/>
            </p:cNvSpPr>
            <p:nvPr/>
          </p:nvSpPr>
          <p:spPr bwMode="auto">
            <a:xfrm>
              <a:off x="2041" y="1901"/>
              <a:ext cx="762" cy="254"/>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5" name="Line 34"/>
            <p:cNvSpPr>
              <a:spLocks noChangeShapeType="1"/>
            </p:cNvSpPr>
            <p:nvPr/>
          </p:nvSpPr>
          <p:spPr bwMode="auto">
            <a:xfrm flipV="1">
              <a:off x="2041" y="2409"/>
              <a:ext cx="889" cy="642"/>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6" name="Text Box 35"/>
            <p:cNvSpPr txBox="1">
              <a:spLocks noChangeArrowheads="1"/>
            </p:cNvSpPr>
            <p:nvPr/>
          </p:nvSpPr>
          <p:spPr bwMode="auto">
            <a:xfrm>
              <a:off x="1195" y="1248"/>
              <a:ext cx="871" cy="37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tIns="118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900">
                  <a:latin typeface="Times New Roman" charset="0"/>
                </a:rPr>
                <a:t>应用程序</a:t>
              </a:r>
              <a:r>
                <a:rPr kumimoji="1" lang="en-US" altLang="zh-CN" sz="900">
                  <a:latin typeface="Times New Roman" charset="0"/>
                </a:rPr>
                <a:t>1</a:t>
              </a:r>
            </a:p>
          </p:txBody>
        </p:sp>
        <p:sp>
          <p:nvSpPr>
            <p:cNvPr id="17" name="Text Box 36"/>
            <p:cNvSpPr txBox="1">
              <a:spLocks noChangeArrowheads="1"/>
            </p:cNvSpPr>
            <p:nvPr/>
          </p:nvSpPr>
          <p:spPr bwMode="auto">
            <a:xfrm>
              <a:off x="1195" y="1753"/>
              <a:ext cx="871" cy="37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tIns="118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900">
                  <a:latin typeface="Times New Roman" charset="0"/>
                </a:rPr>
                <a:t>应用程序</a:t>
              </a:r>
              <a:r>
                <a:rPr kumimoji="1" lang="en-US" altLang="zh-CN" sz="900">
                  <a:latin typeface="Times New Roman" charset="0"/>
                </a:rPr>
                <a:t>2</a:t>
              </a:r>
            </a:p>
          </p:txBody>
        </p:sp>
        <p:sp>
          <p:nvSpPr>
            <p:cNvPr id="18" name="Text Box 38"/>
            <p:cNvSpPr txBox="1">
              <a:spLocks noChangeArrowheads="1"/>
            </p:cNvSpPr>
            <p:nvPr/>
          </p:nvSpPr>
          <p:spPr bwMode="auto">
            <a:xfrm>
              <a:off x="4461" y="1500"/>
              <a:ext cx="653" cy="253"/>
            </a:xfrm>
            <a:prstGeom prst="rect">
              <a:avLst/>
            </a:prstGeom>
            <a:ln/>
            <a:extLst/>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900">
                  <a:latin typeface="Times New Roman" charset="0"/>
                </a:rPr>
                <a:t>数据库</a:t>
              </a:r>
            </a:p>
          </p:txBody>
        </p:sp>
        <p:sp>
          <p:nvSpPr>
            <p:cNvPr id="19" name="Text Box 39"/>
            <p:cNvSpPr txBox="1">
              <a:spLocks noChangeArrowheads="1"/>
            </p:cNvSpPr>
            <p:nvPr/>
          </p:nvSpPr>
          <p:spPr bwMode="auto">
            <a:xfrm>
              <a:off x="1736" y="2304"/>
              <a:ext cx="204" cy="528"/>
            </a:xfrm>
            <a:prstGeom prst="rect">
              <a:avLst/>
            </a:prstGeom>
            <a:ln/>
            <a:extLst/>
          </p:spPr>
          <p:style>
            <a:lnRef idx="1">
              <a:schemeClr val="accent2"/>
            </a:lnRef>
            <a:fillRef idx="2">
              <a:schemeClr val="accent2"/>
            </a:fillRef>
            <a:effectRef idx="1">
              <a:schemeClr val="accent2"/>
            </a:effectRef>
            <a:fontRef idx="minor">
              <a:schemeClr val="dk1"/>
            </a:fontRef>
          </p:style>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900">
                  <a:latin typeface="Times New Roman" charset="0"/>
                </a:rPr>
                <a:t>…</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数据库系统</a:t>
            </a:r>
            <a:r>
              <a:rPr lang="en-US" altLang="zh-CN"/>
              <a:t>(</a:t>
            </a:r>
            <a:r>
              <a:rPr lang="zh-CN" altLang="en-US"/>
              <a:t>续</a:t>
            </a:r>
            <a:r>
              <a:rPr lang="en-US" altLang="zh-CN"/>
              <a:t>)</a:t>
            </a:r>
          </a:p>
        </p:txBody>
      </p:sp>
      <p:sp>
        <p:nvSpPr>
          <p:cNvPr id="44035" name="Rectangle 3"/>
          <p:cNvSpPr>
            <a:spLocks noGrp="1" noChangeArrowheads="1"/>
          </p:cNvSpPr>
          <p:nvPr>
            <p:ph type="body" idx="1"/>
          </p:nvPr>
        </p:nvSpPr>
        <p:spPr/>
        <p:txBody>
          <a:bodyPr/>
          <a:lstStyle/>
          <a:p>
            <a:pPr eaLnBrk="1" hangingPunct="1">
              <a:buFont typeface="Wingdings" pitchFamily="2" charset="2"/>
              <a:buNone/>
            </a:pPr>
            <a:r>
              <a:rPr lang="zh-CN" altLang="en-US" sz="2600" dirty="0"/>
              <a:t>特点</a:t>
            </a:r>
            <a:r>
              <a:rPr lang="en-US" altLang="zh-CN" sz="2600" dirty="0"/>
              <a:t>4</a:t>
            </a:r>
            <a:r>
              <a:rPr lang="zh-CN" altLang="en-US" sz="2600" dirty="0"/>
              <a:t>－数据的独立性：高度的物理独立性和一定的逻辑独立性</a:t>
            </a:r>
          </a:p>
          <a:p>
            <a:pPr eaLnBrk="1" hangingPunct="1"/>
            <a:r>
              <a:rPr lang="zh-CN" altLang="en-US" sz="2600" dirty="0"/>
              <a:t>数据的物理独立性</a:t>
            </a:r>
          </a:p>
          <a:p>
            <a:pPr lvl="1" algn="just" eaLnBrk="1" hangingPunct="1"/>
            <a:r>
              <a:rPr lang="zh-CN" altLang="en-US" sz="2300" dirty="0"/>
              <a:t>指用户的应用程序与存储在磁盘上的数据库中数据是相互独立的。当数据的物理存储改变了，应用程序不用改变。</a:t>
            </a:r>
            <a:endParaRPr lang="zh-CN" altLang="en-US" sz="2200" dirty="0"/>
          </a:p>
          <a:p>
            <a:pPr algn="just" eaLnBrk="1" hangingPunct="1"/>
            <a:r>
              <a:rPr lang="zh-CN" altLang="en-US" sz="2600" dirty="0"/>
              <a:t>数据的逻辑独立性</a:t>
            </a:r>
          </a:p>
          <a:p>
            <a:pPr lvl="1" algn="just" eaLnBrk="1" hangingPunct="1"/>
            <a:r>
              <a:rPr lang="zh-CN" altLang="en-US" sz="2300" dirty="0"/>
              <a:t>指用户的应用程序与数据库的逻辑结构是相互独立的。数据的逻辑结构改变了，用户程序也可以不变。</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43</a:t>
            </a:fld>
            <a:endParaRPr lang="en-US" altLang="zh-CN"/>
          </a:p>
        </p:txBody>
      </p:sp>
      <p:grpSp>
        <p:nvGrpSpPr>
          <p:cNvPr id="5" name="Group 40"/>
          <p:cNvGrpSpPr>
            <a:grpSpLocks/>
          </p:cNvGrpSpPr>
          <p:nvPr/>
        </p:nvGrpSpPr>
        <p:grpSpPr bwMode="auto">
          <a:xfrm>
            <a:off x="5436096" y="-21866"/>
            <a:ext cx="3613158" cy="1889068"/>
            <a:chOff x="1152" y="1248"/>
            <a:chExt cx="4128" cy="2304"/>
          </a:xfrm>
        </p:grpSpPr>
        <p:sp>
          <p:nvSpPr>
            <p:cNvPr id="6" name="Line 6"/>
            <p:cNvSpPr>
              <a:spLocks noChangeShapeType="1"/>
            </p:cNvSpPr>
            <p:nvPr/>
          </p:nvSpPr>
          <p:spPr bwMode="auto">
            <a:xfrm>
              <a:off x="1216" y="3425"/>
              <a:ext cx="0" cy="0"/>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7" name="Line 7"/>
            <p:cNvSpPr>
              <a:spLocks noChangeShapeType="1"/>
            </p:cNvSpPr>
            <p:nvPr/>
          </p:nvSpPr>
          <p:spPr bwMode="auto">
            <a:xfrm>
              <a:off x="1279" y="3171"/>
              <a:ext cx="64" cy="12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nvGrpSpPr>
            <p:cNvPr id="8" name="Group 8"/>
            <p:cNvGrpSpPr>
              <a:grpSpLocks/>
            </p:cNvGrpSpPr>
            <p:nvPr/>
          </p:nvGrpSpPr>
          <p:grpSpPr bwMode="auto">
            <a:xfrm>
              <a:off x="1152" y="2917"/>
              <a:ext cx="889" cy="635"/>
              <a:chOff x="1909" y="7370"/>
              <a:chExt cx="1470" cy="785"/>
            </a:xfrm>
          </p:grpSpPr>
          <p:grpSp>
            <p:nvGrpSpPr>
              <p:cNvPr id="27" name="Group 9"/>
              <p:cNvGrpSpPr>
                <a:grpSpLocks/>
              </p:cNvGrpSpPr>
              <p:nvPr/>
            </p:nvGrpSpPr>
            <p:grpSpPr bwMode="auto">
              <a:xfrm>
                <a:off x="2224" y="7370"/>
                <a:ext cx="1155" cy="471"/>
                <a:chOff x="2119" y="7370"/>
                <a:chExt cx="1155" cy="471"/>
              </a:xfrm>
            </p:grpSpPr>
            <p:sp>
              <p:nvSpPr>
                <p:cNvPr id="35" name="Rectangle 10"/>
                <p:cNvSpPr>
                  <a:spLocks noChangeArrowheads="1"/>
                </p:cNvSpPr>
                <p:nvPr/>
              </p:nvSpPr>
              <p:spPr bwMode="auto">
                <a:xfrm>
                  <a:off x="2224" y="7370"/>
                  <a:ext cx="1050" cy="31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6" name="Line 11"/>
                <p:cNvSpPr>
                  <a:spLocks noChangeShapeType="1"/>
                </p:cNvSpPr>
                <p:nvPr/>
              </p:nvSpPr>
              <p:spPr bwMode="auto">
                <a:xfrm flipH="1">
                  <a:off x="2119" y="7684"/>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7" name="Line 12"/>
                <p:cNvSpPr>
                  <a:spLocks noChangeShapeType="1"/>
                </p:cNvSpPr>
                <p:nvPr/>
              </p:nvSpPr>
              <p:spPr bwMode="auto">
                <a:xfrm flipH="1">
                  <a:off x="3169" y="7684"/>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8" name="Line 13"/>
                <p:cNvSpPr>
                  <a:spLocks noChangeShapeType="1"/>
                </p:cNvSpPr>
                <p:nvPr/>
              </p:nvSpPr>
              <p:spPr bwMode="auto">
                <a:xfrm>
                  <a:off x="2119" y="7841"/>
                  <a:ext cx="1050" cy="0"/>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grpSp>
            <p:nvGrpSpPr>
              <p:cNvPr id="28" name="Group 14"/>
              <p:cNvGrpSpPr>
                <a:grpSpLocks/>
              </p:cNvGrpSpPr>
              <p:nvPr/>
            </p:nvGrpSpPr>
            <p:grpSpPr bwMode="auto">
              <a:xfrm>
                <a:off x="1909" y="7527"/>
                <a:ext cx="420" cy="628"/>
                <a:chOff x="1909" y="7527"/>
                <a:chExt cx="420" cy="628"/>
              </a:xfrm>
            </p:grpSpPr>
            <p:grpSp>
              <p:nvGrpSpPr>
                <p:cNvPr id="29" name="Group 15"/>
                <p:cNvGrpSpPr>
                  <a:grpSpLocks/>
                </p:cNvGrpSpPr>
                <p:nvPr/>
              </p:nvGrpSpPr>
              <p:grpSpPr bwMode="auto">
                <a:xfrm>
                  <a:off x="1909" y="7527"/>
                  <a:ext cx="261" cy="628"/>
                  <a:chOff x="1909" y="7527"/>
                  <a:chExt cx="261" cy="628"/>
                </a:xfrm>
              </p:grpSpPr>
              <p:sp>
                <p:nvSpPr>
                  <p:cNvPr id="31" name="AutoShape 16"/>
                  <p:cNvSpPr>
                    <a:spLocks noChangeArrowheads="1"/>
                  </p:cNvSpPr>
                  <p:nvPr/>
                </p:nvSpPr>
                <p:spPr bwMode="auto">
                  <a:xfrm>
                    <a:off x="2065" y="7527"/>
                    <a:ext cx="105" cy="142"/>
                  </a:xfrm>
                  <a:prstGeom prst="flowChartConnector">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2" name="Arc 17"/>
                  <p:cNvSpPr>
                    <a:spLocks/>
                  </p:cNvSpPr>
                  <p:nvPr/>
                </p:nvSpPr>
                <p:spPr bwMode="auto">
                  <a:xfrm flipH="1">
                    <a:off x="2008" y="7684"/>
                    <a:ext cx="105" cy="31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3" name="Line 18"/>
                  <p:cNvSpPr>
                    <a:spLocks noChangeShapeType="1"/>
                  </p:cNvSpPr>
                  <p:nvPr/>
                </p:nvSpPr>
                <p:spPr bwMode="auto">
                  <a:xfrm>
                    <a:off x="2014" y="7998"/>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34" name="Line 19"/>
                  <p:cNvSpPr>
                    <a:spLocks noChangeShapeType="1"/>
                  </p:cNvSpPr>
                  <p:nvPr/>
                </p:nvSpPr>
                <p:spPr bwMode="auto">
                  <a:xfrm flipH="1">
                    <a:off x="1909" y="7998"/>
                    <a:ext cx="105"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sp>
              <p:nvSpPr>
                <p:cNvPr id="30" name="Line 20"/>
                <p:cNvSpPr>
                  <a:spLocks noChangeShapeType="1"/>
                </p:cNvSpPr>
                <p:nvPr/>
              </p:nvSpPr>
              <p:spPr bwMode="auto">
                <a:xfrm>
                  <a:off x="2119" y="7684"/>
                  <a:ext cx="210" cy="157"/>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grpSp>
        <p:sp>
          <p:nvSpPr>
            <p:cNvPr id="9" name="AutoShape 21"/>
            <p:cNvSpPr>
              <a:spLocks noChangeArrowheads="1"/>
            </p:cNvSpPr>
            <p:nvPr/>
          </p:nvSpPr>
          <p:spPr bwMode="auto">
            <a:xfrm>
              <a:off x="2803" y="1774"/>
              <a:ext cx="953" cy="762"/>
            </a:xfrm>
            <a:prstGeom prst="hexagon">
              <a:avLst>
                <a:gd name="adj" fmla="val 31266"/>
                <a:gd name="vf" fmla="val 115470"/>
              </a:avLst>
            </a:prstGeom>
            <a:ln>
              <a:headEnd/>
              <a:tailEnd/>
            </a:ln>
          </p:spPr>
          <p:style>
            <a:lnRef idx="1">
              <a:schemeClr val="accent2"/>
            </a:lnRef>
            <a:fillRef idx="2">
              <a:schemeClr val="accent2"/>
            </a:fillRef>
            <a:effectRef idx="1">
              <a:schemeClr val="accent2"/>
            </a:effectRef>
            <a:fontRef idx="minor">
              <a:schemeClr val="dk1"/>
            </a:fontRef>
          </p:style>
          <p:txBody>
            <a:bodyPr lIns="0" tIns="190800" rIns="0"/>
            <a:lstStyle/>
            <a:p>
              <a:pPr algn="ctr"/>
              <a:r>
                <a:rPr kumimoji="1" lang="en-US" altLang="zh-CN" sz="900" dirty="0">
                  <a:latin typeface="Times New Roman" charset="0"/>
                </a:rPr>
                <a:t>DBMS</a:t>
              </a:r>
            </a:p>
          </p:txBody>
        </p:sp>
        <p:sp>
          <p:nvSpPr>
            <p:cNvPr id="10" name="AutoShape 22"/>
            <p:cNvSpPr>
              <a:spLocks noChangeArrowheads="1"/>
            </p:cNvSpPr>
            <p:nvPr/>
          </p:nvSpPr>
          <p:spPr bwMode="auto">
            <a:xfrm>
              <a:off x="4327" y="1393"/>
              <a:ext cx="953" cy="1778"/>
            </a:xfrm>
            <a:prstGeom prst="can">
              <a:avLst>
                <a:gd name="adj" fmla="val 46642"/>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nvGrpSpPr>
            <p:cNvPr id="11" name="Group 23"/>
            <p:cNvGrpSpPr>
              <a:grpSpLocks/>
            </p:cNvGrpSpPr>
            <p:nvPr/>
          </p:nvGrpSpPr>
          <p:grpSpPr bwMode="auto">
            <a:xfrm>
              <a:off x="4518" y="2028"/>
              <a:ext cx="635" cy="889"/>
              <a:chOff x="7474" y="6271"/>
              <a:chExt cx="1050" cy="1099"/>
            </a:xfrm>
          </p:grpSpPr>
          <p:sp>
            <p:nvSpPr>
              <p:cNvPr id="20" name="Rectangle 24"/>
              <p:cNvSpPr>
                <a:spLocks noChangeArrowheads="1"/>
              </p:cNvSpPr>
              <p:nvPr/>
            </p:nvSpPr>
            <p:spPr bwMode="auto">
              <a:xfrm>
                <a:off x="7474" y="6271"/>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1" name="Rectangle 25"/>
              <p:cNvSpPr>
                <a:spLocks noChangeArrowheads="1"/>
              </p:cNvSpPr>
              <p:nvPr/>
            </p:nvSpPr>
            <p:spPr bwMode="auto">
              <a:xfrm>
                <a:off x="7474" y="6742"/>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2" name="Rectangle 26"/>
              <p:cNvSpPr>
                <a:spLocks noChangeArrowheads="1"/>
              </p:cNvSpPr>
              <p:nvPr/>
            </p:nvSpPr>
            <p:spPr bwMode="auto">
              <a:xfrm>
                <a:off x="8104" y="6742"/>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3" name="Rectangle 27"/>
              <p:cNvSpPr>
                <a:spLocks noChangeArrowheads="1"/>
              </p:cNvSpPr>
              <p:nvPr/>
            </p:nvSpPr>
            <p:spPr bwMode="auto">
              <a:xfrm>
                <a:off x="7789" y="7213"/>
                <a:ext cx="420" cy="1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4" name="Line 28"/>
              <p:cNvSpPr>
                <a:spLocks noChangeShapeType="1"/>
              </p:cNvSpPr>
              <p:nvPr/>
            </p:nvSpPr>
            <p:spPr bwMode="auto">
              <a:xfrm>
                <a:off x="7684" y="6428"/>
                <a:ext cx="0" cy="314"/>
              </a:xfrm>
              <a:prstGeom prst="line">
                <a:avLst/>
              </a:prstGeom>
              <a:ln>
                <a:headEnd/>
                <a:tailEnd type="triangle" w="med" len="me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5" name="Line 29"/>
              <p:cNvSpPr>
                <a:spLocks noChangeShapeType="1"/>
              </p:cNvSpPr>
              <p:nvPr/>
            </p:nvSpPr>
            <p:spPr bwMode="auto">
              <a:xfrm>
                <a:off x="7789" y="6899"/>
                <a:ext cx="105" cy="314"/>
              </a:xfrm>
              <a:prstGeom prst="line">
                <a:avLst/>
              </a:prstGeom>
              <a:ln>
                <a:headEnd/>
                <a:tailEnd type="triangle" w="med" len="me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26" name="Line 30"/>
              <p:cNvSpPr>
                <a:spLocks noChangeShapeType="1"/>
              </p:cNvSpPr>
              <p:nvPr/>
            </p:nvSpPr>
            <p:spPr bwMode="auto">
              <a:xfrm flipH="1">
                <a:off x="8104" y="6899"/>
                <a:ext cx="105" cy="314"/>
              </a:xfrm>
              <a:prstGeom prst="line">
                <a:avLst/>
              </a:prstGeom>
              <a:ln>
                <a:headEnd/>
                <a:tailEnd type="triangle" w="med" len="me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grpSp>
        <p:sp>
          <p:nvSpPr>
            <p:cNvPr id="12" name="Line 31"/>
            <p:cNvSpPr>
              <a:spLocks noChangeShapeType="1"/>
            </p:cNvSpPr>
            <p:nvPr/>
          </p:nvSpPr>
          <p:spPr bwMode="auto">
            <a:xfrm>
              <a:off x="3756" y="2155"/>
              <a:ext cx="571" cy="0"/>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3" name="Line 32"/>
            <p:cNvSpPr>
              <a:spLocks noChangeShapeType="1"/>
            </p:cNvSpPr>
            <p:nvPr/>
          </p:nvSpPr>
          <p:spPr bwMode="auto">
            <a:xfrm>
              <a:off x="2041" y="1393"/>
              <a:ext cx="889" cy="508"/>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4" name="Line 33"/>
            <p:cNvSpPr>
              <a:spLocks noChangeShapeType="1"/>
            </p:cNvSpPr>
            <p:nvPr/>
          </p:nvSpPr>
          <p:spPr bwMode="auto">
            <a:xfrm>
              <a:off x="2041" y="1901"/>
              <a:ext cx="762" cy="254"/>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5" name="Line 34"/>
            <p:cNvSpPr>
              <a:spLocks noChangeShapeType="1"/>
            </p:cNvSpPr>
            <p:nvPr/>
          </p:nvSpPr>
          <p:spPr bwMode="auto">
            <a:xfrm flipV="1">
              <a:off x="2041" y="2409"/>
              <a:ext cx="889" cy="642"/>
            </a:xfrm>
            <a:prstGeom prst="line">
              <a:avLst/>
            </a:prstGeom>
            <a:ln>
              <a:headEnd/>
              <a:tailEnd/>
            </a:ln>
            <a:extLst/>
          </p:spPr>
          <p:style>
            <a:lnRef idx="1">
              <a:schemeClr val="accent2"/>
            </a:lnRef>
            <a:fillRef idx="2">
              <a:schemeClr val="accent2"/>
            </a:fillRef>
            <a:effectRef idx="1">
              <a:schemeClr val="accent2"/>
            </a:effectRef>
            <a:fontRef idx="minor">
              <a:schemeClr val="dk1"/>
            </a:fontRef>
          </p:style>
          <p:txBody>
            <a:bodyPr/>
            <a:lstStyle/>
            <a:p>
              <a:endParaRPr lang="zh-CN" altLang="en-US" sz="900"/>
            </a:p>
          </p:txBody>
        </p:sp>
        <p:sp>
          <p:nvSpPr>
            <p:cNvPr id="16" name="Text Box 35"/>
            <p:cNvSpPr txBox="1">
              <a:spLocks noChangeArrowheads="1"/>
            </p:cNvSpPr>
            <p:nvPr/>
          </p:nvSpPr>
          <p:spPr bwMode="auto">
            <a:xfrm>
              <a:off x="1195" y="1248"/>
              <a:ext cx="871" cy="37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tIns="118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900">
                  <a:latin typeface="Times New Roman" charset="0"/>
                </a:rPr>
                <a:t>应用程序</a:t>
              </a:r>
              <a:r>
                <a:rPr kumimoji="1" lang="en-US" altLang="zh-CN" sz="900">
                  <a:latin typeface="Times New Roman" charset="0"/>
                </a:rPr>
                <a:t>1</a:t>
              </a:r>
            </a:p>
          </p:txBody>
        </p:sp>
        <p:sp>
          <p:nvSpPr>
            <p:cNvPr id="17" name="Text Box 36"/>
            <p:cNvSpPr txBox="1">
              <a:spLocks noChangeArrowheads="1"/>
            </p:cNvSpPr>
            <p:nvPr/>
          </p:nvSpPr>
          <p:spPr bwMode="auto">
            <a:xfrm>
              <a:off x="1195" y="1753"/>
              <a:ext cx="871" cy="37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tIns="118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r>
                <a:rPr kumimoji="1" lang="zh-CN" altLang="en-US" sz="900">
                  <a:latin typeface="Times New Roman" charset="0"/>
                </a:rPr>
                <a:t>应用程序</a:t>
              </a:r>
              <a:r>
                <a:rPr kumimoji="1" lang="en-US" altLang="zh-CN" sz="900">
                  <a:latin typeface="Times New Roman" charset="0"/>
                </a:rPr>
                <a:t>2</a:t>
              </a:r>
            </a:p>
          </p:txBody>
        </p:sp>
        <p:sp>
          <p:nvSpPr>
            <p:cNvPr id="18" name="Text Box 38"/>
            <p:cNvSpPr txBox="1">
              <a:spLocks noChangeArrowheads="1"/>
            </p:cNvSpPr>
            <p:nvPr/>
          </p:nvSpPr>
          <p:spPr bwMode="auto">
            <a:xfrm>
              <a:off x="4461" y="1500"/>
              <a:ext cx="653" cy="253"/>
            </a:xfrm>
            <a:prstGeom prst="rect">
              <a:avLst/>
            </a:prstGeom>
            <a:ln/>
            <a:extLst/>
          </p:spPr>
          <p:style>
            <a:lnRef idx="1">
              <a:schemeClr val="accent2"/>
            </a:lnRef>
            <a:fillRef idx="2">
              <a:schemeClr val="accent2"/>
            </a:fillRef>
            <a:effectRef idx="1">
              <a:schemeClr val="accent2"/>
            </a:effectRef>
            <a:fontRef idx="minor">
              <a:schemeClr val="dk1"/>
            </a:fontRef>
          </p:style>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zh-CN" altLang="en-US" sz="900">
                  <a:latin typeface="Times New Roman" charset="0"/>
                </a:rPr>
                <a:t>数据库</a:t>
              </a:r>
            </a:p>
          </p:txBody>
        </p:sp>
        <p:sp>
          <p:nvSpPr>
            <p:cNvPr id="19" name="Text Box 39"/>
            <p:cNvSpPr txBox="1">
              <a:spLocks noChangeArrowheads="1"/>
            </p:cNvSpPr>
            <p:nvPr/>
          </p:nvSpPr>
          <p:spPr bwMode="auto">
            <a:xfrm>
              <a:off x="1736" y="2304"/>
              <a:ext cx="204" cy="528"/>
            </a:xfrm>
            <a:prstGeom prst="rect">
              <a:avLst/>
            </a:prstGeom>
            <a:ln/>
            <a:extLst/>
          </p:spPr>
          <p:style>
            <a:lnRef idx="1">
              <a:schemeClr val="accent2"/>
            </a:lnRef>
            <a:fillRef idx="2">
              <a:schemeClr val="accent2"/>
            </a:fillRef>
            <a:effectRef idx="1">
              <a:schemeClr val="accent2"/>
            </a:effectRef>
            <a:fontRef idx="minor">
              <a:schemeClr val="dk1"/>
            </a:fontRef>
          </p:style>
          <p:txBody>
            <a:bodyPr vert="eaVert">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900">
                  <a:latin typeface="Times New Roman" charset="0"/>
                </a:rPr>
                <a:t>…</a:t>
              </a: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数据库系统</a:t>
            </a:r>
            <a:r>
              <a:rPr lang="en-US" altLang="zh-CN"/>
              <a:t>(</a:t>
            </a:r>
            <a:r>
              <a:rPr lang="zh-CN" altLang="en-US"/>
              <a:t>续</a:t>
            </a:r>
            <a:r>
              <a:rPr lang="en-US" altLang="zh-CN"/>
              <a:t>)</a:t>
            </a:r>
          </a:p>
        </p:txBody>
      </p:sp>
      <p:sp>
        <p:nvSpPr>
          <p:cNvPr id="45059" name="Rectangle 3"/>
          <p:cNvSpPr>
            <a:spLocks noGrp="1" noChangeArrowheads="1"/>
          </p:cNvSpPr>
          <p:nvPr>
            <p:ph type="body" idx="1"/>
          </p:nvPr>
        </p:nvSpPr>
        <p:spPr/>
        <p:txBody>
          <a:bodyPr/>
          <a:lstStyle/>
          <a:p>
            <a:pPr eaLnBrk="1" hangingPunct="1">
              <a:buFont typeface="Wingdings" pitchFamily="2" charset="2"/>
              <a:buNone/>
            </a:pPr>
            <a:r>
              <a:rPr lang="zh-CN" altLang="en-US" dirty="0"/>
              <a:t>特点</a:t>
            </a:r>
            <a:r>
              <a:rPr lang="en-US" altLang="zh-CN" dirty="0"/>
              <a:t>5</a:t>
            </a:r>
            <a:r>
              <a:rPr lang="zh-CN" altLang="en-US" dirty="0"/>
              <a:t>－数据的结构化：整体结构化</a:t>
            </a:r>
          </a:p>
          <a:p>
            <a:pPr eaLnBrk="1" hangingPunct="1"/>
            <a:r>
              <a:rPr lang="zh-CN" altLang="en-US" sz="2600" dirty="0"/>
              <a:t>数据结构化</a:t>
            </a:r>
          </a:p>
          <a:p>
            <a:pPr lvl="1" eaLnBrk="1" hangingPunct="1">
              <a:buFont typeface="宋体" charset="-122"/>
              <a:buChar char="－"/>
            </a:pPr>
            <a:r>
              <a:rPr lang="zh-CN" altLang="en-US" sz="2200" dirty="0"/>
              <a:t>整体数据的结构化是数据库的主要特征之一。</a:t>
            </a:r>
          </a:p>
          <a:p>
            <a:pPr lvl="2" eaLnBrk="1" hangingPunct="1">
              <a:lnSpc>
                <a:spcPct val="30000"/>
              </a:lnSpc>
              <a:buFont typeface="宋体" charset="-122"/>
              <a:buChar char="－"/>
            </a:pPr>
            <a:endParaRPr lang="zh-CN" altLang="en-US" sz="2000" dirty="0"/>
          </a:p>
          <a:p>
            <a:pPr lvl="1" eaLnBrk="1" hangingPunct="1">
              <a:buFont typeface="宋体" charset="-122"/>
              <a:buChar char="－"/>
            </a:pPr>
            <a:r>
              <a:rPr lang="zh-CN" altLang="en-US" sz="2200" dirty="0"/>
              <a:t>数据库中实现的是数据的真正结构化</a:t>
            </a:r>
          </a:p>
          <a:p>
            <a:pPr lvl="2" eaLnBrk="1" hangingPunct="1"/>
            <a:r>
              <a:rPr lang="zh-CN" altLang="en-US" sz="2000" dirty="0"/>
              <a:t>数据的结构用数据模型描述，无需程序定义和解释。</a:t>
            </a:r>
          </a:p>
          <a:p>
            <a:pPr lvl="2" eaLnBrk="1" hangingPunct="1"/>
            <a:r>
              <a:rPr lang="zh-CN" altLang="en-US" sz="2000" dirty="0"/>
              <a:t>数据可以变长。</a:t>
            </a:r>
          </a:p>
          <a:p>
            <a:pPr lvl="2" eaLnBrk="1" hangingPunct="1"/>
            <a:r>
              <a:rPr lang="zh-CN" altLang="en-US" sz="2000" dirty="0"/>
              <a:t>数据的最小存取单位是数据项。</a:t>
            </a:r>
          </a:p>
          <a:p>
            <a:pPr lvl="2" eaLnBrk="1" hangingPunct="1"/>
            <a:endParaRPr lang="en-US" altLang="zh-CN" sz="2000"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a:t>数据库系统</a:t>
            </a:r>
            <a:r>
              <a:rPr lang="en-US" altLang="zh-CN"/>
              <a:t>(</a:t>
            </a:r>
            <a:r>
              <a:rPr lang="zh-CN" altLang="en-US"/>
              <a:t>续</a:t>
            </a:r>
            <a:r>
              <a:rPr lang="en-US" altLang="zh-CN"/>
              <a:t>)</a:t>
            </a:r>
          </a:p>
        </p:txBody>
      </p:sp>
      <p:sp>
        <p:nvSpPr>
          <p:cNvPr id="46083" name="Rectangle 3"/>
          <p:cNvSpPr>
            <a:spLocks noGrp="1" noChangeArrowheads="1"/>
          </p:cNvSpPr>
          <p:nvPr>
            <p:ph type="body" idx="1"/>
          </p:nvPr>
        </p:nvSpPr>
        <p:spPr/>
        <p:txBody>
          <a:bodyPr/>
          <a:lstStyle/>
          <a:p>
            <a:pPr eaLnBrk="1" hangingPunct="1"/>
            <a:r>
              <a:rPr lang="zh-CN" altLang="en-US"/>
              <a:t>特点</a:t>
            </a:r>
            <a:r>
              <a:rPr lang="en-US" altLang="zh-CN"/>
              <a:t>6</a:t>
            </a:r>
          </a:p>
          <a:p>
            <a:pPr eaLnBrk="1" hangingPunct="1">
              <a:buFont typeface="Wingdings" pitchFamily="2" charset="2"/>
              <a:buNone/>
            </a:pPr>
            <a:r>
              <a:rPr lang="en-US" altLang="zh-CN"/>
              <a:t>   </a:t>
            </a:r>
            <a:r>
              <a:rPr lang="zh-CN" altLang="en-US"/>
              <a:t>－数据控制能力：由</a:t>
            </a:r>
            <a:r>
              <a:rPr lang="en-US" altLang="zh-CN"/>
              <a:t>DBMS</a:t>
            </a:r>
            <a:r>
              <a:rPr lang="zh-CN" altLang="en-US"/>
              <a:t>统一管理和控制</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t>DBMS</a:t>
            </a:r>
            <a:r>
              <a:rPr lang="zh-CN" altLang="en-US"/>
              <a:t>对数据的控制功能</a:t>
            </a:r>
          </a:p>
        </p:txBody>
      </p:sp>
      <p:sp>
        <p:nvSpPr>
          <p:cNvPr id="47107" name="Rectangle 3"/>
          <p:cNvSpPr>
            <a:spLocks noGrp="1" noChangeArrowheads="1"/>
          </p:cNvSpPr>
          <p:nvPr>
            <p:ph type="body" idx="1"/>
          </p:nvPr>
        </p:nvSpPr>
        <p:spPr/>
        <p:txBody>
          <a:bodyPr/>
          <a:lstStyle/>
          <a:p>
            <a:pPr algn="just" eaLnBrk="1" hangingPunct="1"/>
            <a:r>
              <a:rPr lang="zh-CN" altLang="en-US" dirty="0"/>
              <a:t>数据的安全性（</a:t>
            </a:r>
            <a:r>
              <a:rPr lang="en-US" altLang="zh-CN" dirty="0"/>
              <a:t>Security</a:t>
            </a:r>
            <a:r>
              <a:rPr lang="zh-CN" altLang="en-US" dirty="0"/>
              <a:t>）保护</a:t>
            </a:r>
          </a:p>
          <a:p>
            <a:pPr lvl="1" algn="just" eaLnBrk="1" hangingPunct="1"/>
            <a:r>
              <a:rPr lang="zh-CN" altLang="en-US" dirty="0"/>
              <a:t>认证和授权</a:t>
            </a:r>
          </a:p>
          <a:p>
            <a:pPr lvl="1" algn="just" eaLnBrk="1" hangingPunct="1"/>
            <a:r>
              <a:rPr lang="zh-CN" altLang="en-US" dirty="0"/>
              <a:t>使每个用户只能按指定方式使用和处理指定数据，保护数据以防止不合法的使用造成的数据的泄密和破坏。</a:t>
            </a:r>
          </a:p>
          <a:p>
            <a:pPr algn="just" eaLnBrk="1" hangingPunct="1"/>
            <a:r>
              <a:rPr lang="zh-CN" altLang="en-US" dirty="0"/>
              <a:t>数据的完整性（</a:t>
            </a:r>
            <a:r>
              <a:rPr lang="en-US" altLang="zh-CN" dirty="0"/>
              <a:t>Integrity</a:t>
            </a:r>
            <a:r>
              <a:rPr lang="zh-CN" altLang="en-US" dirty="0"/>
              <a:t>）检查</a:t>
            </a:r>
          </a:p>
          <a:p>
            <a:pPr lvl="1" algn="just" eaLnBrk="1" hangingPunct="1"/>
            <a:r>
              <a:rPr lang="zh-CN" altLang="en-US" dirty="0"/>
              <a:t>将数据控制在有效的范围内，或保证数据之间满足一定的关系。</a:t>
            </a:r>
            <a:endParaRPr lang="en-US" altLang="zh-CN" dirty="0"/>
          </a:p>
          <a:p>
            <a:pPr lvl="1" algn="just" eaLnBrk="1" hangingPunct="1"/>
            <a:endParaRPr lang="zh-CN" altLang="en-US"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z="3800"/>
              <a:t>DBMS</a:t>
            </a:r>
            <a:r>
              <a:rPr lang="zh-CN" altLang="en-US" sz="3800"/>
              <a:t>对数据的控制功能（续）</a:t>
            </a:r>
          </a:p>
        </p:txBody>
      </p:sp>
      <p:sp>
        <p:nvSpPr>
          <p:cNvPr id="48131" name="Rectangle 3"/>
          <p:cNvSpPr>
            <a:spLocks noGrp="1" noChangeArrowheads="1"/>
          </p:cNvSpPr>
          <p:nvPr>
            <p:ph type="body" idx="1"/>
          </p:nvPr>
        </p:nvSpPr>
        <p:spPr/>
        <p:txBody>
          <a:bodyPr/>
          <a:lstStyle/>
          <a:p>
            <a:pPr algn="just" eaLnBrk="1" hangingPunct="1"/>
            <a:r>
              <a:rPr lang="zh-CN" altLang="en-US"/>
              <a:t>并发（</a:t>
            </a:r>
            <a:r>
              <a:rPr lang="en-US" altLang="zh-CN"/>
              <a:t>Concurrency</a:t>
            </a:r>
            <a:r>
              <a:rPr lang="zh-CN" altLang="en-US"/>
              <a:t>）控制</a:t>
            </a:r>
          </a:p>
          <a:p>
            <a:pPr lvl="1" algn="just" eaLnBrk="1" hangingPunct="1"/>
            <a:r>
              <a:rPr lang="zh-CN" altLang="en-US"/>
              <a:t>对多用户的并发操作加以控制和协调，防止相互干扰而得到错误的结果。</a:t>
            </a:r>
          </a:p>
          <a:p>
            <a:pPr lvl="1" algn="just" eaLnBrk="1" hangingPunct="1"/>
            <a:endParaRPr lang="zh-CN" altLang="en-US"/>
          </a:p>
          <a:p>
            <a:pPr algn="just" eaLnBrk="1" hangingPunct="1"/>
            <a:r>
              <a:rPr lang="zh-CN" altLang="en-US"/>
              <a:t>数据库恢复（</a:t>
            </a:r>
            <a:r>
              <a:rPr lang="en-US" altLang="zh-CN"/>
              <a:t>Recovery</a:t>
            </a:r>
            <a:r>
              <a:rPr lang="zh-CN" altLang="en-US"/>
              <a:t>）</a:t>
            </a:r>
          </a:p>
          <a:p>
            <a:pPr lvl="1" algn="just" eaLnBrk="1" hangingPunct="1"/>
            <a:r>
              <a:rPr lang="zh-CN" altLang="en-US"/>
              <a:t>将数据库从错误状态恢复到某一已知的正确状态。</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229600" cy="918939"/>
          </a:xfrm>
        </p:spPr>
        <p:txBody>
          <a:bodyPr/>
          <a:lstStyle/>
          <a:p>
            <a:pPr marL="342900" lvl="1" indent="-342900" eaLnBrk="1" hangingPunct="1">
              <a:lnSpc>
                <a:spcPct val="170000"/>
              </a:lnSpc>
              <a:defRPr/>
            </a:pPr>
            <a:r>
              <a:rPr lang="en-US" altLang="zh-CN" sz="3200" dirty="0"/>
              <a:t>1.1</a:t>
            </a:r>
            <a:r>
              <a:rPr lang="zh-CN" altLang="en-US" sz="3200" dirty="0"/>
              <a:t>数据库系统概述</a:t>
            </a:r>
          </a:p>
        </p:txBody>
      </p:sp>
      <p:sp>
        <p:nvSpPr>
          <p:cNvPr id="10243" name="Rectangle 3"/>
          <p:cNvSpPr>
            <a:spLocks noGrp="1" noChangeArrowheads="1"/>
          </p:cNvSpPr>
          <p:nvPr>
            <p:ph type="body" idx="1"/>
          </p:nvPr>
        </p:nvSpPr>
        <p:spPr/>
        <p:txBody>
          <a:bodyPr/>
          <a:lstStyle/>
          <a:p>
            <a:pPr algn="just" eaLnBrk="1" hangingPunct="1">
              <a:lnSpc>
                <a:spcPct val="170000"/>
              </a:lnSpc>
            </a:pPr>
            <a:r>
              <a:rPr lang="zh-CN" altLang="en-US" sz="2600" dirty="0">
                <a:latin typeface="+mn-ea"/>
              </a:rPr>
              <a:t>课程定位</a:t>
            </a:r>
            <a:endParaRPr lang="en-US" altLang="zh-CN" sz="2600" dirty="0">
              <a:latin typeface="+mn-ea"/>
            </a:endParaRPr>
          </a:p>
          <a:p>
            <a:pPr algn="just" eaLnBrk="1" hangingPunct="1">
              <a:lnSpc>
                <a:spcPct val="170000"/>
              </a:lnSpc>
            </a:pPr>
            <a:r>
              <a:rPr lang="zh-CN" altLang="en-US" sz="2600" dirty="0">
                <a:latin typeface="+mn-ea"/>
              </a:rPr>
              <a:t>基本概念</a:t>
            </a:r>
            <a:endParaRPr lang="en-US" altLang="zh-CN" sz="2600" dirty="0">
              <a:latin typeface="+mn-ea"/>
            </a:endParaRPr>
          </a:p>
          <a:p>
            <a:pPr lvl="1" algn="just" eaLnBrk="1" hangingPunct="1">
              <a:lnSpc>
                <a:spcPct val="170000"/>
              </a:lnSpc>
            </a:pPr>
            <a:r>
              <a:rPr lang="zh-CN" altLang="en-US" sz="2200" dirty="0">
                <a:latin typeface="+mn-ea"/>
              </a:rPr>
              <a:t>数据、数据库、数据库系统、数据库管理系统</a:t>
            </a:r>
          </a:p>
          <a:p>
            <a:pPr algn="just" eaLnBrk="1" hangingPunct="1">
              <a:lnSpc>
                <a:spcPct val="170000"/>
              </a:lnSpc>
            </a:pPr>
            <a:r>
              <a:rPr lang="zh-CN" altLang="en-US" sz="2600" dirty="0">
                <a:latin typeface="+mn-ea"/>
              </a:rPr>
              <a:t>数据库技术的产生与发展</a:t>
            </a:r>
          </a:p>
          <a:p>
            <a:pPr algn="just" eaLnBrk="1" hangingPunct="1">
              <a:lnSpc>
                <a:spcPct val="170000"/>
              </a:lnSpc>
            </a:pPr>
            <a:r>
              <a:rPr lang="zh-CN" altLang="en-US" sz="2600" dirty="0">
                <a:latin typeface="+mn-ea"/>
              </a:rPr>
              <a:t>数据库技术的特点</a:t>
            </a:r>
            <a:endParaRPr lang="en-US" altLang="zh-CN" sz="2600" dirty="0">
              <a:latin typeface="+mn-ea"/>
            </a:endParaRPr>
          </a:p>
          <a:p>
            <a:pPr algn="just" eaLnBrk="1" hangingPunct="1">
              <a:lnSpc>
                <a:spcPct val="170000"/>
              </a:lnSpc>
            </a:pPr>
            <a:r>
              <a:rPr lang="zh-CN" altLang="en-US" sz="2400" dirty="0">
                <a:latin typeface="+mn-ea"/>
              </a:rPr>
              <a:t>数据库技术研究内容</a:t>
            </a:r>
            <a:endParaRPr lang="en-US" altLang="zh-CN" sz="2100" dirty="0">
              <a:latin typeface="+mn-ea"/>
            </a:endParaRPr>
          </a:p>
        </p:txBody>
      </p:sp>
      <p:sp>
        <p:nvSpPr>
          <p:cNvPr id="2" name="左箭头 1"/>
          <p:cNvSpPr/>
          <p:nvPr/>
        </p:nvSpPr>
        <p:spPr bwMode="auto">
          <a:xfrm>
            <a:off x="3707904" y="5445224"/>
            <a:ext cx="720080"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48</a:t>
            </a:fld>
            <a:endParaRPr lang="en-US" altLang="zh-CN"/>
          </a:p>
        </p:txBody>
      </p:sp>
    </p:spTree>
    <p:extLst>
      <p:ext uri="{BB962C8B-B14F-4D97-AF65-F5344CB8AC3E}">
        <p14:creationId xmlns:p14="http://schemas.microsoft.com/office/powerpoint/2010/main" val="744276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a:latin typeface="宋体" charset="-122"/>
              </a:rPr>
              <a:t>数据库技术的研究领域</a:t>
            </a:r>
          </a:p>
        </p:txBody>
      </p:sp>
      <p:sp>
        <p:nvSpPr>
          <p:cNvPr id="50179" name="Rectangle 3"/>
          <p:cNvSpPr>
            <a:spLocks noGrp="1" noChangeArrowheads="1"/>
          </p:cNvSpPr>
          <p:nvPr>
            <p:ph type="body" idx="1"/>
          </p:nvPr>
        </p:nvSpPr>
        <p:spPr/>
        <p:txBody>
          <a:bodyPr/>
          <a:lstStyle/>
          <a:p>
            <a:pPr algn="just" eaLnBrk="1" hangingPunct="1">
              <a:lnSpc>
                <a:spcPct val="150000"/>
              </a:lnSpc>
            </a:pPr>
            <a:r>
              <a:rPr lang="zh-CN" altLang="en-US" dirty="0"/>
              <a:t>数据库管理系统软件的研制</a:t>
            </a:r>
          </a:p>
          <a:p>
            <a:pPr algn="just" eaLnBrk="1" hangingPunct="1">
              <a:lnSpc>
                <a:spcPct val="150000"/>
              </a:lnSpc>
            </a:pPr>
            <a:r>
              <a:rPr lang="zh-CN" altLang="en-US" dirty="0"/>
              <a:t>数据库设计</a:t>
            </a:r>
          </a:p>
          <a:p>
            <a:pPr algn="just" eaLnBrk="1" hangingPunct="1">
              <a:lnSpc>
                <a:spcPct val="150000"/>
              </a:lnSpc>
            </a:pPr>
            <a:r>
              <a:rPr lang="zh-CN" altLang="en-US" dirty="0"/>
              <a:t>数据库理论</a:t>
            </a:r>
          </a:p>
          <a:p>
            <a:pPr eaLnBrk="1" hangingPunct="1"/>
            <a:endParaRPr lang="en-US" altLang="zh-CN" dirty="0">
              <a:latin typeface="宋体" charset="-122"/>
            </a:endParaRP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zh-CN" altLang="en-US" dirty="0"/>
              <a:t>课程定位</a:t>
            </a:r>
            <a:r>
              <a:rPr lang="en-US" altLang="zh-CN" dirty="0"/>
              <a:t>2</a:t>
            </a:r>
            <a:endParaRPr lang="zh-CN" altLang="en-US" dirty="0"/>
          </a:p>
        </p:txBody>
      </p:sp>
      <p:sp>
        <p:nvSpPr>
          <p:cNvPr id="12291" name="Rectangle 3"/>
          <p:cNvSpPr>
            <a:spLocks noGrp="1" noChangeArrowheads="1"/>
          </p:cNvSpPr>
          <p:nvPr>
            <p:ph type="body" idx="1"/>
          </p:nvPr>
        </p:nvSpPr>
        <p:spPr/>
        <p:txBody>
          <a:bodyPr/>
          <a:lstStyle/>
          <a:p>
            <a:pPr eaLnBrk="1" hangingPunct="1"/>
            <a:r>
              <a:rPr lang="zh-CN" altLang="en-US" sz="2800" dirty="0"/>
              <a:t>学习定位</a:t>
            </a:r>
            <a:endParaRPr lang="en-US" altLang="zh-CN" sz="2800" dirty="0"/>
          </a:p>
          <a:p>
            <a:pPr lvl="1" eaLnBrk="1" hangingPunct="1">
              <a:buFont typeface="Wingdings" pitchFamily="2" charset="2"/>
              <a:buChar char="u"/>
            </a:pPr>
            <a:r>
              <a:rPr lang="zh-CN" altLang="en-US" b="1" dirty="0"/>
              <a:t>为何而学？学分？毕业？工作？兴趣</a:t>
            </a:r>
            <a:r>
              <a:rPr lang="en-US" altLang="zh-CN" b="1" dirty="0"/>
              <a:t>?</a:t>
            </a:r>
          </a:p>
          <a:p>
            <a:pPr lvl="1" eaLnBrk="1" hangingPunct="1">
              <a:buFontTx/>
              <a:buChar char="•"/>
            </a:pPr>
            <a:endParaRPr lang="en-US" altLang="zh-CN" b="1" dirty="0"/>
          </a:p>
        </p:txBody>
      </p:sp>
      <p:sp>
        <p:nvSpPr>
          <p:cNvPr id="2" name="圆角矩形标注 1"/>
          <p:cNvSpPr/>
          <p:nvPr/>
        </p:nvSpPr>
        <p:spPr bwMode="auto">
          <a:xfrm>
            <a:off x="6732240" y="764704"/>
            <a:ext cx="1800200" cy="1368152"/>
          </a:xfrm>
          <a:prstGeom prst="wedgeRoundRectCallout">
            <a:avLst>
              <a:gd name="adj1" fmla="val -79152"/>
              <a:gd name="adj2" fmla="val 59199"/>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数据库技术应用</a:t>
            </a:r>
            <a:endParaRPr kumimoji="0" lang="en-US" altLang="zh-CN" sz="1800" b="0" i="0" u="none" strike="noStrike" cap="none" normalizeH="0" baseline="0" dirty="0">
              <a:ln>
                <a:noFill/>
              </a:ln>
              <a:solidFill>
                <a:schemeClr val="tx1"/>
              </a:solidFill>
              <a:effectLst/>
              <a:latin typeface="Arial" charset="0"/>
              <a:ea typeface="宋体"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范围广，</a:t>
            </a:r>
            <a:endParaRPr kumimoji="0" lang="en-US" altLang="zh-CN" sz="1800" b="0" i="0" u="none" strike="noStrike" cap="none" normalizeH="0" baseline="0" dirty="0">
              <a:ln>
                <a:noFill/>
              </a:ln>
              <a:solidFill>
                <a:schemeClr val="tx1"/>
              </a:solidFill>
              <a:effectLst/>
              <a:latin typeface="Arial" charset="0"/>
              <a:ea typeface="宋体" charset="-122"/>
            </a:endParaRPr>
          </a:p>
          <a:p>
            <a:pPr marL="0" marR="0" indent="0" defTabSz="914400" rtl="0" eaLnBrk="1" fontAlgn="base" latinLnBrk="0" hangingPunct="1">
              <a:lnSpc>
                <a:spcPct val="100000"/>
              </a:lnSpc>
              <a:spcBef>
                <a:spcPct val="0"/>
              </a:spcBef>
              <a:spcAft>
                <a:spcPct val="0"/>
              </a:spcAft>
              <a:buClrTx/>
              <a:buSzTx/>
              <a:buFontTx/>
              <a:buNone/>
              <a:tabLst/>
            </a:pPr>
            <a:r>
              <a:rPr lang="zh-CN" altLang="en-US" dirty="0">
                <a:solidFill>
                  <a:schemeClr val="tx1"/>
                </a:solidFill>
                <a:latin typeface="Arial" charset="0"/>
                <a:ea typeface="宋体" charset="-122"/>
              </a:rPr>
              <a:t>已</a:t>
            </a:r>
            <a:r>
              <a:rPr kumimoji="0" lang="zh-CN" altLang="en-US" sz="1800" b="0" i="0" u="none" strike="noStrike" cap="none" normalizeH="0" baseline="0" dirty="0">
                <a:ln>
                  <a:noFill/>
                </a:ln>
                <a:solidFill>
                  <a:schemeClr val="tx1"/>
                </a:solidFill>
                <a:effectLst/>
                <a:latin typeface="Arial" charset="0"/>
                <a:ea typeface="宋体" charset="-122"/>
              </a:rPr>
              <a:t>渗透到各个</a:t>
            </a:r>
            <a:endParaRPr kumimoji="0" lang="en-US" altLang="zh-CN" sz="1800" b="0" i="0" u="none" strike="noStrike" cap="none" normalizeH="0" baseline="0" dirty="0">
              <a:ln>
                <a:noFill/>
              </a:ln>
              <a:solidFill>
                <a:schemeClr val="tx1"/>
              </a:solidFill>
              <a:effectLst/>
              <a:latin typeface="Arial" charset="0"/>
              <a:ea typeface="宋体" charset="-122"/>
            </a:endParaRPr>
          </a:p>
          <a:p>
            <a:pPr marL="0" marR="0" indent="0"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领域</a:t>
            </a: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5</a:t>
            </a:fld>
            <a:endParaRPr lang="en-US" altLang="zh-CN"/>
          </a:p>
        </p:txBody>
      </p:sp>
    </p:spTree>
    <p:extLst>
      <p:ext uri="{BB962C8B-B14F-4D97-AF65-F5344CB8AC3E}">
        <p14:creationId xmlns:p14="http://schemas.microsoft.com/office/powerpoint/2010/main" val="38768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a:latin typeface="宋体" charset="-122"/>
              </a:rPr>
              <a:t>数据库管理系统软件的研制</a:t>
            </a:r>
          </a:p>
        </p:txBody>
      </p:sp>
      <p:sp>
        <p:nvSpPr>
          <p:cNvPr id="360451" name="Rectangle 3"/>
          <p:cNvSpPr>
            <a:spLocks noGrp="1" noChangeArrowheads="1"/>
          </p:cNvSpPr>
          <p:nvPr>
            <p:ph type="body" idx="1"/>
          </p:nvPr>
        </p:nvSpPr>
        <p:spPr/>
        <p:txBody>
          <a:bodyPr/>
          <a:lstStyle/>
          <a:p>
            <a:pPr algn="just" eaLnBrk="1" hangingPunct="1">
              <a:lnSpc>
                <a:spcPct val="150000"/>
              </a:lnSpc>
              <a:defRPr/>
            </a:pPr>
            <a:r>
              <a:rPr lang="en-US" altLang="zh-CN" dirty="0"/>
              <a:t>DBMS</a:t>
            </a:r>
            <a:r>
              <a:rPr lang="zh-CN" altLang="en-US" dirty="0"/>
              <a:t>本身（</a:t>
            </a:r>
            <a:r>
              <a:rPr lang="en-US" altLang="zh-CN" dirty="0"/>
              <a:t>RDBMS-ORDBMS-OODBMS-</a:t>
            </a:r>
            <a:r>
              <a:rPr lang="en-US" altLang="zh-CN" dirty="0" err="1"/>
              <a:t>NoSQL</a:t>
            </a:r>
            <a:r>
              <a:rPr lang="zh-CN" altLang="en-US" dirty="0"/>
              <a:t>，</a:t>
            </a:r>
            <a:r>
              <a:rPr lang="en-US" altLang="zh-CN" dirty="0"/>
              <a:t>NEWSQL…)</a:t>
            </a:r>
            <a:endParaRPr lang="zh-CN" altLang="en-US" dirty="0"/>
          </a:p>
          <a:p>
            <a:pPr algn="just" eaLnBrk="1" hangingPunct="1">
              <a:lnSpc>
                <a:spcPct val="150000"/>
              </a:lnSpc>
              <a:defRPr/>
            </a:pPr>
            <a:r>
              <a:rPr lang="zh-CN" altLang="en-US" dirty="0"/>
              <a:t>以</a:t>
            </a:r>
            <a:r>
              <a:rPr lang="en-US" altLang="zh-CN" dirty="0"/>
              <a:t>DBMS</a:t>
            </a:r>
            <a:r>
              <a:rPr lang="zh-CN" altLang="en-US" dirty="0"/>
              <a:t>为核心的一组相互联系的软件系统</a:t>
            </a:r>
          </a:p>
          <a:p>
            <a:pPr marL="695325" lvl="2" indent="-342900" algn="just" eaLnBrk="1" hangingPunct="1">
              <a:lnSpc>
                <a:spcPct val="150000"/>
              </a:lnSpc>
              <a:buFont typeface="Wingdings" pitchFamily="2" charset="2"/>
              <a:buChar char="p"/>
              <a:defRPr/>
            </a:pPr>
            <a:r>
              <a:rPr lang="zh-CN" altLang="en-US" dirty="0">
                <a:cs typeface="+mn-cs"/>
              </a:rPr>
              <a:t>工具软件</a:t>
            </a:r>
          </a:p>
          <a:p>
            <a:pPr marL="695325" lvl="2" indent="-342900" algn="just" eaLnBrk="1" hangingPunct="1">
              <a:lnSpc>
                <a:spcPct val="150000"/>
              </a:lnSpc>
              <a:buFont typeface="Wingdings" pitchFamily="2" charset="2"/>
              <a:buChar char="p"/>
              <a:defRPr/>
            </a:pPr>
            <a:r>
              <a:rPr lang="zh-CN" altLang="en-US" dirty="0">
                <a:cs typeface="+mn-cs"/>
              </a:rPr>
              <a:t>中间件</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a:latin typeface="宋体" charset="-122"/>
              </a:rPr>
              <a:t>数据库设计</a:t>
            </a:r>
          </a:p>
        </p:txBody>
      </p:sp>
      <p:sp>
        <p:nvSpPr>
          <p:cNvPr id="52227" name="Rectangle 3"/>
          <p:cNvSpPr>
            <a:spLocks noGrp="1" noChangeArrowheads="1"/>
          </p:cNvSpPr>
          <p:nvPr>
            <p:ph type="body" idx="1"/>
          </p:nvPr>
        </p:nvSpPr>
        <p:spPr/>
        <p:txBody>
          <a:bodyPr/>
          <a:lstStyle/>
          <a:p>
            <a:pPr algn="just" eaLnBrk="1" hangingPunct="1"/>
            <a:r>
              <a:rPr lang="zh-CN" altLang="en-US" sz="2800" dirty="0">
                <a:latin typeface="宋体" charset="-122"/>
              </a:rPr>
              <a:t>数据库设计方法</a:t>
            </a:r>
            <a:endParaRPr lang="en-US" altLang="zh-CN" sz="2800" dirty="0">
              <a:latin typeface="宋体" charset="-122"/>
            </a:endParaRPr>
          </a:p>
          <a:p>
            <a:pPr lvl="1" algn="just" eaLnBrk="1" hangingPunct="1"/>
            <a:r>
              <a:rPr lang="zh-CN" altLang="en-US" sz="2400" dirty="0">
                <a:latin typeface="宋体" charset="-122"/>
              </a:rPr>
              <a:t>手工与经验相结合</a:t>
            </a:r>
            <a:endParaRPr lang="en-US" altLang="zh-CN" sz="2400" dirty="0">
              <a:latin typeface="宋体" charset="-122"/>
            </a:endParaRPr>
          </a:p>
          <a:p>
            <a:pPr lvl="1" algn="just" eaLnBrk="1" hangingPunct="1"/>
            <a:r>
              <a:rPr lang="zh-CN" altLang="en-US" sz="2400" dirty="0">
                <a:latin typeface="宋体" charset="-122"/>
              </a:rPr>
              <a:t>规范方法</a:t>
            </a:r>
            <a:r>
              <a:rPr lang="en-US" altLang="zh-CN" sz="2400" dirty="0">
                <a:latin typeface="宋体" charset="-122"/>
              </a:rPr>
              <a:t>:</a:t>
            </a:r>
            <a:r>
              <a:rPr lang="zh-CN" altLang="en-US" sz="2400" dirty="0">
                <a:latin typeface="宋体" charset="-122"/>
              </a:rPr>
              <a:t>新奥尔良法（分步法）、</a:t>
            </a:r>
            <a:r>
              <a:rPr lang="en-US" altLang="zh-CN" sz="2400" dirty="0">
                <a:latin typeface="宋体" charset="-122"/>
              </a:rPr>
              <a:t>ER</a:t>
            </a:r>
            <a:r>
              <a:rPr lang="zh-CN" altLang="en-US" sz="2400" dirty="0">
                <a:latin typeface="宋体" charset="-122"/>
              </a:rPr>
              <a:t>、</a:t>
            </a:r>
            <a:r>
              <a:rPr lang="en-US" altLang="zh-CN" sz="2400" dirty="0">
                <a:latin typeface="宋体" charset="-122"/>
              </a:rPr>
              <a:t>3NF</a:t>
            </a:r>
            <a:r>
              <a:rPr lang="zh-CN" altLang="en-US" sz="2400" dirty="0">
                <a:latin typeface="宋体" charset="-122"/>
              </a:rPr>
              <a:t>、</a:t>
            </a:r>
            <a:r>
              <a:rPr lang="en-US" altLang="zh-CN" sz="2400" dirty="0">
                <a:latin typeface="宋体" charset="-122"/>
              </a:rPr>
              <a:t>ODL</a:t>
            </a:r>
            <a:r>
              <a:rPr lang="zh-CN" altLang="en-US" sz="2400" dirty="0">
                <a:latin typeface="宋体" charset="-122"/>
              </a:rPr>
              <a:t>、</a:t>
            </a:r>
            <a:r>
              <a:rPr lang="en-US" altLang="zh-CN" sz="2400" dirty="0">
                <a:latin typeface="宋体" charset="-122"/>
              </a:rPr>
              <a:t>CASE(</a:t>
            </a:r>
            <a:r>
              <a:rPr lang="en-US" altLang="zh-CN" sz="2400" dirty="0" err="1">
                <a:latin typeface="宋体" charset="-122"/>
              </a:rPr>
              <a:t>PowerDesigner</a:t>
            </a:r>
            <a:r>
              <a:rPr lang="en-US" altLang="zh-CN" sz="2400" dirty="0">
                <a:latin typeface="宋体" charset="-122"/>
              </a:rPr>
              <a:t>/</a:t>
            </a:r>
            <a:r>
              <a:rPr lang="en-US" altLang="zh-CN" sz="2400" dirty="0" err="1">
                <a:latin typeface="宋体" charset="-122"/>
              </a:rPr>
              <a:t>ERWin</a:t>
            </a:r>
            <a:r>
              <a:rPr lang="zh-CN" altLang="en-US" sz="2400" dirty="0">
                <a:latin typeface="宋体" charset="-122"/>
              </a:rPr>
              <a:t>等）</a:t>
            </a:r>
          </a:p>
          <a:p>
            <a:pPr algn="just" eaLnBrk="1" hangingPunct="1"/>
            <a:r>
              <a:rPr lang="zh-CN" altLang="en-US" sz="2800" dirty="0">
                <a:latin typeface="宋体" charset="-122"/>
              </a:rPr>
              <a:t>设计工具</a:t>
            </a:r>
            <a:endParaRPr lang="en-US" altLang="zh-CN" sz="2800" dirty="0">
              <a:latin typeface="宋体" charset="-122"/>
            </a:endParaRPr>
          </a:p>
          <a:p>
            <a:pPr lvl="1" algn="just" eaLnBrk="1" hangingPunct="1"/>
            <a:r>
              <a:rPr lang="en-US" altLang="zh-CN" sz="2400" dirty="0" err="1">
                <a:latin typeface="宋体" charset="-122"/>
              </a:rPr>
              <a:t>PowerDesigner</a:t>
            </a:r>
            <a:r>
              <a:rPr lang="zh-CN" altLang="en-US" sz="2400" dirty="0">
                <a:latin typeface="宋体" charset="-122"/>
              </a:rPr>
              <a:t>、</a:t>
            </a:r>
            <a:r>
              <a:rPr lang="en-US" altLang="zh-CN" sz="2400" dirty="0" err="1">
                <a:latin typeface="宋体" charset="-122"/>
              </a:rPr>
              <a:t>ERWin</a:t>
            </a:r>
            <a:r>
              <a:rPr lang="zh-CN" altLang="en-US" sz="2400" dirty="0">
                <a:latin typeface="宋体" charset="-122"/>
              </a:rPr>
              <a:t>、</a:t>
            </a:r>
            <a:r>
              <a:rPr lang="en-US" altLang="zh-CN" sz="2400" dirty="0">
                <a:latin typeface="宋体" charset="-122"/>
              </a:rPr>
              <a:t>UML</a:t>
            </a:r>
            <a:r>
              <a:rPr lang="zh-CN" altLang="en-US" sz="2400" dirty="0">
                <a:latin typeface="宋体" charset="-122"/>
              </a:rPr>
              <a:t>等</a:t>
            </a:r>
          </a:p>
          <a:p>
            <a:pPr algn="just" eaLnBrk="1" hangingPunct="1"/>
            <a:r>
              <a:rPr lang="zh-CN" altLang="en-US" sz="2800" dirty="0">
                <a:latin typeface="宋体" charset="-122"/>
              </a:rPr>
              <a:t>设计理论</a:t>
            </a:r>
            <a:endParaRPr lang="en-US" altLang="zh-CN" sz="2800" dirty="0">
              <a:latin typeface="宋体" charset="-122"/>
            </a:endParaRPr>
          </a:p>
          <a:p>
            <a:pPr lvl="1" algn="just" eaLnBrk="1" hangingPunct="1"/>
            <a:r>
              <a:rPr lang="zh-CN" altLang="en-US" sz="2400" dirty="0">
                <a:latin typeface="宋体" charset="-122"/>
              </a:rPr>
              <a:t>数据规范化理论</a:t>
            </a:r>
          </a:p>
          <a:p>
            <a:pPr algn="just" eaLnBrk="1" hangingPunct="1"/>
            <a:r>
              <a:rPr lang="zh-CN" altLang="en-US" sz="2800" dirty="0">
                <a:latin typeface="宋体" charset="-122"/>
              </a:rPr>
              <a:t>数据模型和数据建模</a:t>
            </a:r>
            <a:endParaRPr lang="en-US" altLang="zh-CN" sz="2800" dirty="0">
              <a:latin typeface="宋体" charset="-122"/>
            </a:endParaRPr>
          </a:p>
          <a:p>
            <a:pPr lvl="1" algn="just" eaLnBrk="1" hangingPunct="1"/>
            <a:r>
              <a:rPr lang="zh-CN" altLang="en-US" sz="2400" dirty="0">
                <a:latin typeface="宋体" charset="-122"/>
              </a:rPr>
              <a:t>层次、网状、关系、对象等</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51</a:t>
            </a:fld>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a:latin typeface="宋体" charset="-122"/>
              </a:rPr>
              <a:t>数据库理论</a:t>
            </a:r>
          </a:p>
        </p:txBody>
      </p:sp>
      <p:sp>
        <p:nvSpPr>
          <p:cNvPr id="53251" name="Rectangle 3"/>
          <p:cNvSpPr>
            <a:spLocks noGrp="1" noChangeArrowheads="1"/>
          </p:cNvSpPr>
          <p:nvPr>
            <p:ph type="body" idx="1"/>
          </p:nvPr>
        </p:nvSpPr>
        <p:spPr/>
        <p:txBody>
          <a:bodyPr/>
          <a:lstStyle/>
          <a:p>
            <a:pPr algn="just" eaLnBrk="1" hangingPunct="1">
              <a:lnSpc>
                <a:spcPct val="210000"/>
              </a:lnSpc>
            </a:pPr>
            <a:r>
              <a:rPr lang="zh-CN" altLang="en-US"/>
              <a:t>关系的规范化理论</a:t>
            </a:r>
          </a:p>
          <a:p>
            <a:pPr algn="just" eaLnBrk="1" hangingPunct="1">
              <a:lnSpc>
                <a:spcPct val="210000"/>
              </a:lnSpc>
            </a:pPr>
            <a:r>
              <a:rPr lang="zh-CN" altLang="en-US"/>
              <a:t>关系数据理论</a:t>
            </a:r>
          </a:p>
        </p:txBody>
      </p:sp>
      <p:sp>
        <p:nvSpPr>
          <p:cNvPr id="2" name="动作按钮: 第一张 1">
            <a:hlinkClick r:id="rId3" action="ppaction://hlinksldjump" highlightClick="1"/>
          </p:cNvPr>
          <p:cNvSpPr/>
          <p:nvPr/>
        </p:nvSpPr>
        <p:spPr bwMode="auto">
          <a:xfrm>
            <a:off x="7596336" y="5805264"/>
            <a:ext cx="936104" cy="648072"/>
          </a:xfrm>
          <a:prstGeom prst="actionButtonHom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第一章</a:t>
            </a:r>
            <a:r>
              <a:rPr lang="en-US" altLang="zh-CN" dirty="0"/>
              <a:t>.</a:t>
            </a:r>
            <a:r>
              <a:rPr lang="zh-CN" altLang="en-US" dirty="0"/>
              <a:t>绪论</a:t>
            </a:r>
          </a:p>
        </p:txBody>
      </p:sp>
      <p:sp>
        <p:nvSpPr>
          <p:cNvPr id="10243" name="Rectangle 3"/>
          <p:cNvSpPr>
            <a:spLocks noGrp="1" noChangeArrowheads="1"/>
          </p:cNvSpPr>
          <p:nvPr>
            <p:ph type="body" idx="1"/>
          </p:nvPr>
        </p:nvSpPr>
        <p:spPr>
          <a:xfrm>
            <a:off x="457200" y="1412776"/>
            <a:ext cx="8229600" cy="4718149"/>
          </a:xfrm>
        </p:spPr>
        <p:txBody>
          <a:bodyPr/>
          <a:lstStyle/>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1.1</a:t>
            </a:r>
            <a:r>
              <a:rPr lang="zh-CN" altLang="en-US" dirty="0">
                <a:cs typeface="+mn-cs"/>
              </a:rPr>
              <a:t>数据库系统概述</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1.2</a:t>
            </a:r>
            <a:r>
              <a:rPr lang="zh-CN" altLang="en-US" dirty="0">
                <a:cs typeface="+mn-cs"/>
              </a:rPr>
              <a:t>数据模型</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1.3</a:t>
            </a:r>
            <a:r>
              <a:rPr lang="zh-CN" altLang="en-US" dirty="0">
                <a:cs typeface="+mn-cs"/>
              </a:rPr>
              <a:t>数据库系统结构</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1.4</a:t>
            </a:r>
            <a:r>
              <a:rPr lang="zh-CN" altLang="en-US" dirty="0">
                <a:cs typeface="+mn-cs"/>
              </a:rPr>
              <a:t>数据库管理系统的组成</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1.5</a:t>
            </a:r>
            <a:r>
              <a:rPr lang="zh-CN" altLang="en-US" dirty="0">
                <a:cs typeface="+mn-cs"/>
              </a:rPr>
              <a:t>数据库工程与应用</a:t>
            </a:r>
          </a:p>
          <a:p>
            <a:pPr marL="342900" lvl="1" indent="-342900" algn="just" eaLnBrk="1" hangingPunct="1">
              <a:lnSpc>
                <a:spcPct val="170000"/>
              </a:lnSpc>
              <a:buClr>
                <a:schemeClr val="accent1"/>
              </a:buClr>
              <a:buSzPct val="65000"/>
              <a:buFont typeface="Wingdings" pitchFamily="2" charset="2"/>
              <a:buChar char="n"/>
              <a:defRPr/>
            </a:pPr>
            <a:r>
              <a:rPr lang="en-US" altLang="zh-CN" dirty="0">
                <a:cs typeface="+mn-cs"/>
              </a:rPr>
              <a:t>1.6</a:t>
            </a:r>
            <a:r>
              <a:rPr lang="zh-CN" altLang="en-US" dirty="0">
                <a:cs typeface="+mn-cs"/>
              </a:rPr>
              <a:t>小结</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53</a:t>
            </a:fld>
            <a:endParaRPr lang="en-US" altLang="zh-CN"/>
          </a:p>
        </p:txBody>
      </p:sp>
      <p:sp>
        <p:nvSpPr>
          <p:cNvPr id="3" name="左箭头 2"/>
          <p:cNvSpPr/>
          <p:nvPr/>
        </p:nvSpPr>
        <p:spPr bwMode="auto">
          <a:xfrm>
            <a:off x="3419872" y="2420888"/>
            <a:ext cx="1368152" cy="432048"/>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7010428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55299" name="Rectangle 3"/>
          <p:cNvSpPr>
            <a:spLocks noGrp="1" noChangeArrowheads="1"/>
          </p:cNvSpPr>
          <p:nvPr>
            <p:ph type="body" idx="1"/>
          </p:nvPr>
        </p:nvSpPr>
        <p:spPr/>
        <p:txBody>
          <a:bodyPr/>
          <a:lstStyle/>
          <a:p>
            <a:pPr eaLnBrk="1" hangingPunct="1"/>
            <a:r>
              <a:rPr lang="zh-CN" altLang="en-US">
                <a:solidFill>
                  <a:srgbClr val="FF0000"/>
                </a:solidFill>
              </a:rPr>
              <a:t>数据模型</a:t>
            </a:r>
            <a:r>
              <a:rPr lang="zh-CN" altLang="en-US"/>
              <a:t>的要素</a:t>
            </a:r>
          </a:p>
          <a:p>
            <a:pPr eaLnBrk="1" hangingPunct="1"/>
            <a:r>
              <a:rPr lang="zh-CN" altLang="en-US"/>
              <a:t>概念模型</a:t>
            </a:r>
          </a:p>
          <a:p>
            <a:pPr eaLnBrk="1" hangingPunct="1"/>
            <a:r>
              <a:rPr lang="zh-CN" altLang="en-US"/>
              <a:t>数据模型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56323" name="Rectangle 3"/>
          <p:cNvSpPr>
            <a:spLocks noGrp="1" noChangeArrowheads="1"/>
          </p:cNvSpPr>
          <p:nvPr>
            <p:ph type="body" idx="1"/>
          </p:nvPr>
        </p:nvSpPr>
        <p:spPr/>
        <p:txBody>
          <a:bodyPr/>
          <a:lstStyle/>
          <a:p>
            <a:pPr eaLnBrk="1" hangingPunct="1"/>
            <a:r>
              <a:rPr lang="zh-CN" altLang="en-US" dirty="0"/>
              <a:t>在数据库中用数据模型这个工具来抽象、表示和处理现实世界中的数据和信息。通俗地讲数据模型就是现实世界的模拟，包括描述数据、组织数据、操作数据。</a:t>
            </a:r>
          </a:p>
          <a:p>
            <a:pPr lvl="1" eaLnBrk="1" hangingPunct="1">
              <a:buFont typeface="Wingdings" pitchFamily="2" charset="2"/>
              <a:buNone/>
            </a:pPr>
            <a:r>
              <a:rPr lang="zh-CN" altLang="en-US" dirty="0"/>
              <a:t>  </a:t>
            </a:r>
          </a:p>
          <a:p>
            <a:pPr algn="just" eaLnBrk="1" hangingPunct="1"/>
            <a:r>
              <a:rPr lang="zh-CN" altLang="en-US" dirty="0"/>
              <a:t>数据模型应满足三方面要求</a:t>
            </a:r>
          </a:p>
          <a:p>
            <a:pPr lvl="1" algn="just" eaLnBrk="1" hangingPunct="1"/>
            <a:r>
              <a:rPr lang="zh-CN" altLang="en-US" dirty="0"/>
              <a:t>能比较真实地模拟现实世界</a:t>
            </a:r>
          </a:p>
          <a:p>
            <a:pPr lvl="1" algn="just" eaLnBrk="1" hangingPunct="1"/>
            <a:r>
              <a:rPr lang="zh-CN" altLang="en-US" dirty="0"/>
              <a:t>容易为人所理解</a:t>
            </a:r>
          </a:p>
          <a:p>
            <a:pPr lvl="1" algn="just" eaLnBrk="1" hangingPunct="1"/>
            <a:r>
              <a:rPr lang="zh-CN" altLang="en-US" dirty="0"/>
              <a:t>便于在计算机上实现</a:t>
            </a:r>
          </a:p>
          <a:p>
            <a:pPr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t>1.2</a:t>
            </a:r>
            <a:r>
              <a:rPr lang="zh-CN" altLang="en-US" dirty="0"/>
              <a:t>数据模型</a:t>
            </a:r>
            <a:r>
              <a:rPr lang="en-US" altLang="zh-CN" dirty="0"/>
              <a:t>(</a:t>
            </a:r>
            <a:r>
              <a:rPr lang="zh-CN" altLang="en-US" dirty="0"/>
              <a:t>续</a:t>
            </a:r>
            <a:r>
              <a:rPr lang="en-US" altLang="zh-CN" dirty="0"/>
              <a:t>)</a:t>
            </a:r>
          </a:p>
        </p:txBody>
      </p:sp>
      <p:sp>
        <p:nvSpPr>
          <p:cNvPr id="57347" name="Rectangle 3"/>
          <p:cNvSpPr>
            <a:spLocks noGrp="1" noChangeArrowheads="1"/>
          </p:cNvSpPr>
          <p:nvPr>
            <p:ph type="body" idx="1"/>
          </p:nvPr>
        </p:nvSpPr>
        <p:spPr/>
        <p:txBody>
          <a:bodyPr/>
          <a:lstStyle/>
          <a:p>
            <a:pPr eaLnBrk="1" hangingPunct="1"/>
            <a:r>
              <a:rPr lang="zh-CN" altLang="en-US" dirty="0"/>
              <a:t>数据模型</a:t>
            </a:r>
            <a:r>
              <a:rPr lang="zh-CN" altLang="en-US" dirty="0" smtClean="0"/>
              <a:t>分成三个不同</a:t>
            </a:r>
            <a:r>
              <a:rPr lang="zh-CN" altLang="en-US" dirty="0"/>
              <a:t>的层次</a:t>
            </a:r>
          </a:p>
          <a:p>
            <a:pPr lvl="1" eaLnBrk="1" hangingPunct="1"/>
            <a:r>
              <a:rPr lang="zh-CN" altLang="en-US" dirty="0">
                <a:solidFill>
                  <a:schemeClr val="accent2"/>
                </a:solidFill>
              </a:rPr>
              <a:t>概念模型</a:t>
            </a:r>
            <a:r>
              <a:rPr lang="zh-CN" altLang="en-US" dirty="0"/>
              <a:t>   也称信息模型，它是按</a:t>
            </a:r>
            <a:r>
              <a:rPr lang="zh-CN" altLang="en-US" dirty="0">
                <a:solidFill>
                  <a:srgbClr val="1404DE"/>
                </a:solidFill>
              </a:rPr>
              <a:t>用户</a:t>
            </a:r>
            <a:r>
              <a:rPr lang="zh-CN" altLang="en-US" dirty="0"/>
              <a:t>的观点来对数据和信息建模。 </a:t>
            </a:r>
          </a:p>
          <a:p>
            <a:pPr lvl="1" eaLnBrk="1" hangingPunct="1"/>
            <a:r>
              <a:rPr lang="zh-CN" altLang="en-US" dirty="0">
                <a:solidFill>
                  <a:schemeClr val="accent2"/>
                </a:solidFill>
              </a:rPr>
              <a:t>逻辑</a:t>
            </a:r>
            <a:r>
              <a:rPr lang="zh-CN" altLang="en-US" dirty="0" smtClean="0">
                <a:solidFill>
                  <a:schemeClr val="accent2"/>
                </a:solidFill>
              </a:rPr>
              <a:t>模型</a:t>
            </a:r>
            <a:r>
              <a:rPr lang="zh-CN" altLang="en-US" dirty="0" smtClean="0"/>
              <a:t>   </a:t>
            </a:r>
            <a:r>
              <a:rPr lang="zh-CN" altLang="en-US" dirty="0"/>
              <a:t>主要包括网状模型、层次模型、关系模型等，它是按</a:t>
            </a:r>
            <a:r>
              <a:rPr lang="zh-CN" altLang="en-US" dirty="0">
                <a:solidFill>
                  <a:srgbClr val="1404DE"/>
                </a:solidFill>
              </a:rPr>
              <a:t>计算机系统</a:t>
            </a:r>
            <a:r>
              <a:rPr lang="zh-CN" altLang="en-US" dirty="0"/>
              <a:t>的观点对数据建模</a:t>
            </a:r>
            <a:r>
              <a:rPr lang="zh-CN" altLang="en-US" dirty="0" smtClean="0"/>
              <a:t>。 </a:t>
            </a:r>
            <a:endParaRPr lang="zh-CN" altLang="en-US" dirty="0"/>
          </a:p>
          <a:p>
            <a:pPr lvl="1" eaLnBrk="1" hangingPunct="1"/>
            <a:r>
              <a:rPr lang="zh-CN" altLang="en-US" dirty="0" smtClean="0"/>
              <a:t>物理模型   </a:t>
            </a:r>
            <a:r>
              <a:rPr lang="zh-CN" altLang="en-US" dirty="0" smtClean="0"/>
              <a:t>计算机系统对数据的物理存储结构描述</a:t>
            </a:r>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dirty="0"/>
              <a:t>1.2</a:t>
            </a:r>
            <a:r>
              <a:rPr lang="zh-CN" altLang="en-US" dirty="0"/>
              <a:t>数据模型</a:t>
            </a:r>
            <a:r>
              <a:rPr lang="en-US" altLang="zh-CN" dirty="0"/>
              <a:t>(</a:t>
            </a:r>
            <a:r>
              <a:rPr lang="zh-CN" altLang="en-US" dirty="0"/>
              <a:t>续</a:t>
            </a:r>
            <a:r>
              <a:rPr lang="en-US" altLang="zh-CN" dirty="0"/>
              <a:t>)</a:t>
            </a:r>
          </a:p>
        </p:txBody>
      </p:sp>
      <p:sp>
        <p:nvSpPr>
          <p:cNvPr id="58371" name="Rectangle 3"/>
          <p:cNvSpPr>
            <a:spLocks noGrp="1" noChangeArrowheads="1"/>
          </p:cNvSpPr>
          <p:nvPr>
            <p:ph type="body" idx="1"/>
          </p:nvPr>
        </p:nvSpPr>
        <p:spPr/>
        <p:txBody>
          <a:bodyPr/>
          <a:lstStyle/>
          <a:p>
            <a:pPr eaLnBrk="1" hangingPunct="1"/>
            <a:r>
              <a:rPr lang="zh-CN" altLang="en-US" dirty="0"/>
              <a:t>客观对象的抽象过程</a:t>
            </a:r>
            <a:r>
              <a:rPr lang="en-US" altLang="zh-CN" dirty="0"/>
              <a:t>---</a:t>
            </a:r>
            <a:r>
              <a:rPr lang="zh-CN" altLang="en-US" dirty="0"/>
              <a:t>两步抽象</a:t>
            </a:r>
          </a:p>
          <a:p>
            <a:pPr lvl="1" algn="just" eaLnBrk="1" hangingPunct="1"/>
            <a:r>
              <a:rPr lang="zh-CN" altLang="en-US" dirty="0"/>
              <a:t>现实世界中的客观对象抽象为概念模型；</a:t>
            </a:r>
          </a:p>
          <a:p>
            <a:pPr lvl="1" algn="just" eaLnBrk="1" hangingPunct="1"/>
            <a:r>
              <a:rPr lang="zh-CN" altLang="en-US" dirty="0"/>
              <a:t>把概念模型转换为某一</a:t>
            </a:r>
            <a:r>
              <a:rPr lang="en-US" altLang="zh-CN" dirty="0"/>
              <a:t>DBMS</a:t>
            </a:r>
            <a:r>
              <a:rPr lang="zh-CN" altLang="en-US" dirty="0"/>
              <a:t>支持的数据模型。</a:t>
            </a:r>
          </a:p>
          <a:p>
            <a:pPr lvl="1" algn="just" eaLnBrk="1" hangingPunct="1">
              <a:buFont typeface="Wingdings" pitchFamily="2" charset="2"/>
              <a:buNone/>
            </a:pPr>
            <a:endParaRPr lang="zh-CN" altLang="en-US" dirty="0"/>
          </a:p>
          <a:p>
            <a:pPr algn="just" eaLnBrk="1" hangingPunct="1"/>
            <a:r>
              <a:rPr lang="zh-CN" altLang="en-US" sz="2600" dirty="0"/>
              <a:t>概念模型是现实世界到机器世界的一个中间层次。</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59395" name="Rectangle 3"/>
          <p:cNvSpPr>
            <a:spLocks noGrp="1" noChangeArrowheads="1"/>
          </p:cNvSpPr>
          <p:nvPr>
            <p:ph type="body" idx="1"/>
          </p:nvPr>
        </p:nvSpPr>
        <p:spPr/>
        <p:txBody>
          <a:bodyPr/>
          <a:lstStyle/>
          <a:p>
            <a:pPr eaLnBrk="1" hangingPunct="1"/>
            <a:r>
              <a:rPr lang="zh-CN" altLang="en-US" dirty="0">
                <a:solidFill>
                  <a:schemeClr val="accent2"/>
                </a:solidFill>
              </a:rPr>
              <a:t>数据模型的</a:t>
            </a:r>
            <a:r>
              <a:rPr lang="zh-CN" altLang="en-US" dirty="0" smtClean="0">
                <a:solidFill>
                  <a:schemeClr val="accent2"/>
                </a:solidFill>
              </a:rPr>
              <a:t>要素</a:t>
            </a:r>
            <a:endParaRPr lang="en-US" altLang="zh-CN" dirty="0" smtClean="0">
              <a:solidFill>
                <a:schemeClr val="accent2"/>
              </a:solidFill>
            </a:endParaRPr>
          </a:p>
          <a:p>
            <a:pPr eaLnBrk="1" hangingPunct="1"/>
            <a:r>
              <a:rPr lang="zh-CN" altLang="en-US" dirty="0">
                <a:solidFill>
                  <a:schemeClr val="accent2"/>
                </a:solidFill>
              </a:rPr>
              <a:t>三</a:t>
            </a:r>
            <a:r>
              <a:rPr lang="zh-CN" altLang="en-US" dirty="0" smtClean="0">
                <a:solidFill>
                  <a:schemeClr val="accent2"/>
                </a:solidFill>
              </a:rPr>
              <a:t>个层次</a:t>
            </a:r>
            <a:endParaRPr lang="zh-CN" altLang="en-US" dirty="0">
              <a:solidFill>
                <a:schemeClr val="accent2"/>
              </a:solidFill>
            </a:endParaRPr>
          </a:p>
          <a:p>
            <a:pPr lvl="1" eaLnBrk="1" hangingPunct="1"/>
            <a:r>
              <a:rPr lang="zh-CN" altLang="en-US" dirty="0"/>
              <a:t>概念模型</a:t>
            </a:r>
          </a:p>
          <a:p>
            <a:pPr lvl="1" eaLnBrk="1" hangingPunct="1"/>
            <a:r>
              <a:rPr lang="zh-CN" altLang="en-US" dirty="0" smtClean="0"/>
              <a:t>逻辑模型</a:t>
            </a:r>
            <a:endParaRPr lang="en-US" altLang="zh-CN" dirty="0"/>
          </a:p>
          <a:p>
            <a:pPr lvl="1" eaLnBrk="1" hangingPunct="1"/>
            <a:r>
              <a:rPr lang="zh-CN" altLang="en-US" dirty="0" smtClean="0"/>
              <a:t>物理模型</a:t>
            </a:r>
            <a:endParaRPr lang="zh-CN" altLang="en-US"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58</a:t>
            </a:fld>
            <a:endParaRPr lang="en-US" altLang="zh-CN"/>
          </a:p>
        </p:txBody>
      </p:sp>
      <p:sp>
        <p:nvSpPr>
          <p:cNvPr id="3" name="左箭头 2"/>
          <p:cNvSpPr/>
          <p:nvPr/>
        </p:nvSpPr>
        <p:spPr bwMode="auto">
          <a:xfrm>
            <a:off x="3923928" y="1700808"/>
            <a:ext cx="1152128"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数据模型的要素</a:t>
            </a:r>
          </a:p>
        </p:txBody>
      </p:sp>
      <p:sp>
        <p:nvSpPr>
          <p:cNvPr id="60419" name="Rectangle 3"/>
          <p:cNvSpPr>
            <a:spLocks noGrp="1" noChangeArrowheads="1"/>
          </p:cNvSpPr>
          <p:nvPr>
            <p:ph type="body" idx="1"/>
          </p:nvPr>
        </p:nvSpPr>
        <p:spPr>
          <a:xfrm>
            <a:off x="1066800" y="1828800"/>
            <a:ext cx="7772400" cy="4114800"/>
          </a:xfrm>
        </p:spPr>
        <p:txBody>
          <a:bodyPr/>
          <a:lstStyle/>
          <a:p>
            <a:pPr eaLnBrk="1" hangingPunct="1">
              <a:lnSpc>
                <a:spcPct val="130000"/>
              </a:lnSpc>
            </a:pPr>
            <a:r>
              <a:rPr lang="zh-CN" altLang="en-US"/>
              <a:t>数据结构 </a:t>
            </a:r>
          </a:p>
          <a:p>
            <a:pPr eaLnBrk="1" hangingPunct="1">
              <a:lnSpc>
                <a:spcPct val="130000"/>
              </a:lnSpc>
            </a:pPr>
            <a:r>
              <a:rPr lang="zh-CN" altLang="en-US"/>
              <a:t>数据操作 </a:t>
            </a:r>
          </a:p>
          <a:p>
            <a:pPr eaLnBrk="1" hangingPunct="1">
              <a:lnSpc>
                <a:spcPct val="130000"/>
              </a:lnSpc>
            </a:pPr>
            <a:r>
              <a:rPr lang="zh-CN" altLang="en-US"/>
              <a:t>数据的约束条件 </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p>
            <a:pPr eaLnBrk="1" hangingPunct="1"/>
            <a:r>
              <a:rPr lang="zh-CN" altLang="en-US" dirty="0"/>
              <a:t>课程定位</a:t>
            </a:r>
            <a:r>
              <a:rPr lang="en-US" altLang="zh-CN" dirty="0"/>
              <a:t>3</a:t>
            </a:r>
            <a:endParaRPr lang="zh-CN" altLang="en-US" dirty="0"/>
          </a:p>
        </p:txBody>
      </p:sp>
      <p:sp>
        <p:nvSpPr>
          <p:cNvPr id="12291" name="Rectangle 3"/>
          <p:cNvSpPr>
            <a:spLocks noGrp="1" noChangeArrowheads="1"/>
          </p:cNvSpPr>
          <p:nvPr>
            <p:ph type="body" idx="1"/>
          </p:nvPr>
        </p:nvSpPr>
        <p:spPr>
          <a:xfrm>
            <a:off x="467544" y="1196752"/>
            <a:ext cx="8229600" cy="5112568"/>
          </a:xfrm>
        </p:spPr>
        <p:txBody>
          <a:bodyPr/>
          <a:lstStyle/>
          <a:p>
            <a:pPr eaLnBrk="1" hangingPunct="1"/>
            <a:r>
              <a:rPr lang="zh-CN" altLang="en-US" b="1" dirty="0"/>
              <a:t>一点建议</a:t>
            </a:r>
            <a:endParaRPr lang="en-US" altLang="zh-CN" b="1" dirty="0"/>
          </a:p>
          <a:p>
            <a:pPr lvl="1"/>
            <a:r>
              <a:rPr lang="zh-CN" altLang="en-US" sz="2400" dirty="0"/>
              <a:t>认清自己的目标 </a:t>
            </a:r>
          </a:p>
          <a:p>
            <a:pPr lvl="2"/>
            <a:r>
              <a:rPr lang="zh-CN" altLang="en-US" sz="1600" dirty="0"/>
              <a:t>兴趣是最好的老师 </a:t>
            </a:r>
          </a:p>
          <a:p>
            <a:pPr lvl="2"/>
            <a:r>
              <a:rPr lang="zh-CN" altLang="en-US" sz="1600" dirty="0"/>
              <a:t>如果没有兴趣</a:t>
            </a:r>
            <a:r>
              <a:rPr lang="en-US" altLang="zh-CN" sz="1600" dirty="0"/>
              <a:t>…… </a:t>
            </a:r>
          </a:p>
          <a:p>
            <a:pPr lvl="1"/>
            <a:r>
              <a:rPr lang="zh-CN" altLang="en-US" sz="2400" dirty="0"/>
              <a:t>认清目标之前 </a:t>
            </a:r>
          </a:p>
          <a:p>
            <a:pPr lvl="2"/>
            <a:r>
              <a:rPr lang="zh-CN" altLang="en-US" sz="1600" dirty="0"/>
              <a:t>准备准备再准备 </a:t>
            </a:r>
          </a:p>
          <a:p>
            <a:pPr lvl="2"/>
            <a:r>
              <a:rPr lang="zh-CN" altLang="en-US" sz="1600" dirty="0"/>
              <a:t>不要忘记原来的目的 </a:t>
            </a:r>
          </a:p>
          <a:p>
            <a:pPr lvl="1"/>
            <a:r>
              <a:rPr lang="zh-CN" altLang="en-US" sz="2400" dirty="0"/>
              <a:t>方法建议 </a:t>
            </a:r>
          </a:p>
          <a:p>
            <a:pPr lvl="2"/>
            <a:r>
              <a:rPr lang="zh-CN" altLang="en-US" sz="1600" dirty="0"/>
              <a:t>基本概念要理解而不是记忆 </a:t>
            </a:r>
          </a:p>
          <a:p>
            <a:pPr lvl="2"/>
            <a:r>
              <a:rPr lang="zh-CN" altLang="en-US" sz="1600" dirty="0"/>
              <a:t>理解 → 举一反三 </a:t>
            </a:r>
          </a:p>
          <a:p>
            <a:pPr lvl="2"/>
            <a:r>
              <a:rPr lang="zh-CN" altLang="en-US" sz="1600" dirty="0"/>
              <a:t>练习要知所以其然而不是仅仅知其然 </a:t>
            </a:r>
          </a:p>
          <a:p>
            <a:pPr lvl="2"/>
            <a:r>
              <a:rPr lang="zh-CN" altLang="en-US" sz="1600" dirty="0"/>
              <a:t>自己动手才有效果 </a:t>
            </a:r>
          </a:p>
          <a:p>
            <a:pPr lvl="2"/>
            <a:r>
              <a:rPr lang="zh-CN" altLang="en-US" sz="1600" dirty="0"/>
              <a:t>实践、实践、实践 </a:t>
            </a:r>
          </a:p>
          <a:p>
            <a:pPr lvl="2"/>
            <a:r>
              <a:rPr lang="zh-CN" altLang="en-US" sz="1600" dirty="0"/>
              <a:t>重复一遍对大家有好处：实践、实践、实践 </a:t>
            </a:r>
            <a:endParaRPr lang="zh-CN" altLang="en-US" sz="1000" dirty="0"/>
          </a:p>
          <a:p>
            <a:pPr lvl="1" eaLnBrk="1" hangingPunct="1">
              <a:buFontTx/>
              <a:buChar char="•"/>
            </a:pPr>
            <a:endParaRPr lang="en-US" altLang="zh-CN" b="1" dirty="0"/>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6</a:t>
            </a:fld>
            <a:endParaRPr lang="en-US" altLang="zh-CN"/>
          </a:p>
        </p:txBody>
      </p:sp>
    </p:spTree>
    <p:extLst>
      <p:ext uri="{BB962C8B-B14F-4D97-AF65-F5344CB8AC3E}">
        <p14:creationId xmlns:p14="http://schemas.microsoft.com/office/powerpoint/2010/main" val="20251068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a:t>数据结构</a:t>
            </a:r>
          </a:p>
        </p:txBody>
      </p:sp>
      <p:sp>
        <p:nvSpPr>
          <p:cNvPr id="61443" name="Rectangle 3"/>
          <p:cNvSpPr>
            <a:spLocks noGrp="1" noChangeArrowheads="1"/>
          </p:cNvSpPr>
          <p:nvPr>
            <p:ph type="body" idx="1"/>
          </p:nvPr>
        </p:nvSpPr>
        <p:spPr/>
        <p:txBody>
          <a:bodyPr/>
          <a:lstStyle/>
          <a:p>
            <a:pPr algn="just" eaLnBrk="1" hangingPunct="1"/>
            <a:r>
              <a:rPr lang="zh-CN" altLang="en-US"/>
              <a:t>什么是数据结构</a:t>
            </a:r>
          </a:p>
          <a:p>
            <a:pPr lvl="1" algn="just" eaLnBrk="1" hangingPunct="1"/>
            <a:r>
              <a:rPr lang="zh-CN" altLang="en-US"/>
              <a:t>对象类型的集合</a:t>
            </a:r>
          </a:p>
          <a:p>
            <a:pPr lvl="1" algn="just" eaLnBrk="1" hangingPunct="1">
              <a:lnSpc>
                <a:spcPct val="60000"/>
              </a:lnSpc>
            </a:pPr>
            <a:endParaRPr lang="zh-CN" altLang="en-US"/>
          </a:p>
          <a:p>
            <a:pPr algn="just" eaLnBrk="1" hangingPunct="1"/>
            <a:r>
              <a:rPr lang="zh-CN" altLang="en-US"/>
              <a:t>两类对象</a:t>
            </a:r>
          </a:p>
          <a:p>
            <a:pPr lvl="1" algn="just" eaLnBrk="1" hangingPunct="1"/>
            <a:r>
              <a:rPr lang="zh-CN" altLang="en-US"/>
              <a:t>与数据类型、内容、性质有关的对象</a:t>
            </a:r>
          </a:p>
          <a:p>
            <a:pPr lvl="1" algn="just" eaLnBrk="1" hangingPunct="1"/>
            <a:r>
              <a:rPr lang="zh-CN" altLang="en-US"/>
              <a:t>与数据之间联系有关的对象</a:t>
            </a:r>
          </a:p>
          <a:p>
            <a:pPr lvl="1" algn="just" eaLnBrk="1" hangingPunct="1">
              <a:lnSpc>
                <a:spcPct val="60000"/>
              </a:lnSpc>
            </a:pPr>
            <a:endParaRPr lang="zh-CN" altLang="en-US"/>
          </a:p>
          <a:p>
            <a:pPr algn="just" eaLnBrk="1" hangingPunct="1"/>
            <a:r>
              <a:rPr lang="zh-CN" altLang="en-US"/>
              <a:t>数据结构是对系统静态特性的描述</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a:t>数据操作 </a:t>
            </a:r>
          </a:p>
        </p:txBody>
      </p:sp>
      <p:sp>
        <p:nvSpPr>
          <p:cNvPr id="62467" name="Rectangle 3"/>
          <p:cNvSpPr>
            <a:spLocks noGrp="1" noChangeArrowheads="1"/>
          </p:cNvSpPr>
          <p:nvPr>
            <p:ph type="body" idx="1"/>
          </p:nvPr>
        </p:nvSpPr>
        <p:spPr/>
        <p:txBody>
          <a:bodyPr/>
          <a:lstStyle/>
          <a:p>
            <a:pPr algn="just" eaLnBrk="1" hangingPunct="1"/>
            <a:r>
              <a:rPr lang="zh-CN" altLang="en-US"/>
              <a:t>数据操作</a:t>
            </a:r>
          </a:p>
          <a:p>
            <a:pPr lvl="1" algn="just" eaLnBrk="1" hangingPunct="1"/>
            <a:r>
              <a:rPr lang="zh-CN" altLang="en-US"/>
              <a:t>对数据库中各种对象（型）的实例（值）允许执行的</a:t>
            </a:r>
            <a:r>
              <a:rPr lang="zh-CN" altLang="en-US">
                <a:solidFill>
                  <a:srgbClr val="FF0000"/>
                </a:solidFill>
              </a:rPr>
              <a:t>操作</a:t>
            </a:r>
            <a:r>
              <a:rPr lang="zh-CN" altLang="en-US"/>
              <a:t>及有关的</a:t>
            </a:r>
            <a:r>
              <a:rPr lang="zh-CN" altLang="en-US">
                <a:solidFill>
                  <a:srgbClr val="FF0000"/>
                </a:solidFill>
              </a:rPr>
              <a:t>操作规则</a:t>
            </a:r>
          </a:p>
          <a:p>
            <a:pPr lvl="1" algn="just" eaLnBrk="1" hangingPunct="1"/>
            <a:endParaRPr lang="zh-CN" altLang="en-US"/>
          </a:p>
          <a:p>
            <a:pPr algn="just" eaLnBrk="1" hangingPunct="1"/>
            <a:r>
              <a:rPr lang="zh-CN" altLang="en-US"/>
              <a:t>数据操作的类型</a:t>
            </a:r>
          </a:p>
          <a:p>
            <a:pPr lvl="1" algn="just" eaLnBrk="1" hangingPunct="1"/>
            <a:r>
              <a:rPr lang="zh-CN" altLang="en-US"/>
              <a:t>检索</a:t>
            </a:r>
          </a:p>
          <a:p>
            <a:pPr lvl="1" algn="just" eaLnBrk="1" hangingPunct="1"/>
            <a:r>
              <a:rPr lang="zh-CN" altLang="en-US"/>
              <a:t>更新（包括插入、删除、修改）</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a:t> </a:t>
            </a:r>
            <a:r>
              <a:rPr lang="zh-CN" altLang="en-US"/>
              <a:t>数据操作</a:t>
            </a:r>
            <a:r>
              <a:rPr lang="en-US" altLang="zh-CN"/>
              <a:t>(</a:t>
            </a:r>
            <a:r>
              <a:rPr lang="zh-CN" altLang="en-US"/>
              <a:t>续</a:t>
            </a:r>
            <a:r>
              <a:rPr lang="en-US" altLang="zh-CN"/>
              <a:t>) </a:t>
            </a:r>
          </a:p>
        </p:txBody>
      </p:sp>
      <p:sp>
        <p:nvSpPr>
          <p:cNvPr id="63491" name="Rectangle 3"/>
          <p:cNvSpPr>
            <a:spLocks noGrp="1" noChangeArrowheads="1"/>
          </p:cNvSpPr>
          <p:nvPr>
            <p:ph type="body" idx="1"/>
          </p:nvPr>
        </p:nvSpPr>
        <p:spPr/>
        <p:txBody>
          <a:bodyPr/>
          <a:lstStyle/>
          <a:p>
            <a:pPr algn="just" eaLnBrk="1" hangingPunct="1"/>
            <a:r>
              <a:rPr lang="zh-CN" altLang="en-US"/>
              <a:t>数据模型对操作的定义</a:t>
            </a:r>
          </a:p>
          <a:p>
            <a:pPr lvl="1" algn="just" eaLnBrk="1" hangingPunct="1"/>
            <a:r>
              <a:rPr lang="zh-CN" altLang="en-US"/>
              <a:t>操作的确切含义</a:t>
            </a:r>
          </a:p>
          <a:p>
            <a:pPr lvl="1" algn="just" eaLnBrk="1" hangingPunct="1"/>
            <a:r>
              <a:rPr lang="zh-CN" altLang="en-US"/>
              <a:t>操作符号</a:t>
            </a:r>
          </a:p>
          <a:p>
            <a:pPr lvl="1" algn="just" eaLnBrk="1" hangingPunct="1"/>
            <a:r>
              <a:rPr lang="zh-CN" altLang="en-US"/>
              <a:t>操作规则（如优先级）</a:t>
            </a:r>
          </a:p>
          <a:p>
            <a:pPr lvl="1" algn="just" eaLnBrk="1" hangingPunct="1"/>
            <a:r>
              <a:rPr lang="zh-CN" altLang="en-US"/>
              <a:t>实现操作的语言</a:t>
            </a:r>
          </a:p>
          <a:p>
            <a:pPr lvl="1" algn="just" eaLnBrk="1" hangingPunct="1"/>
            <a:endParaRPr lang="zh-CN" altLang="en-US"/>
          </a:p>
          <a:p>
            <a:pPr algn="just" eaLnBrk="1" hangingPunct="1"/>
            <a:r>
              <a:rPr lang="zh-CN" altLang="en-US"/>
              <a:t>数据操作是对系统动态特性的描述。</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zh-CN" altLang="en-US"/>
              <a:t>数据的约束条件 </a:t>
            </a:r>
          </a:p>
        </p:txBody>
      </p:sp>
      <p:sp>
        <p:nvSpPr>
          <p:cNvPr id="64515" name="Rectangle 3"/>
          <p:cNvSpPr>
            <a:spLocks noGrp="1" noChangeArrowheads="1"/>
          </p:cNvSpPr>
          <p:nvPr>
            <p:ph type="body" idx="1"/>
          </p:nvPr>
        </p:nvSpPr>
        <p:spPr/>
        <p:txBody>
          <a:bodyPr/>
          <a:lstStyle/>
          <a:p>
            <a:pPr eaLnBrk="1" hangingPunct="1"/>
            <a:r>
              <a:rPr lang="zh-CN" altLang="en-US"/>
              <a:t>数据的约束条件</a:t>
            </a:r>
          </a:p>
          <a:p>
            <a:pPr lvl="1" eaLnBrk="1" hangingPunct="1">
              <a:spcBef>
                <a:spcPct val="50000"/>
              </a:spcBef>
              <a:spcAft>
                <a:spcPct val="20000"/>
              </a:spcAft>
            </a:pPr>
            <a:r>
              <a:rPr lang="zh-CN" altLang="en-US"/>
              <a:t>一组完整性规则的集合。</a:t>
            </a:r>
          </a:p>
          <a:p>
            <a:pPr lvl="1" eaLnBrk="1" hangingPunct="1">
              <a:spcBef>
                <a:spcPct val="50000"/>
              </a:spcBef>
              <a:spcAft>
                <a:spcPct val="20000"/>
              </a:spcAft>
            </a:pPr>
            <a:r>
              <a:rPr lang="zh-CN" altLang="en-US"/>
              <a:t>完整性规则是给定的数据模型中数据及其联系所具有的制约和储存规则，用以限定符合数据模型的数据库状态以及状态的变化，以保证数据的正确、有效、相容。</a:t>
            </a:r>
          </a:p>
          <a:p>
            <a:pPr eaLnBrk="1" hangingPunct="1"/>
            <a:endParaRPr lang="zh-CN" altLang="en-US"/>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a:t> </a:t>
            </a:r>
            <a:r>
              <a:rPr lang="zh-CN" altLang="en-US"/>
              <a:t>数据的约束条件</a:t>
            </a:r>
            <a:r>
              <a:rPr lang="en-US" altLang="zh-CN"/>
              <a:t>(</a:t>
            </a:r>
            <a:r>
              <a:rPr lang="zh-CN" altLang="en-US"/>
              <a:t>续</a:t>
            </a:r>
            <a:r>
              <a:rPr lang="en-US" altLang="zh-CN"/>
              <a:t>)</a:t>
            </a:r>
          </a:p>
        </p:txBody>
      </p:sp>
      <p:sp>
        <p:nvSpPr>
          <p:cNvPr id="65539" name="Rectangle 3"/>
          <p:cNvSpPr>
            <a:spLocks noGrp="1" noChangeArrowheads="1"/>
          </p:cNvSpPr>
          <p:nvPr>
            <p:ph type="body" idx="1"/>
          </p:nvPr>
        </p:nvSpPr>
        <p:spPr/>
        <p:txBody>
          <a:bodyPr/>
          <a:lstStyle/>
          <a:p>
            <a:pPr eaLnBrk="1" hangingPunct="1"/>
            <a:r>
              <a:rPr lang="zh-CN" altLang="en-US"/>
              <a:t>数据模型对约束条件的定义</a:t>
            </a:r>
          </a:p>
          <a:p>
            <a:pPr lvl="1" eaLnBrk="1" hangingPunct="1"/>
            <a:r>
              <a:rPr lang="zh-CN" altLang="en-US"/>
              <a:t>反映和规定本</a:t>
            </a:r>
            <a:r>
              <a:rPr lang="zh-CN" altLang="en-US">
                <a:solidFill>
                  <a:srgbClr val="FF0000"/>
                </a:solidFill>
              </a:rPr>
              <a:t>数据模型</a:t>
            </a:r>
            <a:r>
              <a:rPr lang="zh-CN" altLang="en-US"/>
              <a:t>必须遵守的基本的通用的完整性约束条件。例如在关系模型中，任何关系必须满足实体完整性和参照完整性两个条件。</a:t>
            </a:r>
          </a:p>
          <a:p>
            <a:pPr lvl="1" algn="just" eaLnBrk="1" hangingPunct="1"/>
            <a:r>
              <a:rPr lang="zh-CN" altLang="en-US"/>
              <a:t>提供定义完整性约束条件的机制，以反映</a:t>
            </a:r>
            <a:r>
              <a:rPr lang="zh-CN" altLang="en-US">
                <a:solidFill>
                  <a:srgbClr val="FF0000"/>
                </a:solidFill>
              </a:rPr>
              <a:t>具体应用</a:t>
            </a:r>
            <a:r>
              <a:rPr lang="zh-CN" altLang="en-US"/>
              <a:t>所涉及的数据必须遵守的特定的语义约束条件。</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64</a:t>
            </a:fld>
            <a:endParaRPr lang="en-US" altLang="zh-CN"/>
          </a:p>
        </p:txBody>
      </p:sp>
      <p:sp>
        <p:nvSpPr>
          <p:cNvPr id="3" name="文本框 2"/>
          <p:cNvSpPr txBox="1"/>
          <p:nvPr/>
        </p:nvSpPr>
        <p:spPr>
          <a:xfrm>
            <a:off x="7668344" y="836712"/>
            <a:ext cx="616387" cy="369332"/>
          </a:xfrm>
          <a:prstGeom prst="rect">
            <a:avLst/>
          </a:prstGeom>
          <a:noFill/>
        </p:spPr>
        <p:txBody>
          <a:bodyPr wrap="none" rtlCol="0">
            <a:spAutoFit/>
          </a:bodyPr>
          <a:lstStyle/>
          <a:p>
            <a:r>
              <a:rPr lang="en-US" altLang="zh-CN" dirty="0" smtClean="0"/>
              <a:t>9.11</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66563" name="Rectangle 3"/>
          <p:cNvSpPr>
            <a:spLocks noGrp="1" noChangeArrowheads="1"/>
          </p:cNvSpPr>
          <p:nvPr>
            <p:ph type="body" idx="1"/>
          </p:nvPr>
        </p:nvSpPr>
        <p:spPr/>
        <p:txBody>
          <a:bodyPr/>
          <a:lstStyle/>
          <a:p>
            <a:pPr eaLnBrk="1" hangingPunct="1"/>
            <a:r>
              <a:rPr lang="zh-CN" altLang="en-US" dirty="0"/>
              <a:t>数据模型的要素</a:t>
            </a:r>
          </a:p>
          <a:p>
            <a:pPr eaLnBrk="1" hangingPunct="1"/>
            <a:r>
              <a:rPr lang="zh-CN" altLang="en-US" dirty="0">
                <a:solidFill>
                  <a:schemeClr val="accent2"/>
                </a:solidFill>
              </a:rPr>
              <a:t>概念模型</a:t>
            </a:r>
          </a:p>
          <a:p>
            <a:pPr eaLnBrk="1" hangingPunct="1"/>
            <a:r>
              <a:rPr lang="zh-CN" altLang="en-US" dirty="0" smtClean="0"/>
              <a:t>逻辑模型（</a:t>
            </a:r>
            <a:r>
              <a:rPr lang="zh-CN" altLang="en-US" dirty="0"/>
              <a:t>层次</a:t>
            </a:r>
            <a:r>
              <a:rPr lang="en-US" altLang="zh-CN" dirty="0"/>
              <a:t>/</a:t>
            </a:r>
            <a:r>
              <a:rPr lang="zh-CN" altLang="en-US" dirty="0"/>
              <a:t>网状</a:t>
            </a:r>
            <a:r>
              <a:rPr lang="en-US" altLang="zh-CN" dirty="0"/>
              <a:t>/</a:t>
            </a:r>
            <a:r>
              <a:rPr lang="zh-CN" altLang="en-US" dirty="0"/>
              <a:t>关系</a:t>
            </a:r>
            <a:r>
              <a:rPr lang="en-US" altLang="zh-CN" dirty="0"/>
              <a:t>/</a:t>
            </a:r>
            <a:r>
              <a:rPr lang="zh-CN" altLang="en-US" dirty="0"/>
              <a:t>对象</a:t>
            </a:r>
            <a:r>
              <a:rPr lang="en-US" altLang="zh-CN" dirty="0"/>
              <a:t>…)(</a:t>
            </a:r>
            <a:r>
              <a:rPr lang="zh-CN" altLang="en-US" dirty="0"/>
              <a:t>逻辑模型</a:t>
            </a:r>
            <a:r>
              <a:rPr lang="en-US" altLang="zh-CN" dirty="0" smtClean="0"/>
              <a:t>)</a:t>
            </a:r>
            <a:endParaRPr lang="en-US" altLang="zh-CN" dirty="0"/>
          </a:p>
          <a:p>
            <a:pPr eaLnBrk="1" hangingPunct="1"/>
            <a:r>
              <a:rPr lang="zh-CN" altLang="en-US" dirty="0" smtClean="0"/>
              <a:t>物理模型</a:t>
            </a:r>
            <a:endParaRPr lang="zh-CN" altLang="en-US"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65</a:t>
            </a:fld>
            <a:endParaRPr lang="en-US" altLang="zh-CN"/>
          </a:p>
        </p:txBody>
      </p:sp>
      <p:sp>
        <p:nvSpPr>
          <p:cNvPr id="3" name="左箭头 2"/>
          <p:cNvSpPr/>
          <p:nvPr/>
        </p:nvSpPr>
        <p:spPr bwMode="auto">
          <a:xfrm>
            <a:off x="2915816" y="2276872"/>
            <a:ext cx="1080120"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概念模型</a:t>
            </a:r>
          </a:p>
        </p:txBody>
      </p:sp>
      <p:sp>
        <p:nvSpPr>
          <p:cNvPr id="67587" name="Rectangle 3"/>
          <p:cNvSpPr>
            <a:spLocks noGrp="1" noChangeArrowheads="1"/>
          </p:cNvSpPr>
          <p:nvPr>
            <p:ph type="body" idx="1"/>
          </p:nvPr>
        </p:nvSpPr>
        <p:spPr/>
        <p:txBody>
          <a:bodyPr/>
          <a:lstStyle/>
          <a:p>
            <a:pPr eaLnBrk="1" hangingPunct="1">
              <a:lnSpc>
                <a:spcPct val="140000"/>
              </a:lnSpc>
            </a:pPr>
            <a:r>
              <a:rPr lang="zh-CN" altLang="en-US"/>
              <a:t>概念模型</a:t>
            </a:r>
          </a:p>
          <a:p>
            <a:pPr eaLnBrk="1" hangingPunct="1">
              <a:lnSpc>
                <a:spcPct val="140000"/>
              </a:lnSpc>
            </a:pPr>
            <a:r>
              <a:rPr lang="zh-CN" altLang="en-US"/>
              <a:t>信息世界中的基本概念</a:t>
            </a:r>
          </a:p>
          <a:p>
            <a:pPr eaLnBrk="1" hangingPunct="1">
              <a:lnSpc>
                <a:spcPct val="140000"/>
              </a:lnSpc>
            </a:pPr>
            <a:r>
              <a:rPr lang="zh-CN" altLang="en-US"/>
              <a:t>概念模型的表示方法</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概念模型</a:t>
            </a:r>
          </a:p>
        </p:txBody>
      </p:sp>
      <p:sp>
        <p:nvSpPr>
          <p:cNvPr id="68611" name="Rectangle 3"/>
          <p:cNvSpPr>
            <a:spLocks noGrp="1" noChangeArrowheads="1"/>
          </p:cNvSpPr>
          <p:nvPr>
            <p:ph type="body" idx="1"/>
          </p:nvPr>
        </p:nvSpPr>
        <p:spPr>
          <a:xfrm>
            <a:off x="990600" y="1828800"/>
            <a:ext cx="7772400" cy="4648200"/>
          </a:xfrm>
        </p:spPr>
        <p:txBody>
          <a:bodyPr/>
          <a:lstStyle/>
          <a:p>
            <a:pPr algn="just" eaLnBrk="1" hangingPunct="1">
              <a:lnSpc>
                <a:spcPct val="90000"/>
              </a:lnSpc>
            </a:pPr>
            <a:r>
              <a:rPr lang="zh-CN" altLang="en-US"/>
              <a:t>概念模型的用途</a:t>
            </a:r>
          </a:p>
          <a:p>
            <a:pPr lvl="1" algn="just" eaLnBrk="1" hangingPunct="1">
              <a:lnSpc>
                <a:spcPct val="90000"/>
              </a:lnSpc>
            </a:pPr>
            <a:r>
              <a:rPr lang="zh-CN" altLang="en-US"/>
              <a:t>概念模型用于信息世界的建模</a:t>
            </a:r>
          </a:p>
          <a:p>
            <a:pPr lvl="1" eaLnBrk="1" hangingPunct="1">
              <a:lnSpc>
                <a:spcPct val="90000"/>
              </a:lnSpc>
            </a:pPr>
            <a:r>
              <a:rPr lang="zh-CN" altLang="en-US"/>
              <a:t>是现实世界到机器世界的一个中间层次</a:t>
            </a:r>
          </a:p>
          <a:p>
            <a:pPr lvl="1" algn="just" eaLnBrk="1" hangingPunct="1">
              <a:lnSpc>
                <a:spcPct val="90000"/>
              </a:lnSpc>
            </a:pPr>
            <a:r>
              <a:rPr lang="zh-CN" altLang="en-US"/>
              <a:t>是数据库设计的有力工具</a:t>
            </a:r>
          </a:p>
          <a:p>
            <a:pPr lvl="1" algn="just" eaLnBrk="1" hangingPunct="1">
              <a:lnSpc>
                <a:spcPct val="90000"/>
              </a:lnSpc>
            </a:pPr>
            <a:r>
              <a:rPr lang="zh-CN" altLang="en-US"/>
              <a:t>数据库设计人员和用户之间进行交流的语言</a:t>
            </a:r>
          </a:p>
          <a:p>
            <a:pPr algn="just" eaLnBrk="1" hangingPunct="1">
              <a:lnSpc>
                <a:spcPct val="90000"/>
              </a:lnSpc>
            </a:pPr>
            <a:r>
              <a:rPr lang="zh-CN" altLang="en-US"/>
              <a:t>对概念模型的基本要求</a:t>
            </a:r>
          </a:p>
          <a:p>
            <a:pPr lvl="1" algn="just" eaLnBrk="1" hangingPunct="1">
              <a:lnSpc>
                <a:spcPct val="90000"/>
              </a:lnSpc>
            </a:pPr>
            <a:r>
              <a:rPr lang="zh-CN" altLang="en-US"/>
              <a:t>较强的语义表达能力，能够方便、直接地表达应用中的各种语义知识</a:t>
            </a:r>
          </a:p>
          <a:p>
            <a:pPr lvl="1" algn="just" eaLnBrk="1" hangingPunct="1">
              <a:lnSpc>
                <a:spcPct val="90000"/>
              </a:lnSpc>
            </a:pPr>
            <a:r>
              <a:rPr lang="zh-CN" altLang="en-US"/>
              <a:t>简单、清晰、易于用户理解</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信息世界中的基本概念</a:t>
            </a:r>
          </a:p>
        </p:txBody>
      </p:sp>
      <p:sp>
        <p:nvSpPr>
          <p:cNvPr id="69635" name="Rectangle 3"/>
          <p:cNvSpPr>
            <a:spLocks noGrp="1" noChangeArrowheads="1"/>
          </p:cNvSpPr>
          <p:nvPr>
            <p:ph type="body" idx="1"/>
          </p:nvPr>
        </p:nvSpPr>
        <p:spPr/>
        <p:txBody>
          <a:bodyPr/>
          <a:lstStyle/>
          <a:p>
            <a:pPr algn="just" eaLnBrk="1" hangingPunct="1"/>
            <a:r>
              <a:rPr lang="en-US" altLang="zh-CN" b="1"/>
              <a:t> </a:t>
            </a:r>
            <a:r>
              <a:rPr lang="en-US" altLang="zh-CN"/>
              <a:t>(1) </a:t>
            </a:r>
            <a:r>
              <a:rPr lang="zh-CN" altLang="en-US"/>
              <a:t>实体（</a:t>
            </a:r>
            <a:r>
              <a:rPr lang="en-US" altLang="zh-CN"/>
              <a:t>Entity</a:t>
            </a:r>
            <a:r>
              <a:rPr lang="zh-CN" altLang="en-US"/>
              <a:t>） </a:t>
            </a:r>
          </a:p>
          <a:p>
            <a:pPr lvl="1" algn="just" eaLnBrk="1" hangingPunct="1"/>
            <a:r>
              <a:rPr lang="zh-CN" altLang="en-US"/>
              <a:t>客观存在并可相互区别的事物称为实体。</a:t>
            </a:r>
          </a:p>
          <a:p>
            <a:pPr lvl="1" algn="just" eaLnBrk="1" hangingPunct="1"/>
            <a:r>
              <a:rPr lang="zh-CN" altLang="en-US"/>
              <a:t>可以是具体的人、事、物或抽象的概念。</a:t>
            </a:r>
          </a:p>
          <a:p>
            <a:pPr algn="just" eaLnBrk="1" hangingPunct="1"/>
            <a:r>
              <a:rPr lang="en-US" altLang="zh-CN"/>
              <a:t>(2) </a:t>
            </a:r>
            <a:r>
              <a:rPr lang="zh-CN" altLang="en-US"/>
              <a:t>属性（</a:t>
            </a:r>
            <a:r>
              <a:rPr lang="en-US" altLang="zh-CN"/>
              <a:t>Attribute</a:t>
            </a:r>
            <a:r>
              <a:rPr lang="zh-CN" altLang="en-US"/>
              <a:t>） </a:t>
            </a:r>
          </a:p>
          <a:p>
            <a:pPr lvl="1" algn="just" eaLnBrk="1" hangingPunct="1"/>
            <a:r>
              <a:rPr lang="zh-CN" altLang="en-US"/>
              <a:t>实体所具有的某一特性称为属性。</a:t>
            </a:r>
          </a:p>
          <a:p>
            <a:pPr lvl="1" algn="just" eaLnBrk="1" hangingPunct="1"/>
            <a:r>
              <a:rPr lang="zh-CN" altLang="en-US"/>
              <a:t>一个实体可以由若干个属性来刻画。  </a:t>
            </a:r>
          </a:p>
          <a:p>
            <a:pPr algn="just" eaLnBrk="1" hangingPunct="1"/>
            <a:r>
              <a:rPr lang="en-US" altLang="zh-CN"/>
              <a:t>(3) </a:t>
            </a:r>
            <a:r>
              <a:rPr lang="zh-CN" altLang="en-US"/>
              <a:t>码（</a:t>
            </a:r>
            <a:r>
              <a:rPr lang="en-US" altLang="zh-CN"/>
              <a:t>Key</a:t>
            </a:r>
            <a:r>
              <a:rPr lang="zh-CN" altLang="en-US"/>
              <a:t>） </a:t>
            </a:r>
          </a:p>
          <a:p>
            <a:pPr lvl="1" algn="just" eaLnBrk="1" hangingPunct="1"/>
            <a:r>
              <a:rPr lang="zh-CN" altLang="en-US"/>
              <a:t>唯一标识实体的属性集称为码。 </a:t>
            </a:r>
            <a:endParaRPr lang="zh-CN" altLang="en-US" b="1"/>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信息世界中的基本概念</a:t>
            </a:r>
            <a:r>
              <a:rPr lang="en-US" altLang="zh-CN"/>
              <a:t>(</a:t>
            </a:r>
            <a:r>
              <a:rPr lang="zh-CN" altLang="en-US"/>
              <a:t>续</a:t>
            </a:r>
            <a:r>
              <a:rPr lang="en-US" altLang="zh-CN"/>
              <a:t>)</a:t>
            </a:r>
          </a:p>
        </p:txBody>
      </p:sp>
      <p:sp>
        <p:nvSpPr>
          <p:cNvPr id="70659" name="Rectangle 3"/>
          <p:cNvSpPr>
            <a:spLocks noGrp="1" noChangeArrowheads="1"/>
          </p:cNvSpPr>
          <p:nvPr>
            <p:ph type="body" idx="1"/>
          </p:nvPr>
        </p:nvSpPr>
        <p:spPr/>
        <p:txBody>
          <a:bodyPr/>
          <a:lstStyle/>
          <a:p>
            <a:pPr algn="just" eaLnBrk="1" hangingPunct="1"/>
            <a:r>
              <a:rPr lang="en-US" altLang="zh-CN"/>
              <a:t>(4) </a:t>
            </a:r>
            <a:r>
              <a:rPr lang="zh-CN" altLang="en-US"/>
              <a:t>域（</a:t>
            </a:r>
            <a:r>
              <a:rPr lang="en-US" altLang="zh-CN"/>
              <a:t>Domain</a:t>
            </a:r>
            <a:r>
              <a:rPr lang="zh-CN" altLang="en-US"/>
              <a:t>） </a:t>
            </a:r>
          </a:p>
          <a:p>
            <a:pPr lvl="1" algn="just" eaLnBrk="1" hangingPunct="1"/>
            <a:r>
              <a:rPr lang="zh-CN" altLang="en-US"/>
              <a:t>属性的取值范围称为该属性的域。 </a:t>
            </a:r>
          </a:p>
          <a:p>
            <a:pPr algn="just" eaLnBrk="1" hangingPunct="1"/>
            <a:r>
              <a:rPr lang="en-US" altLang="zh-CN"/>
              <a:t>(5) </a:t>
            </a:r>
            <a:r>
              <a:rPr lang="zh-CN" altLang="en-US"/>
              <a:t>实体型（</a:t>
            </a:r>
            <a:r>
              <a:rPr lang="en-US" altLang="zh-CN"/>
              <a:t>Entity Type</a:t>
            </a:r>
            <a:r>
              <a:rPr lang="zh-CN" altLang="en-US"/>
              <a:t>） </a:t>
            </a:r>
          </a:p>
          <a:p>
            <a:pPr lvl="1" algn="just" eaLnBrk="1" hangingPunct="1"/>
            <a:r>
              <a:rPr lang="zh-CN" altLang="en-US"/>
              <a:t>用实体名及其属性名集合来抽象和刻画同类实体称为实体型。 </a:t>
            </a:r>
          </a:p>
          <a:p>
            <a:pPr algn="just" eaLnBrk="1" hangingPunct="1"/>
            <a:r>
              <a:rPr lang="en-US" altLang="zh-CN"/>
              <a:t>(6) </a:t>
            </a:r>
            <a:r>
              <a:rPr lang="zh-CN" altLang="en-US"/>
              <a:t>实体集（</a:t>
            </a:r>
            <a:r>
              <a:rPr lang="en-US" altLang="zh-CN"/>
              <a:t>Entity Set</a:t>
            </a:r>
            <a:r>
              <a:rPr lang="zh-CN" altLang="en-US"/>
              <a:t>） </a:t>
            </a:r>
          </a:p>
          <a:p>
            <a:pPr lvl="1" algn="just" eaLnBrk="1" hangingPunct="1"/>
            <a:r>
              <a:rPr lang="zh-CN" altLang="en-US"/>
              <a:t>同型实体的集合称为实体集。</a:t>
            </a:r>
            <a:r>
              <a:rPr lang="zh-CN" altLang="en-US" b="1"/>
              <a:t> </a:t>
            </a:r>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7813"/>
            <a:ext cx="8229600" cy="918939"/>
          </a:xfrm>
        </p:spPr>
        <p:txBody>
          <a:bodyPr/>
          <a:lstStyle/>
          <a:p>
            <a:pPr marL="342900" lvl="1" indent="-342900" eaLnBrk="1" hangingPunct="1">
              <a:lnSpc>
                <a:spcPct val="170000"/>
              </a:lnSpc>
              <a:defRPr/>
            </a:pPr>
            <a:r>
              <a:rPr lang="en-US" altLang="zh-CN" sz="3200" dirty="0"/>
              <a:t>1.1</a:t>
            </a:r>
            <a:r>
              <a:rPr lang="zh-CN" altLang="en-US" sz="3200" dirty="0"/>
              <a:t>数据库系统概述</a:t>
            </a:r>
          </a:p>
        </p:txBody>
      </p:sp>
      <p:sp>
        <p:nvSpPr>
          <p:cNvPr id="10243" name="Rectangle 3"/>
          <p:cNvSpPr>
            <a:spLocks noGrp="1" noChangeArrowheads="1"/>
          </p:cNvSpPr>
          <p:nvPr>
            <p:ph type="body" idx="1"/>
          </p:nvPr>
        </p:nvSpPr>
        <p:spPr/>
        <p:txBody>
          <a:bodyPr/>
          <a:lstStyle/>
          <a:p>
            <a:pPr algn="just" eaLnBrk="1" hangingPunct="1">
              <a:lnSpc>
                <a:spcPct val="170000"/>
              </a:lnSpc>
            </a:pPr>
            <a:r>
              <a:rPr lang="zh-CN" altLang="en-US" sz="2600" dirty="0">
                <a:latin typeface="+mn-ea"/>
              </a:rPr>
              <a:t>课程定位</a:t>
            </a:r>
            <a:endParaRPr lang="en-US" altLang="zh-CN" sz="2600" dirty="0">
              <a:latin typeface="+mn-ea"/>
            </a:endParaRPr>
          </a:p>
          <a:p>
            <a:pPr algn="just" eaLnBrk="1" hangingPunct="1">
              <a:lnSpc>
                <a:spcPct val="170000"/>
              </a:lnSpc>
            </a:pPr>
            <a:r>
              <a:rPr lang="zh-CN" altLang="en-US" sz="2600" dirty="0">
                <a:latin typeface="+mn-ea"/>
              </a:rPr>
              <a:t>基本概念</a:t>
            </a:r>
            <a:endParaRPr lang="en-US" altLang="zh-CN" sz="2600" dirty="0">
              <a:latin typeface="+mn-ea"/>
            </a:endParaRPr>
          </a:p>
          <a:p>
            <a:pPr lvl="1" algn="just" eaLnBrk="1" hangingPunct="1">
              <a:lnSpc>
                <a:spcPct val="170000"/>
              </a:lnSpc>
            </a:pPr>
            <a:r>
              <a:rPr lang="zh-CN" altLang="en-US" sz="2200" dirty="0">
                <a:latin typeface="+mn-ea"/>
              </a:rPr>
              <a:t>数据、数据库、数据库系统、数据库管理系统</a:t>
            </a:r>
          </a:p>
          <a:p>
            <a:pPr algn="just" eaLnBrk="1" hangingPunct="1">
              <a:lnSpc>
                <a:spcPct val="170000"/>
              </a:lnSpc>
            </a:pPr>
            <a:r>
              <a:rPr lang="zh-CN" altLang="en-US" sz="2600" dirty="0">
                <a:latin typeface="+mn-ea"/>
              </a:rPr>
              <a:t>数据库技术的产生与发展</a:t>
            </a:r>
          </a:p>
          <a:p>
            <a:pPr algn="just" eaLnBrk="1" hangingPunct="1">
              <a:lnSpc>
                <a:spcPct val="170000"/>
              </a:lnSpc>
            </a:pPr>
            <a:r>
              <a:rPr lang="zh-CN" altLang="en-US" sz="2600" dirty="0">
                <a:latin typeface="+mn-ea"/>
              </a:rPr>
              <a:t>数据库技术的特点</a:t>
            </a:r>
            <a:endParaRPr lang="en-US" altLang="zh-CN" sz="2600" dirty="0">
              <a:latin typeface="+mn-ea"/>
            </a:endParaRPr>
          </a:p>
          <a:p>
            <a:pPr algn="just" eaLnBrk="1" hangingPunct="1">
              <a:lnSpc>
                <a:spcPct val="170000"/>
              </a:lnSpc>
            </a:pPr>
            <a:r>
              <a:rPr lang="zh-CN" altLang="en-US" sz="2400" dirty="0">
                <a:latin typeface="+mn-ea"/>
              </a:rPr>
              <a:t>数据库技术研究内容</a:t>
            </a:r>
            <a:endParaRPr lang="en-US" altLang="zh-CN" sz="2100" dirty="0">
              <a:latin typeface="+mn-ea"/>
            </a:endParaRPr>
          </a:p>
        </p:txBody>
      </p:sp>
      <p:sp>
        <p:nvSpPr>
          <p:cNvPr id="2" name="左箭头 1"/>
          <p:cNvSpPr/>
          <p:nvPr/>
        </p:nvSpPr>
        <p:spPr bwMode="auto">
          <a:xfrm>
            <a:off x="2567608" y="2636912"/>
            <a:ext cx="720080" cy="360040"/>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7</a:t>
            </a:fld>
            <a:endParaRPr lang="en-US" altLang="zh-CN"/>
          </a:p>
        </p:txBody>
      </p:sp>
    </p:spTree>
    <p:extLst>
      <p:ext uri="{BB962C8B-B14F-4D97-AF65-F5344CB8AC3E}">
        <p14:creationId xmlns:p14="http://schemas.microsoft.com/office/powerpoint/2010/main" val="22927512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信息世界中的基本概念</a:t>
            </a:r>
            <a:r>
              <a:rPr lang="en-US" altLang="zh-CN"/>
              <a:t>(</a:t>
            </a:r>
            <a:r>
              <a:rPr lang="zh-CN" altLang="en-US"/>
              <a:t>续</a:t>
            </a:r>
            <a:r>
              <a:rPr lang="en-US" altLang="zh-CN"/>
              <a:t>)</a:t>
            </a:r>
          </a:p>
        </p:txBody>
      </p:sp>
      <p:sp>
        <p:nvSpPr>
          <p:cNvPr id="71683" name="Rectangle 3"/>
          <p:cNvSpPr>
            <a:spLocks noGrp="1" noChangeArrowheads="1"/>
          </p:cNvSpPr>
          <p:nvPr>
            <p:ph type="body" idx="1"/>
          </p:nvPr>
        </p:nvSpPr>
        <p:spPr>
          <a:xfrm>
            <a:off x="914400" y="1828800"/>
            <a:ext cx="7924800" cy="4495800"/>
          </a:xfrm>
        </p:spPr>
        <p:txBody>
          <a:bodyPr/>
          <a:lstStyle/>
          <a:p>
            <a:pPr algn="just" eaLnBrk="1" hangingPunct="1"/>
            <a:r>
              <a:rPr lang="en-US" altLang="zh-CN" sz="2600"/>
              <a:t>(7) </a:t>
            </a:r>
            <a:r>
              <a:rPr lang="zh-CN" altLang="en-US" sz="2600"/>
              <a:t>联系（</a:t>
            </a:r>
            <a:r>
              <a:rPr lang="en-US" altLang="zh-CN" sz="2600"/>
              <a:t>Relationship</a:t>
            </a:r>
            <a:r>
              <a:rPr lang="zh-CN" altLang="en-US" sz="2600"/>
              <a:t>）  </a:t>
            </a:r>
          </a:p>
          <a:p>
            <a:pPr lvl="1" algn="just" eaLnBrk="1" hangingPunct="1"/>
            <a:r>
              <a:rPr lang="zh-CN" altLang="en-US" sz="2200"/>
              <a:t>现实世界中事物内部以及事物之间的联系在信息世界中反映为实体内部的联系和实体之间的联系。</a:t>
            </a:r>
          </a:p>
          <a:p>
            <a:pPr marL="1162050" lvl="2" indent="-228600" algn="just" eaLnBrk="1" hangingPunct="1"/>
            <a:r>
              <a:rPr lang="zh-CN" altLang="en-US"/>
              <a:t>实体内部的联系：组成实体的各属性之间的联系</a:t>
            </a:r>
          </a:p>
          <a:p>
            <a:pPr marL="1162050" lvl="2" indent="-228600" algn="just" eaLnBrk="1" hangingPunct="1"/>
            <a:r>
              <a:rPr lang="zh-CN" altLang="en-US"/>
              <a:t>实体之间的联系：不同实体集之间的联系</a:t>
            </a:r>
          </a:p>
          <a:p>
            <a:pPr lvl="1" algn="just" eaLnBrk="1" hangingPunct="1">
              <a:spcBef>
                <a:spcPct val="50000"/>
              </a:spcBef>
            </a:pPr>
            <a:r>
              <a:rPr lang="zh-CN" altLang="en-US" sz="2200"/>
              <a:t>三类实体型间联系</a:t>
            </a:r>
            <a:r>
              <a:rPr lang="zh-CN" altLang="en-US"/>
              <a:t> </a:t>
            </a:r>
          </a:p>
          <a:p>
            <a:pPr marL="1162050" lvl="2" indent="-228600" algn="just" eaLnBrk="1" hangingPunct="1"/>
            <a:r>
              <a:rPr lang="zh-CN" altLang="en-US"/>
              <a:t> 一对一联系（</a:t>
            </a:r>
            <a:r>
              <a:rPr lang="en-US" altLang="zh-CN"/>
              <a:t>1:1</a:t>
            </a:r>
            <a:r>
              <a:rPr lang="zh-CN" altLang="en-US"/>
              <a:t>） 　 </a:t>
            </a:r>
          </a:p>
          <a:p>
            <a:pPr marL="1162050" lvl="2" indent="-228600" algn="just" eaLnBrk="1" hangingPunct="1"/>
            <a:r>
              <a:rPr lang="zh-CN" altLang="en-US"/>
              <a:t>一对多联系（</a:t>
            </a:r>
            <a:r>
              <a:rPr lang="en-US" altLang="zh-CN"/>
              <a:t>1:n</a:t>
            </a:r>
            <a:r>
              <a:rPr lang="zh-CN" altLang="en-US"/>
              <a:t>） </a:t>
            </a:r>
          </a:p>
          <a:p>
            <a:pPr marL="1162050" lvl="2" indent="-228600" algn="just" eaLnBrk="1" hangingPunct="1"/>
            <a:r>
              <a:rPr lang="zh-CN" altLang="en-US"/>
              <a:t>多对多联系（</a:t>
            </a:r>
            <a:r>
              <a:rPr lang="en-US" altLang="zh-CN"/>
              <a:t>m:n</a:t>
            </a:r>
            <a:r>
              <a:rPr lang="zh-CN" altLang="en-US"/>
              <a:t>）</a:t>
            </a:r>
            <a:r>
              <a:rPr lang="zh-CN" altLang="en-US" b="1"/>
              <a:t>  </a:t>
            </a:r>
            <a:endParaRPr lang="zh-CN" altLang="en-US"/>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两个实体型间的联系 </a:t>
            </a:r>
          </a:p>
        </p:txBody>
      </p:sp>
      <p:sp>
        <p:nvSpPr>
          <p:cNvPr id="72707" name="Rectangle 3"/>
          <p:cNvSpPr>
            <a:spLocks noGrp="1" noChangeArrowheads="1"/>
          </p:cNvSpPr>
          <p:nvPr>
            <p:ph type="body" idx="1"/>
          </p:nvPr>
        </p:nvSpPr>
        <p:spPr/>
        <p:txBody>
          <a:bodyPr/>
          <a:lstStyle/>
          <a:p>
            <a:pPr algn="just" eaLnBrk="1" hangingPunct="1"/>
            <a:r>
              <a:rPr lang="zh-CN" altLang="en-US"/>
              <a:t>一对一联系 　 </a:t>
            </a:r>
          </a:p>
          <a:p>
            <a:pPr lvl="1" algn="just" eaLnBrk="1" hangingPunct="1"/>
            <a:r>
              <a:rPr lang="zh-CN" altLang="en-US"/>
              <a:t>如果对于实体集</a:t>
            </a:r>
            <a:r>
              <a:rPr lang="en-US" altLang="zh-CN"/>
              <a:t>A</a:t>
            </a:r>
            <a:r>
              <a:rPr lang="zh-CN" altLang="en-US"/>
              <a:t>中的每一个实体，实体集</a:t>
            </a:r>
            <a:r>
              <a:rPr lang="en-US" altLang="zh-CN"/>
              <a:t>B</a:t>
            </a:r>
            <a:r>
              <a:rPr lang="zh-CN" altLang="en-US"/>
              <a:t>中至多有一个实体与之联系，反之亦然，则称实体集</a:t>
            </a:r>
            <a:r>
              <a:rPr lang="en-US" altLang="zh-CN"/>
              <a:t>A</a:t>
            </a:r>
            <a:r>
              <a:rPr lang="zh-CN" altLang="en-US"/>
              <a:t>与实体集</a:t>
            </a:r>
            <a:r>
              <a:rPr lang="en-US" altLang="zh-CN"/>
              <a:t>B</a:t>
            </a:r>
            <a:r>
              <a:rPr lang="zh-CN" altLang="en-US"/>
              <a:t>具有一对一联系。记为</a:t>
            </a:r>
            <a:r>
              <a:rPr lang="en-US" altLang="zh-CN"/>
              <a:t>1:1</a:t>
            </a:r>
            <a:r>
              <a:rPr lang="zh-CN" altLang="en-US"/>
              <a:t>。 </a:t>
            </a:r>
          </a:p>
          <a:p>
            <a:pPr lvl="1" algn="just" eaLnBrk="1" hangingPunct="1"/>
            <a:r>
              <a:rPr lang="zh-CN" altLang="en-US"/>
              <a:t> 实例</a:t>
            </a:r>
          </a:p>
          <a:p>
            <a:pPr lvl="2" algn="just" eaLnBrk="1" hangingPunct="1">
              <a:buFont typeface="Wingdings" pitchFamily="2" charset="2"/>
              <a:buNone/>
            </a:pPr>
            <a:r>
              <a:rPr lang="zh-CN" altLang="en-US" i="1"/>
              <a:t>   班级与班长之间的联系：一个班级只有一个正班长，而一个班长只在一个班中任职</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71</a:t>
            </a:fld>
            <a:endParaRPr lang="en-US" altLang="zh-C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zh-CN" altLang="en-US"/>
              <a:t>两个实体型间的联系 </a:t>
            </a:r>
            <a:r>
              <a:rPr lang="en-US" altLang="zh-CN"/>
              <a:t>(</a:t>
            </a:r>
            <a:r>
              <a:rPr lang="zh-CN" altLang="en-US"/>
              <a:t>续</a:t>
            </a:r>
            <a:r>
              <a:rPr lang="en-US" altLang="zh-CN"/>
              <a:t>)</a:t>
            </a:r>
          </a:p>
        </p:txBody>
      </p:sp>
      <p:sp>
        <p:nvSpPr>
          <p:cNvPr id="73731" name="Rectangle 3"/>
          <p:cNvSpPr>
            <a:spLocks noGrp="1" noChangeArrowheads="1"/>
          </p:cNvSpPr>
          <p:nvPr>
            <p:ph type="body" idx="1"/>
          </p:nvPr>
        </p:nvSpPr>
        <p:spPr/>
        <p:txBody>
          <a:bodyPr/>
          <a:lstStyle/>
          <a:p>
            <a:pPr algn="just" eaLnBrk="1" hangingPunct="1"/>
            <a:r>
              <a:rPr lang="zh-CN" altLang="en-US"/>
              <a:t>一对多联系</a:t>
            </a:r>
          </a:p>
          <a:p>
            <a:pPr lvl="1" algn="just" eaLnBrk="1" hangingPunct="1"/>
            <a:r>
              <a:rPr lang="zh-CN" altLang="en-US"/>
              <a:t>如果对于实体集</a:t>
            </a:r>
            <a:r>
              <a:rPr lang="en-US" altLang="zh-CN"/>
              <a:t>A</a:t>
            </a:r>
            <a:r>
              <a:rPr lang="zh-CN" altLang="en-US"/>
              <a:t>中的每一个实体，实体集</a:t>
            </a:r>
            <a:r>
              <a:rPr lang="en-US" altLang="zh-CN"/>
              <a:t>B</a:t>
            </a:r>
            <a:r>
              <a:rPr lang="zh-CN" altLang="en-US"/>
              <a:t>中有</a:t>
            </a:r>
            <a:r>
              <a:rPr lang="en-US" altLang="zh-CN"/>
              <a:t>n</a:t>
            </a:r>
            <a:r>
              <a:rPr lang="zh-CN" altLang="en-US"/>
              <a:t>个实体（</a:t>
            </a:r>
            <a:r>
              <a:rPr lang="en-US" altLang="zh-CN"/>
              <a:t>n≥0</a:t>
            </a:r>
            <a:r>
              <a:rPr lang="zh-CN" altLang="en-US"/>
              <a:t>）与之联系，反之，对于实体集</a:t>
            </a:r>
            <a:r>
              <a:rPr lang="en-US" altLang="zh-CN"/>
              <a:t>B</a:t>
            </a:r>
            <a:r>
              <a:rPr lang="zh-CN" altLang="en-US"/>
              <a:t>中的每一个实体，实体集</a:t>
            </a:r>
            <a:r>
              <a:rPr lang="en-US" altLang="zh-CN"/>
              <a:t>A</a:t>
            </a:r>
            <a:r>
              <a:rPr lang="zh-CN" altLang="en-US"/>
              <a:t>中至多只有一个实体与之联系，则称实体集</a:t>
            </a:r>
            <a:r>
              <a:rPr lang="en-US" altLang="zh-CN"/>
              <a:t>A</a:t>
            </a:r>
            <a:r>
              <a:rPr lang="zh-CN" altLang="en-US"/>
              <a:t>与实体</a:t>
            </a:r>
            <a:r>
              <a:rPr lang="en-US" altLang="zh-CN"/>
              <a:t>B</a:t>
            </a:r>
            <a:r>
              <a:rPr lang="zh-CN" altLang="en-US"/>
              <a:t>有一对多联系。记为</a:t>
            </a:r>
            <a:r>
              <a:rPr lang="en-US" altLang="zh-CN"/>
              <a:t>1:n</a:t>
            </a:r>
          </a:p>
          <a:p>
            <a:pPr lvl="1" algn="just" eaLnBrk="1" hangingPunct="1"/>
            <a:r>
              <a:rPr lang="zh-CN" altLang="en-US"/>
              <a:t>实例</a:t>
            </a:r>
          </a:p>
          <a:p>
            <a:pPr lvl="2" algn="just" eaLnBrk="1" hangingPunct="1">
              <a:buFont typeface="Wingdings" pitchFamily="2" charset="2"/>
              <a:buNone/>
            </a:pPr>
            <a:r>
              <a:rPr lang="zh-CN" altLang="en-US" i="1"/>
              <a:t>  班级与学生之间的联系：一个班级中有若干名学生，而每个学生只在一个班级中学习</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zh-CN" altLang="en-US"/>
              <a:t>两个实体型间的联系 </a:t>
            </a:r>
            <a:r>
              <a:rPr lang="en-US" altLang="zh-CN"/>
              <a:t>(</a:t>
            </a:r>
            <a:r>
              <a:rPr lang="zh-CN" altLang="en-US"/>
              <a:t>续</a:t>
            </a:r>
            <a:r>
              <a:rPr lang="en-US" altLang="zh-CN"/>
              <a:t>)</a:t>
            </a:r>
          </a:p>
        </p:txBody>
      </p:sp>
      <p:sp>
        <p:nvSpPr>
          <p:cNvPr id="74755" name="Rectangle 3"/>
          <p:cNvSpPr>
            <a:spLocks noGrp="1" noChangeArrowheads="1"/>
          </p:cNvSpPr>
          <p:nvPr>
            <p:ph type="body" idx="1"/>
          </p:nvPr>
        </p:nvSpPr>
        <p:spPr/>
        <p:txBody>
          <a:bodyPr/>
          <a:lstStyle/>
          <a:p>
            <a:pPr algn="just" eaLnBrk="1" hangingPunct="1"/>
            <a:r>
              <a:rPr lang="zh-CN" altLang="en-US"/>
              <a:t>多对多联系（</a:t>
            </a:r>
            <a:r>
              <a:rPr lang="en-US" altLang="zh-CN"/>
              <a:t>m:n</a:t>
            </a:r>
            <a:r>
              <a:rPr lang="zh-CN" altLang="en-US"/>
              <a:t>）</a:t>
            </a:r>
          </a:p>
          <a:p>
            <a:pPr lvl="1" algn="just" eaLnBrk="1" hangingPunct="1"/>
            <a:r>
              <a:rPr lang="zh-CN" altLang="en-US"/>
              <a:t>如果对于实体集</a:t>
            </a:r>
            <a:r>
              <a:rPr lang="en-US" altLang="zh-CN"/>
              <a:t>A</a:t>
            </a:r>
            <a:r>
              <a:rPr lang="zh-CN" altLang="en-US"/>
              <a:t>中的每一个实体，实体集</a:t>
            </a:r>
            <a:r>
              <a:rPr lang="en-US" altLang="zh-CN"/>
              <a:t>B</a:t>
            </a:r>
            <a:r>
              <a:rPr lang="zh-CN" altLang="en-US"/>
              <a:t>中有</a:t>
            </a:r>
            <a:r>
              <a:rPr lang="en-US" altLang="zh-CN"/>
              <a:t>n</a:t>
            </a:r>
            <a:r>
              <a:rPr lang="zh-CN" altLang="en-US"/>
              <a:t>个实体（</a:t>
            </a:r>
            <a:r>
              <a:rPr lang="en-US" altLang="zh-CN"/>
              <a:t>n≥0</a:t>
            </a:r>
            <a:r>
              <a:rPr lang="zh-CN" altLang="en-US"/>
              <a:t>）与之联系，反之，对于实体集</a:t>
            </a:r>
            <a:r>
              <a:rPr lang="en-US" altLang="zh-CN"/>
              <a:t>B</a:t>
            </a:r>
            <a:r>
              <a:rPr lang="zh-CN" altLang="en-US"/>
              <a:t>中的每一个实体，实体集</a:t>
            </a:r>
            <a:r>
              <a:rPr lang="en-US" altLang="zh-CN"/>
              <a:t>A</a:t>
            </a:r>
            <a:r>
              <a:rPr lang="zh-CN" altLang="en-US"/>
              <a:t>中也有</a:t>
            </a:r>
            <a:r>
              <a:rPr lang="en-US" altLang="zh-CN"/>
              <a:t>m</a:t>
            </a:r>
            <a:r>
              <a:rPr lang="zh-CN" altLang="en-US"/>
              <a:t>个实体（</a:t>
            </a:r>
            <a:r>
              <a:rPr lang="en-US" altLang="zh-CN"/>
              <a:t>m≥0</a:t>
            </a:r>
            <a:r>
              <a:rPr lang="zh-CN" altLang="en-US"/>
              <a:t>）与之联系，则称实体集</a:t>
            </a:r>
            <a:r>
              <a:rPr lang="en-US" altLang="zh-CN"/>
              <a:t>A</a:t>
            </a:r>
            <a:r>
              <a:rPr lang="zh-CN" altLang="en-US"/>
              <a:t>与实体</a:t>
            </a:r>
            <a:r>
              <a:rPr lang="en-US" altLang="zh-CN"/>
              <a:t>B</a:t>
            </a:r>
            <a:r>
              <a:rPr lang="zh-CN" altLang="en-US"/>
              <a:t>具有多对多联系。记为</a:t>
            </a:r>
            <a:r>
              <a:rPr lang="en-US" altLang="zh-CN"/>
              <a:t>m:n</a:t>
            </a:r>
          </a:p>
          <a:p>
            <a:pPr lvl="1" algn="just" eaLnBrk="1" hangingPunct="1"/>
            <a:r>
              <a:rPr lang="zh-CN" altLang="en-US"/>
              <a:t>实例</a:t>
            </a:r>
          </a:p>
          <a:p>
            <a:pPr lvl="2" algn="just" eaLnBrk="1" hangingPunct="1">
              <a:buFont typeface="Wingdings" pitchFamily="2" charset="2"/>
              <a:buNone/>
            </a:pPr>
            <a:r>
              <a:rPr lang="zh-CN" altLang="en-US" i="1"/>
              <a:t>  课程与学生之间的联系：一门课程同时有若干个学生选修，而一个学生可以同时选修多门课程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zh-CN" altLang="en-US"/>
              <a:t>联系的表示方法示例</a:t>
            </a:r>
          </a:p>
        </p:txBody>
      </p:sp>
      <p:grpSp>
        <p:nvGrpSpPr>
          <p:cNvPr id="75779" name="Group 3"/>
          <p:cNvGrpSpPr>
            <a:grpSpLocks/>
          </p:cNvGrpSpPr>
          <p:nvPr/>
        </p:nvGrpSpPr>
        <p:grpSpPr bwMode="auto">
          <a:xfrm>
            <a:off x="1447800" y="2133600"/>
            <a:ext cx="6629400" cy="4267200"/>
            <a:chOff x="912" y="1152"/>
            <a:chExt cx="4176" cy="2688"/>
          </a:xfrm>
        </p:grpSpPr>
        <p:grpSp>
          <p:nvGrpSpPr>
            <p:cNvPr id="75780" name="Group 4"/>
            <p:cNvGrpSpPr>
              <a:grpSpLocks/>
            </p:cNvGrpSpPr>
            <p:nvPr/>
          </p:nvGrpSpPr>
          <p:grpSpPr bwMode="auto">
            <a:xfrm>
              <a:off x="912" y="1200"/>
              <a:ext cx="1008" cy="2640"/>
              <a:chOff x="1056" y="1344"/>
              <a:chExt cx="1008" cy="2640"/>
            </a:xfrm>
          </p:grpSpPr>
          <p:sp>
            <p:nvSpPr>
              <p:cNvPr id="75799" name="Text Box 5"/>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班级</a:t>
                </a:r>
              </a:p>
            </p:txBody>
          </p:sp>
          <p:sp>
            <p:nvSpPr>
              <p:cNvPr id="75800" name="AutoShape 6"/>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dirty="0">
                    <a:latin typeface="Times New Roman" charset="0"/>
                  </a:rPr>
                  <a:t>班级</a:t>
                </a:r>
                <a:r>
                  <a:rPr kumimoji="1" lang="en-US" altLang="zh-CN" sz="2400" b="1" dirty="0">
                    <a:latin typeface="Times New Roman" charset="0"/>
                  </a:rPr>
                  <a:t>-</a:t>
                </a:r>
                <a:r>
                  <a:rPr kumimoji="1" lang="zh-CN" altLang="en-US" sz="2400" b="1" dirty="0">
                    <a:latin typeface="Times New Roman" charset="0"/>
                  </a:rPr>
                  <a:t>班长</a:t>
                </a:r>
                <a:endParaRPr kumimoji="1" lang="zh-CN" altLang="en-US" sz="2400" dirty="0">
                  <a:latin typeface="Times New Roman" charset="0"/>
                </a:endParaRPr>
              </a:p>
            </p:txBody>
          </p:sp>
          <p:sp>
            <p:nvSpPr>
              <p:cNvPr id="75801" name="Text Box 7"/>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班长</a:t>
                </a:r>
              </a:p>
            </p:txBody>
          </p:sp>
          <p:sp>
            <p:nvSpPr>
              <p:cNvPr id="75802" name="Line 8"/>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3" name="Line 9"/>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4" name="Text Box 10"/>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75805" name="Text Box 11"/>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75806" name="Text Box 12"/>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1:1</a:t>
                </a:r>
                <a:r>
                  <a:rPr kumimoji="1" lang="zh-CN" altLang="en-US" sz="2400" b="1">
                    <a:latin typeface="Times New Roman" charset="0"/>
                  </a:rPr>
                  <a:t>联系</a:t>
                </a:r>
                <a:endParaRPr kumimoji="1" lang="zh-CN" altLang="en-US" sz="2400">
                  <a:latin typeface="Times New Roman" charset="0"/>
                </a:endParaRPr>
              </a:p>
            </p:txBody>
          </p:sp>
        </p:grpSp>
        <p:grpSp>
          <p:nvGrpSpPr>
            <p:cNvPr id="75781" name="Group 13"/>
            <p:cNvGrpSpPr>
              <a:grpSpLocks/>
            </p:cNvGrpSpPr>
            <p:nvPr/>
          </p:nvGrpSpPr>
          <p:grpSpPr bwMode="auto">
            <a:xfrm>
              <a:off x="4080" y="1152"/>
              <a:ext cx="1008" cy="2640"/>
              <a:chOff x="1056" y="1344"/>
              <a:chExt cx="1008" cy="2640"/>
            </a:xfrm>
          </p:grpSpPr>
          <p:sp>
            <p:nvSpPr>
              <p:cNvPr id="75791" name="Text Box 14"/>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课程</a:t>
                </a:r>
              </a:p>
            </p:txBody>
          </p:sp>
          <p:sp>
            <p:nvSpPr>
              <p:cNvPr id="75792" name="AutoShape 1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选修</a:t>
                </a:r>
                <a:endParaRPr kumimoji="1" lang="zh-CN" altLang="en-US" sz="2400">
                  <a:latin typeface="Times New Roman" charset="0"/>
                </a:endParaRPr>
              </a:p>
            </p:txBody>
          </p:sp>
          <p:sp>
            <p:nvSpPr>
              <p:cNvPr id="75793" name="Text Box 16"/>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学生</a:t>
                </a:r>
              </a:p>
            </p:txBody>
          </p:sp>
          <p:sp>
            <p:nvSpPr>
              <p:cNvPr id="75794" name="Line 17"/>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Line 18"/>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6" name="Text Box 19"/>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75797" name="Text Box 20"/>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75798" name="Text Box 21"/>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m:n</a:t>
                </a:r>
                <a:r>
                  <a:rPr kumimoji="1" lang="zh-CN" altLang="en-US" sz="2400" b="1">
                    <a:latin typeface="Times New Roman" charset="0"/>
                  </a:rPr>
                  <a:t>联系</a:t>
                </a:r>
                <a:endParaRPr kumimoji="1" lang="zh-CN" altLang="en-US" sz="2400">
                  <a:latin typeface="Times New Roman" charset="0"/>
                </a:endParaRPr>
              </a:p>
            </p:txBody>
          </p:sp>
        </p:grpSp>
        <p:grpSp>
          <p:nvGrpSpPr>
            <p:cNvPr id="75782" name="Group 22"/>
            <p:cNvGrpSpPr>
              <a:grpSpLocks/>
            </p:cNvGrpSpPr>
            <p:nvPr/>
          </p:nvGrpSpPr>
          <p:grpSpPr bwMode="auto">
            <a:xfrm>
              <a:off x="2496" y="1200"/>
              <a:ext cx="1008" cy="2640"/>
              <a:chOff x="1056" y="1344"/>
              <a:chExt cx="1008" cy="2640"/>
            </a:xfrm>
          </p:grpSpPr>
          <p:sp>
            <p:nvSpPr>
              <p:cNvPr id="75783" name="Text Box 23"/>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班级</a:t>
                </a:r>
              </a:p>
            </p:txBody>
          </p:sp>
          <p:sp>
            <p:nvSpPr>
              <p:cNvPr id="75784" name="AutoShape 24"/>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组成</a:t>
                </a:r>
                <a:endParaRPr kumimoji="1" lang="zh-CN" altLang="en-US" sz="2400">
                  <a:latin typeface="Times New Roman" charset="0"/>
                </a:endParaRPr>
              </a:p>
            </p:txBody>
          </p:sp>
          <p:sp>
            <p:nvSpPr>
              <p:cNvPr id="75785" name="Text Box 25"/>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学生</a:t>
                </a:r>
              </a:p>
            </p:txBody>
          </p:sp>
          <p:sp>
            <p:nvSpPr>
              <p:cNvPr id="75786" name="Line 26"/>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7" name="Line 27"/>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8" name="Text Box 28"/>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75789" name="Text Box 29"/>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75790" name="Text Box 30"/>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1:n</a:t>
                </a:r>
                <a:r>
                  <a:rPr kumimoji="1" lang="zh-CN" altLang="en-US" sz="2400" b="1">
                    <a:latin typeface="Times New Roman" charset="0"/>
                  </a:rPr>
                  <a:t>联系</a:t>
                </a:r>
                <a:endParaRPr kumimoji="1" lang="zh-CN" altLang="en-US" sz="2400">
                  <a:latin typeface="Times New Roman" charset="0"/>
                </a:endParaRPr>
              </a:p>
            </p:txBody>
          </p:sp>
        </p:gr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a:t>实体型间联系 </a:t>
            </a:r>
            <a:r>
              <a:rPr lang="en-US" altLang="zh-CN"/>
              <a:t>(</a:t>
            </a:r>
            <a:r>
              <a:rPr lang="zh-CN" altLang="en-US"/>
              <a:t>续</a:t>
            </a:r>
            <a:r>
              <a:rPr lang="en-US" altLang="zh-CN"/>
              <a:t>)</a:t>
            </a:r>
          </a:p>
        </p:txBody>
      </p:sp>
      <p:sp>
        <p:nvSpPr>
          <p:cNvPr id="76803" name="Rectangle 3"/>
          <p:cNvSpPr>
            <a:spLocks noGrp="1" noChangeArrowheads="1"/>
          </p:cNvSpPr>
          <p:nvPr>
            <p:ph type="body" idx="1"/>
          </p:nvPr>
        </p:nvSpPr>
        <p:spPr/>
        <p:txBody>
          <a:bodyPr/>
          <a:lstStyle/>
          <a:p>
            <a:pPr eaLnBrk="1" hangingPunct="1"/>
            <a:r>
              <a:rPr lang="zh-CN" altLang="en-US"/>
              <a:t>三类联系之间的关系</a:t>
            </a:r>
          </a:p>
        </p:txBody>
      </p:sp>
      <p:grpSp>
        <p:nvGrpSpPr>
          <p:cNvPr id="76804" name="Group 10"/>
          <p:cNvGrpSpPr>
            <a:grpSpLocks/>
          </p:cNvGrpSpPr>
          <p:nvPr/>
        </p:nvGrpSpPr>
        <p:grpSpPr bwMode="auto">
          <a:xfrm>
            <a:off x="1981200" y="2667000"/>
            <a:ext cx="5257800" cy="2895600"/>
            <a:chOff x="1248" y="1680"/>
            <a:chExt cx="3312" cy="1824"/>
          </a:xfrm>
        </p:grpSpPr>
        <p:sp>
          <p:nvSpPr>
            <p:cNvPr id="76805" name="Oval 4"/>
            <p:cNvSpPr>
              <a:spLocks noChangeArrowheads="1"/>
            </p:cNvSpPr>
            <p:nvPr/>
          </p:nvSpPr>
          <p:spPr bwMode="auto">
            <a:xfrm>
              <a:off x="2160" y="1680"/>
              <a:ext cx="1056" cy="432"/>
            </a:xfrm>
            <a:prstGeom prst="ellipse">
              <a:avLst/>
            </a:prstGeom>
            <a:solidFill>
              <a:schemeClr val="accent1"/>
            </a:solidFill>
            <a:ln w="9525">
              <a:solidFill>
                <a:schemeClr val="tx1"/>
              </a:solidFill>
              <a:round/>
              <a:headEnd/>
              <a:tailEnd/>
            </a:ln>
          </p:spPr>
          <p:txBody>
            <a:bodyPr wrap="none" anchor="ctr"/>
            <a:lstStyle/>
            <a:p>
              <a:pPr algn="ctr"/>
              <a:r>
                <a:rPr kumimoji="1" lang="en-US" altLang="zh-CN" sz="2400" b="1">
                  <a:latin typeface="Times New Roman" charset="0"/>
                </a:rPr>
                <a:t>m:n</a:t>
              </a:r>
              <a:r>
                <a:rPr kumimoji="1" lang="zh-CN" altLang="en-US" sz="2400" b="1">
                  <a:latin typeface="Times New Roman" charset="0"/>
                </a:rPr>
                <a:t>联系</a:t>
              </a:r>
            </a:p>
          </p:txBody>
        </p:sp>
        <p:sp>
          <p:nvSpPr>
            <p:cNvPr id="76806" name="Oval 5"/>
            <p:cNvSpPr>
              <a:spLocks noChangeArrowheads="1"/>
            </p:cNvSpPr>
            <p:nvPr/>
          </p:nvSpPr>
          <p:spPr bwMode="auto">
            <a:xfrm>
              <a:off x="1248" y="3072"/>
              <a:ext cx="1008" cy="432"/>
            </a:xfrm>
            <a:prstGeom prst="ellipse">
              <a:avLst/>
            </a:prstGeom>
            <a:solidFill>
              <a:schemeClr val="accent1"/>
            </a:solidFill>
            <a:ln w="9525">
              <a:solidFill>
                <a:schemeClr val="tx1"/>
              </a:solidFill>
              <a:round/>
              <a:headEnd/>
              <a:tailEnd/>
            </a:ln>
          </p:spPr>
          <p:txBody>
            <a:bodyPr wrap="none" anchor="ctr"/>
            <a:lstStyle/>
            <a:p>
              <a:pPr algn="ctr"/>
              <a:r>
                <a:rPr kumimoji="1" lang="en-US" altLang="zh-CN" sz="2400" b="1">
                  <a:latin typeface="Times New Roman" charset="0"/>
                </a:rPr>
                <a:t>1:1</a:t>
              </a:r>
              <a:r>
                <a:rPr kumimoji="1" lang="zh-CN" altLang="en-US" sz="2400" b="1">
                  <a:latin typeface="Times New Roman" charset="0"/>
                </a:rPr>
                <a:t>联系</a:t>
              </a:r>
            </a:p>
          </p:txBody>
        </p:sp>
        <p:sp>
          <p:nvSpPr>
            <p:cNvPr id="76807" name="Oval 6"/>
            <p:cNvSpPr>
              <a:spLocks noChangeArrowheads="1"/>
            </p:cNvSpPr>
            <p:nvPr/>
          </p:nvSpPr>
          <p:spPr bwMode="auto">
            <a:xfrm>
              <a:off x="3552" y="2592"/>
              <a:ext cx="1008" cy="432"/>
            </a:xfrm>
            <a:prstGeom prst="ellipse">
              <a:avLst/>
            </a:prstGeom>
            <a:solidFill>
              <a:schemeClr val="accent1"/>
            </a:solidFill>
            <a:ln w="9525">
              <a:solidFill>
                <a:schemeClr val="tx1"/>
              </a:solidFill>
              <a:round/>
              <a:headEnd/>
              <a:tailEnd/>
            </a:ln>
          </p:spPr>
          <p:txBody>
            <a:bodyPr wrap="none" anchor="ctr"/>
            <a:lstStyle/>
            <a:p>
              <a:pPr algn="ctr"/>
              <a:r>
                <a:rPr kumimoji="1" lang="en-US" altLang="zh-CN" sz="2400" b="1">
                  <a:latin typeface="Times New Roman" charset="0"/>
                </a:rPr>
                <a:t>1:n</a:t>
              </a:r>
              <a:r>
                <a:rPr kumimoji="1" lang="zh-CN" altLang="en-US" sz="2400" b="1">
                  <a:latin typeface="Times New Roman" charset="0"/>
                </a:rPr>
                <a:t>联系</a:t>
              </a:r>
            </a:p>
          </p:txBody>
        </p:sp>
        <p:sp>
          <p:nvSpPr>
            <p:cNvPr id="76808" name="AutoShape 7"/>
            <p:cNvSpPr>
              <a:spLocks noChangeArrowheads="1"/>
            </p:cNvSpPr>
            <p:nvPr/>
          </p:nvSpPr>
          <p:spPr bwMode="auto">
            <a:xfrm rot="-3440293">
              <a:off x="1536" y="2352"/>
              <a:ext cx="1055" cy="384"/>
            </a:xfrm>
            <a:prstGeom prst="notchedRightArrow">
              <a:avLst>
                <a:gd name="adj1" fmla="val 50000"/>
                <a:gd name="adj2" fmla="val 68685"/>
              </a:avLst>
            </a:prstGeom>
            <a:solidFill>
              <a:srgbClr val="EEE678"/>
            </a:solidFill>
            <a:ln w="9525">
              <a:solidFill>
                <a:schemeClr val="tx1"/>
              </a:solidFill>
              <a:miter lim="800000"/>
              <a:headEnd/>
              <a:tailEnd/>
            </a:ln>
          </p:spPr>
          <p:txBody>
            <a:bodyPr vert="eaVert" wrap="none" anchor="ctr"/>
            <a:lstStyle/>
            <a:p>
              <a:pPr algn="ctr"/>
              <a:r>
                <a:rPr kumimoji="1" lang="zh-CN" altLang="en-US" sz="2400" b="1">
                  <a:latin typeface="Times New Roman" charset="0"/>
                </a:rPr>
                <a:t>特</a:t>
              </a:r>
            </a:p>
            <a:p>
              <a:pPr algn="ctr"/>
              <a:r>
                <a:rPr kumimoji="1" lang="zh-CN" altLang="en-US" sz="2400" b="1">
                  <a:latin typeface="Times New Roman" charset="0"/>
                </a:rPr>
                <a:t>例</a:t>
              </a:r>
            </a:p>
          </p:txBody>
        </p:sp>
        <p:sp>
          <p:nvSpPr>
            <p:cNvPr id="76809" name="AutoShape 8"/>
            <p:cNvSpPr>
              <a:spLocks noChangeArrowheads="1"/>
            </p:cNvSpPr>
            <p:nvPr/>
          </p:nvSpPr>
          <p:spPr bwMode="auto">
            <a:xfrm rot="-1145585">
              <a:off x="2242" y="2943"/>
              <a:ext cx="1344" cy="384"/>
            </a:xfrm>
            <a:prstGeom prst="notchedRightArrow">
              <a:avLst>
                <a:gd name="adj1" fmla="val 50000"/>
                <a:gd name="adj2" fmla="val 87500"/>
              </a:avLst>
            </a:prstGeom>
            <a:solidFill>
              <a:srgbClr val="EEE678"/>
            </a:solidFill>
            <a:ln w="9525">
              <a:solidFill>
                <a:schemeClr val="tx1"/>
              </a:solidFill>
              <a:miter lim="800000"/>
              <a:headEnd/>
              <a:tailEnd/>
            </a:ln>
          </p:spPr>
          <p:txBody>
            <a:bodyPr vert="eaVert" wrap="none" anchor="ctr"/>
            <a:lstStyle/>
            <a:p>
              <a:pPr algn="ctr"/>
              <a:r>
                <a:rPr kumimoji="1" lang="zh-CN" altLang="en-US" sz="2400" b="1">
                  <a:latin typeface="Times New Roman" charset="0"/>
                </a:rPr>
                <a:t>特</a:t>
              </a:r>
            </a:p>
            <a:p>
              <a:pPr algn="ctr"/>
              <a:r>
                <a:rPr kumimoji="1" lang="zh-CN" altLang="en-US" sz="2400" b="1">
                  <a:latin typeface="Times New Roman" charset="0"/>
                </a:rPr>
                <a:t>例</a:t>
              </a:r>
            </a:p>
          </p:txBody>
        </p:sp>
        <p:sp>
          <p:nvSpPr>
            <p:cNvPr id="76810" name="AutoShape 9"/>
            <p:cNvSpPr>
              <a:spLocks noChangeArrowheads="1"/>
            </p:cNvSpPr>
            <p:nvPr/>
          </p:nvSpPr>
          <p:spPr bwMode="auto">
            <a:xfrm rot="-8512420">
              <a:off x="3024" y="2112"/>
              <a:ext cx="864" cy="384"/>
            </a:xfrm>
            <a:prstGeom prst="notchedRightArrow">
              <a:avLst>
                <a:gd name="adj1" fmla="val 50000"/>
                <a:gd name="adj2" fmla="val 56250"/>
              </a:avLst>
            </a:prstGeom>
            <a:solidFill>
              <a:srgbClr val="EEE678"/>
            </a:solidFill>
            <a:ln w="9525">
              <a:solidFill>
                <a:schemeClr val="tx1"/>
              </a:solidFill>
              <a:miter lim="800000"/>
              <a:headEnd/>
              <a:tailEnd/>
            </a:ln>
          </p:spPr>
          <p:txBody>
            <a:bodyPr vert="eaVert" wrap="none" anchor="ctr"/>
            <a:lstStyle/>
            <a:p>
              <a:pPr algn="ctr"/>
              <a:r>
                <a:rPr kumimoji="1" lang="zh-CN" altLang="en-US" sz="2400" b="1">
                  <a:latin typeface="Times New Roman" charset="0"/>
                </a:rPr>
                <a:t>特</a:t>
              </a:r>
            </a:p>
            <a:p>
              <a:pPr algn="ctr"/>
              <a:r>
                <a:rPr kumimoji="1" lang="zh-CN" altLang="en-US" sz="2400" b="1">
                  <a:latin typeface="Times New Roman" charset="0"/>
                </a:rPr>
                <a:t>例</a:t>
              </a:r>
            </a:p>
          </p:txBody>
        </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a:t>多个实体型间的联系</a:t>
            </a:r>
          </a:p>
        </p:txBody>
      </p:sp>
      <p:sp>
        <p:nvSpPr>
          <p:cNvPr id="77827" name="Rectangle 3"/>
          <p:cNvSpPr>
            <a:spLocks noGrp="1" noChangeArrowheads="1"/>
          </p:cNvSpPr>
          <p:nvPr>
            <p:ph type="body" idx="1"/>
          </p:nvPr>
        </p:nvSpPr>
        <p:spPr/>
        <p:txBody>
          <a:bodyPr/>
          <a:lstStyle/>
          <a:p>
            <a:pPr eaLnBrk="1" hangingPunct="1"/>
            <a:r>
              <a:rPr lang="zh-CN" altLang="en-US"/>
              <a:t>多个实体型之间的联系</a:t>
            </a:r>
          </a:p>
          <a:p>
            <a:pPr lvl="1" eaLnBrk="1" hangingPunct="1"/>
            <a:r>
              <a:rPr lang="zh-CN" altLang="en-US"/>
              <a:t>一对一联系</a:t>
            </a:r>
          </a:p>
          <a:p>
            <a:pPr lvl="1" eaLnBrk="1" hangingPunct="1"/>
            <a:r>
              <a:rPr lang="zh-CN" altLang="en-US"/>
              <a:t>一对多联系</a:t>
            </a:r>
          </a:p>
          <a:p>
            <a:pPr lvl="1" eaLnBrk="1" hangingPunct="1"/>
            <a:r>
              <a:rPr lang="zh-CN" altLang="en-US"/>
              <a:t>多对多联系</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a:t>多个实体型间的联系</a:t>
            </a:r>
            <a:r>
              <a:rPr lang="en-US" altLang="zh-CN"/>
              <a:t>(</a:t>
            </a:r>
            <a:r>
              <a:rPr lang="zh-CN" altLang="en-US"/>
              <a:t>续</a:t>
            </a:r>
            <a:r>
              <a:rPr lang="en-US" altLang="zh-CN"/>
              <a:t>)</a:t>
            </a:r>
          </a:p>
        </p:txBody>
      </p:sp>
      <p:sp>
        <p:nvSpPr>
          <p:cNvPr id="78851" name="Rectangle 3"/>
          <p:cNvSpPr>
            <a:spLocks noGrp="1" noChangeArrowheads="1"/>
          </p:cNvSpPr>
          <p:nvPr>
            <p:ph type="body" idx="1"/>
          </p:nvPr>
        </p:nvSpPr>
        <p:spPr/>
        <p:txBody>
          <a:bodyPr/>
          <a:lstStyle/>
          <a:p>
            <a:pPr eaLnBrk="1" hangingPunct="1"/>
            <a:r>
              <a:rPr lang="zh-CN" altLang="en-US"/>
              <a:t>多个实体型间的一对多联系</a:t>
            </a:r>
          </a:p>
          <a:p>
            <a:pPr lvl="1" eaLnBrk="1" hangingPunct="1"/>
            <a:r>
              <a:rPr lang="zh-CN" altLang="en-US"/>
              <a:t>若实体集</a:t>
            </a:r>
            <a:r>
              <a:rPr lang="en-US" altLang="zh-CN"/>
              <a:t>E</a:t>
            </a:r>
            <a:r>
              <a:rPr lang="en-US" altLang="zh-CN" baseline="-25000"/>
              <a:t>1</a:t>
            </a:r>
            <a:r>
              <a:rPr lang="zh-CN" altLang="en-US"/>
              <a:t>，</a:t>
            </a:r>
            <a:r>
              <a:rPr lang="en-US" altLang="zh-CN"/>
              <a:t>E</a:t>
            </a:r>
            <a:r>
              <a:rPr lang="en-US" altLang="zh-CN" baseline="-25000"/>
              <a:t>2</a:t>
            </a:r>
            <a:r>
              <a:rPr lang="zh-CN" altLang="en-US"/>
              <a:t>，</a:t>
            </a:r>
            <a:r>
              <a:rPr lang="en-US" altLang="zh-CN"/>
              <a:t>...</a:t>
            </a:r>
            <a:r>
              <a:rPr lang="zh-CN" altLang="en-US"/>
              <a:t>，</a:t>
            </a:r>
            <a:r>
              <a:rPr lang="en-US" altLang="zh-CN"/>
              <a:t>E</a:t>
            </a:r>
            <a:r>
              <a:rPr lang="en-US" altLang="zh-CN" baseline="-25000"/>
              <a:t>n</a:t>
            </a:r>
            <a:r>
              <a:rPr lang="zh-CN" altLang="en-US"/>
              <a:t>存在联系，对于实体集</a:t>
            </a:r>
            <a:r>
              <a:rPr lang="en-US" altLang="zh-CN"/>
              <a:t>E</a:t>
            </a:r>
            <a:r>
              <a:rPr lang="en-US" altLang="zh-CN" baseline="-25000"/>
              <a:t>j</a:t>
            </a:r>
            <a:r>
              <a:rPr lang="zh-CN" altLang="en-US"/>
              <a:t>（</a:t>
            </a:r>
            <a:r>
              <a:rPr lang="en-US" altLang="zh-CN"/>
              <a:t>j=1</a:t>
            </a:r>
            <a:r>
              <a:rPr lang="zh-CN" altLang="en-US"/>
              <a:t>，</a:t>
            </a:r>
            <a:r>
              <a:rPr lang="en-US" altLang="zh-CN"/>
              <a:t>2</a:t>
            </a:r>
            <a:r>
              <a:rPr lang="zh-CN" altLang="en-US"/>
              <a:t>，</a:t>
            </a:r>
            <a:r>
              <a:rPr lang="en-US" altLang="zh-CN"/>
              <a:t>...</a:t>
            </a:r>
            <a:r>
              <a:rPr lang="zh-CN" altLang="en-US"/>
              <a:t>，</a:t>
            </a:r>
            <a:r>
              <a:rPr lang="en-US" altLang="zh-CN"/>
              <a:t>i-1</a:t>
            </a:r>
            <a:r>
              <a:rPr lang="zh-CN" altLang="en-US"/>
              <a:t>，</a:t>
            </a:r>
            <a:r>
              <a:rPr lang="en-US" altLang="zh-CN"/>
              <a:t>i+1</a:t>
            </a:r>
            <a:r>
              <a:rPr lang="zh-CN" altLang="en-US"/>
              <a:t>，</a:t>
            </a:r>
            <a:r>
              <a:rPr lang="en-US" altLang="zh-CN"/>
              <a:t>...</a:t>
            </a:r>
            <a:r>
              <a:rPr lang="zh-CN" altLang="en-US"/>
              <a:t>，</a:t>
            </a:r>
            <a:r>
              <a:rPr lang="en-US" altLang="zh-CN"/>
              <a:t>n</a:t>
            </a:r>
            <a:r>
              <a:rPr lang="zh-CN" altLang="en-US"/>
              <a:t>）中的给定实体，最多只和</a:t>
            </a:r>
            <a:r>
              <a:rPr lang="en-US" altLang="zh-CN"/>
              <a:t>E</a:t>
            </a:r>
            <a:r>
              <a:rPr lang="en-US" altLang="zh-CN" baseline="-25000"/>
              <a:t>i</a:t>
            </a:r>
            <a:r>
              <a:rPr lang="zh-CN" altLang="en-US"/>
              <a:t>中的一个实体相联系，则我们说</a:t>
            </a:r>
            <a:r>
              <a:rPr lang="en-US" altLang="zh-CN"/>
              <a:t>E</a:t>
            </a:r>
            <a:r>
              <a:rPr lang="en-US" altLang="zh-CN" baseline="-25000"/>
              <a:t>i</a:t>
            </a:r>
            <a:r>
              <a:rPr lang="zh-CN" altLang="en-US"/>
              <a:t>与</a:t>
            </a:r>
            <a:r>
              <a:rPr lang="en-US" altLang="zh-CN"/>
              <a:t>E</a:t>
            </a:r>
            <a:r>
              <a:rPr lang="en-US" altLang="zh-CN" baseline="-25000"/>
              <a:t>1</a:t>
            </a:r>
            <a:r>
              <a:rPr lang="zh-CN" altLang="en-US"/>
              <a:t>，</a:t>
            </a:r>
            <a:r>
              <a:rPr lang="en-US" altLang="zh-CN"/>
              <a:t>E</a:t>
            </a:r>
            <a:r>
              <a:rPr lang="en-US" altLang="zh-CN" baseline="-25000"/>
              <a:t>2</a:t>
            </a:r>
            <a:r>
              <a:rPr lang="zh-CN" altLang="en-US"/>
              <a:t>，</a:t>
            </a:r>
            <a:r>
              <a:rPr lang="en-US" altLang="zh-CN"/>
              <a:t>...</a:t>
            </a:r>
            <a:r>
              <a:rPr lang="zh-CN" altLang="en-US"/>
              <a:t>，</a:t>
            </a:r>
            <a:r>
              <a:rPr lang="en-US" altLang="zh-CN"/>
              <a:t>E</a:t>
            </a:r>
            <a:r>
              <a:rPr lang="en-US" altLang="zh-CN" baseline="-25000"/>
              <a:t>i-1</a:t>
            </a:r>
            <a:r>
              <a:rPr lang="zh-CN" altLang="en-US"/>
              <a:t>，</a:t>
            </a:r>
            <a:r>
              <a:rPr lang="en-US" altLang="zh-CN"/>
              <a:t>E</a:t>
            </a:r>
            <a:r>
              <a:rPr lang="en-US" altLang="zh-CN" baseline="-25000"/>
              <a:t>i+1</a:t>
            </a:r>
            <a:r>
              <a:rPr lang="zh-CN" altLang="en-US"/>
              <a:t>，</a:t>
            </a:r>
            <a:r>
              <a:rPr lang="en-US" altLang="zh-CN"/>
              <a:t>...</a:t>
            </a:r>
            <a:r>
              <a:rPr lang="zh-CN" altLang="en-US"/>
              <a:t>，</a:t>
            </a:r>
            <a:r>
              <a:rPr lang="en-US" altLang="zh-CN"/>
              <a:t>E</a:t>
            </a:r>
            <a:r>
              <a:rPr lang="en-US" altLang="zh-CN" baseline="-25000"/>
              <a:t>n</a:t>
            </a:r>
            <a:r>
              <a:rPr lang="zh-CN" altLang="en-US"/>
              <a:t>之间的联系是一对多的。</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zh-CN" altLang="en-US"/>
              <a:t>多个实体型间的联系</a:t>
            </a:r>
            <a:r>
              <a:rPr lang="en-US" altLang="zh-CN"/>
              <a:t>(</a:t>
            </a:r>
            <a:r>
              <a:rPr lang="zh-CN" altLang="en-US"/>
              <a:t>续</a:t>
            </a:r>
            <a:r>
              <a:rPr lang="en-US" altLang="zh-CN"/>
              <a:t>)</a:t>
            </a:r>
          </a:p>
        </p:txBody>
      </p:sp>
      <p:sp>
        <p:nvSpPr>
          <p:cNvPr id="79875" name="Rectangle 3"/>
          <p:cNvSpPr>
            <a:spLocks noGrp="1" noChangeArrowheads="1"/>
          </p:cNvSpPr>
          <p:nvPr>
            <p:ph type="body" idx="1"/>
          </p:nvPr>
        </p:nvSpPr>
        <p:spPr/>
        <p:txBody>
          <a:bodyPr/>
          <a:lstStyle/>
          <a:p>
            <a:pPr eaLnBrk="1" hangingPunct="1"/>
            <a:r>
              <a:rPr lang="zh-CN" altLang="en-US"/>
              <a:t>多个实体型间的一对多联系</a:t>
            </a:r>
            <a:r>
              <a:rPr lang="en-US" altLang="zh-CN"/>
              <a:t>(</a:t>
            </a:r>
            <a:r>
              <a:rPr lang="zh-CN" altLang="en-US"/>
              <a:t>续</a:t>
            </a:r>
            <a:r>
              <a:rPr lang="en-US" altLang="zh-CN"/>
              <a:t>)</a:t>
            </a:r>
          </a:p>
          <a:p>
            <a:pPr lvl="1" eaLnBrk="1" hangingPunct="1"/>
            <a:r>
              <a:rPr lang="zh-CN" altLang="en-US"/>
              <a:t>实例</a:t>
            </a:r>
          </a:p>
          <a:p>
            <a:pPr lvl="2" eaLnBrk="1" hangingPunct="1">
              <a:buFont typeface="Wingdings" pitchFamily="2" charset="2"/>
              <a:buNone/>
            </a:pPr>
            <a:r>
              <a:rPr lang="zh-CN" altLang="en-US" i="1"/>
              <a:t>   对于课程、教师与参考书三个实体型，如果一门课程可以有若干个教师讲授，使用若干本参考书，而每一个教师只讲授一门课程，每一本参考书只供一门课程使用，则课程与教师、参考书之间的联系是一对多的</a:t>
            </a:r>
            <a:endParaRPr lang="zh-CN" altLang="en-US"/>
          </a:p>
          <a:p>
            <a:pPr eaLnBrk="1" hangingPunct="1"/>
            <a:r>
              <a:rPr lang="zh-CN" altLang="en-US"/>
              <a:t>多个实体型间的一对一联系</a:t>
            </a:r>
          </a:p>
          <a:p>
            <a:pPr eaLnBrk="1" hangingPunct="1"/>
            <a:r>
              <a:rPr lang="zh-CN" altLang="en-US"/>
              <a:t>多个实体型间的多对多联系</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a:t>联系的表示方法示例</a:t>
            </a:r>
            <a:r>
              <a:rPr lang="en-US" altLang="zh-CN"/>
              <a:t>(</a:t>
            </a:r>
            <a:r>
              <a:rPr lang="zh-CN" altLang="en-US"/>
              <a:t>续</a:t>
            </a:r>
            <a:r>
              <a:rPr lang="en-US" altLang="zh-CN"/>
              <a:t>)</a:t>
            </a:r>
          </a:p>
        </p:txBody>
      </p:sp>
      <p:grpSp>
        <p:nvGrpSpPr>
          <p:cNvPr id="80899" name="Group 3"/>
          <p:cNvGrpSpPr>
            <a:grpSpLocks/>
          </p:cNvGrpSpPr>
          <p:nvPr/>
        </p:nvGrpSpPr>
        <p:grpSpPr bwMode="auto">
          <a:xfrm>
            <a:off x="1285875" y="1714500"/>
            <a:ext cx="6629400" cy="4191000"/>
            <a:chOff x="1008" y="1152"/>
            <a:chExt cx="4176" cy="2640"/>
          </a:xfrm>
        </p:grpSpPr>
        <p:grpSp>
          <p:nvGrpSpPr>
            <p:cNvPr id="80900" name="Group 4"/>
            <p:cNvGrpSpPr>
              <a:grpSpLocks/>
            </p:cNvGrpSpPr>
            <p:nvPr/>
          </p:nvGrpSpPr>
          <p:grpSpPr bwMode="auto">
            <a:xfrm>
              <a:off x="3744" y="1152"/>
              <a:ext cx="1440" cy="1910"/>
              <a:chOff x="3936" y="1152"/>
              <a:chExt cx="1440" cy="1910"/>
            </a:xfrm>
          </p:grpSpPr>
          <p:sp>
            <p:nvSpPr>
              <p:cNvPr id="80913" name="Text Box 5"/>
              <p:cNvSpPr txBox="1">
                <a:spLocks noChangeArrowheads="1"/>
              </p:cNvSpPr>
              <p:nvPr/>
            </p:nvSpPr>
            <p:spPr bwMode="auto">
              <a:xfrm>
                <a:off x="4128" y="115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职工</a:t>
                </a:r>
              </a:p>
            </p:txBody>
          </p:sp>
          <p:sp>
            <p:nvSpPr>
              <p:cNvPr id="80914" name="AutoShape 6"/>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领导</a:t>
                </a:r>
                <a:endParaRPr kumimoji="1" lang="zh-CN" altLang="en-US" sz="2400">
                  <a:latin typeface="Times New Roman" charset="0"/>
                </a:endParaRPr>
              </a:p>
            </p:txBody>
          </p:sp>
          <p:sp>
            <p:nvSpPr>
              <p:cNvPr id="80915" name="Line 7"/>
              <p:cNvSpPr>
                <a:spLocks noChangeShapeType="1"/>
              </p:cNvSpPr>
              <p:nvPr/>
            </p:nvSpPr>
            <p:spPr bwMode="auto">
              <a:xfrm flipV="1">
                <a:off x="4368" y="14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6" name="Line 8"/>
              <p:cNvSpPr>
                <a:spLocks noChangeShapeType="1"/>
              </p:cNvSpPr>
              <p:nvPr/>
            </p:nvSpPr>
            <p:spPr bwMode="auto">
              <a:xfrm>
                <a:off x="4704" y="14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7" name="Text Box 9"/>
              <p:cNvSpPr txBox="1">
                <a:spLocks noChangeArrowheads="1"/>
              </p:cNvSpPr>
              <p:nvPr/>
            </p:nvSpPr>
            <p:spPr bwMode="auto">
              <a:xfrm>
                <a:off x="4080"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0918" name="Text Box 10"/>
              <p:cNvSpPr txBox="1">
                <a:spLocks noChangeArrowheads="1"/>
              </p:cNvSpPr>
              <p:nvPr/>
            </p:nvSpPr>
            <p:spPr bwMode="auto">
              <a:xfrm>
                <a:off x="475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80919" name="Text Box 11"/>
              <p:cNvSpPr txBox="1">
                <a:spLocks noChangeArrowheads="1"/>
              </p:cNvSpPr>
              <p:nvPr/>
            </p:nvSpPr>
            <p:spPr bwMode="auto">
              <a:xfrm>
                <a:off x="3936" y="2544"/>
                <a:ext cx="14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同一实体型内部的</a:t>
                </a:r>
                <a:r>
                  <a:rPr kumimoji="1" lang="en-US" altLang="zh-CN" sz="2400" b="1">
                    <a:latin typeface="Times New Roman" charset="0"/>
                  </a:rPr>
                  <a:t>1:n</a:t>
                </a:r>
                <a:r>
                  <a:rPr kumimoji="1" lang="zh-CN" altLang="en-US" sz="2400" b="1">
                    <a:latin typeface="Times New Roman" charset="0"/>
                  </a:rPr>
                  <a:t>联系</a:t>
                </a:r>
                <a:endParaRPr kumimoji="1" lang="zh-CN" altLang="en-US" sz="2800">
                  <a:latin typeface="Times New Roman" charset="0"/>
                </a:endParaRPr>
              </a:p>
            </p:txBody>
          </p:sp>
        </p:grpSp>
        <p:grpSp>
          <p:nvGrpSpPr>
            <p:cNvPr id="80901" name="Group 12"/>
            <p:cNvGrpSpPr>
              <a:grpSpLocks/>
            </p:cNvGrpSpPr>
            <p:nvPr/>
          </p:nvGrpSpPr>
          <p:grpSpPr bwMode="auto">
            <a:xfrm>
              <a:off x="1008" y="1152"/>
              <a:ext cx="2352" cy="2640"/>
              <a:chOff x="240" y="1200"/>
              <a:chExt cx="2352" cy="2640"/>
            </a:xfrm>
          </p:grpSpPr>
          <p:sp>
            <p:nvSpPr>
              <p:cNvPr id="80902" name="Text Box 13"/>
              <p:cNvSpPr txBox="1">
                <a:spLocks noChangeArrowheads="1"/>
              </p:cNvSpPr>
              <p:nvPr/>
            </p:nvSpPr>
            <p:spPr bwMode="auto">
              <a:xfrm>
                <a:off x="960" y="1200"/>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课程</a:t>
                </a:r>
              </a:p>
            </p:txBody>
          </p:sp>
          <p:sp>
            <p:nvSpPr>
              <p:cNvPr id="80903" name="AutoShape 14"/>
              <p:cNvSpPr>
                <a:spLocks noChangeArrowheads="1"/>
              </p:cNvSpPr>
              <p:nvPr/>
            </p:nvSpPr>
            <p:spPr bwMode="auto">
              <a:xfrm>
                <a:off x="912" y="1968"/>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讲授</a:t>
                </a:r>
                <a:endParaRPr kumimoji="1" lang="zh-CN" altLang="en-US" sz="2400">
                  <a:latin typeface="Times New Roman" charset="0"/>
                </a:endParaRPr>
              </a:p>
            </p:txBody>
          </p:sp>
          <p:sp>
            <p:nvSpPr>
              <p:cNvPr id="80904" name="Text Box 15"/>
              <p:cNvSpPr txBox="1">
                <a:spLocks noChangeArrowheads="1"/>
              </p:cNvSpPr>
              <p:nvPr/>
            </p:nvSpPr>
            <p:spPr bwMode="auto">
              <a:xfrm>
                <a:off x="240" y="307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教师</a:t>
                </a:r>
              </a:p>
            </p:txBody>
          </p:sp>
          <p:sp>
            <p:nvSpPr>
              <p:cNvPr id="80905" name="Line 16"/>
              <p:cNvSpPr>
                <a:spLocks noChangeShapeType="1"/>
              </p:cNvSpPr>
              <p:nvPr/>
            </p:nvSpPr>
            <p:spPr bwMode="auto">
              <a:xfrm flipV="1">
                <a:off x="1392" y="14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17"/>
              <p:cNvSpPr>
                <a:spLocks noChangeShapeType="1"/>
              </p:cNvSpPr>
              <p:nvPr/>
            </p:nvSpPr>
            <p:spPr bwMode="auto">
              <a:xfrm flipH="1">
                <a:off x="720" y="2208"/>
                <a:ext cx="19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Text Box 18"/>
              <p:cNvSpPr txBox="1">
                <a:spLocks noChangeArrowheads="1"/>
              </p:cNvSpPr>
              <p:nvPr/>
            </p:nvSpPr>
            <p:spPr bwMode="auto">
              <a:xfrm>
                <a:off x="1008" y="16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0908" name="Text Box 19"/>
              <p:cNvSpPr txBox="1">
                <a:spLocks noChangeArrowheads="1"/>
              </p:cNvSpPr>
              <p:nvPr/>
            </p:nvSpPr>
            <p:spPr bwMode="auto">
              <a:xfrm>
                <a:off x="528" y="25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80909" name="Text Box 20"/>
              <p:cNvSpPr txBox="1">
                <a:spLocks noChangeArrowheads="1"/>
              </p:cNvSpPr>
              <p:nvPr/>
            </p:nvSpPr>
            <p:spPr bwMode="auto">
              <a:xfrm>
                <a:off x="240" y="3552"/>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多个实体型间的</a:t>
                </a:r>
                <a:r>
                  <a:rPr kumimoji="1" lang="en-US" altLang="zh-CN" sz="2400" b="1">
                    <a:latin typeface="Times New Roman" charset="0"/>
                  </a:rPr>
                  <a:t>1:n</a:t>
                </a:r>
                <a:r>
                  <a:rPr kumimoji="1" lang="zh-CN" altLang="en-US" sz="2400" b="1">
                    <a:latin typeface="Times New Roman" charset="0"/>
                  </a:rPr>
                  <a:t>联系</a:t>
                </a:r>
              </a:p>
            </p:txBody>
          </p:sp>
          <p:sp>
            <p:nvSpPr>
              <p:cNvPr id="80910" name="Text Box 21"/>
              <p:cNvSpPr txBox="1">
                <a:spLocks noChangeArrowheads="1"/>
              </p:cNvSpPr>
              <p:nvPr/>
            </p:nvSpPr>
            <p:spPr bwMode="auto">
              <a:xfrm>
                <a:off x="1776" y="307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参考书</a:t>
                </a:r>
              </a:p>
            </p:txBody>
          </p:sp>
          <p:sp>
            <p:nvSpPr>
              <p:cNvPr id="80911" name="Line 22"/>
              <p:cNvSpPr>
                <a:spLocks noChangeShapeType="1"/>
              </p:cNvSpPr>
              <p:nvPr/>
            </p:nvSpPr>
            <p:spPr bwMode="auto">
              <a:xfrm>
                <a:off x="1872" y="2208"/>
                <a:ext cx="288"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2" name="Text Box 23"/>
              <p:cNvSpPr txBox="1">
                <a:spLocks noChangeArrowheads="1"/>
              </p:cNvSpPr>
              <p:nvPr/>
            </p:nvSpPr>
            <p:spPr bwMode="auto">
              <a:xfrm>
                <a:off x="2064" y="25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gr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solidFill>
                  <a:srgbClr val="FF0000"/>
                </a:solidFill>
              </a:rPr>
              <a:t>数据</a:t>
            </a:r>
          </a:p>
        </p:txBody>
      </p:sp>
      <p:sp>
        <p:nvSpPr>
          <p:cNvPr id="13315" name="Rectangle 3"/>
          <p:cNvSpPr>
            <a:spLocks noGrp="1" noChangeArrowheads="1"/>
          </p:cNvSpPr>
          <p:nvPr>
            <p:ph type="body" idx="1"/>
          </p:nvPr>
        </p:nvSpPr>
        <p:spPr/>
        <p:txBody>
          <a:bodyPr/>
          <a:lstStyle/>
          <a:p>
            <a:pPr eaLnBrk="1" hangingPunct="1">
              <a:lnSpc>
                <a:spcPct val="90000"/>
              </a:lnSpc>
            </a:pPr>
            <a:r>
              <a:rPr lang="zh-CN" altLang="en-US" sz="2600" dirty="0"/>
              <a:t>数据</a:t>
            </a:r>
            <a:r>
              <a:rPr lang="en-US" altLang="zh-CN" sz="2600" dirty="0"/>
              <a:t>(Data)</a:t>
            </a:r>
            <a:r>
              <a:rPr lang="zh-CN" altLang="en-US" sz="2600" dirty="0"/>
              <a:t>是数据库中存储的基本对象</a:t>
            </a:r>
            <a:endParaRPr lang="en-US" altLang="zh-CN" sz="2600" dirty="0"/>
          </a:p>
          <a:p>
            <a:pPr eaLnBrk="1" hangingPunct="1">
              <a:lnSpc>
                <a:spcPct val="90000"/>
              </a:lnSpc>
            </a:pPr>
            <a:r>
              <a:rPr lang="zh-CN" altLang="en-US" sz="2600" dirty="0"/>
              <a:t>数据初识</a:t>
            </a:r>
            <a:r>
              <a:rPr lang="en-US" altLang="zh-CN" sz="2600" dirty="0"/>
              <a:t>. </a:t>
            </a:r>
            <a:r>
              <a:rPr lang="zh-CN" altLang="en-US" sz="2600" dirty="0"/>
              <a:t>数据与数字？</a:t>
            </a:r>
          </a:p>
          <a:p>
            <a:pPr eaLnBrk="1" hangingPunct="1">
              <a:lnSpc>
                <a:spcPct val="90000"/>
              </a:lnSpc>
              <a:spcBef>
                <a:spcPct val="50000"/>
              </a:spcBef>
            </a:pPr>
            <a:r>
              <a:rPr lang="zh-CN" altLang="en-US" sz="2600" dirty="0"/>
              <a:t>数据的定义</a:t>
            </a:r>
          </a:p>
          <a:p>
            <a:pPr lvl="1" eaLnBrk="1" hangingPunct="1">
              <a:lnSpc>
                <a:spcPct val="90000"/>
              </a:lnSpc>
            </a:pPr>
            <a:r>
              <a:rPr lang="zh-CN" altLang="en-US" sz="2200" dirty="0"/>
              <a:t>描述事物的符号记录</a:t>
            </a:r>
            <a:endParaRPr lang="zh-CN" altLang="en-US" sz="2200" b="1" dirty="0"/>
          </a:p>
          <a:p>
            <a:pPr eaLnBrk="1" hangingPunct="1">
              <a:lnSpc>
                <a:spcPct val="90000"/>
              </a:lnSpc>
              <a:spcBef>
                <a:spcPct val="50000"/>
              </a:spcBef>
            </a:pPr>
            <a:r>
              <a:rPr lang="zh-CN" altLang="en-US" sz="2600" dirty="0"/>
              <a:t>描述数据的符号或形式</a:t>
            </a:r>
          </a:p>
          <a:p>
            <a:pPr lvl="1" eaLnBrk="1" hangingPunct="1">
              <a:lnSpc>
                <a:spcPct val="90000"/>
              </a:lnSpc>
            </a:pPr>
            <a:r>
              <a:rPr lang="zh-CN" altLang="en-US" sz="2200" dirty="0"/>
              <a:t>数字、字符串、日期、逻辑值、文本、图形、图象、声音</a:t>
            </a:r>
          </a:p>
          <a:p>
            <a:pPr eaLnBrk="1" hangingPunct="1">
              <a:lnSpc>
                <a:spcPct val="90000"/>
              </a:lnSpc>
              <a:spcBef>
                <a:spcPct val="50000"/>
              </a:spcBef>
            </a:pPr>
            <a:r>
              <a:rPr lang="zh-CN" altLang="en-US" sz="2600" dirty="0"/>
              <a:t>数据的特点</a:t>
            </a:r>
          </a:p>
          <a:p>
            <a:pPr lvl="1" eaLnBrk="1" hangingPunct="1">
              <a:lnSpc>
                <a:spcPct val="90000"/>
              </a:lnSpc>
            </a:pPr>
            <a:r>
              <a:rPr lang="zh-CN" altLang="en-US" sz="2200" dirty="0"/>
              <a:t>数据与其语义是不可分的</a:t>
            </a:r>
            <a:endParaRPr lang="en-US" altLang="zh-CN" sz="2200" dirty="0"/>
          </a:p>
          <a:p>
            <a:pPr lvl="1" eaLnBrk="1" hangingPunct="1">
              <a:lnSpc>
                <a:spcPct val="90000"/>
              </a:lnSpc>
            </a:pPr>
            <a:r>
              <a:rPr lang="zh-CN" altLang="en-US" sz="2200" dirty="0"/>
              <a:t>没有语义，就失去了存在的价值</a:t>
            </a:r>
          </a:p>
        </p:txBody>
      </p:sp>
      <p:sp>
        <p:nvSpPr>
          <p:cNvPr id="2" name="TextBox 1"/>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3" name="灯片编号占位符 2"/>
          <p:cNvSpPr>
            <a:spLocks noGrp="1"/>
          </p:cNvSpPr>
          <p:nvPr>
            <p:ph type="sldNum" sz="quarter" idx="12"/>
          </p:nvPr>
        </p:nvSpPr>
        <p:spPr/>
        <p:txBody>
          <a:bodyPr/>
          <a:lstStyle/>
          <a:p>
            <a:pPr>
              <a:defRPr/>
            </a:pPr>
            <a:fld id="{6AF3D0F7-737B-4437-BE16-6E886D9783C9}"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a:t>同一实体集内各实体间的联系</a:t>
            </a:r>
          </a:p>
        </p:txBody>
      </p:sp>
      <p:sp>
        <p:nvSpPr>
          <p:cNvPr id="81923" name="Rectangle 3"/>
          <p:cNvSpPr>
            <a:spLocks noGrp="1" noChangeArrowheads="1"/>
          </p:cNvSpPr>
          <p:nvPr>
            <p:ph type="body" idx="1"/>
          </p:nvPr>
        </p:nvSpPr>
        <p:spPr/>
        <p:txBody>
          <a:bodyPr/>
          <a:lstStyle/>
          <a:p>
            <a:pPr eaLnBrk="1" hangingPunct="1"/>
            <a:r>
              <a:rPr lang="zh-CN" altLang="en-US"/>
              <a:t>一对多联系</a:t>
            </a:r>
          </a:p>
          <a:p>
            <a:pPr lvl="1" eaLnBrk="1" hangingPunct="1"/>
            <a:r>
              <a:rPr lang="zh-CN" altLang="en-US"/>
              <a:t>实例</a:t>
            </a:r>
          </a:p>
          <a:p>
            <a:pPr lvl="2" eaLnBrk="1" hangingPunct="1">
              <a:buFont typeface="Wingdings" pitchFamily="2" charset="2"/>
              <a:buNone/>
            </a:pPr>
            <a:r>
              <a:rPr lang="zh-CN" altLang="en-US" i="1"/>
              <a:t>    职工实体集内部具有领导与被领导的联系，即某一职工（干部）“领导”若干名职工，而一个职工仅被另外一个职工直接领导，因此这是一对多的联系</a:t>
            </a:r>
            <a:endParaRPr lang="zh-CN" altLang="en-US"/>
          </a:p>
          <a:p>
            <a:pPr eaLnBrk="1" hangingPunct="1"/>
            <a:r>
              <a:rPr lang="zh-CN" altLang="en-US"/>
              <a:t>一对一联系</a:t>
            </a:r>
          </a:p>
          <a:p>
            <a:pPr eaLnBrk="1" hangingPunct="1"/>
            <a:r>
              <a:rPr lang="zh-CN" altLang="en-US"/>
              <a:t>多对多联系</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a:t>概念模型的表示方法</a:t>
            </a:r>
          </a:p>
        </p:txBody>
      </p:sp>
      <p:sp>
        <p:nvSpPr>
          <p:cNvPr id="82947" name="Rectangle 3"/>
          <p:cNvSpPr>
            <a:spLocks noGrp="1" noChangeArrowheads="1"/>
          </p:cNvSpPr>
          <p:nvPr>
            <p:ph type="body" idx="1"/>
          </p:nvPr>
        </p:nvSpPr>
        <p:spPr/>
        <p:txBody>
          <a:bodyPr/>
          <a:lstStyle/>
          <a:p>
            <a:pPr eaLnBrk="1" hangingPunct="1"/>
            <a:r>
              <a:rPr lang="zh-CN" altLang="en-US" dirty="0"/>
              <a:t>概念模型的表示方法很多</a:t>
            </a:r>
          </a:p>
          <a:p>
            <a:pPr lvl="1" eaLnBrk="1" hangingPunct="1"/>
            <a:r>
              <a:rPr lang="en-US" altLang="zh-CN" dirty="0"/>
              <a:t>E-R</a:t>
            </a:r>
            <a:r>
              <a:rPr lang="zh-CN" altLang="en-US" dirty="0"/>
              <a:t>是常用的方法</a:t>
            </a:r>
          </a:p>
          <a:p>
            <a:pPr eaLnBrk="1" hangingPunct="1"/>
            <a:r>
              <a:rPr lang="zh-CN" altLang="en-US" dirty="0"/>
              <a:t>实体－联系方法</a:t>
            </a:r>
            <a:r>
              <a:rPr lang="en-US" altLang="zh-CN" dirty="0"/>
              <a:t>(E-R</a:t>
            </a:r>
            <a:r>
              <a:rPr lang="zh-CN" altLang="en-US" dirty="0"/>
              <a:t>方法</a:t>
            </a:r>
            <a:r>
              <a:rPr lang="en-US" altLang="zh-CN" dirty="0"/>
              <a:t>)</a:t>
            </a:r>
          </a:p>
          <a:p>
            <a:pPr lvl="1" eaLnBrk="1" hangingPunct="1"/>
            <a:r>
              <a:rPr lang="zh-CN" altLang="en-US" dirty="0"/>
              <a:t>是最为常用的概念模型表示方法。</a:t>
            </a:r>
          </a:p>
          <a:p>
            <a:pPr lvl="1" eaLnBrk="1" hangingPunct="1"/>
            <a:r>
              <a:rPr lang="zh-CN" altLang="en-US" dirty="0"/>
              <a:t>用</a:t>
            </a:r>
            <a:r>
              <a:rPr lang="en-US" altLang="zh-CN" dirty="0"/>
              <a:t>E-R</a:t>
            </a:r>
            <a:r>
              <a:rPr lang="zh-CN" altLang="en-US" dirty="0"/>
              <a:t>图来描述现实世界的概念模型。</a:t>
            </a:r>
          </a:p>
          <a:p>
            <a:pPr lvl="1" eaLnBrk="1" hangingPunct="1"/>
            <a:r>
              <a:rPr lang="en-US" altLang="zh-CN" dirty="0"/>
              <a:t>E-R</a:t>
            </a:r>
            <a:r>
              <a:rPr lang="zh-CN" altLang="en-US" dirty="0"/>
              <a:t>方法也称为</a:t>
            </a:r>
            <a:r>
              <a:rPr lang="en-US" altLang="zh-CN" dirty="0"/>
              <a:t>E-R</a:t>
            </a:r>
            <a:r>
              <a:rPr lang="zh-CN" altLang="en-US" dirty="0"/>
              <a:t>模型。</a:t>
            </a:r>
          </a:p>
          <a:p>
            <a:pPr lvl="1"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a:t>E-R</a:t>
            </a:r>
            <a:r>
              <a:rPr lang="zh-CN" altLang="en-US"/>
              <a:t>图</a:t>
            </a:r>
          </a:p>
        </p:txBody>
      </p:sp>
      <p:sp>
        <p:nvSpPr>
          <p:cNvPr id="83971" name="Rectangle 3"/>
          <p:cNvSpPr>
            <a:spLocks noGrp="1" noChangeArrowheads="1"/>
          </p:cNvSpPr>
          <p:nvPr>
            <p:ph type="body" idx="1"/>
          </p:nvPr>
        </p:nvSpPr>
        <p:spPr/>
        <p:txBody>
          <a:bodyPr/>
          <a:lstStyle/>
          <a:p>
            <a:pPr eaLnBrk="1" hangingPunct="1"/>
            <a:r>
              <a:rPr lang="zh-CN" altLang="en-US"/>
              <a:t>实体型</a:t>
            </a:r>
          </a:p>
          <a:p>
            <a:pPr lvl="1" eaLnBrk="1" hangingPunct="1"/>
            <a:r>
              <a:rPr lang="zh-CN" altLang="en-US"/>
              <a:t>用矩形表示，矩形框内写明实体名。</a:t>
            </a:r>
          </a:p>
          <a:p>
            <a:pPr lvl="1" eaLnBrk="1" hangingPunct="1">
              <a:lnSpc>
                <a:spcPct val="90000"/>
              </a:lnSpc>
              <a:buFont typeface="Wingdings" pitchFamily="2" charset="2"/>
              <a:buNone/>
            </a:pPr>
            <a:endParaRPr lang="en-US" altLang="zh-CN"/>
          </a:p>
        </p:txBody>
      </p:sp>
      <p:sp>
        <p:nvSpPr>
          <p:cNvPr id="83972" name="Text Box 4"/>
          <p:cNvSpPr txBox="1">
            <a:spLocks noChangeArrowheads="1"/>
          </p:cNvSpPr>
          <p:nvPr/>
        </p:nvSpPr>
        <p:spPr bwMode="auto">
          <a:xfrm>
            <a:off x="2438400" y="3581400"/>
            <a:ext cx="914400" cy="466725"/>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学生</a:t>
            </a:r>
            <a:endParaRPr kumimoji="1" lang="zh-CN" altLang="en-US" sz="2400">
              <a:latin typeface="Times New Roman" charset="0"/>
            </a:endParaRPr>
          </a:p>
        </p:txBody>
      </p:sp>
      <p:sp>
        <p:nvSpPr>
          <p:cNvPr id="83973" name="Text Box 5"/>
          <p:cNvSpPr txBox="1">
            <a:spLocks noChangeArrowheads="1"/>
          </p:cNvSpPr>
          <p:nvPr/>
        </p:nvSpPr>
        <p:spPr bwMode="auto">
          <a:xfrm>
            <a:off x="5105400" y="3581400"/>
            <a:ext cx="838200" cy="466725"/>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教师</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zh-CN"/>
              <a:t>E-R</a:t>
            </a:r>
            <a:r>
              <a:rPr lang="zh-CN" altLang="en-US"/>
              <a:t>图</a:t>
            </a:r>
            <a:r>
              <a:rPr lang="en-US" altLang="zh-CN"/>
              <a:t>(</a:t>
            </a:r>
            <a:r>
              <a:rPr lang="zh-CN" altLang="en-US"/>
              <a:t>续</a:t>
            </a:r>
            <a:r>
              <a:rPr lang="en-US" altLang="zh-CN"/>
              <a:t>)</a:t>
            </a:r>
          </a:p>
        </p:txBody>
      </p:sp>
      <p:sp>
        <p:nvSpPr>
          <p:cNvPr id="84995" name="Rectangle 3"/>
          <p:cNvSpPr>
            <a:spLocks noGrp="1" noChangeArrowheads="1"/>
          </p:cNvSpPr>
          <p:nvPr>
            <p:ph type="body" idx="1"/>
          </p:nvPr>
        </p:nvSpPr>
        <p:spPr/>
        <p:txBody>
          <a:bodyPr/>
          <a:lstStyle/>
          <a:p>
            <a:pPr eaLnBrk="1" hangingPunct="1"/>
            <a:r>
              <a:rPr lang="zh-CN" altLang="en-US" dirty="0"/>
              <a:t>属性</a:t>
            </a:r>
          </a:p>
          <a:p>
            <a:pPr marL="819150" lvl="1" indent="-285750" eaLnBrk="1" hangingPunct="1"/>
            <a:r>
              <a:rPr lang="zh-CN" altLang="en-US" dirty="0"/>
              <a:t>用椭圆形表示，并用无向边将其与相应的实体连接</a:t>
            </a:r>
            <a:r>
              <a:rPr lang="zh-CN" altLang="en-US" dirty="0" smtClean="0"/>
              <a:t>起来</a:t>
            </a:r>
            <a:endParaRPr lang="en-US" altLang="zh-CN" dirty="0" smtClean="0"/>
          </a:p>
          <a:p>
            <a:pPr marL="819150" lvl="1" indent="-285750" eaLnBrk="1" hangingPunct="1"/>
            <a:r>
              <a:rPr lang="zh-CN" altLang="en-US" dirty="0" smtClean="0"/>
              <a:t>主属性：码、主码、候选码</a:t>
            </a:r>
            <a:endParaRPr lang="zh-CN" altLang="en-US" dirty="0"/>
          </a:p>
        </p:txBody>
      </p:sp>
      <p:grpSp>
        <p:nvGrpSpPr>
          <p:cNvPr id="84996" name="Group 13"/>
          <p:cNvGrpSpPr>
            <a:grpSpLocks/>
          </p:cNvGrpSpPr>
          <p:nvPr/>
        </p:nvGrpSpPr>
        <p:grpSpPr bwMode="auto">
          <a:xfrm>
            <a:off x="1752600" y="3581400"/>
            <a:ext cx="6324600" cy="1524000"/>
            <a:chOff x="1104" y="2256"/>
            <a:chExt cx="3984" cy="960"/>
          </a:xfrm>
        </p:grpSpPr>
        <p:sp>
          <p:nvSpPr>
            <p:cNvPr id="84997" name="Text Box 4"/>
            <p:cNvSpPr txBox="1">
              <a:spLocks noChangeArrowheads="1"/>
            </p:cNvSpPr>
            <p:nvPr/>
          </p:nvSpPr>
          <p:spPr bwMode="auto">
            <a:xfrm>
              <a:off x="2688" y="2256"/>
              <a:ext cx="57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学生</a:t>
              </a:r>
            </a:p>
          </p:txBody>
        </p:sp>
        <p:sp>
          <p:nvSpPr>
            <p:cNvPr id="84998" name="Oval 5"/>
            <p:cNvSpPr>
              <a:spLocks noChangeArrowheads="1"/>
            </p:cNvSpPr>
            <p:nvPr/>
          </p:nvSpPr>
          <p:spPr bwMode="auto">
            <a:xfrm>
              <a:off x="1104" y="2928"/>
              <a:ext cx="720" cy="288"/>
            </a:xfrm>
            <a:prstGeom prst="ellipse">
              <a:avLst/>
            </a:prstGeom>
            <a:solidFill>
              <a:schemeClr val="accent1"/>
            </a:solidFill>
            <a:ln w="9525">
              <a:solidFill>
                <a:schemeClr val="tx1"/>
              </a:solidFill>
              <a:round/>
              <a:headEnd/>
              <a:tailEnd/>
            </a:ln>
          </p:spPr>
          <p:txBody>
            <a:bodyPr wrap="none" anchor="ctr"/>
            <a:lstStyle/>
            <a:p>
              <a:pPr algn="ctr"/>
              <a:r>
                <a:rPr kumimoji="1" lang="zh-CN" altLang="en-US" sz="2400" b="1" u="sng" dirty="0">
                  <a:latin typeface="Times New Roman" charset="0"/>
                </a:rPr>
                <a:t>学号</a:t>
              </a:r>
              <a:endParaRPr kumimoji="1" lang="zh-CN" altLang="en-US" sz="2400" u="sng" dirty="0">
                <a:latin typeface="Times New Roman" charset="0"/>
              </a:endParaRPr>
            </a:p>
          </p:txBody>
        </p:sp>
        <p:sp>
          <p:nvSpPr>
            <p:cNvPr id="84999" name="Oval 6"/>
            <p:cNvSpPr>
              <a:spLocks noChangeArrowheads="1"/>
            </p:cNvSpPr>
            <p:nvPr/>
          </p:nvSpPr>
          <p:spPr bwMode="auto">
            <a:xfrm>
              <a:off x="4368" y="2880"/>
              <a:ext cx="720" cy="288"/>
            </a:xfrm>
            <a:prstGeom prst="ellipse">
              <a:avLst/>
            </a:prstGeom>
            <a:solidFill>
              <a:schemeClr val="accent1"/>
            </a:solidFill>
            <a:ln w="9525">
              <a:solidFill>
                <a:schemeClr val="tx1"/>
              </a:solidFill>
              <a:round/>
              <a:headEnd/>
              <a:tailEnd/>
            </a:ln>
          </p:spPr>
          <p:txBody>
            <a:bodyPr wrap="none" anchor="ctr"/>
            <a:lstStyle/>
            <a:p>
              <a:pPr algn="ctr"/>
              <a:r>
                <a:rPr kumimoji="1" lang="zh-CN" altLang="en-US" sz="2400" b="1">
                  <a:latin typeface="Times New Roman" charset="0"/>
                </a:rPr>
                <a:t>年龄</a:t>
              </a:r>
              <a:endParaRPr kumimoji="1" lang="zh-CN" altLang="en-US" sz="2400">
                <a:latin typeface="Times New Roman" charset="0"/>
              </a:endParaRPr>
            </a:p>
          </p:txBody>
        </p:sp>
        <p:sp>
          <p:nvSpPr>
            <p:cNvPr id="85000" name="Oval 7"/>
            <p:cNvSpPr>
              <a:spLocks noChangeArrowheads="1"/>
            </p:cNvSpPr>
            <p:nvPr/>
          </p:nvSpPr>
          <p:spPr bwMode="auto">
            <a:xfrm>
              <a:off x="3216" y="2928"/>
              <a:ext cx="720" cy="288"/>
            </a:xfrm>
            <a:prstGeom prst="ellipse">
              <a:avLst/>
            </a:prstGeom>
            <a:solidFill>
              <a:schemeClr val="accent1"/>
            </a:solidFill>
            <a:ln w="9525">
              <a:solidFill>
                <a:schemeClr val="tx1"/>
              </a:solidFill>
              <a:round/>
              <a:headEnd/>
              <a:tailEnd/>
            </a:ln>
          </p:spPr>
          <p:txBody>
            <a:bodyPr wrap="none" anchor="ctr"/>
            <a:lstStyle/>
            <a:p>
              <a:pPr algn="ctr"/>
              <a:r>
                <a:rPr kumimoji="1" lang="zh-CN" altLang="en-US" sz="2400" b="1">
                  <a:latin typeface="Times New Roman" charset="0"/>
                </a:rPr>
                <a:t>性别</a:t>
              </a:r>
              <a:endParaRPr kumimoji="1" lang="zh-CN" altLang="en-US" sz="2400">
                <a:latin typeface="Times New Roman" charset="0"/>
              </a:endParaRPr>
            </a:p>
          </p:txBody>
        </p:sp>
        <p:sp>
          <p:nvSpPr>
            <p:cNvPr id="85001" name="Oval 8"/>
            <p:cNvSpPr>
              <a:spLocks noChangeArrowheads="1"/>
            </p:cNvSpPr>
            <p:nvPr/>
          </p:nvSpPr>
          <p:spPr bwMode="auto">
            <a:xfrm>
              <a:off x="2160" y="2928"/>
              <a:ext cx="720" cy="288"/>
            </a:xfrm>
            <a:prstGeom prst="ellipse">
              <a:avLst/>
            </a:prstGeom>
            <a:solidFill>
              <a:schemeClr val="accent1"/>
            </a:solidFill>
            <a:ln w="9525">
              <a:solidFill>
                <a:schemeClr val="tx1"/>
              </a:solidFill>
              <a:round/>
              <a:headEnd/>
              <a:tailEnd/>
            </a:ln>
          </p:spPr>
          <p:txBody>
            <a:bodyPr wrap="none" anchor="ctr"/>
            <a:lstStyle/>
            <a:p>
              <a:pPr algn="ctr"/>
              <a:r>
                <a:rPr kumimoji="1" lang="zh-CN" altLang="en-US" sz="2400" b="1">
                  <a:latin typeface="Times New Roman" charset="0"/>
                </a:rPr>
                <a:t>姓名</a:t>
              </a:r>
              <a:endParaRPr kumimoji="1" lang="zh-CN" altLang="en-US" sz="2400">
                <a:latin typeface="Times New Roman" charset="0"/>
              </a:endParaRPr>
            </a:p>
          </p:txBody>
        </p:sp>
        <p:sp>
          <p:nvSpPr>
            <p:cNvPr id="85002" name="Line 9"/>
            <p:cNvSpPr>
              <a:spLocks noChangeShapeType="1"/>
            </p:cNvSpPr>
            <p:nvPr/>
          </p:nvSpPr>
          <p:spPr bwMode="auto">
            <a:xfrm flipH="1">
              <a:off x="1536" y="2544"/>
              <a:ext cx="144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3" name="Line 10"/>
            <p:cNvSpPr>
              <a:spLocks noChangeShapeType="1"/>
            </p:cNvSpPr>
            <p:nvPr/>
          </p:nvSpPr>
          <p:spPr bwMode="auto">
            <a:xfrm flipH="1">
              <a:off x="2592" y="2544"/>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4" name="Line 11"/>
            <p:cNvSpPr>
              <a:spLocks noChangeShapeType="1"/>
            </p:cNvSpPr>
            <p:nvPr/>
          </p:nvSpPr>
          <p:spPr bwMode="auto">
            <a:xfrm>
              <a:off x="2928" y="2544"/>
              <a:ext cx="62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5" name="Line 12"/>
            <p:cNvSpPr>
              <a:spLocks noChangeShapeType="1"/>
            </p:cNvSpPr>
            <p:nvPr/>
          </p:nvSpPr>
          <p:spPr bwMode="auto">
            <a:xfrm>
              <a:off x="2928" y="2544"/>
              <a:ext cx="168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zh-CN"/>
              <a:t>E-R</a:t>
            </a:r>
            <a:r>
              <a:rPr lang="zh-CN" altLang="en-US"/>
              <a:t>图</a:t>
            </a:r>
            <a:r>
              <a:rPr lang="en-US" altLang="zh-CN"/>
              <a:t>(</a:t>
            </a:r>
            <a:r>
              <a:rPr lang="zh-CN" altLang="en-US"/>
              <a:t>续</a:t>
            </a:r>
            <a:r>
              <a:rPr lang="en-US" altLang="zh-CN"/>
              <a:t>)</a:t>
            </a:r>
          </a:p>
        </p:txBody>
      </p:sp>
      <p:sp>
        <p:nvSpPr>
          <p:cNvPr id="86019" name="Rectangle 3"/>
          <p:cNvSpPr>
            <a:spLocks noGrp="1" noChangeArrowheads="1"/>
          </p:cNvSpPr>
          <p:nvPr>
            <p:ph type="body" idx="1"/>
          </p:nvPr>
        </p:nvSpPr>
        <p:spPr/>
        <p:txBody>
          <a:bodyPr/>
          <a:lstStyle/>
          <a:p>
            <a:pPr eaLnBrk="1" hangingPunct="1"/>
            <a:r>
              <a:rPr lang="zh-CN" altLang="en-US"/>
              <a:t>联系</a:t>
            </a:r>
          </a:p>
          <a:p>
            <a:pPr lvl="1" eaLnBrk="1" hangingPunct="1"/>
            <a:r>
              <a:rPr lang="zh-CN" altLang="en-US">
                <a:solidFill>
                  <a:srgbClr val="746AFC"/>
                </a:solidFill>
              </a:rPr>
              <a:t>联系本身</a:t>
            </a:r>
            <a:r>
              <a:rPr lang="zh-CN" altLang="en-US"/>
              <a:t>：用菱形表示，菱形框内写明联系名，并用无向边分别与有关实体连接起来，同时在无向边旁标上联系的类型（</a:t>
            </a:r>
            <a:r>
              <a:rPr lang="en-US" altLang="zh-CN"/>
              <a:t>1:1</a:t>
            </a:r>
            <a:r>
              <a:rPr lang="zh-CN" altLang="en-US"/>
              <a:t>、</a:t>
            </a:r>
            <a:r>
              <a:rPr lang="en-US" altLang="zh-CN"/>
              <a:t>1:n</a:t>
            </a:r>
            <a:r>
              <a:rPr lang="zh-CN" altLang="en-US"/>
              <a:t>或</a:t>
            </a:r>
            <a:r>
              <a:rPr lang="en-US" altLang="zh-CN"/>
              <a:t>m:n</a:t>
            </a:r>
            <a:r>
              <a:rPr lang="zh-CN" altLang="en-US"/>
              <a:t>）</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联系的表示方法</a:t>
            </a:r>
          </a:p>
        </p:txBody>
      </p:sp>
      <p:grpSp>
        <p:nvGrpSpPr>
          <p:cNvPr id="87043" name="Group 31"/>
          <p:cNvGrpSpPr>
            <a:grpSpLocks/>
          </p:cNvGrpSpPr>
          <p:nvPr/>
        </p:nvGrpSpPr>
        <p:grpSpPr bwMode="auto">
          <a:xfrm>
            <a:off x="1447800" y="1828800"/>
            <a:ext cx="6629400" cy="4267200"/>
            <a:chOff x="912" y="1152"/>
            <a:chExt cx="4176" cy="2688"/>
          </a:xfrm>
        </p:grpSpPr>
        <p:grpSp>
          <p:nvGrpSpPr>
            <p:cNvPr id="87044" name="Group 12"/>
            <p:cNvGrpSpPr>
              <a:grpSpLocks/>
            </p:cNvGrpSpPr>
            <p:nvPr/>
          </p:nvGrpSpPr>
          <p:grpSpPr bwMode="auto">
            <a:xfrm>
              <a:off x="912" y="1200"/>
              <a:ext cx="1008" cy="2640"/>
              <a:chOff x="1056" y="1344"/>
              <a:chExt cx="1008" cy="2640"/>
            </a:xfrm>
          </p:grpSpPr>
          <p:sp>
            <p:nvSpPr>
              <p:cNvPr id="87063" name="Text Box 4"/>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1</a:t>
                </a:r>
              </a:p>
            </p:txBody>
          </p:sp>
          <p:sp>
            <p:nvSpPr>
              <p:cNvPr id="87064" name="AutoShape 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联系名</a:t>
                </a:r>
                <a:endParaRPr kumimoji="1" lang="zh-CN" altLang="en-US" sz="2400">
                  <a:latin typeface="Times New Roman" charset="0"/>
                </a:endParaRPr>
              </a:p>
            </p:txBody>
          </p:sp>
          <p:sp>
            <p:nvSpPr>
              <p:cNvPr id="87065" name="Text Box 6"/>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2</a:t>
                </a:r>
              </a:p>
            </p:txBody>
          </p:sp>
          <p:sp>
            <p:nvSpPr>
              <p:cNvPr id="87066" name="Line 7"/>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7" name="Line 8"/>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8" name="Text Box 9"/>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7069" name="Text Box 10"/>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7070" name="Text Box 11"/>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1:1</a:t>
                </a:r>
                <a:r>
                  <a:rPr kumimoji="1" lang="zh-CN" altLang="en-US" sz="2400" b="1">
                    <a:latin typeface="Times New Roman" charset="0"/>
                  </a:rPr>
                  <a:t>联系</a:t>
                </a:r>
                <a:endParaRPr kumimoji="1" lang="zh-CN" altLang="en-US" sz="2400">
                  <a:latin typeface="Times New Roman" charset="0"/>
                </a:endParaRPr>
              </a:p>
            </p:txBody>
          </p:sp>
        </p:grpSp>
        <p:grpSp>
          <p:nvGrpSpPr>
            <p:cNvPr id="87045" name="Group 13"/>
            <p:cNvGrpSpPr>
              <a:grpSpLocks/>
            </p:cNvGrpSpPr>
            <p:nvPr/>
          </p:nvGrpSpPr>
          <p:grpSpPr bwMode="auto">
            <a:xfrm>
              <a:off x="4080" y="1152"/>
              <a:ext cx="1008" cy="2640"/>
              <a:chOff x="1056" y="1344"/>
              <a:chExt cx="1008" cy="2640"/>
            </a:xfrm>
          </p:grpSpPr>
          <p:sp>
            <p:nvSpPr>
              <p:cNvPr id="87055" name="Text Box 14"/>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1</a:t>
                </a:r>
              </a:p>
            </p:txBody>
          </p:sp>
          <p:sp>
            <p:nvSpPr>
              <p:cNvPr id="87056" name="AutoShape 1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联系名</a:t>
                </a:r>
                <a:endParaRPr kumimoji="1" lang="zh-CN" altLang="en-US" sz="2400">
                  <a:latin typeface="Times New Roman" charset="0"/>
                </a:endParaRPr>
              </a:p>
            </p:txBody>
          </p:sp>
          <p:sp>
            <p:nvSpPr>
              <p:cNvPr id="87057" name="Text Box 16"/>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2</a:t>
                </a:r>
              </a:p>
            </p:txBody>
          </p:sp>
          <p:sp>
            <p:nvSpPr>
              <p:cNvPr id="87058" name="Line 17"/>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9" name="Line 18"/>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Text Box 19"/>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87061" name="Text Box 20"/>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87062" name="Text Box 21"/>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m:n</a:t>
                </a:r>
                <a:r>
                  <a:rPr kumimoji="1" lang="zh-CN" altLang="en-US" sz="2400" b="1">
                    <a:latin typeface="Times New Roman" charset="0"/>
                  </a:rPr>
                  <a:t>联系</a:t>
                </a:r>
                <a:endParaRPr kumimoji="1" lang="zh-CN" altLang="en-US" sz="2400">
                  <a:latin typeface="Times New Roman" charset="0"/>
                </a:endParaRPr>
              </a:p>
            </p:txBody>
          </p:sp>
        </p:grpSp>
        <p:grpSp>
          <p:nvGrpSpPr>
            <p:cNvPr id="87046" name="Group 22"/>
            <p:cNvGrpSpPr>
              <a:grpSpLocks/>
            </p:cNvGrpSpPr>
            <p:nvPr/>
          </p:nvGrpSpPr>
          <p:grpSpPr bwMode="auto">
            <a:xfrm>
              <a:off x="2496" y="1200"/>
              <a:ext cx="1008" cy="2640"/>
              <a:chOff x="1056" y="1344"/>
              <a:chExt cx="1008" cy="2640"/>
            </a:xfrm>
          </p:grpSpPr>
          <p:sp>
            <p:nvSpPr>
              <p:cNvPr id="87047" name="Text Box 23"/>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1</a:t>
                </a:r>
              </a:p>
            </p:txBody>
          </p:sp>
          <p:sp>
            <p:nvSpPr>
              <p:cNvPr id="87048" name="AutoShape 24"/>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联系名</a:t>
                </a:r>
                <a:endParaRPr kumimoji="1" lang="zh-CN" altLang="en-US" sz="2400">
                  <a:latin typeface="Times New Roman" charset="0"/>
                </a:endParaRPr>
              </a:p>
            </p:txBody>
          </p:sp>
          <p:sp>
            <p:nvSpPr>
              <p:cNvPr id="87049" name="Text Box 25"/>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2</a:t>
                </a:r>
              </a:p>
            </p:txBody>
          </p:sp>
          <p:sp>
            <p:nvSpPr>
              <p:cNvPr id="87050" name="Line 26"/>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1" name="Line 27"/>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2" name="Text Box 28"/>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7053" name="Text Box 29"/>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87054" name="Text Box 30"/>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1:n</a:t>
                </a:r>
                <a:r>
                  <a:rPr kumimoji="1" lang="zh-CN" altLang="en-US" sz="2400" b="1">
                    <a:latin typeface="Times New Roman" charset="0"/>
                  </a:rPr>
                  <a:t>联系</a:t>
                </a:r>
                <a:endParaRPr kumimoji="1" lang="zh-CN" altLang="en-US" sz="2400">
                  <a:latin typeface="Times New Roman" charset="0"/>
                </a:endParaRPr>
              </a:p>
            </p:txBody>
          </p:sp>
        </p:gr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85</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zh-CN" altLang="en-US"/>
              <a:t>联系的表示方法</a:t>
            </a:r>
            <a:r>
              <a:rPr lang="en-US" altLang="zh-CN"/>
              <a:t>(</a:t>
            </a:r>
            <a:r>
              <a:rPr lang="zh-CN" altLang="en-US"/>
              <a:t>续</a:t>
            </a:r>
            <a:r>
              <a:rPr lang="en-US" altLang="zh-CN"/>
              <a:t>)</a:t>
            </a:r>
          </a:p>
        </p:txBody>
      </p:sp>
      <p:grpSp>
        <p:nvGrpSpPr>
          <p:cNvPr id="88067" name="Group 33"/>
          <p:cNvGrpSpPr>
            <a:grpSpLocks/>
          </p:cNvGrpSpPr>
          <p:nvPr/>
        </p:nvGrpSpPr>
        <p:grpSpPr bwMode="auto">
          <a:xfrm>
            <a:off x="1600200" y="1828800"/>
            <a:ext cx="6629400" cy="4191000"/>
            <a:chOff x="1008" y="1152"/>
            <a:chExt cx="4176" cy="2640"/>
          </a:xfrm>
        </p:grpSpPr>
        <p:grpSp>
          <p:nvGrpSpPr>
            <p:cNvPr id="88068" name="Group 32"/>
            <p:cNvGrpSpPr>
              <a:grpSpLocks/>
            </p:cNvGrpSpPr>
            <p:nvPr/>
          </p:nvGrpSpPr>
          <p:grpSpPr bwMode="auto">
            <a:xfrm>
              <a:off x="3744" y="1152"/>
              <a:ext cx="1440" cy="1910"/>
              <a:chOff x="3936" y="1152"/>
              <a:chExt cx="1440" cy="1910"/>
            </a:xfrm>
          </p:grpSpPr>
          <p:sp>
            <p:nvSpPr>
              <p:cNvPr id="88081" name="Text Box 14"/>
              <p:cNvSpPr txBox="1">
                <a:spLocks noChangeArrowheads="1"/>
              </p:cNvSpPr>
              <p:nvPr/>
            </p:nvSpPr>
            <p:spPr bwMode="auto">
              <a:xfrm>
                <a:off x="4128" y="115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1</a:t>
                </a:r>
              </a:p>
            </p:txBody>
          </p:sp>
          <p:sp>
            <p:nvSpPr>
              <p:cNvPr id="88082" name="AutoShape 15"/>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联系名</a:t>
                </a:r>
                <a:endParaRPr kumimoji="1" lang="zh-CN" altLang="en-US" sz="2400">
                  <a:latin typeface="Times New Roman" charset="0"/>
                </a:endParaRPr>
              </a:p>
            </p:txBody>
          </p:sp>
          <p:sp>
            <p:nvSpPr>
              <p:cNvPr id="88083" name="Line 17"/>
              <p:cNvSpPr>
                <a:spLocks noChangeShapeType="1"/>
              </p:cNvSpPr>
              <p:nvPr/>
            </p:nvSpPr>
            <p:spPr bwMode="auto">
              <a:xfrm flipV="1">
                <a:off x="4368" y="14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4" name="Line 18"/>
              <p:cNvSpPr>
                <a:spLocks noChangeShapeType="1"/>
              </p:cNvSpPr>
              <p:nvPr/>
            </p:nvSpPr>
            <p:spPr bwMode="auto">
              <a:xfrm>
                <a:off x="4704" y="14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5" name="Text Box 19"/>
              <p:cNvSpPr txBox="1">
                <a:spLocks noChangeArrowheads="1"/>
              </p:cNvSpPr>
              <p:nvPr/>
            </p:nvSpPr>
            <p:spPr bwMode="auto">
              <a:xfrm>
                <a:off x="4080"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88086" name="Text Box 20"/>
              <p:cNvSpPr txBox="1">
                <a:spLocks noChangeArrowheads="1"/>
              </p:cNvSpPr>
              <p:nvPr/>
            </p:nvSpPr>
            <p:spPr bwMode="auto">
              <a:xfrm>
                <a:off x="475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88087" name="Text Box 21"/>
              <p:cNvSpPr txBox="1">
                <a:spLocks noChangeArrowheads="1"/>
              </p:cNvSpPr>
              <p:nvPr/>
            </p:nvSpPr>
            <p:spPr bwMode="auto">
              <a:xfrm>
                <a:off x="3936" y="2544"/>
                <a:ext cx="14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同一实体型内部的</a:t>
                </a:r>
                <a:r>
                  <a:rPr kumimoji="1" lang="en-US" altLang="zh-CN" sz="2400" b="1">
                    <a:latin typeface="Times New Roman" charset="0"/>
                  </a:rPr>
                  <a:t>m:n</a:t>
                </a:r>
                <a:r>
                  <a:rPr kumimoji="1" lang="zh-CN" altLang="en-US" sz="2400" b="1">
                    <a:latin typeface="Times New Roman" charset="0"/>
                  </a:rPr>
                  <a:t>联系</a:t>
                </a:r>
                <a:endParaRPr kumimoji="1" lang="zh-CN" altLang="en-US" sz="2800">
                  <a:latin typeface="Times New Roman" charset="0"/>
                </a:endParaRPr>
              </a:p>
            </p:txBody>
          </p:sp>
        </p:grpSp>
        <p:grpSp>
          <p:nvGrpSpPr>
            <p:cNvPr id="88069" name="Group 31"/>
            <p:cNvGrpSpPr>
              <a:grpSpLocks/>
            </p:cNvGrpSpPr>
            <p:nvPr/>
          </p:nvGrpSpPr>
          <p:grpSpPr bwMode="auto">
            <a:xfrm>
              <a:off x="1008" y="1152"/>
              <a:ext cx="2352" cy="2640"/>
              <a:chOff x="240" y="1200"/>
              <a:chExt cx="2352" cy="2640"/>
            </a:xfrm>
          </p:grpSpPr>
          <p:sp>
            <p:nvSpPr>
              <p:cNvPr id="88070" name="Text Box 5"/>
              <p:cNvSpPr txBox="1">
                <a:spLocks noChangeArrowheads="1"/>
              </p:cNvSpPr>
              <p:nvPr/>
            </p:nvSpPr>
            <p:spPr bwMode="auto">
              <a:xfrm>
                <a:off x="960" y="1200"/>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1</a:t>
                </a:r>
              </a:p>
            </p:txBody>
          </p:sp>
          <p:sp>
            <p:nvSpPr>
              <p:cNvPr id="88071" name="AutoShape 6"/>
              <p:cNvSpPr>
                <a:spLocks noChangeArrowheads="1"/>
              </p:cNvSpPr>
              <p:nvPr/>
            </p:nvSpPr>
            <p:spPr bwMode="auto">
              <a:xfrm>
                <a:off x="912" y="1968"/>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联系名</a:t>
                </a:r>
                <a:endParaRPr kumimoji="1" lang="zh-CN" altLang="en-US" sz="2400">
                  <a:latin typeface="Times New Roman" charset="0"/>
                </a:endParaRPr>
              </a:p>
            </p:txBody>
          </p:sp>
          <p:sp>
            <p:nvSpPr>
              <p:cNvPr id="88072" name="Text Box 7"/>
              <p:cNvSpPr txBox="1">
                <a:spLocks noChangeArrowheads="1"/>
              </p:cNvSpPr>
              <p:nvPr/>
            </p:nvSpPr>
            <p:spPr bwMode="auto">
              <a:xfrm>
                <a:off x="240" y="307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2</a:t>
                </a:r>
              </a:p>
            </p:txBody>
          </p:sp>
          <p:sp>
            <p:nvSpPr>
              <p:cNvPr id="88073" name="Line 8"/>
              <p:cNvSpPr>
                <a:spLocks noChangeShapeType="1"/>
              </p:cNvSpPr>
              <p:nvPr/>
            </p:nvSpPr>
            <p:spPr bwMode="auto">
              <a:xfrm flipV="1">
                <a:off x="1392" y="14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4" name="Line 9"/>
              <p:cNvSpPr>
                <a:spLocks noChangeShapeType="1"/>
              </p:cNvSpPr>
              <p:nvPr/>
            </p:nvSpPr>
            <p:spPr bwMode="auto">
              <a:xfrm flipH="1">
                <a:off x="720" y="2208"/>
                <a:ext cx="19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5" name="Text Box 10"/>
              <p:cNvSpPr txBox="1">
                <a:spLocks noChangeArrowheads="1"/>
              </p:cNvSpPr>
              <p:nvPr/>
            </p:nvSpPr>
            <p:spPr bwMode="auto">
              <a:xfrm>
                <a:off x="1008" y="16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8076" name="Text Box 11"/>
              <p:cNvSpPr txBox="1">
                <a:spLocks noChangeArrowheads="1"/>
              </p:cNvSpPr>
              <p:nvPr/>
            </p:nvSpPr>
            <p:spPr bwMode="auto">
              <a:xfrm>
                <a:off x="528" y="25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88077" name="Text Box 12"/>
              <p:cNvSpPr txBox="1">
                <a:spLocks noChangeArrowheads="1"/>
              </p:cNvSpPr>
              <p:nvPr/>
            </p:nvSpPr>
            <p:spPr bwMode="auto">
              <a:xfrm>
                <a:off x="240" y="3552"/>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多个实体型间的</a:t>
                </a:r>
                <a:r>
                  <a:rPr kumimoji="1" lang="en-US" altLang="zh-CN" sz="2400" b="1">
                    <a:latin typeface="Times New Roman" charset="0"/>
                  </a:rPr>
                  <a:t>1:n</a:t>
                </a:r>
                <a:r>
                  <a:rPr kumimoji="1" lang="zh-CN" altLang="en-US" sz="2400" b="1">
                    <a:latin typeface="Times New Roman" charset="0"/>
                  </a:rPr>
                  <a:t>联系</a:t>
                </a:r>
              </a:p>
            </p:txBody>
          </p:sp>
          <p:sp>
            <p:nvSpPr>
              <p:cNvPr id="88078" name="Text Box 25"/>
              <p:cNvSpPr txBox="1">
                <a:spLocks noChangeArrowheads="1"/>
              </p:cNvSpPr>
              <p:nvPr/>
            </p:nvSpPr>
            <p:spPr bwMode="auto">
              <a:xfrm>
                <a:off x="1776" y="307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zh-CN" altLang="en-US" sz="2400" b="1">
                    <a:latin typeface="Times New Roman" charset="0"/>
                  </a:rPr>
                  <a:t>实体型</a:t>
                </a:r>
                <a:r>
                  <a:rPr kumimoji="1" lang="en-US" altLang="zh-CN" sz="2400" b="1">
                    <a:latin typeface="Times New Roman" charset="0"/>
                  </a:rPr>
                  <a:t>3</a:t>
                </a:r>
              </a:p>
            </p:txBody>
          </p:sp>
          <p:sp>
            <p:nvSpPr>
              <p:cNvPr id="88079" name="Line 27"/>
              <p:cNvSpPr>
                <a:spLocks noChangeShapeType="1"/>
              </p:cNvSpPr>
              <p:nvPr/>
            </p:nvSpPr>
            <p:spPr bwMode="auto">
              <a:xfrm>
                <a:off x="1872" y="2208"/>
                <a:ext cx="288"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80" name="Text Box 29"/>
              <p:cNvSpPr txBox="1">
                <a:spLocks noChangeArrowheads="1"/>
              </p:cNvSpPr>
              <p:nvPr/>
            </p:nvSpPr>
            <p:spPr bwMode="auto">
              <a:xfrm>
                <a:off x="2064" y="25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gr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联系的表示方法示例</a:t>
            </a:r>
          </a:p>
        </p:txBody>
      </p:sp>
      <p:grpSp>
        <p:nvGrpSpPr>
          <p:cNvPr id="89091" name="Group 3"/>
          <p:cNvGrpSpPr>
            <a:grpSpLocks/>
          </p:cNvGrpSpPr>
          <p:nvPr/>
        </p:nvGrpSpPr>
        <p:grpSpPr bwMode="auto">
          <a:xfrm>
            <a:off x="1447800" y="2133600"/>
            <a:ext cx="6629400" cy="4267200"/>
            <a:chOff x="912" y="1152"/>
            <a:chExt cx="4176" cy="2688"/>
          </a:xfrm>
        </p:grpSpPr>
        <p:grpSp>
          <p:nvGrpSpPr>
            <p:cNvPr id="89092" name="Group 4"/>
            <p:cNvGrpSpPr>
              <a:grpSpLocks/>
            </p:cNvGrpSpPr>
            <p:nvPr/>
          </p:nvGrpSpPr>
          <p:grpSpPr bwMode="auto">
            <a:xfrm>
              <a:off x="912" y="1200"/>
              <a:ext cx="1008" cy="2640"/>
              <a:chOff x="1056" y="1344"/>
              <a:chExt cx="1008" cy="2640"/>
            </a:xfrm>
          </p:grpSpPr>
          <p:sp>
            <p:nvSpPr>
              <p:cNvPr id="89111" name="Text Box 5"/>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班级</a:t>
                </a:r>
              </a:p>
            </p:txBody>
          </p:sp>
          <p:sp>
            <p:nvSpPr>
              <p:cNvPr id="89112" name="AutoShape 6"/>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班级</a:t>
                </a:r>
                <a:r>
                  <a:rPr kumimoji="1" lang="en-US" altLang="zh-CN" sz="2400" b="1">
                    <a:latin typeface="Times New Roman" charset="0"/>
                  </a:rPr>
                  <a:t>-</a:t>
                </a:r>
                <a:r>
                  <a:rPr kumimoji="1" lang="zh-CN" altLang="en-US" sz="2400" b="1">
                    <a:latin typeface="Times New Roman" charset="0"/>
                  </a:rPr>
                  <a:t>班长</a:t>
                </a:r>
                <a:endParaRPr kumimoji="1" lang="zh-CN" altLang="en-US" sz="2400">
                  <a:latin typeface="Times New Roman" charset="0"/>
                </a:endParaRPr>
              </a:p>
            </p:txBody>
          </p:sp>
          <p:sp>
            <p:nvSpPr>
              <p:cNvPr id="89113" name="Text Box 7"/>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班长</a:t>
                </a:r>
              </a:p>
            </p:txBody>
          </p:sp>
          <p:sp>
            <p:nvSpPr>
              <p:cNvPr id="89114" name="Line 8"/>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5" name="Line 9"/>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6" name="Text Box 10"/>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9117" name="Text Box 11"/>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9118" name="Text Box 12"/>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1:1</a:t>
                </a:r>
                <a:r>
                  <a:rPr kumimoji="1" lang="zh-CN" altLang="en-US" sz="2400" b="1">
                    <a:latin typeface="Times New Roman" charset="0"/>
                  </a:rPr>
                  <a:t>联系</a:t>
                </a:r>
                <a:endParaRPr kumimoji="1" lang="zh-CN" altLang="en-US" sz="2400">
                  <a:latin typeface="Times New Roman" charset="0"/>
                </a:endParaRPr>
              </a:p>
            </p:txBody>
          </p:sp>
        </p:grpSp>
        <p:grpSp>
          <p:nvGrpSpPr>
            <p:cNvPr id="89093" name="Group 13"/>
            <p:cNvGrpSpPr>
              <a:grpSpLocks/>
            </p:cNvGrpSpPr>
            <p:nvPr/>
          </p:nvGrpSpPr>
          <p:grpSpPr bwMode="auto">
            <a:xfrm>
              <a:off x="4080" y="1152"/>
              <a:ext cx="1008" cy="2640"/>
              <a:chOff x="1056" y="1344"/>
              <a:chExt cx="1008" cy="2640"/>
            </a:xfrm>
          </p:grpSpPr>
          <p:sp>
            <p:nvSpPr>
              <p:cNvPr id="89103" name="Text Box 14"/>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课程</a:t>
                </a:r>
              </a:p>
            </p:txBody>
          </p:sp>
          <p:sp>
            <p:nvSpPr>
              <p:cNvPr id="89104" name="AutoShape 1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选修</a:t>
                </a:r>
                <a:endParaRPr kumimoji="1" lang="zh-CN" altLang="en-US" sz="2400">
                  <a:latin typeface="Times New Roman" charset="0"/>
                </a:endParaRPr>
              </a:p>
            </p:txBody>
          </p:sp>
          <p:sp>
            <p:nvSpPr>
              <p:cNvPr id="89105" name="Text Box 16"/>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学生</a:t>
                </a:r>
              </a:p>
            </p:txBody>
          </p:sp>
          <p:sp>
            <p:nvSpPr>
              <p:cNvPr id="89106" name="Line 17"/>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7" name="Line 18"/>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8" name="Text Box 19"/>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89109" name="Text Box 20"/>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89110" name="Text Box 21"/>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m:n</a:t>
                </a:r>
                <a:r>
                  <a:rPr kumimoji="1" lang="zh-CN" altLang="en-US" sz="2400" b="1">
                    <a:latin typeface="Times New Roman" charset="0"/>
                  </a:rPr>
                  <a:t>联系</a:t>
                </a:r>
                <a:endParaRPr kumimoji="1" lang="zh-CN" altLang="en-US" sz="2400">
                  <a:latin typeface="Times New Roman" charset="0"/>
                </a:endParaRPr>
              </a:p>
            </p:txBody>
          </p:sp>
        </p:grpSp>
        <p:grpSp>
          <p:nvGrpSpPr>
            <p:cNvPr id="89094" name="Group 22"/>
            <p:cNvGrpSpPr>
              <a:grpSpLocks/>
            </p:cNvGrpSpPr>
            <p:nvPr/>
          </p:nvGrpSpPr>
          <p:grpSpPr bwMode="auto">
            <a:xfrm>
              <a:off x="2496" y="1200"/>
              <a:ext cx="1008" cy="2640"/>
              <a:chOff x="1056" y="1344"/>
              <a:chExt cx="1008" cy="2640"/>
            </a:xfrm>
          </p:grpSpPr>
          <p:sp>
            <p:nvSpPr>
              <p:cNvPr id="89095" name="Text Box 23"/>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班级</a:t>
                </a:r>
              </a:p>
            </p:txBody>
          </p:sp>
          <p:sp>
            <p:nvSpPr>
              <p:cNvPr id="89096" name="AutoShape 24"/>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组成</a:t>
                </a:r>
                <a:endParaRPr kumimoji="1" lang="zh-CN" altLang="en-US" sz="2400">
                  <a:latin typeface="Times New Roman" charset="0"/>
                </a:endParaRPr>
              </a:p>
            </p:txBody>
          </p:sp>
          <p:sp>
            <p:nvSpPr>
              <p:cNvPr id="89097" name="Text Box 25"/>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学生</a:t>
                </a:r>
              </a:p>
            </p:txBody>
          </p:sp>
          <p:sp>
            <p:nvSpPr>
              <p:cNvPr id="89098" name="Line 26"/>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9" name="Line 27"/>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0" name="Text Box 28"/>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89101" name="Text Box 29"/>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89102" name="Text Box 30"/>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1:n</a:t>
                </a:r>
                <a:r>
                  <a:rPr kumimoji="1" lang="zh-CN" altLang="en-US" sz="2400" b="1">
                    <a:latin typeface="Times New Roman" charset="0"/>
                  </a:rPr>
                  <a:t>联系</a:t>
                </a:r>
                <a:endParaRPr kumimoji="1" lang="zh-CN" altLang="en-US" sz="2400">
                  <a:latin typeface="Times New Roman" charset="0"/>
                </a:endParaRPr>
              </a:p>
            </p:txBody>
          </p:sp>
        </p:gr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联系的表示方法示例</a:t>
            </a:r>
            <a:r>
              <a:rPr lang="en-US" altLang="zh-CN"/>
              <a:t>(</a:t>
            </a:r>
            <a:r>
              <a:rPr lang="zh-CN" altLang="en-US"/>
              <a:t>续</a:t>
            </a:r>
            <a:r>
              <a:rPr lang="en-US" altLang="zh-CN"/>
              <a:t>)</a:t>
            </a:r>
          </a:p>
        </p:txBody>
      </p:sp>
      <p:grpSp>
        <p:nvGrpSpPr>
          <p:cNvPr id="90115" name="Group 4"/>
          <p:cNvGrpSpPr>
            <a:grpSpLocks/>
          </p:cNvGrpSpPr>
          <p:nvPr/>
        </p:nvGrpSpPr>
        <p:grpSpPr bwMode="auto">
          <a:xfrm>
            <a:off x="1285875" y="1643063"/>
            <a:ext cx="6629400" cy="4191000"/>
            <a:chOff x="1008" y="1152"/>
            <a:chExt cx="4176" cy="2640"/>
          </a:xfrm>
        </p:grpSpPr>
        <p:grpSp>
          <p:nvGrpSpPr>
            <p:cNvPr id="90116" name="Group 5"/>
            <p:cNvGrpSpPr>
              <a:grpSpLocks/>
            </p:cNvGrpSpPr>
            <p:nvPr/>
          </p:nvGrpSpPr>
          <p:grpSpPr bwMode="auto">
            <a:xfrm>
              <a:off x="3744" y="1152"/>
              <a:ext cx="1440" cy="1910"/>
              <a:chOff x="3936" y="1152"/>
              <a:chExt cx="1440" cy="1910"/>
            </a:xfrm>
          </p:grpSpPr>
          <p:sp>
            <p:nvSpPr>
              <p:cNvPr id="90129" name="Text Box 6"/>
              <p:cNvSpPr txBox="1">
                <a:spLocks noChangeArrowheads="1"/>
              </p:cNvSpPr>
              <p:nvPr/>
            </p:nvSpPr>
            <p:spPr bwMode="auto">
              <a:xfrm>
                <a:off x="4128" y="115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职工</a:t>
                </a:r>
              </a:p>
            </p:txBody>
          </p:sp>
          <p:sp>
            <p:nvSpPr>
              <p:cNvPr id="90130" name="AutoShape 7"/>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领导</a:t>
                </a:r>
                <a:endParaRPr kumimoji="1" lang="zh-CN" altLang="en-US" sz="2400">
                  <a:latin typeface="Times New Roman" charset="0"/>
                </a:endParaRPr>
              </a:p>
            </p:txBody>
          </p:sp>
          <p:sp>
            <p:nvSpPr>
              <p:cNvPr id="90131" name="Line 8"/>
              <p:cNvSpPr>
                <a:spLocks noChangeShapeType="1"/>
              </p:cNvSpPr>
              <p:nvPr/>
            </p:nvSpPr>
            <p:spPr bwMode="auto">
              <a:xfrm flipV="1">
                <a:off x="4368" y="14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2" name="Line 9"/>
              <p:cNvSpPr>
                <a:spLocks noChangeShapeType="1"/>
              </p:cNvSpPr>
              <p:nvPr/>
            </p:nvSpPr>
            <p:spPr bwMode="auto">
              <a:xfrm>
                <a:off x="4704" y="14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3" name="Text Box 10"/>
              <p:cNvSpPr txBox="1">
                <a:spLocks noChangeArrowheads="1"/>
              </p:cNvSpPr>
              <p:nvPr/>
            </p:nvSpPr>
            <p:spPr bwMode="auto">
              <a:xfrm>
                <a:off x="4080"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90134" name="Text Box 11"/>
              <p:cNvSpPr txBox="1">
                <a:spLocks noChangeArrowheads="1"/>
              </p:cNvSpPr>
              <p:nvPr/>
            </p:nvSpPr>
            <p:spPr bwMode="auto">
              <a:xfrm>
                <a:off x="475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90135" name="Text Box 12"/>
              <p:cNvSpPr txBox="1">
                <a:spLocks noChangeArrowheads="1"/>
              </p:cNvSpPr>
              <p:nvPr/>
            </p:nvSpPr>
            <p:spPr bwMode="auto">
              <a:xfrm>
                <a:off x="3936" y="2544"/>
                <a:ext cx="144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同一实体型内部的</a:t>
                </a:r>
                <a:r>
                  <a:rPr kumimoji="1" lang="en-US" altLang="zh-CN" sz="2400" b="1">
                    <a:latin typeface="Times New Roman" charset="0"/>
                  </a:rPr>
                  <a:t>1:n</a:t>
                </a:r>
                <a:r>
                  <a:rPr kumimoji="1" lang="zh-CN" altLang="en-US" sz="2400" b="1">
                    <a:latin typeface="Times New Roman" charset="0"/>
                  </a:rPr>
                  <a:t>联系</a:t>
                </a:r>
                <a:endParaRPr kumimoji="1" lang="zh-CN" altLang="en-US" sz="2800">
                  <a:latin typeface="Times New Roman" charset="0"/>
                </a:endParaRPr>
              </a:p>
            </p:txBody>
          </p:sp>
        </p:grpSp>
        <p:grpSp>
          <p:nvGrpSpPr>
            <p:cNvPr id="90117" name="Group 13"/>
            <p:cNvGrpSpPr>
              <a:grpSpLocks/>
            </p:cNvGrpSpPr>
            <p:nvPr/>
          </p:nvGrpSpPr>
          <p:grpSpPr bwMode="auto">
            <a:xfrm>
              <a:off x="1008" y="1152"/>
              <a:ext cx="2352" cy="2640"/>
              <a:chOff x="240" y="1200"/>
              <a:chExt cx="2352" cy="2640"/>
            </a:xfrm>
          </p:grpSpPr>
          <p:sp>
            <p:nvSpPr>
              <p:cNvPr id="90118" name="Text Box 14"/>
              <p:cNvSpPr txBox="1">
                <a:spLocks noChangeArrowheads="1"/>
              </p:cNvSpPr>
              <p:nvPr/>
            </p:nvSpPr>
            <p:spPr bwMode="auto">
              <a:xfrm>
                <a:off x="960" y="1200"/>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课程</a:t>
                </a:r>
              </a:p>
            </p:txBody>
          </p:sp>
          <p:sp>
            <p:nvSpPr>
              <p:cNvPr id="90119" name="AutoShape 15"/>
              <p:cNvSpPr>
                <a:spLocks noChangeArrowheads="1"/>
              </p:cNvSpPr>
              <p:nvPr/>
            </p:nvSpPr>
            <p:spPr bwMode="auto">
              <a:xfrm>
                <a:off x="912" y="1968"/>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讲授</a:t>
                </a:r>
                <a:endParaRPr kumimoji="1" lang="zh-CN" altLang="en-US" sz="2400">
                  <a:latin typeface="Times New Roman" charset="0"/>
                </a:endParaRPr>
              </a:p>
            </p:txBody>
          </p:sp>
          <p:sp>
            <p:nvSpPr>
              <p:cNvPr id="90120" name="Text Box 16"/>
              <p:cNvSpPr txBox="1">
                <a:spLocks noChangeArrowheads="1"/>
              </p:cNvSpPr>
              <p:nvPr/>
            </p:nvSpPr>
            <p:spPr bwMode="auto">
              <a:xfrm>
                <a:off x="240" y="307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教师</a:t>
                </a:r>
              </a:p>
            </p:txBody>
          </p:sp>
          <p:sp>
            <p:nvSpPr>
              <p:cNvPr id="90121" name="Line 17"/>
              <p:cNvSpPr>
                <a:spLocks noChangeShapeType="1"/>
              </p:cNvSpPr>
              <p:nvPr/>
            </p:nvSpPr>
            <p:spPr bwMode="auto">
              <a:xfrm flipV="1">
                <a:off x="1392" y="14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2" name="Line 18"/>
              <p:cNvSpPr>
                <a:spLocks noChangeShapeType="1"/>
              </p:cNvSpPr>
              <p:nvPr/>
            </p:nvSpPr>
            <p:spPr bwMode="auto">
              <a:xfrm flipH="1">
                <a:off x="720" y="2208"/>
                <a:ext cx="192"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3" name="Text Box 19"/>
              <p:cNvSpPr txBox="1">
                <a:spLocks noChangeArrowheads="1"/>
              </p:cNvSpPr>
              <p:nvPr/>
            </p:nvSpPr>
            <p:spPr bwMode="auto">
              <a:xfrm>
                <a:off x="1008" y="16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1</a:t>
                </a:r>
                <a:endParaRPr kumimoji="1" lang="en-US" altLang="zh-CN" sz="2400">
                  <a:latin typeface="Times New Roman" charset="0"/>
                </a:endParaRPr>
              </a:p>
            </p:txBody>
          </p:sp>
          <p:sp>
            <p:nvSpPr>
              <p:cNvPr id="90124" name="Text Box 20"/>
              <p:cNvSpPr txBox="1">
                <a:spLocks noChangeArrowheads="1"/>
              </p:cNvSpPr>
              <p:nvPr/>
            </p:nvSpPr>
            <p:spPr bwMode="auto">
              <a:xfrm>
                <a:off x="528" y="25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90125" name="Text Box 21"/>
              <p:cNvSpPr txBox="1">
                <a:spLocks noChangeArrowheads="1"/>
              </p:cNvSpPr>
              <p:nvPr/>
            </p:nvSpPr>
            <p:spPr bwMode="auto">
              <a:xfrm>
                <a:off x="240" y="3552"/>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多个实体型间的</a:t>
                </a:r>
                <a:r>
                  <a:rPr kumimoji="1" lang="en-US" altLang="zh-CN" sz="2400" b="1">
                    <a:latin typeface="Times New Roman" charset="0"/>
                  </a:rPr>
                  <a:t>1:n</a:t>
                </a:r>
                <a:r>
                  <a:rPr kumimoji="1" lang="zh-CN" altLang="en-US" sz="2400" b="1">
                    <a:latin typeface="Times New Roman" charset="0"/>
                  </a:rPr>
                  <a:t>联系</a:t>
                </a:r>
              </a:p>
            </p:txBody>
          </p:sp>
          <p:sp>
            <p:nvSpPr>
              <p:cNvPr id="90126" name="Text Box 22"/>
              <p:cNvSpPr txBox="1">
                <a:spLocks noChangeArrowheads="1"/>
              </p:cNvSpPr>
              <p:nvPr/>
            </p:nvSpPr>
            <p:spPr bwMode="auto">
              <a:xfrm>
                <a:off x="1776" y="3072"/>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参考书</a:t>
                </a:r>
              </a:p>
            </p:txBody>
          </p:sp>
          <p:sp>
            <p:nvSpPr>
              <p:cNvPr id="90127" name="Line 23"/>
              <p:cNvSpPr>
                <a:spLocks noChangeShapeType="1"/>
              </p:cNvSpPr>
              <p:nvPr/>
            </p:nvSpPr>
            <p:spPr bwMode="auto">
              <a:xfrm>
                <a:off x="1872" y="2208"/>
                <a:ext cx="288"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Text Box 24"/>
              <p:cNvSpPr txBox="1">
                <a:spLocks noChangeArrowheads="1"/>
              </p:cNvSpPr>
              <p:nvPr/>
            </p:nvSpPr>
            <p:spPr bwMode="auto">
              <a:xfrm>
                <a:off x="2064" y="25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gr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a:t>E-R</a:t>
            </a:r>
            <a:r>
              <a:rPr lang="zh-CN" altLang="en-US"/>
              <a:t>图</a:t>
            </a:r>
            <a:r>
              <a:rPr lang="en-US" altLang="zh-CN"/>
              <a:t>(</a:t>
            </a:r>
            <a:r>
              <a:rPr lang="zh-CN" altLang="en-US"/>
              <a:t>续</a:t>
            </a:r>
            <a:r>
              <a:rPr lang="en-US" altLang="zh-CN"/>
              <a:t>)</a:t>
            </a:r>
          </a:p>
        </p:txBody>
      </p:sp>
      <p:sp>
        <p:nvSpPr>
          <p:cNvPr id="91139" name="Rectangle 3"/>
          <p:cNvSpPr>
            <a:spLocks noGrp="1" noChangeArrowheads="1"/>
          </p:cNvSpPr>
          <p:nvPr>
            <p:ph type="body" idx="1"/>
          </p:nvPr>
        </p:nvSpPr>
        <p:spPr/>
        <p:txBody>
          <a:bodyPr/>
          <a:lstStyle/>
          <a:p>
            <a:pPr eaLnBrk="1" hangingPunct="1"/>
            <a:r>
              <a:rPr lang="zh-CN" altLang="en-US"/>
              <a:t>联系</a:t>
            </a:r>
          </a:p>
          <a:p>
            <a:pPr lvl="1" eaLnBrk="1" hangingPunct="1"/>
            <a:r>
              <a:rPr lang="zh-CN" altLang="en-US">
                <a:solidFill>
                  <a:srgbClr val="746AFC"/>
                </a:solidFill>
              </a:rPr>
              <a:t>联系的属性</a:t>
            </a:r>
            <a:r>
              <a:rPr lang="zh-CN" altLang="en-US"/>
              <a:t>：联系本身也是一种实体型，也可以有属性。如果一个联系具有属性，则这些属性也要用无向边与该联系连接起来。 </a:t>
            </a:r>
          </a:p>
          <a:p>
            <a:pPr lvl="1" eaLnBrk="1" hangingPunct="1"/>
            <a:endParaRPr lang="zh-CN" altLang="en-US"/>
          </a:p>
          <a:p>
            <a:pPr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数据举例</a:t>
            </a:r>
          </a:p>
        </p:txBody>
      </p:sp>
      <p:sp>
        <p:nvSpPr>
          <p:cNvPr id="14339" name="Rectangle 3"/>
          <p:cNvSpPr>
            <a:spLocks noGrp="1" noChangeArrowheads="1"/>
          </p:cNvSpPr>
          <p:nvPr>
            <p:ph type="body" idx="1"/>
          </p:nvPr>
        </p:nvSpPr>
        <p:spPr/>
        <p:txBody>
          <a:bodyPr/>
          <a:lstStyle/>
          <a:p>
            <a:pPr eaLnBrk="1" hangingPunct="1">
              <a:lnSpc>
                <a:spcPct val="90000"/>
              </a:lnSpc>
            </a:pPr>
            <a:r>
              <a:rPr lang="zh-CN" altLang="en-US"/>
              <a:t>学生档案中的学生记录</a:t>
            </a:r>
          </a:p>
          <a:p>
            <a:pPr lvl="1" eaLnBrk="1" hangingPunct="1">
              <a:lnSpc>
                <a:spcPct val="90000"/>
              </a:lnSpc>
              <a:buFont typeface="Wingdings" pitchFamily="2" charset="2"/>
              <a:buNone/>
            </a:pPr>
            <a:r>
              <a:rPr lang="zh-CN" altLang="en-US"/>
              <a:t>（李明，男，</a:t>
            </a:r>
            <a:r>
              <a:rPr lang="en-US" altLang="zh-CN"/>
              <a:t>1972</a:t>
            </a:r>
            <a:r>
              <a:rPr lang="zh-CN" altLang="en-US"/>
              <a:t>，江苏，计算机系，</a:t>
            </a:r>
            <a:r>
              <a:rPr lang="en-US" altLang="zh-CN"/>
              <a:t>1990</a:t>
            </a:r>
            <a:r>
              <a:rPr lang="zh-CN" altLang="en-US"/>
              <a:t>）</a:t>
            </a:r>
          </a:p>
          <a:p>
            <a:pPr eaLnBrk="1" hangingPunct="1">
              <a:lnSpc>
                <a:spcPct val="90000"/>
              </a:lnSpc>
              <a:spcBef>
                <a:spcPct val="50000"/>
              </a:spcBef>
            </a:pPr>
            <a:r>
              <a:rPr lang="zh-CN" altLang="en-US"/>
              <a:t>数据的形式不能完全表达其内容</a:t>
            </a:r>
          </a:p>
          <a:p>
            <a:pPr eaLnBrk="1" hangingPunct="1">
              <a:lnSpc>
                <a:spcPct val="90000"/>
              </a:lnSpc>
              <a:spcBef>
                <a:spcPct val="50000"/>
              </a:spcBef>
            </a:pPr>
            <a:r>
              <a:rPr lang="zh-CN" altLang="en-US"/>
              <a:t>数据的解释</a:t>
            </a:r>
          </a:p>
          <a:p>
            <a:pPr lvl="1" eaLnBrk="1" hangingPunct="1">
              <a:lnSpc>
                <a:spcPct val="90000"/>
              </a:lnSpc>
            </a:pPr>
            <a:r>
              <a:rPr lang="zh-CN" altLang="en-US"/>
              <a:t>语义：学生姓名、性别、出生年月、籍贯、所在系别、入学时间</a:t>
            </a:r>
          </a:p>
          <a:p>
            <a:pPr lvl="1" eaLnBrk="1" hangingPunct="1">
              <a:lnSpc>
                <a:spcPct val="90000"/>
              </a:lnSpc>
            </a:pPr>
            <a:r>
              <a:rPr lang="zh-CN" altLang="en-US"/>
              <a:t>解释：李明是个大学生，</a:t>
            </a:r>
            <a:r>
              <a:rPr lang="en-US" altLang="zh-CN"/>
              <a:t>1972</a:t>
            </a:r>
            <a:r>
              <a:rPr lang="zh-CN" altLang="en-US"/>
              <a:t>年出生，男，江苏人，</a:t>
            </a:r>
            <a:r>
              <a:rPr lang="en-US" altLang="zh-CN"/>
              <a:t>1990</a:t>
            </a:r>
            <a:r>
              <a:rPr lang="zh-CN" altLang="en-US"/>
              <a:t>年考入计算机系</a:t>
            </a:r>
          </a:p>
        </p:txBody>
      </p:sp>
      <p:sp>
        <p:nvSpPr>
          <p:cNvPr id="4" name="TextBox 3"/>
          <p:cNvSpPr txBox="1"/>
          <p:nvPr/>
        </p:nvSpPr>
        <p:spPr>
          <a:xfrm>
            <a:off x="7740352" y="364014"/>
            <a:ext cx="1107996" cy="369332"/>
          </a:xfrm>
          <a:prstGeom prst="rect">
            <a:avLst/>
          </a:prstGeom>
          <a:noFill/>
        </p:spPr>
        <p:txBody>
          <a:bodyPr wrap="none" rtlCol="0">
            <a:spAutoFit/>
          </a:bodyPr>
          <a:lstStyle/>
          <a:p>
            <a:r>
              <a:rPr lang="zh-CN" altLang="en-US" dirty="0"/>
              <a:t>基本概念</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a:t>
            </a:fld>
            <a:endParaRPr lang="en-US" altLang="zh-CN"/>
          </a:p>
        </p:txBody>
      </p:sp>
      <p:sp>
        <p:nvSpPr>
          <p:cNvPr id="3" name="圆角矩形标注 2"/>
          <p:cNvSpPr/>
          <p:nvPr/>
        </p:nvSpPr>
        <p:spPr bwMode="auto">
          <a:xfrm>
            <a:off x="1619672" y="5877272"/>
            <a:ext cx="3600400" cy="720080"/>
          </a:xfrm>
          <a:prstGeom prst="wedgeRoundRectCallout">
            <a:avLst>
              <a:gd name="adj1" fmla="val 35736"/>
              <a:gd name="adj2" fmla="val -131898"/>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charset="-122"/>
              </a:rPr>
              <a:t>数据越来越多，需要处理和管理？</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t>联系属性的表示方法</a:t>
            </a:r>
          </a:p>
        </p:txBody>
      </p:sp>
      <p:grpSp>
        <p:nvGrpSpPr>
          <p:cNvPr id="92163" name="Group 35"/>
          <p:cNvGrpSpPr>
            <a:grpSpLocks/>
          </p:cNvGrpSpPr>
          <p:nvPr/>
        </p:nvGrpSpPr>
        <p:grpSpPr bwMode="auto">
          <a:xfrm>
            <a:off x="2590800" y="1905000"/>
            <a:ext cx="3505200" cy="4191000"/>
            <a:chOff x="1632" y="1200"/>
            <a:chExt cx="2208" cy="2640"/>
          </a:xfrm>
        </p:grpSpPr>
        <p:grpSp>
          <p:nvGrpSpPr>
            <p:cNvPr id="92164" name="Group 23"/>
            <p:cNvGrpSpPr>
              <a:grpSpLocks/>
            </p:cNvGrpSpPr>
            <p:nvPr/>
          </p:nvGrpSpPr>
          <p:grpSpPr bwMode="auto">
            <a:xfrm>
              <a:off x="1632" y="1200"/>
              <a:ext cx="1008" cy="2640"/>
              <a:chOff x="1056" y="1344"/>
              <a:chExt cx="1008" cy="2640"/>
            </a:xfrm>
          </p:grpSpPr>
          <p:sp>
            <p:nvSpPr>
              <p:cNvPr id="92167" name="Text Box 24"/>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课程</a:t>
                </a:r>
              </a:p>
            </p:txBody>
          </p:sp>
          <p:sp>
            <p:nvSpPr>
              <p:cNvPr id="92168" name="AutoShape 2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p:spPr>
            <p:txBody>
              <a:bodyPr wrap="none" anchor="ctr"/>
              <a:lstStyle/>
              <a:p>
                <a:pPr algn="ctr"/>
                <a:r>
                  <a:rPr kumimoji="1" lang="zh-CN" altLang="en-US" sz="2400" b="1">
                    <a:latin typeface="Times New Roman" charset="0"/>
                  </a:rPr>
                  <a:t>选修</a:t>
                </a:r>
                <a:endParaRPr kumimoji="1" lang="zh-CN" altLang="en-US" sz="2400">
                  <a:latin typeface="Times New Roman" charset="0"/>
                </a:endParaRPr>
              </a:p>
            </p:txBody>
          </p:sp>
          <p:sp>
            <p:nvSpPr>
              <p:cNvPr id="92169" name="Text Box 26"/>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zh-CN" altLang="en-US" sz="2400" b="1">
                    <a:latin typeface="Times New Roman" charset="0"/>
                  </a:rPr>
                  <a:t>学生</a:t>
                </a:r>
              </a:p>
            </p:txBody>
          </p:sp>
          <p:sp>
            <p:nvSpPr>
              <p:cNvPr id="92170" name="Line 27"/>
              <p:cNvSpPr>
                <a:spLocks noChangeShapeType="1"/>
              </p:cNvSpPr>
              <p:nvPr/>
            </p:nvSpPr>
            <p:spPr bwMode="auto">
              <a:xfrm flipV="1">
                <a:off x="1536"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1" name="Line 28"/>
              <p:cNvSpPr>
                <a:spLocks noChangeShapeType="1"/>
              </p:cNvSpPr>
              <p:nvPr/>
            </p:nvSpPr>
            <p:spPr bwMode="auto">
              <a:xfrm>
                <a:off x="1536" y="25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2" name="Text Box 29"/>
              <p:cNvSpPr txBox="1">
                <a:spLocks noChangeArrowheads="1"/>
              </p:cNvSpPr>
              <p:nvPr/>
            </p:nvSpPr>
            <p:spPr bwMode="auto">
              <a:xfrm>
                <a:off x="1152" y="177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m</a:t>
                </a:r>
                <a:endParaRPr kumimoji="1" lang="en-US" altLang="zh-CN" sz="2400">
                  <a:latin typeface="Times New Roman" charset="0"/>
                </a:endParaRPr>
              </a:p>
            </p:txBody>
          </p:sp>
          <p:sp>
            <p:nvSpPr>
              <p:cNvPr id="92173" name="Text Box 30"/>
              <p:cNvSpPr txBox="1">
                <a:spLocks noChangeArrowheads="1"/>
              </p:cNvSpPr>
              <p:nvPr/>
            </p:nvSpPr>
            <p:spPr bwMode="auto">
              <a:xfrm>
                <a:off x="1200"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b="1">
                    <a:latin typeface="Times New Roman" charset="0"/>
                  </a:rPr>
                  <a:t>n</a:t>
                </a:r>
                <a:endParaRPr kumimoji="1" lang="en-US" altLang="zh-CN" sz="2400">
                  <a:latin typeface="Times New Roman" charset="0"/>
                </a:endParaRPr>
              </a:p>
            </p:txBody>
          </p:sp>
          <p:sp>
            <p:nvSpPr>
              <p:cNvPr id="92174" name="Text Box 31"/>
              <p:cNvSpPr txBox="1">
                <a:spLocks noChangeArrowheads="1"/>
              </p:cNvSpPr>
              <p:nvPr/>
            </p:nvSpPr>
            <p:spPr bwMode="auto">
              <a:xfrm>
                <a:off x="1200" y="369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endParaRPr kumimoji="1" lang="zh-CN" altLang="zh-CN" sz="2400">
                  <a:latin typeface="Times New Roman" charset="0"/>
                </a:endParaRPr>
              </a:p>
            </p:txBody>
          </p:sp>
        </p:grpSp>
        <p:sp>
          <p:nvSpPr>
            <p:cNvPr id="92165" name="Oval 32"/>
            <p:cNvSpPr>
              <a:spLocks noChangeArrowheads="1"/>
            </p:cNvSpPr>
            <p:nvPr/>
          </p:nvSpPr>
          <p:spPr bwMode="auto">
            <a:xfrm>
              <a:off x="3072" y="2016"/>
              <a:ext cx="768" cy="336"/>
            </a:xfrm>
            <a:prstGeom prst="ellipse">
              <a:avLst/>
            </a:prstGeom>
            <a:solidFill>
              <a:schemeClr val="accent1"/>
            </a:solidFill>
            <a:ln w="9525">
              <a:solidFill>
                <a:schemeClr val="tx1"/>
              </a:solidFill>
              <a:round/>
              <a:headEnd/>
              <a:tailEnd/>
            </a:ln>
          </p:spPr>
          <p:txBody>
            <a:bodyPr wrap="none" anchor="ctr"/>
            <a:lstStyle/>
            <a:p>
              <a:pPr algn="ctr"/>
              <a:r>
                <a:rPr kumimoji="1" lang="zh-CN" altLang="en-US" sz="2400" b="1">
                  <a:latin typeface="Times New Roman" charset="0"/>
                </a:rPr>
                <a:t>成绩</a:t>
              </a:r>
            </a:p>
          </p:txBody>
        </p:sp>
        <p:sp>
          <p:nvSpPr>
            <p:cNvPr id="92166" name="Line 34"/>
            <p:cNvSpPr>
              <a:spLocks noChangeShapeType="1"/>
            </p:cNvSpPr>
            <p:nvPr/>
          </p:nvSpPr>
          <p:spPr bwMode="auto">
            <a:xfrm>
              <a:off x="2592" y="220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2DED68CC-14D0-45DB-A561-084ABF1CFBFC}" type="slidenum">
              <a:rPr lang="en-US" altLang="zh-CN" smtClean="0"/>
              <a:pPr>
                <a:defRPr/>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a:solidFill>
                  <a:srgbClr val="FF0000"/>
                </a:solidFill>
              </a:rPr>
              <a:t>E-R</a:t>
            </a:r>
            <a:r>
              <a:rPr lang="zh-CN" altLang="en-US">
                <a:solidFill>
                  <a:srgbClr val="FF0000"/>
                </a:solidFill>
              </a:rPr>
              <a:t>图实例</a:t>
            </a:r>
            <a:r>
              <a:rPr lang="en-US" altLang="zh-CN"/>
              <a:t>:</a:t>
            </a:r>
            <a:r>
              <a:rPr lang="zh-CN" altLang="en-US" sz="2500"/>
              <a:t>某个工厂物资管理的概念模型</a:t>
            </a:r>
          </a:p>
        </p:txBody>
      </p:sp>
      <p:sp>
        <p:nvSpPr>
          <p:cNvPr id="93187" name="Rectangle 3"/>
          <p:cNvSpPr>
            <a:spLocks noGrp="1" noChangeArrowheads="1"/>
          </p:cNvSpPr>
          <p:nvPr>
            <p:ph type="body" idx="1"/>
          </p:nvPr>
        </p:nvSpPr>
        <p:spPr/>
        <p:txBody>
          <a:bodyPr/>
          <a:lstStyle/>
          <a:p>
            <a:pPr eaLnBrk="1" hangingPunct="1">
              <a:tabLst>
                <a:tab pos="762000" algn="l"/>
              </a:tabLst>
            </a:pPr>
            <a:r>
              <a:rPr lang="zh-CN" altLang="en-US"/>
              <a:t>物资管理涉及的实体：</a:t>
            </a:r>
          </a:p>
          <a:p>
            <a:pPr lvl="1" indent="-136525" eaLnBrk="1" hangingPunct="1">
              <a:tabLst>
                <a:tab pos="762000" algn="l"/>
              </a:tabLst>
            </a:pPr>
            <a:r>
              <a:rPr lang="zh-CN" altLang="en-US"/>
              <a:t>仓库</a:t>
            </a:r>
            <a:r>
              <a:rPr lang="en-US" altLang="zh-CN"/>
              <a:t>:  </a:t>
            </a:r>
            <a:r>
              <a:rPr lang="zh-CN" altLang="en-US"/>
              <a:t>属性有仓库号、面积、电话号码。</a:t>
            </a:r>
          </a:p>
          <a:p>
            <a:pPr lvl="1" indent="-136525" eaLnBrk="1" hangingPunct="1">
              <a:tabLst>
                <a:tab pos="762000" algn="l"/>
              </a:tabLst>
            </a:pPr>
            <a:r>
              <a:rPr lang="zh-CN" altLang="en-US"/>
              <a:t>零件</a:t>
            </a:r>
            <a:r>
              <a:rPr lang="en-US" altLang="zh-CN"/>
              <a:t>:  </a:t>
            </a:r>
            <a:r>
              <a:rPr lang="zh-CN" altLang="en-US"/>
              <a:t>属性有零件号、名称、规格、单价、描述。</a:t>
            </a:r>
          </a:p>
          <a:p>
            <a:pPr lvl="1" indent="-136525" eaLnBrk="1" hangingPunct="1">
              <a:tabLst>
                <a:tab pos="762000" algn="l"/>
              </a:tabLst>
            </a:pPr>
            <a:r>
              <a:rPr lang="zh-CN" altLang="en-US"/>
              <a:t>供应商</a:t>
            </a:r>
            <a:r>
              <a:rPr lang="en-US" altLang="zh-CN"/>
              <a:t>:  </a:t>
            </a:r>
            <a:r>
              <a:rPr lang="zh-CN" altLang="en-US"/>
              <a:t>属性有供应商号、姓名、地址、电话号码、账号。</a:t>
            </a:r>
          </a:p>
          <a:p>
            <a:pPr lvl="1" indent="-136525" eaLnBrk="1" hangingPunct="1">
              <a:tabLst>
                <a:tab pos="762000" algn="l"/>
              </a:tabLst>
            </a:pPr>
            <a:r>
              <a:rPr lang="zh-CN" altLang="en-US"/>
              <a:t>项目</a:t>
            </a:r>
            <a:r>
              <a:rPr lang="en-US" altLang="zh-CN"/>
              <a:t>:  </a:t>
            </a:r>
            <a:r>
              <a:rPr lang="zh-CN" altLang="en-US"/>
              <a:t>属性有项目号、预算、开工日期。</a:t>
            </a:r>
          </a:p>
          <a:p>
            <a:pPr lvl="1" indent="-136525" eaLnBrk="1" hangingPunct="1">
              <a:tabLst>
                <a:tab pos="762000" algn="l"/>
              </a:tabLst>
            </a:pPr>
            <a:r>
              <a:rPr lang="zh-CN" altLang="en-US"/>
              <a:t>职工</a:t>
            </a:r>
            <a:r>
              <a:rPr lang="en-US" altLang="zh-CN"/>
              <a:t>:  </a:t>
            </a:r>
            <a:r>
              <a:rPr lang="zh-CN" altLang="en-US"/>
              <a:t>属性有职工号、姓名、年龄、职称。</a:t>
            </a:r>
          </a:p>
          <a:p>
            <a:pPr eaLnBrk="1" hangingPunct="1">
              <a:lnSpc>
                <a:spcPct val="90000"/>
              </a:lnSpc>
              <a:buSzTx/>
              <a:buFontTx/>
              <a:buChar char="–"/>
              <a:tabLst>
                <a:tab pos="762000" algn="l"/>
              </a:tabLst>
            </a:pPr>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a:t>E-R</a:t>
            </a:r>
            <a:r>
              <a:rPr lang="zh-CN" altLang="en-US"/>
              <a:t>图实例</a:t>
            </a:r>
            <a:r>
              <a:rPr lang="en-US" altLang="zh-CN"/>
              <a:t>(</a:t>
            </a:r>
            <a:r>
              <a:rPr lang="zh-CN" altLang="en-US"/>
              <a:t>续</a:t>
            </a:r>
            <a:r>
              <a:rPr lang="en-US" altLang="zh-CN"/>
              <a:t>)</a:t>
            </a:r>
          </a:p>
        </p:txBody>
      </p:sp>
      <p:sp>
        <p:nvSpPr>
          <p:cNvPr id="94211" name="Rectangle 3"/>
          <p:cNvSpPr>
            <a:spLocks noGrp="1" noChangeArrowheads="1"/>
          </p:cNvSpPr>
          <p:nvPr>
            <p:ph type="body" idx="1"/>
          </p:nvPr>
        </p:nvSpPr>
        <p:spPr/>
        <p:txBody>
          <a:bodyPr/>
          <a:lstStyle/>
          <a:p>
            <a:pPr eaLnBrk="1" hangingPunct="1">
              <a:lnSpc>
                <a:spcPct val="90000"/>
              </a:lnSpc>
            </a:pPr>
            <a:r>
              <a:rPr lang="zh-CN" altLang="en-US"/>
              <a:t>实体之间的联系 </a:t>
            </a:r>
          </a:p>
          <a:p>
            <a:pPr lvl="1" eaLnBrk="1" hangingPunct="1">
              <a:lnSpc>
                <a:spcPct val="90000"/>
              </a:lnSpc>
            </a:pPr>
            <a:r>
              <a:rPr lang="zh-CN" altLang="en-US"/>
              <a:t>一个仓库可以存放多种零件，一种零件可以存放在多个仓库中。用库存量来表示某种零件在某个仓库中的数量。</a:t>
            </a:r>
          </a:p>
          <a:p>
            <a:pPr lvl="1" eaLnBrk="1" hangingPunct="1">
              <a:lnSpc>
                <a:spcPct val="90000"/>
              </a:lnSpc>
            </a:pPr>
            <a:r>
              <a:rPr lang="zh-CN" altLang="en-US"/>
              <a:t>一个仓库有多个职工当仓库保管员，一个职工只能在一个仓库工作。</a:t>
            </a:r>
          </a:p>
          <a:p>
            <a:pPr lvl="1" eaLnBrk="1" hangingPunct="1">
              <a:lnSpc>
                <a:spcPct val="90000"/>
              </a:lnSpc>
            </a:pPr>
            <a:r>
              <a:rPr lang="zh-CN" altLang="en-US"/>
              <a:t>职工之间具有领导</a:t>
            </a:r>
            <a:r>
              <a:rPr lang="en-US" altLang="zh-CN"/>
              <a:t>-</a:t>
            </a:r>
            <a:r>
              <a:rPr lang="zh-CN" altLang="en-US"/>
              <a:t>被领导关系。即仓库主任领导若干保管员。</a:t>
            </a:r>
          </a:p>
          <a:p>
            <a:pPr lvl="1" eaLnBrk="1" hangingPunct="1">
              <a:lnSpc>
                <a:spcPct val="90000"/>
              </a:lnSpc>
            </a:pPr>
            <a:r>
              <a:rPr lang="zh-CN" altLang="en-US"/>
              <a:t>一个供应商可以供给若干项目多种零件，每个项目可以使用不同供应商供应的零件，每种零件可由不同供应商供给。 </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92</a:t>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95235" name="Rectangle 3"/>
          <p:cNvSpPr>
            <a:spLocks noGrp="1" noChangeArrowheads="1"/>
          </p:cNvSpPr>
          <p:nvPr>
            <p:ph type="body" idx="1"/>
          </p:nvPr>
        </p:nvSpPr>
        <p:spPr/>
        <p:txBody>
          <a:bodyPr/>
          <a:lstStyle/>
          <a:p>
            <a:pPr eaLnBrk="1" hangingPunct="1"/>
            <a:r>
              <a:rPr lang="zh-CN" altLang="en-US"/>
              <a:t>数据模型的要素</a:t>
            </a:r>
          </a:p>
          <a:p>
            <a:pPr eaLnBrk="1" hangingPunct="1"/>
            <a:r>
              <a:rPr lang="zh-CN" altLang="en-US"/>
              <a:t>概念模型</a:t>
            </a:r>
          </a:p>
          <a:p>
            <a:pPr eaLnBrk="1" hangingPunct="1"/>
            <a:r>
              <a:rPr lang="zh-CN" altLang="en-US">
                <a:solidFill>
                  <a:schemeClr val="accent2"/>
                </a:solidFill>
              </a:rPr>
              <a:t>数据模型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93</a:t>
            </a:fld>
            <a:endParaRPr lang="en-US" altLang="zh-CN"/>
          </a:p>
        </p:txBody>
      </p:sp>
      <p:sp>
        <p:nvSpPr>
          <p:cNvPr id="3" name="左箭头 2"/>
          <p:cNvSpPr/>
          <p:nvPr/>
        </p:nvSpPr>
        <p:spPr bwMode="auto">
          <a:xfrm>
            <a:off x="3131840" y="2780928"/>
            <a:ext cx="1152128" cy="432048"/>
          </a:xfrm>
          <a:prstGeom prst="lef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sz="3600" dirty="0"/>
              <a:t>1.2</a:t>
            </a:r>
            <a:r>
              <a:rPr lang="zh-CN" altLang="en-US" sz="3600" dirty="0"/>
              <a:t>数据模型</a:t>
            </a:r>
            <a:r>
              <a:rPr lang="en-US" altLang="zh-CN" sz="3600" dirty="0"/>
              <a:t>(</a:t>
            </a:r>
            <a:r>
              <a:rPr lang="zh-CN" altLang="en-US" sz="3600" dirty="0"/>
              <a:t>逻辑模型</a:t>
            </a:r>
            <a:r>
              <a:rPr lang="en-US" altLang="zh-CN" sz="3600" dirty="0"/>
              <a:t>)</a:t>
            </a:r>
            <a:endParaRPr lang="zh-CN" altLang="en-US" sz="3600" dirty="0"/>
          </a:p>
        </p:txBody>
      </p:sp>
      <p:sp>
        <p:nvSpPr>
          <p:cNvPr id="96259" name="Rectangle 3"/>
          <p:cNvSpPr>
            <a:spLocks noGrp="1" noChangeArrowheads="1"/>
          </p:cNvSpPr>
          <p:nvPr>
            <p:ph type="body" idx="1"/>
          </p:nvPr>
        </p:nvSpPr>
        <p:spPr/>
        <p:txBody>
          <a:bodyPr/>
          <a:lstStyle/>
          <a:p>
            <a:pPr eaLnBrk="1" hangingPunct="1"/>
            <a:r>
              <a:rPr lang="zh-CN" altLang="en-US" dirty="0"/>
              <a:t>常见逻辑数据模型</a:t>
            </a:r>
            <a:endParaRPr lang="en-US" altLang="zh-CN" dirty="0"/>
          </a:p>
          <a:p>
            <a:pPr lvl="1" eaLnBrk="1" hangingPunct="1"/>
            <a:r>
              <a:rPr lang="zh-CN" altLang="en-US" dirty="0"/>
              <a:t>层次数据模型</a:t>
            </a:r>
          </a:p>
          <a:p>
            <a:pPr lvl="1" eaLnBrk="1" hangingPunct="1"/>
            <a:r>
              <a:rPr lang="zh-CN" altLang="en-US" dirty="0"/>
              <a:t>网状数据模型</a:t>
            </a:r>
          </a:p>
          <a:p>
            <a:pPr lvl="1" eaLnBrk="1" hangingPunct="1"/>
            <a:r>
              <a:rPr lang="zh-CN" altLang="en-US" dirty="0"/>
              <a:t>关系数据模型</a:t>
            </a:r>
            <a:endParaRPr lang="en-US" altLang="zh-CN" dirty="0"/>
          </a:p>
          <a:p>
            <a:pPr lvl="1" eaLnBrk="1" hangingPunct="1"/>
            <a:r>
              <a:rPr lang="zh-CN" altLang="en-US" dirty="0"/>
              <a:t>对象数据模型</a:t>
            </a:r>
            <a:endParaRPr lang="en-US" altLang="zh-CN" dirty="0"/>
          </a:p>
          <a:p>
            <a:pPr eaLnBrk="1" hangingPunct="1"/>
            <a:endParaRPr lang="zh-CN" altLang="en-US"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z="3600" dirty="0"/>
              <a:t>1.2</a:t>
            </a:r>
            <a:r>
              <a:rPr lang="zh-CN" altLang="en-US" sz="3600" dirty="0"/>
              <a:t>数据模型</a:t>
            </a:r>
            <a:endParaRPr lang="zh-CN" altLang="en-US" sz="3600" dirty="0">
              <a:solidFill>
                <a:schemeClr val="accent2"/>
              </a:solidFill>
            </a:endParaRPr>
          </a:p>
        </p:txBody>
      </p:sp>
      <p:sp>
        <p:nvSpPr>
          <p:cNvPr id="97283" name="Rectangle 3"/>
          <p:cNvSpPr>
            <a:spLocks noGrp="1" noChangeArrowheads="1"/>
          </p:cNvSpPr>
          <p:nvPr>
            <p:ph type="body" idx="1"/>
          </p:nvPr>
        </p:nvSpPr>
        <p:spPr/>
        <p:txBody>
          <a:bodyPr/>
          <a:lstStyle/>
          <a:p>
            <a:pPr eaLnBrk="1" hangingPunct="1"/>
            <a:r>
              <a:rPr lang="zh-CN" altLang="en-US"/>
              <a:t>非关系模型</a:t>
            </a:r>
          </a:p>
          <a:p>
            <a:pPr lvl="1" eaLnBrk="1" hangingPunct="1"/>
            <a:r>
              <a:rPr lang="zh-CN" altLang="en-US"/>
              <a:t>种类</a:t>
            </a:r>
          </a:p>
          <a:p>
            <a:pPr lvl="2" algn="just" eaLnBrk="1" hangingPunct="1"/>
            <a:r>
              <a:rPr lang="zh-CN" altLang="en-US"/>
              <a:t>层次模型（</a:t>
            </a:r>
            <a:r>
              <a:rPr lang="en-US" altLang="zh-CN"/>
              <a:t>Hierarchical Model</a:t>
            </a:r>
            <a:r>
              <a:rPr lang="zh-CN" altLang="en-US"/>
              <a:t>）</a:t>
            </a:r>
          </a:p>
          <a:p>
            <a:pPr lvl="2" algn="just" eaLnBrk="1" hangingPunct="1"/>
            <a:r>
              <a:rPr lang="zh-CN" altLang="en-US"/>
              <a:t>网状模型</a:t>
            </a:r>
            <a:r>
              <a:rPr lang="en-US" altLang="zh-CN"/>
              <a:t>(Network Model )</a:t>
            </a:r>
          </a:p>
          <a:p>
            <a:pPr lvl="2" algn="just" eaLnBrk="1" hangingPunct="1"/>
            <a:endParaRPr lang="en-US" altLang="zh-CN"/>
          </a:p>
          <a:p>
            <a:pPr lvl="1" algn="just" eaLnBrk="1" hangingPunct="1"/>
            <a:r>
              <a:rPr lang="zh-CN" altLang="en-US"/>
              <a:t>数据结构：以</a:t>
            </a:r>
            <a:r>
              <a:rPr lang="zh-CN" altLang="en-US">
                <a:solidFill>
                  <a:schemeClr val="accent2"/>
                </a:solidFill>
              </a:rPr>
              <a:t>基本层次联系</a:t>
            </a:r>
            <a:r>
              <a:rPr lang="zh-CN" altLang="en-US"/>
              <a:t>为基本单位</a:t>
            </a:r>
          </a:p>
          <a:p>
            <a:pPr lvl="2" algn="just" eaLnBrk="1" hangingPunct="1"/>
            <a:r>
              <a:rPr lang="zh-CN" altLang="en-US"/>
              <a:t>基本层次联系：两个记录以及它们之间的一对多（包括一对一</a:t>
            </a:r>
            <a:r>
              <a:rPr lang="en-US" altLang="zh-CN"/>
              <a:t>)</a:t>
            </a:r>
            <a:r>
              <a:rPr lang="zh-CN" altLang="en-US"/>
              <a:t>的联系</a:t>
            </a:r>
          </a:p>
          <a:p>
            <a:pPr algn="just"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dirty="0"/>
              <a:t>1.2</a:t>
            </a:r>
            <a:r>
              <a:rPr lang="zh-CN" altLang="en-US" dirty="0"/>
              <a:t>数据模型</a:t>
            </a:r>
            <a:r>
              <a:rPr lang="en-US" altLang="zh-CN" dirty="0"/>
              <a:t>(</a:t>
            </a:r>
            <a:r>
              <a:rPr lang="zh-CN" altLang="en-US" dirty="0"/>
              <a:t>续</a:t>
            </a:r>
            <a:r>
              <a:rPr lang="en-US" altLang="zh-CN" dirty="0"/>
              <a:t>)</a:t>
            </a:r>
            <a:endParaRPr lang="en-US" altLang="zh-CN" dirty="0">
              <a:solidFill>
                <a:schemeClr val="accent2"/>
              </a:solidFill>
            </a:endParaRPr>
          </a:p>
        </p:txBody>
      </p:sp>
      <p:sp>
        <p:nvSpPr>
          <p:cNvPr id="98307" name="Rectangle 3"/>
          <p:cNvSpPr>
            <a:spLocks noGrp="1" noChangeArrowheads="1"/>
          </p:cNvSpPr>
          <p:nvPr>
            <p:ph type="body" idx="1"/>
          </p:nvPr>
        </p:nvSpPr>
        <p:spPr/>
        <p:txBody>
          <a:bodyPr/>
          <a:lstStyle/>
          <a:p>
            <a:pPr algn="just" eaLnBrk="1" hangingPunct="1"/>
            <a:r>
              <a:rPr lang="zh-CN" altLang="en-US" dirty="0"/>
              <a:t>关系模型</a:t>
            </a:r>
            <a:r>
              <a:rPr lang="en-US" altLang="zh-CN" dirty="0"/>
              <a:t>(Relational Model)  </a:t>
            </a:r>
          </a:p>
          <a:p>
            <a:pPr lvl="1" algn="just" eaLnBrk="1" hangingPunct="1"/>
            <a:r>
              <a:rPr lang="zh-CN" altLang="en-US" dirty="0"/>
              <a:t>数据结构：</a:t>
            </a:r>
            <a:r>
              <a:rPr lang="zh-CN" altLang="en-US" dirty="0">
                <a:solidFill>
                  <a:schemeClr val="accent2"/>
                </a:solidFill>
              </a:rPr>
              <a:t>表</a:t>
            </a:r>
          </a:p>
          <a:p>
            <a:pPr lvl="1" algn="just" eaLnBrk="1" hangingPunct="1"/>
            <a:endParaRPr lang="zh-CN" altLang="en-US" dirty="0"/>
          </a:p>
          <a:p>
            <a:pPr algn="just" eaLnBrk="1" hangingPunct="1"/>
            <a:r>
              <a:rPr lang="zh-CN" altLang="en-US" dirty="0"/>
              <a:t>面向对象模型</a:t>
            </a:r>
            <a:r>
              <a:rPr lang="en-US" altLang="zh-CN" dirty="0"/>
              <a:t>(Object Oriented Model</a:t>
            </a:r>
            <a:r>
              <a:rPr lang="zh-CN" altLang="en-US" dirty="0"/>
              <a:t>）</a:t>
            </a:r>
          </a:p>
          <a:p>
            <a:pPr lvl="1" algn="just" eaLnBrk="1" hangingPunct="1"/>
            <a:r>
              <a:rPr lang="zh-CN" altLang="en-US" dirty="0"/>
              <a:t>数据结构：</a:t>
            </a:r>
            <a:r>
              <a:rPr lang="zh-CN" altLang="en-US" dirty="0">
                <a:solidFill>
                  <a:schemeClr val="accent2"/>
                </a:solidFill>
              </a:rPr>
              <a:t>对象</a:t>
            </a:r>
          </a:p>
          <a:p>
            <a:pPr algn="just" eaLnBrk="1" hangingPunct="1"/>
            <a:endParaRPr lang="en-US" altLang="zh-CN" dirty="0"/>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zh-CN" dirty="0"/>
              <a:t>1.2</a:t>
            </a:r>
            <a:r>
              <a:rPr lang="zh-CN" altLang="en-US" dirty="0"/>
              <a:t>数据模型</a:t>
            </a:r>
          </a:p>
        </p:txBody>
      </p:sp>
      <p:sp>
        <p:nvSpPr>
          <p:cNvPr id="99331" name="Rectangle 3"/>
          <p:cNvSpPr>
            <a:spLocks noGrp="1" noChangeArrowheads="1"/>
          </p:cNvSpPr>
          <p:nvPr>
            <p:ph type="body" idx="1"/>
          </p:nvPr>
        </p:nvSpPr>
        <p:spPr/>
        <p:txBody>
          <a:bodyPr/>
          <a:lstStyle/>
          <a:p>
            <a:pPr eaLnBrk="1" hangingPunct="1"/>
            <a:r>
              <a:rPr lang="zh-CN" altLang="en-US" dirty="0">
                <a:solidFill>
                  <a:schemeClr val="accent2"/>
                </a:solidFill>
              </a:rPr>
              <a:t>层次数据模型</a:t>
            </a:r>
          </a:p>
          <a:p>
            <a:pPr eaLnBrk="1" hangingPunct="1"/>
            <a:r>
              <a:rPr lang="zh-CN" altLang="en-US" dirty="0"/>
              <a:t>网状数据模型</a:t>
            </a:r>
          </a:p>
          <a:p>
            <a:pPr eaLnBrk="1" hangingPunct="1"/>
            <a:r>
              <a:rPr lang="zh-CN" altLang="en-US" dirty="0"/>
              <a:t>关系数据模型</a:t>
            </a:r>
            <a:endParaRPr lang="en-US" altLang="zh-CN" dirty="0"/>
          </a:p>
          <a:p>
            <a:pPr eaLnBrk="1" hangingPunct="1"/>
            <a:r>
              <a:rPr lang="zh-CN" altLang="en-US" dirty="0"/>
              <a:t>对象数据模型</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dirty="0"/>
              <a:t>层次模型</a:t>
            </a:r>
          </a:p>
        </p:txBody>
      </p:sp>
      <p:sp>
        <p:nvSpPr>
          <p:cNvPr id="100355" name="Rectangle 3"/>
          <p:cNvSpPr>
            <a:spLocks noGrp="1" noChangeArrowheads="1"/>
          </p:cNvSpPr>
          <p:nvPr>
            <p:ph type="body" idx="1"/>
          </p:nvPr>
        </p:nvSpPr>
        <p:spPr/>
        <p:txBody>
          <a:bodyPr/>
          <a:lstStyle/>
          <a:p>
            <a:pPr algn="just" eaLnBrk="1" hangingPunct="1"/>
            <a:r>
              <a:rPr lang="en-US" altLang="zh-CN"/>
              <a:t>1. </a:t>
            </a:r>
            <a:r>
              <a:rPr lang="zh-CN" altLang="en-US"/>
              <a:t>层次数据模型的数据结构 </a:t>
            </a:r>
          </a:p>
          <a:p>
            <a:pPr algn="just" eaLnBrk="1" hangingPunct="1"/>
            <a:r>
              <a:rPr lang="en-US" altLang="zh-CN"/>
              <a:t>2. </a:t>
            </a:r>
            <a:r>
              <a:rPr lang="zh-CN" altLang="en-US"/>
              <a:t>层次数据模型的数据操纵</a:t>
            </a:r>
          </a:p>
          <a:p>
            <a:pPr algn="just" eaLnBrk="1" hangingPunct="1"/>
            <a:r>
              <a:rPr lang="en-US" altLang="zh-CN"/>
              <a:t>3. </a:t>
            </a:r>
            <a:r>
              <a:rPr lang="zh-CN" altLang="en-US"/>
              <a:t>层次数据模型的完整性约束 </a:t>
            </a:r>
          </a:p>
          <a:p>
            <a:pPr algn="just" eaLnBrk="1" hangingPunct="1"/>
            <a:r>
              <a:rPr lang="en-US" altLang="zh-CN"/>
              <a:t>4. </a:t>
            </a:r>
            <a:r>
              <a:rPr lang="zh-CN" altLang="en-US"/>
              <a:t>层次数据模型的存储结构 </a:t>
            </a:r>
          </a:p>
          <a:p>
            <a:pPr algn="just" eaLnBrk="1" hangingPunct="1"/>
            <a:r>
              <a:rPr lang="en-US" altLang="zh-CN"/>
              <a:t>5. </a:t>
            </a:r>
            <a:r>
              <a:rPr lang="zh-CN" altLang="en-US"/>
              <a:t>层次数据模型的优缺点</a:t>
            </a:r>
            <a:r>
              <a:rPr lang="zh-CN" altLang="en-US" b="1"/>
              <a:t> </a:t>
            </a:r>
          </a:p>
          <a:p>
            <a:pPr algn="just" eaLnBrk="1" hangingPunct="1"/>
            <a:r>
              <a:rPr lang="en-US" altLang="zh-CN"/>
              <a:t>6. </a:t>
            </a:r>
            <a:r>
              <a:rPr lang="zh-CN" altLang="en-US"/>
              <a:t>典型的层次数据库系统</a:t>
            </a:r>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t>层次数据模型的数据结构</a:t>
            </a:r>
          </a:p>
        </p:txBody>
      </p:sp>
      <p:sp>
        <p:nvSpPr>
          <p:cNvPr id="101379" name="Rectangle 3"/>
          <p:cNvSpPr>
            <a:spLocks noGrp="1" noChangeArrowheads="1"/>
          </p:cNvSpPr>
          <p:nvPr>
            <p:ph type="body" idx="1"/>
          </p:nvPr>
        </p:nvSpPr>
        <p:spPr/>
        <p:txBody>
          <a:bodyPr/>
          <a:lstStyle/>
          <a:p>
            <a:pPr eaLnBrk="1" hangingPunct="1"/>
            <a:r>
              <a:rPr lang="zh-CN" altLang="en-US"/>
              <a:t>层次模型</a:t>
            </a:r>
          </a:p>
          <a:p>
            <a:pPr lvl="1" algn="just" eaLnBrk="1" hangingPunct="1">
              <a:buFont typeface="Wingdings" pitchFamily="2" charset="2"/>
              <a:buNone/>
            </a:pPr>
            <a:r>
              <a:rPr lang="zh-CN" altLang="en-US"/>
              <a:t>  满足下面两个条件的基本层次联系的集合为层次模型。</a:t>
            </a:r>
          </a:p>
          <a:p>
            <a:pPr lvl="1" algn="just" eaLnBrk="1" hangingPunct="1"/>
            <a:r>
              <a:rPr lang="en-US" altLang="zh-CN"/>
              <a:t>1. </a:t>
            </a:r>
            <a:r>
              <a:rPr lang="zh-CN" altLang="en-US"/>
              <a:t>有且只有一个结点没有双亲结点，这个结点称为根结点</a:t>
            </a:r>
          </a:p>
          <a:p>
            <a:pPr lvl="1" algn="just" eaLnBrk="1" hangingPunct="1"/>
            <a:r>
              <a:rPr lang="en-US" altLang="zh-CN"/>
              <a:t>2. </a:t>
            </a:r>
            <a:r>
              <a:rPr lang="zh-CN" altLang="en-US"/>
              <a:t>根以外的其它结点有且只有一个双亲结点</a:t>
            </a:r>
          </a:p>
          <a:p>
            <a:pPr algn="just" eaLnBrk="1" hangingPunct="1"/>
            <a:r>
              <a:rPr lang="zh-CN" altLang="en-US"/>
              <a:t>层次模型中的几个术语</a:t>
            </a:r>
          </a:p>
          <a:p>
            <a:pPr lvl="1" algn="just" eaLnBrk="1" hangingPunct="1"/>
            <a:r>
              <a:rPr lang="zh-CN" altLang="en-US"/>
              <a:t>根结点，双亲结点，兄弟结点，叶结点</a:t>
            </a:r>
          </a:p>
          <a:p>
            <a:pPr lvl="1" eaLnBrk="1" hangingPunct="1"/>
            <a:endParaRPr lang="en-US" altLang="zh-CN"/>
          </a:p>
        </p:txBody>
      </p:sp>
      <p:sp>
        <p:nvSpPr>
          <p:cNvPr id="2" name="灯片编号占位符 1"/>
          <p:cNvSpPr>
            <a:spLocks noGrp="1"/>
          </p:cNvSpPr>
          <p:nvPr>
            <p:ph type="sldNum" sz="quarter" idx="12"/>
          </p:nvPr>
        </p:nvSpPr>
        <p:spPr/>
        <p:txBody>
          <a:bodyPr/>
          <a:lstStyle/>
          <a:p>
            <a:pPr>
              <a:defRPr/>
            </a:pPr>
            <a:fld id="{6AF3D0F7-737B-4437-BE16-6E886D9783C9}" type="slidenum">
              <a:rPr lang="en-US" altLang="zh-CN" smtClean="0"/>
              <a:pPr>
                <a:defRPr/>
              </a:pPr>
              <a:t>99</a:t>
            </a:fld>
            <a:endParaRPr lang="en-US" altLang="zh-CN"/>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6053</TotalTime>
  <Words>10339</Words>
  <Application>Microsoft Office PowerPoint</Application>
  <PresentationFormat>全屏显示(4:3)</PresentationFormat>
  <Paragraphs>2157</Paragraphs>
  <Slides>234</Slides>
  <Notes>233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234</vt:i4>
      </vt:variant>
    </vt:vector>
  </HeadingPairs>
  <TitlesOfParts>
    <vt:vector size="245" baseType="lpstr">
      <vt:lpstr>黑体</vt:lpstr>
      <vt:lpstr>楷体_GB2312</vt:lpstr>
      <vt:lpstr>宋体</vt:lpstr>
      <vt:lpstr>Arial</vt:lpstr>
      <vt:lpstr>Garamond</vt:lpstr>
      <vt:lpstr>Times New Roman</vt:lpstr>
      <vt:lpstr>Webdings</vt:lpstr>
      <vt:lpstr>Wingdings</vt:lpstr>
      <vt:lpstr>Edge</vt:lpstr>
      <vt:lpstr>Document</vt:lpstr>
      <vt:lpstr>文档</vt:lpstr>
      <vt:lpstr>第一章.绪论</vt:lpstr>
      <vt:lpstr>1.1数据库系统概述</vt:lpstr>
      <vt:lpstr>1.1数据库系统概述</vt:lpstr>
      <vt:lpstr>课程定位1</vt:lpstr>
      <vt:lpstr>课程定位2</vt:lpstr>
      <vt:lpstr>课程定位3</vt:lpstr>
      <vt:lpstr>1.1数据库系统概述</vt:lpstr>
      <vt:lpstr>数据</vt:lpstr>
      <vt:lpstr>数据举例</vt:lpstr>
      <vt:lpstr>数据管理和处理</vt:lpstr>
      <vt:lpstr>数据库</vt:lpstr>
      <vt:lpstr>数据库(续)</vt:lpstr>
      <vt:lpstr>数据库管理系统</vt:lpstr>
      <vt:lpstr>数据库管理系统</vt:lpstr>
      <vt:lpstr>数据库管理系统(续)</vt:lpstr>
      <vt:lpstr>数据库管理系统(续)</vt:lpstr>
      <vt:lpstr>数据库系统</vt:lpstr>
      <vt:lpstr>数据库系统(续)</vt:lpstr>
      <vt:lpstr>数据库系统(续)</vt:lpstr>
      <vt:lpstr>1.1数据库系统概述</vt:lpstr>
      <vt:lpstr>数据管理技术的产生和发展</vt:lpstr>
      <vt:lpstr>数据管理技术的产生和发展(续)</vt:lpstr>
      <vt:lpstr>人工管理</vt:lpstr>
      <vt:lpstr>人工管理(续)</vt:lpstr>
      <vt:lpstr>人工管理(续)</vt:lpstr>
      <vt:lpstr>人工管理(续)</vt:lpstr>
      <vt:lpstr>文件系统</vt:lpstr>
      <vt:lpstr>文件系统(续)</vt:lpstr>
      <vt:lpstr>应用程序与数据的对应关系(文件系统)</vt:lpstr>
      <vt:lpstr>应用程序与数据的对应关系(文件系统)</vt:lpstr>
      <vt:lpstr>应用程序与数据的对应关系(文件系统)</vt:lpstr>
      <vt:lpstr>文件系统(续)</vt:lpstr>
      <vt:lpstr>文件系统(续)</vt:lpstr>
      <vt:lpstr>文件系统(续)</vt:lpstr>
      <vt:lpstr>文件系统(续)</vt:lpstr>
      <vt:lpstr>PowerPoint 演示文稿</vt:lpstr>
      <vt:lpstr>文件系统(续)</vt:lpstr>
      <vt:lpstr>数据库系统</vt:lpstr>
      <vt:lpstr>1.1数据库系统概述</vt:lpstr>
      <vt:lpstr>数据库系统的特点</vt:lpstr>
      <vt:lpstr>数据库系统(续)</vt:lpstr>
      <vt:lpstr>数据库系统(续)</vt:lpstr>
      <vt:lpstr>数据库系统(续)</vt:lpstr>
      <vt:lpstr>数据库系统(续)</vt:lpstr>
      <vt:lpstr>数据库系统(续)</vt:lpstr>
      <vt:lpstr>DBMS对数据的控制功能</vt:lpstr>
      <vt:lpstr>DBMS对数据的控制功能（续）</vt:lpstr>
      <vt:lpstr>1.1数据库系统概述</vt:lpstr>
      <vt:lpstr>数据库技术的研究领域</vt:lpstr>
      <vt:lpstr>数据库管理系统软件的研制</vt:lpstr>
      <vt:lpstr>数据库设计</vt:lpstr>
      <vt:lpstr>数据库理论</vt:lpstr>
      <vt:lpstr>第一章.绪论</vt:lpstr>
      <vt:lpstr>1.2数据模型</vt:lpstr>
      <vt:lpstr>1.2数据模型</vt:lpstr>
      <vt:lpstr>1.2数据模型(续)</vt:lpstr>
      <vt:lpstr>1.2数据模型(续)</vt:lpstr>
      <vt:lpstr>1.2数据模型</vt:lpstr>
      <vt:lpstr>数据模型的要素</vt:lpstr>
      <vt:lpstr>数据结构</vt:lpstr>
      <vt:lpstr>数据操作 </vt:lpstr>
      <vt:lpstr> 数据操作(续) </vt:lpstr>
      <vt:lpstr>数据的约束条件 </vt:lpstr>
      <vt:lpstr> 数据的约束条件(续)</vt:lpstr>
      <vt:lpstr>1.2数据模型</vt:lpstr>
      <vt:lpstr>概念模型</vt:lpstr>
      <vt:lpstr>概念模型</vt:lpstr>
      <vt:lpstr>信息世界中的基本概念</vt:lpstr>
      <vt:lpstr>信息世界中的基本概念(续)</vt:lpstr>
      <vt:lpstr>信息世界中的基本概念(续)</vt:lpstr>
      <vt:lpstr>两个实体型间的联系 </vt:lpstr>
      <vt:lpstr>两个实体型间的联系 (续)</vt:lpstr>
      <vt:lpstr>两个实体型间的联系 (续)</vt:lpstr>
      <vt:lpstr>联系的表示方法示例</vt:lpstr>
      <vt:lpstr>实体型间联系 (续)</vt:lpstr>
      <vt:lpstr>多个实体型间的联系</vt:lpstr>
      <vt:lpstr>多个实体型间的联系(续)</vt:lpstr>
      <vt:lpstr>多个实体型间的联系(续)</vt:lpstr>
      <vt:lpstr>联系的表示方法示例(续)</vt:lpstr>
      <vt:lpstr>同一实体集内各实体间的联系</vt:lpstr>
      <vt:lpstr>概念模型的表示方法</vt:lpstr>
      <vt:lpstr>E-R图</vt:lpstr>
      <vt:lpstr>E-R图(续)</vt:lpstr>
      <vt:lpstr>E-R图(续)</vt:lpstr>
      <vt:lpstr>联系的表示方法</vt:lpstr>
      <vt:lpstr>联系的表示方法(续)</vt:lpstr>
      <vt:lpstr>联系的表示方法示例</vt:lpstr>
      <vt:lpstr>联系的表示方法示例(续)</vt:lpstr>
      <vt:lpstr>E-R图(续)</vt:lpstr>
      <vt:lpstr>联系属性的表示方法</vt:lpstr>
      <vt:lpstr>E-R图实例:某个工厂物资管理的概念模型</vt:lpstr>
      <vt:lpstr>E-R图实例(续)</vt:lpstr>
      <vt:lpstr>1.2数据模型</vt:lpstr>
      <vt:lpstr>1.2数据模型(逻辑模型)</vt:lpstr>
      <vt:lpstr>1.2数据模型</vt:lpstr>
      <vt:lpstr>1.2数据模型(续)</vt:lpstr>
      <vt:lpstr>1.2数据模型</vt:lpstr>
      <vt:lpstr>层次模型</vt:lpstr>
      <vt:lpstr>层次数据模型的数据结构</vt:lpstr>
      <vt:lpstr>层次数据模型的数据结构(续）</vt:lpstr>
      <vt:lpstr>层次数据模型的数据结构(续）</vt:lpstr>
      <vt:lpstr>PowerPoint 演示文稿</vt:lpstr>
      <vt:lpstr>PowerPoint 演示文稿</vt:lpstr>
      <vt:lpstr>PowerPoint 演示文稿</vt:lpstr>
      <vt:lpstr>层次数据模型的数据结构(续）</vt:lpstr>
      <vt:lpstr>PowerPoint 演示文稿</vt:lpstr>
      <vt:lpstr>层次数据模型的数据结构(续）</vt:lpstr>
      <vt:lpstr>层次模型的数据操纵</vt:lpstr>
      <vt:lpstr>层次模型的完整性约束</vt:lpstr>
      <vt:lpstr>层次数据模型的存储结构</vt:lpstr>
      <vt:lpstr>层次模型的优缺点</vt:lpstr>
      <vt:lpstr>层次模型的优缺点（续）</vt:lpstr>
      <vt:lpstr>典型的层次数据库系统</vt:lpstr>
      <vt:lpstr>1.2数据模型</vt:lpstr>
      <vt:lpstr>网状模型</vt:lpstr>
      <vt:lpstr>网状数据模型的数据结构</vt:lpstr>
      <vt:lpstr>网状数据模型的数据结构(续）</vt:lpstr>
      <vt:lpstr>网状数据模型的数据结构(续）</vt:lpstr>
      <vt:lpstr>网状数据模型的数据结构(续）</vt:lpstr>
      <vt:lpstr>网状数据模型的数据结构(续）</vt:lpstr>
      <vt:lpstr>网状数据模型的数据结构(续）</vt:lpstr>
      <vt:lpstr>网状数据模型的数据结构(续）</vt:lpstr>
      <vt:lpstr>网状数据模型的数据结构(续）</vt:lpstr>
      <vt:lpstr>网状数据模型的数据结构(续）</vt:lpstr>
      <vt:lpstr>网状数据模型的数据结构(续）</vt:lpstr>
      <vt:lpstr>PowerPoint 演示文稿</vt:lpstr>
      <vt:lpstr>网状模型的数据操纵</vt:lpstr>
      <vt:lpstr>网状数据模型的完整性约束 </vt:lpstr>
      <vt:lpstr>网状数据模型的完整性约束(续)</vt:lpstr>
      <vt:lpstr>网状数据模型的存储结构</vt:lpstr>
      <vt:lpstr>网状模型的优缺点</vt:lpstr>
      <vt:lpstr>网状模型的优缺点（续）</vt:lpstr>
      <vt:lpstr>典型的网状数据库系统</vt:lpstr>
      <vt:lpstr>1.2数据模型</vt:lpstr>
      <vt:lpstr>关系模型</vt:lpstr>
      <vt:lpstr>关系模型</vt:lpstr>
      <vt:lpstr>关系数据模型的数据结构</vt:lpstr>
      <vt:lpstr>关系数据模型的数据结构(续)</vt:lpstr>
      <vt:lpstr> </vt:lpstr>
      <vt:lpstr>关系数据模型的数据结构(续）</vt:lpstr>
      <vt:lpstr>关系数据模型的数据结构(续）</vt:lpstr>
      <vt:lpstr>关系数据模型的数据结构(续）</vt:lpstr>
      <vt:lpstr>关系数据模型的数据结构(续）</vt:lpstr>
      <vt:lpstr>关系数据模型的数据结构(续）</vt:lpstr>
      <vt:lpstr>关系数据模型的数据结构(续）</vt:lpstr>
      <vt:lpstr>关系数据模型的数据结构(续）</vt:lpstr>
      <vt:lpstr> </vt:lpstr>
      <vt:lpstr>关系模型的数据操纵</vt:lpstr>
      <vt:lpstr>关系模型的完整性约束</vt:lpstr>
      <vt:lpstr>关系数据模型的存储结构</vt:lpstr>
      <vt:lpstr>关系模型的优缺点</vt:lpstr>
      <vt:lpstr>关系模型的优缺点（续）</vt:lpstr>
      <vt:lpstr>典型的关系数据库系统</vt:lpstr>
      <vt:lpstr>第一章.绪论</vt:lpstr>
      <vt:lpstr>1.3数据库系统结构</vt:lpstr>
      <vt:lpstr>1.3数据库系统结构</vt:lpstr>
      <vt:lpstr>1.3.1数据库系统的模式结构</vt:lpstr>
      <vt:lpstr>1.3.1数据库系统的模式结构</vt:lpstr>
      <vt:lpstr>1.3.1数据库系统的模式结构</vt:lpstr>
      <vt:lpstr>PowerPoint 演示文稿</vt:lpstr>
      <vt:lpstr>1.3.1数据库系统的模式结构</vt:lpstr>
      <vt:lpstr>1.3.1数据库系统的模式结构</vt:lpstr>
      <vt:lpstr>1.3.1数据库系统的模式结构</vt:lpstr>
      <vt:lpstr>模式（Schema）</vt:lpstr>
      <vt:lpstr>PowerPoint 演示文稿</vt:lpstr>
      <vt:lpstr>1.3.1数据库系统的模式结构</vt:lpstr>
      <vt:lpstr>1.3.1数据库系统的模式结构</vt:lpstr>
      <vt:lpstr>1.3.1数据库系统的模式结构</vt:lpstr>
      <vt:lpstr>1.3.1数据库系统的模式结构</vt:lpstr>
      <vt:lpstr>三级模式与二级映象</vt:lpstr>
      <vt:lpstr>二级映象功能</vt:lpstr>
      <vt:lpstr>外模式／模式映象</vt:lpstr>
      <vt:lpstr>PowerPoint 演示文稿</vt:lpstr>
      <vt:lpstr>模式／内模式映象</vt:lpstr>
      <vt:lpstr>模式／内模式映象</vt:lpstr>
      <vt:lpstr>PowerPoint 演示文稿</vt:lpstr>
      <vt:lpstr>小结</vt:lpstr>
      <vt:lpstr>小结</vt:lpstr>
      <vt:lpstr>小结</vt:lpstr>
      <vt:lpstr>小结</vt:lpstr>
      <vt:lpstr>小结</vt:lpstr>
      <vt:lpstr>小结</vt:lpstr>
      <vt:lpstr>1.3.2数据库系统的体系结构</vt:lpstr>
      <vt:lpstr>1.3.2数据库系统的体系结构</vt:lpstr>
      <vt:lpstr>单用户数据库系统</vt:lpstr>
      <vt:lpstr>主从式结构的数据库系统</vt:lpstr>
      <vt:lpstr>主从式结构的数据库系统(续）</vt:lpstr>
      <vt:lpstr>分布式结构的数据库系统</vt:lpstr>
      <vt:lpstr>分布式结构的数据库系统（续）</vt:lpstr>
      <vt:lpstr>客户／服务器结构的数据库系统</vt:lpstr>
      <vt:lpstr>客户／服务器结构的数据库系统（续）</vt:lpstr>
      <vt:lpstr>客户／服务器结构的数据库系统（续）</vt:lpstr>
      <vt:lpstr>客户／服务器结构的数据库系统（续）</vt:lpstr>
      <vt:lpstr>第一章.绪论</vt:lpstr>
      <vt:lpstr>1.4数据库管理系统</vt:lpstr>
      <vt:lpstr>1.4.1数据库管理系统的功能与组成</vt:lpstr>
      <vt:lpstr>数据定义</vt:lpstr>
      <vt:lpstr>数据操纵</vt:lpstr>
      <vt:lpstr>数据库运行管理</vt:lpstr>
      <vt:lpstr>数据组织、存储和管理</vt:lpstr>
      <vt:lpstr>数据库的建立和维护</vt:lpstr>
      <vt:lpstr>数据通信接口</vt:lpstr>
      <vt:lpstr>1.4数据库管理系统</vt:lpstr>
      <vt:lpstr>1.4.2数据库管理系统的工作过程</vt:lpstr>
      <vt:lpstr>1.4.2数据库管理系统的工作过程（续）</vt:lpstr>
      <vt:lpstr>1.4.2数据库管理系统的工作过程（续）</vt:lpstr>
      <vt:lpstr>1.4.2数据库管理系统的工作过程（续）</vt:lpstr>
      <vt:lpstr>1.4数据库管理系统</vt:lpstr>
      <vt:lpstr>1.4.3数据库管理系统的实现方法</vt:lpstr>
      <vt:lpstr>N方案</vt:lpstr>
      <vt:lpstr>N方案（续）</vt:lpstr>
      <vt:lpstr>2N方案</vt:lpstr>
      <vt:lpstr>2N方案（续）</vt:lpstr>
      <vt:lpstr>M＋N方案</vt:lpstr>
      <vt:lpstr>M＋N方案（续）</vt:lpstr>
      <vt:lpstr>N＋1方案</vt:lpstr>
      <vt:lpstr>N＋1方案（续）</vt:lpstr>
      <vt:lpstr>第一章.绪论</vt:lpstr>
      <vt:lpstr>1.5数据库工程与应用</vt:lpstr>
      <vt:lpstr>1.5数据库工程与应用</vt:lpstr>
      <vt:lpstr>数据库设计的目标与特点</vt:lpstr>
      <vt:lpstr>数据库工程与应用</vt:lpstr>
      <vt:lpstr>数据库设计方法</vt:lpstr>
      <vt:lpstr>数据库设计方法（续）</vt:lpstr>
      <vt:lpstr>数据库工程与应用</vt:lpstr>
      <vt:lpstr>数据库设计步骤</vt:lpstr>
      <vt:lpstr>数据库工程与应用</vt:lpstr>
      <vt:lpstr>数据库应用</vt:lpstr>
      <vt:lpstr>PowerPoint 演示文稿</vt:lpstr>
      <vt:lpstr>数据库应用（续）</vt:lpstr>
      <vt:lpstr>第一章.绪论</vt:lpstr>
      <vt:lpstr>小结</vt:lpstr>
      <vt:lpstr>小结(续)</vt:lpstr>
      <vt:lpstr>习题</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  课        时：72  任课教师：陈红 </dc:title>
  <dc:creator>chenhong</dc:creator>
  <cp:lastModifiedBy>Windows 用户</cp:lastModifiedBy>
  <cp:revision>245</cp:revision>
  <dcterms:created xsi:type="dcterms:W3CDTF">2000-08-09T08:19:19Z</dcterms:created>
  <dcterms:modified xsi:type="dcterms:W3CDTF">2018-09-18T05:48:15Z</dcterms:modified>
</cp:coreProperties>
</file>