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54"/>
  </p:notesMasterIdLst>
  <p:handoutMasterIdLst>
    <p:handoutMasterId r:id="rId355"/>
  </p:handoutMasterIdLst>
  <p:sldIdLst>
    <p:sldId id="1224" r:id="rId2"/>
    <p:sldId id="643" r:id="rId3"/>
    <p:sldId id="644" r:id="rId4"/>
    <p:sldId id="645" r:id="rId5"/>
    <p:sldId id="727" r:id="rId6"/>
    <p:sldId id="646" r:id="rId7"/>
    <p:sldId id="729" r:id="rId8"/>
    <p:sldId id="790" r:id="rId9"/>
    <p:sldId id="647" r:id="rId10"/>
    <p:sldId id="649" r:id="rId11"/>
    <p:sldId id="650" r:id="rId12"/>
    <p:sldId id="648" r:id="rId13"/>
    <p:sldId id="651" r:id="rId14"/>
    <p:sldId id="730" r:id="rId15"/>
    <p:sldId id="652" r:id="rId16"/>
    <p:sldId id="653" r:id="rId17"/>
    <p:sldId id="788" r:id="rId18"/>
    <p:sldId id="731" r:id="rId19"/>
    <p:sldId id="734" r:id="rId20"/>
    <p:sldId id="725" r:id="rId21"/>
    <p:sldId id="654" r:id="rId22"/>
    <p:sldId id="732" r:id="rId23"/>
    <p:sldId id="656" r:id="rId24"/>
    <p:sldId id="657" r:id="rId25"/>
    <p:sldId id="792" r:id="rId26"/>
    <p:sldId id="793" r:id="rId27"/>
    <p:sldId id="658" r:id="rId28"/>
    <p:sldId id="659" r:id="rId29"/>
    <p:sldId id="660" r:id="rId30"/>
    <p:sldId id="795" r:id="rId31"/>
    <p:sldId id="796" r:id="rId32"/>
    <p:sldId id="797" r:id="rId33"/>
    <p:sldId id="804" r:id="rId34"/>
    <p:sldId id="803" r:id="rId35"/>
    <p:sldId id="661" r:id="rId36"/>
    <p:sldId id="805" r:id="rId37"/>
    <p:sldId id="794" r:id="rId38"/>
    <p:sldId id="662" r:id="rId39"/>
    <p:sldId id="735" r:id="rId40"/>
    <p:sldId id="663" r:id="rId41"/>
    <p:sldId id="736" r:id="rId42"/>
    <p:sldId id="737" r:id="rId43"/>
    <p:sldId id="664" r:id="rId44"/>
    <p:sldId id="665" r:id="rId45"/>
    <p:sldId id="733" r:id="rId46"/>
    <p:sldId id="667" r:id="rId47"/>
    <p:sldId id="668" r:id="rId48"/>
    <p:sldId id="669" r:id="rId49"/>
    <p:sldId id="798" r:id="rId50"/>
    <p:sldId id="670" r:id="rId51"/>
    <p:sldId id="671" r:id="rId52"/>
    <p:sldId id="672" r:id="rId53"/>
    <p:sldId id="738" r:id="rId54"/>
    <p:sldId id="806" r:id="rId55"/>
    <p:sldId id="807" r:id="rId56"/>
    <p:sldId id="808" r:id="rId57"/>
    <p:sldId id="809" r:id="rId58"/>
    <p:sldId id="810" r:id="rId59"/>
    <p:sldId id="811" r:id="rId60"/>
    <p:sldId id="812" r:id="rId61"/>
    <p:sldId id="813" r:id="rId62"/>
    <p:sldId id="814" r:id="rId63"/>
    <p:sldId id="815" r:id="rId64"/>
    <p:sldId id="816" r:id="rId65"/>
    <p:sldId id="817" r:id="rId66"/>
    <p:sldId id="818" r:id="rId67"/>
    <p:sldId id="819" r:id="rId68"/>
    <p:sldId id="820" r:id="rId69"/>
    <p:sldId id="821" r:id="rId70"/>
    <p:sldId id="822" r:id="rId71"/>
    <p:sldId id="823" r:id="rId72"/>
    <p:sldId id="824" r:id="rId73"/>
    <p:sldId id="825" r:id="rId74"/>
    <p:sldId id="826" r:id="rId75"/>
    <p:sldId id="827" r:id="rId76"/>
    <p:sldId id="828" r:id="rId77"/>
    <p:sldId id="829" r:id="rId78"/>
    <p:sldId id="830" r:id="rId79"/>
    <p:sldId id="831" r:id="rId80"/>
    <p:sldId id="832" r:id="rId81"/>
    <p:sldId id="833" r:id="rId82"/>
    <p:sldId id="834" r:id="rId83"/>
    <p:sldId id="835" r:id="rId84"/>
    <p:sldId id="836" r:id="rId85"/>
    <p:sldId id="837" r:id="rId86"/>
    <p:sldId id="838" r:id="rId87"/>
    <p:sldId id="839" r:id="rId88"/>
    <p:sldId id="840" r:id="rId89"/>
    <p:sldId id="841" r:id="rId90"/>
    <p:sldId id="842" r:id="rId91"/>
    <p:sldId id="843" r:id="rId92"/>
    <p:sldId id="844" r:id="rId93"/>
    <p:sldId id="845" r:id="rId94"/>
    <p:sldId id="846" r:id="rId95"/>
    <p:sldId id="847" r:id="rId96"/>
    <p:sldId id="848" r:id="rId97"/>
    <p:sldId id="849" r:id="rId98"/>
    <p:sldId id="850" r:id="rId99"/>
    <p:sldId id="851" r:id="rId100"/>
    <p:sldId id="852" r:id="rId101"/>
    <p:sldId id="853" r:id="rId102"/>
    <p:sldId id="854" r:id="rId103"/>
    <p:sldId id="855" r:id="rId104"/>
    <p:sldId id="856" r:id="rId105"/>
    <p:sldId id="857" r:id="rId106"/>
    <p:sldId id="858" r:id="rId107"/>
    <p:sldId id="859" r:id="rId108"/>
    <p:sldId id="860" r:id="rId109"/>
    <p:sldId id="861" r:id="rId110"/>
    <p:sldId id="862" r:id="rId111"/>
    <p:sldId id="863" r:id="rId112"/>
    <p:sldId id="864" r:id="rId113"/>
    <p:sldId id="865" r:id="rId114"/>
    <p:sldId id="866" r:id="rId115"/>
    <p:sldId id="867" r:id="rId116"/>
    <p:sldId id="868" r:id="rId117"/>
    <p:sldId id="869" r:id="rId118"/>
    <p:sldId id="870" r:id="rId119"/>
    <p:sldId id="871" r:id="rId120"/>
    <p:sldId id="872" r:id="rId121"/>
    <p:sldId id="873" r:id="rId122"/>
    <p:sldId id="874" r:id="rId123"/>
    <p:sldId id="875" r:id="rId124"/>
    <p:sldId id="876" r:id="rId125"/>
    <p:sldId id="877" r:id="rId126"/>
    <p:sldId id="878" r:id="rId127"/>
    <p:sldId id="879" r:id="rId128"/>
    <p:sldId id="880" r:id="rId129"/>
    <p:sldId id="1226" r:id="rId130"/>
    <p:sldId id="881" r:id="rId131"/>
    <p:sldId id="882" r:id="rId132"/>
    <p:sldId id="883" r:id="rId133"/>
    <p:sldId id="884" r:id="rId134"/>
    <p:sldId id="885" r:id="rId135"/>
    <p:sldId id="886" r:id="rId136"/>
    <p:sldId id="887" r:id="rId137"/>
    <p:sldId id="888" r:id="rId138"/>
    <p:sldId id="889" r:id="rId139"/>
    <p:sldId id="890" r:id="rId140"/>
    <p:sldId id="891" r:id="rId141"/>
    <p:sldId id="892" r:id="rId142"/>
    <p:sldId id="893" r:id="rId143"/>
    <p:sldId id="894" r:id="rId144"/>
    <p:sldId id="895" r:id="rId145"/>
    <p:sldId id="896" r:id="rId146"/>
    <p:sldId id="897" r:id="rId147"/>
    <p:sldId id="898" r:id="rId148"/>
    <p:sldId id="899" r:id="rId149"/>
    <p:sldId id="900" r:id="rId150"/>
    <p:sldId id="901" r:id="rId151"/>
    <p:sldId id="902" r:id="rId152"/>
    <p:sldId id="903" r:id="rId153"/>
    <p:sldId id="904" r:id="rId154"/>
    <p:sldId id="905" r:id="rId155"/>
    <p:sldId id="906" r:id="rId156"/>
    <p:sldId id="907" r:id="rId157"/>
    <p:sldId id="908" r:id="rId158"/>
    <p:sldId id="909" r:id="rId159"/>
    <p:sldId id="910" r:id="rId160"/>
    <p:sldId id="911" r:id="rId161"/>
    <p:sldId id="912" r:id="rId162"/>
    <p:sldId id="913" r:id="rId163"/>
    <p:sldId id="914" r:id="rId164"/>
    <p:sldId id="915" r:id="rId165"/>
    <p:sldId id="916" r:id="rId166"/>
    <p:sldId id="917" r:id="rId167"/>
    <p:sldId id="918" r:id="rId168"/>
    <p:sldId id="919" r:id="rId169"/>
    <p:sldId id="920" r:id="rId170"/>
    <p:sldId id="921" r:id="rId171"/>
    <p:sldId id="922" r:id="rId172"/>
    <p:sldId id="923" r:id="rId173"/>
    <p:sldId id="924" r:id="rId174"/>
    <p:sldId id="925" r:id="rId175"/>
    <p:sldId id="926" r:id="rId176"/>
    <p:sldId id="927" r:id="rId177"/>
    <p:sldId id="928" r:id="rId178"/>
    <p:sldId id="929" r:id="rId179"/>
    <p:sldId id="930" r:id="rId180"/>
    <p:sldId id="931" r:id="rId181"/>
    <p:sldId id="932" r:id="rId182"/>
    <p:sldId id="933" r:id="rId183"/>
    <p:sldId id="934" r:id="rId184"/>
    <p:sldId id="935" r:id="rId185"/>
    <p:sldId id="937" r:id="rId186"/>
    <p:sldId id="936" r:id="rId187"/>
    <p:sldId id="938" r:id="rId188"/>
    <p:sldId id="939" r:id="rId189"/>
    <p:sldId id="940" r:id="rId190"/>
    <p:sldId id="941" r:id="rId191"/>
    <p:sldId id="942" r:id="rId192"/>
    <p:sldId id="943" r:id="rId193"/>
    <p:sldId id="944" r:id="rId194"/>
    <p:sldId id="945" r:id="rId195"/>
    <p:sldId id="946" r:id="rId196"/>
    <p:sldId id="947" r:id="rId197"/>
    <p:sldId id="948" r:id="rId198"/>
    <p:sldId id="949" r:id="rId199"/>
    <p:sldId id="950" r:id="rId200"/>
    <p:sldId id="951" r:id="rId201"/>
    <p:sldId id="952" r:id="rId202"/>
    <p:sldId id="953" r:id="rId203"/>
    <p:sldId id="954" r:id="rId204"/>
    <p:sldId id="955" r:id="rId205"/>
    <p:sldId id="956" r:id="rId206"/>
    <p:sldId id="957" r:id="rId207"/>
    <p:sldId id="958" r:id="rId208"/>
    <p:sldId id="959" r:id="rId209"/>
    <p:sldId id="960" r:id="rId210"/>
    <p:sldId id="961" r:id="rId211"/>
    <p:sldId id="962" r:id="rId212"/>
    <p:sldId id="963" r:id="rId213"/>
    <p:sldId id="964" r:id="rId214"/>
    <p:sldId id="965" r:id="rId215"/>
    <p:sldId id="966" r:id="rId216"/>
    <p:sldId id="967" r:id="rId217"/>
    <p:sldId id="968" r:id="rId218"/>
    <p:sldId id="969" r:id="rId219"/>
    <p:sldId id="970" r:id="rId220"/>
    <p:sldId id="971" r:id="rId221"/>
    <p:sldId id="972" r:id="rId222"/>
    <p:sldId id="973" r:id="rId223"/>
    <p:sldId id="974" r:id="rId224"/>
    <p:sldId id="975" r:id="rId225"/>
    <p:sldId id="976" r:id="rId226"/>
    <p:sldId id="977" r:id="rId227"/>
    <p:sldId id="978" r:id="rId228"/>
    <p:sldId id="979" r:id="rId229"/>
    <p:sldId id="980" r:id="rId230"/>
    <p:sldId id="981" r:id="rId231"/>
    <p:sldId id="982" r:id="rId232"/>
    <p:sldId id="983" r:id="rId233"/>
    <p:sldId id="984" r:id="rId234"/>
    <p:sldId id="985" r:id="rId235"/>
    <p:sldId id="986" r:id="rId236"/>
    <p:sldId id="987" r:id="rId237"/>
    <p:sldId id="988" r:id="rId238"/>
    <p:sldId id="989" r:id="rId239"/>
    <p:sldId id="990" r:id="rId240"/>
    <p:sldId id="991" r:id="rId241"/>
    <p:sldId id="992" r:id="rId242"/>
    <p:sldId id="993" r:id="rId243"/>
    <p:sldId id="994" r:id="rId244"/>
    <p:sldId id="995" r:id="rId245"/>
    <p:sldId id="996" r:id="rId246"/>
    <p:sldId id="997" r:id="rId247"/>
    <p:sldId id="998" r:id="rId248"/>
    <p:sldId id="999" r:id="rId249"/>
    <p:sldId id="1000" r:id="rId250"/>
    <p:sldId id="1001" r:id="rId251"/>
    <p:sldId id="1002" r:id="rId252"/>
    <p:sldId id="1003" r:id="rId253"/>
    <p:sldId id="1004" r:id="rId254"/>
    <p:sldId id="1005" r:id="rId255"/>
    <p:sldId id="1006" r:id="rId256"/>
    <p:sldId id="1007" r:id="rId257"/>
    <p:sldId id="1008" r:id="rId258"/>
    <p:sldId id="1009" r:id="rId259"/>
    <p:sldId id="1010" r:id="rId260"/>
    <p:sldId id="1011" r:id="rId261"/>
    <p:sldId id="1012" r:id="rId262"/>
    <p:sldId id="1013" r:id="rId263"/>
    <p:sldId id="1014" r:id="rId264"/>
    <p:sldId id="1015" r:id="rId265"/>
    <p:sldId id="1016" r:id="rId266"/>
    <p:sldId id="1017" r:id="rId267"/>
    <p:sldId id="1018" r:id="rId268"/>
    <p:sldId id="1019" r:id="rId269"/>
    <p:sldId id="1020" r:id="rId270"/>
    <p:sldId id="1021" r:id="rId271"/>
    <p:sldId id="1022" r:id="rId272"/>
    <p:sldId id="1023" r:id="rId273"/>
    <p:sldId id="1024" r:id="rId274"/>
    <p:sldId id="1025" r:id="rId275"/>
    <p:sldId id="1026" r:id="rId276"/>
    <p:sldId id="1027" r:id="rId277"/>
    <p:sldId id="1028" r:id="rId278"/>
    <p:sldId id="1029" r:id="rId279"/>
    <p:sldId id="1030" r:id="rId280"/>
    <p:sldId id="1031" r:id="rId281"/>
    <p:sldId id="1032" r:id="rId282"/>
    <p:sldId id="1033" r:id="rId283"/>
    <p:sldId id="1034" r:id="rId284"/>
    <p:sldId id="1035" r:id="rId285"/>
    <p:sldId id="1036" r:id="rId286"/>
    <p:sldId id="1037" r:id="rId287"/>
    <p:sldId id="1038" r:id="rId288"/>
    <p:sldId id="1039" r:id="rId289"/>
    <p:sldId id="1040" r:id="rId290"/>
    <p:sldId id="1041" r:id="rId291"/>
    <p:sldId id="1042" r:id="rId292"/>
    <p:sldId id="1044" r:id="rId293"/>
    <p:sldId id="1043" r:id="rId294"/>
    <p:sldId id="1045" r:id="rId295"/>
    <p:sldId id="1046" r:id="rId296"/>
    <p:sldId id="1047" r:id="rId297"/>
    <p:sldId id="1048" r:id="rId298"/>
    <p:sldId id="1049" r:id="rId299"/>
    <p:sldId id="1050" r:id="rId300"/>
    <p:sldId id="1051" r:id="rId301"/>
    <p:sldId id="1052" r:id="rId302"/>
    <p:sldId id="1053" r:id="rId303"/>
    <p:sldId id="1054" r:id="rId304"/>
    <p:sldId id="1055" r:id="rId305"/>
    <p:sldId id="1056" r:id="rId306"/>
    <p:sldId id="1057" r:id="rId307"/>
    <p:sldId id="1058" r:id="rId308"/>
    <p:sldId id="1059" r:id="rId309"/>
    <p:sldId id="1060" r:id="rId310"/>
    <p:sldId id="1061" r:id="rId311"/>
    <p:sldId id="1066" r:id="rId312"/>
    <p:sldId id="1067" r:id="rId313"/>
    <p:sldId id="1068" r:id="rId314"/>
    <p:sldId id="1069" r:id="rId315"/>
    <p:sldId id="1070" r:id="rId316"/>
    <p:sldId id="1071" r:id="rId317"/>
    <p:sldId id="1072" r:id="rId318"/>
    <p:sldId id="1073" r:id="rId319"/>
    <p:sldId id="1074" r:id="rId320"/>
    <p:sldId id="1075" r:id="rId321"/>
    <p:sldId id="1076" r:id="rId322"/>
    <p:sldId id="1077" r:id="rId323"/>
    <p:sldId id="1078" r:id="rId324"/>
    <p:sldId id="1079" r:id="rId325"/>
    <p:sldId id="1080" r:id="rId326"/>
    <p:sldId id="1081" r:id="rId327"/>
    <p:sldId id="1082" r:id="rId328"/>
    <p:sldId id="1083" r:id="rId329"/>
    <p:sldId id="1084" r:id="rId330"/>
    <p:sldId id="1085" r:id="rId331"/>
    <p:sldId id="1086" r:id="rId332"/>
    <p:sldId id="1087" r:id="rId333"/>
    <p:sldId id="1088" r:id="rId334"/>
    <p:sldId id="1089" r:id="rId335"/>
    <p:sldId id="1090" r:id="rId336"/>
    <p:sldId id="1091" r:id="rId337"/>
    <p:sldId id="1092" r:id="rId338"/>
    <p:sldId id="1093" r:id="rId339"/>
    <p:sldId id="1094" r:id="rId340"/>
    <p:sldId id="1095" r:id="rId341"/>
    <p:sldId id="1096" r:id="rId342"/>
    <p:sldId id="1097" r:id="rId343"/>
    <p:sldId id="1098" r:id="rId344"/>
    <p:sldId id="1099" r:id="rId345"/>
    <p:sldId id="1100" r:id="rId346"/>
    <p:sldId id="1101" r:id="rId347"/>
    <p:sldId id="1102" r:id="rId348"/>
    <p:sldId id="1103" r:id="rId349"/>
    <p:sldId id="1104" r:id="rId350"/>
    <p:sldId id="1105" r:id="rId351"/>
    <p:sldId id="1106" r:id="rId352"/>
    <p:sldId id="1225" r:id="rId3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2121"/>
    <a:srgbClr val="D75B5B"/>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19" autoAdjust="0"/>
  </p:normalViewPr>
  <p:slideViewPr>
    <p:cSldViewPr>
      <p:cViewPr varScale="1">
        <p:scale>
          <a:sx n="50" d="100"/>
          <a:sy n="50" d="100"/>
        </p:scale>
        <p:origin x="571" y="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 r:id="rId163" collapse="1"/>
      <p:sld r:id="rId164" collapse="1"/>
      <p:sld r:id="rId165" collapse="1"/>
      <p:sld r:id="rId166" collapse="1"/>
      <p:sld r:id="rId167" collapse="1"/>
      <p:sld r:id="rId168" collapse="1"/>
      <p:sld r:id="rId169" collapse="1"/>
      <p:sld r:id="rId170" collapse="1"/>
      <p:sld r:id="rId171" collapse="1"/>
      <p:sld r:id="rId172" collapse="1"/>
      <p:sld r:id="rId173" collapse="1"/>
      <p:sld r:id="rId174" collapse="1"/>
      <p:sld r:id="rId175" collapse="1"/>
      <p:sld r:id="rId176" collapse="1"/>
      <p:sld r:id="rId177" collapse="1"/>
      <p:sld r:id="rId178" collapse="1"/>
      <p:sld r:id="rId179" collapse="1"/>
      <p:sld r:id="rId180" collapse="1"/>
      <p:sld r:id="rId181" collapse="1"/>
      <p:sld r:id="rId182" collapse="1"/>
      <p:sld r:id="rId183" collapse="1"/>
      <p:sld r:id="rId184" collapse="1"/>
      <p:sld r:id="rId185" collapse="1"/>
      <p:sld r:id="rId186" collapse="1"/>
      <p:sld r:id="rId187" collapse="1"/>
      <p:sld r:id="rId188" collapse="1"/>
      <p:sld r:id="rId189" collapse="1"/>
      <p:sld r:id="rId190" collapse="1"/>
      <p:sld r:id="rId191" collapse="1"/>
      <p:sld r:id="rId192" collapse="1"/>
      <p:sld r:id="rId193" collapse="1"/>
      <p:sld r:id="rId194" collapse="1"/>
      <p:sld r:id="rId195" collapse="1"/>
      <p:sld r:id="rId196" collapse="1"/>
      <p:sld r:id="rId197" collapse="1"/>
      <p:sld r:id="rId198" collapse="1"/>
      <p:sld r:id="rId199" collapse="1"/>
      <p:sld r:id="rId200" collapse="1"/>
      <p:sld r:id="rId201" collapse="1"/>
      <p:sld r:id="rId202" collapse="1"/>
      <p:sld r:id="rId203" collapse="1"/>
      <p:sld r:id="rId204" collapse="1"/>
      <p:sld r:id="rId205" collapse="1"/>
      <p:sld r:id="rId206" collapse="1"/>
      <p:sld r:id="rId207" collapse="1"/>
      <p:sld r:id="rId208" collapse="1"/>
      <p:sld r:id="rId209" collapse="1"/>
      <p:sld r:id="rId210" collapse="1"/>
      <p:sld r:id="rId211" collapse="1"/>
      <p:sld r:id="rId212" collapse="1"/>
      <p:sld r:id="rId213" collapse="1"/>
      <p:sld r:id="rId214" collapse="1"/>
      <p:sld r:id="rId215" collapse="1"/>
      <p:sld r:id="rId216" collapse="1"/>
      <p:sld r:id="rId217" collapse="1"/>
      <p:sld r:id="rId218" collapse="1"/>
      <p:sld r:id="rId219" collapse="1"/>
      <p:sld r:id="rId220" collapse="1"/>
      <p:sld r:id="rId221" collapse="1"/>
      <p:sld r:id="rId222" collapse="1"/>
      <p:sld r:id="rId223" collapse="1"/>
      <p:sld r:id="rId224" collapse="1"/>
      <p:sld r:id="rId225" collapse="1"/>
      <p:sld r:id="rId226" collapse="1"/>
      <p:sld r:id="rId227" collapse="1"/>
      <p:sld r:id="rId228" collapse="1"/>
      <p:sld r:id="rId229" collapse="1"/>
      <p:sld r:id="rId230" collapse="1"/>
      <p:sld r:id="rId231" collapse="1"/>
      <p:sld r:id="rId232" collapse="1"/>
      <p:sld r:id="rId233" collapse="1"/>
      <p:sld r:id="rId234" collapse="1"/>
    </p:sldLst>
  </p:outlineViewPr>
  <p:notesTextViewPr>
    <p:cViewPr>
      <p:scale>
        <a:sx n="100" d="100"/>
        <a:sy n="100" d="100"/>
      </p:scale>
      <p:origin x="0" y="0"/>
    </p:cViewPr>
  </p:notesTextViewPr>
  <p:sorterViewPr>
    <p:cViewPr>
      <p:scale>
        <a:sx n="66" d="100"/>
        <a:sy n="66" d="100"/>
      </p:scale>
      <p:origin x="0" y="681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viewProps" Target="viewProp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tableStyles" Target="tableStyles.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notesMaster" Target="notesMasters/notesMaster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handoutMaster" Target="handoutMasters/handoutMaster1.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presProps" Target="presProps.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theme" Target="theme/theme1.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s>
</file>

<file path=ppt/_rels/viewProps.xml.rels><?xml version="1.0" encoding="UTF-8" standalone="yes"?>
<Relationships xmlns="http://schemas.openxmlformats.org/package/2006/relationships"><Relationship Id="rId117" Type="http://schemas.openxmlformats.org/officeDocument/2006/relationships/slide" Target="slides/slide171.xml"/><Relationship Id="rId21" Type="http://schemas.openxmlformats.org/officeDocument/2006/relationships/slide" Target="slides/slide74.xml"/><Relationship Id="rId42" Type="http://schemas.openxmlformats.org/officeDocument/2006/relationships/slide" Target="slides/slide96.xml"/><Relationship Id="rId63" Type="http://schemas.openxmlformats.org/officeDocument/2006/relationships/slide" Target="slides/slide117.xml"/><Relationship Id="rId84" Type="http://schemas.openxmlformats.org/officeDocument/2006/relationships/slide" Target="slides/slide138.xml"/><Relationship Id="rId138" Type="http://schemas.openxmlformats.org/officeDocument/2006/relationships/slide" Target="slides/slide192.xml"/><Relationship Id="rId159" Type="http://schemas.openxmlformats.org/officeDocument/2006/relationships/slide" Target="slides/slide213.xml"/><Relationship Id="rId170" Type="http://schemas.openxmlformats.org/officeDocument/2006/relationships/slide" Target="slides/slide224.xml"/><Relationship Id="rId191" Type="http://schemas.openxmlformats.org/officeDocument/2006/relationships/slide" Target="slides/slide277.xml"/><Relationship Id="rId205" Type="http://schemas.openxmlformats.org/officeDocument/2006/relationships/slide" Target="slides/slide291.xml"/><Relationship Id="rId226" Type="http://schemas.openxmlformats.org/officeDocument/2006/relationships/slide" Target="slides/slide313.xml"/><Relationship Id="rId107" Type="http://schemas.openxmlformats.org/officeDocument/2006/relationships/slide" Target="slides/slide161.xml"/><Relationship Id="rId11" Type="http://schemas.openxmlformats.org/officeDocument/2006/relationships/slide" Target="slides/slide64.xml"/><Relationship Id="rId32" Type="http://schemas.openxmlformats.org/officeDocument/2006/relationships/slide" Target="slides/slide86.xml"/><Relationship Id="rId53" Type="http://schemas.openxmlformats.org/officeDocument/2006/relationships/slide" Target="slides/slide107.xml"/><Relationship Id="rId74" Type="http://schemas.openxmlformats.org/officeDocument/2006/relationships/slide" Target="slides/slide128.xml"/><Relationship Id="rId128" Type="http://schemas.openxmlformats.org/officeDocument/2006/relationships/slide" Target="slides/slide182.xml"/><Relationship Id="rId149" Type="http://schemas.openxmlformats.org/officeDocument/2006/relationships/slide" Target="slides/slide203.xml"/><Relationship Id="rId5" Type="http://schemas.openxmlformats.org/officeDocument/2006/relationships/slide" Target="slides/slide58.xml"/><Relationship Id="rId95" Type="http://schemas.openxmlformats.org/officeDocument/2006/relationships/slide" Target="slides/slide149.xml"/><Relationship Id="rId160" Type="http://schemas.openxmlformats.org/officeDocument/2006/relationships/slide" Target="slides/slide214.xml"/><Relationship Id="rId181" Type="http://schemas.openxmlformats.org/officeDocument/2006/relationships/slide" Target="slides/slide267.xml"/><Relationship Id="rId216" Type="http://schemas.openxmlformats.org/officeDocument/2006/relationships/slide" Target="slides/slide303.xml"/><Relationship Id="rId22" Type="http://schemas.openxmlformats.org/officeDocument/2006/relationships/slide" Target="slides/slide75.xml"/><Relationship Id="rId43" Type="http://schemas.openxmlformats.org/officeDocument/2006/relationships/slide" Target="slides/slide97.xml"/><Relationship Id="rId64" Type="http://schemas.openxmlformats.org/officeDocument/2006/relationships/slide" Target="slides/slide118.xml"/><Relationship Id="rId118" Type="http://schemas.openxmlformats.org/officeDocument/2006/relationships/slide" Target="slides/slide172.xml"/><Relationship Id="rId139" Type="http://schemas.openxmlformats.org/officeDocument/2006/relationships/slide" Target="slides/slide193.xml"/><Relationship Id="rId85" Type="http://schemas.openxmlformats.org/officeDocument/2006/relationships/slide" Target="slides/slide139.xml"/><Relationship Id="rId150" Type="http://schemas.openxmlformats.org/officeDocument/2006/relationships/slide" Target="slides/slide204.xml"/><Relationship Id="rId171" Type="http://schemas.openxmlformats.org/officeDocument/2006/relationships/slide" Target="slides/slide225.xml"/><Relationship Id="rId192" Type="http://schemas.openxmlformats.org/officeDocument/2006/relationships/slide" Target="slides/slide278.xml"/><Relationship Id="rId206" Type="http://schemas.openxmlformats.org/officeDocument/2006/relationships/slide" Target="slides/slide293.xml"/><Relationship Id="rId227" Type="http://schemas.openxmlformats.org/officeDocument/2006/relationships/slide" Target="slides/slide314.xml"/><Relationship Id="rId12" Type="http://schemas.openxmlformats.org/officeDocument/2006/relationships/slide" Target="slides/slide65.xml"/><Relationship Id="rId33" Type="http://schemas.openxmlformats.org/officeDocument/2006/relationships/slide" Target="slides/slide87.xml"/><Relationship Id="rId108" Type="http://schemas.openxmlformats.org/officeDocument/2006/relationships/slide" Target="slides/slide162.xml"/><Relationship Id="rId129" Type="http://schemas.openxmlformats.org/officeDocument/2006/relationships/slide" Target="slides/slide183.xml"/><Relationship Id="rId54" Type="http://schemas.openxmlformats.org/officeDocument/2006/relationships/slide" Target="slides/slide108.xml"/><Relationship Id="rId75" Type="http://schemas.openxmlformats.org/officeDocument/2006/relationships/slide" Target="slides/slide129.xml"/><Relationship Id="rId96" Type="http://schemas.openxmlformats.org/officeDocument/2006/relationships/slide" Target="slides/slide150.xml"/><Relationship Id="rId140" Type="http://schemas.openxmlformats.org/officeDocument/2006/relationships/slide" Target="slides/slide194.xml"/><Relationship Id="rId161" Type="http://schemas.openxmlformats.org/officeDocument/2006/relationships/slide" Target="slides/slide215.xml"/><Relationship Id="rId182" Type="http://schemas.openxmlformats.org/officeDocument/2006/relationships/slide" Target="slides/slide268.xml"/><Relationship Id="rId217" Type="http://schemas.openxmlformats.org/officeDocument/2006/relationships/slide" Target="slides/slide304.xml"/><Relationship Id="rId6" Type="http://schemas.openxmlformats.org/officeDocument/2006/relationships/slide" Target="slides/slide59.xml"/><Relationship Id="rId23" Type="http://schemas.openxmlformats.org/officeDocument/2006/relationships/slide" Target="slides/slide76.xml"/><Relationship Id="rId119" Type="http://schemas.openxmlformats.org/officeDocument/2006/relationships/slide" Target="slides/slide173.xml"/><Relationship Id="rId44" Type="http://schemas.openxmlformats.org/officeDocument/2006/relationships/slide" Target="slides/slide98.xml"/><Relationship Id="rId65" Type="http://schemas.openxmlformats.org/officeDocument/2006/relationships/slide" Target="slides/slide119.xml"/><Relationship Id="rId86" Type="http://schemas.openxmlformats.org/officeDocument/2006/relationships/slide" Target="slides/slide140.xml"/><Relationship Id="rId130" Type="http://schemas.openxmlformats.org/officeDocument/2006/relationships/slide" Target="slides/slide184.xml"/><Relationship Id="rId151" Type="http://schemas.openxmlformats.org/officeDocument/2006/relationships/slide" Target="slides/slide205.xml"/><Relationship Id="rId172" Type="http://schemas.openxmlformats.org/officeDocument/2006/relationships/slide" Target="slides/slide226.xml"/><Relationship Id="rId193" Type="http://schemas.openxmlformats.org/officeDocument/2006/relationships/slide" Target="slides/slide279.xml"/><Relationship Id="rId207" Type="http://schemas.openxmlformats.org/officeDocument/2006/relationships/slide" Target="slides/slide294.xml"/><Relationship Id="rId228" Type="http://schemas.openxmlformats.org/officeDocument/2006/relationships/slide" Target="slides/slide315.xml"/><Relationship Id="rId13" Type="http://schemas.openxmlformats.org/officeDocument/2006/relationships/slide" Target="slides/slide66.xml"/><Relationship Id="rId109" Type="http://schemas.openxmlformats.org/officeDocument/2006/relationships/slide" Target="slides/slide163.xml"/><Relationship Id="rId34" Type="http://schemas.openxmlformats.org/officeDocument/2006/relationships/slide" Target="slides/slide88.xml"/><Relationship Id="rId55" Type="http://schemas.openxmlformats.org/officeDocument/2006/relationships/slide" Target="slides/slide109.xml"/><Relationship Id="rId76" Type="http://schemas.openxmlformats.org/officeDocument/2006/relationships/slide" Target="slides/slide130.xml"/><Relationship Id="rId97" Type="http://schemas.openxmlformats.org/officeDocument/2006/relationships/slide" Target="slides/slide151.xml"/><Relationship Id="rId120" Type="http://schemas.openxmlformats.org/officeDocument/2006/relationships/slide" Target="slides/slide174.xml"/><Relationship Id="rId141" Type="http://schemas.openxmlformats.org/officeDocument/2006/relationships/slide" Target="slides/slide195.xml"/><Relationship Id="rId7" Type="http://schemas.openxmlformats.org/officeDocument/2006/relationships/slide" Target="slides/slide60.xml"/><Relationship Id="rId162" Type="http://schemas.openxmlformats.org/officeDocument/2006/relationships/slide" Target="slides/slide216.xml"/><Relationship Id="rId183" Type="http://schemas.openxmlformats.org/officeDocument/2006/relationships/slide" Target="slides/slide269.xml"/><Relationship Id="rId218" Type="http://schemas.openxmlformats.org/officeDocument/2006/relationships/slide" Target="slides/slide305.xml"/><Relationship Id="rId24" Type="http://schemas.openxmlformats.org/officeDocument/2006/relationships/slide" Target="slides/slide77.xml"/><Relationship Id="rId45" Type="http://schemas.openxmlformats.org/officeDocument/2006/relationships/slide" Target="slides/slide99.xml"/><Relationship Id="rId66" Type="http://schemas.openxmlformats.org/officeDocument/2006/relationships/slide" Target="slides/slide120.xml"/><Relationship Id="rId87" Type="http://schemas.openxmlformats.org/officeDocument/2006/relationships/slide" Target="slides/slide141.xml"/><Relationship Id="rId110" Type="http://schemas.openxmlformats.org/officeDocument/2006/relationships/slide" Target="slides/slide164.xml"/><Relationship Id="rId131" Type="http://schemas.openxmlformats.org/officeDocument/2006/relationships/slide" Target="slides/slide185.xml"/><Relationship Id="rId152" Type="http://schemas.openxmlformats.org/officeDocument/2006/relationships/slide" Target="slides/slide206.xml"/><Relationship Id="rId173" Type="http://schemas.openxmlformats.org/officeDocument/2006/relationships/slide" Target="slides/slide227.xml"/><Relationship Id="rId194" Type="http://schemas.openxmlformats.org/officeDocument/2006/relationships/slide" Target="slides/slide280.xml"/><Relationship Id="rId208" Type="http://schemas.openxmlformats.org/officeDocument/2006/relationships/slide" Target="slides/slide295.xml"/><Relationship Id="rId229" Type="http://schemas.openxmlformats.org/officeDocument/2006/relationships/slide" Target="slides/slide316.xml"/><Relationship Id="rId14" Type="http://schemas.openxmlformats.org/officeDocument/2006/relationships/slide" Target="slides/slide67.xml"/><Relationship Id="rId35" Type="http://schemas.openxmlformats.org/officeDocument/2006/relationships/slide" Target="slides/slide89.xml"/><Relationship Id="rId56" Type="http://schemas.openxmlformats.org/officeDocument/2006/relationships/slide" Target="slides/slide110.xml"/><Relationship Id="rId77" Type="http://schemas.openxmlformats.org/officeDocument/2006/relationships/slide" Target="slides/slide131.xml"/><Relationship Id="rId100" Type="http://schemas.openxmlformats.org/officeDocument/2006/relationships/slide" Target="slides/slide154.xml"/><Relationship Id="rId8" Type="http://schemas.openxmlformats.org/officeDocument/2006/relationships/slide" Target="slides/slide61.xml"/><Relationship Id="rId98" Type="http://schemas.openxmlformats.org/officeDocument/2006/relationships/slide" Target="slides/slide152.xml"/><Relationship Id="rId121" Type="http://schemas.openxmlformats.org/officeDocument/2006/relationships/slide" Target="slides/slide175.xml"/><Relationship Id="rId142" Type="http://schemas.openxmlformats.org/officeDocument/2006/relationships/slide" Target="slides/slide196.xml"/><Relationship Id="rId163" Type="http://schemas.openxmlformats.org/officeDocument/2006/relationships/slide" Target="slides/slide217.xml"/><Relationship Id="rId184" Type="http://schemas.openxmlformats.org/officeDocument/2006/relationships/slide" Target="slides/slide270.xml"/><Relationship Id="rId219" Type="http://schemas.openxmlformats.org/officeDocument/2006/relationships/slide" Target="slides/slide306.xml"/><Relationship Id="rId230" Type="http://schemas.openxmlformats.org/officeDocument/2006/relationships/slide" Target="slides/slide317.xml"/><Relationship Id="rId25" Type="http://schemas.openxmlformats.org/officeDocument/2006/relationships/slide" Target="slides/slide79.xml"/><Relationship Id="rId46" Type="http://schemas.openxmlformats.org/officeDocument/2006/relationships/slide" Target="slides/slide100.xml"/><Relationship Id="rId67" Type="http://schemas.openxmlformats.org/officeDocument/2006/relationships/slide" Target="slides/slide121.xml"/><Relationship Id="rId20" Type="http://schemas.openxmlformats.org/officeDocument/2006/relationships/slide" Target="slides/slide73.xml"/><Relationship Id="rId41" Type="http://schemas.openxmlformats.org/officeDocument/2006/relationships/slide" Target="slides/slide95.xml"/><Relationship Id="rId62" Type="http://schemas.openxmlformats.org/officeDocument/2006/relationships/slide" Target="slides/slide116.xml"/><Relationship Id="rId83" Type="http://schemas.openxmlformats.org/officeDocument/2006/relationships/slide" Target="slides/slide137.xml"/><Relationship Id="rId88" Type="http://schemas.openxmlformats.org/officeDocument/2006/relationships/slide" Target="slides/slide142.xml"/><Relationship Id="rId111" Type="http://schemas.openxmlformats.org/officeDocument/2006/relationships/slide" Target="slides/slide165.xml"/><Relationship Id="rId132" Type="http://schemas.openxmlformats.org/officeDocument/2006/relationships/slide" Target="slides/slide186.xml"/><Relationship Id="rId153" Type="http://schemas.openxmlformats.org/officeDocument/2006/relationships/slide" Target="slides/slide207.xml"/><Relationship Id="rId174" Type="http://schemas.openxmlformats.org/officeDocument/2006/relationships/slide" Target="slides/slide228.xml"/><Relationship Id="rId179" Type="http://schemas.openxmlformats.org/officeDocument/2006/relationships/slide" Target="slides/slide265.xml"/><Relationship Id="rId195" Type="http://schemas.openxmlformats.org/officeDocument/2006/relationships/slide" Target="slides/slide281.xml"/><Relationship Id="rId209" Type="http://schemas.openxmlformats.org/officeDocument/2006/relationships/slide" Target="slides/slide296.xml"/><Relationship Id="rId190" Type="http://schemas.openxmlformats.org/officeDocument/2006/relationships/slide" Target="slides/slide276.xml"/><Relationship Id="rId204" Type="http://schemas.openxmlformats.org/officeDocument/2006/relationships/slide" Target="slides/slide290.xml"/><Relationship Id="rId220" Type="http://schemas.openxmlformats.org/officeDocument/2006/relationships/slide" Target="slides/slide307.xml"/><Relationship Id="rId225" Type="http://schemas.openxmlformats.org/officeDocument/2006/relationships/slide" Target="slides/slide312.xml"/><Relationship Id="rId15" Type="http://schemas.openxmlformats.org/officeDocument/2006/relationships/slide" Target="slides/slide68.xml"/><Relationship Id="rId36" Type="http://schemas.openxmlformats.org/officeDocument/2006/relationships/slide" Target="slides/slide90.xml"/><Relationship Id="rId57" Type="http://schemas.openxmlformats.org/officeDocument/2006/relationships/slide" Target="slides/slide111.xml"/><Relationship Id="rId106" Type="http://schemas.openxmlformats.org/officeDocument/2006/relationships/slide" Target="slides/slide160.xml"/><Relationship Id="rId127" Type="http://schemas.openxmlformats.org/officeDocument/2006/relationships/slide" Target="slides/slide181.xml"/><Relationship Id="rId10" Type="http://schemas.openxmlformats.org/officeDocument/2006/relationships/slide" Target="slides/slide63.xml"/><Relationship Id="rId31" Type="http://schemas.openxmlformats.org/officeDocument/2006/relationships/slide" Target="slides/slide85.xml"/><Relationship Id="rId52" Type="http://schemas.openxmlformats.org/officeDocument/2006/relationships/slide" Target="slides/slide106.xml"/><Relationship Id="rId73" Type="http://schemas.openxmlformats.org/officeDocument/2006/relationships/slide" Target="slides/slide127.xml"/><Relationship Id="rId78" Type="http://schemas.openxmlformats.org/officeDocument/2006/relationships/slide" Target="slides/slide132.xml"/><Relationship Id="rId94" Type="http://schemas.openxmlformats.org/officeDocument/2006/relationships/slide" Target="slides/slide148.xml"/><Relationship Id="rId99" Type="http://schemas.openxmlformats.org/officeDocument/2006/relationships/slide" Target="slides/slide153.xml"/><Relationship Id="rId101" Type="http://schemas.openxmlformats.org/officeDocument/2006/relationships/slide" Target="slides/slide155.xml"/><Relationship Id="rId122" Type="http://schemas.openxmlformats.org/officeDocument/2006/relationships/slide" Target="slides/slide176.xml"/><Relationship Id="rId143" Type="http://schemas.openxmlformats.org/officeDocument/2006/relationships/slide" Target="slides/slide197.xml"/><Relationship Id="rId148" Type="http://schemas.openxmlformats.org/officeDocument/2006/relationships/slide" Target="slides/slide202.xml"/><Relationship Id="rId164" Type="http://schemas.openxmlformats.org/officeDocument/2006/relationships/slide" Target="slides/slide218.xml"/><Relationship Id="rId169" Type="http://schemas.openxmlformats.org/officeDocument/2006/relationships/slide" Target="slides/slide223.xml"/><Relationship Id="rId185" Type="http://schemas.openxmlformats.org/officeDocument/2006/relationships/slide" Target="slides/slide271.xml"/><Relationship Id="rId4" Type="http://schemas.openxmlformats.org/officeDocument/2006/relationships/slide" Target="slides/slide57.xml"/><Relationship Id="rId9" Type="http://schemas.openxmlformats.org/officeDocument/2006/relationships/slide" Target="slides/slide62.xml"/><Relationship Id="rId180" Type="http://schemas.openxmlformats.org/officeDocument/2006/relationships/slide" Target="slides/slide266.xml"/><Relationship Id="rId210" Type="http://schemas.openxmlformats.org/officeDocument/2006/relationships/slide" Target="slides/slide297.xml"/><Relationship Id="rId215" Type="http://schemas.openxmlformats.org/officeDocument/2006/relationships/slide" Target="slides/slide302.xml"/><Relationship Id="rId26" Type="http://schemas.openxmlformats.org/officeDocument/2006/relationships/slide" Target="slides/slide80.xml"/><Relationship Id="rId231" Type="http://schemas.openxmlformats.org/officeDocument/2006/relationships/slide" Target="slides/slide318.xml"/><Relationship Id="rId47" Type="http://schemas.openxmlformats.org/officeDocument/2006/relationships/slide" Target="slides/slide101.xml"/><Relationship Id="rId68" Type="http://schemas.openxmlformats.org/officeDocument/2006/relationships/slide" Target="slides/slide122.xml"/><Relationship Id="rId89" Type="http://schemas.openxmlformats.org/officeDocument/2006/relationships/slide" Target="slides/slide143.xml"/><Relationship Id="rId112" Type="http://schemas.openxmlformats.org/officeDocument/2006/relationships/slide" Target="slides/slide166.xml"/><Relationship Id="rId133" Type="http://schemas.openxmlformats.org/officeDocument/2006/relationships/slide" Target="slides/slide187.xml"/><Relationship Id="rId154" Type="http://schemas.openxmlformats.org/officeDocument/2006/relationships/slide" Target="slides/slide208.xml"/><Relationship Id="rId175" Type="http://schemas.openxmlformats.org/officeDocument/2006/relationships/slide" Target="slides/slide261.xml"/><Relationship Id="rId196" Type="http://schemas.openxmlformats.org/officeDocument/2006/relationships/slide" Target="slides/slide282.xml"/><Relationship Id="rId200" Type="http://schemas.openxmlformats.org/officeDocument/2006/relationships/slide" Target="slides/slide286.xml"/><Relationship Id="rId16" Type="http://schemas.openxmlformats.org/officeDocument/2006/relationships/slide" Target="slides/slide69.xml"/><Relationship Id="rId221" Type="http://schemas.openxmlformats.org/officeDocument/2006/relationships/slide" Target="slides/slide308.xml"/><Relationship Id="rId37" Type="http://schemas.openxmlformats.org/officeDocument/2006/relationships/slide" Target="slides/slide91.xml"/><Relationship Id="rId58" Type="http://schemas.openxmlformats.org/officeDocument/2006/relationships/slide" Target="slides/slide112.xml"/><Relationship Id="rId79" Type="http://schemas.openxmlformats.org/officeDocument/2006/relationships/slide" Target="slides/slide133.xml"/><Relationship Id="rId102" Type="http://schemas.openxmlformats.org/officeDocument/2006/relationships/slide" Target="slides/slide156.xml"/><Relationship Id="rId123" Type="http://schemas.openxmlformats.org/officeDocument/2006/relationships/slide" Target="slides/slide177.xml"/><Relationship Id="rId144" Type="http://schemas.openxmlformats.org/officeDocument/2006/relationships/slide" Target="slides/slide198.xml"/><Relationship Id="rId90" Type="http://schemas.openxmlformats.org/officeDocument/2006/relationships/slide" Target="slides/slide144.xml"/><Relationship Id="rId165" Type="http://schemas.openxmlformats.org/officeDocument/2006/relationships/slide" Target="slides/slide219.xml"/><Relationship Id="rId186" Type="http://schemas.openxmlformats.org/officeDocument/2006/relationships/slide" Target="slides/slide272.xml"/><Relationship Id="rId211" Type="http://schemas.openxmlformats.org/officeDocument/2006/relationships/slide" Target="slides/slide298.xml"/><Relationship Id="rId232" Type="http://schemas.openxmlformats.org/officeDocument/2006/relationships/slide" Target="slides/slide319.xml"/><Relationship Id="rId27" Type="http://schemas.openxmlformats.org/officeDocument/2006/relationships/slide" Target="slides/slide81.xml"/><Relationship Id="rId48" Type="http://schemas.openxmlformats.org/officeDocument/2006/relationships/slide" Target="slides/slide102.xml"/><Relationship Id="rId69" Type="http://schemas.openxmlformats.org/officeDocument/2006/relationships/slide" Target="slides/slide123.xml"/><Relationship Id="rId113" Type="http://schemas.openxmlformats.org/officeDocument/2006/relationships/slide" Target="slides/slide167.xml"/><Relationship Id="rId134" Type="http://schemas.openxmlformats.org/officeDocument/2006/relationships/slide" Target="slides/slide188.xml"/><Relationship Id="rId80" Type="http://schemas.openxmlformats.org/officeDocument/2006/relationships/slide" Target="slides/slide134.xml"/><Relationship Id="rId155" Type="http://schemas.openxmlformats.org/officeDocument/2006/relationships/slide" Target="slides/slide209.xml"/><Relationship Id="rId176" Type="http://schemas.openxmlformats.org/officeDocument/2006/relationships/slide" Target="slides/slide262.xml"/><Relationship Id="rId197" Type="http://schemas.openxmlformats.org/officeDocument/2006/relationships/slide" Target="slides/slide283.xml"/><Relationship Id="rId201" Type="http://schemas.openxmlformats.org/officeDocument/2006/relationships/slide" Target="slides/slide287.xml"/><Relationship Id="rId222" Type="http://schemas.openxmlformats.org/officeDocument/2006/relationships/slide" Target="slides/slide309.xml"/><Relationship Id="rId17" Type="http://schemas.openxmlformats.org/officeDocument/2006/relationships/slide" Target="slides/slide70.xml"/><Relationship Id="rId38" Type="http://schemas.openxmlformats.org/officeDocument/2006/relationships/slide" Target="slides/slide92.xml"/><Relationship Id="rId59" Type="http://schemas.openxmlformats.org/officeDocument/2006/relationships/slide" Target="slides/slide113.xml"/><Relationship Id="rId103" Type="http://schemas.openxmlformats.org/officeDocument/2006/relationships/slide" Target="slides/slide157.xml"/><Relationship Id="rId124" Type="http://schemas.openxmlformats.org/officeDocument/2006/relationships/slide" Target="slides/slide178.xml"/><Relationship Id="rId70" Type="http://schemas.openxmlformats.org/officeDocument/2006/relationships/slide" Target="slides/slide124.xml"/><Relationship Id="rId91" Type="http://schemas.openxmlformats.org/officeDocument/2006/relationships/slide" Target="slides/slide145.xml"/><Relationship Id="rId145" Type="http://schemas.openxmlformats.org/officeDocument/2006/relationships/slide" Target="slides/slide199.xml"/><Relationship Id="rId166" Type="http://schemas.openxmlformats.org/officeDocument/2006/relationships/slide" Target="slides/slide220.xml"/><Relationship Id="rId187" Type="http://schemas.openxmlformats.org/officeDocument/2006/relationships/slide" Target="slides/slide273.xml"/><Relationship Id="rId1" Type="http://schemas.openxmlformats.org/officeDocument/2006/relationships/slide" Target="slides/slide54.xml"/><Relationship Id="rId212" Type="http://schemas.openxmlformats.org/officeDocument/2006/relationships/slide" Target="slides/slide299.xml"/><Relationship Id="rId233" Type="http://schemas.openxmlformats.org/officeDocument/2006/relationships/slide" Target="slides/slide320.xml"/><Relationship Id="rId28" Type="http://schemas.openxmlformats.org/officeDocument/2006/relationships/slide" Target="slides/slide82.xml"/><Relationship Id="rId49" Type="http://schemas.openxmlformats.org/officeDocument/2006/relationships/slide" Target="slides/slide103.xml"/><Relationship Id="rId114" Type="http://schemas.openxmlformats.org/officeDocument/2006/relationships/slide" Target="slides/slide168.xml"/><Relationship Id="rId60" Type="http://schemas.openxmlformats.org/officeDocument/2006/relationships/slide" Target="slides/slide114.xml"/><Relationship Id="rId81" Type="http://schemas.openxmlformats.org/officeDocument/2006/relationships/slide" Target="slides/slide135.xml"/><Relationship Id="rId135" Type="http://schemas.openxmlformats.org/officeDocument/2006/relationships/slide" Target="slides/slide189.xml"/><Relationship Id="rId156" Type="http://schemas.openxmlformats.org/officeDocument/2006/relationships/slide" Target="slides/slide210.xml"/><Relationship Id="rId177" Type="http://schemas.openxmlformats.org/officeDocument/2006/relationships/slide" Target="slides/slide263.xml"/><Relationship Id="rId198" Type="http://schemas.openxmlformats.org/officeDocument/2006/relationships/slide" Target="slides/slide284.xml"/><Relationship Id="rId202" Type="http://schemas.openxmlformats.org/officeDocument/2006/relationships/slide" Target="slides/slide288.xml"/><Relationship Id="rId223" Type="http://schemas.openxmlformats.org/officeDocument/2006/relationships/slide" Target="slides/slide310.xml"/><Relationship Id="rId18" Type="http://schemas.openxmlformats.org/officeDocument/2006/relationships/slide" Target="slides/slide71.xml"/><Relationship Id="rId39" Type="http://schemas.openxmlformats.org/officeDocument/2006/relationships/slide" Target="slides/slide93.xml"/><Relationship Id="rId50" Type="http://schemas.openxmlformats.org/officeDocument/2006/relationships/slide" Target="slides/slide104.xml"/><Relationship Id="rId104" Type="http://schemas.openxmlformats.org/officeDocument/2006/relationships/slide" Target="slides/slide158.xml"/><Relationship Id="rId125" Type="http://schemas.openxmlformats.org/officeDocument/2006/relationships/slide" Target="slides/slide179.xml"/><Relationship Id="rId146" Type="http://schemas.openxmlformats.org/officeDocument/2006/relationships/slide" Target="slides/slide200.xml"/><Relationship Id="rId167" Type="http://schemas.openxmlformats.org/officeDocument/2006/relationships/slide" Target="slides/slide221.xml"/><Relationship Id="rId188" Type="http://schemas.openxmlformats.org/officeDocument/2006/relationships/slide" Target="slides/slide274.xml"/><Relationship Id="rId71" Type="http://schemas.openxmlformats.org/officeDocument/2006/relationships/slide" Target="slides/slide125.xml"/><Relationship Id="rId92" Type="http://schemas.openxmlformats.org/officeDocument/2006/relationships/slide" Target="slides/slide146.xml"/><Relationship Id="rId213" Type="http://schemas.openxmlformats.org/officeDocument/2006/relationships/slide" Target="slides/slide300.xml"/><Relationship Id="rId234" Type="http://schemas.openxmlformats.org/officeDocument/2006/relationships/slide" Target="slides/slide351.xml"/><Relationship Id="rId2" Type="http://schemas.openxmlformats.org/officeDocument/2006/relationships/slide" Target="slides/slide55.xml"/><Relationship Id="rId29" Type="http://schemas.openxmlformats.org/officeDocument/2006/relationships/slide" Target="slides/slide83.xml"/><Relationship Id="rId40" Type="http://schemas.openxmlformats.org/officeDocument/2006/relationships/slide" Target="slides/slide94.xml"/><Relationship Id="rId115" Type="http://schemas.openxmlformats.org/officeDocument/2006/relationships/slide" Target="slides/slide169.xml"/><Relationship Id="rId136" Type="http://schemas.openxmlformats.org/officeDocument/2006/relationships/slide" Target="slides/slide190.xml"/><Relationship Id="rId157" Type="http://schemas.openxmlformats.org/officeDocument/2006/relationships/slide" Target="slides/slide211.xml"/><Relationship Id="rId178" Type="http://schemas.openxmlformats.org/officeDocument/2006/relationships/slide" Target="slides/slide264.xml"/><Relationship Id="rId61" Type="http://schemas.openxmlformats.org/officeDocument/2006/relationships/slide" Target="slides/slide115.xml"/><Relationship Id="rId82" Type="http://schemas.openxmlformats.org/officeDocument/2006/relationships/slide" Target="slides/slide136.xml"/><Relationship Id="rId199" Type="http://schemas.openxmlformats.org/officeDocument/2006/relationships/slide" Target="slides/slide285.xml"/><Relationship Id="rId203" Type="http://schemas.openxmlformats.org/officeDocument/2006/relationships/slide" Target="slides/slide289.xml"/><Relationship Id="rId19" Type="http://schemas.openxmlformats.org/officeDocument/2006/relationships/slide" Target="slides/slide72.xml"/><Relationship Id="rId224" Type="http://schemas.openxmlformats.org/officeDocument/2006/relationships/slide" Target="slides/slide311.xml"/><Relationship Id="rId30" Type="http://schemas.openxmlformats.org/officeDocument/2006/relationships/slide" Target="slides/slide84.xml"/><Relationship Id="rId105" Type="http://schemas.openxmlformats.org/officeDocument/2006/relationships/slide" Target="slides/slide159.xml"/><Relationship Id="rId126" Type="http://schemas.openxmlformats.org/officeDocument/2006/relationships/slide" Target="slides/slide180.xml"/><Relationship Id="rId147" Type="http://schemas.openxmlformats.org/officeDocument/2006/relationships/slide" Target="slides/slide201.xml"/><Relationship Id="rId168" Type="http://schemas.openxmlformats.org/officeDocument/2006/relationships/slide" Target="slides/slide222.xml"/><Relationship Id="rId51" Type="http://schemas.openxmlformats.org/officeDocument/2006/relationships/slide" Target="slides/slide105.xml"/><Relationship Id="rId72" Type="http://schemas.openxmlformats.org/officeDocument/2006/relationships/slide" Target="slides/slide126.xml"/><Relationship Id="rId93" Type="http://schemas.openxmlformats.org/officeDocument/2006/relationships/slide" Target="slides/slide147.xml"/><Relationship Id="rId189" Type="http://schemas.openxmlformats.org/officeDocument/2006/relationships/slide" Target="slides/slide275.xml"/><Relationship Id="rId3" Type="http://schemas.openxmlformats.org/officeDocument/2006/relationships/slide" Target="slides/slide56.xml"/><Relationship Id="rId214" Type="http://schemas.openxmlformats.org/officeDocument/2006/relationships/slide" Target="slides/slide301.xml"/><Relationship Id="rId116" Type="http://schemas.openxmlformats.org/officeDocument/2006/relationships/slide" Target="slides/slide170.xml"/><Relationship Id="rId137" Type="http://schemas.openxmlformats.org/officeDocument/2006/relationships/slide" Target="slides/slide191.xml"/><Relationship Id="rId158" Type="http://schemas.openxmlformats.org/officeDocument/2006/relationships/slide" Target="slides/slide2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208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0208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208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F07920FD-E086-45BF-A2A7-B3E52DDA69D0}" type="slidenum">
              <a:rPr lang="en-US" altLang="zh-CN"/>
              <a:pPr>
                <a:defRPr/>
              </a:pPr>
              <a:t>‹#›</a:t>
            </a:fld>
            <a:endParaRPr lang="en-US" altLang="zh-CN"/>
          </a:p>
        </p:txBody>
      </p:sp>
    </p:spTree>
    <p:extLst>
      <p:ext uri="{BB962C8B-B14F-4D97-AF65-F5344CB8AC3E}">
        <p14:creationId xmlns:p14="http://schemas.microsoft.com/office/powerpoint/2010/main" val="983483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477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22974C9E-8EBF-440B-8339-97D6BF520A66}" type="slidenum">
              <a:rPr lang="en-US" altLang="zh-CN"/>
              <a:pPr>
                <a:defRPr/>
              </a:pPr>
              <a:t>‹#›</a:t>
            </a:fld>
            <a:endParaRPr lang="en-US" altLang="zh-CN"/>
          </a:p>
        </p:txBody>
      </p:sp>
    </p:spTree>
    <p:extLst>
      <p:ext uri="{BB962C8B-B14F-4D97-AF65-F5344CB8AC3E}">
        <p14:creationId xmlns:p14="http://schemas.microsoft.com/office/powerpoint/2010/main" val="100348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E38FA72-1E5B-4A8F-9566-141EEFC113EE}" type="slidenum">
              <a:rPr lang="en-US" altLang="zh-CN" smtClean="0">
                <a:latin typeface="Times New Roman" pitchFamily="18" charset="0"/>
              </a:rPr>
              <a:pPr eaLnBrk="1" hangingPunct="1"/>
              <a:t>1</a:t>
            </a:fld>
            <a:endParaRPr lang="en-US" altLang="zh-CN" smtClean="0">
              <a:latin typeface="Times New Roman" pitchFamily="18" charset="0"/>
            </a:endParaRPr>
          </a:p>
        </p:txBody>
      </p:sp>
      <p:sp>
        <p:nvSpPr>
          <p:cNvPr id="478211" name="Rectangle 2"/>
          <p:cNvSpPr>
            <a:spLocks noGrp="1" noRot="1" noChangeAspect="1" noChangeArrowheads="1" noTextEdit="1"/>
          </p:cNvSpPr>
          <p:nvPr>
            <p:ph type="sldImg"/>
          </p:nvPr>
        </p:nvSpPr>
        <p:spPr>
          <a:ln/>
        </p:spPr>
      </p:sp>
      <p:sp>
        <p:nvSpPr>
          <p:cNvPr id="478212"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F2701A7-D39C-495A-891D-F1B9CF46B4A0}" type="slidenum">
              <a:rPr lang="en-US" altLang="zh-CN" smtClean="0">
                <a:latin typeface="Times New Roman" pitchFamily="18" charset="0"/>
              </a:rPr>
              <a:pPr eaLnBrk="1" hangingPunct="1"/>
              <a:t>10</a:t>
            </a:fld>
            <a:endParaRPr lang="en-US" altLang="zh-CN" smtClean="0">
              <a:latin typeface="Times New Roman" pitchFamily="18" charset="0"/>
            </a:endParaRPr>
          </a:p>
        </p:txBody>
      </p:sp>
      <p:sp>
        <p:nvSpPr>
          <p:cNvPr id="487427" name="Rectangle 2"/>
          <p:cNvSpPr>
            <a:spLocks noGrp="1" noRot="1" noChangeAspect="1" noChangeArrowheads="1" noTextEdit="1"/>
          </p:cNvSpPr>
          <p:nvPr>
            <p:ph type="sldImg"/>
          </p:nvPr>
        </p:nvSpPr>
        <p:spPr>
          <a:ln/>
        </p:spPr>
      </p:sp>
      <p:sp>
        <p:nvSpPr>
          <p:cNvPr id="4874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0380B8-8C23-4DB3-9F52-CE0218576558}" type="slidenum">
              <a:rPr lang="en-US" altLang="zh-CN" smtClean="0">
                <a:latin typeface="Times New Roman" pitchFamily="18" charset="0"/>
              </a:rPr>
              <a:pPr eaLnBrk="1" hangingPunct="1"/>
              <a:t>100</a:t>
            </a:fld>
            <a:endParaRPr lang="en-US" altLang="zh-CN" smtClean="0">
              <a:latin typeface="Times New Roman" pitchFamily="18" charset="0"/>
            </a:endParaRPr>
          </a:p>
        </p:txBody>
      </p:sp>
      <p:sp>
        <p:nvSpPr>
          <p:cNvPr id="579587" name="Rectangle 2"/>
          <p:cNvSpPr>
            <a:spLocks noGrp="1" noRot="1" noChangeAspect="1" noChangeArrowheads="1" noTextEdit="1"/>
          </p:cNvSpPr>
          <p:nvPr>
            <p:ph type="sldImg"/>
          </p:nvPr>
        </p:nvSpPr>
        <p:spPr>
          <a:ln/>
        </p:spPr>
      </p:sp>
      <p:sp>
        <p:nvSpPr>
          <p:cNvPr id="579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A99632E-281B-4BD0-8D12-FD5A08E09686}" type="slidenum">
              <a:rPr lang="en-US" altLang="zh-CN" smtClean="0">
                <a:latin typeface="Times New Roman" pitchFamily="18" charset="0"/>
              </a:rPr>
              <a:pPr eaLnBrk="1" hangingPunct="1"/>
              <a:t>101</a:t>
            </a:fld>
            <a:endParaRPr lang="en-US" altLang="zh-CN" smtClean="0">
              <a:latin typeface="Times New Roman" pitchFamily="18" charset="0"/>
            </a:endParaRPr>
          </a:p>
        </p:txBody>
      </p:sp>
      <p:sp>
        <p:nvSpPr>
          <p:cNvPr id="580611" name="Rectangle 2"/>
          <p:cNvSpPr>
            <a:spLocks noGrp="1" noRot="1" noChangeAspect="1" noChangeArrowheads="1" noTextEdit="1"/>
          </p:cNvSpPr>
          <p:nvPr>
            <p:ph type="sldImg"/>
          </p:nvPr>
        </p:nvSpPr>
        <p:spPr>
          <a:ln/>
        </p:spPr>
      </p:sp>
      <p:sp>
        <p:nvSpPr>
          <p:cNvPr id="5806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C422463-81C8-462D-8488-2D885867D3C1}" type="slidenum">
              <a:rPr lang="en-US" altLang="zh-CN" smtClean="0">
                <a:latin typeface="Times New Roman" pitchFamily="18" charset="0"/>
              </a:rPr>
              <a:pPr eaLnBrk="1" hangingPunct="1"/>
              <a:t>102</a:t>
            </a:fld>
            <a:endParaRPr lang="en-US" altLang="zh-CN" smtClean="0">
              <a:latin typeface="Times New Roman" pitchFamily="18" charset="0"/>
            </a:endParaRPr>
          </a:p>
        </p:txBody>
      </p:sp>
      <p:sp>
        <p:nvSpPr>
          <p:cNvPr id="581635" name="Rectangle 2"/>
          <p:cNvSpPr>
            <a:spLocks noGrp="1" noRot="1" noChangeAspect="1" noChangeArrowheads="1" noTextEdit="1"/>
          </p:cNvSpPr>
          <p:nvPr>
            <p:ph type="sldImg"/>
          </p:nvPr>
        </p:nvSpPr>
        <p:spPr>
          <a:ln/>
        </p:spPr>
      </p:sp>
      <p:sp>
        <p:nvSpPr>
          <p:cNvPr id="5816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9C3DE8-D5B3-4EDD-A3E6-6A48F5F83399}" type="slidenum">
              <a:rPr lang="en-US" altLang="zh-CN" smtClean="0">
                <a:latin typeface="Times New Roman" pitchFamily="18" charset="0"/>
              </a:rPr>
              <a:pPr eaLnBrk="1" hangingPunct="1"/>
              <a:t>103</a:t>
            </a:fld>
            <a:endParaRPr lang="en-US" altLang="zh-CN" smtClean="0">
              <a:latin typeface="Times New Roman" pitchFamily="18" charset="0"/>
            </a:endParaRPr>
          </a:p>
        </p:txBody>
      </p:sp>
      <p:sp>
        <p:nvSpPr>
          <p:cNvPr id="582659" name="Rectangle 2"/>
          <p:cNvSpPr>
            <a:spLocks noGrp="1" noRot="1" noChangeAspect="1" noChangeArrowheads="1" noTextEdit="1"/>
          </p:cNvSpPr>
          <p:nvPr>
            <p:ph type="sldImg"/>
          </p:nvPr>
        </p:nvSpPr>
        <p:spPr>
          <a:ln/>
        </p:spPr>
      </p:sp>
      <p:sp>
        <p:nvSpPr>
          <p:cNvPr id="5826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CD5C784-1765-4511-BD2D-24C8D7534AE4}" type="slidenum">
              <a:rPr lang="en-US" altLang="zh-CN" smtClean="0">
                <a:latin typeface="Times New Roman" pitchFamily="18" charset="0"/>
              </a:rPr>
              <a:pPr eaLnBrk="1" hangingPunct="1"/>
              <a:t>104</a:t>
            </a:fld>
            <a:endParaRPr lang="en-US" altLang="zh-CN" smtClean="0">
              <a:latin typeface="Times New Roman" pitchFamily="18" charset="0"/>
            </a:endParaRPr>
          </a:p>
        </p:txBody>
      </p:sp>
      <p:sp>
        <p:nvSpPr>
          <p:cNvPr id="583683" name="Rectangle 2"/>
          <p:cNvSpPr>
            <a:spLocks noGrp="1" noRot="1" noChangeAspect="1" noChangeArrowheads="1" noTextEdit="1"/>
          </p:cNvSpPr>
          <p:nvPr>
            <p:ph type="sldImg"/>
          </p:nvPr>
        </p:nvSpPr>
        <p:spPr>
          <a:ln/>
        </p:spPr>
      </p:sp>
      <p:sp>
        <p:nvSpPr>
          <p:cNvPr id="5836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FBEFFE-1296-4E09-B16B-C75E62409C48}" type="slidenum">
              <a:rPr lang="en-US" altLang="zh-CN" smtClean="0">
                <a:latin typeface="Times New Roman" pitchFamily="18" charset="0"/>
              </a:rPr>
              <a:pPr eaLnBrk="1" hangingPunct="1"/>
              <a:t>105</a:t>
            </a:fld>
            <a:endParaRPr lang="en-US" altLang="zh-CN" smtClean="0">
              <a:latin typeface="Times New Roman" pitchFamily="18" charset="0"/>
            </a:endParaRPr>
          </a:p>
        </p:txBody>
      </p:sp>
      <p:sp>
        <p:nvSpPr>
          <p:cNvPr id="584707" name="Rectangle 2"/>
          <p:cNvSpPr>
            <a:spLocks noGrp="1" noRot="1" noChangeAspect="1" noChangeArrowheads="1" noTextEdit="1"/>
          </p:cNvSpPr>
          <p:nvPr>
            <p:ph type="sldImg"/>
          </p:nvPr>
        </p:nvSpPr>
        <p:spPr>
          <a:ln/>
        </p:spPr>
      </p:sp>
      <p:sp>
        <p:nvSpPr>
          <p:cNvPr id="5847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45C02E-DAF8-4B8D-B433-3CB60ABAD981}" type="slidenum">
              <a:rPr lang="en-US" altLang="zh-CN" smtClean="0">
                <a:latin typeface="Times New Roman" pitchFamily="18" charset="0"/>
              </a:rPr>
              <a:pPr eaLnBrk="1" hangingPunct="1"/>
              <a:t>106</a:t>
            </a:fld>
            <a:endParaRPr lang="en-US" altLang="zh-CN" smtClean="0">
              <a:latin typeface="Times New Roman" pitchFamily="18" charset="0"/>
            </a:endParaRPr>
          </a:p>
        </p:txBody>
      </p:sp>
      <p:sp>
        <p:nvSpPr>
          <p:cNvPr id="585731" name="Rectangle 2"/>
          <p:cNvSpPr>
            <a:spLocks noGrp="1" noRot="1" noChangeAspect="1" noChangeArrowheads="1" noTextEdit="1"/>
          </p:cNvSpPr>
          <p:nvPr>
            <p:ph type="sldImg"/>
          </p:nvPr>
        </p:nvSpPr>
        <p:spPr>
          <a:ln/>
        </p:spPr>
      </p:sp>
      <p:sp>
        <p:nvSpPr>
          <p:cNvPr id="5857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A7858F2-632A-4722-8ED6-A9A4B86A76E6}" type="slidenum">
              <a:rPr lang="en-US" altLang="zh-CN" smtClean="0">
                <a:latin typeface="Times New Roman" pitchFamily="18" charset="0"/>
              </a:rPr>
              <a:pPr eaLnBrk="1" hangingPunct="1"/>
              <a:t>107</a:t>
            </a:fld>
            <a:endParaRPr lang="en-US" altLang="zh-CN" smtClean="0">
              <a:latin typeface="Times New Roman" pitchFamily="18" charset="0"/>
            </a:endParaRPr>
          </a:p>
        </p:txBody>
      </p:sp>
      <p:sp>
        <p:nvSpPr>
          <p:cNvPr id="586755" name="Rectangle 2"/>
          <p:cNvSpPr>
            <a:spLocks noGrp="1" noRot="1" noChangeAspect="1" noChangeArrowheads="1" noTextEdit="1"/>
          </p:cNvSpPr>
          <p:nvPr>
            <p:ph type="sldImg"/>
          </p:nvPr>
        </p:nvSpPr>
        <p:spPr>
          <a:ln/>
        </p:spPr>
      </p:sp>
      <p:sp>
        <p:nvSpPr>
          <p:cNvPr id="5867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9239A6D-BDE5-4DC6-A3A4-3D20CC7FD2D2}" type="slidenum">
              <a:rPr lang="en-US" altLang="zh-CN" smtClean="0">
                <a:latin typeface="Times New Roman" pitchFamily="18" charset="0"/>
              </a:rPr>
              <a:pPr eaLnBrk="1" hangingPunct="1"/>
              <a:t>108</a:t>
            </a:fld>
            <a:endParaRPr lang="en-US" altLang="zh-CN" smtClean="0">
              <a:latin typeface="Times New Roman" pitchFamily="18" charset="0"/>
            </a:endParaRPr>
          </a:p>
        </p:txBody>
      </p:sp>
      <p:sp>
        <p:nvSpPr>
          <p:cNvPr id="587779" name="Rectangle 2"/>
          <p:cNvSpPr>
            <a:spLocks noGrp="1" noRot="1" noChangeAspect="1" noChangeArrowheads="1" noTextEdit="1"/>
          </p:cNvSpPr>
          <p:nvPr>
            <p:ph type="sldImg"/>
          </p:nvPr>
        </p:nvSpPr>
        <p:spPr>
          <a:ln/>
        </p:spPr>
      </p:sp>
      <p:sp>
        <p:nvSpPr>
          <p:cNvPr id="5877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92B5912-EC4D-4EA0-A40B-88C765106D90}" type="slidenum">
              <a:rPr lang="en-US" altLang="zh-CN" smtClean="0">
                <a:latin typeface="Times New Roman" pitchFamily="18" charset="0"/>
              </a:rPr>
              <a:pPr eaLnBrk="1" hangingPunct="1"/>
              <a:t>109</a:t>
            </a:fld>
            <a:endParaRPr lang="en-US" altLang="zh-CN" smtClean="0">
              <a:latin typeface="Times New Roman" pitchFamily="18" charset="0"/>
            </a:endParaRPr>
          </a:p>
        </p:txBody>
      </p:sp>
      <p:sp>
        <p:nvSpPr>
          <p:cNvPr id="588803" name="Rectangle 2"/>
          <p:cNvSpPr>
            <a:spLocks noGrp="1" noRot="1" noChangeAspect="1" noChangeArrowheads="1" noTextEdit="1"/>
          </p:cNvSpPr>
          <p:nvPr>
            <p:ph type="sldImg"/>
          </p:nvPr>
        </p:nvSpPr>
        <p:spPr>
          <a:ln/>
        </p:spPr>
      </p:sp>
      <p:sp>
        <p:nvSpPr>
          <p:cNvPr id="5888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EB4905-00D6-4425-AB0A-79A97851D4C8}" type="slidenum">
              <a:rPr lang="en-US" altLang="zh-CN" smtClean="0">
                <a:latin typeface="Times New Roman" pitchFamily="18" charset="0"/>
              </a:rPr>
              <a:pPr eaLnBrk="1" hangingPunct="1"/>
              <a:t>11</a:t>
            </a:fld>
            <a:endParaRPr lang="en-US" altLang="zh-CN" smtClean="0">
              <a:latin typeface="Times New Roman" pitchFamily="18" charset="0"/>
            </a:endParaRPr>
          </a:p>
        </p:txBody>
      </p:sp>
      <p:sp>
        <p:nvSpPr>
          <p:cNvPr id="488451" name="Rectangle 2"/>
          <p:cNvSpPr>
            <a:spLocks noGrp="1" noRot="1" noChangeAspect="1" noChangeArrowheads="1" noTextEdit="1"/>
          </p:cNvSpPr>
          <p:nvPr>
            <p:ph type="sldImg"/>
          </p:nvPr>
        </p:nvSpPr>
        <p:spPr>
          <a:ln/>
        </p:spPr>
      </p:sp>
      <p:sp>
        <p:nvSpPr>
          <p:cNvPr id="4884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8ED0264-4FC8-4600-8890-3FFD01F4D267}" type="slidenum">
              <a:rPr lang="en-US" altLang="zh-CN" smtClean="0">
                <a:latin typeface="Times New Roman" pitchFamily="18" charset="0"/>
              </a:rPr>
              <a:pPr eaLnBrk="1" hangingPunct="1"/>
              <a:t>110</a:t>
            </a:fld>
            <a:endParaRPr lang="en-US" altLang="zh-CN" smtClean="0">
              <a:latin typeface="Times New Roman" pitchFamily="18" charset="0"/>
            </a:endParaRPr>
          </a:p>
        </p:txBody>
      </p:sp>
      <p:sp>
        <p:nvSpPr>
          <p:cNvPr id="589827" name="Rectangle 2"/>
          <p:cNvSpPr>
            <a:spLocks noGrp="1" noRot="1" noChangeAspect="1" noChangeArrowheads="1" noTextEdit="1"/>
          </p:cNvSpPr>
          <p:nvPr>
            <p:ph type="sldImg"/>
          </p:nvPr>
        </p:nvSpPr>
        <p:spPr>
          <a:ln/>
        </p:spPr>
      </p:sp>
      <p:sp>
        <p:nvSpPr>
          <p:cNvPr id="589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EAEB11-D7DF-463A-BE43-C66EFC4461BF}" type="slidenum">
              <a:rPr lang="en-US" altLang="zh-CN" smtClean="0">
                <a:latin typeface="Times New Roman" pitchFamily="18" charset="0"/>
              </a:rPr>
              <a:pPr eaLnBrk="1" hangingPunct="1"/>
              <a:t>111</a:t>
            </a:fld>
            <a:endParaRPr lang="en-US" altLang="zh-CN" smtClean="0">
              <a:latin typeface="Times New Roman" pitchFamily="18" charset="0"/>
            </a:endParaRPr>
          </a:p>
        </p:txBody>
      </p:sp>
      <p:sp>
        <p:nvSpPr>
          <p:cNvPr id="590851" name="Rectangle 2"/>
          <p:cNvSpPr>
            <a:spLocks noGrp="1" noRot="1" noChangeAspect="1" noChangeArrowheads="1" noTextEdit="1"/>
          </p:cNvSpPr>
          <p:nvPr>
            <p:ph type="sldImg"/>
          </p:nvPr>
        </p:nvSpPr>
        <p:spPr>
          <a:ln/>
        </p:spPr>
      </p:sp>
      <p:sp>
        <p:nvSpPr>
          <p:cNvPr id="590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9A5FC9-6600-4961-8DEB-99DECBEB743C}" type="slidenum">
              <a:rPr lang="en-US" altLang="zh-CN" smtClean="0">
                <a:latin typeface="Times New Roman" pitchFamily="18" charset="0"/>
              </a:rPr>
              <a:pPr eaLnBrk="1" hangingPunct="1"/>
              <a:t>112</a:t>
            </a:fld>
            <a:endParaRPr lang="en-US" altLang="zh-CN" smtClean="0">
              <a:latin typeface="Times New Roman" pitchFamily="18" charset="0"/>
            </a:endParaRPr>
          </a:p>
        </p:txBody>
      </p:sp>
      <p:sp>
        <p:nvSpPr>
          <p:cNvPr id="591875" name="Rectangle 2"/>
          <p:cNvSpPr>
            <a:spLocks noGrp="1" noRot="1" noChangeAspect="1" noChangeArrowheads="1" noTextEdit="1"/>
          </p:cNvSpPr>
          <p:nvPr>
            <p:ph type="sldImg"/>
          </p:nvPr>
        </p:nvSpPr>
        <p:spPr>
          <a:ln/>
        </p:spPr>
      </p:sp>
      <p:sp>
        <p:nvSpPr>
          <p:cNvPr id="5918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374E255-DB2D-4F3A-BFDA-2F038DA9D0ED}" type="slidenum">
              <a:rPr lang="en-US" altLang="zh-CN" smtClean="0">
                <a:latin typeface="Times New Roman" pitchFamily="18" charset="0"/>
              </a:rPr>
              <a:pPr eaLnBrk="1" hangingPunct="1"/>
              <a:t>113</a:t>
            </a:fld>
            <a:endParaRPr lang="en-US" altLang="zh-CN" smtClean="0">
              <a:latin typeface="Times New Roman" pitchFamily="18" charset="0"/>
            </a:endParaRPr>
          </a:p>
        </p:txBody>
      </p:sp>
      <p:sp>
        <p:nvSpPr>
          <p:cNvPr id="592899" name="Rectangle 2"/>
          <p:cNvSpPr>
            <a:spLocks noGrp="1" noRot="1" noChangeAspect="1" noChangeArrowheads="1" noTextEdit="1"/>
          </p:cNvSpPr>
          <p:nvPr>
            <p:ph type="sldImg"/>
          </p:nvPr>
        </p:nvSpPr>
        <p:spPr>
          <a:ln/>
        </p:spPr>
      </p:sp>
      <p:sp>
        <p:nvSpPr>
          <p:cNvPr id="5929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E6E98B-5D92-4734-BB3E-5D88B0195E89}" type="slidenum">
              <a:rPr lang="en-US" altLang="zh-CN" smtClean="0">
                <a:latin typeface="Times New Roman" pitchFamily="18" charset="0"/>
              </a:rPr>
              <a:pPr eaLnBrk="1" hangingPunct="1"/>
              <a:t>114</a:t>
            </a:fld>
            <a:endParaRPr lang="en-US" altLang="zh-CN" smtClean="0">
              <a:latin typeface="Times New Roman" pitchFamily="18" charset="0"/>
            </a:endParaRPr>
          </a:p>
        </p:txBody>
      </p:sp>
      <p:sp>
        <p:nvSpPr>
          <p:cNvPr id="593923" name="Rectangle 2"/>
          <p:cNvSpPr>
            <a:spLocks noGrp="1" noRot="1" noChangeAspect="1" noChangeArrowheads="1" noTextEdit="1"/>
          </p:cNvSpPr>
          <p:nvPr>
            <p:ph type="sldImg"/>
          </p:nvPr>
        </p:nvSpPr>
        <p:spPr>
          <a:ln/>
        </p:spPr>
      </p:sp>
      <p:sp>
        <p:nvSpPr>
          <p:cNvPr id="5939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BF4A0FD-8873-4439-A30A-C0402C274E09}" type="slidenum">
              <a:rPr lang="en-US" altLang="zh-CN" smtClean="0">
                <a:latin typeface="Times New Roman" pitchFamily="18" charset="0"/>
              </a:rPr>
              <a:pPr eaLnBrk="1" hangingPunct="1"/>
              <a:t>115</a:t>
            </a:fld>
            <a:endParaRPr lang="en-US" altLang="zh-CN" smtClean="0">
              <a:latin typeface="Times New Roman" pitchFamily="18" charset="0"/>
            </a:endParaRPr>
          </a:p>
        </p:txBody>
      </p:sp>
      <p:sp>
        <p:nvSpPr>
          <p:cNvPr id="594947" name="Rectangle 2"/>
          <p:cNvSpPr>
            <a:spLocks noGrp="1" noRot="1" noChangeAspect="1" noChangeArrowheads="1" noTextEdit="1"/>
          </p:cNvSpPr>
          <p:nvPr>
            <p:ph type="sldImg"/>
          </p:nvPr>
        </p:nvSpPr>
        <p:spPr>
          <a:ln/>
        </p:spPr>
      </p:sp>
      <p:sp>
        <p:nvSpPr>
          <p:cNvPr id="5949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B8D30DA-1392-432E-B972-1953678D4AFF}" type="slidenum">
              <a:rPr lang="en-US" altLang="zh-CN" smtClean="0">
                <a:latin typeface="Times New Roman" pitchFamily="18" charset="0"/>
              </a:rPr>
              <a:pPr eaLnBrk="1" hangingPunct="1"/>
              <a:t>116</a:t>
            </a:fld>
            <a:endParaRPr lang="en-US" altLang="zh-CN" smtClean="0">
              <a:latin typeface="Times New Roman" pitchFamily="18" charset="0"/>
            </a:endParaRPr>
          </a:p>
        </p:txBody>
      </p:sp>
      <p:sp>
        <p:nvSpPr>
          <p:cNvPr id="595971" name="Rectangle 2"/>
          <p:cNvSpPr>
            <a:spLocks noGrp="1" noRot="1" noChangeAspect="1" noChangeArrowheads="1" noTextEdit="1"/>
          </p:cNvSpPr>
          <p:nvPr>
            <p:ph type="sldImg"/>
          </p:nvPr>
        </p:nvSpPr>
        <p:spPr>
          <a:ln/>
        </p:spPr>
      </p:sp>
      <p:sp>
        <p:nvSpPr>
          <p:cNvPr id="5959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F2B501-27E2-41DF-99CB-07635B7555EE}" type="slidenum">
              <a:rPr lang="en-US" altLang="zh-CN" smtClean="0">
                <a:latin typeface="Times New Roman" pitchFamily="18" charset="0"/>
              </a:rPr>
              <a:pPr eaLnBrk="1" hangingPunct="1"/>
              <a:t>117</a:t>
            </a:fld>
            <a:endParaRPr lang="en-US" altLang="zh-CN" smtClean="0">
              <a:latin typeface="Times New Roman" pitchFamily="18" charset="0"/>
            </a:endParaRPr>
          </a:p>
        </p:txBody>
      </p:sp>
      <p:sp>
        <p:nvSpPr>
          <p:cNvPr id="596995" name="Rectangle 2"/>
          <p:cNvSpPr>
            <a:spLocks noGrp="1" noRot="1" noChangeAspect="1" noChangeArrowheads="1" noTextEdit="1"/>
          </p:cNvSpPr>
          <p:nvPr>
            <p:ph type="sldImg"/>
          </p:nvPr>
        </p:nvSpPr>
        <p:spPr>
          <a:ln/>
        </p:spPr>
      </p:sp>
      <p:sp>
        <p:nvSpPr>
          <p:cNvPr id="5969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44146AF-A871-4704-A0A1-FDAE19AB5DDE}" type="slidenum">
              <a:rPr lang="en-US" altLang="zh-CN" smtClean="0">
                <a:latin typeface="Times New Roman" pitchFamily="18" charset="0"/>
              </a:rPr>
              <a:pPr eaLnBrk="1" hangingPunct="1"/>
              <a:t>118</a:t>
            </a:fld>
            <a:endParaRPr lang="en-US" altLang="zh-CN" smtClean="0">
              <a:latin typeface="Times New Roman" pitchFamily="18" charset="0"/>
            </a:endParaRPr>
          </a:p>
        </p:txBody>
      </p:sp>
      <p:sp>
        <p:nvSpPr>
          <p:cNvPr id="598019" name="Rectangle 2"/>
          <p:cNvSpPr>
            <a:spLocks noGrp="1" noRot="1" noChangeAspect="1" noChangeArrowheads="1" noTextEdit="1"/>
          </p:cNvSpPr>
          <p:nvPr>
            <p:ph type="sldImg"/>
          </p:nvPr>
        </p:nvSpPr>
        <p:spPr>
          <a:ln/>
        </p:spPr>
      </p:sp>
      <p:sp>
        <p:nvSpPr>
          <p:cNvPr id="5980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4D0998-3E8B-4DF4-B188-52F69166DBAB}" type="slidenum">
              <a:rPr lang="en-US" altLang="zh-CN" smtClean="0">
                <a:latin typeface="Times New Roman" pitchFamily="18" charset="0"/>
              </a:rPr>
              <a:pPr eaLnBrk="1" hangingPunct="1"/>
              <a:t>119</a:t>
            </a:fld>
            <a:endParaRPr lang="en-US" altLang="zh-CN" smtClean="0">
              <a:latin typeface="Times New Roman" pitchFamily="18" charset="0"/>
            </a:endParaRPr>
          </a:p>
        </p:txBody>
      </p:sp>
      <p:sp>
        <p:nvSpPr>
          <p:cNvPr id="599043" name="Rectangle 2"/>
          <p:cNvSpPr>
            <a:spLocks noGrp="1" noRot="1" noChangeAspect="1" noChangeArrowheads="1" noTextEdit="1"/>
          </p:cNvSpPr>
          <p:nvPr>
            <p:ph type="sldImg"/>
          </p:nvPr>
        </p:nvSpPr>
        <p:spPr>
          <a:ln/>
        </p:spPr>
      </p:sp>
      <p:sp>
        <p:nvSpPr>
          <p:cNvPr id="5990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F730629-B1EB-4FC2-904E-B0A7F74B8F05}" type="slidenum">
              <a:rPr lang="en-US" altLang="zh-CN" smtClean="0">
                <a:latin typeface="Times New Roman" pitchFamily="18" charset="0"/>
              </a:rPr>
              <a:pPr eaLnBrk="1" hangingPunct="1"/>
              <a:t>12</a:t>
            </a:fld>
            <a:endParaRPr lang="en-US" altLang="zh-CN" smtClean="0">
              <a:latin typeface="Times New Roman" pitchFamily="18" charset="0"/>
            </a:endParaRPr>
          </a:p>
        </p:txBody>
      </p:sp>
      <p:sp>
        <p:nvSpPr>
          <p:cNvPr id="489475" name="Rectangle 2"/>
          <p:cNvSpPr>
            <a:spLocks noGrp="1" noRot="1" noChangeAspect="1" noChangeArrowheads="1" noTextEdit="1"/>
          </p:cNvSpPr>
          <p:nvPr>
            <p:ph type="sldImg"/>
          </p:nvPr>
        </p:nvSpPr>
        <p:spPr>
          <a:ln/>
        </p:spPr>
      </p:sp>
      <p:sp>
        <p:nvSpPr>
          <p:cNvPr id="4894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3BC0A3-31DF-41A3-BF56-34A90D7AA181}" type="slidenum">
              <a:rPr lang="en-US" altLang="zh-CN" smtClean="0">
                <a:latin typeface="Times New Roman" pitchFamily="18" charset="0"/>
              </a:rPr>
              <a:pPr eaLnBrk="1" hangingPunct="1"/>
              <a:t>120</a:t>
            </a:fld>
            <a:endParaRPr lang="en-US" altLang="zh-CN" smtClean="0">
              <a:latin typeface="Times New Roman" pitchFamily="18" charset="0"/>
            </a:endParaRPr>
          </a:p>
        </p:txBody>
      </p:sp>
      <p:sp>
        <p:nvSpPr>
          <p:cNvPr id="600067" name="Rectangle 2"/>
          <p:cNvSpPr>
            <a:spLocks noGrp="1" noRot="1" noChangeAspect="1" noChangeArrowheads="1" noTextEdit="1"/>
          </p:cNvSpPr>
          <p:nvPr>
            <p:ph type="sldImg"/>
          </p:nvPr>
        </p:nvSpPr>
        <p:spPr>
          <a:ln/>
        </p:spPr>
      </p:sp>
      <p:sp>
        <p:nvSpPr>
          <p:cNvPr id="6000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D64F20E-865D-4F16-9592-F2B223A4191C}" type="slidenum">
              <a:rPr lang="en-US" altLang="zh-CN" smtClean="0">
                <a:latin typeface="Times New Roman" pitchFamily="18" charset="0"/>
              </a:rPr>
              <a:pPr eaLnBrk="1" hangingPunct="1"/>
              <a:t>121</a:t>
            </a:fld>
            <a:endParaRPr lang="en-US" altLang="zh-CN" smtClean="0">
              <a:latin typeface="Times New Roman" pitchFamily="18" charset="0"/>
            </a:endParaRPr>
          </a:p>
        </p:txBody>
      </p:sp>
      <p:sp>
        <p:nvSpPr>
          <p:cNvPr id="601091" name="Rectangle 2"/>
          <p:cNvSpPr>
            <a:spLocks noGrp="1" noRot="1" noChangeAspect="1" noChangeArrowheads="1" noTextEdit="1"/>
          </p:cNvSpPr>
          <p:nvPr>
            <p:ph type="sldImg"/>
          </p:nvPr>
        </p:nvSpPr>
        <p:spPr>
          <a:ln/>
        </p:spPr>
      </p:sp>
      <p:sp>
        <p:nvSpPr>
          <p:cNvPr id="6010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D5D6D7-E612-4E36-B3D4-2EBDAFE67D8C}" type="slidenum">
              <a:rPr lang="en-US" altLang="zh-CN" smtClean="0">
                <a:latin typeface="Times New Roman" pitchFamily="18" charset="0"/>
              </a:rPr>
              <a:pPr eaLnBrk="1" hangingPunct="1"/>
              <a:t>122</a:t>
            </a:fld>
            <a:endParaRPr lang="en-US" altLang="zh-CN" smtClean="0">
              <a:latin typeface="Times New Roman" pitchFamily="18" charset="0"/>
            </a:endParaRPr>
          </a:p>
        </p:txBody>
      </p:sp>
      <p:sp>
        <p:nvSpPr>
          <p:cNvPr id="602115" name="Rectangle 2"/>
          <p:cNvSpPr>
            <a:spLocks noGrp="1" noRot="1" noChangeAspect="1" noChangeArrowheads="1" noTextEdit="1"/>
          </p:cNvSpPr>
          <p:nvPr>
            <p:ph type="sldImg"/>
          </p:nvPr>
        </p:nvSpPr>
        <p:spPr>
          <a:ln/>
        </p:spPr>
      </p:sp>
      <p:sp>
        <p:nvSpPr>
          <p:cNvPr id="6021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7B90CD-603E-4D0E-AFB5-E662F0813B46}" type="slidenum">
              <a:rPr lang="en-US" altLang="zh-CN" smtClean="0">
                <a:latin typeface="Times New Roman" pitchFamily="18" charset="0"/>
              </a:rPr>
              <a:pPr eaLnBrk="1" hangingPunct="1"/>
              <a:t>123</a:t>
            </a:fld>
            <a:endParaRPr lang="en-US" altLang="zh-CN" smtClean="0">
              <a:latin typeface="Times New Roman" pitchFamily="18" charset="0"/>
            </a:endParaRPr>
          </a:p>
        </p:txBody>
      </p:sp>
      <p:sp>
        <p:nvSpPr>
          <p:cNvPr id="603139" name="Rectangle 2"/>
          <p:cNvSpPr>
            <a:spLocks noGrp="1" noRot="1" noChangeAspect="1" noChangeArrowheads="1" noTextEdit="1"/>
          </p:cNvSpPr>
          <p:nvPr>
            <p:ph type="sldImg"/>
          </p:nvPr>
        </p:nvSpPr>
        <p:spPr>
          <a:ln/>
        </p:spPr>
      </p:sp>
      <p:sp>
        <p:nvSpPr>
          <p:cNvPr id="6031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38B8EF6-68B7-433D-8BBE-DCBB91AD4D6F}" type="slidenum">
              <a:rPr lang="en-US" altLang="zh-CN" smtClean="0">
                <a:latin typeface="Times New Roman" pitchFamily="18" charset="0"/>
              </a:rPr>
              <a:pPr eaLnBrk="1" hangingPunct="1"/>
              <a:t>124</a:t>
            </a:fld>
            <a:endParaRPr lang="en-US" altLang="zh-CN" smtClean="0">
              <a:latin typeface="Times New Roman" pitchFamily="18" charset="0"/>
            </a:endParaRPr>
          </a:p>
        </p:txBody>
      </p:sp>
      <p:sp>
        <p:nvSpPr>
          <p:cNvPr id="604163" name="Rectangle 2"/>
          <p:cNvSpPr>
            <a:spLocks noGrp="1" noRot="1" noChangeAspect="1" noChangeArrowheads="1" noTextEdit="1"/>
          </p:cNvSpPr>
          <p:nvPr>
            <p:ph type="sldImg"/>
          </p:nvPr>
        </p:nvSpPr>
        <p:spPr>
          <a:ln/>
        </p:spPr>
      </p:sp>
      <p:sp>
        <p:nvSpPr>
          <p:cNvPr id="6041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43C308D-F46C-4CF3-8364-51E24B8BD92D}" type="slidenum">
              <a:rPr lang="en-US" altLang="zh-CN" smtClean="0">
                <a:latin typeface="Times New Roman" pitchFamily="18" charset="0"/>
              </a:rPr>
              <a:pPr eaLnBrk="1" hangingPunct="1"/>
              <a:t>125</a:t>
            </a:fld>
            <a:endParaRPr lang="en-US" altLang="zh-CN" smtClean="0">
              <a:latin typeface="Times New Roman" pitchFamily="18" charset="0"/>
            </a:endParaRPr>
          </a:p>
        </p:txBody>
      </p:sp>
      <p:sp>
        <p:nvSpPr>
          <p:cNvPr id="605187" name="Rectangle 2"/>
          <p:cNvSpPr>
            <a:spLocks noGrp="1" noRot="1" noChangeAspect="1" noChangeArrowheads="1" noTextEdit="1"/>
          </p:cNvSpPr>
          <p:nvPr>
            <p:ph type="sldImg"/>
          </p:nvPr>
        </p:nvSpPr>
        <p:spPr>
          <a:ln/>
        </p:spPr>
      </p:sp>
      <p:sp>
        <p:nvSpPr>
          <p:cNvPr id="6051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FA0FEC-CAF6-432B-BFF4-B84D3CD56C6B}" type="slidenum">
              <a:rPr lang="en-US" altLang="zh-CN" smtClean="0">
                <a:latin typeface="Times New Roman" pitchFamily="18" charset="0"/>
              </a:rPr>
              <a:pPr eaLnBrk="1" hangingPunct="1"/>
              <a:t>126</a:t>
            </a:fld>
            <a:endParaRPr lang="en-US" altLang="zh-CN" smtClean="0">
              <a:latin typeface="Times New Roman" pitchFamily="18" charset="0"/>
            </a:endParaRPr>
          </a:p>
        </p:txBody>
      </p:sp>
      <p:sp>
        <p:nvSpPr>
          <p:cNvPr id="606211" name="Rectangle 2"/>
          <p:cNvSpPr>
            <a:spLocks noGrp="1" noRot="1" noChangeAspect="1" noChangeArrowheads="1" noTextEdit="1"/>
          </p:cNvSpPr>
          <p:nvPr>
            <p:ph type="sldImg"/>
          </p:nvPr>
        </p:nvSpPr>
        <p:spPr>
          <a:ln/>
        </p:spPr>
      </p:sp>
      <p:sp>
        <p:nvSpPr>
          <p:cNvPr id="6062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A03A682-0DAB-4A4A-B66B-AA620D675341}" type="slidenum">
              <a:rPr lang="en-US" altLang="zh-CN" smtClean="0">
                <a:latin typeface="Times New Roman" pitchFamily="18" charset="0"/>
              </a:rPr>
              <a:pPr eaLnBrk="1" hangingPunct="1"/>
              <a:t>127</a:t>
            </a:fld>
            <a:endParaRPr lang="en-US" altLang="zh-CN" smtClean="0">
              <a:latin typeface="Times New Roman" pitchFamily="18" charset="0"/>
            </a:endParaRPr>
          </a:p>
        </p:txBody>
      </p:sp>
      <p:sp>
        <p:nvSpPr>
          <p:cNvPr id="607235" name="Rectangle 2"/>
          <p:cNvSpPr>
            <a:spLocks noGrp="1" noRot="1" noChangeAspect="1" noChangeArrowheads="1" noTextEdit="1"/>
          </p:cNvSpPr>
          <p:nvPr>
            <p:ph type="sldImg"/>
          </p:nvPr>
        </p:nvSpPr>
        <p:spPr>
          <a:ln/>
        </p:spPr>
      </p:sp>
      <p:sp>
        <p:nvSpPr>
          <p:cNvPr id="6072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CEFC0DE-27C8-425F-A697-D685F0967DE0}" type="slidenum">
              <a:rPr lang="en-US" altLang="zh-CN" smtClean="0">
                <a:latin typeface="Times New Roman" pitchFamily="18" charset="0"/>
              </a:rPr>
              <a:pPr eaLnBrk="1" hangingPunct="1"/>
              <a:t>128</a:t>
            </a:fld>
            <a:endParaRPr lang="en-US" altLang="zh-CN" smtClean="0">
              <a:latin typeface="Times New Roman" pitchFamily="18" charset="0"/>
            </a:endParaRPr>
          </a:p>
        </p:txBody>
      </p:sp>
      <p:sp>
        <p:nvSpPr>
          <p:cNvPr id="608259" name="Rectangle 2"/>
          <p:cNvSpPr>
            <a:spLocks noGrp="1" noRot="1" noChangeAspect="1" noChangeArrowheads="1" noTextEdit="1"/>
          </p:cNvSpPr>
          <p:nvPr>
            <p:ph type="sldImg"/>
          </p:nvPr>
        </p:nvSpPr>
        <p:spPr>
          <a:ln/>
        </p:spPr>
      </p:sp>
      <p:sp>
        <p:nvSpPr>
          <p:cNvPr id="6082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CEFC0DE-27C8-425F-A697-D685F0967DE0}" type="slidenum">
              <a:rPr lang="en-US" altLang="zh-CN" smtClean="0">
                <a:latin typeface="Times New Roman" pitchFamily="18" charset="0"/>
              </a:rPr>
              <a:pPr eaLnBrk="1" hangingPunct="1"/>
              <a:t>129</a:t>
            </a:fld>
            <a:endParaRPr lang="en-US" altLang="zh-CN" smtClean="0">
              <a:latin typeface="Times New Roman" pitchFamily="18" charset="0"/>
            </a:endParaRPr>
          </a:p>
        </p:txBody>
      </p:sp>
      <p:sp>
        <p:nvSpPr>
          <p:cNvPr id="608259" name="Rectangle 2"/>
          <p:cNvSpPr>
            <a:spLocks noGrp="1" noRot="1" noChangeAspect="1" noChangeArrowheads="1" noTextEdit="1"/>
          </p:cNvSpPr>
          <p:nvPr>
            <p:ph type="sldImg"/>
          </p:nvPr>
        </p:nvSpPr>
        <p:spPr>
          <a:ln/>
        </p:spPr>
      </p:sp>
      <p:sp>
        <p:nvSpPr>
          <p:cNvPr id="60826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66661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068075-8950-446B-9DFF-E17888614EEA}" type="slidenum">
              <a:rPr lang="en-US" altLang="zh-CN" smtClean="0">
                <a:latin typeface="Times New Roman" pitchFamily="18" charset="0"/>
              </a:rPr>
              <a:pPr eaLnBrk="1" hangingPunct="1"/>
              <a:t>13</a:t>
            </a:fld>
            <a:endParaRPr lang="en-US" altLang="zh-CN" smtClean="0">
              <a:latin typeface="Times New Roman" pitchFamily="18" charset="0"/>
            </a:endParaRPr>
          </a:p>
        </p:txBody>
      </p:sp>
      <p:sp>
        <p:nvSpPr>
          <p:cNvPr id="490499" name="Rectangle 2"/>
          <p:cNvSpPr>
            <a:spLocks noGrp="1" noRot="1" noChangeAspect="1" noChangeArrowheads="1" noTextEdit="1"/>
          </p:cNvSpPr>
          <p:nvPr>
            <p:ph type="sldImg"/>
          </p:nvPr>
        </p:nvSpPr>
        <p:spPr>
          <a:ln/>
        </p:spPr>
      </p:sp>
      <p:sp>
        <p:nvSpPr>
          <p:cNvPr id="4905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CB0CC5C-60F7-4D80-90B6-D38A76373BCB}" type="slidenum">
              <a:rPr lang="en-US" altLang="zh-CN" smtClean="0">
                <a:latin typeface="Times New Roman" pitchFamily="18" charset="0"/>
              </a:rPr>
              <a:pPr eaLnBrk="1" hangingPunct="1"/>
              <a:t>130</a:t>
            </a:fld>
            <a:endParaRPr lang="en-US" altLang="zh-CN" smtClean="0">
              <a:latin typeface="Times New Roman" pitchFamily="18" charset="0"/>
            </a:endParaRPr>
          </a:p>
        </p:txBody>
      </p:sp>
      <p:sp>
        <p:nvSpPr>
          <p:cNvPr id="609283" name="Rectangle 2"/>
          <p:cNvSpPr>
            <a:spLocks noGrp="1" noRot="1" noChangeAspect="1" noChangeArrowheads="1" noTextEdit="1"/>
          </p:cNvSpPr>
          <p:nvPr>
            <p:ph type="sldImg"/>
          </p:nvPr>
        </p:nvSpPr>
        <p:spPr>
          <a:ln/>
        </p:spPr>
      </p:sp>
      <p:sp>
        <p:nvSpPr>
          <p:cNvPr id="6092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7738EFD-6396-44CB-9106-689357AFF49F}" type="slidenum">
              <a:rPr lang="en-US" altLang="zh-CN" smtClean="0">
                <a:latin typeface="Times New Roman" pitchFamily="18" charset="0"/>
              </a:rPr>
              <a:pPr eaLnBrk="1" hangingPunct="1"/>
              <a:t>131</a:t>
            </a:fld>
            <a:endParaRPr lang="en-US" altLang="zh-CN" smtClean="0">
              <a:latin typeface="Times New Roman" pitchFamily="18" charset="0"/>
            </a:endParaRPr>
          </a:p>
        </p:txBody>
      </p:sp>
      <p:sp>
        <p:nvSpPr>
          <p:cNvPr id="610307" name="Rectangle 2"/>
          <p:cNvSpPr>
            <a:spLocks noGrp="1" noRot="1" noChangeAspect="1" noChangeArrowheads="1" noTextEdit="1"/>
          </p:cNvSpPr>
          <p:nvPr>
            <p:ph type="sldImg"/>
          </p:nvPr>
        </p:nvSpPr>
        <p:spPr>
          <a:ln/>
        </p:spPr>
      </p:sp>
      <p:sp>
        <p:nvSpPr>
          <p:cNvPr id="6103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672D61-541E-44BA-B2A1-B5B14934718C}" type="slidenum">
              <a:rPr lang="en-US" altLang="zh-CN" smtClean="0">
                <a:latin typeface="Times New Roman" pitchFamily="18" charset="0"/>
              </a:rPr>
              <a:pPr eaLnBrk="1" hangingPunct="1"/>
              <a:t>132</a:t>
            </a:fld>
            <a:endParaRPr lang="en-US" altLang="zh-CN" smtClean="0">
              <a:latin typeface="Times New Roman" pitchFamily="18" charset="0"/>
            </a:endParaRPr>
          </a:p>
        </p:txBody>
      </p:sp>
      <p:sp>
        <p:nvSpPr>
          <p:cNvPr id="611331" name="Rectangle 2"/>
          <p:cNvSpPr>
            <a:spLocks noGrp="1" noRot="1" noChangeAspect="1" noChangeArrowheads="1" noTextEdit="1"/>
          </p:cNvSpPr>
          <p:nvPr>
            <p:ph type="sldImg"/>
          </p:nvPr>
        </p:nvSpPr>
        <p:spPr>
          <a:ln/>
        </p:spPr>
      </p:sp>
      <p:sp>
        <p:nvSpPr>
          <p:cNvPr id="6113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026637-57A8-43E6-A07B-138C19816553}" type="slidenum">
              <a:rPr lang="en-US" altLang="zh-CN" smtClean="0">
                <a:latin typeface="Times New Roman" pitchFamily="18" charset="0"/>
              </a:rPr>
              <a:pPr eaLnBrk="1" hangingPunct="1"/>
              <a:t>133</a:t>
            </a:fld>
            <a:endParaRPr lang="en-US" altLang="zh-CN" smtClean="0">
              <a:latin typeface="Times New Roman" pitchFamily="18" charset="0"/>
            </a:endParaRPr>
          </a:p>
        </p:txBody>
      </p:sp>
      <p:sp>
        <p:nvSpPr>
          <p:cNvPr id="612355" name="Rectangle 2"/>
          <p:cNvSpPr>
            <a:spLocks noGrp="1" noRot="1" noChangeAspect="1" noChangeArrowheads="1" noTextEdit="1"/>
          </p:cNvSpPr>
          <p:nvPr>
            <p:ph type="sldImg"/>
          </p:nvPr>
        </p:nvSpPr>
        <p:spPr>
          <a:ln/>
        </p:spPr>
      </p:sp>
      <p:sp>
        <p:nvSpPr>
          <p:cNvPr id="6123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2F4319-3F4C-4BDD-933A-F9E9DD98E550}" type="slidenum">
              <a:rPr lang="en-US" altLang="zh-CN" smtClean="0">
                <a:latin typeface="Times New Roman" pitchFamily="18" charset="0"/>
              </a:rPr>
              <a:pPr eaLnBrk="1" hangingPunct="1"/>
              <a:t>134</a:t>
            </a:fld>
            <a:endParaRPr lang="en-US" altLang="zh-CN" smtClean="0">
              <a:latin typeface="Times New Roman" pitchFamily="18" charset="0"/>
            </a:endParaRPr>
          </a:p>
        </p:txBody>
      </p:sp>
      <p:sp>
        <p:nvSpPr>
          <p:cNvPr id="613379" name="Rectangle 2"/>
          <p:cNvSpPr>
            <a:spLocks noGrp="1" noRot="1" noChangeAspect="1" noChangeArrowheads="1" noTextEdit="1"/>
          </p:cNvSpPr>
          <p:nvPr>
            <p:ph type="sldImg"/>
          </p:nvPr>
        </p:nvSpPr>
        <p:spPr>
          <a:ln/>
        </p:spPr>
      </p:sp>
      <p:sp>
        <p:nvSpPr>
          <p:cNvPr id="6133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A1F5017-6594-49E2-BC94-167D50B643BA}" type="slidenum">
              <a:rPr lang="en-US" altLang="zh-CN" smtClean="0">
                <a:latin typeface="Times New Roman" pitchFamily="18" charset="0"/>
              </a:rPr>
              <a:pPr eaLnBrk="1" hangingPunct="1"/>
              <a:t>135</a:t>
            </a:fld>
            <a:endParaRPr lang="en-US" altLang="zh-CN" smtClean="0">
              <a:latin typeface="Times New Roman" pitchFamily="18" charset="0"/>
            </a:endParaRPr>
          </a:p>
        </p:txBody>
      </p:sp>
      <p:sp>
        <p:nvSpPr>
          <p:cNvPr id="614403" name="Rectangle 2"/>
          <p:cNvSpPr>
            <a:spLocks noGrp="1" noRot="1" noChangeAspect="1" noChangeArrowheads="1" noTextEdit="1"/>
          </p:cNvSpPr>
          <p:nvPr>
            <p:ph type="sldImg"/>
          </p:nvPr>
        </p:nvSpPr>
        <p:spPr>
          <a:ln/>
        </p:spPr>
      </p:sp>
      <p:sp>
        <p:nvSpPr>
          <p:cNvPr id="6144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1E1DBE-4AA6-4B97-A0E2-E5C85CB8C0DC}" type="slidenum">
              <a:rPr lang="en-US" altLang="zh-CN" smtClean="0">
                <a:latin typeface="Times New Roman" pitchFamily="18" charset="0"/>
              </a:rPr>
              <a:pPr eaLnBrk="1" hangingPunct="1"/>
              <a:t>136</a:t>
            </a:fld>
            <a:endParaRPr lang="en-US" altLang="zh-CN" smtClean="0">
              <a:latin typeface="Times New Roman" pitchFamily="18" charset="0"/>
            </a:endParaRPr>
          </a:p>
        </p:txBody>
      </p:sp>
      <p:sp>
        <p:nvSpPr>
          <p:cNvPr id="615427" name="Rectangle 2"/>
          <p:cNvSpPr>
            <a:spLocks noGrp="1" noRot="1" noChangeAspect="1" noChangeArrowheads="1" noTextEdit="1"/>
          </p:cNvSpPr>
          <p:nvPr>
            <p:ph type="sldImg"/>
          </p:nvPr>
        </p:nvSpPr>
        <p:spPr>
          <a:ln/>
        </p:spPr>
      </p:sp>
      <p:sp>
        <p:nvSpPr>
          <p:cNvPr id="6154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A5FC7E8-0050-4CE7-B51A-E4CAF8ED2F55}" type="slidenum">
              <a:rPr lang="en-US" altLang="zh-CN" smtClean="0">
                <a:latin typeface="Times New Roman" pitchFamily="18" charset="0"/>
              </a:rPr>
              <a:pPr eaLnBrk="1" hangingPunct="1"/>
              <a:t>137</a:t>
            </a:fld>
            <a:endParaRPr lang="en-US" altLang="zh-CN" smtClean="0">
              <a:latin typeface="Times New Roman" pitchFamily="18" charset="0"/>
            </a:endParaRPr>
          </a:p>
        </p:txBody>
      </p:sp>
      <p:sp>
        <p:nvSpPr>
          <p:cNvPr id="616451" name="Rectangle 2"/>
          <p:cNvSpPr>
            <a:spLocks noGrp="1" noRot="1" noChangeAspect="1" noChangeArrowheads="1" noTextEdit="1"/>
          </p:cNvSpPr>
          <p:nvPr>
            <p:ph type="sldImg"/>
          </p:nvPr>
        </p:nvSpPr>
        <p:spPr>
          <a:ln/>
        </p:spPr>
      </p:sp>
      <p:sp>
        <p:nvSpPr>
          <p:cNvPr id="6164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A3135A9-B3E9-4A94-B151-AE74D7E6B8FE}" type="slidenum">
              <a:rPr lang="en-US" altLang="zh-CN" smtClean="0">
                <a:latin typeface="Times New Roman" pitchFamily="18" charset="0"/>
              </a:rPr>
              <a:pPr eaLnBrk="1" hangingPunct="1"/>
              <a:t>138</a:t>
            </a:fld>
            <a:endParaRPr lang="en-US" altLang="zh-CN" smtClean="0">
              <a:latin typeface="Times New Roman" pitchFamily="18" charset="0"/>
            </a:endParaRPr>
          </a:p>
        </p:txBody>
      </p:sp>
      <p:sp>
        <p:nvSpPr>
          <p:cNvPr id="617475" name="Rectangle 2"/>
          <p:cNvSpPr>
            <a:spLocks noGrp="1" noRot="1" noChangeAspect="1" noChangeArrowheads="1" noTextEdit="1"/>
          </p:cNvSpPr>
          <p:nvPr>
            <p:ph type="sldImg"/>
          </p:nvPr>
        </p:nvSpPr>
        <p:spPr>
          <a:ln/>
        </p:spPr>
      </p:sp>
      <p:sp>
        <p:nvSpPr>
          <p:cNvPr id="6174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459AB3-19A5-4637-A4FF-B26B3F5B95B8}" type="slidenum">
              <a:rPr lang="en-US" altLang="zh-CN" smtClean="0">
                <a:latin typeface="Times New Roman" pitchFamily="18" charset="0"/>
              </a:rPr>
              <a:pPr eaLnBrk="1" hangingPunct="1"/>
              <a:t>139</a:t>
            </a:fld>
            <a:endParaRPr lang="en-US" altLang="zh-CN" smtClean="0">
              <a:latin typeface="Times New Roman" pitchFamily="18" charset="0"/>
            </a:endParaRPr>
          </a:p>
        </p:txBody>
      </p:sp>
      <p:sp>
        <p:nvSpPr>
          <p:cNvPr id="618499" name="Rectangle 2"/>
          <p:cNvSpPr>
            <a:spLocks noGrp="1" noRot="1" noChangeAspect="1" noChangeArrowheads="1" noTextEdit="1"/>
          </p:cNvSpPr>
          <p:nvPr>
            <p:ph type="sldImg"/>
          </p:nvPr>
        </p:nvSpPr>
        <p:spPr>
          <a:ln/>
        </p:spPr>
      </p:sp>
      <p:sp>
        <p:nvSpPr>
          <p:cNvPr id="6185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A47C34-DC8B-480F-9B49-7C530071115E}" type="slidenum">
              <a:rPr lang="en-US" altLang="zh-CN" smtClean="0">
                <a:latin typeface="Times New Roman" pitchFamily="18" charset="0"/>
              </a:rPr>
              <a:pPr eaLnBrk="1" hangingPunct="1"/>
              <a:t>14</a:t>
            </a:fld>
            <a:endParaRPr lang="en-US" altLang="zh-CN" smtClean="0">
              <a:latin typeface="Times New Roman" pitchFamily="18" charset="0"/>
            </a:endParaRPr>
          </a:p>
        </p:txBody>
      </p:sp>
      <p:sp>
        <p:nvSpPr>
          <p:cNvPr id="491523" name="Rectangle 2"/>
          <p:cNvSpPr>
            <a:spLocks noGrp="1" noRot="1" noChangeAspect="1" noChangeArrowheads="1" noTextEdit="1"/>
          </p:cNvSpPr>
          <p:nvPr>
            <p:ph type="sldImg"/>
          </p:nvPr>
        </p:nvSpPr>
        <p:spPr>
          <a:ln/>
        </p:spPr>
      </p:sp>
      <p:sp>
        <p:nvSpPr>
          <p:cNvPr id="4915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0C812EC-2C25-47AB-AEE3-2151CCACF269}" type="slidenum">
              <a:rPr lang="en-US" altLang="zh-CN" smtClean="0">
                <a:latin typeface="Times New Roman" pitchFamily="18" charset="0"/>
              </a:rPr>
              <a:pPr eaLnBrk="1" hangingPunct="1"/>
              <a:t>140</a:t>
            </a:fld>
            <a:endParaRPr lang="en-US" altLang="zh-CN" smtClean="0">
              <a:latin typeface="Times New Roman" pitchFamily="18" charset="0"/>
            </a:endParaRPr>
          </a:p>
        </p:txBody>
      </p:sp>
      <p:sp>
        <p:nvSpPr>
          <p:cNvPr id="619523" name="Rectangle 2"/>
          <p:cNvSpPr>
            <a:spLocks noGrp="1" noRot="1" noChangeAspect="1" noChangeArrowheads="1" noTextEdit="1"/>
          </p:cNvSpPr>
          <p:nvPr>
            <p:ph type="sldImg"/>
          </p:nvPr>
        </p:nvSpPr>
        <p:spPr>
          <a:ln/>
        </p:spPr>
      </p:sp>
      <p:sp>
        <p:nvSpPr>
          <p:cNvPr id="6195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A52055-10D7-4B7C-83F5-8072C57FE9B8}" type="slidenum">
              <a:rPr lang="en-US" altLang="zh-CN" smtClean="0">
                <a:latin typeface="Times New Roman" pitchFamily="18" charset="0"/>
              </a:rPr>
              <a:pPr eaLnBrk="1" hangingPunct="1"/>
              <a:t>141</a:t>
            </a:fld>
            <a:endParaRPr lang="en-US" altLang="zh-CN" smtClean="0">
              <a:latin typeface="Times New Roman" pitchFamily="18" charset="0"/>
            </a:endParaRPr>
          </a:p>
        </p:txBody>
      </p:sp>
      <p:sp>
        <p:nvSpPr>
          <p:cNvPr id="620547" name="Rectangle 2"/>
          <p:cNvSpPr>
            <a:spLocks noGrp="1" noRot="1" noChangeAspect="1" noChangeArrowheads="1" noTextEdit="1"/>
          </p:cNvSpPr>
          <p:nvPr>
            <p:ph type="sldImg"/>
          </p:nvPr>
        </p:nvSpPr>
        <p:spPr>
          <a:ln/>
        </p:spPr>
      </p:sp>
      <p:sp>
        <p:nvSpPr>
          <p:cNvPr id="6205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5A192F-F006-4983-9296-E8877B801AC8}" type="slidenum">
              <a:rPr lang="en-US" altLang="zh-CN" smtClean="0">
                <a:latin typeface="Times New Roman" pitchFamily="18" charset="0"/>
              </a:rPr>
              <a:pPr eaLnBrk="1" hangingPunct="1"/>
              <a:t>142</a:t>
            </a:fld>
            <a:endParaRPr lang="en-US" altLang="zh-CN" smtClean="0">
              <a:latin typeface="Times New Roman" pitchFamily="18" charset="0"/>
            </a:endParaRPr>
          </a:p>
        </p:txBody>
      </p:sp>
      <p:sp>
        <p:nvSpPr>
          <p:cNvPr id="621571" name="Rectangle 2"/>
          <p:cNvSpPr>
            <a:spLocks noGrp="1" noRot="1" noChangeAspect="1" noChangeArrowheads="1" noTextEdit="1"/>
          </p:cNvSpPr>
          <p:nvPr>
            <p:ph type="sldImg"/>
          </p:nvPr>
        </p:nvSpPr>
        <p:spPr>
          <a:ln/>
        </p:spPr>
      </p:sp>
      <p:sp>
        <p:nvSpPr>
          <p:cNvPr id="6215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8EE536-E425-4B33-BFFD-33952DDBC4C4}" type="slidenum">
              <a:rPr lang="en-US" altLang="zh-CN" smtClean="0">
                <a:latin typeface="Times New Roman" pitchFamily="18" charset="0"/>
              </a:rPr>
              <a:pPr eaLnBrk="1" hangingPunct="1"/>
              <a:t>143</a:t>
            </a:fld>
            <a:endParaRPr lang="en-US" altLang="zh-CN" smtClean="0">
              <a:latin typeface="Times New Roman" pitchFamily="18" charset="0"/>
            </a:endParaRPr>
          </a:p>
        </p:txBody>
      </p:sp>
      <p:sp>
        <p:nvSpPr>
          <p:cNvPr id="622595" name="Rectangle 2"/>
          <p:cNvSpPr>
            <a:spLocks noGrp="1" noRot="1" noChangeAspect="1" noChangeArrowheads="1" noTextEdit="1"/>
          </p:cNvSpPr>
          <p:nvPr>
            <p:ph type="sldImg"/>
          </p:nvPr>
        </p:nvSpPr>
        <p:spPr>
          <a:ln/>
        </p:spPr>
      </p:sp>
      <p:sp>
        <p:nvSpPr>
          <p:cNvPr id="6225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3AB5CE5-8CDB-4E26-A539-AA65B4E91923}" type="slidenum">
              <a:rPr lang="en-US" altLang="zh-CN" smtClean="0">
                <a:latin typeface="Times New Roman" pitchFamily="18" charset="0"/>
              </a:rPr>
              <a:pPr eaLnBrk="1" hangingPunct="1"/>
              <a:t>144</a:t>
            </a:fld>
            <a:endParaRPr lang="en-US" altLang="zh-CN" smtClean="0">
              <a:latin typeface="Times New Roman" pitchFamily="18" charset="0"/>
            </a:endParaRPr>
          </a:p>
        </p:txBody>
      </p:sp>
      <p:sp>
        <p:nvSpPr>
          <p:cNvPr id="623619" name="Rectangle 2"/>
          <p:cNvSpPr>
            <a:spLocks noGrp="1" noRot="1" noChangeAspect="1" noChangeArrowheads="1" noTextEdit="1"/>
          </p:cNvSpPr>
          <p:nvPr>
            <p:ph type="sldImg"/>
          </p:nvPr>
        </p:nvSpPr>
        <p:spPr>
          <a:ln/>
        </p:spPr>
      </p:sp>
      <p:sp>
        <p:nvSpPr>
          <p:cNvPr id="6236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6F9C36-3F5B-464C-9D9E-D4972A9A5CC2}" type="slidenum">
              <a:rPr lang="en-US" altLang="zh-CN" smtClean="0">
                <a:latin typeface="Times New Roman" pitchFamily="18" charset="0"/>
              </a:rPr>
              <a:pPr eaLnBrk="1" hangingPunct="1"/>
              <a:t>145</a:t>
            </a:fld>
            <a:endParaRPr lang="en-US" altLang="zh-CN" smtClean="0">
              <a:latin typeface="Times New Roman" pitchFamily="18" charset="0"/>
            </a:endParaRPr>
          </a:p>
        </p:txBody>
      </p:sp>
      <p:sp>
        <p:nvSpPr>
          <p:cNvPr id="624643" name="Rectangle 2"/>
          <p:cNvSpPr>
            <a:spLocks noGrp="1" noRot="1" noChangeAspect="1" noChangeArrowheads="1" noTextEdit="1"/>
          </p:cNvSpPr>
          <p:nvPr>
            <p:ph type="sldImg"/>
          </p:nvPr>
        </p:nvSpPr>
        <p:spPr>
          <a:ln/>
        </p:spPr>
      </p:sp>
      <p:sp>
        <p:nvSpPr>
          <p:cNvPr id="6246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7AE50C-9DB4-4BFB-ADFD-2E89053D5093}" type="slidenum">
              <a:rPr lang="en-US" altLang="zh-CN" smtClean="0">
                <a:latin typeface="Times New Roman" pitchFamily="18" charset="0"/>
              </a:rPr>
              <a:pPr eaLnBrk="1" hangingPunct="1"/>
              <a:t>146</a:t>
            </a:fld>
            <a:endParaRPr lang="en-US" altLang="zh-CN" smtClean="0">
              <a:latin typeface="Times New Roman" pitchFamily="18" charset="0"/>
            </a:endParaRPr>
          </a:p>
        </p:txBody>
      </p:sp>
      <p:sp>
        <p:nvSpPr>
          <p:cNvPr id="625667" name="Rectangle 2"/>
          <p:cNvSpPr>
            <a:spLocks noGrp="1" noRot="1" noChangeAspect="1" noChangeArrowheads="1" noTextEdit="1"/>
          </p:cNvSpPr>
          <p:nvPr>
            <p:ph type="sldImg"/>
          </p:nvPr>
        </p:nvSpPr>
        <p:spPr>
          <a:ln/>
        </p:spPr>
      </p:sp>
      <p:sp>
        <p:nvSpPr>
          <p:cNvPr id="6256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3212B5C-9096-449B-880D-5CEB00F0C4F2}" type="slidenum">
              <a:rPr lang="en-US" altLang="zh-CN" smtClean="0">
                <a:latin typeface="Times New Roman" pitchFamily="18" charset="0"/>
              </a:rPr>
              <a:pPr eaLnBrk="1" hangingPunct="1"/>
              <a:t>147</a:t>
            </a:fld>
            <a:endParaRPr lang="en-US" altLang="zh-CN" smtClean="0">
              <a:latin typeface="Times New Roman" pitchFamily="18" charset="0"/>
            </a:endParaRPr>
          </a:p>
        </p:txBody>
      </p:sp>
      <p:sp>
        <p:nvSpPr>
          <p:cNvPr id="626691" name="Rectangle 2"/>
          <p:cNvSpPr>
            <a:spLocks noGrp="1" noRot="1" noChangeAspect="1" noChangeArrowheads="1" noTextEdit="1"/>
          </p:cNvSpPr>
          <p:nvPr>
            <p:ph type="sldImg"/>
          </p:nvPr>
        </p:nvSpPr>
        <p:spPr>
          <a:ln/>
        </p:spPr>
      </p:sp>
      <p:sp>
        <p:nvSpPr>
          <p:cNvPr id="6266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F9DC644-1ACB-4B5C-AD0B-F045DDE50D6D}" type="slidenum">
              <a:rPr lang="en-US" altLang="zh-CN" smtClean="0">
                <a:latin typeface="Times New Roman" pitchFamily="18" charset="0"/>
              </a:rPr>
              <a:pPr eaLnBrk="1" hangingPunct="1"/>
              <a:t>148</a:t>
            </a:fld>
            <a:endParaRPr lang="en-US" altLang="zh-CN" smtClean="0">
              <a:latin typeface="Times New Roman" pitchFamily="18" charset="0"/>
            </a:endParaRPr>
          </a:p>
        </p:txBody>
      </p:sp>
      <p:sp>
        <p:nvSpPr>
          <p:cNvPr id="627715" name="Rectangle 2"/>
          <p:cNvSpPr>
            <a:spLocks noGrp="1" noRot="1" noChangeAspect="1" noChangeArrowheads="1" noTextEdit="1"/>
          </p:cNvSpPr>
          <p:nvPr>
            <p:ph type="sldImg"/>
          </p:nvPr>
        </p:nvSpPr>
        <p:spPr>
          <a:ln/>
        </p:spPr>
      </p:sp>
      <p:sp>
        <p:nvSpPr>
          <p:cNvPr id="627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37E55E-2E2C-484C-8E0E-5BE52708A4D0}" type="slidenum">
              <a:rPr lang="en-US" altLang="zh-CN" smtClean="0">
                <a:latin typeface="Times New Roman" pitchFamily="18" charset="0"/>
              </a:rPr>
              <a:pPr eaLnBrk="1" hangingPunct="1"/>
              <a:t>149</a:t>
            </a:fld>
            <a:endParaRPr lang="en-US" altLang="zh-CN" smtClean="0">
              <a:latin typeface="Times New Roman" pitchFamily="18" charset="0"/>
            </a:endParaRPr>
          </a:p>
        </p:txBody>
      </p:sp>
      <p:sp>
        <p:nvSpPr>
          <p:cNvPr id="628739" name="Rectangle 2"/>
          <p:cNvSpPr>
            <a:spLocks noGrp="1" noRot="1" noChangeAspect="1" noChangeArrowheads="1" noTextEdit="1"/>
          </p:cNvSpPr>
          <p:nvPr>
            <p:ph type="sldImg"/>
          </p:nvPr>
        </p:nvSpPr>
        <p:spPr>
          <a:ln/>
        </p:spPr>
      </p:sp>
      <p:sp>
        <p:nvSpPr>
          <p:cNvPr id="6287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6EE562F-DB0D-421F-9CB5-72DCDC4D6C27}" type="slidenum">
              <a:rPr lang="en-US" altLang="zh-CN" smtClean="0">
                <a:latin typeface="Times New Roman" pitchFamily="18" charset="0"/>
              </a:rPr>
              <a:pPr eaLnBrk="1" hangingPunct="1"/>
              <a:t>15</a:t>
            </a:fld>
            <a:endParaRPr lang="en-US" altLang="zh-CN" smtClean="0">
              <a:latin typeface="Times New Roman" pitchFamily="18" charset="0"/>
            </a:endParaRPr>
          </a:p>
        </p:txBody>
      </p:sp>
      <p:sp>
        <p:nvSpPr>
          <p:cNvPr id="492547" name="Rectangle 2"/>
          <p:cNvSpPr>
            <a:spLocks noGrp="1" noRot="1" noChangeAspect="1" noChangeArrowheads="1" noTextEdit="1"/>
          </p:cNvSpPr>
          <p:nvPr>
            <p:ph type="sldImg"/>
          </p:nvPr>
        </p:nvSpPr>
        <p:spPr>
          <a:ln/>
        </p:spPr>
      </p:sp>
      <p:sp>
        <p:nvSpPr>
          <p:cNvPr id="4925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53D36FB-A9E2-438F-88FC-F4728E4DB6D0}" type="slidenum">
              <a:rPr lang="en-US" altLang="zh-CN" smtClean="0">
                <a:latin typeface="Times New Roman" pitchFamily="18" charset="0"/>
              </a:rPr>
              <a:pPr eaLnBrk="1" hangingPunct="1"/>
              <a:t>150</a:t>
            </a:fld>
            <a:endParaRPr lang="en-US" altLang="zh-CN" smtClean="0">
              <a:latin typeface="Times New Roman" pitchFamily="18" charset="0"/>
            </a:endParaRPr>
          </a:p>
        </p:txBody>
      </p:sp>
      <p:sp>
        <p:nvSpPr>
          <p:cNvPr id="629763" name="Rectangle 2"/>
          <p:cNvSpPr>
            <a:spLocks noGrp="1" noRot="1" noChangeAspect="1" noChangeArrowheads="1" noTextEdit="1"/>
          </p:cNvSpPr>
          <p:nvPr>
            <p:ph type="sldImg"/>
          </p:nvPr>
        </p:nvSpPr>
        <p:spPr>
          <a:ln/>
        </p:spPr>
      </p:sp>
      <p:sp>
        <p:nvSpPr>
          <p:cNvPr id="6297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962CE09-9C39-4933-920C-9D629957DD42}" type="slidenum">
              <a:rPr lang="en-US" altLang="zh-CN" smtClean="0">
                <a:latin typeface="Times New Roman" pitchFamily="18" charset="0"/>
              </a:rPr>
              <a:pPr eaLnBrk="1" hangingPunct="1"/>
              <a:t>151</a:t>
            </a:fld>
            <a:endParaRPr lang="en-US" altLang="zh-CN" smtClean="0">
              <a:latin typeface="Times New Roman" pitchFamily="18" charset="0"/>
            </a:endParaRPr>
          </a:p>
        </p:txBody>
      </p:sp>
      <p:sp>
        <p:nvSpPr>
          <p:cNvPr id="630787" name="Rectangle 2"/>
          <p:cNvSpPr>
            <a:spLocks noGrp="1" noRot="1" noChangeAspect="1" noChangeArrowheads="1" noTextEdit="1"/>
          </p:cNvSpPr>
          <p:nvPr>
            <p:ph type="sldImg"/>
          </p:nvPr>
        </p:nvSpPr>
        <p:spPr>
          <a:ln/>
        </p:spPr>
      </p:sp>
      <p:sp>
        <p:nvSpPr>
          <p:cNvPr id="6307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FF765A8-BEEF-4EF8-B0D0-D89F4C62D5BA}" type="slidenum">
              <a:rPr lang="en-US" altLang="zh-CN" smtClean="0">
                <a:latin typeface="Times New Roman" pitchFamily="18" charset="0"/>
              </a:rPr>
              <a:pPr eaLnBrk="1" hangingPunct="1"/>
              <a:t>152</a:t>
            </a:fld>
            <a:endParaRPr lang="en-US" altLang="zh-CN" smtClean="0">
              <a:latin typeface="Times New Roman" pitchFamily="18" charset="0"/>
            </a:endParaRPr>
          </a:p>
        </p:txBody>
      </p:sp>
      <p:sp>
        <p:nvSpPr>
          <p:cNvPr id="631811" name="Rectangle 2"/>
          <p:cNvSpPr>
            <a:spLocks noGrp="1" noRot="1" noChangeAspect="1" noChangeArrowheads="1" noTextEdit="1"/>
          </p:cNvSpPr>
          <p:nvPr>
            <p:ph type="sldImg"/>
          </p:nvPr>
        </p:nvSpPr>
        <p:spPr>
          <a:ln/>
        </p:spPr>
      </p:sp>
      <p:sp>
        <p:nvSpPr>
          <p:cNvPr id="6318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15822F-A422-4888-89E3-BAAFE586CA1D}" type="slidenum">
              <a:rPr lang="en-US" altLang="zh-CN" smtClean="0">
                <a:latin typeface="Times New Roman" pitchFamily="18" charset="0"/>
              </a:rPr>
              <a:pPr eaLnBrk="1" hangingPunct="1"/>
              <a:t>153</a:t>
            </a:fld>
            <a:endParaRPr lang="en-US" altLang="zh-CN" smtClean="0">
              <a:latin typeface="Times New Roman" pitchFamily="18" charset="0"/>
            </a:endParaRPr>
          </a:p>
        </p:txBody>
      </p:sp>
      <p:sp>
        <p:nvSpPr>
          <p:cNvPr id="632835" name="Rectangle 2"/>
          <p:cNvSpPr>
            <a:spLocks noGrp="1" noRot="1" noChangeAspect="1" noChangeArrowheads="1" noTextEdit="1"/>
          </p:cNvSpPr>
          <p:nvPr>
            <p:ph type="sldImg"/>
          </p:nvPr>
        </p:nvSpPr>
        <p:spPr>
          <a:ln/>
        </p:spPr>
      </p:sp>
      <p:sp>
        <p:nvSpPr>
          <p:cNvPr id="6328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94DFEC-450F-4AD6-B309-1A9B6893B066}" type="slidenum">
              <a:rPr lang="en-US" altLang="zh-CN" smtClean="0">
                <a:latin typeface="Times New Roman" pitchFamily="18" charset="0"/>
              </a:rPr>
              <a:pPr eaLnBrk="1" hangingPunct="1"/>
              <a:t>154</a:t>
            </a:fld>
            <a:endParaRPr lang="en-US" altLang="zh-CN" smtClean="0">
              <a:latin typeface="Times New Roman" pitchFamily="18" charset="0"/>
            </a:endParaRPr>
          </a:p>
        </p:txBody>
      </p:sp>
      <p:sp>
        <p:nvSpPr>
          <p:cNvPr id="633859" name="Rectangle 2"/>
          <p:cNvSpPr>
            <a:spLocks noGrp="1" noRot="1" noChangeAspect="1" noChangeArrowheads="1" noTextEdit="1"/>
          </p:cNvSpPr>
          <p:nvPr>
            <p:ph type="sldImg"/>
          </p:nvPr>
        </p:nvSpPr>
        <p:spPr>
          <a:ln/>
        </p:spPr>
      </p:sp>
      <p:sp>
        <p:nvSpPr>
          <p:cNvPr id="6338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91CC3DB-2489-41C1-8CD6-4A5F99AEC914}" type="slidenum">
              <a:rPr lang="en-US" altLang="zh-CN" smtClean="0">
                <a:latin typeface="Times New Roman" pitchFamily="18" charset="0"/>
              </a:rPr>
              <a:pPr eaLnBrk="1" hangingPunct="1"/>
              <a:t>155</a:t>
            </a:fld>
            <a:endParaRPr lang="en-US" altLang="zh-CN" smtClean="0">
              <a:latin typeface="Times New Roman" pitchFamily="18" charset="0"/>
            </a:endParaRPr>
          </a:p>
        </p:txBody>
      </p:sp>
      <p:sp>
        <p:nvSpPr>
          <p:cNvPr id="634883" name="Rectangle 2"/>
          <p:cNvSpPr>
            <a:spLocks noGrp="1" noRot="1" noChangeAspect="1" noChangeArrowheads="1" noTextEdit="1"/>
          </p:cNvSpPr>
          <p:nvPr>
            <p:ph type="sldImg"/>
          </p:nvPr>
        </p:nvSpPr>
        <p:spPr>
          <a:ln/>
        </p:spPr>
      </p:sp>
      <p:sp>
        <p:nvSpPr>
          <p:cNvPr id="6348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27259CA-C477-4032-A743-8497784F3DE5}" type="slidenum">
              <a:rPr lang="en-US" altLang="zh-CN" smtClean="0">
                <a:latin typeface="Times New Roman" pitchFamily="18" charset="0"/>
              </a:rPr>
              <a:pPr eaLnBrk="1" hangingPunct="1"/>
              <a:t>156</a:t>
            </a:fld>
            <a:endParaRPr lang="en-US" altLang="zh-CN" smtClean="0">
              <a:latin typeface="Times New Roman" pitchFamily="18" charset="0"/>
            </a:endParaRPr>
          </a:p>
        </p:txBody>
      </p:sp>
      <p:sp>
        <p:nvSpPr>
          <p:cNvPr id="635907" name="Rectangle 2"/>
          <p:cNvSpPr>
            <a:spLocks noGrp="1" noRot="1" noChangeAspect="1" noChangeArrowheads="1" noTextEdit="1"/>
          </p:cNvSpPr>
          <p:nvPr>
            <p:ph type="sldImg"/>
          </p:nvPr>
        </p:nvSpPr>
        <p:spPr>
          <a:ln/>
        </p:spPr>
      </p:sp>
      <p:sp>
        <p:nvSpPr>
          <p:cNvPr id="6359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0964ADC-31DA-4F9C-8B4C-F6F9A11E2C20}" type="slidenum">
              <a:rPr lang="en-US" altLang="zh-CN" smtClean="0">
                <a:latin typeface="Times New Roman" pitchFamily="18" charset="0"/>
              </a:rPr>
              <a:pPr eaLnBrk="1" hangingPunct="1"/>
              <a:t>157</a:t>
            </a:fld>
            <a:endParaRPr lang="en-US" altLang="zh-CN" smtClean="0">
              <a:latin typeface="Times New Roman" pitchFamily="18" charset="0"/>
            </a:endParaRPr>
          </a:p>
        </p:txBody>
      </p:sp>
      <p:sp>
        <p:nvSpPr>
          <p:cNvPr id="636931" name="Rectangle 2"/>
          <p:cNvSpPr>
            <a:spLocks noGrp="1" noRot="1" noChangeAspect="1" noChangeArrowheads="1" noTextEdit="1"/>
          </p:cNvSpPr>
          <p:nvPr>
            <p:ph type="sldImg"/>
          </p:nvPr>
        </p:nvSpPr>
        <p:spPr>
          <a:ln/>
        </p:spPr>
      </p:sp>
      <p:sp>
        <p:nvSpPr>
          <p:cNvPr id="6369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665B44B-F6E3-4953-A916-507F3CF6E895}" type="slidenum">
              <a:rPr lang="en-US" altLang="zh-CN" smtClean="0">
                <a:latin typeface="Times New Roman" pitchFamily="18" charset="0"/>
              </a:rPr>
              <a:pPr eaLnBrk="1" hangingPunct="1"/>
              <a:t>158</a:t>
            </a:fld>
            <a:endParaRPr lang="en-US" altLang="zh-CN" smtClean="0">
              <a:latin typeface="Times New Roman" pitchFamily="18" charset="0"/>
            </a:endParaRPr>
          </a:p>
        </p:txBody>
      </p:sp>
      <p:sp>
        <p:nvSpPr>
          <p:cNvPr id="637955" name="Rectangle 2"/>
          <p:cNvSpPr>
            <a:spLocks noGrp="1" noRot="1" noChangeAspect="1" noChangeArrowheads="1" noTextEdit="1"/>
          </p:cNvSpPr>
          <p:nvPr>
            <p:ph type="sldImg"/>
          </p:nvPr>
        </p:nvSpPr>
        <p:spPr>
          <a:ln/>
        </p:spPr>
      </p:sp>
      <p:sp>
        <p:nvSpPr>
          <p:cNvPr id="6379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8DFA935-3FBB-4D77-AB62-61CCE94181AB}" type="slidenum">
              <a:rPr lang="en-US" altLang="zh-CN" smtClean="0">
                <a:latin typeface="Times New Roman" pitchFamily="18" charset="0"/>
              </a:rPr>
              <a:pPr eaLnBrk="1" hangingPunct="1"/>
              <a:t>159</a:t>
            </a:fld>
            <a:endParaRPr lang="en-US" altLang="zh-CN" smtClean="0">
              <a:latin typeface="Times New Roman" pitchFamily="18" charset="0"/>
            </a:endParaRPr>
          </a:p>
        </p:txBody>
      </p:sp>
      <p:sp>
        <p:nvSpPr>
          <p:cNvPr id="638979" name="Rectangle 2"/>
          <p:cNvSpPr>
            <a:spLocks noGrp="1" noRot="1" noChangeAspect="1" noChangeArrowheads="1" noTextEdit="1"/>
          </p:cNvSpPr>
          <p:nvPr>
            <p:ph type="sldImg"/>
          </p:nvPr>
        </p:nvSpPr>
        <p:spPr>
          <a:ln/>
        </p:spPr>
      </p:sp>
      <p:sp>
        <p:nvSpPr>
          <p:cNvPr id="6389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DD69AD9-2B02-46DE-B2D6-772556AF7BAB}" type="slidenum">
              <a:rPr lang="en-US" altLang="zh-CN" smtClean="0">
                <a:latin typeface="Times New Roman" pitchFamily="18" charset="0"/>
              </a:rPr>
              <a:pPr eaLnBrk="1" hangingPunct="1"/>
              <a:t>16</a:t>
            </a:fld>
            <a:endParaRPr lang="en-US" altLang="zh-CN" smtClean="0">
              <a:latin typeface="Times New Roman" pitchFamily="18" charset="0"/>
            </a:endParaRPr>
          </a:p>
        </p:txBody>
      </p:sp>
      <p:sp>
        <p:nvSpPr>
          <p:cNvPr id="493571" name="Rectangle 2"/>
          <p:cNvSpPr>
            <a:spLocks noGrp="1" noRot="1" noChangeAspect="1" noChangeArrowheads="1" noTextEdit="1"/>
          </p:cNvSpPr>
          <p:nvPr>
            <p:ph type="sldImg"/>
          </p:nvPr>
        </p:nvSpPr>
        <p:spPr>
          <a:ln/>
        </p:spPr>
      </p:sp>
      <p:sp>
        <p:nvSpPr>
          <p:cNvPr id="4935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7161BF8-02A3-4106-AFD6-123CD0698F8A}" type="slidenum">
              <a:rPr lang="en-US" altLang="zh-CN" smtClean="0">
                <a:latin typeface="Times New Roman" pitchFamily="18" charset="0"/>
              </a:rPr>
              <a:pPr eaLnBrk="1" hangingPunct="1"/>
              <a:t>160</a:t>
            </a:fld>
            <a:endParaRPr lang="en-US" altLang="zh-CN" smtClean="0">
              <a:latin typeface="Times New Roman" pitchFamily="18" charset="0"/>
            </a:endParaRPr>
          </a:p>
        </p:txBody>
      </p:sp>
      <p:sp>
        <p:nvSpPr>
          <p:cNvPr id="640003" name="Rectangle 2"/>
          <p:cNvSpPr>
            <a:spLocks noGrp="1" noRot="1" noChangeAspect="1" noChangeArrowheads="1" noTextEdit="1"/>
          </p:cNvSpPr>
          <p:nvPr>
            <p:ph type="sldImg"/>
          </p:nvPr>
        </p:nvSpPr>
        <p:spPr>
          <a:ln/>
        </p:spPr>
      </p:sp>
      <p:sp>
        <p:nvSpPr>
          <p:cNvPr id="6400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8C23F1-BA1B-4C53-8B6F-AA5F785440E1}" type="slidenum">
              <a:rPr lang="en-US" altLang="zh-CN" smtClean="0">
                <a:latin typeface="Times New Roman" pitchFamily="18" charset="0"/>
              </a:rPr>
              <a:pPr eaLnBrk="1" hangingPunct="1"/>
              <a:t>161</a:t>
            </a:fld>
            <a:endParaRPr lang="en-US" altLang="zh-CN" smtClean="0">
              <a:latin typeface="Times New Roman" pitchFamily="18" charset="0"/>
            </a:endParaRPr>
          </a:p>
        </p:txBody>
      </p:sp>
      <p:sp>
        <p:nvSpPr>
          <p:cNvPr id="641027" name="Rectangle 2"/>
          <p:cNvSpPr>
            <a:spLocks noGrp="1" noRot="1" noChangeAspect="1" noChangeArrowheads="1" noTextEdit="1"/>
          </p:cNvSpPr>
          <p:nvPr>
            <p:ph type="sldImg"/>
          </p:nvPr>
        </p:nvSpPr>
        <p:spPr>
          <a:ln/>
        </p:spPr>
      </p:sp>
      <p:sp>
        <p:nvSpPr>
          <p:cNvPr id="6410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CEF7E03-AB59-4C57-98FC-193CE3AA918A}" type="slidenum">
              <a:rPr lang="en-US" altLang="zh-CN" smtClean="0">
                <a:latin typeface="Times New Roman" pitchFamily="18" charset="0"/>
              </a:rPr>
              <a:pPr eaLnBrk="1" hangingPunct="1"/>
              <a:t>162</a:t>
            </a:fld>
            <a:endParaRPr lang="en-US" altLang="zh-CN" smtClean="0">
              <a:latin typeface="Times New Roman" pitchFamily="18" charset="0"/>
            </a:endParaRPr>
          </a:p>
        </p:txBody>
      </p:sp>
      <p:sp>
        <p:nvSpPr>
          <p:cNvPr id="642051" name="Rectangle 2"/>
          <p:cNvSpPr>
            <a:spLocks noGrp="1" noRot="1" noChangeAspect="1" noChangeArrowheads="1" noTextEdit="1"/>
          </p:cNvSpPr>
          <p:nvPr>
            <p:ph type="sldImg"/>
          </p:nvPr>
        </p:nvSpPr>
        <p:spPr>
          <a:ln/>
        </p:spPr>
      </p:sp>
      <p:sp>
        <p:nvSpPr>
          <p:cNvPr id="6420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5F7BBF-BECD-41B4-8EC3-FA4686551405}" type="slidenum">
              <a:rPr lang="en-US" altLang="zh-CN" smtClean="0">
                <a:latin typeface="Times New Roman" pitchFamily="18" charset="0"/>
              </a:rPr>
              <a:pPr eaLnBrk="1" hangingPunct="1"/>
              <a:t>163</a:t>
            </a:fld>
            <a:endParaRPr lang="en-US" altLang="zh-CN" smtClean="0">
              <a:latin typeface="Times New Roman" pitchFamily="18" charset="0"/>
            </a:endParaRPr>
          </a:p>
        </p:txBody>
      </p:sp>
      <p:sp>
        <p:nvSpPr>
          <p:cNvPr id="643075" name="Rectangle 2"/>
          <p:cNvSpPr>
            <a:spLocks noGrp="1" noRot="1" noChangeAspect="1" noChangeArrowheads="1" noTextEdit="1"/>
          </p:cNvSpPr>
          <p:nvPr>
            <p:ph type="sldImg"/>
          </p:nvPr>
        </p:nvSpPr>
        <p:spPr>
          <a:ln/>
        </p:spPr>
      </p:sp>
      <p:sp>
        <p:nvSpPr>
          <p:cNvPr id="6430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71CC0F2-2962-4345-9423-60FE826050F8}" type="slidenum">
              <a:rPr lang="en-US" altLang="zh-CN" smtClean="0">
                <a:latin typeface="Times New Roman" pitchFamily="18" charset="0"/>
              </a:rPr>
              <a:pPr eaLnBrk="1" hangingPunct="1"/>
              <a:t>164</a:t>
            </a:fld>
            <a:endParaRPr lang="en-US" altLang="zh-CN" smtClean="0">
              <a:latin typeface="Times New Roman" pitchFamily="18" charset="0"/>
            </a:endParaRPr>
          </a:p>
        </p:txBody>
      </p:sp>
      <p:sp>
        <p:nvSpPr>
          <p:cNvPr id="644099" name="Rectangle 2"/>
          <p:cNvSpPr>
            <a:spLocks noGrp="1" noRot="1" noChangeAspect="1" noChangeArrowheads="1" noTextEdit="1"/>
          </p:cNvSpPr>
          <p:nvPr>
            <p:ph type="sldImg"/>
          </p:nvPr>
        </p:nvSpPr>
        <p:spPr>
          <a:ln/>
        </p:spPr>
      </p:sp>
      <p:sp>
        <p:nvSpPr>
          <p:cNvPr id="6441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E5C0A1E-DE54-4F2A-8112-9C480633561B}" type="slidenum">
              <a:rPr lang="en-US" altLang="zh-CN" smtClean="0">
                <a:latin typeface="Times New Roman" pitchFamily="18" charset="0"/>
              </a:rPr>
              <a:pPr eaLnBrk="1" hangingPunct="1"/>
              <a:t>165</a:t>
            </a:fld>
            <a:endParaRPr lang="en-US" altLang="zh-CN" smtClean="0">
              <a:latin typeface="Times New Roman" pitchFamily="18" charset="0"/>
            </a:endParaRPr>
          </a:p>
        </p:txBody>
      </p:sp>
      <p:sp>
        <p:nvSpPr>
          <p:cNvPr id="645123" name="Rectangle 2"/>
          <p:cNvSpPr>
            <a:spLocks noGrp="1" noRot="1" noChangeAspect="1" noChangeArrowheads="1" noTextEdit="1"/>
          </p:cNvSpPr>
          <p:nvPr>
            <p:ph type="sldImg"/>
          </p:nvPr>
        </p:nvSpPr>
        <p:spPr>
          <a:ln/>
        </p:spPr>
      </p:sp>
      <p:sp>
        <p:nvSpPr>
          <p:cNvPr id="6451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6F2E02B-DFE2-4BA7-B0AC-52C14DAB0815}" type="slidenum">
              <a:rPr lang="en-US" altLang="zh-CN" smtClean="0">
                <a:latin typeface="Times New Roman" pitchFamily="18" charset="0"/>
              </a:rPr>
              <a:pPr eaLnBrk="1" hangingPunct="1"/>
              <a:t>166</a:t>
            </a:fld>
            <a:endParaRPr lang="en-US" altLang="zh-CN" smtClean="0">
              <a:latin typeface="Times New Roman" pitchFamily="18" charset="0"/>
            </a:endParaRPr>
          </a:p>
        </p:txBody>
      </p:sp>
      <p:sp>
        <p:nvSpPr>
          <p:cNvPr id="646147" name="Rectangle 2"/>
          <p:cNvSpPr>
            <a:spLocks noGrp="1" noRot="1" noChangeAspect="1" noChangeArrowheads="1" noTextEdit="1"/>
          </p:cNvSpPr>
          <p:nvPr>
            <p:ph type="sldImg"/>
          </p:nvPr>
        </p:nvSpPr>
        <p:spPr>
          <a:ln/>
        </p:spPr>
      </p:sp>
      <p:sp>
        <p:nvSpPr>
          <p:cNvPr id="6461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67E791-80C7-4BA7-81FD-6BB956C8314E}" type="slidenum">
              <a:rPr lang="en-US" altLang="zh-CN" smtClean="0">
                <a:latin typeface="Times New Roman" pitchFamily="18" charset="0"/>
              </a:rPr>
              <a:pPr eaLnBrk="1" hangingPunct="1"/>
              <a:t>167</a:t>
            </a:fld>
            <a:endParaRPr lang="en-US" altLang="zh-CN" smtClean="0">
              <a:latin typeface="Times New Roman" pitchFamily="18" charset="0"/>
            </a:endParaRPr>
          </a:p>
        </p:txBody>
      </p:sp>
      <p:sp>
        <p:nvSpPr>
          <p:cNvPr id="647171" name="Rectangle 2"/>
          <p:cNvSpPr>
            <a:spLocks noGrp="1" noRot="1" noChangeAspect="1" noChangeArrowheads="1" noTextEdit="1"/>
          </p:cNvSpPr>
          <p:nvPr>
            <p:ph type="sldImg"/>
          </p:nvPr>
        </p:nvSpPr>
        <p:spPr>
          <a:ln/>
        </p:spPr>
      </p:sp>
      <p:sp>
        <p:nvSpPr>
          <p:cNvPr id="6471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E54E10-7899-4F59-A829-51423CAAF50D}" type="slidenum">
              <a:rPr lang="en-US" altLang="zh-CN" smtClean="0">
                <a:latin typeface="Times New Roman" pitchFamily="18" charset="0"/>
              </a:rPr>
              <a:pPr eaLnBrk="1" hangingPunct="1"/>
              <a:t>168</a:t>
            </a:fld>
            <a:endParaRPr lang="en-US" altLang="zh-CN" smtClean="0">
              <a:latin typeface="Times New Roman" pitchFamily="18" charset="0"/>
            </a:endParaRPr>
          </a:p>
        </p:txBody>
      </p:sp>
      <p:sp>
        <p:nvSpPr>
          <p:cNvPr id="648195" name="Rectangle 2"/>
          <p:cNvSpPr>
            <a:spLocks noGrp="1" noRot="1" noChangeAspect="1" noChangeArrowheads="1" noTextEdit="1"/>
          </p:cNvSpPr>
          <p:nvPr>
            <p:ph type="sldImg"/>
          </p:nvPr>
        </p:nvSpPr>
        <p:spPr>
          <a:ln/>
        </p:spPr>
      </p:sp>
      <p:sp>
        <p:nvSpPr>
          <p:cNvPr id="6481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E990587-608E-472C-9907-54A02B7604F4}" type="slidenum">
              <a:rPr lang="en-US" altLang="zh-CN" smtClean="0">
                <a:latin typeface="Times New Roman" pitchFamily="18" charset="0"/>
              </a:rPr>
              <a:pPr eaLnBrk="1" hangingPunct="1"/>
              <a:t>169</a:t>
            </a:fld>
            <a:endParaRPr lang="en-US" altLang="zh-CN" smtClean="0">
              <a:latin typeface="Times New Roman" pitchFamily="18" charset="0"/>
            </a:endParaRPr>
          </a:p>
        </p:txBody>
      </p:sp>
      <p:sp>
        <p:nvSpPr>
          <p:cNvPr id="649219" name="Rectangle 2"/>
          <p:cNvSpPr>
            <a:spLocks noGrp="1" noRot="1" noChangeAspect="1" noChangeArrowheads="1" noTextEdit="1"/>
          </p:cNvSpPr>
          <p:nvPr>
            <p:ph type="sldImg"/>
          </p:nvPr>
        </p:nvSpPr>
        <p:spPr>
          <a:ln/>
        </p:spPr>
      </p:sp>
      <p:sp>
        <p:nvSpPr>
          <p:cNvPr id="6492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171C7F7-3CE8-4764-AB95-EA890710CC2F}" type="slidenum">
              <a:rPr lang="en-US" altLang="zh-CN" smtClean="0">
                <a:latin typeface="Times New Roman" pitchFamily="18" charset="0"/>
              </a:rPr>
              <a:pPr eaLnBrk="1" hangingPunct="1"/>
              <a:t>17</a:t>
            </a:fld>
            <a:endParaRPr lang="en-US" altLang="zh-CN" smtClean="0">
              <a:latin typeface="Times New Roman" pitchFamily="18" charset="0"/>
            </a:endParaRPr>
          </a:p>
        </p:txBody>
      </p:sp>
      <p:sp>
        <p:nvSpPr>
          <p:cNvPr id="494595" name="Rectangle 2"/>
          <p:cNvSpPr>
            <a:spLocks noGrp="1" noRot="1" noChangeAspect="1" noChangeArrowheads="1" noTextEdit="1"/>
          </p:cNvSpPr>
          <p:nvPr>
            <p:ph type="sldImg"/>
          </p:nvPr>
        </p:nvSpPr>
        <p:spPr>
          <a:ln/>
        </p:spPr>
      </p:sp>
      <p:sp>
        <p:nvSpPr>
          <p:cNvPr id="4945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B67C3C2-EA8F-4398-8C67-C038FB49B760}" type="slidenum">
              <a:rPr lang="en-US" altLang="zh-CN" smtClean="0">
                <a:latin typeface="Times New Roman" pitchFamily="18" charset="0"/>
              </a:rPr>
              <a:pPr eaLnBrk="1" hangingPunct="1"/>
              <a:t>170</a:t>
            </a:fld>
            <a:endParaRPr lang="en-US" altLang="zh-CN" smtClean="0">
              <a:latin typeface="Times New Roman" pitchFamily="18" charset="0"/>
            </a:endParaRPr>
          </a:p>
        </p:txBody>
      </p:sp>
      <p:sp>
        <p:nvSpPr>
          <p:cNvPr id="650243" name="Rectangle 2"/>
          <p:cNvSpPr>
            <a:spLocks noGrp="1" noRot="1" noChangeAspect="1" noChangeArrowheads="1" noTextEdit="1"/>
          </p:cNvSpPr>
          <p:nvPr>
            <p:ph type="sldImg"/>
          </p:nvPr>
        </p:nvSpPr>
        <p:spPr>
          <a:ln/>
        </p:spPr>
      </p:sp>
      <p:sp>
        <p:nvSpPr>
          <p:cNvPr id="6502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712E7AE-C156-4140-A951-56230536DA0E}" type="slidenum">
              <a:rPr lang="en-US" altLang="zh-CN" smtClean="0">
                <a:latin typeface="Times New Roman" pitchFamily="18" charset="0"/>
              </a:rPr>
              <a:pPr eaLnBrk="1" hangingPunct="1"/>
              <a:t>171</a:t>
            </a:fld>
            <a:endParaRPr lang="en-US" altLang="zh-CN" smtClean="0">
              <a:latin typeface="Times New Roman" pitchFamily="18" charset="0"/>
            </a:endParaRPr>
          </a:p>
        </p:txBody>
      </p:sp>
      <p:sp>
        <p:nvSpPr>
          <p:cNvPr id="651267" name="Rectangle 2"/>
          <p:cNvSpPr>
            <a:spLocks noGrp="1" noRot="1" noChangeAspect="1" noChangeArrowheads="1" noTextEdit="1"/>
          </p:cNvSpPr>
          <p:nvPr>
            <p:ph type="sldImg"/>
          </p:nvPr>
        </p:nvSpPr>
        <p:spPr>
          <a:ln/>
        </p:spPr>
      </p:sp>
      <p:sp>
        <p:nvSpPr>
          <p:cNvPr id="6512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28B3896-290A-44A8-99D7-7535CD4C1AF8}" type="slidenum">
              <a:rPr lang="en-US" altLang="zh-CN" smtClean="0">
                <a:latin typeface="Times New Roman" pitchFamily="18" charset="0"/>
              </a:rPr>
              <a:pPr eaLnBrk="1" hangingPunct="1"/>
              <a:t>172</a:t>
            </a:fld>
            <a:endParaRPr lang="en-US" altLang="zh-CN" smtClean="0">
              <a:latin typeface="Times New Roman" pitchFamily="18" charset="0"/>
            </a:endParaRPr>
          </a:p>
        </p:txBody>
      </p:sp>
      <p:sp>
        <p:nvSpPr>
          <p:cNvPr id="652291" name="Rectangle 2"/>
          <p:cNvSpPr>
            <a:spLocks noGrp="1" noRot="1" noChangeAspect="1" noChangeArrowheads="1" noTextEdit="1"/>
          </p:cNvSpPr>
          <p:nvPr>
            <p:ph type="sldImg"/>
          </p:nvPr>
        </p:nvSpPr>
        <p:spPr>
          <a:ln/>
        </p:spPr>
      </p:sp>
      <p:sp>
        <p:nvSpPr>
          <p:cNvPr id="6522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B28920B-60ED-4135-A5A5-E81C33F05512}" type="slidenum">
              <a:rPr lang="en-US" altLang="zh-CN" smtClean="0">
                <a:latin typeface="Times New Roman" pitchFamily="18" charset="0"/>
              </a:rPr>
              <a:pPr eaLnBrk="1" hangingPunct="1"/>
              <a:t>173</a:t>
            </a:fld>
            <a:endParaRPr lang="en-US" altLang="zh-CN" smtClean="0">
              <a:latin typeface="Times New Roman" pitchFamily="18" charset="0"/>
            </a:endParaRPr>
          </a:p>
        </p:txBody>
      </p:sp>
      <p:sp>
        <p:nvSpPr>
          <p:cNvPr id="653315" name="Rectangle 2"/>
          <p:cNvSpPr>
            <a:spLocks noGrp="1" noRot="1" noChangeAspect="1" noChangeArrowheads="1" noTextEdit="1"/>
          </p:cNvSpPr>
          <p:nvPr>
            <p:ph type="sldImg"/>
          </p:nvPr>
        </p:nvSpPr>
        <p:spPr>
          <a:ln/>
        </p:spPr>
      </p:sp>
      <p:sp>
        <p:nvSpPr>
          <p:cNvPr id="6533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463EDC6-6CFE-43DA-9DAD-9C7335CB3740}" type="slidenum">
              <a:rPr lang="en-US" altLang="zh-CN" smtClean="0">
                <a:latin typeface="Times New Roman" pitchFamily="18" charset="0"/>
              </a:rPr>
              <a:pPr eaLnBrk="1" hangingPunct="1"/>
              <a:t>174</a:t>
            </a:fld>
            <a:endParaRPr lang="en-US" altLang="zh-CN" smtClean="0">
              <a:latin typeface="Times New Roman" pitchFamily="18" charset="0"/>
            </a:endParaRPr>
          </a:p>
        </p:txBody>
      </p:sp>
      <p:sp>
        <p:nvSpPr>
          <p:cNvPr id="654339" name="Rectangle 2"/>
          <p:cNvSpPr>
            <a:spLocks noGrp="1" noRot="1" noChangeAspect="1" noChangeArrowheads="1" noTextEdit="1"/>
          </p:cNvSpPr>
          <p:nvPr>
            <p:ph type="sldImg"/>
          </p:nvPr>
        </p:nvSpPr>
        <p:spPr>
          <a:ln/>
        </p:spPr>
      </p:sp>
      <p:sp>
        <p:nvSpPr>
          <p:cNvPr id="654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AFDE74-DA86-4B54-B109-20504A2D82C0}" type="slidenum">
              <a:rPr lang="en-US" altLang="zh-CN" smtClean="0">
                <a:latin typeface="Times New Roman" pitchFamily="18" charset="0"/>
              </a:rPr>
              <a:pPr eaLnBrk="1" hangingPunct="1"/>
              <a:t>175</a:t>
            </a:fld>
            <a:endParaRPr lang="en-US" altLang="zh-CN" smtClean="0">
              <a:latin typeface="Times New Roman" pitchFamily="18" charset="0"/>
            </a:endParaRPr>
          </a:p>
        </p:txBody>
      </p:sp>
      <p:sp>
        <p:nvSpPr>
          <p:cNvPr id="655363" name="Rectangle 2"/>
          <p:cNvSpPr>
            <a:spLocks noGrp="1" noRot="1" noChangeAspect="1" noChangeArrowheads="1" noTextEdit="1"/>
          </p:cNvSpPr>
          <p:nvPr>
            <p:ph type="sldImg"/>
          </p:nvPr>
        </p:nvSpPr>
        <p:spPr>
          <a:ln/>
        </p:spPr>
      </p:sp>
      <p:sp>
        <p:nvSpPr>
          <p:cNvPr id="6553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220286-689A-4958-B036-2C509D3C5FBA}" type="slidenum">
              <a:rPr lang="en-US" altLang="zh-CN" smtClean="0">
                <a:latin typeface="Times New Roman" pitchFamily="18" charset="0"/>
              </a:rPr>
              <a:pPr eaLnBrk="1" hangingPunct="1"/>
              <a:t>176</a:t>
            </a:fld>
            <a:endParaRPr lang="en-US" altLang="zh-CN" smtClean="0">
              <a:latin typeface="Times New Roman" pitchFamily="18" charset="0"/>
            </a:endParaRPr>
          </a:p>
        </p:txBody>
      </p:sp>
      <p:sp>
        <p:nvSpPr>
          <p:cNvPr id="656387" name="Rectangle 2"/>
          <p:cNvSpPr>
            <a:spLocks noGrp="1" noRot="1" noChangeAspect="1" noChangeArrowheads="1" noTextEdit="1"/>
          </p:cNvSpPr>
          <p:nvPr>
            <p:ph type="sldImg"/>
          </p:nvPr>
        </p:nvSpPr>
        <p:spPr>
          <a:ln/>
        </p:spPr>
      </p:sp>
      <p:sp>
        <p:nvSpPr>
          <p:cNvPr id="6563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D27CE23-388C-49F4-9B8D-98E51B824EDD}" type="slidenum">
              <a:rPr lang="en-US" altLang="zh-CN" smtClean="0">
                <a:latin typeface="Times New Roman" pitchFamily="18" charset="0"/>
              </a:rPr>
              <a:pPr eaLnBrk="1" hangingPunct="1"/>
              <a:t>177</a:t>
            </a:fld>
            <a:endParaRPr lang="en-US" altLang="zh-CN" smtClean="0">
              <a:latin typeface="Times New Roman" pitchFamily="18" charset="0"/>
            </a:endParaRPr>
          </a:p>
        </p:txBody>
      </p:sp>
      <p:sp>
        <p:nvSpPr>
          <p:cNvPr id="657411" name="Rectangle 2"/>
          <p:cNvSpPr>
            <a:spLocks noGrp="1" noRot="1" noChangeAspect="1" noChangeArrowheads="1" noTextEdit="1"/>
          </p:cNvSpPr>
          <p:nvPr>
            <p:ph type="sldImg"/>
          </p:nvPr>
        </p:nvSpPr>
        <p:spPr>
          <a:ln/>
        </p:spPr>
      </p:sp>
      <p:sp>
        <p:nvSpPr>
          <p:cNvPr id="6574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318FDFE-481B-45B0-A3ED-BD9B7DE12BEC}" type="slidenum">
              <a:rPr lang="en-US" altLang="zh-CN" smtClean="0">
                <a:latin typeface="Times New Roman" pitchFamily="18" charset="0"/>
              </a:rPr>
              <a:pPr eaLnBrk="1" hangingPunct="1"/>
              <a:t>178</a:t>
            </a:fld>
            <a:endParaRPr lang="en-US" altLang="zh-CN" smtClean="0">
              <a:latin typeface="Times New Roman" pitchFamily="18" charset="0"/>
            </a:endParaRPr>
          </a:p>
        </p:txBody>
      </p:sp>
      <p:sp>
        <p:nvSpPr>
          <p:cNvPr id="658435" name="Rectangle 2"/>
          <p:cNvSpPr>
            <a:spLocks noGrp="1" noRot="1" noChangeAspect="1" noChangeArrowheads="1" noTextEdit="1"/>
          </p:cNvSpPr>
          <p:nvPr>
            <p:ph type="sldImg"/>
          </p:nvPr>
        </p:nvSpPr>
        <p:spPr>
          <a:ln/>
        </p:spPr>
      </p:sp>
      <p:sp>
        <p:nvSpPr>
          <p:cNvPr id="6584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661928F-342A-4295-8210-B2E2423BA770}" type="slidenum">
              <a:rPr lang="en-US" altLang="zh-CN" smtClean="0">
                <a:latin typeface="Times New Roman" pitchFamily="18" charset="0"/>
              </a:rPr>
              <a:pPr eaLnBrk="1" hangingPunct="1"/>
              <a:t>179</a:t>
            </a:fld>
            <a:endParaRPr lang="en-US" altLang="zh-CN" smtClean="0">
              <a:latin typeface="Times New Roman" pitchFamily="18" charset="0"/>
            </a:endParaRPr>
          </a:p>
        </p:txBody>
      </p:sp>
      <p:sp>
        <p:nvSpPr>
          <p:cNvPr id="659459" name="Rectangle 2"/>
          <p:cNvSpPr>
            <a:spLocks noGrp="1" noRot="1" noChangeAspect="1" noChangeArrowheads="1" noTextEdit="1"/>
          </p:cNvSpPr>
          <p:nvPr>
            <p:ph type="sldImg"/>
          </p:nvPr>
        </p:nvSpPr>
        <p:spPr>
          <a:ln/>
        </p:spPr>
      </p:sp>
      <p:sp>
        <p:nvSpPr>
          <p:cNvPr id="6594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979273B-5734-41D0-A9C8-F971664CA384}" type="slidenum">
              <a:rPr lang="en-US" altLang="zh-CN" smtClean="0">
                <a:latin typeface="Times New Roman" pitchFamily="18" charset="0"/>
              </a:rPr>
              <a:pPr eaLnBrk="1" hangingPunct="1"/>
              <a:t>18</a:t>
            </a:fld>
            <a:endParaRPr lang="en-US" altLang="zh-CN" smtClean="0">
              <a:latin typeface="Times New Roman" pitchFamily="18" charset="0"/>
            </a:endParaRPr>
          </a:p>
        </p:txBody>
      </p:sp>
      <p:sp>
        <p:nvSpPr>
          <p:cNvPr id="495619" name="Rectangle 2"/>
          <p:cNvSpPr>
            <a:spLocks noGrp="1" noRot="1" noChangeAspect="1" noChangeArrowheads="1" noTextEdit="1"/>
          </p:cNvSpPr>
          <p:nvPr>
            <p:ph type="sldImg"/>
          </p:nvPr>
        </p:nvSpPr>
        <p:spPr>
          <a:ln/>
        </p:spPr>
      </p:sp>
      <p:sp>
        <p:nvSpPr>
          <p:cNvPr id="4956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85B191-837E-4211-B4E3-BC6D9B0DA4D4}" type="slidenum">
              <a:rPr lang="en-US" altLang="zh-CN" smtClean="0">
                <a:latin typeface="Times New Roman" pitchFamily="18" charset="0"/>
              </a:rPr>
              <a:pPr eaLnBrk="1" hangingPunct="1"/>
              <a:t>180</a:t>
            </a:fld>
            <a:endParaRPr lang="en-US" altLang="zh-CN" smtClean="0">
              <a:latin typeface="Times New Roman" pitchFamily="18" charset="0"/>
            </a:endParaRPr>
          </a:p>
        </p:txBody>
      </p:sp>
      <p:sp>
        <p:nvSpPr>
          <p:cNvPr id="660483" name="Rectangle 2"/>
          <p:cNvSpPr>
            <a:spLocks noGrp="1" noRot="1" noChangeAspect="1" noChangeArrowheads="1" noTextEdit="1"/>
          </p:cNvSpPr>
          <p:nvPr>
            <p:ph type="sldImg"/>
          </p:nvPr>
        </p:nvSpPr>
        <p:spPr>
          <a:ln/>
        </p:spPr>
      </p:sp>
      <p:sp>
        <p:nvSpPr>
          <p:cNvPr id="6604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18D8ABB-E81C-4FB0-93B7-390CB593D761}" type="slidenum">
              <a:rPr lang="en-US" altLang="zh-CN" smtClean="0">
                <a:latin typeface="Times New Roman" pitchFamily="18" charset="0"/>
              </a:rPr>
              <a:pPr eaLnBrk="1" hangingPunct="1"/>
              <a:t>181</a:t>
            </a:fld>
            <a:endParaRPr lang="en-US" altLang="zh-CN" smtClean="0">
              <a:latin typeface="Times New Roman" pitchFamily="18" charset="0"/>
            </a:endParaRPr>
          </a:p>
        </p:txBody>
      </p:sp>
      <p:sp>
        <p:nvSpPr>
          <p:cNvPr id="661507" name="Rectangle 2"/>
          <p:cNvSpPr>
            <a:spLocks noGrp="1" noRot="1" noChangeAspect="1" noChangeArrowheads="1" noTextEdit="1"/>
          </p:cNvSpPr>
          <p:nvPr>
            <p:ph type="sldImg"/>
          </p:nvPr>
        </p:nvSpPr>
        <p:spPr>
          <a:ln/>
        </p:spPr>
      </p:sp>
      <p:sp>
        <p:nvSpPr>
          <p:cNvPr id="6615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C4554B-9807-4A3B-A8E4-225E90C7835D}" type="slidenum">
              <a:rPr lang="en-US" altLang="zh-CN" smtClean="0">
                <a:latin typeface="Times New Roman" pitchFamily="18" charset="0"/>
              </a:rPr>
              <a:pPr eaLnBrk="1" hangingPunct="1"/>
              <a:t>182</a:t>
            </a:fld>
            <a:endParaRPr lang="en-US" altLang="zh-CN" smtClean="0">
              <a:latin typeface="Times New Roman" pitchFamily="18" charset="0"/>
            </a:endParaRPr>
          </a:p>
        </p:txBody>
      </p:sp>
      <p:sp>
        <p:nvSpPr>
          <p:cNvPr id="662531" name="Rectangle 2"/>
          <p:cNvSpPr>
            <a:spLocks noGrp="1" noRot="1" noChangeAspect="1" noChangeArrowheads="1" noTextEdit="1"/>
          </p:cNvSpPr>
          <p:nvPr>
            <p:ph type="sldImg"/>
          </p:nvPr>
        </p:nvSpPr>
        <p:spPr>
          <a:ln/>
        </p:spPr>
      </p:sp>
      <p:sp>
        <p:nvSpPr>
          <p:cNvPr id="6625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AC517C0-B429-4D41-B2B5-EDBC273F0869}" type="slidenum">
              <a:rPr lang="en-US" altLang="zh-CN" smtClean="0">
                <a:latin typeface="Times New Roman" pitchFamily="18" charset="0"/>
              </a:rPr>
              <a:pPr eaLnBrk="1" hangingPunct="1"/>
              <a:t>183</a:t>
            </a:fld>
            <a:endParaRPr lang="en-US" altLang="zh-CN" smtClean="0">
              <a:latin typeface="Times New Roman" pitchFamily="18" charset="0"/>
            </a:endParaRPr>
          </a:p>
        </p:txBody>
      </p:sp>
      <p:sp>
        <p:nvSpPr>
          <p:cNvPr id="663555" name="Rectangle 2"/>
          <p:cNvSpPr>
            <a:spLocks noGrp="1" noRot="1" noChangeAspect="1" noChangeArrowheads="1" noTextEdit="1"/>
          </p:cNvSpPr>
          <p:nvPr>
            <p:ph type="sldImg"/>
          </p:nvPr>
        </p:nvSpPr>
        <p:spPr>
          <a:ln/>
        </p:spPr>
      </p:sp>
      <p:sp>
        <p:nvSpPr>
          <p:cNvPr id="6635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1BB3049-17E7-44C4-83F1-C206CB749B89}" type="slidenum">
              <a:rPr lang="en-US" altLang="zh-CN" smtClean="0">
                <a:latin typeface="Times New Roman" pitchFamily="18" charset="0"/>
              </a:rPr>
              <a:pPr eaLnBrk="1" hangingPunct="1"/>
              <a:t>184</a:t>
            </a:fld>
            <a:endParaRPr lang="en-US" altLang="zh-CN" smtClean="0">
              <a:latin typeface="Times New Roman" pitchFamily="18" charset="0"/>
            </a:endParaRPr>
          </a:p>
        </p:txBody>
      </p:sp>
      <p:sp>
        <p:nvSpPr>
          <p:cNvPr id="664579" name="Rectangle 2"/>
          <p:cNvSpPr>
            <a:spLocks noGrp="1" noRot="1" noChangeAspect="1" noChangeArrowheads="1" noTextEdit="1"/>
          </p:cNvSpPr>
          <p:nvPr>
            <p:ph type="sldImg"/>
          </p:nvPr>
        </p:nvSpPr>
        <p:spPr>
          <a:ln/>
        </p:spPr>
      </p:sp>
      <p:sp>
        <p:nvSpPr>
          <p:cNvPr id="6645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627ED32-5A3B-4B3D-89AE-7602E0DA3A28}" type="slidenum">
              <a:rPr lang="en-US" altLang="zh-CN" smtClean="0">
                <a:latin typeface="Times New Roman" pitchFamily="18" charset="0"/>
              </a:rPr>
              <a:pPr eaLnBrk="1" hangingPunct="1"/>
              <a:t>185</a:t>
            </a:fld>
            <a:endParaRPr lang="en-US" altLang="zh-CN" smtClean="0">
              <a:latin typeface="Times New Roman" pitchFamily="18" charset="0"/>
            </a:endParaRPr>
          </a:p>
        </p:txBody>
      </p:sp>
      <p:sp>
        <p:nvSpPr>
          <p:cNvPr id="665603" name="Rectangle 2"/>
          <p:cNvSpPr>
            <a:spLocks noGrp="1" noRot="1" noChangeAspect="1" noChangeArrowheads="1" noTextEdit="1"/>
          </p:cNvSpPr>
          <p:nvPr>
            <p:ph type="sldImg"/>
          </p:nvPr>
        </p:nvSpPr>
        <p:spPr>
          <a:ln/>
        </p:spPr>
      </p:sp>
      <p:sp>
        <p:nvSpPr>
          <p:cNvPr id="6656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49EEC70-B9FF-48E9-ADAB-4147BF0F6475}" type="slidenum">
              <a:rPr lang="en-US" altLang="zh-CN" smtClean="0">
                <a:latin typeface="Times New Roman" pitchFamily="18" charset="0"/>
              </a:rPr>
              <a:pPr eaLnBrk="1" hangingPunct="1"/>
              <a:t>186</a:t>
            </a:fld>
            <a:endParaRPr lang="en-US" altLang="zh-CN" smtClean="0">
              <a:latin typeface="Times New Roman" pitchFamily="18" charset="0"/>
            </a:endParaRPr>
          </a:p>
        </p:txBody>
      </p:sp>
      <p:sp>
        <p:nvSpPr>
          <p:cNvPr id="666627" name="Rectangle 2"/>
          <p:cNvSpPr>
            <a:spLocks noGrp="1" noRot="1" noChangeAspect="1" noChangeArrowheads="1" noTextEdit="1"/>
          </p:cNvSpPr>
          <p:nvPr>
            <p:ph type="sldImg"/>
          </p:nvPr>
        </p:nvSpPr>
        <p:spPr>
          <a:ln/>
        </p:spPr>
      </p:sp>
      <p:sp>
        <p:nvSpPr>
          <p:cNvPr id="6666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AD3403-516D-47D4-886F-23204A48CF68}" type="slidenum">
              <a:rPr lang="en-US" altLang="zh-CN" smtClean="0">
                <a:latin typeface="Times New Roman" pitchFamily="18" charset="0"/>
              </a:rPr>
              <a:pPr eaLnBrk="1" hangingPunct="1"/>
              <a:t>187</a:t>
            </a:fld>
            <a:endParaRPr lang="en-US" altLang="zh-CN" smtClean="0">
              <a:latin typeface="Times New Roman" pitchFamily="18" charset="0"/>
            </a:endParaRPr>
          </a:p>
        </p:txBody>
      </p:sp>
      <p:sp>
        <p:nvSpPr>
          <p:cNvPr id="667651" name="Rectangle 2"/>
          <p:cNvSpPr>
            <a:spLocks noGrp="1" noRot="1" noChangeAspect="1" noChangeArrowheads="1" noTextEdit="1"/>
          </p:cNvSpPr>
          <p:nvPr>
            <p:ph type="sldImg"/>
          </p:nvPr>
        </p:nvSpPr>
        <p:spPr>
          <a:ln/>
        </p:spPr>
      </p:sp>
      <p:sp>
        <p:nvSpPr>
          <p:cNvPr id="6676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76FC80-B7E0-4430-8DE2-5D1F4E698CB0}" type="slidenum">
              <a:rPr lang="en-US" altLang="zh-CN" smtClean="0">
                <a:latin typeface="Times New Roman" pitchFamily="18" charset="0"/>
              </a:rPr>
              <a:pPr eaLnBrk="1" hangingPunct="1"/>
              <a:t>188</a:t>
            </a:fld>
            <a:endParaRPr lang="en-US" altLang="zh-CN" smtClean="0">
              <a:latin typeface="Times New Roman" pitchFamily="18" charset="0"/>
            </a:endParaRPr>
          </a:p>
        </p:txBody>
      </p:sp>
      <p:sp>
        <p:nvSpPr>
          <p:cNvPr id="668675" name="Rectangle 2"/>
          <p:cNvSpPr>
            <a:spLocks noGrp="1" noRot="1" noChangeAspect="1" noChangeArrowheads="1" noTextEdit="1"/>
          </p:cNvSpPr>
          <p:nvPr>
            <p:ph type="sldImg"/>
          </p:nvPr>
        </p:nvSpPr>
        <p:spPr>
          <a:ln/>
        </p:spPr>
      </p:sp>
      <p:sp>
        <p:nvSpPr>
          <p:cNvPr id="6686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E759BA3-A125-468F-9B0F-D77276E380FF}" type="slidenum">
              <a:rPr lang="en-US" altLang="zh-CN" smtClean="0">
                <a:latin typeface="Times New Roman" pitchFamily="18" charset="0"/>
              </a:rPr>
              <a:pPr eaLnBrk="1" hangingPunct="1"/>
              <a:t>189</a:t>
            </a:fld>
            <a:endParaRPr lang="en-US" altLang="zh-CN" smtClean="0">
              <a:latin typeface="Times New Roman" pitchFamily="18" charset="0"/>
            </a:endParaRPr>
          </a:p>
        </p:txBody>
      </p:sp>
      <p:sp>
        <p:nvSpPr>
          <p:cNvPr id="669699" name="Rectangle 2"/>
          <p:cNvSpPr>
            <a:spLocks noGrp="1" noRot="1" noChangeAspect="1" noChangeArrowheads="1" noTextEdit="1"/>
          </p:cNvSpPr>
          <p:nvPr>
            <p:ph type="sldImg"/>
          </p:nvPr>
        </p:nvSpPr>
        <p:spPr>
          <a:ln/>
        </p:spPr>
      </p:sp>
      <p:sp>
        <p:nvSpPr>
          <p:cNvPr id="6697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96333E-240D-4D94-9860-FE481F85791E}" type="slidenum">
              <a:rPr lang="en-US" altLang="zh-CN" smtClean="0">
                <a:latin typeface="Times New Roman" pitchFamily="18" charset="0"/>
              </a:rPr>
              <a:pPr eaLnBrk="1" hangingPunct="1"/>
              <a:t>19</a:t>
            </a:fld>
            <a:endParaRPr lang="en-US" altLang="zh-CN" smtClean="0">
              <a:latin typeface="Times New Roman" pitchFamily="18" charset="0"/>
            </a:endParaRPr>
          </a:p>
        </p:txBody>
      </p:sp>
      <p:sp>
        <p:nvSpPr>
          <p:cNvPr id="496643" name="Rectangle 2"/>
          <p:cNvSpPr>
            <a:spLocks noGrp="1" noRot="1" noChangeAspect="1" noChangeArrowheads="1" noTextEdit="1"/>
          </p:cNvSpPr>
          <p:nvPr>
            <p:ph type="sldImg"/>
          </p:nvPr>
        </p:nvSpPr>
        <p:spPr>
          <a:ln/>
        </p:spPr>
      </p:sp>
      <p:sp>
        <p:nvSpPr>
          <p:cNvPr id="4966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82FFBA-B0A8-475B-97DB-561F82F1AFCA}" type="slidenum">
              <a:rPr lang="en-US" altLang="zh-CN" smtClean="0">
                <a:latin typeface="Times New Roman" pitchFamily="18" charset="0"/>
              </a:rPr>
              <a:pPr eaLnBrk="1" hangingPunct="1"/>
              <a:t>190</a:t>
            </a:fld>
            <a:endParaRPr lang="en-US" altLang="zh-CN" smtClean="0">
              <a:latin typeface="Times New Roman" pitchFamily="18" charset="0"/>
            </a:endParaRPr>
          </a:p>
        </p:txBody>
      </p:sp>
      <p:sp>
        <p:nvSpPr>
          <p:cNvPr id="670723" name="Rectangle 2"/>
          <p:cNvSpPr>
            <a:spLocks noGrp="1" noRot="1" noChangeAspect="1" noChangeArrowheads="1" noTextEdit="1"/>
          </p:cNvSpPr>
          <p:nvPr>
            <p:ph type="sldImg"/>
          </p:nvPr>
        </p:nvSpPr>
        <p:spPr>
          <a:ln/>
        </p:spPr>
      </p:sp>
      <p:sp>
        <p:nvSpPr>
          <p:cNvPr id="6707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E5755FF-2018-43B8-9933-FA3775D60BC1}" type="slidenum">
              <a:rPr lang="en-US" altLang="zh-CN" smtClean="0">
                <a:latin typeface="Times New Roman" pitchFamily="18" charset="0"/>
              </a:rPr>
              <a:pPr eaLnBrk="1" hangingPunct="1"/>
              <a:t>191</a:t>
            </a:fld>
            <a:endParaRPr lang="en-US" altLang="zh-CN" smtClean="0">
              <a:latin typeface="Times New Roman" pitchFamily="18" charset="0"/>
            </a:endParaRPr>
          </a:p>
        </p:txBody>
      </p:sp>
      <p:sp>
        <p:nvSpPr>
          <p:cNvPr id="671747" name="Rectangle 2"/>
          <p:cNvSpPr>
            <a:spLocks noGrp="1" noRot="1" noChangeAspect="1" noChangeArrowheads="1" noTextEdit="1"/>
          </p:cNvSpPr>
          <p:nvPr>
            <p:ph type="sldImg"/>
          </p:nvPr>
        </p:nvSpPr>
        <p:spPr>
          <a:ln/>
        </p:spPr>
      </p:sp>
      <p:sp>
        <p:nvSpPr>
          <p:cNvPr id="6717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8877FD8-8CAC-467C-A4A5-BD85A84D3D2C}" type="slidenum">
              <a:rPr lang="en-US" altLang="zh-CN" smtClean="0">
                <a:latin typeface="Times New Roman" pitchFamily="18" charset="0"/>
              </a:rPr>
              <a:pPr eaLnBrk="1" hangingPunct="1"/>
              <a:t>192</a:t>
            </a:fld>
            <a:endParaRPr lang="en-US" altLang="zh-CN" smtClean="0">
              <a:latin typeface="Times New Roman" pitchFamily="18" charset="0"/>
            </a:endParaRPr>
          </a:p>
        </p:txBody>
      </p:sp>
      <p:sp>
        <p:nvSpPr>
          <p:cNvPr id="672771" name="Rectangle 2"/>
          <p:cNvSpPr>
            <a:spLocks noGrp="1" noRot="1" noChangeAspect="1" noChangeArrowheads="1" noTextEdit="1"/>
          </p:cNvSpPr>
          <p:nvPr>
            <p:ph type="sldImg"/>
          </p:nvPr>
        </p:nvSpPr>
        <p:spPr>
          <a:ln/>
        </p:spPr>
      </p:sp>
      <p:sp>
        <p:nvSpPr>
          <p:cNvPr id="6727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98C428B-4F97-4DF8-AC12-CC80C0EE2A7E}" type="slidenum">
              <a:rPr lang="en-US" altLang="zh-CN" smtClean="0">
                <a:latin typeface="Times New Roman" pitchFamily="18" charset="0"/>
              </a:rPr>
              <a:pPr eaLnBrk="1" hangingPunct="1"/>
              <a:t>193</a:t>
            </a:fld>
            <a:endParaRPr lang="en-US" altLang="zh-CN" smtClean="0">
              <a:latin typeface="Times New Roman" pitchFamily="18" charset="0"/>
            </a:endParaRPr>
          </a:p>
        </p:txBody>
      </p:sp>
      <p:sp>
        <p:nvSpPr>
          <p:cNvPr id="673795" name="Rectangle 2"/>
          <p:cNvSpPr>
            <a:spLocks noGrp="1" noRot="1" noChangeAspect="1" noChangeArrowheads="1" noTextEdit="1"/>
          </p:cNvSpPr>
          <p:nvPr>
            <p:ph type="sldImg"/>
          </p:nvPr>
        </p:nvSpPr>
        <p:spPr>
          <a:ln/>
        </p:spPr>
      </p:sp>
      <p:sp>
        <p:nvSpPr>
          <p:cNvPr id="6737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C409FA6-7347-4912-83D3-C36AE964C12F}" type="slidenum">
              <a:rPr lang="en-US" altLang="zh-CN" smtClean="0">
                <a:latin typeface="Times New Roman" pitchFamily="18" charset="0"/>
              </a:rPr>
              <a:pPr eaLnBrk="1" hangingPunct="1"/>
              <a:t>194</a:t>
            </a:fld>
            <a:endParaRPr lang="en-US" altLang="zh-CN" smtClean="0">
              <a:latin typeface="Times New Roman" pitchFamily="18" charset="0"/>
            </a:endParaRPr>
          </a:p>
        </p:txBody>
      </p:sp>
      <p:sp>
        <p:nvSpPr>
          <p:cNvPr id="674819" name="Rectangle 2"/>
          <p:cNvSpPr>
            <a:spLocks noGrp="1" noRot="1" noChangeAspect="1" noChangeArrowheads="1" noTextEdit="1"/>
          </p:cNvSpPr>
          <p:nvPr>
            <p:ph type="sldImg"/>
          </p:nvPr>
        </p:nvSpPr>
        <p:spPr>
          <a:ln/>
        </p:spPr>
      </p:sp>
      <p:sp>
        <p:nvSpPr>
          <p:cNvPr id="6748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CCC1468-15E8-4835-973E-5E01C0A4C2D9}" type="slidenum">
              <a:rPr lang="en-US" altLang="zh-CN" smtClean="0">
                <a:latin typeface="Times New Roman" pitchFamily="18" charset="0"/>
              </a:rPr>
              <a:pPr eaLnBrk="1" hangingPunct="1"/>
              <a:t>195</a:t>
            </a:fld>
            <a:endParaRPr lang="en-US" altLang="zh-CN" smtClean="0">
              <a:latin typeface="Times New Roman" pitchFamily="18" charset="0"/>
            </a:endParaRPr>
          </a:p>
        </p:txBody>
      </p:sp>
      <p:sp>
        <p:nvSpPr>
          <p:cNvPr id="675843" name="Rectangle 2"/>
          <p:cNvSpPr>
            <a:spLocks noGrp="1" noRot="1" noChangeAspect="1" noChangeArrowheads="1" noTextEdit="1"/>
          </p:cNvSpPr>
          <p:nvPr>
            <p:ph type="sldImg"/>
          </p:nvPr>
        </p:nvSpPr>
        <p:spPr>
          <a:ln/>
        </p:spPr>
      </p:sp>
      <p:sp>
        <p:nvSpPr>
          <p:cNvPr id="6758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FABC5F8-B160-4746-95BB-C2AF7E652D58}" type="slidenum">
              <a:rPr lang="en-US" altLang="zh-CN" smtClean="0">
                <a:latin typeface="Times New Roman" pitchFamily="18" charset="0"/>
              </a:rPr>
              <a:pPr eaLnBrk="1" hangingPunct="1"/>
              <a:t>196</a:t>
            </a:fld>
            <a:endParaRPr lang="en-US" altLang="zh-CN" smtClean="0">
              <a:latin typeface="Times New Roman" pitchFamily="18" charset="0"/>
            </a:endParaRPr>
          </a:p>
        </p:txBody>
      </p:sp>
      <p:sp>
        <p:nvSpPr>
          <p:cNvPr id="676867" name="Rectangle 2"/>
          <p:cNvSpPr>
            <a:spLocks noGrp="1" noRot="1" noChangeAspect="1" noChangeArrowheads="1" noTextEdit="1"/>
          </p:cNvSpPr>
          <p:nvPr>
            <p:ph type="sldImg"/>
          </p:nvPr>
        </p:nvSpPr>
        <p:spPr>
          <a:ln/>
        </p:spPr>
      </p:sp>
      <p:sp>
        <p:nvSpPr>
          <p:cNvPr id="6768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0040A54-8462-4758-B784-C828BF3A6081}" type="slidenum">
              <a:rPr lang="en-US" altLang="zh-CN" smtClean="0">
                <a:latin typeface="Times New Roman" pitchFamily="18" charset="0"/>
              </a:rPr>
              <a:pPr eaLnBrk="1" hangingPunct="1"/>
              <a:t>197</a:t>
            </a:fld>
            <a:endParaRPr lang="en-US" altLang="zh-CN" smtClean="0">
              <a:latin typeface="Times New Roman" pitchFamily="18" charset="0"/>
            </a:endParaRPr>
          </a:p>
        </p:txBody>
      </p:sp>
      <p:sp>
        <p:nvSpPr>
          <p:cNvPr id="677891" name="Rectangle 2"/>
          <p:cNvSpPr>
            <a:spLocks noGrp="1" noRot="1" noChangeAspect="1" noChangeArrowheads="1" noTextEdit="1"/>
          </p:cNvSpPr>
          <p:nvPr>
            <p:ph type="sldImg"/>
          </p:nvPr>
        </p:nvSpPr>
        <p:spPr>
          <a:ln/>
        </p:spPr>
      </p:sp>
      <p:sp>
        <p:nvSpPr>
          <p:cNvPr id="677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908C7F-CA3E-4949-B57A-C8A426DDD183}" type="slidenum">
              <a:rPr lang="en-US" altLang="zh-CN" smtClean="0">
                <a:latin typeface="Times New Roman" pitchFamily="18" charset="0"/>
              </a:rPr>
              <a:pPr eaLnBrk="1" hangingPunct="1"/>
              <a:t>198</a:t>
            </a:fld>
            <a:endParaRPr lang="en-US" altLang="zh-CN" smtClean="0">
              <a:latin typeface="Times New Roman" pitchFamily="18" charset="0"/>
            </a:endParaRPr>
          </a:p>
        </p:txBody>
      </p:sp>
      <p:sp>
        <p:nvSpPr>
          <p:cNvPr id="678915" name="Rectangle 2"/>
          <p:cNvSpPr>
            <a:spLocks noGrp="1" noRot="1" noChangeAspect="1" noChangeArrowheads="1" noTextEdit="1"/>
          </p:cNvSpPr>
          <p:nvPr>
            <p:ph type="sldImg"/>
          </p:nvPr>
        </p:nvSpPr>
        <p:spPr>
          <a:ln/>
        </p:spPr>
      </p:sp>
      <p:sp>
        <p:nvSpPr>
          <p:cNvPr id="6789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1F59F42-5597-4FAB-8E99-CA4B7463B46F}" type="slidenum">
              <a:rPr lang="en-US" altLang="zh-CN" smtClean="0">
                <a:latin typeface="Times New Roman" pitchFamily="18" charset="0"/>
              </a:rPr>
              <a:pPr eaLnBrk="1" hangingPunct="1"/>
              <a:t>199</a:t>
            </a:fld>
            <a:endParaRPr lang="en-US" altLang="zh-CN" smtClean="0">
              <a:latin typeface="Times New Roman" pitchFamily="18" charset="0"/>
            </a:endParaRPr>
          </a:p>
        </p:txBody>
      </p:sp>
      <p:sp>
        <p:nvSpPr>
          <p:cNvPr id="679939" name="Rectangle 2"/>
          <p:cNvSpPr>
            <a:spLocks noGrp="1" noRot="1" noChangeAspect="1" noChangeArrowheads="1" noTextEdit="1"/>
          </p:cNvSpPr>
          <p:nvPr>
            <p:ph type="sldImg"/>
          </p:nvPr>
        </p:nvSpPr>
        <p:spPr>
          <a:ln/>
        </p:spPr>
      </p:sp>
      <p:sp>
        <p:nvSpPr>
          <p:cNvPr id="6799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50E794E-88BA-40B0-870F-456508B0373F}" type="slidenum">
              <a:rPr lang="en-US" altLang="zh-CN" smtClean="0">
                <a:latin typeface="Times New Roman" pitchFamily="18" charset="0"/>
              </a:rPr>
              <a:pPr eaLnBrk="1" hangingPunct="1"/>
              <a:t>2</a:t>
            </a:fld>
            <a:endParaRPr lang="en-US" altLang="zh-CN" smtClean="0">
              <a:latin typeface="Times New Roman" pitchFamily="18" charset="0"/>
            </a:endParaRPr>
          </a:p>
        </p:txBody>
      </p:sp>
      <p:sp>
        <p:nvSpPr>
          <p:cNvPr id="479235" name="Rectangle 2"/>
          <p:cNvSpPr>
            <a:spLocks noGrp="1" noRot="1" noChangeAspect="1" noChangeArrowheads="1" noTextEdit="1"/>
          </p:cNvSpPr>
          <p:nvPr>
            <p:ph type="sldImg"/>
          </p:nvPr>
        </p:nvSpPr>
        <p:spPr>
          <a:ln/>
        </p:spPr>
      </p:sp>
      <p:sp>
        <p:nvSpPr>
          <p:cNvPr id="4792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52158D7-A86A-40D7-8C84-796E602981C5}" type="slidenum">
              <a:rPr lang="en-US" altLang="zh-CN" smtClean="0">
                <a:latin typeface="Times New Roman" pitchFamily="18" charset="0"/>
              </a:rPr>
              <a:pPr eaLnBrk="1" hangingPunct="1"/>
              <a:t>20</a:t>
            </a:fld>
            <a:endParaRPr lang="en-US" altLang="zh-CN" smtClean="0">
              <a:latin typeface="Times New Roman" pitchFamily="18" charset="0"/>
            </a:endParaRPr>
          </a:p>
        </p:txBody>
      </p:sp>
      <p:sp>
        <p:nvSpPr>
          <p:cNvPr id="497667" name="Rectangle 2"/>
          <p:cNvSpPr>
            <a:spLocks noGrp="1" noRot="1" noChangeAspect="1" noChangeArrowheads="1" noTextEdit="1"/>
          </p:cNvSpPr>
          <p:nvPr>
            <p:ph type="sldImg"/>
          </p:nvPr>
        </p:nvSpPr>
        <p:spPr>
          <a:ln/>
        </p:spPr>
      </p:sp>
      <p:sp>
        <p:nvSpPr>
          <p:cNvPr id="4976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E25C3D0-C38B-41DD-B7F2-692A2E54858F}" type="slidenum">
              <a:rPr lang="en-US" altLang="zh-CN" smtClean="0">
                <a:latin typeface="Times New Roman" pitchFamily="18" charset="0"/>
              </a:rPr>
              <a:pPr eaLnBrk="1" hangingPunct="1"/>
              <a:t>200</a:t>
            </a:fld>
            <a:endParaRPr lang="en-US" altLang="zh-CN" smtClean="0">
              <a:latin typeface="Times New Roman" pitchFamily="18" charset="0"/>
            </a:endParaRPr>
          </a:p>
        </p:txBody>
      </p:sp>
      <p:sp>
        <p:nvSpPr>
          <p:cNvPr id="680963" name="Rectangle 2"/>
          <p:cNvSpPr>
            <a:spLocks noGrp="1" noRot="1" noChangeAspect="1" noChangeArrowheads="1" noTextEdit="1"/>
          </p:cNvSpPr>
          <p:nvPr>
            <p:ph type="sldImg"/>
          </p:nvPr>
        </p:nvSpPr>
        <p:spPr>
          <a:ln/>
        </p:spPr>
      </p:sp>
      <p:sp>
        <p:nvSpPr>
          <p:cNvPr id="6809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F1F536-66B2-44DB-B206-FD7D23DD7EFE}" type="slidenum">
              <a:rPr lang="en-US" altLang="zh-CN" smtClean="0">
                <a:latin typeface="Times New Roman" pitchFamily="18" charset="0"/>
              </a:rPr>
              <a:pPr eaLnBrk="1" hangingPunct="1"/>
              <a:t>201</a:t>
            </a:fld>
            <a:endParaRPr lang="en-US" altLang="zh-CN" smtClean="0">
              <a:latin typeface="Times New Roman" pitchFamily="18" charset="0"/>
            </a:endParaRPr>
          </a:p>
        </p:txBody>
      </p:sp>
      <p:sp>
        <p:nvSpPr>
          <p:cNvPr id="681987" name="Rectangle 2"/>
          <p:cNvSpPr>
            <a:spLocks noGrp="1" noRot="1" noChangeAspect="1" noChangeArrowheads="1" noTextEdit="1"/>
          </p:cNvSpPr>
          <p:nvPr>
            <p:ph type="sldImg"/>
          </p:nvPr>
        </p:nvSpPr>
        <p:spPr>
          <a:ln/>
        </p:spPr>
      </p:sp>
      <p:sp>
        <p:nvSpPr>
          <p:cNvPr id="681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1C0FBB1-787E-41F5-8E6C-22A113E511A5}" type="slidenum">
              <a:rPr lang="en-US" altLang="zh-CN" smtClean="0">
                <a:latin typeface="Times New Roman" pitchFamily="18" charset="0"/>
              </a:rPr>
              <a:pPr eaLnBrk="1" hangingPunct="1"/>
              <a:t>202</a:t>
            </a:fld>
            <a:endParaRPr lang="en-US" altLang="zh-CN" smtClean="0">
              <a:latin typeface="Times New Roman" pitchFamily="18" charset="0"/>
            </a:endParaRPr>
          </a:p>
        </p:txBody>
      </p:sp>
      <p:sp>
        <p:nvSpPr>
          <p:cNvPr id="683011" name="Rectangle 2"/>
          <p:cNvSpPr>
            <a:spLocks noGrp="1" noRot="1" noChangeAspect="1" noChangeArrowheads="1" noTextEdit="1"/>
          </p:cNvSpPr>
          <p:nvPr>
            <p:ph type="sldImg"/>
          </p:nvPr>
        </p:nvSpPr>
        <p:spPr>
          <a:ln/>
        </p:spPr>
      </p:sp>
      <p:sp>
        <p:nvSpPr>
          <p:cNvPr id="683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28C9D7-9AFC-41A1-AECC-B1AB2979B372}" type="slidenum">
              <a:rPr lang="en-US" altLang="zh-CN" smtClean="0">
                <a:latin typeface="Times New Roman" pitchFamily="18" charset="0"/>
              </a:rPr>
              <a:pPr eaLnBrk="1" hangingPunct="1"/>
              <a:t>203</a:t>
            </a:fld>
            <a:endParaRPr lang="en-US" altLang="zh-CN" smtClean="0">
              <a:latin typeface="Times New Roman" pitchFamily="18" charset="0"/>
            </a:endParaRPr>
          </a:p>
        </p:txBody>
      </p:sp>
      <p:sp>
        <p:nvSpPr>
          <p:cNvPr id="684035" name="Rectangle 2"/>
          <p:cNvSpPr>
            <a:spLocks noGrp="1" noRot="1" noChangeAspect="1" noChangeArrowheads="1" noTextEdit="1"/>
          </p:cNvSpPr>
          <p:nvPr>
            <p:ph type="sldImg"/>
          </p:nvPr>
        </p:nvSpPr>
        <p:spPr>
          <a:ln/>
        </p:spPr>
      </p:sp>
      <p:sp>
        <p:nvSpPr>
          <p:cNvPr id="684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207C995-A100-4AFC-A0DF-23AED118DC90}" type="slidenum">
              <a:rPr lang="en-US" altLang="zh-CN" smtClean="0">
                <a:latin typeface="Times New Roman" pitchFamily="18" charset="0"/>
              </a:rPr>
              <a:pPr eaLnBrk="1" hangingPunct="1"/>
              <a:t>204</a:t>
            </a:fld>
            <a:endParaRPr lang="en-US" altLang="zh-CN" smtClean="0">
              <a:latin typeface="Times New Roman" pitchFamily="18" charset="0"/>
            </a:endParaRPr>
          </a:p>
        </p:txBody>
      </p:sp>
      <p:sp>
        <p:nvSpPr>
          <p:cNvPr id="685059" name="Rectangle 2"/>
          <p:cNvSpPr>
            <a:spLocks noGrp="1" noRot="1" noChangeAspect="1" noChangeArrowheads="1" noTextEdit="1"/>
          </p:cNvSpPr>
          <p:nvPr>
            <p:ph type="sldImg"/>
          </p:nvPr>
        </p:nvSpPr>
        <p:spPr>
          <a:ln/>
        </p:spPr>
      </p:sp>
      <p:sp>
        <p:nvSpPr>
          <p:cNvPr id="6850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D9883D2-317C-4E8F-9BCE-D69D39E2840A}" type="slidenum">
              <a:rPr lang="en-US" altLang="zh-CN" smtClean="0">
                <a:latin typeface="Times New Roman" pitchFamily="18" charset="0"/>
              </a:rPr>
              <a:pPr eaLnBrk="1" hangingPunct="1"/>
              <a:t>205</a:t>
            </a:fld>
            <a:endParaRPr lang="en-US" altLang="zh-CN" smtClean="0">
              <a:latin typeface="Times New Roman" pitchFamily="18" charset="0"/>
            </a:endParaRPr>
          </a:p>
        </p:txBody>
      </p:sp>
      <p:sp>
        <p:nvSpPr>
          <p:cNvPr id="686083" name="Rectangle 2"/>
          <p:cNvSpPr>
            <a:spLocks noGrp="1" noRot="1" noChangeAspect="1" noChangeArrowheads="1" noTextEdit="1"/>
          </p:cNvSpPr>
          <p:nvPr>
            <p:ph type="sldImg"/>
          </p:nvPr>
        </p:nvSpPr>
        <p:spPr>
          <a:ln/>
        </p:spPr>
      </p:sp>
      <p:sp>
        <p:nvSpPr>
          <p:cNvPr id="6860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99AC15-57C8-4B99-ACB8-374037ACD530}" type="slidenum">
              <a:rPr lang="en-US" altLang="zh-CN" smtClean="0">
                <a:latin typeface="Times New Roman" pitchFamily="18" charset="0"/>
              </a:rPr>
              <a:pPr eaLnBrk="1" hangingPunct="1"/>
              <a:t>206</a:t>
            </a:fld>
            <a:endParaRPr lang="en-US" altLang="zh-CN" smtClean="0">
              <a:latin typeface="Times New Roman" pitchFamily="18" charset="0"/>
            </a:endParaRPr>
          </a:p>
        </p:txBody>
      </p:sp>
      <p:sp>
        <p:nvSpPr>
          <p:cNvPr id="687107" name="Rectangle 2"/>
          <p:cNvSpPr>
            <a:spLocks noGrp="1" noRot="1" noChangeAspect="1" noChangeArrowheads="1" noTextEdit="1"/>
          </p:cNvSpPr>
          <p:nvPr>
            <p:ph type="sldImg"/>
          </p:nvPr>
        </p:nvSpPr>
        <p:spPr>
          <a:ln/>
        </p:spPr>
      </p:sp>
      <p:sp>
        <p:nvSpPr>
          <p:cNvPr id="6871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5E4F14-4095-4CEC-8C8F-F5FC0B38B9E6}" type="slidenum">
              <a:rPr lang="en-US" altLang="zh-CN" smtClean="0">
                <a:latin typeface="Times New Roman" pitchFamily="18" charset="0"/>
              </a:rPr>
              <a:pPr eaLnBrk="1" hangingPunct="1"/>
              <a:t>207</a:t>
            </a:fld>
            <a:endParaRPr lang="en-US" altLang="zh-CN" smtClean="0">
              <a:latin typeface="Times New Roman" pitchFamily="18" charset="0"/>
            </a:endParaRPr>
          </a:p>
        </p:txBody>
      </p:sp>
      <p:sp>
        <p:nvSpPr>
          <p:cNvPr id="688131" name="Rectangle 2"/>
          <p:cNvSpPr>
            <a:spLocks noGrp="1" noRot="1" noChangeAspect="1" noChangeArrowheads="1" noTextEdit="1"/>
          </p:cNvSpPr>
          <p:nvPr>
            <p:ph type="sldImg"/>
          </p:nvPr>
        </p:nvSpPr>
        <p:spPr>
          <a:ln/>
        </p:spPr>
      </p:sp>
      <p:sp>
        <p:nvSpPr>
          <p:cNvPr id="688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41C83BC-D8FE-4951-8578-46528A7E46B1}" type="slidenum">
              <a:rPr lang="en-US" altLang="zh-CN" smtClean="0">
                <a:latin typeface="Times New Roman" pitchFamily="18" charset="0"/>
              </a:rPr>
              <a:pPr eaLnBrk="1" hangingPunct="1"/>
              <a:t>208</a:t>
            </a:fld>
            <a:endParaRPr lang="en-US" altLang="zh-CN" smtClean="0">
              <a:latin typeface="Times New Roman" pitchFamily="18" charset="0"/>
            </a:endParaRPr>
          </a:p>
        </p:txBody>
      </p:sp>
      <p:sp>
        <p:nvSpPr>
          <p:cNvPr id="689155" name="Rectangle 2"/>
          <p:cNvSpPr>
            <a:spLocks noGrp="1" noRot="1" noChangeAspect="1" noChangeArrowheads="1" noTextEdit="1"/>
          </p:cNvSpPr>
          <p:nvPr>
            <p:ph type="sldImg"/>
          </p:nvPr>
        </p:nvSpPr>
        <p:spPr>
          <a:ln/>
        </p:spPr>
      </p:sp>
      <p:sp>
        <p:nvSpPr>
          <p:cNvPr id="6891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CD6459E-9DE8-4676-8B78-1B7DE864A931}" type="slidenum">
              <a:rPr lang="en-US" altLang="zh-CN" smtClean="0">
                <a:latin typeface="Times New Roman" pitchFamily="18" charset="0"/>
              </a:rPr>
              <a:pPr eaLnBrk="1" hangingPunct="1"/>
              <a:t>209</a:t>
            </a:fld>
            <a:endParaRPr lang="en-US" altLang="zh-CN" smtClean="0">
              <a:latin typeface="Times New Roman" pitchFamily="18" charset="0"/>
            </a:endParaRPr>
          </a:p>
        </p:txBody>
      </p:sp>
      <p:sp>
        <p:nvSpPr>
          <p:cNvPr id="690179" name="Rectangle 2"/>
          <p:cNvSpPr>
            <a:spLocks noGrp="1" noRot="1" noChangeAspect="1" noChangeArrowheads="1" noTextEdit="1"/>
          </p:cNvSpPr>
          <p:nvPr>
            <p:ph type="sldImg"/>
          </p:nvPr>
        </p:nvSpPr>
        <p:spPr>
          <a:ln/>
        </p:spPr>
      </p:sp>
      <p:sp>
        <p:nvSpPr>
          <p:cNvPr id="6901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459EB58-40A9-4C90-808B-DAD974BCF421}" type="slidenum">
              <a:rPr lang="en-US" altLang="zh-CN" smtClean="0">
                <a:latin typeface="Times New Roman" pitchFamily="18" charset="0"/>
              </a:rPr>
              <a:pPr eaLnBrk="1" hangingPunct="1"/>
              <a:t>21</a:t>
            </a:fld>
            <a:endParaRPr lang="en-US" altLang="zh-CN" smtClean="0">
              <a:latin typeface="Times New Roman" pitchFamily="18" charset="0"/>
            </a:endParaRPr>
          </a:p>
        </p:txBody>
      </p:sp>
      <p:sp>
        <p:nvSpPr>
          <p:cNvPr id="498691" name="Rectangle 2"/>
          <p:cNvSpPr>
            <a:spLocks noGrp="1" noRot="1" noChangeAspect="1" noChangeArrowheads="1" noTextEdit="1"/>
          </p:cNvSpPr>
          <p:nvPr>
            <p:ph type="sldImg"/>
          </p:nvPr>
        </p:nvSpPr>
        <p:spPr>
          <a:ln/>
        </p:spPr>
      </p:sp>
      <p:sp>
        <p:nvSpPr>
          <p:cNvPr id="4986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991E930-7160-4A79-B4C0-BCAC366A6FE9}" type="slidenum">
              <a:rPr lang="en-US" altLang="zh-CN" smtClean="0">
                <a:latin typeface="Times New Roman" pitchFamily="18" charset="0"/>
              </a:rPr>
              <a:pPr eaLnBrk="1" hangingPunct="1"/>
              <a:t>210</a:t>
            </a:fld>
            <a:endParaRPr lang="en-US" altLang="zh-CN" smtClean="0">
              <a:latin typeface="Times New Roman" pitchFamily="18" charset="0"/>
            </a:endParaRPr>
          </a:p>
        </p:txBody>
      </p:sp>
      <p:sp>
        <p:nvSpPr>
          <p:cNvPr id="691203" name="Rectangle 2"/>
          <p:cNvSpPr>
            <a:spLocks noGrp="1" noRot="1" noChangeAspect="1" noChangeArrowheads="1" noTextEdit="1"/>
          </p:cNvSpPr>
          <p:nvPr>
            <p:ph type="sldImg"/>
          </p:nvPr>
        </p:nvSpPr>
        <p:spPr>
          <a:ln/>
        </p:spPr>
      </p:sp>
      <p:sp>
        <p:nvSpPr>
          <p:cNvPr id="6912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43083BA-A6AD-4AE2-8589-D59BCC336A07}" type="slidenum">
              <a:rPr lang="en-US" altLang="zh-CN" smtClean="0">
                <a:latin typeface="Times New Roman" pitchFamily="18" charset="0"/>
              </a:rPr>
              <a:pPr eaLnBrk="1" hangingPunct="1"/>
              <a:t>211</a:t>
            </a:fld>
            <a:endParaRPr lang="en-US" altLang="zh-CN" smtClean="0">
              <a:latin typeface="Times New Roman" pitchFamily="18" charset="0"/>
            </a:endParaRPr>
          </a:p>
        </p:txBody>
      </p:sp>
      <p:sp>
        <p:nvSpPr>
          <p:cNvPr id="692227" name="Rectangle 2"/>
          <p:cNvSpPr>
            <a:spLocks noGrp="1" noRot="1" noChangeAspect="1" noChangeArrowheads="1" noTextEdit="1"/>
          </p:cNvSpPr>
          <p:nvPr>
            <p:ph type="sldImg"/>
          </p:nvPr>
        </p:nvSpPr>
        <p:spPr>
          <a:ln/>
        </p:spPr>
      </p:sp>
      <p:sp>
        <p:nvSpPr>
          <p:cNvPr id="6922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025096-69C4-4DC2-977A-74A9E715CB14}" type="slidenum">
              <a:rPr lang="en-US" altLang="zh-CN" smtClean="0">
                <a:latin typeface="Times New Roman" pitchFamily="18" charset="0"/>
              </a:rPr>
              <a:pPr eaLnBrk="1" hangingPunct="1"/>
              <a:t>212</a:t>
            </a:fld>
            <a:endParaRPr lang="en-US" altLang="zh-CN" smtClean="0">
              <a:latin typeface="Times New Roman" pitchFamily="18" charset="0"/>
            </a:endParaRPr>
          </a:p>
        </p:txBody>
      </p:sp>
      <p:sp>
        <p:nvSpPr>
          <p:cNvPr id="693251" name="Rectangle 2"/>
          <p:cNvSpPr>
            <a:spLocks noGrp="1" noRot="1" noChangeAspect="1" noChangeArrowheads="1" noTextEdit="1"/>
          </p:cNvSpPr>
          <p:nvPr>
            <p:ph type="sldImg"/>
          </p:nvPr>
        </p:nvSpPr>
        <p:spPr>
          <a:ln/>
        </p:spPr>
      </p:sp>
      <p:sp>
        <p:nvSpPr>
          <p:cNvPr id="6932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230CE3D-0C0F-4746-90C5-35892A5FBE49}" type="slidenum">
              <a:rPr lang="en-US" altLang="zh-CN" smtClean="0">
                <a:latin typeface="Times New Roman" pitchFamily="18" charset="0"/>
              </a:rPr>
              <a:pPr eaLnBrk="1" hangingPunct="1"/>
              <a:t>213</a:t>
            </a:fld>
            <a:endParaRPr lang="en-US" altLang="zh-CN" smtClean="0">
              <a:latin typeface="Times New Roman" pitchFamily="18" charset="0"/>
            </a:endParaRPr>
          </a:p>
        </p:txBody>
      </p:sp>
      <p:sp>
        <p:nvSpPr>
          <p:cNvPr id="694275" name="Rectangle 2"/>
          <p:cNvSpPr>
            <a:spLocks noGrp="1" noRot="1" noChangeAspect="1" noChangeArrowheads="1" noTextEdit="1"/>
          </p:cNvSpPr>
          <p:nvPr>
            <p:ph type="sldImg"/>
          </p:nvPr>
        </p:nvSpPr>
        <p:spPr>
          <a:ln/>
        </p:spPr>
      </p:sp>
      <p:sp>
        <p:nvSpPr>
          <p:cNvPr id="6942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4946F14-52DD-40A8-BC59-5E3619070E00}" type="slidenum">
              <a:rPr lang="en-US" altLang="zh-CN" smtClean="0">
                <a:latin typeface="Times New Roman" pitchFamily="18" charset="0"/>
              </a:rPr>
              <a:pPr eaLnBrk="1" hangingPunct="1"/>
              <a:t>214</a:t>
            </a:fld>
            <a:endParaRPr lang="en-US" altLang="zh-CN" smtClean="0">
              <a:latin typeface="Times New Roman" pitchFamily="18" charset="0"/>
            </a:endParaRPr>
          </a:p>
        </p:txBody>
      </p:sp>
      <p:sp>
        <p:nvSpPr>
          <p:cNvPr id="695299" name="Rectangle 2"/>
          <p:cNvSpPr>
            <a:spLocks noGrp="1" noRot="1" noChangeAspect="1" noChangeArrowheads="1" noTextEdit="1"/>
          </p:cNvSpPr>
          <p:nvPr>
            <p:ph type="sldImg"/>
          </p:nvPr>
        </p:nvSpPr>
        <p:spPr>
          <a:ln/>
        </p:spPr>
      </p:sp>
      <p:sp>
        <p:nvSpPr>
          <p:cNvPr id="695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666D76-5A55-4B81-AF34-9CA0E88D179D}" type="slidenum">
              <a:rPr lang="en-US" altLang="zh-CN" smtClean="0">
                <a:latin typeface="Times New Roman" pitchFamily="18" charset="0"/>
              </a:rPr>
              <a:pPr eaLnBrk="1" hangingPunct="1"/>
              <a:t>215</a:t>
            </a:fld>
            <a:endParaRPr lang="en-US" altLang="zh-CN" smtClean="0">
              <a:latin typeface="Times New Roman" pitchFamily="18" charset="0"/>
            </a:endParaRPr>
          </a:p>
        </p:txBody>
      </p:sp>
      <p:sp>
        <p:nvSpPr>
          <p:cNvPr id="696323" name="Rectangle 2"/>
          <p:cNvSpPr>
            <a:spLocks noGrp="1" noRot="1" noChangeAspect="1" noChangeArrowheads="1" noTextEdit="1"/>
          </p:cNvSpPr>
          <p:nvPr>
            <p:ph type="sldImg"/>
          </p:nvPr>
        </p:nvSpPr>
        <p:spPr>
          <a:ln/>
        </p:spPr>
      </p:sp>
      <p:sp>
        <p:nvSpPr>
          <p:cNvPr id="6963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E74B557-FAC5-43E7-9E25-429115611584}" type="slidenum">
              <a:rPr lang="en-US" altLang="zh-CN" smtClean="0">
                <a:latin typeface="Times New Roman" pitchFamily="18" charset="0"/>
              </a:rPr>
              <a:pPr eaLnBrk="1" hangingPunct="1"/>
              <a:t>216</a:t>
            </a:fld>
            <a:endParaRPr lang="en-US" altLang="zh-CN" smtClean="0">
              <a:latin typeface="Times New Roman" pitchFamily="18" charset="0"/>
            </a:endParaRPr>
          </a:p>
        </p:txBody>
      </p:sp>
      <p:sp>
        <p:nvSpPr>
          <p:cNvPr id="697347" name="Rectangle 2"/>
          <p:cNvSpPr>
            <a:spLocks noGrp="1" noRot="1" noChangeAspect="1" noChangeArrowheads="1" noTextEdit="1"/>
          </p:cNvSpPr>
          <p:nvPr>
            <p:ph type="sldImg"/>
          </p:nvPr>
        </p:nvSpPr>
        <p:spPr>
          <a:ln/>
        </p:spPr>
      </p:sp>
      <p:sp>
        <p:nvSpPr>
          <p:cNvPr id="6973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F429690-8803-443C-BE72-DE49A9811E58}" type="slidenum">
              <a:rPr lang="en-US" altLang="zh-CN" smtClean="0">
                <a:latin typeface="Times New Roman" pitchFamily="18" charset="0"/>
              </a:rPr>
              <a:pPr eaLnBrk="1" hangingPunct="1"/>
              <a:t>217</a:t>
            </a:fld>
            <a:endParaRPr lang="en-US" altLang="zh-CN" smtClean="0">
              <a:latin typeface="Times New Roman" pitchFamily="18" charset="0"/>
            </a:endParaRPr>
          </a:p>
        </p:txBody>
      </p:sp>
      <p:sp>
        <p:nvSpPr>
          <p:cNvPr id="698371" name="Rectangle 2"/>
          <p:cNvSpPr>
            <a:spLocks noGrp="1" noRot="1" noChangeAspect="1" noChangeArrowheads="1" noTextEdit="1"/>
          </p:cNvSpPr>
          <p:nvPr>
            <p:ph type="sldImg"/>
          </p:nvPr>
        </p:nvSpPr>
        <p:spPr>
          <a:ln/>
        </p:spPr>
      </p:sp>
      <p:sp>
        <p:nvSpPr>
          <p:cNvPr id="6983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9A133BE-D061-479E-AFB7-1D205D1E1A1C}" type="slidenum">
              <a:rPr lang="en-US" altLang="zh-CN" smtClean="0">
                <a:latin typeface="Times New Roman" pitchFamily="18" charset="0"/>
              </a:rPr>
              <a:pPr eaLnBrk="1" hangingPunct="1"/>
              <a:t>218</a:t>
            </a:fld>
            <a:endParaRPr lang="en-US" altLang="zh-CN" smtClean="0">
              <a:latin typeface="Times New Roman" pitchFamily="18" charset="0"/>
            </a:endParaRPr>
          </a:p>
        </p:txBody>
      </p:sp>
      <p:sp>
        <p:nvSpPr>
          <p:cNvPr id="699395" name="Rectangle 2"/>
          <p:cNvSpPr>
            <a:spLocks noGrp="1" noRot="1" noChangeAspect="1" noChangeArrowheads="1" noTextEdit="1"/>
          </p:cNvSpPr>
          <p:nvPr>
            <p:ph type="sldImg"/>
          </p:nvPr>
        </p:nvSpPr>
        <p:spPr>
          <a:ln/>
        </p:spPr>
      </p:sp>
      <p:sp>
        <p:nvSpPr>
          <p:cNvPr id="6993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871981-B9DD-45CE-9804-F999C216540D}" type="slidenum">
              <a:rPr lang="en-US" altLang="zh-CN" smtClean="0">
                <a:latin typeface="Times New Roman" pitchFamily="18" charset="0"/>
              </a:rPr>
              <a:pPr eaLnBrk="1" hangingPunct="1"/>
              <a:t>219</a:t>
            </a:fld>
            <a:endParaRPr lang="en-US" altLang="zh-CN" smtClean="0">
              <a:latin typeface="Times New Roman" pitchFamily="18" charset="0"/>
            </a:endParaRPr>
          </a:p>
        </p:txBody>
      </p:sp>
      <p:sp>
        <p:nvSpPr>
          <p:cNvPr id="700419" name="Rectangle 2"/>
          <p:cNvSpPr>
            <a:spLocks noGrp="1" noRot="1" noChangeAspect="1" noChangeArrowheads="1" noTextEdit="1"/>
          </p:cNvSpPr>
          <p:nvPr>
            <p:ph type="sldImg"/>
          </p:nvPr>
        </p:nvSpPr>
        <p:spPr>
          <a:ln/>
        </p:spPr>
      </p:sp>
      <p:sp>
        <p:nvSpPr>
          <p:cNvPr id="7004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3A0E55-87BE-40B1-ADC1-4B65CA8A1243}" type="slidenum">
              <a:rPr lang="en-US" altLang="zh-CN" smtClean="0">
                <a:latin typeface="Times New Roman" pitchFamily="18" charset="0"/>
              </a:rPr>
              <a:pPr eaLnBrk="1" hangingPunct="1"/>
              <a:t>22</a:t>
            </a:fld>
            <a:endParaRPr lang="en-US" altLang="zh-CN" smtClean="0">
              <a:latin typeface="Times New Roman" pitchFamily="18" charset="0"/>
            </a:endParaRPr>
          </a:p>
        </p:txBody>
      </p:sp>
      <p:sp>
        <p:nvSpPr>
          <p:cNvPr id="499715" name="Rectangle 2"/>
          <p:cNvSpPr>
            <a:spLocks noGrp="1" noRot="1" noChangeAspect="1" noChangeArrowheads="1" noTextEdit="1"/>
          </p:cNvSpPr>
          <p:nvPr>
            <p:ph type="sldImg"/>
          </p:nvPr>
        </p:nvSpPr>
        <p:spPr>
          <a:ln/>
        </p:spPr>
      </p:sp>
      <p:sp>
        <p:nvSpPr>
          <p:cNvPr id="499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2700F7-71F4-4704-B03D-69EB8922DFA7}" type="slidenum">
              <a:rPr lang="en-US" altLang="zh-CN" smtClean="0">
                <a:latin typeface="Times New Roman" pitchFamily="18" charset="0"/>
              </a:rPr>
              <a:pPr eaLnBrk="1" hangingPunct="1"/>
              <a:t>220</a:t>
            </a:fld>
            <a:endParaRPr lang="en-US" altLang="zh-CN" smtClean="0">
              <a:latin typeface="Times New Roman" pitchFamily="18" charset="0"/>
            </a:endParaRPr>
          </a:p>
        </p:txBody>
      </p:sp>
      <p:sp>
        <p:nvSpPr>
          <p:cNvPr id="701443" name="Rectangle 2"/>
          <p:cNvSpPr>
            <a:spLocks noGrp="1" noRot="1" noChangeAspect="1" noChangeArrowheads="1" noTextEdit="1"/>
          </p:cNvSpPr>
          <p:nvPr>
            <p:ph type="sldImg"/>
          </p:nvPr>
        </p:nvSpPr>
        <p:spPr>
          <a:ln/>
        </p:spPr>
      </p:sp>
      <p:sp>
        <p:nvSpPr>
          <p:cNvPr id="701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4DDF6B-6C07-4378-8613-A880296A5585}" type="slidenum">
              <a:rPr lang="en-US" altLang="zh-CN" smtClean="0">
                <a:latin typeface="Times New Roman" pitchFamily="18" charset="0"/>
              </a:rPr>
              <a:pPr eaLnBrk="1" hangingPunct="1"/>
              <a:t>221</a:t>
            </a:fld>
            <a:endParaRPr lang="en-US" altLang="zh-CN" smtClean="0">
              <a:latin typeface="Times New Roman" pitchFamily="18" charset="0"/>
            </a:endParaRPr>
          </a:p>
        </p:txBody>
      </p:sp>
      <p:sp>
        <p:nvSpPr>
          <p:cNvPr id="702467" name="Rectangle 2"/>
          <p:cNvSpPr>
            <a:spLocks noGrp="1" noRot="1" noChangeAspect="1" noChangeArrowheads="1" noTextEdit="1"/>
          </p:cNvSpPr>
          <p:nvPr>
            <p:ph type="sldImg"/>
          </p:nvPr>
        </p:nvSpPr>
        <p:spPr>
          <a:ln/>
        </p:spPr>
      </p:sp>
      <p:sp>
        <p:nvSpPr>
          <p:cNvPr id="7024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8B4919-930F-420E-BD69-A88CCC06A48B}" type="slidenum">
              <a:rPr lang="en-US" altLang="zh-CN" smtClean="0">
                <a:latin typeface="Times New Roman" pitchFamily="18" charset="0"/>
              </a:rPr>
              <a:pPr eaLnBrk="1" hangingPunct="1"/>
              <a:t>222</a:t>
            </a:fld>
            <a:endParaRPr lang="en-US" altLang="zh-CN" smtClean="0">
              <a:latin typeface="Times New Roman" pitchFamily="18" charset="0"/>
            </a:endParaRPr>
          </a:p>
        </p:txBody>
      </p:sp>
      <p:sp>
        <p:nvSpPr>
          <p:cNvPr id="703491" name="Rectangle 2"/>
          <p:cNvSpPr>
            <a:spLocks noGrp="1" noRot="1" noChangeAspect="1" noChangeArrowheads="1" noTextEdit="1"/>
          </p:cNvSpPr>
          <p:nvPr>
            <p:ph type="sldImg"/>
          </p:nvPr>
        </p:nvSpPr>
        <p:spPr>
          <a:ln/>
        </p:spPr>
      </p:sp>
      <p:sp>
        <p:nvSpPr>
          <p:cNvPr id="7034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817738-28B9-4101-960B-1B5896089501}" type="slidenum">
              <a:rPr lang="en-US" altLang="zh-CN" smtClean="0">
                <a:latin typeface="Times New Roman" pitchFamily="18" charset="0"/>
              </a:rPr>
              <a:pPr eaLnBrk="1" hangingPunct="1"/>
              <a:t>223</a:t>
            </a:fld>
            <a:endParaRPr lang="en-US" altLang="zh-CN" smtClean="0">
              <a:latin typeface="Times New Roman" pitchFamily="18" charset="0"/>
            </a:endParaRPr>
          </a:p>
        </p:txBody>
      </p:sp>
      <p:sp>
        <p:nvSpPr>
          <p:cNvPr id="704515" name="Rectangle 2"/>
          <p:cNvSpPr>
            <a:spLocks noGrp="1" noRot="1" noChangeAspect="1" noChangeArrowheads="1" noTextEdit="1"/>
          </p:cNvSpPr>
          <p:nvPr>
            <p:ph type="sldImg"/>
          </p:nvPr>
        </p:nvSpPr>
        <p:spPr>
          <a:ln/>
        </p:spPr>
      </p:sp>
      <p:sp>
        <p:nvSpPr>
          <p:cNvPr id="7045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715CB7-E05E-4808-BC7C-CB2E09D47C6F}" type="slidenum">
              <a:rPr lang="en-US" altLang="zh-CN" smtClean="0">
                <a:latin typeface="Times New Roman" pitchFamily="18" charset="0"/>
              </a:rPr>
              <a:pPr eaLnBrk="1" hangingPunct="1"/>
              <a:t>224</a:t>
            </a:fld>
            <a:endParaRPr lang="en-US" altLang="zh-CN" smtClean="0">
              <a:latin typeface="Times New Roman" pitchFamily="18" charset="0"/>
            </a:endParaRPr>
          </a:p>
        </p:txBody>
      </p:sp>
      <p:sp>
        <p:nvSpPr>
          <p:cNvPr id="705539" name="Rectangle 2"/>
          <p:cNvSpPr>
            <a:spLocks noGrp="1" noRot="1" noChangeAspect="1" noChangeArrowheads="1" noTextEdit="1"/>
          </p:cNvSpPr>
          <p:nvPr>
            <p:ph type="sldImg"/>
          </p:nvPr>
        </p:nvSpPr>
        <p:spPr>
          <a:ln/>
        </p:spPr>
      </p:sp>
      <p:sp>
        <p:nvSpPr>
          <p:cNvPr id="7055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3DFDD4-0057-485D-8EF3-BA5F6793236C}" type="slidenum">
              <a:rPr lang="en-US" altLang="zh-CN" smtClean="0">
                <a:latin typeface="Times New Roman" pitchFamily="18" charset="0"/>
              </a:rPr>
              <a:pPr eaLnBrk="1" hangingPunct="1"/>
              <a:t>225</a:t>
            </a:fld>
            <a:endParaRPr lang="en-US" altLang="zh-CN" smtClean="0">
              <a:latin typeface="Times New Roman" pitchFamily="18" charset="0"/>
            </a:endParaRPr>
          </a:p>
        </p:txBody>
      </p:sp>
      <p:sp>
        <p:nvSpPr>
          <p:cNvPr id="706563" name="Rectangle 2"/>
          <p:cNvSpPr>
            <a:spLocks noGrp="1" noRot="1" noChangeAspect="1" noChangeArrowheads="1" noTextEdit="1"/>
          </p:cNvSpPr>
          <p:nvPr>
            <p:ph type="sldImg"/>
          </p:nvPr>
        </p:nvSpPr>
        <p:spPr>
          <a:ln/>
        </p:spPr>
      </p:sp>
      <p:sp>
        <p:nvSpPr>
          <p:cNvPr id="7065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3275083-C72B-4E98-93D3-0F3B6A4278D8}" type="slidenum">
              <a:rPr lang="en-US" altLang="zh-CN" smtClean="0">
                <a:latin typeface="Times New Roman" pitchFamily="18" charset="0"/>
              </a:rPr>
              <a:pPr eaLnBrk="1" hangingPunct="1"/>
              <a:t>226</a:t>
            </a:fld>
            <a:endParaRPr lang="en-US" altLang="zh-CN" smtClean="0">
              <a:latin typeface="Times New Roman" pitchFamily="18" charset="0"/>
            </a:endParaRPr>
          </a:p>
        </p:txBody>
      </p:sp>
      <p:sp>
        <p:nvSpPr>
          <p:cNvPr id="707587" name="Rectangle 2"/>
          <p:cNvSpPr>
            <a:spLocks noGrp="1" noRot="1" noChangeAspect="1" noChangeArrowheads="1" noTextEdit="1"/>
          </p:cNvSpPr>
          <p:nvPr>
            <p:ph type="sldImg"/>
          </p:nvPr>
        </p:nvSpPr>
        <p:spPr>
          <a:ln/>
        </p:spPr>
      </p:sp>
      <p:sp>
        <p:nvSpPr>
          <p:cNvPr id="707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90F25C3-C69F-47AD-9B87-48B7DCAB0F48}" type="slidenum">
              <a:rPr lang="en-US" altLang="zh-CN" smtClean="0">
                <a:latin typeface="Times New Roman" pitchFamily="18" charset="0"/>
              </a:rPr>
              <a:pPr eaLnBrk="1" hangingPunct="1"/>
              <a:t>227</a:t>
            </a:fld>
            <a:endParaRPr lang="en-US" altLang="zh-CN" smtClean="0">
              <a:latin typeface="Times New Roman" pitchFamily="18" charset="0"/>
            </a:endParaRPr>
          </a:p>
        </p:txBody>
      </p:sp>
      <p:sp>
        <p:nvSpPr>
          <p:cNvPr id="708611" name="Rectangle 2"/>
          <p:cNvSpPr>
            <a:spLocks noGrp="1" noRot="1" noChangeAspect="1" noChangeArrowheads="1" noTextEdit="1"/>
          </p:cNvSpPr>
          <p:nvPr>
            <p:ph type="sldImg"/>
          </p:nvPr>
        </p:nvSpPr>
        <p:spPr>
          <a:ln/>
        </p:spPr>
      </p:sp>
      <p:sp>
        <p:nvSpPr>
          <p:cNvPr id="7086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1E9E64E-021B-4136-B3BF-EE5770EC0100}" type="slidenum">
              <a:rPr lang="en-US" altLang="zh-CN" smtClean="0">
                <a:latin typeface="Times New Roman" pitchFamily="18" charset="0"/>
              </a:rPr>
              <a:pPr eaLnBrk="1" hangingPunct="1"/>
              <a:t>228</a:t>
            </a:fld>
            <a:endParaRPr lang="en-US" altLang="zh-CN" smtClean="0">
              <a:latin typeface="Times New Roman" pitchFamily="18" charset="0"/>
            </a:endParaRPr>
          </a:p>
        </p:txBody>
      </p:sp>
      <p:sp>
        <p:nvSpPr>
          <p:cNvPr id="709635" name="Rectangle 2"/>
          <p:cNvSpPr>
            <a:spLocks noGrp="1" noRot="1" noChangeAspect="1" noChangeArrowheads="1" noTextEdit="1"/>
          </p:cNvSpPr>
          <p:nvPr>
            <p:ph type="sldImg"/>
          </p:nvPr>
        </p:nvSpPr>
        <p:spPr>
          <a:ln/>
        </p:spPr>
      </p:sp>
      <p:sp>
        <p:nvSpPr>
          <p:cNvPr id="7096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EFE866-7A10-4875-836A-B0309C3A748B}" type="slidenum">
              <a:rPr lang="en-US" altLang="zh-CN" smtClean="0">
                <a:latin typeface="Times New Roman" pitchFamily="18" charset="0"/>
              </a:rPr>
              <a:pPr eaLnBrk="1" hangingPunct="1"/>
              <a:t>229</a:t>
            </a:fld>
            <a:endParaRPr lang="en-US" altLang="zh-CN" smtClean="0">
              <a:latin typeface="Times New Roman" pitchFamily="18" charset="0"/>
            </a:endParaRPr>
          </a:p>
        </p:txBody>
      </p:sp>
      <p:sp>
        <p:nvSpPr>
          <p:cNvPr id="710659" name="Rectangle 2"/>
          <p:cNvSpPr>
            <a:spLocks noGrp="1" noRot="1" noChangeAspect="1" noChangeArrowheads="1" noTextEdit="1"/>
          </p:cNvSpPr>
          <p:nvPr>
            <p:ph type="sldImg"/>
          </p:nvPr>
        </p:nvSpPr>
        <p:spPr>
          <a:ln/>
        </p:spPr>
      </p:sp>
      <p:sp>
        <p:nvSpPr>
          <p:cNvPr id="7106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3DE3A1-2B2B-48A1-B62F-0E3FA6B12632}" type="slidenum">
              <a:rPr lang="en-US" altLang="zh-CN" smtClean="0">
                <a:latin typeface="Times New Roman" pitchFamily="18" charset="0"/>
              </a:rPr>
              <a:pPr eaLnBrk="1" hangingPunct="1"/>
              <a:t>23</a:t>
            </a:fld>
            <a:endParaRPr lang="en-US" altLang="zh-CN" smtClean="0">
              <a:latin typeface="Times New Roman" pitchFamily="18" charset="0"/>
            </a:endParaRPr>
          </a:p>
        </p:txBody>
      </p:sp>
      <p:sp>
        <p:nvSpPr>
          <p:cNvPr id="500739" name="Rectangle 2"/>
          <p:cNvSpPr>
            <a:spLocks noGrp="1" noRot="1" noChangeAspect="1" noChangeArrowheads="1" noTextEdit="1"/>
          </p:cNvSpPr>
          <p:nvPr>
            <p:ph type="sldImg"/>
          </p:nvPr>
        </p:nvSpPr>
        <p:spPr>
          <a:ln/>
        </p:spPr>
      </p:sp>
      <p:sp>
        <p:nvSpPr>
          <p:cNvPr id="5007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C045BE4-D913-461F-B297-5E2B94EB0BC9}" type="slidenum">
              <a:rPr lang="en-US" altLang="zh-CN" smtClean="0">
                <a:latin typeface="Times New Roman" pitchFamily="18" charset="0"/>
              </a:rPr>
              <a:pPr eaLnBrk="1" hangingPunct="1"/>
              <a:t>230</a:t>
            </a:fld>
            <a:endParaRPr lang="en-US" altLang="zh-CN" smtClean="0">
              <a:latin typeface="Times New Roman" pitchFamily="18" charset="0"/>
            </a:endParaRPr>
          </a:p>
        </p:txBody>
      </p:sp>
      <p:sp>
        <p:nvSpPr>
          <p:cNvPr id="711683" name="Rectangle 2"/>
          <p:cNvSpPr>
            <a:spLocks noGrp="1" noRot="1" noChangeAspect="1" noChangeArrowheads="1" noTextEdit="1"/>
          </p:cNvSpPr>
          <p:nvPr>
            <p:ph type="sldImg"/>
          </p:nvPr>
        </p:nvSpPr>
        <p:spPr>
          <a:ln/>
        </p:spPr>
      </p:sp>
      <p:sp>
        <p:nvSpPr>
          <p:cNvPr id="7116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C9F95B-8A99-4407-9866-B6AE4C1BB9EF}" type="slidenum">
              <a:rPr lang="en-US" altLang="zh-CN" smtClean="0">
                <a:latin typeface="Times New Roman" pitchFamily="18" charset="0"/>
              </a:rPr>
              <a:pPr eaLnBrk="1" hangingPunct="1"/>
              <a:t>231</a:t>
            </a:fld>
            <a:endParaRPr lang="en-US" altLang="zh-CN" smtClean="0">
              <a:latin typeface="Times New Roman" pitchFamily="18" charset="0"/>
            </a:endParaRPr>
          </a:p>
        </p:txBody>
      </p:sp>
      <p:sp>
        <p:nvSpPr>
          <p:cNvPr id="712707" name="Rectangle 2"/>
          <p:cNvSpPr>
            <a:spLocks noGrp="1" noRot="1" noChangeAspect="1" noChangeArrowheads="1" noTextEdit="1"/>
          </p:cNvSpPr>
          <p:nvPr>
            <p:ph type="sldImg"/>
          </p:nvPr>
        </p:nvSpPr>
        <p:spPr>
          <a:ln/>
        </p:spPr>
      </p:sp>
      <p:sp>
        <p:nvSpPr>
          <p:cNvPr id="7127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BCA174-7054-44EB-8B79-621194D91626}" type="slidenum">
              <a:rPr lang="en-US" altLang="zh-CN" smtClean="0">
                <a:latin typeface="Times New Roman" pitchFamily="18" charset="0"/>
              </a:rPr>
              <a:pPr eaLnBrk="1" hangingPunct="1"/>
              <a:t>232</a:t>
            </a:fld>
            <a:endParaRPr lang="en-US" altLang="zh-CN" smtClean="0">
              <a:latin typeface="Times New Roman" pitchFamily="18" charset="0"/>
            </a:endParaRPr>
          </a:p>
        </p:txBody>
      </p:sp>
      <p:sp>
        <p:nvSpPr>
          <p:cNvPr id="713731" name="Rectangle 2"/>
          <p:cNvSpPr>
            <a:spLocks noGrp="1" noRot="1" noChangeAspect="1" noChangeArrowheads="1" noTextEdit="1"/>
          </p:cNvSpPr>
          <p:nvPr>
            <p:ph type="sldImg"/>
          </p:nvPr>
        </p:nvSpPr>
        <p:spPr>
          <a:ln/>
        </p:spPr>
      </p:sp>
      <p:sp>
        <p:nvSpPr>
          <p:cNvPr id="7137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3FA553-A76C-4077-96B2-E77F3D70D9EB}" type="slidenum">
              <a:rPr lang="en-US" altLang="zh-CN" smtClean="0">
                <a:latin typeface="Times New Roman" pitchFamily="18" charset="0"/>
              </a:rPr>
              <a:pPr eaLnBrk="1" hangingPunct="1"/>
              <a:t>233</a:t>
            </a:fld>
            <a:endParaRPr lang="en-US" altLang="zh-CN" smtClean="0">
              <a:latin typeface="Times New Roman" pitchFamily="18" charset="0"/>
            </a:endParaRPr>
          </a:p>
        </p:txBody>
      </p:sp>
      <p:sp>
        <p:nvSpPr>
          <p:cNvPr id="714755" name="Rectangle 2"/>
          <p:cNvSpPr>
            <a:spLocks noGrp="1" noRot="1" noChangeAspect="1" noChangeArrowheads="1" noTextEdit="1"/>
          </p:cNvSpPr>
          <p:nvPr>
            <p:ph type="sldImg"/>
          </p:nvPr>
        </p:nvSpPr>
        <p:spPr>
          <a:ln/>
        </p:spPr>
      </p:sp>
      <p:sp>
        <p:nvSpPr>
          <p:cNvPr id="7147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93380E2-6879-40FC-8D16-D5E9D762CEFE}" type="slidenum">
              <a:rPr lang="en-US" altLang="zh-CN" smtClean="0">
                <a:latin typeface="Times New Roman" pitchFamily="18" charset="0"/>
              </a:rPr>
              <a:pPr eaLnBrk="1" hangingPunct="1"/>
              <a:t>234</a:t>
            </a:fld>
            <a:endParaRPr lang="en-US" altLang="zh-CN" smtClean="0">
              <a:latin typeface="Times New Roman" pitchFamily="18" charset="0"/>
            </a:endParaRPr>
          </a:p>
        </p:txBody>
      </p:sp>
      <p:sp>
        <p:nvSpPr>
          <p:cNvPr id="715779" name="Rectangle 2"/>
          <p:cNvSpPr>
            <a:spLocks noGrp="1" noRot="1" noChangeAspect="1" noChangeArrowheads="1" noTextEdit="1"/>
          </p:cNvSpPr>
          <p:nvPr>
            <p:ph type="sldImg"/>
          </p:nvPr>
        </p:nvSpPr>
        <p:spPr>
          <a:ln/>
        </p:spPr>
      </p:sp>
      <p:sp>
        <p:nvSpPr>
          <p:cNvPr id="7157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0C2007-6AD3-4EA2-94C8-B89249F2C724}" type="slidenum">
              <a:rPr lang="en-US" altLang="zh-CN" smtClean="0">
                <a:latin typeface="Times New Roman" pitchFamily="18" charset="0"/>
              </a:rPr>
              <a:pPr eaLnBrk="1" hangingPunct="1"/>
              <a:t>235</a:t>
            </a:fld>
            <a:endParaRPr lang="en-US" altLang="zh-CN" smtClean="0">
              <a:latin typeface="Times New Roman" pitchFamily="18" charset="0"/>
            </a:endParaRPr>
          </a:p>
        </p:txBody>
      </p:sp>
      <p:sp>
        <p:nvSpPr>
          <p:cNvPr id="716803" name="Rectangle 2"/>
          <p:cNvSpPr>
            <a:spLocks noGrp="1" noRot="1" noChangeAspect="1" noChangeArrowheads="1" noTextEdit="1"/>
          </p:cNvSpPr>
          <p:nvPr>
            <p:ph type="sldImg"/>
          </p:nvPr>
        </p:nvSpPr>
        <p:spPr>
          <a:ln/>
        </p:spPr>
      </p:sp>
      <p:sp>
        <p:nvSpPr>
          <p:cNvPr id="7168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0393E3-75E3-4C0C-9FE4-B79F0FBFFFEF}" type="slidenum">
              <a:rPr lang="en-US" altLang="zh-CN" smtClean="0">
                <a:latin typeface="Times New Roman" pitchFamily="18" charset="0"/>
              </a:rPr>
              <a:pPr eaLnBrk="1" hangingPunct="1"/>
              <a:t>236</a:t>
            </a:fld>
            <a:endParaRPr lang="en-US" altLang="zh-CN" smtClean="0">
              <a:latin typeface="Times New Roman" pitchFamily="18" charset="0"/>
            </a:endParaRPr>
          </a:p>
        </p:txBody>
      </p:sp>
      <p:sp>
        <p:nvSpPr>
          <p:cNvPr id="717827" name="Rectangle 2"/>
          <p:cNvSpPr>
            <a:spLocks noGrp="1" noRot="1" noChangeAspect="1" noChangeArrowheads="1" noTextEdit="1"/>
          </p:cNvSpPr>
          <p:nvPr>
            <p:ph type="sldImg"/>
          </p:nvPr>
        </p:nvSpPr>
        <p:spPr>
          <a:ln/>
        </p:spPr>
      </p:sp>
      <p:sp>
        <p:nvSpPr>
          <p:cNvPr id="717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8FB7DC-0C3C-412E-995C-BDD83E2DAE46}" type="slidenum">
              <a:rPr lang="en-US" altLang="zh-CN" smtClean="0">
                <a:latin typeface="Times New Roman" pitchFamily="18" charset="0"/>
              </a:rPr>
              <a:pPr eaLnBrk="1" hangingPunct="1"/>
              <a:t>237</a:t>
            </a:fld>
            <a:endParaRPr lang="en-US" altLang="zh-CN" smtClean="0">
              <a:latin typeface="Times New Roman" pitchFamily="18" charset="0"/>
            </a:endParaRPr>
          </a:p>
        </p:txBody>
      </p:sp>
      <p:sp>
        <p:nvSpPr>
          <p:cNvPr id="718851" name="Rectangle 2"/>
          <p:cNvSpPr>
            <a:spLocks noGrp="1" noRot="1" noChangeAspect="1" noChangeArrowheads="1" noTextEdit="1"/>
          </p:cNvSpPr>
          <p:nvPr>
            <p:ph type="sldImg"/>
          </p:nvPr>
        </p:nvSpPr>
        <p:spPr>
          <a:ln/>
        </p:spPr>
      </p:sp>
      <p:sp>
        <p:nvSpPr>
          <p:cNvPr id="718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0F84E64-DE6F-4CBF-A171-05E9E6AE977E}" type="slidenum">
              <a:rPr lang="en-US" altLang="zh-CN" smtClean="0">
                <a:latin typeface="Times New Roman" pitchFamily="18" charset="0"/>
              </a:rPr>
              <a:pPr eaLnBrk="1" hangingPunct="1"/>
              <a:t>238</a:t>
            </a:fld>
            <a:endParaRPr lang="en-US" altLang="zh-CN" smtClean="0">
              <a:latin typeface="Times New Roman" pitchFamily="18" charset="0"/>
            </a:endParaRPr>
          </a:p>
        </p:txBody>
      </p:sp>
      <p:sp>
        <p:nvSpPr>
          <p:cNvPr id="719875" name="Rectangle 2"/>
          <p:cNvSpPr>
            <a:spLocks noGrp="1" noRot="1" noChangeAspect="1" noChangeArrowheads="1" noTextEdit="1"/>
          </p:cNvSpPr>
          <p:nvPr>
            <p:ph type="sldImg"/>
          </p:nvPr>
        </p:nvSpPr>
        <p:spPr>
          <a:ln/>
        </p:spPr>
      </p:sp>
      <p:sp>
        <p:nvSpPr>
          <p:cNvPr id="7198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0BAF94B-11D4-4DB2-B403-EAE964DE104E}" type="slidenum">
              <a:rPr lang="en-US" altLang="zh-CN" smtClean="0">
                <a:latin typeface="Times New Roman" pitchFamily="18" charset="0"/>
              </a:rPr>
              <a:pPr eaLnBrk="1" hangingPunct="1"/>
              <a:t>239</a:t>
            </a:fld>
            <a:endParaRPr lang="en-US" altLang="zh-CN" smtClean="0">
              <a:latin typeface="Times New Roman" pitchFamily="18" charset="0"/>
            </a:endParaRPr>
          </a:p>
        </p:txBody>
      </p:sp>
      <p:sp>
        <p:nvSpPr>
          <p:cNvPr id="720899" name="Rectangle 2"/>
          <p:cNvSpPr>
            <a:spLocks noGrp="1" noRot="1" noChangeAspect="1" noChangeArrowheads="1" noTextEdit="1"/>
          </p:cNvSpPr>
          <p:nvPr>
            <p:ph type="sldImg"/>
          </p:nvPr>
        </p:nvSpPr>
        <p:spPr>
          <a:ln/>
        </p:spPr>
      </p:sp>
      <p:sp>
        <p:nvSpPr>
          <p:cNvPr id="7209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08E681F-FD70-4A9A-9143-2D6BABA2567C}" type="slidenum">
              <a:rPr lang="en-US" altLang="zh-CN" smtClean="0">
                <a:latin typeface="Times New Roman" pitchFamily="18" charset="0"/>
              </a:rPr>
              <a:pPr eaLnBrk="1" hangingPunct="1"/>
              <a:t>24</a:t>
            </a:fld>
            <a:endParaRPr lang="en-US" altLang="zh-CN" smtClean="0">
              <a:latin typeface="Times New Roman" pitchFamily="18" charset="0"/>
            </a:endParaRPr>
          </a:p>
        </p:txBody>
      </p:sp>
      <p:sp>
        <p:nvSpPr>
          <p:cNvPr id="501763" name="Rectangle 2"/>
          <p:cNvSpPr>
            <a:spLocks noGrp="1" noRot="1" noChangeAspect="1" noChangeArrowheads="1" noTextEdit="1"/>
          </p:cNvSpPr>
          <p:nvPr>
            <p:ph type="sldImg"/>
          </p:nvPr>
        </p:nvSpPr>
        <p:spPr>
          <a:ln/>
        </p:spPr>
      </p:sp>
      <p:sp>
        <p:nvSpPr>
          <p:cNvPr id="5017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7CDC7D7-7862-4885-B6A4-4F38C57E2E6E}" type="slidenum">
              <a:rPr lang="en-US" altLang="zh-CN" smtClean="0">
                <a:latin typeface="Times New Roman" pitchFamily="18" charset="0"/>
              </a:rPr>
              <a:pPr eaLnBrk="1" hangingPunct="1"/>
              <a:t>240</a:t>
            </a:fld>
            <a:endParaRPr lang="en-US" altLang="zh-CN" smtClean="0">
              <a:latin typeface="Times New Roman" pitchFamily="18" charset="0"/>
            </a:endParaRPr>
          </a:p>
        </p:txBody>
      </p:sp>
      <p:sp>
        <p:nvSpPr>
          <p:cNvPr id="721923" name="Rectangle 2"/>
          <p:cNvSpPr>
            <a:spLocks noGrp="1" noRot="1" noChangeAspect="1" noChangeArrowheads="1" noTextEdit="1"/>
          </p:cNvSpPr>
          <p:nvPr>
            <p:ph type="sldImg"/>
          </p:nvPr>
        </p:nvSpPr>
        <p:spPr>
          <a:ln/>
        </p:spPr>
      </p:sp>
      <p:sp>
        <p:nvSpPr>
          <p:cNvPr id="7219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1D8A141-7091-422A-AEF2-26E13BC42FBC}" type="slidenum">
              <a:rPr lang="en-US" altLang="zh-CN" smtClean="0">
                <a:latin typeface="Times New Roman" pitchFamily="18" charset="0"/>
              </a:rPr>
              <a:pPr eaLnBrk="1" hangingPunct="1"/>
              <a:t>241</a:t>
            </a:fld>
            <a:endParaRPr lang="en-US" altLang="zh-CN" smtClean="0">
              <a:latin typeface="Times New Roman" pitchFamily="18" charset="0"/>
            </a:endParaRPr>
          </a:p>
        </p:txBody>
      </p:sp>
      <p:sp>
        <p:nvSpPr>
          <p:cNvPr id="722947" name="Rectangle 2"/>
          <p:cNvSpPr>
            <a:spLocks noGrp="1" noRot="1" noChangeAspect="1" noChangeArrowheads="1" noTextEdit="1"/>
          </p:cNvSpPr>
          <p:nvPr>
            <p:ph type="sldImg"/>
          </p:nvPr>
        </p:nvSpPr>
        <p:spPr>
          <a:ln/>
        </p:spPr>
      </p:sp>
      <p:sp>
        <p:nvSpPr>
          <p:cNvPr id="7229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F8E9709-CB3F-47E3-8E44-3F7DE2EF8639}" type="slidenum">
              <a:rPr lang="en-US" altLang="zh-CN" smtClean="0">
                <a:latin typeface="Times New Roman" pitchFamily="18" charset="0"/>
              </a:rPr>
              <a:pPr eaLnBrk="1" hangingPunct="1"/>
              <a:t>242</a:t>
            </a:fld>
            <a:endParaRPr lang="en-US" altLang="zh-CN" smtClean="0">
              <a:latin typeface="Times New Roman" pitchFamily="18" charset="0"/>
            </a:endParaRPr>
          </a:p>
        </p:txBody>
      </p:sp>
      <p:sp>
        <p:nvSpPr>
          <p:cNvPr id="723971" name="Rectangle 2"/>
          <p:cNvSpPr>
            <a:spLocks noGrp="1" noRot="1" noChangeAspect="1" noChangeArrowheads="1" noTextEdit="1"/>
          </p:cNvSpPr>
          <p:nvPr>
            <p:ph type="sldImg"/>
          </p:nvPr>
        </p:nvSpPr>
        <p:spPr>
          <a:ln/>
        </p:spPr>
      </p:sp>
      <p:sp>
        <p:nvSpPr>
          <p:cNvPr id="7239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7067D7F-9A11-49FD-BA2C-4AE5A0543AB0}" type="slidenum">
              <a:rPr lang="en-US" altLang="zh-CN" smtClean="0">
                <a:latin typeface="Times New Roman" pitchFamily="18" charset="0"/>
              </a:rPr>
              <a:pPr eaLnBrk="1" hangingPunct="1"/>
              <a:t>243</a:t>
            </a:fld>
            <a:endParaRPr lang="en-US" altLang="zh-CN" smtClean="0">
              <a:latin typeface="Times New Roman" pitchFamily="18" charset="0"/>
            </a:endParaRPr>
          </a:p>
        </p:txBody>
      </p:sp>
      <p:sp>
        <p:nvSpPr>
          <p:cNvPr id="724995" name="Rectangle 2"/>
          <p:cNvSpPr>
            <a:spLocks noGrp="1" noRot="1" noChangeAspect="1" noChangeArrowheads="1" noTextEdit="1"/>
          </p:cNvSpPr>
          <p:nvPr>
            <p:ph type="sldImg"/>
          </p:nvPr>
        </p:nvSpPr>
        <p:spPr>
          <a:ln/>
        </p:spPr>
      </p:sp>
      <p:sp>
        <p:nvSpPr>
          <p:cNvPr id="7249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781BA9-B5AC-4ED6-A774-409F20D4D7D7}" type="slidenum">
              <a:rPr lang="en-US" altLang="zh-CN" smtClean="0">
                <a:latin typeface="Times New Roman" pitchFamily="18" charset="0"/>
              </a:rPr>
              <a:pPr eaLnBrk="1" hangingPunct="1"/>
              <a:t>244</a:t>
            </a:fld>
            <a:endParaRPr lang="en-US" altLang="zh-CN" smtClean="0">
              <a:latin typeface="Times New Roman" pitchFamily="18" charset="0"/>
            </a:endParaRPr>
          </a:p>
        </p:txBody>
      </p:sp>
      <p:sp>
        <p:nvSpPr>
          <p:cNvPr id="726019" name="Rectangle 2"/>
          <p:cNvSpPr>
            <a:spLocks noGrp="1" noRot="1" noChangeAspect="1" noChangeArrowheads="1" noTextEdit="1"/>
          </p:cNvSpPr>
          <p:nvPr>
            <p:ph type="sldImg"/>
          </p:nvPr>
        </p:nvSpPr>
        <p:spPr>
          <a:ln/>
        </p:spPr>
      </p:sp>
      <p:sp>
        <p:nvSpPr>
          <p:cNvPr id="7260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E6CB2AF-EA98-42C7-A82C-ADAE6C6497B2}" type="slidenum">
              <a:rPr lang="en-US" altLang="zh-CN" smtClean="0">
                <a:latin typeface="Times New Roman" pitchFamily="18" charset="0"/>
              </a:rPr>
              <a:pPr eaLnBrk="1" hangingPunct="1"/>
              <a:t>245</a:t>
            </a:fld>
            <a:endParaRPr lang="en-US" altLang="zh-CN" smtClean="0">
              <a:latin typeface="Times New Roman" pitchFamily="18" charset="0"/>
            </a:endParaRPr>
          </a:p>
        </p:txBody>
      </p:sp>
      <p:sp>
        <p:nvSpPr>
          <p:cNvPr id="727043" name="Rectangle 2"/>
          <p:cNvSpPr>
            <a:spLocks noGrp="1" noRot="1" noChangeAspect="1" noChangeArrowheads="1" noTextEdit="1"/>
          </p:cNvSpPr>
          <p:nvPr>
            <p:ph type="sldImg"/>
          </p:nvPr>
        </p:nvSpPr>
        <p:spPr>
          <a:ln/>
        </p:spPr>
      </p:sp>
      <p:sp>
        <p:nvSpPr>
          <p:cNvPr id="7270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4C7BAF-A392-4B44-9ACA-E3A3B8A4443B}" type="slidenum">
              <a:rPr lang="en-US" altLang="zh-CN" smtClean="0">
                <a:latin typeface="Times New Roman" pitchFamily="18" charset="0"/>
              </a:rPr>
              <a:pPr eaLnBrk="1" hangingPunct="1"/>
              <a:t>246</a:t>
            </a:fld>
            <a:endParaRPr lang="en-US" altLang="zh-CN" smtClean="0">
              <a:latin typeface="Times New Roman" pitchFamily="18" charset="0"/>
            </a:endParaRPr>
          </a:p>
        </p:txBody>
      </p:sp>
      <p:sp>
        <p:nvSpPr>
          <p:cNvPr id="728067" name="Rectangle 2"/>
          <p:cNvSpPr>
            <a:spLocks noGrp="1" noRot="1" noChangeAspect="1" noChangeArrowheads="1" noTextEdit="1"/>
          </p:cNvSpPr>
          <p:nvPr>
            <p:ph type="sldImg"/>
          </p:nvPr>
        </p:nvSpPr>
        <p:spPr>
          <a:ln/>
        </p:spPr>
      </p:sp>
      <p:sp>
        <p:nvSpPr>
          <p:cNvPr id="7280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446B3A-C5F3-411A-9D74-09F9B1A08333}" type="slidenum">
              <a:rPr lang="en-US" altLang="zh-CN" smtClean="0">
                <a:latin typeface="Times New Roman" pitchFamily="18" charset="0"/>
              </a:rPr>
              <a:pPr eaLnBrk="1" hangingPunct="1"/>
              <a:t>247</a:t>
            </a:fld>
            <a:endParaRPr lang="en-US" altLang="zh-CN" smtClean="0">
              <a:latin typeface="Times New Roman" pitchFamily="18" charset="0"/>
            </a:endParaRPr>
          </a:p>
        </p:txBody>
      </p:sp>
      <p:sp>
        <p:nvSpPr>
          <p:cNvPr id="729091" name="Rectangle 2"/>
          <p:cNvSpPr>
            <a:spLocks noGrp="1" noRot="1" noChangeAspect="1" noChangeArrowheads="1" noTextEdit="1"/>
          </p:cNvSpPr>
          <p:nvPr>
            <p:ph type="sldImg"/>
          </p:nvPr>
        </p:nvSpPr>
        <p:spPr>
          <a:ln/>
        </p:spPr>
      </p:sp>
      <p:sp>
        <p:nvSpPr>
          <p:cNvPr id="7290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1AA1C1-389D-4D3E-B695-4BD3EE02E9C2}" type="slidenum">
              <a:rPr lang="en-US" altLang="zh-CN" smtClean="0">
                <a:latin typeface="Times New Roman" pitchFamily="18" charset="0"/>
              </a:rPr>
              <a:pPr eaLnBrk="1" hangingPunct="1"/>
              <a:t>248</a:t>
            </a:fld>
            <a:endParaRPr lang="en-US" altLang="zh-CN" smtClean="0">
              <a:latin typeface="Times New Roman" pitchFamily="18" charset="0"/>
            </a:endParaRPr>
          </a:p>
        </p:txBody>
      </p:sp>
      <p:sp>
        <p:nvSpPr>
          <p:cNvPr id="730115" name="Rectangle 2"/>
          <p:cNvSpPr>
            <a:spLocks noGrp="1" noRot="1" noChangeAspect="1" noChangeArrowheads="1" noTextEdit="1"/>
          </p:cNvSpPr>
          <p:nvPr>
            <p:ph type="sldImg"/>
          </p:nvPr>
        </p:nvSpPr>
        <p:spPr>
          <a:ln/>
        </p:spPr>
      </p:sp>
      <p:sp>
        <p:nvSpPr>
          <p:cNvPr id="7301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A8AD82-A910-49D1-A911-38281EA9A429}" type="slidenum">
              <a:rPr lang="en-US" altLang="zh-CN" smtClean="0">
                <a:latin typeface="Times New Roman" pitchFamily="18" charset="0"/>
              </a:rPr>
              <a:pPr eaLnBrk="1" hangingPunct="1"/>
              <a:t>249</a:t>
            </a:fld>
            <a:endParaRPr lang="en-US" altLang="zh-CN" smtClean="0">
              <a:latin typeface="Times New Roman" pitchFamily="18" charset="0"/>
            </a:endParaRPr>
          </a:p>
        </p:txBody>
      </p:sp>
      <p:sp>
        <p:nvSpPr>
          <p:cNvPr id="731139" name="Rectangle 2"/>
          <p:cNvSpPr>
            <a:spLocks noGrp="1" noRot="1" noChangeAspect="1" noChangeArrowheads="1" noTextEdit="1"/>
          </p:cNvSpPr>
          <p:nvPr>
            <p:ph type="sldImg"/>
          </p:nvPr>
        </p:nvSpPr>
        <p:spPr>
          <a:ln/>
        </p:spPr>
      </p:sp>
      <p:sp>
        <p:nvSpPr>
          <p:cNvPr id="7311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E0858B-B6CB-4DEE-AAE3-8B9367677B19}" type="slidenum">
              <a:rPr lang="en-US" altLang="zh-CN" smtClean="0">
                <a:latin typeface="Times New Roman" pitchFamily="18" charset="0"/>
              </a:rPr>
              <a:pPr eaLnBrk="1" hangingPunct="1"/>
              <a:t>25</a:t>
            </a:fld>
            <a:endParaRPr lang="en-US" altLang="zh-CN" smtClean="0">
              <a:latin typeface="Times New Roman" pitchFamily="18" charset="0"/>
            </a:endParaRPr>
          </a:p>
        </p:txBody>
      </p:sp>
      <p:sp>
        <p:nvSpPr>
          <p:cNvPr id="502787" name="Rectangle 2"/>
          <p:cNvSpPr>
            <a:spLocks noGrp="1" noRot="1" noChangeAspect="1" noChangeArrowheads="1" noTextEdit="1"/>
          </p:cNvSpPr>
          <p:nvPr>
            <p:ph type="sldImg"/>
          </p:nvPr>
        </p:nvSpPr>
        <p:spPr>
          <a:ln/>
        </p:spPr>
      </p:sp>
      <p:sp>
        <p:nvSpPr>
          <p:cNvPr id="5027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32E2B2E-F866-4055-90BA-37E0820E7DD7}" type="slidenum">
              <a:rPr lang="en-US" altLang="zh-CN" smtClean="0">
                <a:latin typeface="Times New Roman" pitchFamily="18" charset="0"/>
              </a:rPr>
              <a:pPr eaLnBrk="1" hangingPunct="1"/>
              <a:t>250</a:t>
            </a:fld>
            <a:endParaRPr lang="en-US" altLang="zh-CN" smtClean="0">
              <a:latin typeface="Times New Roman" pitchFamily="18" charset="0"/>
            </a:endParaRPr>
          </a:p>
        </p:txBody>
      </p:sp>
      <p:sp>
        <p:nvSpPr>
          <p:cNvPr id="732163" name="Rectangle 2"/>
          <p:cNvSpPr>
            <a:spLocks noGrp="1" noRot="1" noChangeAspect="1" noChangeArrowheads="1" noTextEdit="1"/>
          </p:cNvSpPr>
          <p:nvPr>
            <p:ph type="sldImg"/>
          </p:nvPr>
        </p:nvSpPr>
        <p:spPr>
          <a:ln/>
        </p:spPr>
      </p:sp>
      <p:sp>
        <p:nvSpPr>
          <p:cNvPr id="7321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BBF477-6C45-4E93-9195-E15613C02E8C}" type="slidenum">
              <a:rPr lang="en-US" altLang="zh-CN" smtClean="0">
                <a:latin typeface="Times New Roman" pitchFamily="18" charset="0"/>
              </a:rPr>
              <a:pPr eaLnBrk="1" hangingPunct="1"/>
              <a:t>251</a:t>
            </a:fld>
            <a:endParaRPr lang="en-US" altLang="zh-CN" smtClean="0">
              <a:latin typeface="Times New Roman" pitchFamily="18" charset="0"/>
            </a:endParaRPr>
          </a:p>
        </p:txBody>
      </p:sp>
      <p:sp>
        <p:nvSpPr>
          <p:cNvPr id="733187" name="Rectangle 2"/>
          <p:cNvSpPr>
            <a:spLocks noGrp="1" noRot="1" noChangeAspect="1" noChangeArrowheads="1" noTextEdit="1"/>
          </p:cNvSpPr>
          <p:nvPr>
            <p:ph type="sldImg"/>
          </p:nvPr>
        </p:nvSpPr>
        <p:spPr>
          <a:ln/>
        </p:spPr>
      </p:sp>
      <p:sp>
        <p:nvSpPr>
          <p:cNvPr id="7331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DD46A8-FBF7-4F49-9203-35A77413EFB5}" type="slidenum">
              <a:rPr lang="en-US" altLang="zh-CN" smtClean="0">
                <a:latin typeface="Times New Roman" pitchFamily="18" charset="0"/>
              </a:rPr>
              <a:pPr eaLnBrk="1" hangingPunct="1"/>
              <a:t>252</a:t>
            </a:fld>
            <a:endParaRPr lang="en-US" altLang="zh-CN" smtClean="0">
              <a:latin typeface="Times New Roman" pitchFamily="18" charset="0"/>
            </a:endParaRPr>
          </a:p>
        </p:txBody>
      </p:sp>
      <p:sp>
        <p:nvSpPr>
          <p:cNvPr id="734211" name="Rectangle 2"/>
          <p:cNvSpPr>
            <a:spLocks noGrp="1" noRot="1" noChangeAspect="1" noChangeArrowheads="1" noTextEdit="1"/>
          </p:cNvSpPr>
          <p:nvPr>
            <p:ph type="sldImg"/>
          </p:nvPr>
        </p:nvSpPr>
        <p:spPr>
          <a:ln/>
        </p:spPr>
      </p:sp>
      <p:sp>
        <p:nvSpPr>
          <p:cNvPr id="7342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3E61D73-8B2A-4808-9DB6-89A219868D59}" type="slidenum">
              <a:rPr lang="en-US" altLang="zh-CN" smtClean="0">
                <a:latin typeface="Times New Roman" pitchFamily="18" charset="0"/>
              </a:rPr>
              <a:pPr eaLnBrk="1" hangingPunct="1"/>
              <a:t>253</a:t>
            </a:fld>
            <a:endParaRPr lang="en-US" altLang="zh-CN" smtClean="0">
              <a:latin typeface="Times New Roman" pitchFamily="18" charset="0"/>
            </a:endParaRPr>
          </a:p>
        </p:txBody>
      </p:sp>
      <p:sp>
        <p:nvSpPr>
          <p:cNvPr id="735235" name="Rectangle 2"/>
          <p:cNvSpPr>
            <a:spLocks noGrp="1" noRot="1" noChangeAspect="1" noChangeArrowheads="1" noTextEdit="1"/>
          </p:cNvSpPr>
          <p:nvPr>
            <p:ph type="sldImg"/>
          </p:nvPr>
        </p:nvSpPr>
        <p:spPr>
          <a:ln/>
        </p:spPr>
      </p:sp>
      <p:sp>
        <p:nvSpPr>
          <p:cNvPr id="7352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07F3C1-5EF1-4011-B9E2-F7DED9B04848}" type="slidenum">
              <a:rPr lang="en-US" altLang="zh-CN" smtClean="0">
                <a:latin typeface="Times New Roman" pitchFamily="18" charset="0"/>
              </a:rPr>
              <a:pPr eaLnBrk="1" hangingPunct="1"/>
              <a:t>254</a:t>
            </a:fld>
            <a:endParaRPr lang="en-US" altLang="zh-CN" smtClean="0">
              <a:latin typeface="Times New Roman" pitchFamily="18" charset="0"/>
            </a:endParaRPr>
          </a:p>
        </p:txBody>
      </p:sp>
      <p:sp>
        <p:nvSpPr>
          <p:cNvPr id="736259" name="Rectangle 2"/>
          <p:cNvSpPr>
            <a:spLocks noGrp="1" noRot="1" noChangeAspect="1" noChangeArrowheads="1" noTextEdit="1"/>
          </p:cNvSpPr>
          <p:nvPr>
            <p:ph type="sldImg"/>
          </p:nvPr>
        </p:nvSpPr>
        <p:spPr>
          <a:ln/>
        </p:spPr>
      </p:sp>
      <p:sp>
        <p:nvSpPr>
          <p:cNvPr id="7362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74CEF42-E4E2-44AB-9D6A-ACC2ACF0AC65}" type="slidenum">
              <a:rPr lang="en-US" altLang="zh-CN" smtClean="0">
                <a:latin typeface="Times New Roman" pitchFamily="18" charset="0"/>
              </a:rPr>
              <a:pPr eaLnBrk="1" hangingPunct="1"/>
              <a:t>255</a:t>
            </a:fld>
            <a:endParaRPr lang="en-US" altLang="zh-CN" smtClean="0">
              <a:latin typeface="Times New Roman" pitchFamily="18" charset="0"/>
            </a:endParaRPr>
          </a:p>
        </p:txBody>
      </p:sp>
      <p:sp>
        <p:nvSpPr>
          <p:cNvPr id="737283" name="Rectangle 2"/>
          <p:cNvSpPr>
            <a:spLocks noGrp="1" noRot="1" noChangeAspect="1" noChangeArrowheads="1" noTextEdit="1"/>
          </p:cNvSpPr>
          <p:nvPr>
            <p:ph type="sldImg"/>
          </p:nvPr>
        </p:nvSpPr>
        <p:spPr>
          <a:ln/>
        </p:spPr>
      </p:sp>
      <p:sp>
        <p:nvSpPr>
          <p:cNvPr id="7372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0F7B6B-2F8E-474E-99A5-135630045F88}" type="slidenum">
              <a:rPr lang="en-US" altLang="zh-CN" smtClean="0">
                <a:latin typeface="Times New Roman" pitchFamily="18" charset="0"/>
              </a:rPr>
              <a:pPr eaLnBrk="1" hangingPunct="1"/>
              <a:t>256</a:t>
            </a:fld>
            <a:endParaRPr lang="en-US" altLang="zh-CN" smtClean="0">
              <a:latin typeface="Times New Roman" pitchFamily="18" charset="0"/>
            </a:endParaRPr>
          </a:p>
        </p:txBody>
      </p:sp>
      <p:sp>
        <p:nvSpPr>
          <p:cNvPr id="738307" name="Rectangle 2"/>
          <p:cNvSpPr>
            <a:spLocks noGrp="1" noRot="1" noChangeAspect="1" noChangeArrowheads="1" noTextEdit="1"/>
          </p:cNvSpPr>
          <p:nvPr>
            <p:ph type="sldImg"/>
          </p:nvPr>
        </p:nvSpPr>
        <p:spPr>
          <a:ln/>
        </p:spPr>
      </p:sp>
      <p:sp>
        <p:nvSpPr>
          <p:cNvPr id="7383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BBB35F7-0A96-4529-877A-59B96227BA6D}" type="slidenum">
              <a:rPr lang="en-US" altLang="zh-CN" smtClean="0">
                <a:latin typeface="Times New Roman" pitchFamily="18" charset="0"/>
              </a:rPr>
              <a:pPr eaLnBrk="1" hangingPunct="1"/>
              <a:t>257</a:t>
            </a:fld>
            <a:endParaRPr lang="en-US" altLang="zh-CN" smtClean="0">
              <a:latin typeface="Times New Roman" pitchFamily="18" charset="0"/>
            </a:endParaRPr>
          </a:p>
        </p:txBody>
      </p:sp>
      <p:sp>
        <p:nvSpPr>
          <p:cNvPr id="739331" name="Rectangle 2"/>
          <p:cNvSpPr>
            <a:spLocks noGrp="1" noRot="1" noChangeAspect="1" noChangeArrowheads="1" noTextEdit="1"/>
          </p:cNvSpPr>
          <p:nvPr>
            <p:ph type="sldImg"/>
          </p:nvPr>
        </p:nvSpPr>
        <p:spPr>
          <a:ln/>
        </p:spPr>
      </p:sp>
      <p:sp>
        <p:nvSpPr>
          <p:cNvPr id="7393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F9C87A2-9710-447A-BC6D-29B7431E8B0F}" type="slidenum">
              <a:rPr lang="en-US" altLang="zh-CN" smtClean="0">
                <a:latin typeface="Times New Roman" pitchFamily="18" charset="0"/>
              </a:rPr>
              <a:pPr eaLnBrk="1" hangingPunct="1"/>
              <a:t>258</a:t>
            </a:fld>
            <a:endParaRPr lang="en-US" altLang="zh-CN" smtClean="0">
              <a:latin typeface="Times New Roman" pitchFamily="18" charset="0"/>
            </a:endParaRPr>
          </a:p>
        </p:txBody>
      </p:sp>
      <p:sp>
        <p:nvSpPr>
          <p:cNvPr id="740355" name="Rectangle 2"/>
          <p:cNvSpPr>
            <a:spLocks noGrp="1" noRot="1" noChangeAspect="1" noChangeArrowheads="1" noTextEdit="1"/>
          </p:cNvSpPr>
          <p:nvPr>
            <p:ph type="sldImg"/>
          </p:nvPr>
        </p:nvSpPr>
        <p:spPr>
          <a:ln/>
        </p:spPr>
      </p:sp>
      <p:sp>
        <p:nvSpPr>
          <p:cNvPr id="7403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D597D2-DB4C-481A-B09A-05AD1165011B}" type="slidenum">
              <a:rPr lang="en-US" altLang="zh-CN" smtClean="0">
                <a:latin typeface="Times New Roman" pitchFamily="18" charset="0"/>
              </a:rPr>
              <a:pPr eaLnBrk="1" hangingPunct="1"/>
              <a:t>259</a:t>
            </a:fld>
            <a:endParaRPr lang="en-US" altLang="zh-CN" smtClean="0">
              <a:latin typeface="Times New Roman" pitchFamily="18" charset="0"/>
            </a:endParaRPr>
          </a:p>
        </p:txBody>
      </p:sp>
      <p:sp>
        <p:nvSpPr>
          <p:cNvPr id="741379" name="Rectangle 2"/>
          <p:cNvSpPr>
            <a:spLocks noGrp="1" noRot="1" noChangeAspect="1" noChangeArrowheads="1" noTextEdit="1"/>
          </p:cNvSpPr>
          <p:nvPr>
            <p:ph type="sldImg"/>
          </p:nvPr>
        </p:nvSpPr>
        <p:spPr>
          <a:ln/>
        </p:spPr>
      </p:sp>
      <p:sp>
        <p:nvSpPr>
          <p:cNvPr id="7413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53A332-90B5-4F58-97A7-BB63FE23F79D}" type="slidenum">
              <a:rPr lang="en-US" altLang="zh-CN" smtClean="0">
                <a:latin typeface="Times New Roman" pitchFamily="18" charset="0"/>
              </a:rPr>
              <a:pPr eaLnBrk="1" hangingPunct="1"/>
              <a:t>26</a:t>
            </a:fld>
            <a:endParaRPr lang="en-US" altLang="zh-CN" smtClean="0">
              <a:latin typeface="Times New Roman" pitchFamily="18" charset="0"/>
            </a:endParaRPr>
          </a:p>
        </p:txBody>
      </p:sp>
      <p:sp>
        <p:nvSpPr>
          <p:cNvPr id="503811" name="Rectangle 2"/>
          <p:cNvSpPr>
            <a:spLocks noGrp="1" noRot="1" noChangeAspect="1" noChangeArrowheads="1" noTextEdit="1"/>
          </p:cNvSpPr>
          <p:nvPr>
            <p:ph type="sldImg"/>
          </p:nvPr>
        </p:nvSpPr>
        <p:spPr>
          <a:ln/>
        </p:spPr>
      </p:sp>
      <p:sp>
        <p:nvSpPr>
          <p:cNvPr id="5038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4EE2B6-84E2-491E-AFFA-2AAE4C530D28}" type="slidenum">
              <a:rPr lang="en-US" altLang="zh-CN" smtClean="0">
                <a:latin typeface="Times New Roman" pitchFamily="18" charset="0"/>
              </a:rPr>
              <a:pPr eaLnBrk="1" hangingPunct="1"/>
              <a:t>260</a:t>
            </a:fld>
            <a:endParaRPr lang="en-US" altLang="zh-CN" smtClean="0">
              <a:latin typeface="Times New Roman" pitchFamily="18" charset="0"/>
            </a:endParaRPr>
          </a:p>
        </p:txBody>
      </p:sp>
      <p:sp>
        <p:nvSpPr>
          <p:cNvPr id="742403" name="Rectangle 2"/>
          <p:cNvSpPr>
            <a:spLocks noGrp="1" noRot="1" noChangeAspect="1" noChangeArrowheads="1" noTextEdit="1"/>
          </p:cNvSpPr>
          <p:nvPr>
            <p:ph type="sldImg"/>
          </p:nvPr>
        </p:nvSpPr>
        <p:spPr>
          <a:ln/>
        </p:spPr>
      </p:sp>
      <p:sp>
        <p:nvSpPr>
          <p:cNvPr id="7424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FED0CC-F996-4C6B-AAEB-EC7932F28A8E}" type="slidenum">
              <a:rPr lang="en-US" altLang="zh-CN" smtClean="0">
                <a:latin typeface="Times New Roman" pitchFamily="18" charset="0"/>
              </a:rPr>
              <a:pPr eaLnBrk="1" hangingPunct="1"/>
              <a:t>261</a:t>
            </a:fld>
            <a:endParaRPr lang="en-US" altLang="zh-CN" smtClean="0">
              <a:latin typeface="Times New Roman" pitchFamily="18" charset="0"/>
            </a:endParaRPr>
          </a:p>
        </p:txBody>
      </p:sp>
      <p:sp>
        <p:nvSpPr>
          <p:cNvPr id="743427" name="Rectangle 2"/>
          <p:cNvSpPr>
            <a:spLocks noGrp="1" noRot="1" noChangeAspect="1" noChangeArrowheads="1" noTextEdit="1"/>
          </p:cNvSpPr>
          <p:nvPr>
            <p:ph type="sldImg"/>
          </p:nvPr>
        </p:nvSpPr>
        <p:spPr>
          <a:ln/>
        </p:spPr>
      </p:sp>
      <p:sp>
        <p:nvSpPr>
          <p:cNvPr id="7434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3EAAB3-44C6-48D1-85FE-71CD907C15CF}" type="slidenum">
              <a:rPr lang="en-US" altLang="zh-CN" smtClean="0">
                <a:latin typeface="Times New Roman" pitchFamily="18" charset="0"/>
              </a:rPr>
              <a:pPr eaLnBrk="1" hangingPunct="1"/>
              <a:t>262</a:t>
            </a:fld>
            <a:endParaRPr lang="en-US" altLang="zh-CN" smtClean="0">
              <a:latin typeface="Times New Roman" pitchFamily="18" charset="0"/>
            </a:endParaRPr>
          </a:p>
        </p:txBody>
      </p:sp>
      <p:sp>
        <p:nvSpPr>
          <p:cNvPr id="744451" name="Rectangle 2"/>
          <p:cNvSpPr>
            <a:spLocks noGrp="1" noRot="1" noChangeAspect="1" noChangeArrowheads="1" noTextEdit="1"/>
          </p:cNvSpPr>
          <p:nvPr>
            <p:ph type="sldImg"/>
          </p:nvPr>
        </p:nvSpPr>
        <p:spPr>
          <a:ln/>
        </p:spPr>
      </p:sp>
      <p:sp>
        <p:nvSpPr>
          <p:cNvPr id="7444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11922A3-03B8-4E45-A5B4-27FB56B89668}" type="slidenum">
              <a:rPr lang="en-US" altLang="zh-CN" smtClean="0">
                <a:latin typeface="Times New Roman" pitchFamily="18" charset="0"/>
              </a:rPr>
              <a:pPr eaLnBrk="1" hangingPunct="1"/>
              <a:t>263</a:t>
            </a:fld>
            <a:endParaRPr lang="en-US" altLang="zh-CN" smtClean="0">
              <a:latin typeface="Times New Roman" pitchFamily="18" charset="0"/>
            </a:endParaRPr>
          </a:p>
        </p:txBody>
      </p:sp>
      <p:sp>
        <p:nvSpPr>
          <p:cNvPr id="745475" name="Rectangle 2"/>
          <p:cNvSpPr>
            <a:spLocks noGrp="1" noRot="1" noChangeAspect="1" noChangeArrowheads="1" noTextEdit="1"/>
          </p:cNvSpPr>
          <p:nvPr>
            <p:ph type="sldImg"/>
          </p:nvPr>
        </p:nvSpPr>
        <p:spPr>
          <a:ln/>
        </p:spPr>
      </p:sp>
      <p:sp>
        <p:nvSpPr>
          <p:cNvPr id="7454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881B2B2-CCC2-4D84-8470-4EE3C2685FD0}" type="slidenum">
              <a:rPr lang="en-US" altLang="zh-CN" smtClean="0">
                <a:latin typeface="Times New Roman" pitchFamily="18" charset="0"/>
              </a:rPr>
              <a:pPr eaLnBrk="1" hangingPunct="1"/>
              <a:t>264</a:t>
            </a:fld>
            <a:endParaRPr lang="en-US" altLang="zh-CN" smtClean="0">
              <a:latin typeface="Times New Roman" pitchFamily="18" charset="0"/>
            </a:endParaRPr>
          </a:p>
        </p:txBody>
      </p:sp>
      <p:sp>
        <p:nvSpPr>
          <p:cNvPr id="746499" name="Rectangle 2"/>
          <p:cNvSpPr>
            <a:spLocks noGrp="1" noRot="1" noChangeAspect="1" noChangeArrowheads="1" noTextEdit="1"/>
          </p:cNvSpPr>
          <p:nvPr>
            <p:ph type="sldImg"/>
          </p:nvPr>
        </p:nvSpPr>
        <p:spPr>
          <a:ln/>
        </p:spPr>
      </p:sp>
      <p:sp>
        <p:nvSpPr>
          <p:cNvPr id="7465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3D664E-B5B9-4F64-9C5F-C2D08693250B}" type="slidenum">
              <a:rPr lang="en-US" altLang="zh-CN" smtClean="0">
                <a:latin typeface="Times New Roman" pitchFamily="18" charset="0"/>
              </a:rPr>
              <a:pPr eaLnBrk="1" hangingPunct="1"/>
              <a:t>265</a:t>
            </a:fld>
            <a:endParaRPr lang="en-US" altLang="zh-CN" smtClean="0">
              <a:latin typeface="Times New Roman" pitchFamily="18" charset="0"/>
            </a:endParaRPr>
          </a:p>
        </p:txBody>
      </p:sp>
      <p:sp>
        <p:nvSpPr>
          <p:cNvPr id="747523" name="Rectangle 2"/>
          <p:cNvSpPr>
            <a:spLocks noGrp="1" noRot="1" noChangeAspect="1" noChangeArrowheads="1" noTextEdit="1"/>
          </p:cNvSpPr>
          <p:nvPr>
            <p:ph type="sldImg"/>
          </p:nvPr>
        </p:nvSpPr>
        <p:spPr>
          <a:ln/>
        </p:spPr>
      </p:sp>
      <p:sp>
        <p:nvSpPr>
          <p:cNvPr id="7475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B638D9F-C423-4E93-BFF2-0EFDBB285FCA}" type="slidenum">
              <a:rPr lang="en-US" altLang="zh-CN" smtClean="0">
                <a:latin typeface="Times New Roman" pitchFamily="18" charset="0"/>
              </a:rPr>
              <a:pPr eaLnBrk="1" hangingPunct="1"/>
              <a:t>266</a:t>
            </a:fld>
            <a:endParaRPr lang="en-US" altLang="zh-CN" smtClean="0">
              <a:latin typeface="Times New Roman" pitchFamily="18" charset="0"/>
            </a:endParaRPr>
          </a:p>
        </p:txBody>
      </p:sp>
      <p:sp>
        <p:nvSpPr>
          <p:cNvPr id="748547" name="Rectangle 2"/>
          <p:cNvSpPr>
            <a:spLocks noGrp="1" noRot="1" noChangeAspect="1" noChangeArrowheads="1" noTextEdit="1"/>
          </p:cNvSpPr>
          <p:nvPr>
            <p:ph type="sldImg"/>
          </p:nvPr>
        </p:nvSpPr>
        <p:spPr>
          <a:ln/>
        </p:spPr>
      </p:sp>
      <p:sp>
        <p:nvSpPr>
          <p:cNvPr id="7485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1A8F53A-BF49-4B5F-AE84-6C044CA1880B}" type="slidenum">
              <a:rPr lang="en-US" altLang="zh-CN" smtClean="0">
                <a:latin typeface="Times New Roman" pitchFamily="18" charset="0"/>
              </a:rPr>
              <a:pPr eaLnBrk="1" hangingPunct="1"/>
              <a:t>267</a:t>
            </a:fld>
            <a:endParaRPr lang="en-US" altLang="zh-CN" smtClean="0">
              <a:latin typeface="Times New Roman" pitchFamily="18" charset="0"/>
            </a:endParaRPr>
          </a:p>
        </p:txBody>
      </p:sp>
      <p:sp>
        <p:nvSpPr>
          <p:cNvPr id="749571" name="Rectangle 2"/>
          <p:cNvSpPr>
            <a:spLocks noGrp="1" noRot="1" noChangeAspect="1" noChangeArrowheads="1" noTextEdit="1"/>
          </p:cNvSpPr>
          <p:nvPr>
            <p:ph type="sldImg"/>
          </p:nvPr>
        </p:nvSpPr>
        <p:spPr>
          <a:ln/>
        </p:spPr>
      </p:sp>
      <p:sp>
        <p:nvSpPr>
          <p:cNvPr id="7495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163E15-9412-4251-9409-B56B2253DC62}" type="slidenum">
              <a:rPr lang="en-US" altLang="zh-CN" smtClean="0">
                <a:latin typeface="Times New Roman" pitchFamily="18" charset="0"/>
              </a:rPr>
              <a:pPr eaLnBrk="1" hangingPunct="1"/>
              <a:t>268</a:t>
            </a:fld>
            <a:endParaRPr lang="en-US" altLang="zh-CN" smtClean="0">
              <a:latin typeface="Times New Roman" pitchFamily="18" charset="0"/>
            </a:endParaRPr>
          </a:p>
        </p:txBody>
      </p:sp>
      <p:sp>
        <p:nvSpPr>
          <p:cNvPr id="750595" name="Rectangle 2"/>
          <p:cNvSpPr>
            <a:spLocks noGrp="1" noRot="1" noChangeAspect="1" noChangeArrowheads="1" noTextEdit="1"/>
          </p:cNvSpPr>
          <p:nvPr>
            <p:ph type="sldImg"/>
          </p:nvPr>
        </p:nvSpPr>
        <p:spPr>
          <a:ln/>
        </p:spPr>
      </p:sp>
      <p:sp>
        <p:nvSpPr>
          <p:cNvPr id="7505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FFD1DC4-8ED7-4AE8-92C2-520005B48554}" type="slidenum">
              <a:rPr lang="en-US" altLang="zh-CN" smtClean="0">
                <a:latin typeface="Times New Roman" pitchFamily="18" charset="0"/>
              </a:rPr>
              <a:pPr eaLnBrk="1" hangingPunct="1"/>
              <a:t>269</a:t>
            </a:fld>
            <a:endParaRPr lang="en-US" altLang="zh-CN" smtClean="0">
              <a:latin typeface="Times New Roman" pitchFamily="18" charset="0"/>
            </a:endParaRPr>
          </a:p>
        </p:txBody>
      </p:sp>
      <p:sp>
        <p:nvSpPr>
          <p:cNvPr id="751619" name="Rectangle 2"/>
          <p:cNvSpPr>
            <a:spLocks noGrp="1" noRot="1" noChangeAspect="1" noChangeArrowheads="1" noTextEdit="1"/>
          </p:cNvSpPr>
          <p:nvPr>
            <p:ph type="sldImg"/>
          </p:nvPr>
        </p:nvSpPr>
        <p:spPr>
          <a:ln/>
        </p:spPr>
      </p:sp>
      <p:sp>
        <p:nvSpPr>
          <p:cNvPr id="7516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DA5157-E6CA-4CD9-9EED-C37141FF0332}" type="slidenum">
              <a:rPr lang="en-US" altLang="zh-CN" smtClean="0">
                <a:latin typeface="Times New Roman" pitchFamily="18" charset="0"/>
              </a:rPr>
              <a:pPr eaLnBrk="1" hangingPunct="1"/>
              <a:t>27</a:t>
            </a:fld>
            <a:endParaRPr lang="en-US" altLang="zh-CN" smtClean="0">
              <a:latin typeface="Times New Roman" pitchFamily="18" charset="0"/>
            </a:endParaRPr>
          </a:p>
        </p:txBody>
      </p:sp>
      <p:sp>
        <p:nvSpPr>
          <p:cNvPr id="504835" name="Rectangle 2"/>
          <p:cNvSpPr>
            <a:spLocks noGrp="1" noRot="1" noChangeAspect="1" noChangeArrowheads="1" noTextEdit="1"/>
          </p:cNvSpPr>
          <p:nvPr>
            <p:ph type="sldImg"/>
          </p:nvPr>
        </p:nvSpPr>
        <p:spPr>
          <a:ln/>
        </p:spPr>
      </p:sp>
      <p:sp>
        <p:nvSpPr>
          <p:cNvPr id="5048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F5989D-6ECF-4D29-991C-3DF18D377B45}" type="slidenum">
              <a:rPr lang="en-US" altLang="zh-CN" smtClean="0">
                <a:latin typeface="Times New Roman" pitchFamily="18" charset="0"/>
              </a:rPr>
              <a:pPr eaLnBrk="1" hangingPunct="1"/>
              <a:t>270</a:t>
            </a:fld>
            <a:endParaRPr lang="en-US" altLang="zh-CN" smtClean="0">
              <a:latin typeface="Times New Roman" pitchFamily="18" charset="0"/>
            </a:endParaRPr>
          </a:p>
        </p:txBody>
      </p:sp>
      <p:sp>
        <p:nvSpPr>
          <p:cNvPr id="752643" name="Rectangle 2"/>
          <p:cNvSpPr>
            <a:spLocks noGrp="1" noRot="1" noChangeAspect="1" noChangeArrowheads="1" noTextEdit="1"/>
          </p:cNvSpPr>
          <p:nvPr>
            <p:ph type="sldImg"/>
          </p:nvPr>
        </p:nvSpPr>
        <p:spPr>
          <a:ln/>
        </p:spPr>
      </p:sp>
      <p:sp>
        <p:nvSpPr>
          <p:cNvPr id="7526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D1B7D6F-7C5F-44AC-A336-956B4F1F9169}" type="slidenum">
              <a:rPr lang="en-US" altLang="zh-CN" smtClean="0">
                <a:latin typeface="Times New Roman" pitchFamily="18" charset="0"/>
              </a:rPr>
              <a:pPr eaLnBrk="1" hangingPunct="1"/>
              <a:t>271</a:t>
            </a:fld>
            <a:endParaRPr lang="en-US" altLang="zh-CN" smtClean="0">
              <a:latin typeface="Times New Roman" pitchFamily="18" charset="0"/>
            </a:endParaRPr>
          </a:p>
        </p:txBody>
      </p:sp>
      <p:sp>
        <p:nvSpPr>
          <p:cNvPr id="753667" name="Rectangle 2"/>
          <p:cNvSpPr>
            <a:spLocks noGrp="1" noRot="1" noChangeAspect="1" noChangeArrowheads="1" noTextEdit="1"/>
          </p:cNvSpPr>
          <p:nvPr>
            <p:ph type="sldImg"/>
          </p:nvPr>
        </p:nvSpPr>
        <p:spPr>
          <a:ln/>
        </p:spPr>
      </p:sp>
      <p:sp>
        <p:nvSpPr>
          <p:cNvPr id="7536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B8A2E88-E06B-4639-9FF6-6F47B78BAE32}" type="slidenum">
              <a:rPr lang="en-US" altLang="zh-CN" smtClean="0">
                <a:latin typeface="Times New Roman" pitchFamily="18" charset="0"/>
              </a:rPr>
              <a:pPr eaLnBrk="1" hangingPunct="1"/>
              <a:t>272</a:t>
            </a:fld>
            <a:endParaRPr lang="en-US" altLang="zh-CN" smtClean="0">
              <a:latin typeface="Times New Roman" pitchFamily="18" charset="0"/>
            </a:endParaRPr>
          </a:p>
        </p:txBody>
      </p:sp>
      <p:sp>
        <p:nvSpPr>
          <p:cNvPr id="754691" name="Rectangle 2"/>
          <p:cNvSpPr>
            <a:spLocks noGrp="1" noRot="1" noChangeAspect="1" noChangeArrowheads="1" noTextEdit="1"/>
          </p:cNvSpPr>
          <p:nvPr>
            <p:ph type="sldImg"/>
          </p:nvPr>
        </p:nvSpPr>
        <p:spPr>
          <a:ln/>
        </p:spPr>
      </p:sp>
      <p:sp>
        <p:nvSpPr>
          <p:cNvPr id="7546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171F7D6-D21D-42CE-94B0-BA62FBAC48D0}" type="slidenum">
              <a:rPr lang="en-US" altLang="zh-CN" smtClean="0">
                <a:latin typeface="Times New Roman" pitchFamily="18" charset="0"/>
              </a:rPr>
              <a:pPr eaLnBrk="1" hangingPunct="1"/>
              <a:t>273</a:t>
            </a:fld>
            <a:endParaRPr lang="en-US" altLang="zh-CN" smtClean="0">
              <a:latin typeface="Times New Roman" pitchFamily="18" charset="0"/>
            </a:endParaRPr>
          </a:p>
        </p:txBody>
      </p:sp>
      <p:sp>
        <p:nvSpPr>
          <p:cNvPr id="755715" name="Rectangle 2"/>
          <p:cNvSpPr>
            <a:spLocks noGrp="1" noRot="1" noChangeAspect="1" noChangeArrowheads="1" noTextEdit="1"/>
          </p:cNvSpPr>
          <p:nvPr>
            <p:ph type="sldImg"/>
          </p:nvPr>
        </p:nvSpPr>
        <p:spPr>
          <a:ln/>
        </p:spPr>
      </p:sp>
      <p:sp>
        <p:nvSpPr>
          <p:cNvPr id="755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F0030F2-BC2E-4D60-98C3-99286A1D8659}" type="slidenum">
              <a:rPr lang="en-US" altLang="zh-CN" smtClean="0">
                <a:latin typeface="Times New Roman" pitchFamily="18" charset="0"/>
              </a:rPr>
              <a:pPr eaLnBrk="1" hangingPunct="1"/>
              <a:t>274</a:t>
            </a:fld>
            <a:endParaRPr lang="en-US" altLang="zh-CN" smtClean="0">
              <a:latin typeface="Times New Roman" pitchFamily="18" charset="0"/>
            </a:endParaRPr>
          </a:p>
        </p:txBody>
      </p:sp>
      <p:sp>
        <p:nvSpPr>
          <p:cNvPr id="756739" name="Rectangle 2"/>
          <p:cNvSpPr>
            <a:spLocks noGrp="1" noRot="1" noChangeAspect="1" noChangeArrowheads="1" noTextEdit="1"/>
          </p:cNvSpPr>
          <p:nvPr>
            <p:ph type="sldImg"/>
          </p:nvPr>
        </p:nvSpPr>
        <p:spPr>
          <a:ln/>
        </p:spPr>
      </p:sp>
      <p:sp>
        <p:nvSpPr>
          <p:cNvPr id="7567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9E72D62-3C2A-498F-9822-2E08587B9A19}" type="slidenum">
              <a:rPr lang="en-US" altLang="zh-CN" smtClean="0">
                <a:latin typeface="Times New Roman" pitchFamily="18" charset="0"/>
              </a:rPr>
              <a:pPr eaLnBrk="1" hangingPunct="1"/>
              <a:t>275</a:t>
            </a:fld>
            <a:endParaRPr lang="en-US" altLang="zh-CN" smtClean="0">
              <a:latin typeface="Times New Roman" pitchFamily="18" charset="0"/>
            </a:endParaRPr>
          </a:p>
        </p:txBody>
      </p:sp>
      <p:sp>
        <p:nvSpPr>
          <p:cNvPr id="757763" name="Rectangle 2"/>
          <p:cNvSpPr>
            <a:spLocks noGrp="1" noRot="1" noChangeAspect="1" noChangeArrowheads="1" noTextEdit="1"/>
          </p:cNvSpPr>
          <p:nvPr>
            <p:ph type="sldImg"/>
          </p:nvPr>
        </p:nvSpPr>
        <p:spPr>
          <a:ln/>
        </p:spPr>
      </p:sp>
      <p:sp>
        <p:nvSpPr>
          <p:cNvPr id="7577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065A0C-1604-4856-AEF0-88589E0F3386}" type="slidenum">
              <a:rPr lang="en-US" altLang="zh-CN" smtClean="0">
                <a:latin typeface="Times New Roman" pitchFamily="18" charset="0"/>
              </a:rPr>
              <a:pPr eaLnBrk="1" hangingPunct="1"/>
              <a:t>276</a:t>
            </a:fld>
            <a:endParaRPr lang="en-US" altLang="zh-CN" smtClean="0">
              <a:latin typeface="Times New Roman" pitchFamily="18" charset="0"/>
            </a:endParaRPr>
          </a:p>
        </p:txBody>
      </p:sp>
      <p:sp>
        <p:nvSpPr>
          <p:cNvPr id="758787" name="Rectangle 2"/>
          <p:cNvSpPr>
            <a:spLocks noGrp="1" noRot="1" noChangeAspect="1" noChangeArrowheads="1" noTextEdit="1"/>
          </p:cNvSpPr>
          <p:nvPr>
            <p:ph type="sldImg"/>
          </p:nvPr>
        </p:nvSpPr>
        <p:spPr>
          <a:ln/>
        </p:spPr>
      </p:sp>
      <p:sp>
        <p:nvSpPr>
          <p:cNvPr id="7587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8AF95C-6158-49D1-A564-C90FA6958082}" type="slidenum">
              <a:rPr lang="en-US" altLang="zh-CN" smtClean="0">
                <a:latin typeface="Times New Roman" pitchFamily="18" charset="0"/>
              </a:rPr>
              <a:pPr eaLnBrk="1" hangingPunct="1"/>
              <a:t>277</a:t>
            </a:fld>
            <a:endParaRPr lang="en-US" altLang="zh-CN" smtClean="0">
              <a:latin typeface="Times New Roman" pitchFamily="18" charset="0"/>
            </a:endParaRPr>
          </a:p>
        </p:txBody>
      </p:sp>
      <p:sp>
        <p:nvSpPr>
          <p:cNvPr id="759811" name="Rectangle 2"/>
          <p:cNvSpPr>
            <a:spLocks noGrp="1" noRot="1" noChangeAspect="1" noChangeArrowheads="1" noTextEdit="1"/>
          </p:cNvSpPr>
          <p:nvPr>
            <p:ph type="sldImg"/>
          </p:nvPr>
        </p:nvSpPr>
        <p:spPr>
          <a:ln/>
        </p:spPr>
      </p:sp>
      <p:sp>
        <p:nvSpPr>
          <p:cNvPr id="7598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5D647C-8663-4862-A6AB-6959DEBC748C}" type="slidenum">
              <a:rPr lang="en-US" altLang="zh-CN" smtClean="0">
                <a:latin typeface="Times New Roman" pitchFamily="18" charset="0"/>
              </a:rPr>
              <a:pPr eaLnBrk="1" hangingPunct="1"/>
              <a:t>278</a:t>
            </a:fld>
            <a:endParaRPr lang="en-US" altLang="zh-CN" smtClean="0">
              <a:latin typeface="Times New Roman" pitchFamily="18" charset="0"/>
            </a:endParaRPr>
          </a:p>
        </p:txBody>
      </p:sp>
      <p:sp>
        <p:nvSpPr>
          <p:cNvPr id="760835" name="Rectangle 2"/>
          <p:cNvSpPr>
            <a:spLocks noGrp="1" noRot="1" noChangeAspect="1" noChangeArrowheads="1" noTextEdit="1"/>
          </p:cNvSpPr>
          <p:nvPr>
            <p:ph type="sldImg"/>
          </p:nvPr>
        </p:nvSpPr>
        <p:spPr>
          <a:ln/>
        </p:spPr>
      </p:sp>
      <p:sp>
        <p:nvSpPr>
          <p:cNvPr id="7608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987A0EB-4778-4B1F-B53F-A54502F765A6}" type="slidenum">
              <a:rPr lang="en-US" altLang="zh-CN" smtClean="0">
                <a:latin typeface="Times New Roman" pitchFamily="18" charset="0"/>
              </a:rPr>
              <a:pPr eaLnBrk="1" hangingPunct="1"/>
              <a:t>279</a:t>
            </a:fld>
            <a:endParaRPr lang="en-US" altLang="zh-CN" smtClean="0">
              <a:latin typeface="Times New Roman" pitchFamily="18" charset="0"/>
            </a:endParaRPr>
          </a:p>
        </p:txBody>
      </p:sp>
      <p:sp>
        <p:nvSpPr>
          <p:cNvPr id="761859" name="Rectangle 2"/>
          <p:cNvSpPr>
            <a:spLocks noGrp="1" noRot="1" noChangeAspect="1" noChangeArrowheads="1" noTextEdit="1"/>
          </p:cNvSpPr>
          <p:nvPr>
            <p:ph type="sldImg"/>
          </p:nvPr>
        </p:nvSpPr>
        <p:spPr>
          <a:ln/>
        </p:spPr>
      </p:sp>
      <p:sp>
        <p:nvSpPr>
          <p:cNvPr id="7618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03BDAC-AF49-41C6-8FD4-C42CC39BEEC2}" type="slidenum">
              <a:rPr lang="en-US" altLang="zh-CN" smtClean="0">
                <a:latin typeface="Times New Roman" pitchFamily="18" charset="0"/>
              </a:rPr>
              <a:pPr eaLnBrk="1" hangingPunct="1"/>
              <a:t>28</a:t>
            </a:fld>
            <a:endParaRPr lang="en-US" altLang="zh-CN" smtClean="0">
              <a:latin typeface="Times New Roman" pitchFamily="18" charset="0"/>
            </a:endParaRPr>
          </a:p>
        </p:txBody>
      </p:sp>
      <p:sp>
        <p:nvSpPr>
          <p:cNvPr id="505859" name="Rectangle 2"/>
          <p:cNvSpPr>
            <a:spLocks noGrp="1" noRot="1" noChangeAspect="1" noChangeArrowheads="1" noTextEdit="1"/>
          </p:cNvSpPr>
          <p:nvPr>
            <p:ph type="sldImg"/>
          </p:nvPr>
        </p:nvSpPr>
        <p:spPr>
          <a:ln/>
        </p:spPr>
      </p:sp>
      <p:sp>
        <p:nvSpPr>
          <p:cNvPr id="5058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E2DFFA-DF70-40B3-9808-2C0B60175AB8}" type="slidenum">
              <a:rPr lang="en-US" altLang="zh-CN" smtClean="0">
                <a:latin typeface="Times New Roman" pitchFamily="18" charset="0"/>
              </a:rPr>
              <a:pPr eaLnBrk="1" hangingPunct="1"/>
              <a:t>280</a:t>
            </a:fld>
            <a:endParaRPr lang="en-US" altLang="zh-CN" smtClean="0">
              <a:latin typeface="Times New Roman" pitchFamily="18" charset="0"/>
            </a:endParaRPr>
          </a:p>
        </p:txBody>
      </p:sp>
      <p:sp>
        <p:nvSpPr>
          <p:cNvPr id="762883" name="Rectangle 2"/>
          <p:cNvSpPr>
            <a:spLocks noGrp="1" noRot="1" noChangeAspect="1" noChangeArrowheads="1" noTextEdit="1"/>
          </p:cNvSpPr>
          <p:nvPr>
            <p:ph type="sldImg"/>
          </p:nvPr>
        </p:nvSpPr>
        <p:spPr>
          <a:ln/>
        </p:spPr>
      </p:sp>
      <p:sp>
        <p:nvSpPr>
          <p:cNvPr id="7628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F9AFD9-F7E1-4F63-8D35-8B9EBD636CCE}" type="slidenum">
              <a:rPr lang="en-US" altLang="zh-CN" smtClean="0">
                <a:latin typeface="Times New Roman" pitchFamily="18" charset="0"/>
              </a:rPr>
              <a:pPr eaLnBrk="1" hangingPunct="1"/>
              <a:t>281</a:t>
            </a:fld>
            <a:endParaRPr lang="en-US" altLang="zh-CN" smtClean="0">
              <a:latin typeface="Times New Roman" pitchFamily="18" charset="0"/>
            </a:endParaRPr>
          </a:p>
        </p:txBody>
      </p:sp>
      <p:sp>
        <p:nvSpPr>
          <p:cNvPr id="763907" name="Rectangle 2"/>
          <p:cNvSpPr>
            <a:spLocks noGrp="1" noRot="1" noChangeAspect="1" noChangeArrowheads="1" noTextEdit="1"/>
          </p:cNvSpPr>
          <p:nvPr>
            <p:ph type="sldImg"/>
          </p:nvPr>
        </p:nvSpPr>
        <p:spPr>
          <a:ln/>
        </p:spPr>
      </p:sp>
      <p:sp>
        <p:nvSpPr>
          <p:cNvPr id="7639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877D7F3-B709-4D05-8F2B-91B2CCF14D73}" type="slidenum">
              <a:rPr lang="en-US" altLang="zh-CN" smtClean="0">
                <a:latin typeface="Times New Roman" pitchFamily="18" charset="0"/>
              </a:rPr>
              <a:pPr eaLnBrk="1" hangingPunct="1"/>
              <a:t>282</a:t>
            </a:fld>
            <a:endParaRPr lang="en-US" altLang="zh-CN" smtClean="0">
              <a:latin typeface="Times New Roman" pitchFamily="18" charset="0"/>
            </a:endParaRPr>
          </a:p>
        </p:txBody>
      </p:sp>
      <p:sp>
        <p:nvSpPr>
          <p:cNvPr id="764931" name="Rectangle 2"/>
          <p:cNvSpPr>
            <a:spLocks noGrp="1" noRot="1" noChangeAspect="1" noChangeArrowheads="1" noTextEdit="1"/>
          </p:cNvSpPr>
          <p:nvPr>
            <p:ph type="sldImg"/>
          </p:nvPr>
        </p:nvSpPr>
        <p:spPr>
          <a:ln/>
        </p:spPr>
      </p:sp>
      <p:sp>
        <p:nvSpPr>
          <p:cNvPr id="7649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785779A-B7E1-4EAA-B9A2-CBAEECBABB10}" type="slidenum">
              <a:rPr lang="en-US" altLang="zh-CN" smtClean="0">
                <a:latin typeface="Times New Roman" pitchFamily="18" charset="0"/>
              </a:rPr>
              <a:pPr eaLnBrk="1" hangingPunct="1"/>
              <a:t>283</a:t>
            </a:fld>
            <a:endParaRPr lang="en-US" altLang="zh-CN" smtClean="0">
              <a:latin typeface="Times New Roman" pitchFamily="18" charset="0"/>
            </a:endParaRPr>
          </a:p>
        </p:txBody>
      </p:sp>
      <p:sp>
        <p:nvSpPr>
          <p:cNvPr id="765955" name="Rectangle 2"/>
          <p:cNvSpPr>
            <a:spLocks noGrp="1" noRot="1" noChangeAspect="1" noChangeArrowheads="1" noTextEdit="1"/>
          </p:cNvSpPr>
          <p:nvPr>
            <p:ph type="sldImg"/>
          </p:nvPr>
        </p:nvSpPr>
        <p:spPr>
          <a:ln/>
        </p:spPr>
      </p:sp>
      <p:sp>
        <p:nvSpPr>
          <p:cNvPr id="7659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5268FB5-F8DF-4C3A-B20F-3CC26990EB91}" type="slidenum">
              <a:rPr lang="en-US" altLang="zh-CN" smtClean="0">
                <a:latin typeface="Times New Roman" pitchFamily="18" charset="0"/>
              </a:rPr>
              <a:pPr eaLnBrk="1" hangingPunct="1"/>
              <a:t>284</a:t>
            </a:fld>
            <a:endParaRPr lang="en-US" altLang="zh-CN" smtClean="0">
              <a:latin typeface="Times New Roman" pitchFamily="18" charset="0"/>
            </a:endParaRPr>
          </a:p>
        </p:txBody>
      </p:sp>
      <p:sp>
        <p:nvSpPr>
          <p:cNvPr id="766979" name="Rectangle 2"/>
          <p:cNvSpPr>
            <a:spLocks noGrp="1" noRot="1" noChangeAspect="1" noChangeArrowheads="1" noTextEdit="1"/>
          </p:cNvSpPr>
          <p:nvPr>
            <p:ph type="sldImg"/>
          </p:nvPr>
        </p:nvSpPr>
        <p:spPr>
          <a:ln/>
        </p:spPr>
      </p:sp>
      <p:sp>
        <p:nvSpPr>
          <p:cNvPr id="7669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17E3A8B-2DF0-4D19-A354-6CA0D8EBCE09}" type="slidenum">
              <a:rPr lang="en-US" altLang="zh-CN" smtClean="0">
                <a:latin typeface="Times New Roman" pitchFamily="18" charset="0"/>
              </a:rPr>
              <a:pPr eaLnBrk="1" hangingPunct="1"/>
              <a:t>285</a:t>
            </a:fld>
            <a:endParaRPr lang="en-US" altLang="zh-CN" smtClean="0">
              <a:latin typeface="Times New Roman" pitchFamily="18" charset="0"/>
            </a:endParaRPr>
          </a:p>
        </p:txBody>
      </p:sp>
      <p:sp>
        <p:nvSpPr>
          <p:cNvPr id="768003" name="Rectangle 2"/>
          <p:cNvSpPr>
            <a:spLocks noGrp="1" noRot="1" noChangeAspect="1" noChangeArrowheads="1" noTextEdit="1"/>
          </p:cNvSpPr>
          <p:nvPr>
            <p:ph type="sldImg"/>
          </p:nvPr>
        </p:nvSpPr>
        <p:spPr>
          <a:ln/>
        </p:spPr>
      </p:sp>
      <p:sp>
        <p:nvSpPr>
          <p:cNvPr id="7680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13D5AFE-87E8-4618-8DAE-C27305371864}" type="slidenum">
              <a:rPr lang="en-US" altLang="zh-CN" smtClean="0">
                <a:latin typeface="Times New Roman" pitchFamily="18" charset="0"/>
              </a:rPr>
              <a:pPr eaLnBrk="1" hangingPunct="1"/>
              <a:t>286</a:t>
            </a:fld>
            <a:endParaRPr lang="en-US" altLang="zh-CN" smtClean="0">
              <a:latin typeface="Times New Roman" pitchFamily="18" charset="0"/>
            </a:endParaRPr>
          </a:p>
        </p:txBody>
      </p:sp>
      <p:sp>
        <p:nvSpPr>
          <p:cNvPr id="769027" name="Rectangle 2"/>
          <p:cNvSpPr>
            <a:spLocks noGrp="1" noRot="1" noChangeAspect="1" noChangeArrowheads="1" noTextEdit="1"/>
          </p:cNvSpPr>
          <p:nvPr>
            <p:ph type="sldImg"/>
          </p:nvPr>
        </p:nvSpPr>
        <p:spPr>
          <a:ln/>
        </p:spPr>
      </p:sp>
      <p:sp>
        <p:nvSpPr>
          <p:cNvPr id="7690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FF8A571-2B7D-4B5B-8371-175C18B08BDB}" type="slidenum">
              <a:rPr lang="en-US" altLang="zh-CN" smtClean="0">
                <a:latin typeface="Times New Roman" pitchFamily="18" charset="0"/>
              </a:rPr>
              <a:pPr eaLnBrk="1" hangingPunct="1"/>
              <a:t>287</a:t>
            </a:fld>
            <a:endParaRPr lang="en-US" altLang="zh-CN" smtClean="0">
              <a:latin typeface="Times New Roman" pitchFamily="18" charset="0"/>
            </a:endParaRPr>
          </a:p>
        </p:txBody>
      </p:sp>
      <p:sp>
        <p:nvSpPr>
          <p:cNvPr id="770051" name="Rectangle 2"/>
          <p:cNvSpPr>
            <a:spLocks noGrp="1" noRot="1" noChangeAspect="1" noChangeArrowheads="1" noTextEdit="1"/>
          </p:cNvSpPr>
          <p:nvPr>
            <p:ph type="sldImg"/>
          </p:nvPr>
        </p:nvSpPr>
        <p:spPr>
          <a:ln/>
        </p:spPr>
      </p:sp>
      <p:sp>
        <p:nvSpPr>
          <p:cNvPr id="7700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5552AEF-58AB-4AD8-A45A-279C860F2DC3}" type="slidenum">
              <a:rPr lang="en-US" altLang="zh-CN" smtClean="0">
                <a:latin typeface="Times New Roman" pitchFamily="18" charset="0"/>
              </a:rPr>
              <a:pPr eaLnBrk="1" hangingPunct="1"/>
              <a:t>288</a:t>
            </a:fld>
            <a:endParaRPr lang="en-US" altLang="zh-CN" smtClean="0">
              <a:latin typeface="Times New Roman" pitchFamily="18" charset="0"/>
            </a:endParaRPr>
          </a:p>
        </p:txBody>
      </p:sp>
      <p:sp>
        <p:nvSpPr>
          <p:cNvPr id="771075" name="Rectangle 2"/>
          <p:cNvSpPr>
            <a:spLocks noGrp="1" noRot="1" noChangeAspect="1" noChangeArrowheads="1" noTextEdit="1"/>
          </p:cNvSpPr>
          <p:nvPr>
            <p:ph type="sldImg"/>
          </p:nvPr>
        </p:nvSpPr>
        <p:spPr>
          <a:ln/>
        </p:spPr>
      </p:sp>
      <p:sp>
        <p:nvSpPr>
          <p:cNvPr id="7710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6A1D94-164F-44A5-BD49-5152E1B2D13E}" type="slidenum">
              <a:rPr lang="en-US" altLang="zh-CN" smtClean="0">
                <a:latin typeface="Times New Roman" pitchFamily="18" charset="0"/>
              </a:rPr>
              <a:pPr eaLnBrk="1" hangingPunct="1"/>
              <a:t>289</a:t>
            </a:fld>
            <a:endParaRPr lang="en-US" altLang="zh-CN" smtClean="0">
              <a:latin typeface="Times New Roman" pitchFamily="18" charset="0"/>
            </a:endParaRPr>
          </a:p>
        </p:txBody>
      </p:sp>
      <p:sp>
        <p:nvSpPr>
          <p:cNvPr id="772099" name="Rectangle 2"/>
          <p:cNvSpPr>
            <a:spLocks noGrp="1" noRot="1" noChangeAspect="1" noChangeArrowheads="1" noTextEdit="1"/>
          </p:cNvSpPr>
          <p:nvPr>
            <p:ph type="sldImg"/>
          </p:nvPr>
        </p:nvSpPr>
        <p:spPr>
          <a:ln/>
        </p:spPr>
      </p:sp>
      <p:sp>
        <p:nvSpPr>
          <p:cNvPr id="7721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205DF6-EF1F-4B20-821B-3D242D360FF7}" type="slidenum">
              <a:rPr lang="en-US" altLang="zh-CN" smtClean="0">
                <a:latin typeface="Times New Roman" pitchFamily="18" charset="0"/>
              </a:rPr>
              <a:pPr eaLnBrk="1" hangingPunct="1"/>
              <a:t>29</a:t>
            </a:fld>
            <a:endParaRPr lang="en-US" altLang="zh-CN" smtClean="0">
              <a:latin typeface="Times New Roman" pitchFamily="18" charset="0"/>
            </a:endParaRPr>
          </a:p>
        </p:txBody>
      </p:sp>
      <p:sp>
        <p:nvSpPr>
          <p:cNvPr id="506883" name="Rectangle 2"/>
          <p:cNvSpPr>
            <a:spLocks noGrp="1" noRot="1" noChangeAspect="1" noChangeArrowheads="1" noTextEdit="1"/>
          </p:cNvSpPr>
          <p:nvPr>
            <p:ph type="sldImg"/>
          </p:nvPr>
        </p:nvSpPr>
        <p:spPr>
          <a:ln/>
        </p:spPr>
      </p:sp>
      <p:sp>
        <p:nvSpPr>
          <p:cNvPr id="5068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91FAC9-2157-4D8C-A602-6FBB6352A724}" type="slidenum">
              <a:rPr lang="en-US" altLang="zh-CN" smtClean="0">
                <a:latin typeface="Times New Roman" pitchFamily="18" charset="0"/>
              </a:rPr>
              <a:pPr eaLnBrk="1" hangingPunct="1"/>
              <a:t>290</a:t>
            </a:fld>
            <a:endParaRPr lang="en-US" altLang="zh-CN" smtClean="0">
              <a:latin typeface="Times New Roman" pitchFamily="18" charset="0"/>
            </a:endParaRPr>
          </a:p>
        </p:txBody>
      </p:sp>
      <p:sp>
        <p:nvSpPr>
          <p:cNvPr id="773123" name="Rectangle 2"/>
          <p:cNvSpPr>
            <a:spLocks noGrp="1" noRot="1" noChangeAspect="1" noChangeArrowheads="1" noTextEdit="1"/>
          </p:cNvSpPr>
          <p:nvPr>
            <p:ph type="sldImg"/>
          </p:nvPr>
        </p:nvSpPr>
        <p:spPr>
          <a:ln/>
        </p:spPr>
      </p:sp>
      <p:sp>
        <p:nvSpPr>
          <p:cNvPr id="7731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A0D4BA-C948-4ACC-A868-6EC89E5FD67F}" type="slidenum">
              <a:rPr lang="en-US" altLang="zh-CN" smtClean="0">
                <a:latin typeface="Times New Roman" pitchFamily="18" charset="0"/>
              </a:rPr>
              <a:pPr eaLnBrk="1" hangingPunct="1"/>
              <a:t>291</a:t>
            </a:fld>
            <a:endParaRPr lang="en-US" altLang="zh-CN" smtClean="0">
              <a:latin typeface="Times New Roman" pitchFamily="18" charset="0"/>
            </a:endParaRPr>
          </a:p>
        </p:txBody>
      </p:sp>
      <p:sp>
        <p:nvSpPr>
          <p:cNvPr id="774147" name="Rectangle 2"/>
          <p:cNvSpPr>
            <a:spLocks noGrp="1" noRot="1" noChangeAspect="1" noChangeArrowheads="1" noTextEdit="1"/>
          </p:cNvSpPr>
          <p:nvPr>
            <p:ph type="sldImg"/>
          </p:nvPr>
        </p:nvSpPr>
        <p:spPr>
          <a:ln/>
        </p:spPr>
      </p:sp>
      <p:sp>
        <p:nvSpPr>
          <p:cNvPr id="7741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83305C-BE1B-471E-A251-80233EEDFACB}" type="slidenum">
              <a:rPr lang="en-US" altLang="zh-CN" smtClean="0">
                <a:latin typeface="Times New Roman" pitchFamily="18" charset="0"/>
              </a:rPr>
              <a:pPr eaLnBrk="1" hangingPunct="1"/>
              <a:t>292</a:t>
            </a:fld>
            <a:endParaRPr lang="en-US" altLang="zh-CN" smtClean="0">
              <a:latin typeface="Times New Roman" pitchFamily="18" charset="0"/>
            </a:endParaRPr>
          </a:p>
        </p:txBody>
      </p:sp>
      <p:sp>
        <p:nvSpPr>
          <p:cNvPr id="775171" name="Rectangle 2"/>
          <p:cNvSpPr>
            <a:spLocks noGrp="1" noRot="1" noChangeAspect="1" noChangeArrowheads="1" noTextEdit="1"/>
          </p:cNvSpPr>
          <p:nvPr>
            <p:ph type="sldImg"/>
          </p:nvPr>
        </p:nvSpPr>
        <p:spPr>
          <a:ln/>
        </p:spPr>
      </p:sp>
      <p:sp>
        <p:nvSpPr>
          <p:cNvPr id="7751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790B3B-5D1B-40E8-BDA7-ED152C58A0AB}" type="slidenum">
              <a:rPr lang="en-US" altLang="zh-CN" smtClean="0">
                <a:latin typeface="Times New Roman" pitchFamily="18" charset="0"/>
              </a:rPr>
              <a:pPr eaLnBrk="1" hangingPunct="1"/>
              <a:t>293</a:t>
            </a:fld>
            <a:endParaRPr lang="en-US" altLang="zh-CN" smtClean="0">
              <a:latin typeface="Times New Roman" pitchFamily="18" charset="0"/>
            </a:endParaRPr>
          </a:p>
        </p:txBody>
      </p:sp>
      <p:sp>
        <p:nvSpPr>
          <p:cNvPr id="776195" name="Rectangle 2"/>
          <p:cNvSpPr>
            <a:spLocks noGrp="1" noRot="1" noChangeAspect="1" noChangeArrowheads="1" noTextEdit="1"/>
          </p:cNvSpPr>
          <p:nvPr>
            <p:ph type="sldImg"/>
          </p:nvPr>
        </p:nvSpPr>
        <p:spPr>
          <a:ln/>
        </p:spPr>
      </p:sp>
      <p:sp>
        <p:nvSpPr>
          <p:cNvPr id="7761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563BA1-DD6B-4B25-96D1-1211018295B6}" type="slidenum">
              <a:rPr lang="en-US" altLang="zh-CN" smtClean="0">
                <a:latin typeface="Times New Roman" pitchFamily="18" charset="0"/>
              </a:rPr>
              <a:pPr eaLnBrk="1" hangingPunct="1"/>
              <a:t>294</a:t>
            </a:fld>
            <a:endParaRPr lang="en-US" altLang="zh-CN" smtClean="0">
              <a:latin typeface="Times New Roman" pitchFamily="18" charset="0"/>
            </a:endParaRPr>
          </a:p>
        </p:txBody>
      </p:sp>
      <p:sp>
        <p:nvSpPr>
          <p:cNvPr id="777219" name="Rectangle 2"/>
          <p:cNvSpPr>
            <a:spLocks noGrp="1" noRot="1" noChangeAspect="1" noChangeArrowheads="1" noTextEdit="1"/>
          </p:cNvSpPr>
          <p:nvPr>
            <p:ph type="sldImg"/>
          </p:nvPr>
        </p:nvSpPr>
        <p:spPr>
          <a:ln/>
        </p:spPr>
      </p:sp>
      <p:sp>
        <p:nvSpPr>
          <p:cNvPr id="7772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5C4E718-2356-44DE-B0ED-073B68407FB8}" type="slidenum">
              <a:rPr lang="en-US" altLang="zh-CN" smtClean="0">
                <a:latin typeface="Times New Roman" pitchFamily="18" charset="0"/>
              </a:rPr>
              <a:pPr eaLnBrk="1" hangingPunct="1"/>
              <a:t>295</a:t>
            </a:fld>
            <a:endParaRPr lang="en-US" altLang="zh-CN" smtClean="0">
              <a:latin typeface="Times New Roman" pitchFamily="18" charset="0"/>
            </a:endParaRPr>
          </a:p>
        </p:txBody>
      </p:sp>
      <p:sp>
        <p:nvSpPr>
          <p:cNvPr id="778243" name="Rectangle 2"/>
          <p:cNvSpPr>
            <a:spLocks noGrp="1" noRot="1" noChangeAspect="1" noChangeArrowheads="1" noTextEdit="1"/>
          </p:cNvSpPr>
          <p:nvPr>
            <p:ph type="sldImg"/>
          </p:nvPr>
        </p:nvSpPr>
        <p:spPr>
          <a:ln/>
        </p:spPr>
      </p:sp>
      <p:sp>
        <p:nvSpPr>
          <p:cNvPr id="7782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229CEF-22F3-4DDE-8C0B-637BAB0B7485}" type="slidenum">
              <a:rPr lang="en-US" altLang="zh-CN" smtClean="0">
                <a:latin typeface="Times New Roman" pitchFamily="18" charset="0"/>
              </a:rPr>
              <a:pPr eaLnBrk="1" hangingPunct="1"/>
              <a:t>296</a:t>
            </a:fld>
            <a:endParaRPr lang="en-US" altLang="zh-CN" smtClean="0">
              <a:latin typeface="Times New Roman" pitchFamily="18" charset="0"/>
            </a:endParaRPr>
          </a:p>
        </p:txBody>
      </p:sp>
      <p:sp>
        <p:nvSpPr>
          <p:cNvPr id="779267" name="Rectangle 2"/>
          <p:cNvSpPr>
            <a:spLocks noGrp="1" noRot="1" noChangeAspect="1" noChangeArrowheads="1" noTextEdit="1"/>
          </p:cNvSpPr>
          <p:nvPr>
            <p:ph type="sldImg"/>
          </p:nvPr>
        </p:nvSpPr>
        <p:spPr>
          <a:ln/>
        </p:spPr>
      </p:sp>
      <p:sp>
        <p:nvSpPr>
          <p:cNvPr id="7792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3852A28-6718-49EE-BA3E-538F2284C0CC}" type="slidenum">
              <a:rPr lang="en-US" altLang="zh-CN" smtClean="0">
                <a:latin typeface="Times New Roman" pitchFamily="18" charset="0"/>
              </a:rPr>
              <a:pPr eaLnBrk="1" hangingPunct="1"/>
              <a:t>297</a:t>
            </a:fld>
            <a:endParaRPr lang="en-US" altLang="zh-CN" smtClean="0">
              <a:latin typeface="Times New Roman" pitchFamily="18" charset="0"/>
            </a:endParaRPr>
          </a:p>
        </p:txBody>
      </p:sp>
      <p:sp>
        <p:nvSpPr>
          <p:cNvPr id="780291" name="Rectangle 2"/>
          <p:cNvSpPr>
            <a:spLocks noGrp="1" noRot="1" noChangeAspect="1" noChangeArrowheads="1" noTextEdit="1"/>
          </p:cNvSpPr>
          <p:nvPr>
            <p:ph type="sldImg"/>
          </p:nvPr>
        </p:nvSpPr>
        <p:spPr>
          <a:ln/>
        </p:spPr>
      </p:sp>
      <p:sp>
        <p:nvSpPr>
          <p:cNvPr id="7802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4302F6D-E443-495F-B3E1-59B0EF53673B}" type="slidenum">
              <a:rPr lang="en-US" altLang="zh-CN" smtClean="0">
                <a:latin typeface="Times New Roman" pitchFamily="18" charset="0"/>
              </a:rPr>
              <a:pPr eaLnBrk="1" hangingPunct="1"/>
              <a:t>298</a:t>
            </a:fld>
            <a:endParaRPr lang="en-US" altLang="zh-CN" smtClean="0">
              <a:latin typeface="Times New Roman" pitchFamily="18" charset="0"/>
            </a:endParaRPr>
          </a:p>
        </p:txBody>
      </p:sp>
      <p:sp>
        <p:nvSpPr>
          <p:cNvPr id="781315" name="Rectangle 2"/>
          <p:cNvSpPr>
            <a:spLocks noGrp="1" noRot="1" noChangeAspect="1" noChangeArrowheads="1" noTextEdit="1"/>
          </p:cNvSpPr>
          <p:nvPr>
            <p:ph type="sldImg"/>
          </p:nvPr>
        </p:nvSpPr>
        <p:spPr>
          <a:ln/>
        </p:spPr>
      </p:sp>
      <p:sp>
        <p:nvSpPr>
          <p:cNvPr id="7813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65AF50-AE06-4A3F-97A0-F3A689844AE3}" type="slidenum">
              <a:rPr lang="en-US" altLang="zh-CN" smtClean="0">
                <a:latin typeface="Times New Roman" pitchFamily="18" charset="0"/>
              </a:rPr>
              <a:pPr eaLnBrk="1" hangingPunct="1"/>
              <a:t>299</a:t>
            </a:fld>
            <a:endParaRPr lang="en-US" altLang="zh-CN" smtClean="0">
              <a:latin typeface="Times New Roman" pitchFamily="18" charset="0"/>
            </a:endParaRPr>
          </a:p>
        </p:txBody>
      </p:sp>
      <p:sp>
        <p:nvSpPr>
          <p:cNvPr id="782339" name="Rectangle 2"/>
          <p:cNvSpPr>
            <a:spLocks noGrp="1" noRot="1" noChangeAspect="1" noChangeArrowheads="1" noTextEdit="1"/>
          </p:cNvSpPr>
          <p:nvPr>
            <p:ph type="sldImg"/>
          </p:nvPr>
        </p:nvSpPr>
        <p:spPr>
          <a:ln/>
        </p:spPr>
      </p:sp>
      <p:sp>
        <p:nvSpPr>
          <p:cNvPr id="782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48ACB61-BFDE-4439-8240-826298F3F3ED}" type="slidenum">
              <a:rPr lang="en-US" altLang="zh-CN" smtClean="0">
                <a:latin typeface="Times New Roman" pitchFamily="18" charset="0"/>
              </a:rPr>
              <a:pPr eaLnBrk="1" hangingPunct="1"/>
              <a:t>3</a:t>
            </a:fld>
            <a:endParaRPr lang="en-US" altLang="zh-CN" smtClean="0">
              <a:latin typeface="Times New Roman" pitchFamily="18" charset="0"/>
            </a:endParaRPr>
          </a:p>
        </p:txBody>
      </p:sp>
      <p:sp>
        <p:nvSpPr>
          <p:cNvPr id="480259" name="Rectangle 2"/>
          <p:cNvSpPr>
            <a:spLocks noGrp="1" noRot="1" noChangeAspect="1" noChangeArrowheads="1" noTextEdit="1"/>
          </p:cNvSpPr>
          <p:nvPr>
            <p:ph type="sldImg"/>
          </p:nvPr>
        </p:nvSpPr>
        <p:spPr>
          <a:ln/>
        </p:spPr>
      </p:sp>
      <p:sp>
        <p:nvSpPr>
          <p:cNvPr id="4802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162A4EB-4B90-476E-BB0C-A892BA45DF51}" type="slidenum">
              <a:rPr lang="en-US" altLang="zh-CN" smtClean="0">
                <a:latin typeface="Times New Roman" pitchFamily="18" charset="0"/>
              </a:rPr>
              <a:pPr eaLnBrk="1" hangingPunct="1"/>
              <a:t>30</a:t>
            </a:fld>
            <a:endParaRPr lang="en-US" altLang="zh-CN" smtClean="0">
              <a:latin typeface="Times New Roman" pitchFamily="18" charset="0"/>
            </a:endParaRPr>
          </a:p>
        </p:txBody>
      </p:sp>
      <p:sp>
        <p:nvSpPr>
          <p:cNvPr id="507907" name="Rectangle 2"/>
          <p:cNvSpPr>
            <a:spLocks noGrp="1" noRot="1" noChangeAspect="1" noChangeArrowheads="1" noTextEdit="1"/>
          </p:cNvSpPr>
          <p:nvPr>
            <p:ph type="sldImg"/>
          </p:nvPr>
        </p:nvSpPr>
        <p:spPr>
          <a:ln/>
        </p:spPr>
      </p:sp>
      <p:sp>
        <p:nvSpPr>
          <p:cNvPr id="5079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DC22DD-9D32-4559-858B-D580B3291791}" type="slidenum">
              <a:rPr lang="en-US" altLang="zh-CN" smtClean="0">
                <a:latin typeface="Times New Roman" pitchFamily="18" charset="0"/>
              </a:rPr>
              <a:pPr eaLnBrk="1" hangingPunct="1"/>
              <a:t>300</a:t>
            </a:fld>
            <a:endParaRPr lang="en-US" altLang="zh-CN" smtClean="0">
              <a:latin typeface="Times New Roman" pitchFamily="18" charset="0"/>
            </a:endParaRPr>
          </a:p>
        </p:txBody>
      </p:sp>
      <p:sp>
        <p:nvSpPr>
          <p:cNvPr id="783363" name="Rectangle 2"/>
          <p:cNvSpPr>
            <a:spLocks noGrp="1" noRot="1" noChangeAspect="1" noChangeArrowheads="1" noTextEdit="1"/>
          </p:cNvSpPr>
          <p:nvPr>
            <p:ph type="sldImg"/>
          </p:nvPr>
        </p:nvSpPr>
        <p:spPr>
          <a:ln/>
        </p:spPr>
      </p:sp>
      <p:sp>
        <p:nvSpPr>
          <p:cNvPr id="7833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A495DD-B5E0-4C5D-88FE-88D4E88B8684}" type="slidenum">
              <a:rPr lang="en-US" altLang="zh-CN" smtClean="0">
                <a:latin typeface="Times New Roman" pitchFamily="18" charset="0"/>
              </a:rPr>
              <a:pPr eaLnBrk="1" hangingPunct="1"/>
              <a:t>301</a:t>
            </a:fld>
            <a:endParaRPr lang="en-US" altLang="zh-CN" smtClean="0">
              <a:latin typeface="Times New Roman" pitchFamily="18" charset="0"/>
            </a:endParaRPr>
          </a:p>
        </p:txBody>
      </p:sp>
      <p:sp>
        <p:nvSpPr>
          <p:cNvPr id="784387" name="Rectangle 2"/>
          <p:cNvSpPr>
            <a:spLocks noGrp="1" noRot="1" noChangeAspect="1" noChangeArrowheads="1" noTextEdit="1"/>
          </p:cNvSpPr>
          <p:nvPr>
            <p:ph type="sldImg"/>
          </p:nvPr>
        </p:nvSpPr>
        <p:spPr>
          <a:ln/>
        </p:spPr>
      </p:sp>
      <p:sp>
        <p:nvSpPr>
          <p:cNvPr id="7843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F984D8A-F48B-450F-B9ED-3CB5FD1D07FB}" type="slidenum">
              <a:rPr lang="en-US" altLang="zh-CN" smtClean="0">
                <a:latin typeface="Times New Roman" pitchFamily="18" charset="0"/>
              </a:rPr>
              <a:pPr eaLnBrk="1" hangingPunct="1"/>
              <a:t>302</a:t>
            </a:fld>
            <a:endParaRPr lang="en-US" altLang="zh-CN" smtClean="0">
              <a:latin typeface="Times New Roman" pitchFamily="18" charset="0"/>
            </a:endParaRPr>
          </a:p>
        </p:txBody>
      </p:sp>
      <p:sp>
        <p:nvSpPr>
          <p:cNvPr id="785411" name="Rectangle 2"/>
          <p:cNvSpPr>
            <a:spLocks noGrp="1" noRot="1" noChangeAspect="1" noChangeArrowheads="1" noTextEdit="1"/>
          </p:cNvSpPr>
          <p:nvPr>
            <p:ph type="sldImg"/>
          </p:nvPr>
        </p:nvSpPr>
        <p:spPr>
          <a:ln/>
        </p:spPr>
      </p:sp>
      <p:sp>
        <p:nvSpPr>
          <p:cNvPr id="7854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76B9E6-06BA-48EF-B997-6359F0E952EA}" type="slidenum">
              <a:rPr lang="en-US" altLang="zh-CN" smtClean="0">
                <a:latin typeface="Times New Roman" pitchFamily="18" charset="0"/>
              </a:rPr>
              <a:pPr eaLnBrk="1" hangingPunct="1"/>
              <a:t>303</a:t>
            </a:fld>
            <a:endParaRPr lang="en-US" altLang="zh-CN" smtClean="0">
              <a:latin typeface="Times New Roman" pitchFamily="18" charset="0"/>
            </a:endParaRPr>
          </a:p>
        </p:txBody>
      </p:sp>
      <p:sp>
        <p:nvSpPr>
          <p:cNvPr id="786435" name="Rectangle 2"/>
          <p:cNvSpPr>
            <a:spLocks noGrp="1" noRot="1" noChangeAspect="1" noChangeArrowheads="1" noTextEdit="1"/>
          </p:cNvSpPr>
          <p:nvPr>
            <p:ph type="sldImg"/>
          </p:nvPr>
        </p:nvSpPr>
        <p:spPr>
          <a:ln/>
        </p:spPr>
      </p:sp>
      <p:sp>
        <p:nvSpPr>
          <p:cNvPr id="7864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27CAA5-AE87-4F69-A11F-89BB58DE2255}" type="slidenum">
              <a:rPr lang="en-US" altLang="zh-CN" smtClean="0">
                <a:latin typeface="Times New Roman" pitchFamily="18" charset="0"/>
              </a:rPr>
              <a:pPr eaLnBrk="1" hangingPunct="1"/>
              <a:t>304</a:t>
            </a:fld>
            <a:endParaRPr lang="en-US" altLang="zh-CN" smtClean="0">
              <a:latin typeface="Times New Roman" pitchFamily="18" charset="0"/>
            </a:endParaRPr>
          </a:p>
        </p:txBody>
      </p:sp>
      <p:sp>
        <p:nvSpPr>
          <p:cNvPr id="787459" name="Rectangle 2"/>
          <p:cNvSpPr>
            <a:spLocks noGrp="1" noRot="1" noChangeAspect="1" noChangeArrowheads="1" noTextEdit="1"/>
          </p:cNvSpPr>
          <p:nvPr>
            <p:ph type="sldImg"/>
          </p:nvPr>
        </p:nvSpPr>
        <p:spPr>
          <a:ln/>
        </p:spPr>
      </p:sp>
      <p:sp>
        <p:nvSpPr>
          <p:cNvPr id="7874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DFA31A-DB3D-468F-9AE2-8F8AC464FD4E}" type="slidenum">
              <a:rPr lang="en-US" altLang="zh-CN" smtClean="0">
                <a:latin typeface="Times New Roman" pitchFamily="18" charset="0"/>
              </a:rPr>
              <a:pPr eaLnBrk="1" hangingPunct="1"/>
              <a:t>305</a:t>
            </a:fld>
            <a:endParaRPr lang="en-US" altLang="zh-CN" smtClean="0">
              <a:latin typeface="Times New Roman" pitchFamily="18" charset="0"/>
            </a:endParaRPr>
          </a:p>
        </p:txBody>
      </p:sp>
      <p:sp>
        <p:nvSpPr>
          <p:cNvPr id="788483" name="Rectangle 2"/>
          <p:cNvSpPr>
            <a:spLocks noGrp="1" noRot="1" noChangeAspect="1" noChangeArrowheads="1" noTextEdit="1"/>
          </p:cNvSpPr>
          <p:nvPr>
            <p:ph type="sldImg"/>
          </p:nvPr>
        </p:nvSpPr>
        <p:spPr>
          <a:ln/>
        </p:spPr>
      </p:sp>
      <p:sp>
        <p:nvSpPr>
          <p:cNvPr id="7884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BA74186-0B55-4EC4-941C-C77700EC5434}" type="slidenum">
              <a:rPr lang="en-US" altLang="zh-CN" smtClean="0">
                <a:latin typeface="Times New Roman" pitchFamily="18" charset="0"/>
              </a:rPr>
              <a:pPr eaLnBrk="1" hangingPunct="1"/>
              <a:t>306</a:t>
            </a:fld>
            <a:endParaRPr lang="en-US" altLang="zh-CN" smtClean="0">
              <a:latin typeface="Times New Roman" pitchFamily="18" charset="0"/>
            </a:endParaRPr>
          </a:p>
        </p:txBody>
      </p:sp>
      <p:sp>
        <p:nvSpPr>
          <p:cNvPr id="789507" name="Rectangle 2"/>
          <p:cNvSpPr>
            <a:spLocks noGrp="1" noRot="1" noChangeAspect="1" noChangeArrowheads="1" noTextEdit="1"/>
          </p:cNvSpPr>
          <p:nvPr>
            <p:ph type="sldImg"/>
          </p:nvPr>
        </p:nvSpPr>
        <p:spPr>
          <a:ln/>
        </p:spPr>
      </p:sp>
      <p:sp>
        <p:nvSpPr>
          <p:cNvPr id="7895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4643F6-2FDF-4ABE-A0D7-C4D75BD255AF}" type="slidenum">
              <a:rPr lang="en-US" altLang="zh-CN" smtClean="0">
                <a:latin typeface="Times New Roman" pitchFamily="18" charset="0"/>
              </a:rPr>
              <a:pPr eaLnBrk="1" hangingPunct="1"/>
              <a:t>307</a:t>
            </a:fld>
            <a:endParaRPr lang="en-US" altLang="zh-CN" smtClean="0">
              <a:latin typeface="Times New Roman" pitchFamily="18" charset="0"/>
            </a:endParaRPr>
          </a:p>
        </p:txBody>
      </p:sp>
      <p:sp>
        <p:nvSpPr>
          <p:cNvPr id="790531" name="Rectangle 2"/>
          <p:cNvSpPr>
            <a:spLocks noGrp="1" noRot="1" noChangeAspect="1" noChangeArrowheads="1" noTextEdit="1"/>
          </p:cNvSpPr>
          <p:nvPr>
            <p:ph type="sldImg"/>
          </p:nvPr>
        </p:nvSpPr>
        <p:spPr>
          <a:ln/>
        </p:spPr>
      </p:sp>
      <p:sp>
        <p:nvSpPr>
          <p:cNvPr id="7905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5097AA9-DB64-4593-9BE6-FEF73348F443}" type="slidenum">
              <a:rPr lang="en-US" altLang="zh-CN" smtClean="0">
                <a:latin typeface="Times New Roman" pitchFamily="18" charset="0"/>
              </a:rPr>
              <a:pPr eaLnBrk="1" hangingPunct="1"/>
              <a:t>308</a:t>
            </a:fld>
            <a:endParaRPr lang="en-US" altLang="zh-CN" smtClean="0">
              <a:latin typeface="Times New Roman" pitchFamily="18" charset="0"/>
            </a:endParaRPr>
          </a:p>
        </p:txBody>
      </p:sp>
      <p:sp>
        <p:nvSpPr>
          <p:cNvPr id="791555" name="Rectangle 2"/>
          <p:cNvSpPr>
            <a:spLocks noGrp="1" noRot="1" noChangeAspect="1" noChangeArrowheads="1" noTextEdit="1"/>
          </p:cNvSpPr>
          <p:nvPr>
            <p:ph type="sldImg"/>
          </p:nvPr>
        </p:nvSpPr>
        <p:spPr>
          <a:ln/>
        </p:spPr>
      </p:sp>
      <p:sp>
        <p:nvSpPr>
          <p:cNvPr id="7915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8024BC9-47D0-4443-A7DB-13F5244CA7AA}" type="slidenum">
              <a:rPr lang="en-US" altLang="zh-CN" smtClean="0">
                <a:latin typeface="Times New Roman" pitchFamily="18" charset="0"/>
              </a:rPr>
              <a:pPr eaLnBrk="1" hangingPunct="1"/>
              <a:t>309</a:t>
            </a:fld>
            <a:endParaRPr lang="en-US" altLang="zh-CN" smtClean="0">
              <a:latin typeface="Times New Roman" pitchFamily="18" charset="0"/>
            </a:endParaRPr>
          </a:p>
        </p:txBody>
      </p:sp>
      <p:sp>
        <p:nvSpPr>
          <p:cNvPr id="792579" name="Rectangle 2"/>
          <p:cNvSpPr>
            <a:spLocks noGrp="1" noRot="1" noChangeAspect="1" noChangeArrowheads="1" noTextEdit="1"/>
          </p:cNvSpPr>
          <p:nvPr>
            <p:ph type="sldImg"/>
          </p:nvPr>
        </p:nvSpPr>
        <p:spPr>
          <a:ln/>
        </p:spPr>
      </p:sp>
      <p:sp>
        <p:nvSpPr>
          <p:cNvPr id="7925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75D087F-FE7D-42E7-86C5-CF1F24E13133}" type="slidenum">
              <a:rPr lang="en-US" altLang="zh-CN" smtClean="0">
                <a:latin typeface="Times New Roman" pitchFamily="18" charset="0"/>
              </a:rPr>
              <a:pPr eaLnBrk="1" hangingPunct="1"/>
              <a:t>31</a:t>
            </a:fld>
            <a:endParaRPr lang="en-US" altLang="zh-CN" smtClean="0">
              <a:latin typeface="Times New Roman" pitchFamily="18" charset="0"/>
            </a:endParaRPr>
          </a:p>
        </p:txBody>
      </p:sp>
      <p:sp>
        <p:nvSpPr>
          <p:cNvPr id="508931" name="Rectangle 2"/>
          <p:cNvSpPr>
            <a:spLocks noGrp="1" noRot="1" noChangeAspect="1" noChangeArrowheads="1" noTextEdit="1"/>
          </p:cNvSpPr>
          <p:nvPr>
            <p:ph type="sldImg"/>
          </p:nvPr>
        </p:nvSpPr>
        <p:spPr>
          <a:ln/>
        </p:spPr>
      </p:sp>
      <p:sp>
        <p:nvSpPr>
          <p:cNvPr id="5089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DE79701-E74A-4129-AB50-8774CBF43FAF}" type="slidenum">
              <a:rPr lang="en-US" altLang="zh-CN" smtClean="0">
                <a:latin typeface="Times New Roman" pitchFamily="18" charset="0"/>
              </a:rPr>
              <a:pPr eaLnBrk="1" hangingPunct="1"/>
              <a:t>310</a:t>
            </a:fld>
            <a:endParaRPr lang="en-US" altLang="zh-CN" smtClean="0">
              <a:latin typeface="Times New Roman" pitchFamily="18" charset="0"/>
            </a:endParaRPr>
          </a:p>
        </p:txBody>
      </p:sp>
      <p:sp>
        <p:nvSpPr>
          <p:cNvPr id="793603" name="Rectangle 2"/>
          <p:cNvSpPr>
            <a:spLocks noGrp="1" noRot="1" noChangeAspect="1" noChangeArrowheads="1" noTextEdit="1"/>
          </p:cNvSpPr>
          <p:nvPr>
            <p:ph type="sldImg"/>
          </p:nvPr>
        </p:nvSpPr>
        <p:spPr>
          <a:ln/>
        </p:spPr>
      </p:sp>
      <p:sp>
        <p:nvSpPr>
          <p:cNvPr id="7936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C498A5A-F677-4741-A2B7-67EAE5D9188C}" type="slidenum">
              <a:rPr lang="en-US" altLang="zh-CN" smtClean="0">
                <a:latin typeface="Times New Roman" pitchFamily="18" charset="0"/>
              </a:rPr>
              <a:pPr eaLnBrk="1" hangingPunct="1"/>
              <a:t>311</a:t>
            </a:fld>
            <a:endParaRPr lang="en-US" altLang="zh-CN" smtClean="0">
              <a:latin typeface="Times New Roman" pitchFamily="18" charset="0"/>
            </a:endParaRPr>
          </a:p>
        </p:txBody>
      </p:sp>
      <p:sp>
        <p:nvSpPr>
          <p:cNvPr id="794627" name="Rectangle 2"/>
          <p:cNvSpPr>
            <a:spLocks noGrp="1" noRot="1" noChangeAspect="1" noChangeArrowheads="1" noTextEdit="1"/>
          </p:cNvSpPr>
          <p:nvPr>
            <p:ph type="sldImg"/>
          </p:nvPr>
        </p:nvSpPr>
        <p:spPr>
          <a:ln/>
        </p:spPr>
      </p:sp>
      <p:sp>
        <p:nvSpPr>
          <p:cNvPr id="7946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C257349-3ADE-4A8D-8779-3375B8503BC5}" type="slidenum">
              <a:rPr lang="en-US" altLang="zh-CN" smtClean="0">
                <a:latin typeface="Times New Roman" pitchFamily="18" charset="0"/>
              </a:rPr>
              <a:pPr eaLnBrk="1" hangingPunct="1"/>
              <a:t>312</a:t>
            </a:fld>
            <a:endParaRPr lang="en-US" altLang="zh-CN" smtClean="0">
              <a:latin typeface="Times New Roman" pitchFamily="18" charset="0"/>
            </a:endParaRPr>
          </a:p>
        </p:txBody>
      </p:sp>
      <p:sp>
        <p:nvSpPr>
          <p:cNvPr id="795651" name="Rectangle 2"/>
          <p:cNvSpPr>
            <a:spLocks noGrp="1" noRot="1" noChangeAspect="1" noChangeArrowheads="1" noTextEdit="1"/>
          </p:cNvSpPr>
          <p:nvPr>
            <p:ph type="sldImg"/>
          </p:nvPr>
        </p:nvSpPr>
        <p:spPr>
          <a:ln/>
        </p:spPr>
      </p:sp>
      <p:sp>
        <p:nvSpPr>
          <p:cNvPr id="7956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496D0F-39FA-4FAF-9180-F007C9BA7C18}" type="slidenum">
              <a:rPr lang="en-US" altLang="zh-CN" smtClean="0">
                <a:latin typeface="Times New Roman" pitchFamily="18" charset="0"/>
              </a:rPr>
              <a:pPr eaLnBrk="1" hangingPunct="1"/>
              <a:t>313</a:t>
            </a:fld>
            <a:endParaRPr lang="en-US" altLang="zh-CN" smtClean="0">
              <a:latin typeface="Times New Roman" pitchFamily="18" charset="0"/>
            </a:endParaRPr>
          </a:p>
        </p:txBody>
      </p:sp>
      <p:sp>
        <p:nvSpPr>
          <p:cNvPr id="796675" name="Rectangle 2"/>
          <p:cNvSpPr>
            <a:spLocks noGrp="1" noRot="1" noChangeAspect="1" noChangeArrowheads="1" noTextEdit="1"/>
          </p:cNvSpPr>
          <p:nvPr>
            <p:ph type="sldImg"/>
          </p:nvPr>
        </p:nvSpPr>
        <p:spPr>
          <a:ln/>
        </p:spPr>
      </p:sp>
      <p:sp>
        <p:nvSpPr>
          <p:cNvPr id="7966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67EBA8-43D2-4C46-A5FA-1739797BC50A}" type="slidenum">
              <a:rPr lang="en-US" altLang="zh-CN" smtClean="0">
                <a:latin typeface="Times New Roman" pitchFamily="18" charset="0"/>
              </a:rPr>
              <a:pPr eaLnBrk="1" hangingPunct="1"/>
              <a:t>314</a:t>
            </a:fld>
            <a:endParaRPr lang="en-US" altLang="zh-CN" smtClean="0">
              <a:latin typeface="Times New Roman" pitchFamily="18" charset="0"/>
            </a:endParaRPr>
          </a:p>
        </p:txBody>
      </p:sp>
      <p:sp>
        <p:nvSpPr>
          <p:cNvPr id="797699" name="Rectangle 2"/>
          <p:cNvSpPr>
            <a:spLocks noGrp="1" noRot="1" noChangeAspect="1" noChangeArrowheads="1" noTextEdit="1"/>
          </p:cNvSpPr>
          <p:nvPr>
            <p:ph type="sldImg"/>
          </p:nvPr>
        </p:nvSpPr>
        <p:spPr>
          <a:ln/>
        </p:spPr>
      </p:sp>
      <p:sp>
        <p:nvSpPr>
          <p:cNvPr id="7977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7392F8A-820C-464A-9EAE-142713E527D3}" type="slidenum">
              <a:rPr lang="en-US" altLang="zh-CN" smtClean="0">
                <a:latin typeface="Times New Roman" pitchFamily="18" charset="0"/>
              </a:rPr>
              <a:pPr eaLnBrk="1" hangingPunct="1"/>
              <a:t>315</a:t>
            </a:fld>
            <a:endParaRPr lang="en-US" altLang="zh-CN" smtClean="0">
              <a:latin typeface="Times New Roman" pitchFamily="18" charset="0"/>
            </a:endParaRPr>
          </a:p>
        </p:txBody>
      </p:sp>
      <p:sp>
        <p:nvSpPr>
          <p:cNvPr id="798723" name="Rectangle 2"/>
          <p:cNvSpPr>
            <a:spLocks noGrp="1" noRot="1" noChangeAspect="1" noChangeArrowheads="1" noTextEdit="1"/>
          </p:cNvSpPr>
          <p:nvPr>
            <p:ph type="sldImg"/>
          </p:nvPr>
        </p:nvSpPr>
        <p:spPr>
          <a:ln/>
        </p:spPr>
      </p:sp>
      <p:sp>
        <p:nvSpPr>
          <p:cNvPr id="7987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A0A9E21-2F3B-43EF-AC7B-F6C1C362C492}" type="slidenum">
              <a:rPr lang="en-US" altLang="zh-CN" smtClean="0">
                <a:latin typeface="Times New Roman" pitchFamily="18" charset="0"/>
              </a:rPr>
              <a:pPr eaLnBrk="1" hangingPunct="1"/>
              <a:t>316</a:t>
            </a:fld>
            <a:endParaRPr lang="en-US" altLang="zh-CN" smtClean="0">
              <a:latin typeface="Times New Roman" pitchFamily="18" charset="0"/>
            </a:endParaRPr>
          </a:p>
        </p:txBody>
      </p:sp>
      <p:sp>
        <p:nvSpPr>
          <p:cNvPr id="799747" name="Rectangle 2"/>
          <p:cNvSpPr>
            <a:spLocks noGrp="1" noRot="1" noChangeAspect="1" noChangeArrowheads="1" noTextEdit="1"/>
          </p:cNvSpPr>
          <p:nvPr>
            <p:ph type="sldImg"/>
          </p:nvPr>
        </p:nvSpPr>
        <p:spPr>
          <a:ln/>
        </p:spPr>
      </p:sp>
      <p:sp>
        <p:nvSpPr>
          <p:cNvPr id="7997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79389FB-AB9F-46B5-85A8-4CB03592194D}" type="slidenum">
              <a:rPr lang="en-US" altLang="zh-CN" smtClean="0">
                <a:latin typeface="Times New Roman" pitchFamily="18" charset="0"/>
              </a:rPr>
              <a:pPr eaLnBrk="1" hangingPunct="1"/>
              <a:t>317</a:t>
            </a:fld>
            <a:endParaRPr lang="en-US" altLang="zh-CN" smtClean="0">
              <a:latin typeface="Times New Roman" pitchFamily="18" charset="0"/>
            </a:endParaRPr>
          </a:p>
        </p:txBody>
      </p:sp>
      <p:sp>
        <p:nvSpPr>
          <p:cNvPr id="800771" name="Rectangle 2"/>
          <p:cNvSpPr>
            <a:spLocks noGrp="1" noRot="1" noChangeAspect="1" noChangeArrowheads="1" noTextEdit="1"/>
          </p:cNvSpPr>
          <p:nvPr>
            <p:ph type="sldImg"/>
          </p:nvPr>
        </p:nvSpPr>
        <p:spPr>
          <a:ln/>
        </p:spPr>
      </p:sp>
      <p:sp>
        <p:nvSpPr>
          <p:cNvPr id="8007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F83743C-2E38-4B22-9150-147E80F99BF7}" type="slidenum">
              <a:rPr lang="en-US" altLang="zh-CN" smtClean="0">
                <a:latin typeface="Times New Roman" pitchFamily="18" charset="0"/>
              </a:rPr>
              <a:pPr eaLnBrk="1" hangingPunct="1"/>
              <a:t>318</a:t>
            </a:fld>
            <a:endParaRPr lang="en-US" altLang="zh-CN" smtClean="0">
              <a:latin typeface="Times New Roman" pitchFamily="18" charset="0"/>
            </a:endParaRPr>
          </a:p>
        </p:txBody>
      </p:sp>
      <p:sp>
        <p:nvSpPr>
          <p:cNvPr id="801795" name="Rectangle 2"/>
          <p:cNvSpPr>
            <a:spLocks noGrp="1" noRot="1" noChangeAspect="1" noChangeArrowheads="1" noTextEdit="1"/>
          </p:cNvSpPr>
          <p:nvPr>
            <p:ph type="sldImg"/>
          </p:nvPr>
        </p:nvSpPr>
        <p:spPr>
          <a:ln/>
        </p:spPr>
      </p:sp>
      <p:sp>
        <p:nvSpPr>
          <p:cNvPr id="8017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FD3E390-2B6F-48C9-97B4-616E82447EA0}" type="slidenum">
              <a:rPr lang="en-US" altLang="zh-CN" smtClean="0">
                <a:latin typeface="Times New Roman" pitchFamily="18" charset="0"/>
              </a:rPr>
              <a:pPr eaLnBrk="1" hangingPunct="1"/>
              <a:t>319</a:t>
            </a:fld>
            <a:endParaRPr lang="en-US" altLang="zh-CN" smtClean="0">
              <a:latin typeface="Times New Roman" pitchFamily="18" charset="0"/>
            </a:endParaRPr>
          </a:p>
        </p:txBody>
      </p:sp>
      <p:sp>
        <p:nvSpPr>
          <p:cNvPr id="802819" name="Rectangle 2"/>
          <p:cNvSpPr>
            <a:spLocks noGrp="1" noRot="1" noChangeAspect="1" noChangeArrowheads="1" noTextEdit="1"/>
          </p:cNvSpPr>
          <p:nvPr>
            <p:ph type="sldImg"/>
          </p:nvPr>
        </p:nvSpPr>
        <p:spPr>
          <a:ln/>
        </p:spPr>
      </p:sp>
      <p:sp>
        <p:nvSpPr>
          <p:cNvPr id="8028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D541C61-095C-4822-A011-7CC8A23F8248}" type="slidenum">
              <a:rPr lang="en-US" altLang="zh-CN" smtClean="0">
                <a:latin typeface="Times New Roman" pitchFamily="18" charset="0"/>
              </a:rPr>
              <a:pPr eaLnBrk="1" hangingPunct="1"/>
              <a:t>32</a:t>
            </a:fld>
            <a:endParaRPr lang="en-US" altLang="zh-CN" smtClean="0">
              <a:latin typeface="Times New Roman" pitchFamily="18" charset="0"/>
            </a:endParaRPr>
          </a:p>
        </p:txBody>
      </p:sp>
      <p:sp>
        <p:nvSpPr>
          <p:cNvPr id="509955" name="Rectangle 2"/>
          <p:cNvSpPr>
            <a:spLocks noGrp="1" noRot="1" noChangeAspect="1" noChangeArrowheads="1" noTextEdit="1"/>
          </p:cNvSpPr>
          <p:nvPr>
            <p:ph type="sldImg"/>
          </p:nvPr>
        </p:nvSpPr>
        <p:spPr>
          <a:ln/>
        </p:spPr>
      </p:sp>
      <p:sp>
        <p:nvSpPr>
          <p:cNvPr id="5099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A487673-94CE-45D8-9473-4B7E5AE95C42}" type="slidenum">
              <a:rPr lang="en-US" altLang="zh-CN" smtClean="0">
                <a:latin typeface="Times New Roman" pitchFamily="18" charset="0"/>
              </a:rPr>
              <a:pPr eaLnBrk="1" hangingPunct="1"/>
              <a:t>320</a:t>
            </a:fld>
            <a:endParaRPr lang="en-US" altLang="zh-CN" smtClean="0">
              <a:latin typeface="Times New Roman" pitchFamily="18" charset="0"/>
            </a:endParaRPr>
          </a:p>
        </p:txBody>
      </p:sp>
      <p:sp>
        <p:nvSpPr>
          <p:cNvPr id="803843" name="Rectangle 2"/>
          <p:cNvSpPr>
            <a:spLocks noGrp="1" noRot="1" noChangeAspect="1" noChangeArrowheads="1" noTextEdit="1"/>
          </p:cNvSpPr>
          <p:nvPr>
            <p:ph type="sldImg"/>
          </p:nvPr>
        </p:nvSpPr>
        <p:spPr>
          <a:ln/>
        </p:spPr>
      </p:sp>
      <p:sp>
        <p:nvSpPr>
          <p:cNvPr id="8038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3A872F-9706-441C-BF36-7732569D7E13}" type="slidenum">
              <a:rPr lang="en-US" altLang="zh-CN" smtClean="0">
                <a:latin typeface="Times New Roman" pitchFamily="18" charset="0"/>
              </a:rPr>
              <a:pPr eaLnBrk="1" hangingPunct="1"/>
              <a:t>321</a:t>
            </a:fld>
            <a:endParaRPr lang="en-US" altLang="zh-CN" smtClean="0">
              <a:latin typeface="Times New Roman" pitchFamily="18" charset="0"/>
            </a:endParaRPr>
          </a:p>
        </p:txBody>
      </p:sp>
      <p:sp>
        <p:nvSpPr>
          <p:cNvPr id="804867" name="Rectangle 2"/>
          <p:cNvSpPr>
            <a:spLocks noGrp="1" noRot="1" noChangeAspect="1" noChangeArrowheads="1" noTextEdit="1"/>
          </p:cNvSpPr>
          <p:nvPr>
            <p:ph type="sldImg"/>
          </p:nvPr>
        </p:nvSpPr>
        <p:spPr>
          <a:ln/>
        </p:spPr>
      </p:sp>
      <p:sp>
        <p:nvSpPr>
          <p:cNvPr id="8048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4B74CD-D483-43AA-8A81-F2BF34CE7038}" type="slidenum">
              <a:rPr lang="en-US" altLang="zh-CN" smtClean="0">
                <a:latin typeface="Times New Roman" pitchFamily="18" charset="0"/>
              </a:rPr>
              <a:pPr eaLnBrk="1" hangingPunct="1"/>
              <a:t>322</a:t>
            </a:fld>
            <a:endParaRPr lang="en-US" altLang="zh-CN" smtClean="0">
              <a:latin typeface="Times New Roman" pitchFamily="18" charset="0"/>
            </a:endParaRPr>
          </a:p>
        </p:txBody>
      </p:sp>
      <p:sp>
        <p:nvSpPr>
          <p:cNvPr id="805891" name="Rectangle 2"/>
          <p:cNvSpPr>
            <a:spLocks noGrp="1" noRot="1" noChangeAspect="1" noChangeArrowheads="1" noTextEdit="1"/>
          </p:cNvSpPr>
          <p:nvPr>
            <p:ph type="sldImg"/>
          </p:nvPr>
        </p:nvSpPr>
        <p:spPr>
          <a:ln/>
        </p:spPr>
      </p:sp>
      <p:sp>
        <p:nvSpPr>
          <p:cNvPr id="805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07493C5-C42D-47E7-97BF-8FBC75ED5132}" type="slidenum">
              <a:rPr lang="en-US" altLang="zh-CN" smtClean="0">
                <a:latin typeface="Times New Roman" pitchFamily="18" charset="0"/>
              </a:rPr>
              <a:pPr eaLnBrk="1" hangingPunct="1"/>
              <a:t>323</a:t>
            </a:fld>
            <a:endParaRPr lang="en-US" altLang="zh-CN" smtClean="0">
              <a:latin typeface="Times New Roman" pitchFamily="18" charset="0"/>
            </a:endParaRPr>
          </a:p>
        </p:txBody>
      </p:sp>
      <p:sp>
        <p:nvSpPr>
          <p:cNvPr id="806915" name="Rectangle 2"/>
          <p:cNvSpPr>
            <a:spLocks noGrp="1" noRot="1" noChangeAspect="1" noChangeArrowheads="1" noTextEdit="1"/>
          </p:cNvSpPr>
          <p:nvPr>
            <p:ph type="sldImg"/>
          </p:nvPr>
        </p:nvSpPr>
        <p:spPr>
          <a:ln/>
        </p:spPr>
      </p:sp>
      <p:sp>
        <p:nvSpPr>
          <p:cNvPr id="8069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8383B37-1F47-46D2-849C-5D552EDA92F0}" type="slidenum">
              <a:rPr lang="en-US" altLang="zh-CN" smtClean="0">
                <a:latin typeface="Times New Roman" pitchFamily="18" charset="0"/>
              </a:rPr>
              <a:pPr eaLnBrk="1" hangingPunct="1"/>
              <a:t>324</a:t>
            </a:fld>
            <a:endParaRPr lang="en-US" altLang="zh-CN" smtClean="0">
              <a:latin typeface="Times New Roman" pitchFamily="18" charset="0"/>
            </a:endParaRPr>
          </a:p>
        </p:txBody>
      </p:sp>
      <p:sp>
        <p:nvSpPr>
          <p:cNvPr id="807939" name="Rectangle 2"/>
          <p:cNvSpPr>
            <a:spLocks noGrp="1" noRot="1" noChangeAspect="1" noChangeArrowheads="1" noTextEdit="1"/>
          </p:cNvSpPr>
          <p:nvPr>
            <p:ph type="sldImg"/>
          </p:nvPr>
        </p:nvSpPr>
        <p:spPr>
          <a:ln/>
        </p:spPr>
      </p:sp>
      <p:sp>
        <p:nvSpPr>
          <p:cNvPr id="8079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8F4FD26-DD6A-4C55-825D-E10B1F0FEB15}" type="slidenum">
              <a:rPr lang="en-US" altLang="zh-CN" smtClean="0">
                <a:latin typeface="Times New Roman" pitchFamily="18" charset="0"/>
              </a:rPr>
              <a:pPr eaLnBrk="1" hangingPunct="1"/>
              <a:t>325</a:t>
            </a:fld>
            <a:endParaRPr lang="en-US" altLang="zh-CN" smtClean="0">
              <a:latin typeface="Times New Roman" pitchFamily="18" charset="0"/>
            </a:endParaRPr>
          </a:p>
        </p:txBody>
      </p:sp>
      <p:sp>
        <p:nvSpPr>
          <p:cNvPr id="808963" name="Rectangle 2"/>
          <p:cNvSpPr>
            <a:spLocks noGrp="1" noRot="1" noChangeAspect="1" noChangeArrowheads="1" noTextEdit="1"/>
          </p:cNvSpPr>
          <p:nvPr>
            <p:ph type="sldImg"/>
          </p:nvPr>
        </p:nvSpPr>
        <p:spPr>
          <a:ln/>
        </p:spPr>
      </p:sp>
      <p:sp>
        <p:nvSpPr>
          <p:cNvPr id="8089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03F1D0E-CBA8-41EB-8A52-CDCBD76EC40B}" type="slidenum">
              <a:rPr lang="en-US" altLang="zh-CN" smtClean="0">
                <a:latin typeface="Times New Roman" pitchFamily="18" charset="0"/>
              </a:rPr>
              <a:pPr eaLnBrk="1" hangingPunct="1"/>
              <a:t>326</a:t>
            </a:fld>
            <a:endParaRPr lang="en-US" altLang="zh-CN" smtClean="0">
              <a:latin typeface="Times New Roman" pitchFamily="18" charset="0"/>
            </a:endParaRPr>
          </a:p>
        </p:txBody>
      </p:sp>
      <p:sp>
        <p:nvSpPr>
          <p:cNvPr id="809987" name="Rectangle 2"/>
          <p:cNvSpPr>
            <a:spLocks noGrp="1" noRot="1" noChangeAspect="1" noChangeArrowheads="1" noTextEdit="1"/>
          </p:cNvSpPr>
          <p:nvPr>
            <p:ph type="sldImg"/>
          </p:nvPr>
        </p:nvSpPr>
        <p:spPr>
          <a:ln/>
        </p:spPr>
      </p:sp>
      <p:sp>
        <p:nvSpPr>
          <p:cNvPr id="809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326F5F0-CB99-4C09-8CAC-FF912F8A5543}" type="slidenum">
              <a:rPr lang="en-US" altLang="zh-CN" smtClean="0">
                <a:latin typeface="Times New Roman" pitchFamily="18" charset="0"/>
              </a:rPr>
              <a:pPr eaLnBrk="1" hangingPunct="1"/>
              <a:t>327</a:t>
            </a:fld>
            <a:endParaRPr lang="en-US" altLang="zh-CN" smtClean="0">
              <a:latin typeface="Times New Roman" pitchFamily="18" charset="0"/>
            </a:endParaRPr>
          </a:p>
        </p:txBody>
      </p:sp>
      <p:sp>
        <p:nvSpPr>
          <p:cNvPr id="811011" name="Rectangle 2"/>
          <p:cNvSpPr>
            <a:spLocks noGrp="1" noRot="1" noChangeAspect="1" noChangeArrowheads="1" noTextEdit="1"/>
          </p:cNvSpPr>
          <p:nvPr>
            <p:ph type="sldImg"/>
          </p:nvPr>
        </p:nvSpPr>
        <p:spPr>
          <a:ln/>
        </p:spPr>
      </p:sp>
      <p:sp>
        <p:nvSpPr>
          <p:cNvPr id="811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548BC9-4424-4299-A3E1-8C35F4E69D61}" type="slidenum">
              <a:rPr lang="en-US" altLang="zh-CN" smtClean="0">
                <a:latin typeface="Times New Roman" pitchFamily="18" charset="0"/>
              </a:rPr>
              <a:pPr eaLnBrk="1" hangingPunct="1"/>
              <a:t>328</a:t>
            </a:fld>
            <a:endParaRPr lang="en-US" altLang="zh-CN" smtClean="0">
              <a:latin typeface="Times New Roman" pitchFamily="18" charset="0"/>
            </a:endParaRPr>
          </a:p>
        </p:txBody>
      </p:sp>
      <p:sp>
        <p:nvSpPr>
          <p:cNvPr id="812035" name="Rectangle 2"/>
          <p:cNvSpPr>
            <a:spLocks noGrp="1" noRot="1" noChangeAspect="1" noChangeArrowheads="1" noTextEdit="1"/>
          </p:cNvSpPr>
          <p:nvPr>
            <p:ph type="sldImg"/>
          </p:nvPr>
        </p:nvSpPr>
        <p:spPr>
          <a:ln/>
        </p:spPr>
      </p:sp>
      <p:sp>
        <p:nvSpPr>
          <p:cNvPr id="812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205276-DB20-4CD9-9EF2-C50E33987642}" type="slidenum">
              <a:rPr lang="en-US" altLang="zh-CN" smtClean="0">
                <a:latin typeface="Times New Roman" pitchFamily="18" charset="0"/>
              </a:rPr>
              <a:pPr eaLnBrk="1" hangingPunct="1"/>
              <a:t>329</a:t>
            </a:fld>
            <a:endParaRPr lang="en-US" altLang="zh-CN" smtClean="0">
              <a:latin typeface="Times New Roman" pitchFamily="18" charset="0"/>
            </a:endParaRPr>
          </a:p>
        </p:txBody>
      </p:sp>
      <p:sp>
        <p:nvSpPr>
          <p:cNvPr id="813059" name="Rectangle 2"/>
          <p:cNvSpPr>
            <a:spLocks noGrp="1" noRot="1" noChangeAspect="1" noChangeArrowheads="1" noTextEdit="1"/>
          </p:cNvSpPr>
          <p:nvPr>
            <p:ph type="sldImg"/>
          </p:nvPr>
        </p:nvSpPr>
        <p:spPr>
          <a:ln/>
        </p:spPr>
      </p:sp>
      <p:sp>
        <p:nvSpPr>
          <p:cNvPr id="8130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4504EF-6298-489C-B57B-91676852CF32}" type="slidenum">
              <a:rPr lang="en-US" altLang="zh-CN" smtClean="0">
                <a:latin typeface="Times New Roman" pitchFamily="18" charset="0"/>
              </a:rPr>
              <a:pPr eaLnBrk="1" hangingPunct="1"/>
              <a:t>33</a:t>
            </a:fld>
            <a:endParaRPr lang="en-US" altLang="zh-CN" smtClean="0">
              <a:latin typeface="Times New Roman" pitchFamily="18" charset="0"/>
            </a:endParaRPr>
          </a:p>
        </p:txBody>
      </p:sp>
      <p:sp>
        <p:nvSpPr>
          <p:cNvPr id="510979" name="Rectangle 2"/>
          <p:cNvSpPr>
            <a:spLocks noGrp="1" noRot="1" noChangeAspect="1" noChangeArrowheads="1" noTextEdit="1"/>
          </p:cNvSpPr>
          <p:nvPr>
            <p:ph type="sldImg"/>
          </p:nvPr>
        </p:nvSpPr>
        <p:spPr>
          <a:ln/>
        </p:spPr>
      </p:sp>
      <p:sp>
        <p:nvSpPr>
          <p:cNvPr id="5109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ECB480-1326-43BF-905B-CF9D2E46D142}" type="slidenum">
              <a:rPr lang="en-US" altLang="zh-CN" smtClean="0">
                <a:latin typeface="Times New Roman" pitchFamily="18" charset="0"/>
              </a:rPr>
              <a:pPr eaLnBrk="1" hangingPunct="1"/>
              <a:t>330</a:t>
            </a:fld>
            <a:endParaRPr lang="en-US" altLang="zh-CN" smtClean="0">
              <a:latin typeface="Times New Roman" pitchFamily="18" charset="0"/>
            </a:endParaRPr>
          </a:p>
        </p:txBody>
      </p:sp>
      <p:sp>
        <p:nvSpPr>
          <p:cNvPr id="814083" name="Rectangle 2"/>
          <p:cNvSpPr>
            <a:spLocks noGrp="1" noRot="1" noChangeAspect="1" noChangeArrowheads="1" noTextEdit="1"/>
          </p:cNvSpPr>
          <p:nvPr>
            <p:ph type="sldImg"/>
          </p:nvPr>
        </p:nvSpPr>
        <p:spPr>
          <a:ln/>
        </p:spPr>
      </p:sp>
      <p:sp>
        <p:nvSpPr>
          <p:cNvPr id="8140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6FC3CE4-88EC-4A84-8E32-C8DC4ACA4B47}" type="slidenum">
              <a:rPr lang="en-US" altLang="zh-CN" smtClean="0">
                <a:latin typeface="Times New Roman" pitchFamily="18" charset="0"/>
              </a:rPr>
              <a:pPr eaLnBrk="1" hangingPunct="1"/>
              <a:t>331</a:t>
            </a:fld>
            <a:endParaRPr lang="en-US" altLang="zh-CN" smtClean="0">
              <a:latin typeface="Times New Roman" pitchFamily="18" charset="0"/>
            </a:endParaRPr>
          </a:p>
        </p:txBody>
      </p:sp>
      <p:sp>
        <p:nvSpPr>
          <p:cNvPr id="815107" name="Rectangle 2"/>
          <p:cNvSpPr>
            <a:spLocks noGrp="1" noRot="1" noChangeAspect="1" noChangeArrowheads="1" noTextEdit="1"/>
          </p:cNvSpPr>
          <p:nvPr>
            <p:ph type="sldImg"/>
          </p:nvPr>
        </p:nvSpPr>
        <p:spPr>
          <a:ln/>
        </p:spPr>
      </p:sp>
      <p:sp>
        <p:nvSpPr>
          <p:cNvPr id="8151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E26A43-B866-4C8D-9AE9-4341740E5866}" type="slidenum">
              <a:rPr lang="en-US" altLang="zh-CN" smtClean="0">
                <a:latin typeface="Times New Roman" pitchFamily="18" charset="0"/>
              </a:rPr>
              <a:pPr eaLnBrk="1" hangingPunct="1"/>
              <a:t>332</a:t>
            </a:fld>
            <a:endParaRPr lang="en-US" altLang="zh-CN" smtClean="0">
              <a:latin typeface="Times New Roman" pitchFamily="18" charset="0"/>
            </a:endParaRPr>
          </a:p>
        </p:txBody>
      </p:sp>
      <p:sp>
        <p:nvSpPr>
          <p:cNvPr id="816131" name="Rectangle 2"/>
          <p:cNvSpPr>
            <a:spLocks noGrp="1" noRot="1" noChangeAspect="1" noChangeArrowheads="1" noTextEdit="1"/>
          </p:cNvSpPr>
          <p:nvPr>
            <p:ph type="sldImg"/>
          </p:nvPr>
        </p:nvSpPr>
        <p:spPr>
          <a:ln/>
        </p:spPr>
      </p:sp>
      <p:sp>
        <p:nvSpPr>
          <p:cNvPr id="816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D1D650-8B5D-418C-A6FD-88DE98600718}" type="slidenum">
              <a:rPr lang="en-US" altLang="zh-CN" smtClean="0">
                <a:latin typeface="Times New Roman" pitchFamily="18" charset="0"/>
              </a:rPr>
              <a:pPr eaLnBrk="1" hangingPunct="1"/>
              <a:t>333</a:t>
            </a:fld>
            <a:endParaRPr lang="en-US" altLang="zh-CN" smtClean="0">
              <a:latin typeface="Times New Roman" pitchFamily="18" charset="0"/>
            </a:endParaRPr>
          </a:p>
        </p:txBody>
      </p:sp>
      <p:sp>
        <p:nvSpPr>
          <p:cNvPr id="817155" name="Rectangle 2"/>
          <p:cNvSpPr>
            <a:spLocks noGrp="1" noRot="1" noChangeAspect="1" noChangeArrowheads="1" noTextEdit="1"/>
          </p:cNvSpPr>
          <p:nvPr>
            <p:ph type="sldImg"/>
          </p:nvPr>
        </p:nvSpPr>
        <p:spPr>
          <a:ln/>
        </p:spPr>
      </p:sp>
      <p:sp>
        <p:nvSpPr>
          <p:cNvPr id="8171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6E5276-DB8F-4841-9E5F-50364B2AAB99}" type="slidenum">
              <a:rPr lang="en-US" altLang="zh-CN" smtClean="0">
                <a:latin typeface="Times New Roman" pitchFamily="18" charset="0"/>
              </a:rPr>
              <a:pPr eaLnBrk="1" hangingPunct="1"/>
              <a:t>334</a:t>
            </a:fld>
            <a:endParaRPr lang="en-US" altLang="zh-CN" smtClean="0">
              <a:latin typeface="Times New Roman" pitchFamily="18" charset="0"/>
            </a:endParaRPr>
          </a:p>
        </p:txBody>
      </p:sp>
      <p:sp>
        <p:nvSpPr>
          <p:cNvPr id="818179" name="Rectangle 2"/>
          <p:cNvSpPr>
            <a:spLocks noGrp="1" noRot="1" noChangeAspect="1" noChangeArrowheads="1" noTextEdit="1"/>
          </p:cNvSpPr>
          <p:nvPr>
            <p:ph type="sldImg"/>
          </p:nvPr>
        </p:nvSpPr>
        <p:spPr>
          <a:ln/>
        </p:spPr>
      </p:sp>
      <p:sp>
        <p:nvSpPr>
          <p:cNvPr id="8181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F518D2-3B9B-4F96-A69F-3D6FD98D7FC2}" type="slidenum">
              <a:rPr lang="en-US" altLang="zh-CN" smtClean="0">
                <a:latin typeface="Times New Roman" pitchFamily="18" charset="0"/>
              </a:rPr>
              <a:pPr eaLnBrk="1" hangingPunct="1"/>
              <a:t>335</a:t>
            </a:fld>
            <a:endParaRPr lang="en-US" altLang="zh-CN" smtClean="0">
              <a:latin typeface="Times New Roman" pitchFamily="18" charset="0"/>
            </a:endParaRPr>
          </a:p>
        </p:txBody>
      </p:sp>
      <p:sp>
        <p:nvSpPr>
          <p:cNvPr id="819203" name="Rectangle 2"/>
          <p:cNvSpPr>
            <a:spLocks noGrp="1" noRot="1" noChangeAspect="1" noChangeArrowheads="1" noTextEdit="1"/>
          </p:cNvSpPr>
          <p:nvPr>
            <p:ph type="sldImg"/>
          </p:nvPr>
        </p:nvSpPr>
        <p:spPr>
          <a:ln/>
        </p:spPr>
      </p:sp>
      <p:sp>
        <p:nvSpPr>
          <p:cNvPr id="8192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4243A52-9812-4383-BABC-C6D400744B36}" type="slidenum">
              <a:rPr lang="en-US" altLang="zh-CN" smtClean="0">
                <a:latin typeface="Times New Roman" pitchFamily="18" charset="0"/>
              </a:rPr>
              <a:pPr eaLnBrk="1" hangingPunct="1"/>
              <a:t>336</a:t>
            </a:fld>
            <a:endParaRPr lang="en-US" altLang="zh-CN" smtClean="0">
              <a:latin typeface="Times New Roman" pitchFamily="18" charset="0"/>
            </a:endParaRPr>
          </a:p>
        </p:txBody>
      </p:sp>
      <p:sp>
        <p:nvSpPr>
          <p:cNvPr id="820227" name="Rectangle 2"/>
          <p:cNvSpPr>
            <a:spLocks noGrp="1" noRot="1" noChangeAspect="1" noChangeArrowheads="1" noTextEdit="1"/>
          </p:cNvSpPr>
          <p:nvPr>
            <p:ph type="sldImg"/>
          </p:nvPr>
        </p:nvSpPr>
        <p:spPr>
          <a:ln/>
        </p:spPr>
      </p:sp>
      <p:sp>
        <p:nvSpPr>
          <p:cNvPr id="8202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383DFC6-865C-4D0B-B5C4-C2D054E6DA6F}" type="slidenum">
              <a:rPr lang="en-US" altLang="zh-CN" smtClean="0">
                <a:latin typeface="Times New Roman" pitchFamily="18" charset="0"/>
              </a:rPr>
              <a:pPr eaLnBrk="1" hangingPunct="1"/>
              <a:t>337</a:t>
            </a:fld>
            <a:endParaRPr lang="en-US" altLang="zh-CN" smtClean="0">
              <a:latin typeface="Times New Roman" pitchFamily="18" charset="0"/>
            </a:endParaRPr>
          </a:p>
        </p:txBody>
      </p:sp>
      <p:sp>
        <p:nvSpPr>
          <p:cNvPr id="821251" name="Rectangle 2"/>
          <p:cNvSpPr>
            <a:spLocks noGrp="1" noRot="1" noChangeAspect="1" noChangeArrowheads="1" noTextEdit="1"/>
          </p:cNvSpPr>
          <p:nvPr>
            <p:ph type="sldImg"/>
          </p:nvPr>
        </p:nvSpPr>
        <p:spPr>
          <a:ln/>
        </p:spPr>
      </p:sp>
      <p:sp>
        <p:nvSpPr>
          <p:cNvPr id="8212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A150FD-E0E1-4DE6-855B-529320CB3BCF}" type="slidenum">
              <a:rPr lang="en-US" altLang="zh-CN" smtClean="0">
                <a:latin typeface="Times New Roman" pitchFamily="18" charset="0"/>
              </a:rPr>
              <a:pPr eaLnBrk="1" hangingPunct="1"/>
              <a:t>338</a:t>
            </a:fld>
            <a:endParaRPr lang="en-US" altLang="zh-CN" smtClean="0">
              <a:latin typeface="Times New Roman" pitchFamily="18" charset="0"/>
            </a:endParaRPr>
          </a:p>
        </p:txBody>
      </p:sp>
      <p:sp>
        <p:nvSpPr>
          <p:cNvPr id="822275" name="Rectangle 2"/>
          <p:cNvSpPr>
            <a:spLocks noGrp="1" noRot="1" noChangeAspect="1" noChangeArrowheads="1" noTextEdit="1"/>
          </p:cNvSpPr>
          <p:nvPr>
            <p:ph type="sldImg"/>
          </p:nvPr>
        </p:nvSpPr>
        <p:spPr>
          <a:ln/>
        </p:spPr>
      </p:sp>
      <p:sp>
        <p:nvSpPr>
          <p:cNvPr id="8222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A30FAF3-C7EF-42AB-BBF0-96E984CC41D5}" type="slidenum">
              <a:rPr lang="en-US" altLang="zh-CN" smtClean="0">
                <a:latin typeface="Times New Roman" pitchFamily="18" charset="0"/>
              </a:rPr>
              <a:pPr eaLnBrk="1" hangingPunct="1"/>
              <a:t>339</a:t>
            </a:fld>
            <a:endParaRPr lang="en-US" altLang="zh-CN" smtClean="0">
              <a:latin typeface="Times New Roman" pitchFamily="18" charset="0"/>
            </a:endParaRPr>
          </a:p>
        </p:txBody>
      </p:sp>
      <p:sp>
        <p:nvSpPr>
          <p:cNvPr id="823299" name="Rectangle 2"/>
          <p:cNvSpPr>
            <a:spLocks noGrp="1" noRot="1" noChangeAspect="1" noChangeArrowheads="1" noTextEdit="1"/>
          </p:cNvSpPr>
          <p:nvPr>
            <p:ph type="sldImg"/>
          </p:nvPr>
        </p:nvSpPr>
        <p:spPr>
          <a:ln/>
        </p:spPr>
      </p:sp>
      <p:sp>
        <p:nvSpPr>
          <p:cNvPr id="823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153C4AB-A677-4E3F-AD86-E3D5A201E29A}" type="slidenum">
              <a:rPr lang="en-US" altLang="zh-CN" smtClean="0">
                <a:latin typeface="Times New Roman" pitchFamily="18" charset="0"/>
              </a:rPr>
              <a:pPr eaLnBrk="1" hangingPunct="1"/>
              <a:t>34</a:t>
            </a:fld>
            <a:endParaRPr lang="en-US" altLang="zh-CN" smtClean="0">
              <a:latin typeface="Times New Roman" pitchFamily="18" charset="0"/>
            </a:endParaRPr>
          </a:p>
        </p:txBody>
      </p:sp>
      <p:sp>
        <p:nvSpPr>
          <p:cNvPr id="512003" name="Rectangle 2"/>
          <p:cNvSpPr>
            <a:spLocks noGrp="1" noRot="1" noChangeAspect="1" noChangeArrowheads="1" noTextEdit="1"/>
          </p:cNvSpPr>
          <p:nvPr>
            <p:ph type="sldImg"/>
          </p:nvPr>
        </p:nvSpPr>
        <p:spPr>
          <a:ln/>
        </p:spPr>
      </p:sp>
      <p:sp>
        <p:nvSpPr>
          <p:cNvPr id="5120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5EF2B8-89E1-44C1-9741-6CB349863E5F}" type="slidenum">
              <a:rPr lang="en-US" altLang="zh-CN" smtClean="0">
                <a:latin typeface="Times New Roman" pitchFamily="18" charset="0"/>
              </a:rPr>
              <a:pPr eaLnBrk="1" hangingPunct="1"/>
              <a:t>340</a:t>
            </a:fld>
            <a:endParaRPr lang="en-US" altLang="zh-CN" smtClean="0">
              <a:latin typeface="Times New Roman" pitchFamily="18" charset="0"/>
            </a:endParaRPr>
          </a:p>
        </p:txBody>
      </p:sp>
      <p:sp>
        <p:nvSpPr>
          <p:cNvPr id="824323" name="Rectangle 2"/>
          <p:cNvSpPr>
            <a:spLocks noGrp="1" noRot="1" noChangeAspect="1" noChangeArrowheads="1" noTextEdit="1"/>
          </p:cNvSpPr>
          <p:nvPr>
            <p:ph type="sldImg"/>
          </p:nvPr>
        </p:nvSpPr>
        <p:spPr>
          <a:ln/>
        </p:spPr>
      </p:sp>
      <p:sp>
        <p:nvSpPr>
          <p:cNvPr id="8243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5B836A5-03BB-4121-9A74-DA0985620CF2}" type="slidenum">
              <a:rPr lang="en-US" altLang="zh-CN" smtClean="0">
                <a:latin typeface="Times New Roman" pitchFamily="18" charset="0"/>
              </a:rPr>
              <a:pPr eaLnBrk="1" hangingPunct="1"/>
              <a:t>341</a:t>
            </a:fld>
            <a:endParaRPr lang="en-US" altLang="zh-CN" smtClean="0">
              <a:latin typeface="Times New Roman" pitchFamily="18" charset="0"/>
            </a:endParaRPr>
          </a:p>
        </p:txBody>
      </p:sp>
      <p:sp>
        <p:nvSpPr>
          <p:cNvPr id="825347" name="Rectangle 2"/>
          <p:cNvSpPr>
            <a:spLocks noGrp="1" noRot="1" noChangeAspect="1" noChangeArrowheads="1" noTextEdit="1"/>
          </p:cNvSpPr>
          <p:nvPr>
            <p:ph type="sldImg"/>
          </p:nvPr>
        </p:nvSpPr>
        <p:spPr>
          <a:ln/>
        </p:spPr>
      </p:sp>
      <p:sp>
        <p:nvSpPr>
          <p:cNvPr id="8253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0F40FFD-ABCB-4FB5-8A2C-903F5AB1FB68}" type="slidenum">
              <a:rPr lang="en-US" altLang="zh-CN" smtClean="0">
                <a:latin typeface="Times New Roman" pitchFamily="18" charset="0"/>
              </a:rPr>
              <a:pPr eaLnBrk="1" hangingPunct="1"/>
              <a:t>342</a:t>
            </a:fld>
            <a:endParaRPr lang="en-US" altLang="zh-CN" smtClean="0">
              <a:latin typeface="Times New Roman" pitchFamily="18" charset="0"/>
            </a:endParaRPr>
          </a:p>
        </p:txBody>
      </p:sp>
      <p:sp>
        <p:nvSpPr>
          <p:cNvPr id="826371" name="Rectangle 2"/>
          <p:cNvSpPr>
            <a:spLocks noGrp="1" noRot="1" noChangeAspect="1" noChangeArrowheads="1" noTextEdit="1"/>
          </p:cNvSpPr>
          <p:nvPr>
            <p:ph type="sldImg"/>
          </p:nvPr>
        </p:nvSpPr>
        <p:spPr>
          <a:ln/>
        </p:spPr>
      </p:sp>
      <p:sp>
        <p:nvSpPr>
          <p:cNvPr id="8263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5717CBB-E279-4DE2-A8B8-E7E333BBC073}" type="slidenum">
              <a:rPr lang="en-US" altLang="zh-CN" smtClean="0">
                <a:latin typeface="Times New Roman" pitchFamily="18" charset="0"/>
              </a:rPr>
              <a:pPr eaLnBrk="1" hangingPunct="1"/>
              <a:t>343</a:t>
            </a:fld>
            <a:endParaRPr lang="en-US" altLang="zh-CN" smtClean="0">
              <a:latin typeface="Times New Roman" pitchFamily="18" charset="0"/>
            </a:endParaRPr>
          </a:p>
        </p:txBody>
      </p:sp>
      <p:sp>
        <p:nvSpPr>
          <p:cNvPr id="827395" name="Rectangle 2"/>
          <p:cNvSpPr>
            <a:spLocks noGrp="1" noRot="1" noChangeAspect="1" noChangeArrowheads="1" noTextEdit="1"/>
          </p:cNvSpPr>
          <p:nvPr>
            <p:ph type="sldImg"/>
          </p:nvPr>
        </p:nvSpPr>
        <p:spPr>
          <a:ln/>
        </p:spPr>
      </p:sp>
      <p:sp>
        <p:nvSpPr>
          <p:cNvPr id="8273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13CAB3-B747-438F-AC3B-E915CE1D3A38}" type="slidenum">
              <a:rPr lang="en-US" altLang="zh-CN" smtClean="0">
                <a:latin typeface="Times New Roman" pitchFamily="18" charset="0"/>
              </a:rPr>
              <a:pPr eaLnBrk="1" hangingPunct="1"/>
              <a:t>344</a:t>
            </a:fld>
            <a:endParaRPr lang="en-US" altLang="zh-CN" smtClean="0">
              <a:latin typeface="Times New Roman" pitchFamily="18" charset="0"/>
            </a:endParaRPr>
          </a:p>
        </p:txBody>
      </p:sp>
      <p:sp>
        <p:nvSpPr>
          <p:cNvPr id="828419" name="Rectangle 2"/>
          <p:cNvSpPr>
            <a:spLocks noGrp="1" noRot="1" noChangeAspect="1" noChangeArrowheads="1" noTextEdit="1"/>
          </p:cNvSpPr>
          <p:nvPr>
            <p:ph type="sldImg"/>
          </p:nvPr>
        </p:nvSpPr>
        <p:spPr>
          <a:ln/>
        </p:spPr>
      </p:sp>
      <p:sp>
        <p:nvSpPr>
          <p:cNvPr id="8284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D87A6F-FFDD-4307-BA54-09DF3EFA16D4}" type="slidenum">
              <a:rPr lang="en-US" altLang="zh-CN" smtClean="0">
                <a:latin typeface="Times New Roman" pitchFamily="18" charset="0"/>
              </a:rPr>
              <a:pPr eaLnBrk="1" hangingPunct="1"/>
              <a:t>345</a:t>
            </a:fld>
            <a:endParaRPr lang="en-US" altLang="zh-CN" smtClean="0">
              <a:latin typeface="Times New Roman" pitchFamily="18" charset="0"/>
            </a:endParaRPr>
          </a:p>
        </p:txBody>
      </p:sp>
      <p:sp>
        <p:nvSpPr>
          <p:cNvPr id="829443" name="Rectangle 2"/>
          <p:cNvSpPr>
            <a:spLocks noGrp="1" noRot="1" noChangeAspect="1" noChangeArrowheads="1" noTextEdit="1"/>
          </p:cNvSpPr>
          <p:nvPr>
            <p:ph type="sldImg"/>
          </p:nvPr>
        </p:nvSpPr>
        <p:spPr>
          <a:ln/>
        </p:spPr>
      </p:sp>
      <p:sp>
        <p:nvSpPr>
          <p:cNvPr id="829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0976AB9-2A36-49A8-8F39-5C4B40C5BDDA}" type="slidenum">
              <a:rPr lang="en-US" altLang="zh-CN" smtClean="0">
                <a:latin typeface="Times New Roman" pitchFamily="18" charset="0"/>
              </a:rPr>
              <a:pPr eaLnBrk="1" hangingPunct="1"/>
              <a:t>346</a:t>
            </a:fld>
            <a:endParaRPr lang="en-US" altLang="zh-CN" smtClean="0">
              <a:latin typeface="Times New Roman" pitchFamily="18" charset="0"/>
            </a:endParaRPr>
          </a:p>
        </p:txBody>
      </p:sp>
      <p:sp>
        <p:nvSpPr>
          <p:cNvPr id="830467" name="Rectangle 2"/>
          <p:cNvSpPr>
            <a:spLocks noGrp="1" noRot="1" noChangeAspect="1" noChangeArrowheads="1" noTextEdit="1"/>
          </p:cNvSpPr>
          <p:nvPr>
            <p:ph type="sldImg"/>
          </p:nvPr>
        </p:nvSpPr>
        <p:spPr>
          <a:ln/>
        </p:spPr>
      </p:sp>
      <p:sp>
        <p:nvSpPr>
          <p:cNvPr id="8304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706283-7D20-4480-9031-0688C0C6935E}" type="slidenum">
              <a:rPr lang="en-US" altLang="zh-CN" smtClean="0">
                <a:latin typeface="Times New Roman" pitchFamily="18" charset="0"/>
              </a:rPr>
              <a:pPr eaLnBrk="1" hangingPunct="1"/>
              <a:t>347</a:t>
            </a:fld>
            <a:endParaRPr lang="en-US" altLang="zh-CN" smtClean="0">
              <a:latin typeface="Times New Roman" pitchFamily="18" charset="0"/>
            </a:endParaRPr>
          </a:p>
        </p:txBody>
      </p:sp>
      <p:sp>
        <p:nvSpPr>
          <p:cNvPr id="831491" name="Rectangle 2"/>
          <p:cNvSpPr>
            <a:spLocks noGrp="1" noRot="1" noChangeAspect="1" noChangeArrowheads="1" noTextEdit="1"/>
          </p:cNvSpPr>
          <p:nvPr>
            <p:ph type="sldImg"/>
          </p:nvPr>
        </p:nvSpPr>
        <p:spPr>
          <a:ln/>
        </p:spPr>
      </p:sp>
      <p:sp>
        <p:nvSpPr>
          <p:cNvPr id="8314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37DD0AA-DD1B-41F3-87D5-71C665A92F3C}" type="slidenum">
              <a:rPr lang="en-US" altLang="zh-CN" smtClean="0">
                <a:latin typeface="Times New Roman" pitchFamily="18" charset="0"/>
              </a:rPr>
              <a:pPr eaLnBrk="1" hangingPunct="1"/>
              <a:t>348</a:t>
            </a:fld>
            <a:endParaRPr lang="en-US" altLang="zh-CN" smtClean="0">
              <a:latin typeface="Times New Roman" pitchFamily="18" charset="0"/>
            </a:endParaRPr>
          </a:p>
        </p:txBody>
      </p:sp>
      <p:sp>
        <p:nvSpPr>
          <p:cNvPr id="832515" name="Rectangle 2"/>
          <p:cNvSpPr>
            <a:spLocks noGrp="1" noRot="1" noChangeAspect="1" noChangeArrowheads="1" noTextEdit="1"/>
          </p:cNvSpPr>
          <p:nvPr>
            <p:ph type="sldImg"/>
          </p:nvPr>
        </p:nvSpPr>
        <p:spPr>
          <a:ln/>
        </p:spPr>
      </p:sp>
      <p:sp>
        <p:nvSpPr>
          <p:cNvPr id="8325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A2388EF-9631-4D3A-B9C6-41BE2F8491FC}" type="slidenum">
              <a:rPr lang="en-US" altLang="zh-CN" smtClean="0">
                <a:latin typeface="Times New Roman" pitchFamily="18" charset="0"/>
              </a:rPr>
              <a:pPr eaLnBrk="1" hangingPunct="1"/>
              <a:t>349</a:t>
            </a:fld>
            <a:endParaRPr lang="en-US" altLang="zh-CN" smtClean="0">
              <a:latin typeface="Times New Roman" pitchFamily="18" charset="0"/>
            </a:endParaRPr>
          </a:p>
        </p:txBody>
      </p:sp>
      <p:sp>
        <p:nvSpPr>
          <p:cNvPr id="833539" name="Rectangle 2"/>
          <p:cNvSpPr>
            <a:spLocks noGrp="1" noRot="1" noChangeAspect="1" noChangeArrowheads="1" noTextEdit="1"/>
          </p:cNvSpPr>
          <p:nvPr>
            <p:ph type="sldImg"/>
          </p:nvPr>
        </p:nvSpPr>
        <p:spPr>
          <a:ln/>
        </p:spPr>
      </p:sp>
      <p:sp>
        <p:nvSpPr>
          <p:cNvPr id="8335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B5C3994-46AE-48B1-8119-DABC174C97E4}" type="slidenum">
              <a:rPr lang="en-US" altLang="zh-CN" smtClean="0">
                <a:latin typeface="Times New Roman" pitchFamily="18" charset="0"/>
              </a:rPr>
              <a:pPr eaLnBrk="1" hangingPunct="1"/>
              <a:t>35</a:t>
            </a:fld>
            <a:endParaRPr lang="en-US" altLang="zh-CN" smtClean="0">
              <a:latin typeface="Times New Roman" pitchFamily="18" charset="0"/>
            </a:endParaRPr>
          </a:p>
        </p:txBody>
      </p:sp>
      <p:sp>
        <p:nvSpPr>
          <p:cNvPr id="513027" name="Rectangle 2"/>
          <p:cNvSpPr>
            <a:spLocks noGrp="1" noRot="1" noChangeAspect="1" noChangeArrowheads="1" noTextEdit="1"/>
          </p:cNvSpPr>
          <p:nvPr>
            <p:ph type="sldImg"/>
          </p:nvPr>
        </p:nvSpPr>
        <p:spPr>
          <a:ln/>
        </p:spPr>
      </p:sp>
      <p:sp>
        <p:nvSpPr>
          <p:cNvPr id="5130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FF040A0-16DE-4264-827B-232A7D45AAA4}" type="slidenum">
              <a:rPr lang="en-US" altLang="zh-CN" smtClean="0">
                <a:latin typeface="Times New Roman" pitchFamily="18" charset="0"/>
              </a:rPr>
              <a:pPr eaLnBrk="1" hangingPunct="1"/>
              <a:t>350</a:t>
            </a:fld>
            <a:endParaRPr lang="en-US" altLang="zh-CN" smtClean="0">
              <a:latin typeface="Times New Roman" pitchFamily="18" charset="0"/>
            </a:endParaRPr>
          </a:p>
        </p:txBody>
      </p:sp>
      <p:sp>
        <p:nvSpPr>
          <p:cNvPr id="834563" name="Rectangle 2"/>
          <p:cNvSpPr>
            <a:spLocks noGrp="1" noRot="1" noChangeAspect="1" noChangeArrowheads="1" noTextEdit="1"/>
          </p:cNvSpPr>
          <p:nvPr>
            <p:ph type="sldImg"/>
          </p:nvPr>
        </p:nvSpPr>
        <p:spPr>
          <a:ln/>
        </p:spPr>
      </p:sp>
      <p:sp>
        <p:nvSpPr>
          <p:cNvPr id="8345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3868DD-93F4-45E8-AEC3-0C25C59BE6FC}" type="slidenum">
              <a:rPr lang="en-US" altLang="zh-CN" smtClean="0">
                <a:latin typeface="Times New Roman" pitchFamily="18" charset="0"/>
              </a:rPr>
              <a:pPr eaLnBrk="1" hangingPunct="1"/>
              <a:t>351</a:t>
            </a:fld>
            <a:endParaRPr lang="en-US" altLang="zh-CN" smtClean="0">
              <a:latin typeface="Times New Roman" pitchFamily="18" charset="0"/>
            </a:endParaRPr>
          </a:p>
        </p:txBody>
      </p:sp>
      <p:sp>
        <p:nvSpPr>
          <p:cNvPr id="835587" name="Rectangle 2"/>
          <p:cNvSpPr>
            <a:spLocks noGrp="1" noRot="1" noChangeAspect="1" noChangeArrowheads="1" noTextEdit="1"/>
          </p:cNvSpPr>
          <p:nvPr>
            <p:ph type="sldImg"/>
          </p:nvPr>
        </p:nvSpPr>
        <p:spPr>
          <a:ln/>
        </p:spPr>
      </p:sp>
      <p:sp>
        <p:nvSpPr>
          <p:cNvPr id="83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270D62B-E9BF-4851-A453-9D5E9364B15E}" type="slidenum">
              <a:rPr lang="en-US" altLang="zh-CN" smtClean="0">
                <a:latin typeface="Times New Roman" pitchFamily="18" charset="0"/>
              </a:rPr>
              <a:pPr eaLnBrk="1" hangingPunct="1"/>
              <a:t>36</a:t>
            </a:fld>
            <a:endParaRPr lang="en-US" altLang="zh-CN" smtClean="0">
              <a:latin typeface="Times New Roman" pitchFamily="18" charset="0"/>
            </a:endParaRPr>
          </a:p>
        </p:txBody>
      </p:sp>
      <p:sp>
        <p:nvSpPr>
          <p:cNvPr id="514051" name="Rectangle 2"/>
          <p:cNvSpPr>
            <a:spLocks noGrp="1" noRot="1" noChangeAspect="1" noChangeArrowheads="1" noTextEdit="1"/>
          </p:cNvSpPr>
          <p:nvPr>
            <p:ph type="sldImg"/>
          </p:nvPr>
        </p:nvSpPr>
        <p:spPr>
          <a:ln/>
        </p:spPr>
      </p:sp>
      <p:sp>
        <p:nvSpPr>
          <p:cNvPr id="5140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5B23400-6D5F-401F-BBDF-C9FDF4F83439}" type="slidenum">
              <a:rPr lang="en-US" altLang="zh-CN" smtClean="0">
                <a:latin typeface="Times New Roman" pitchFamily="18" charset="0"/>
              </a:rPr>
              <a:pPr eaLnBrk="1" hangingPunct="1"/>
              <a:t>37</a:t>
            </a:fld>
            <a:endParaRPr lang="en-US" altLang="zh-CN" smtClean="0">
              <a:latin typeface="Times New Roman" pitchFamily="18" charset="0"/>
            </a:endParaRPr>
          </a:p>
        </p:txBody>
      </p:sp>
      <p:sp>
        <p:nvSpPr>
          <p:cNvPr id="515075" name="Rectangle 2"/>
          <p:cNvSpPr>
            <a:spLocks noGrp="1" noRot="1" noChangeAspect="1" noChangeArrowheads="1" noTextEdit="1"/>
          </p:cNvSpPr>
          <p:nvPr>
            <p:ph type="sldImg"/>
          </p:nvPr>
        </p:nvSpPr>
        <p:spPr>
          <a:ln/>
        </p:spPr>
      </p:sp>
      <p:sp>
        <p:nvSpPr>
          <p:cNvPr id="5150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F3EE43-F06F-45A5-9E3F-5A4CF5C557D1}" type="slidenum">
              <a:rPr lang="en-US" altLang="zh-CN" smtClean="0">
                <a:latin typeface="Times New Roman" pitchFamily="18" charset="0"/>
              </a:rPr>
              <a:pPr eaLnBrk="1" hangingPunct="1"/>
              <a:t>38</a:t>
            </a:fld>
            <a:endParaRPr lang="en-US" altLang="zh-CN" smtClean="0">
              <a:latin typeface="Times New Roman" pitchFamily="18" charset="0"/>
            </a:endParaRPr>
          </a:p>
        </p:txBody>
      </p:sp>
      <p:sp>
        <p:nvSpPr>
          <p:cNvPr id="516099" name="Rectangle 2"/>
          <p:cNvSpPr>
            <a:spLocks noGrp="1" noRot="1" noChangeAspect="1" noChangeArrowheads="1" noTextEdit="1"/>
          </p:cNvSpPr>
          <p:nvPr>
            <p:ph type="sldImg"/>
          </p:nvPr>
        </p:nvSpPr>
        <p:spPr>
          <a:ln/>
        </p:spPr>
      </p:sp>
      <p:sp>
        <p:nvSpPr>
          <p:cNvPr id="5161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D568685-CE10-47C5-8BE8-7138C7C4FC89}" type="slidenum">
              <a:rPr lang="en-US" altLang="zh-CN" smtClean="0">
                <a:latin typeface="Times New Roman" pitchFamily="18" charset="0"/>
              </a:rPr>
              <a:pPr eaLnBrk="1" hangingPunct="1"/>
              <a:t>39</a:t>
            </a:fld>
            <a:endParaRPr lang="en-US" altLang="zh-CN" smtClean="0">
              <a:latin typeface="Times New Roman" pitchFamily="18" charset="0"/>
            </a:endParaRPr>
          </a:p>
        </p:txBody>
      </p:sp>
      <p:sp>
        <p:nvSpPr>
          <p:cNvPr id="517123" name="Rectangle 2"/>
          <p:cNvSpPr>
            <a:spLocks noGrp="1" noRot="1" noChangeAspect="1" noChangeArrowheads="1" noTextEdit="1"/>
          </p:cNvSpPr>
          <p:nvPr>
            <p:ph type="sldImg"/>
          </p:nvPr>
        </p:nvSpPr>
        <p:spPr>
          <a:ln/>
        </p:spPr>
      </p:sp>
      <p:sp>
        <p:nvSpPr>
          <p:cNvPr id="5171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B522A33-3829-4A6D-A646-CE83C9A3FD32}" type="slidenum">
              <a:rPr lang="en-US" altLang="zh-CN" smtClean="0">
                <a:latin typeface="Times New Roman" pitchFamily="18" charset="0"/>
              </a:rPr>
              <a:pPr eaLnBrk="1" hangingPunct="1"/>
              <a:t>4</a:t>
            </a:fld>
            <a:endParaRPr lang="en-US" altLang="zh-CN" smtClean="0">
              <a:latin typeface="Times New Roman" pitchFamily="18" charset="0"/>
            </a:endParaRPr>
          </a:p>
        </p:txBody>
      </p:sp>
      <p:sp>
        <p:nvSpPr>
          <p:cNvPr id="481283" name="Rectangle 2"/>
          <p:cNvSpPr>
            <a:spLocks noGrp="1" noRot="1" noChangeAspect="1" noChangeArrowheads="1" noTextEdit="1"/>
          </p:cNvSpPr>
          <p:nvPr>
            <p:ph type="sldImg"/>
          </p:nvPr>
        </p:nvSpPr>
        <p:spPr>
          <a:ln/>
        </p:spPr>
      </p:sp>
      <p:sp>
        <p:nvSpPr>
          <p:cNvPr id="4812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EA6520-0BF1-442E-A222-7996B669A237}" type="slidenum">
              <a:rPr lang="en-US" altLang="zh-CN" smtClean="0">
                <a:latin typeface="Times New Roman" pitchFamily="18" charset="0"/>
              </a:rPr>
              <a:pPr eaLnBrk="1" hangingPunct="1"/>
              <a:t>40</a:t>
            </a:fld>
            <a:endParaRPr lang="en-US" altLang="zh-CN" smtClean="0">
              <a:latin typeface="Times New Roman" pitchFamily="18" charset="0"/>
            </a:endParaRPr>
          </a:p>
        </p:txBody>
      </p:sp>
      <p:sp>
        <p:nvSpPr>
          <p:cNvPr id="518147" name="Rectangle 2"/>
          <p:cNvSpPr>
            <a:spLocks noGrp="1" noRot="1" noChangeAspect="1" noChangeArrowheads="1" noTextEdit="1"/>
          </p:cNvSpPr>
          <p:nvPr>
            <p:ph type="sldImg"/>
          </p:nvPr>
        </p:nvSpPr>
        <p:spPr>
          <a:ln/>
        </p:spPr>
      </p:sp>
      <p:sp>
        <p:nvSpPr>
          <p:cNvPr id="5181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7D47B34-C3FE-49C0-B6C3-2BF6C8A42CE8}" type="slidenum">
              <a:rPr lang="en-US" altLang="zh-CN" smtClean="0">
                <a:latin typeface="Times New Roman" pitchFamily="18" charset="0"/>
              </a:rPr>
              <a:pPr eaLnBrk="1" hangingPunct="1"/>
              <a:t>41</a:t>
            </a:fld>
            <a:endParaRPr lang="en-US" altLang="zh-CN" smtClean="0">
              <a:latin typeface="Times New Roman" pitchFamily="18" charset="0"/>
            </a:endParaRPr>
          </a:p>
        </p:txBody>
      </p:sp>
      <p:sp>
        <p:nvSpPr>
          <p:cNvPr id="519171" name="Rectangle 2"/>
          <p:cNvSpPr>
            <a:spLocks noGrp="1" noRot="1" noChangeAspect="1" noChangeArrowheads="1" noTextEdit="1"/>
          </p:cNvSpPr>
          <p:nvPr>
            <p:ph type="sldImg"/>
          </p:nvPr>
        </p:nvSpPr>
        <p:spPr>
          <a:ln/>
        </p:spPr>
      </p:sp>
      <p:sp>
        <p:nvSpPr>
          <p:cNvPr id="5191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7FD868-3C47-45FD-8F84-B436501F8D01}" type="slidenum">
              <a:rPr lang="en-US" altLang="zh-CN" smtClean="0">
                <a:latin typeface="Times New Roman" pitchFamily="18" charset="0"/>
              </a:rPr>
              <a:pPr eaLnBrk="1" hangingPunct="1"/>
              <a:t>42</a:t>
            </a:fld>
            <a:endParaRPr lang="en-US" altLang="zh-CN" smtClean="0">
              <a:latin typeface="Times New Roman" pitchFamily="18" charset="0"/>
            </a:endParaRPr>
          </a:p>
        </p:txBody>
      </p:sp>
      <p:sp>
        <p:nvSpPr>
          <p:cNvPr id="520195" name="Rectangle 2"/>
          <p:cNvSpPr>
            <a:spLocks noGrp="1" noRot="1" noChangeAspect="1" noChangeArrowheads="1" noTextEdit="1"/>
          </p:cNvSpPr>
          <p:nvPr>
            <p:ph type="sldImg"/>
          </p:nvPr>
        </p:nvSpPr>
        <p:spPr>
          <a:ln/>
        </p:spPr>
      </p:sp>
      <p:sp>
        <p:nvSpPr>
          <p:cNvPr id="5201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F7DEA6-8C32-443B-AB24-1BD41F07D6A1}" type="slidenum">
              <a:rPr lang="en-US" altLang="zh-CN" smtClean="0">
                <a:latin typeface="Times New Roman" pitchFamily="18" charset="0"/>
              </a:rPr>
              <a:pPr eaLnBrk="1" hangingPunct="1"/>
              <a:t>43</a:t>
            </a:fld>
            <a:endParaRPr lang="en-US" altLang="zh-CN" smtClean="0">
              <a:latin typeface="Times New Roman" pitchFamily="18" charset="0"/>
            </a:endParaRPr>
          </a:p>
        </p:txBody>
      </p:sp>
      <p:sp>
        <p:nvSpPr>
          <p:cNvPr id="521219" name="Rectangle 2"/>
          <p:cNvSpPr>
            <a:spLocks noGrp="1" noRot="1" noChangeAspect="1" noChangeArrowheads="1" noTextEdit="1"/>
          </p:cNvSpPr>
          <p:nvPr>
            <p:ph type="sldImg"/>
          </p:nvPr>
        </p:nvSpPr>
        <p:spPr>
          <a:ln/>
        </p:spPr>
      </p:sp>
      <p:sp>
        <p:nvSpPr>
          <p:cNvPr id="5212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76E293F-720B-43DA-B923-5057F8D1F91E}" type="slidenum">
              <a:rPr lang="en-US" altLang="zh-CN" smtClean="0">
                <a:latin typeface="Times New Roman" pitchFamily="18" charset="0"/>
              </a:rPr>
              <a:pPr eaLnBrk="1" hangingPunct="1"/>
              <a:t>44</a:t>
            </a:fld>
            <a:endParaRPr lang="en-US" altLang="zh-CN" smtClean="0">
              <a:latin typeface="Times New Roman" pitchFamily="18" charset="0"/>
            </a:endParaRPr>
          </a:p>
        </p:txBody>
      </p:sp>
      <p:sp>
        <p:nvSpPr>
          <p:cNvPr id="522243" name="Rectangle 2"/>
          <p:cNvSpPr>
            <a:spLocks noGrp="1" noRot="1" noChangeAspect="1" noChangeArrowheads="1" noTextEdit="1"/>
          </p:cNvSpPr>
          <p:nvPr>
            <p:ph type="sldImg"/>
          </p:nvPr>
        </p:nvSpPr>
        <p:spPr>
          <a:ln/>
        </p:spPr>
      </p:sp>
      <p:sp>
        <p:nvSpPr>
          <p:cNvPr id="5222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9D0E83C-B6C5-4239-9F2C-4508ED8B82F6}" type="slidenum">
              <a:rPr lang="en-US" altLang="zh-CN" smtClean="0">
                <a:latin typeface="Times New Roman" pitchFamily="18" charset="0"/>
              </a:rPr>
              <a:pPr eaLnBrk="1" hangingPunct="1"/>
              <a:t>45</a:t>
            </a:fld>
            <a:endParaRPr lang="en-US" altLang="zh-CN" smtClean="0">
              <a:latin typeface="Times New Roman" pitchFamily="18" charset="0"/>
            </a:endParaRPr>
          </a:p>
        </p:txBody>
      </p:sp>
      <p:sp>
        <p:nvSpPr>
          <p:cNvPr id="523267" name="Rectangle 2"/>
          <p:cNvSpPr>
            <a:spLocks noGrp="1" noRot="1" noChangeAspect="1" noChangeArrowheads="1" noTextEdit="1"/>
          </p:cNvSpPr>
          <p:nvPr>
            <p:ph type="sldImg"/>
          </p:nvPr>
        </p:nvSpPr>
        <p:spPr>
          <a:ln/>
        </p:spPr>
      </p:sp>
      <p:sp>
        <p:nvSpPr>
          <p:cNvPr id="5232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B783C1-CDE6-4076-A0F6-971067F5ED0A}" type="slidenum">
              <a:rPr lang="en-US" altLang="zh-CN" smtClean="0">
                <a:latin typeface="Times New Roman" pitchFamily="18" charset="0"/>
              </a:rPr>
              <a:pPr eaLnBrk="1" hangingPunct="1"/>
              <a:t>46</a:t>
            </a:fld>
            <a:endParaRPr lang="en-US" altLang="zh-CN" smtClean="0">
              <a:latin typeface="Times New Roman" pitchFamily="18" charset="0"/>
            </a:endParaRPr>
          </a:p>
        </p:txBody>
      </p:sp>
      <p:sp>
        <p:nvSpPr>
          <p:cNvPr id="524291" name="Rectangle 2"/>
          <p:cNvSpPr>
            <a:spLocks noGrp="1" noRot="1" noChangeAspect="1" noChangeArrowheads="1" noTextEdit="1"/>
          </p:cNvSpPr>
          <p:nvPr>
            <p:ph type="sldImg"/>
          </p:nvPr>
        </p:nvSpPr>
        <p:spPr>
          <a:ln/>
        </p:spPr>
      </p:sp>
      <p:sp>
        <p:nvSpPr>
          <p:cNvPr id="5242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9676C9B-78FB-42D8-931F-2377AE4A2B12}" type="slidenum">
              <a:rPr lang="en-US" altLang="zh-CN" smtClean="0">
                <a:latin typeface="Times New Roman" pitchFamily="18" charset="0"/>
              </a:rPr>
              <a:pPr eaLnBrk="1" hangingPunct="1"/>
              <a:t>47</a:t>
            </a:fld>
            <a:endParaRPr lang="en-US" altLang="zh-CN" smtClean="0">
              <a:latin typeface="Times New Roman" pitchFamily="18" charset="0"/>
            </a:endParaRPr>
          </a:p>
        </p:txBody>
      </p:sp>
      <p:sp>
        <p:nvSpPr>
          <p:cNvPr id="525315" name="Rectangle 2"/>
          <p:cNvSpPr>
            <a:spLocks noGrp="1" noRot="1" noChangeAspect="1" noChangeArrowheads="1" noTextEdit="1"/>
          </p:cNvSpPr>
          <p:nvPr>
            <p:ph type="sldImg"/>
          </p:nvPr>
        </p:nvSpPr>
        <p:spPr>
          <a:ln/>
        </p:spPr>
      </p:sp>
      <p:sp>
        <p:nvSpPr>
          <p:cNvPr id="5253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1CF1E31-41CE-4844-B2D2-A56DC7BA3870}" type="slidenum">
              <a:rPr lang="en-US" altLang="zh-CN" smtClean="0">
                <a:latin typeface="Times New Roman" pitchFamily="18" charset="0"/>
              </a:rPr>
              <a:pPr eaLnBrk="1" hangingPunct="1"/>
              <a:t>48</a:t>
            </a:fld>
            <a:endParaRPr lang="en-US" altLang="zh-CN" smtClean="0">
              <a:latin typeface="Times New Roman" pitchFamily="18" charset="0"/>
            </a:endParaRPr>
          </a:p>
        </p:txBody>
      </p:sp>
      <p:sp>
        <p:nvSpPr>
          <p:cNvPr id="526339" name="Rectangle 2"/>
          <p:cNvSpPr>
            <a:spLocks noGrp="1" noRot="1" noChangeAspect="1" noChangeArrowheads="1" noTextEdit="1"/>
          </p:cNvSpPr>
          <p:nvPr>
            <p:ph type="sldImg"/>
          </p:nvPr>
        </p:nvSpPr>
        <p:spPr>
          <a:ln/>
        </p:spPr>
      </p:sp>
      <p:sp>
        <p:nvSpPr>
          <p:cNvPr id="5263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26398C2-B903-4072-B090-26E70BEAE1D6}" type="slidenum">
              <a:rPr lang="en-US" altLang="zh-CN" smtClean="0">
                <a:latin typeface="Times New Roman" pitchFamily="18" charset="0"/>
              </a:rPr>
              <a:pPr eaLnBrk="1" hangingPunct="1"/>
              <a:t>49</a:t>
            </a:fld>
            <a:endParaRPr lang="en-US" altLang="zh-CN" smtClean="0">
              <a:latin typeface="Times New Roman" pitchFamily="18" charset="0"/>
            </a:endParaRPr>
          </a:p>
        </p:txBody>
      </p:sp>
      <p:sp>
        <p:nvSpPr>
          <p:cNvPr id="527363" name="Rectangle 2"/>
          <p:cNvSpPr>
            <a:spLocks noGrp="1" noRot="1" noChangeAspect="1" noChangeArrowheads="1" noTextEdit="1"/>
          </p:cNvSpPr>
          <p:nvPr>
            <p:ph type="sldImg"/>
          </p:nvPr>
        </p:nvSpPr>
        <p:spPr>
          <a:ln/>
        </p:spPr>
      </p:sp>
      <p:sp>
        <p:nvSpPr>
          <p:cNvPr id="5273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C0BD23-9545-4EB9-9F17-BE5575868677}" type="slidenum">
              <a:rPr lang="en-US" altLang="zh-CN" smtClean="0">
                <a:latin typeface="Times New Roman" pitchFamily="18" charset="0"/>
              </a:rPr>
              <a:pPr eaLnBrk="1" hangingPunct="1"/>
              <a:t>5</a:t>
            </a:fld>
            <a:endParaRPr lang="en-US" altLang="zh-CN" smtClean="0">
              <a:latin typeface="Times New Roman" pitchFamily="18" charset="0"/>
            </a:endParaRPr>
          </a:p>
        </p:txBody>
      </p:sp>
      <p:sp>
        <p:nvSpPr>
          <p:cNvPr id="482307" name="Rectangle 2"/>
          <p:cNvSpPr>
            <a:spLocks noGrp="1" noRot="1" noChangeAspect="1" noChangeArrowheads="1" noTextEdit="1"/>
          </p:cNvSpPr>
          <p:nvPr>
            <p:ph type="sldImg"/>
          </p:nvPr>
        </p:nvSpPr>
        <p:spPr>
          <a:ln/>
        </p:spPr>
      </p:sp>
      <p:sp>
        <p:nvSpPr>
          <p:cNvPr id="4823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98BDCDB-A8A3-4E4C-8F3B-E040AAC0E651}" type="slidenum">
              <a:rPr lang="en-US" altLang="zh-CN" smtClean="0">
                <a:latin typeface="Times New Roman" pitchFamily="18" charset="0"/>
              </a:rPr>
              <a:pPr eaLnBrk="1" hangingPunct="1"/>
              <a:t>50</a:t>
            </a:fld>
            <a:endParaRPr lang="en-US" altLang="zh-CN" smtClean="0">
              <a:latin typeface="Times New Roman" pitchFamily="18" charset="0"/>
            </a:endParaRPr>
          </a:p>
        </p:txBody>
      </p:sp>
      <p:sp>
        <p:nvSpPr>
          <p:cNvPr id="528387" name="Rectangle 2"/>
          <p:cNvSpPr>
            <a:spLocks noGrp="1" noRot="1" noChangeAspect="1" noChangeArrowheads="1" noTextEdit="1"/>
          </p:cNvSpPr>
          <p:nvPr>
            <p:ph type="sldImg"/>
          </p:nvPr>
        </p:nvSpPr>
        <p:spPr>
          <a:ln/>
        </p:spPr>
      </p:sp>
      <p:sp>
        <p:nvSpPr>
          <p:cNvPr id="5283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308BC5C-3ACD-4D64-9442-464AB573267F}" type="slidenum">
              <a:rPr lang="en-US" altLang="zh-CN" smtClean="0">
                <a:latin typeface="Times New Roman" pitchFamily="18" charset="0"/>
              </a:rPr>
              <a:pPr eaLnBrk="1" hangingPunct="1"/>
              <a:t>51</a:t>
            </a:fld>
            <a:endParaRPr lang="en-US" altLang="zh-CN" smtClean="0">
              <a:latin typeface="Times New Roman" pitchFamily="18" charset="0"/>
            </a:endParaRPr>
          </a:p>
        </p:txBody>
      </p:sp>
      <p:sp>
        <p:nvSpPr>
          <p:cNvPr id="529411" name="Rectangle 2"/>
          <p:cNvSpPr>
            <a:spLocks noGrp="1" noRot="1" noChangeAspect="1" noChangeArrowheads="1" noTextEdit="1"/>
          </p:cNvSpPr>
          <p:nvPr>
            <p:ph type="sldImg"/>
          </p:nvPr>
        </p:nvSpPr>
        <p:spPr>
          <a:ln/>
        </p:spPr>
      </p:sp>
      <p:sp>
        <p:nvSpPr>
          <p:cNvPr id="5294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A5EE092-A109-4BBB-A6ED-F422FE8A94A5}" type="slidenum">
              <a:rPr lang="en-US" altLang="zh-CN" smtClean="0">
                <a:latin typeface="Times New Roman" pitchFamily="18" charset="0"/>
              </a:rPr>
              <a:pPr eaLnBrk="1" hangingPunct="1"/>
              <a:t>52</a:t>
            </a:fld>
            <a:endParaRPr lang="en-US" altLang="zh-CN" smtClean="0">
              <a:latin typeface="Times New Roman" pitchFamily="18" charset="0"/>
            </a:endParaRPr>
          </a:p>
        </p:txBody>
      </p:sp>
      <p:sp>
        <p:nvSpPr>
          <p:cNvPr id="530435" name="Rectangle 2"/>
          <p:cNvSpPr>
            <a:spLocks noGrp="1" noRot="1" noChangeAspect="1" noChangeArrowheads="1" noTextEdit="1"/>
          </p:cNvSpPr>
          <p:nvPr>
            <p:ph type="sldImg"/>
          </p:nvPr>
        </p:nvSpPr>
        <p:spPr>
          <a:ln/>
        </p:spPr>
      </p:sp>
      <p:sp>
        <p:nvSpPr>
          <p:cNvPr id="5304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D9EE0C-3BF2-493A-AB1B-51F111496031}" type="slidenum">
              <a:rPr lang="en-US" altLang="zh-CN" smtClean="0">
                <a:latin typeface="Times New Roman" pitchFamily="18" charset="0"/>
              </a:rPr>
              <a:pPr eaLnBrk="1" hangingPunct="1"/>
              <a:t>53</a:t>
            </a:fld>
            <a:endParaRPr lang="en-US" altLang="zh-CN" smtClean="0">
              <a:latin typeface="Times New Roman" pitchFamily="18" charset="0"/>
            </a:endParaRPr>
          </a:p>
        </p:txBody>
      </p:sp>
      <p:sp>
        <p:nvSpPr>
          <p:cNvPr id="531459" name="Rectangle 2"/>
          <p:cNvSpPr>
            <a:spLocks noGrp="1" noRot="1" noChangeAspect="1" noChangeArrowheads="1" noTextEdit="1"/>
          </p:cNvSpPr>
          <p:nvPr>
            <p:ph type="sldImg"/>
          </p:nvPr>
        </p:nvSpPr>
        <p:spPr>
          <a:ln/>
        </p:spPr>
      </p:sp>
      <p:sp>
        <p:nvSpPr>
          <p:cNvPr id="5314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055418-9B1D-400D-832E-57E752A1A359}" type="slidenum">
              <a:rPr lang="en-US" altLang="zh-CN" smtClean="0">
                <a:latin typeface="Times New Roman" pitchFamily="18" charset="0"/>
              </a:rPr>
              <a:pPr eaLnBrk="1" hangingPunct="1"/>
              <a:t>54</a:t>
            </a:fld>
            <a:endParaRPr lang="en-US" altLang="zh-CN" smtClean="0">
              <a:latin typeface="Times New Roman" pitchFamily="18" charset="0"/>
            </a:endParaRPr>
          </a:p>
        </p:txBody>
      </p:sp>
      <p:sp>
        <p:nvSpPr>
          <p:cNvPr id="532483" name="Rectangle 2"/>
          <p:cNvSpPr>
            <a:spLocks noGrp="1" noRot="1" noChangeAspect="1" noChangeArrowheads="1" noTextEdit="1"/>
          </p:cNvSpPr>
          <p:nvPr>
            <p:ph type="sldImg"/>
          </p:nvPr>
        </p:nvSpPr>
        <p:spPr>
          <a:ln/>
        </p:spPr>
      </p:sp>
      <p:sp>
        <p:nvSpPr>
          <p:cNvPr id="5324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3ECDB9-0EC9-487C-BCB8-3DD07CB6EE46}" type="slidenum">
              <a:rPr lang="en-US" altLang="zh-CN" smtClean="0">
                <a:latin typeface="Times New Roman" pitchFamily="18" charset="0"/>
              </a:rPr>
              <a:pPr eaLnBrk="1" hangingPunct="1"/>
              <a:t>55</a:t>
            </a:fld>
            <a:endParaRPr lang="en-US" altLang="zh-CN" smtClean="0">
              <a:latin typeface="Times New Roman" pitchFamily="18" charset="0"/>
            </a:endParaRPr>
          </a:p>
        </p:txBody>
      </p:sp>
      <p:sp>
        <p:nvSpPr>
          <p:cNvPr id="533507" name="Rectangle 2"/>
          <p:cNvSpPr>
            <a:spLocks noGrp="1" noRot="1" noChangeAspect="1" noChangeArrowheads="1" noTextEdit="1"/>
          </p:cNvSpPr>
          <p:nvPr>
            <p:ph type="sldImg"/>
          </p:nvPr>
        </p:nvSpPr>
        <p:spPr>
          <a:ln/>
        </p:spPr>
      </p:sp>
      <p:sp>
        <p:nvSpPr>
          <p:cNvPr id="5335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519BB06-956E-46E1-A327-7C89831DBA14}" type="slidenum">
              <a:rPr lang="en-US" altLang="zh-CN" smtClean="0">
                <a:latin typeface="Times New Roman" pitchFamily="18" charset="0"/>
              </a:rPr>
              <a:pPr eaLnBrk="1" hangingPunct="1"/>
              <a:t>56</a:t>
            </a:fld>
            <a:endParaRPr lang="en-US" altLang="zh-CN" smtClean="0">
              <a:latin typeface="Times New Roman" pitchFamily="18" charset="0"/>
            </a:endParaRPr>
          </a:p>
        </p:txBody>
      </p:sp>
      <p:sp>
        <p:nvSpPr>
          <p:cNvPr id="534531" name="Rectangle 2"/>
          <p:cNvSpPr>
            <a:spLocks noGrp="1" noRot="1" noChangeAspect="1" noChangeArrowheads="1" noTextEdit="1"/>
          </p:cNvSpPr>
          <p:nvPr>
            <p:ph type="sldImg"/>
          </p:nvPr>
        </p:nvSpPr>
        <p:spPr>
          <a:ln/>
        </p:spPr>
      </p:sp>
      <p:sp>
        <p:nvSpPr>
          <p:cNvPr id="5345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AE7098B-A577-48D7-BB9C-DEEE8002D0D5}" type="slidenum">
              <a:rPr lang="en-US" altLang="zh-CN" smtClean="0">
                <a:latin typeface="Times New Roman" pitchFamily="18" charset="0"/>
              </a:rPr>
              <a:pPr eaLnBrk="1" hangingPunct="1"/>
              <a:t>57</a:t>
            </a:fld>
            <a:endParaRPr lang="en-US" altLang="zh-CN" smtClean="0">
              <a:latin typeface="Times New Roman" pitchFamily="18" charset="0"/>
            </a:endParaRPr>
          </a:p>
        </p:txBody>
      </p:sp>
      <p:sp>
        <p:nvSpPr>
          <p:cNvPr id="535555" name="Rectangle 2"/>
          <p:cNvSpPr>
            <a:spLocks noGrp="1" noRot="1" noChangeAspect="1" noChangeArrowheads="1" noTextEdit="1"/>
          </p:cNvSpPr>
          <p:nvPr>
            <p:ph type="sldImg"/>
          </p:nvPr>
        </p:nvSpPr>
        <p:spPr>
          <a:ln/>
        </p:spPr>
      </p:sp>
      <p:sp>
        <p:nvSpPr>
          <p:cNvPr id="5355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FE4F8CE-C5BD-4808-9E7B-7A5CA95D8DB7}" type="slidenum">
              <a:rPr lang="en-US" altLang="zh-CN" smtClean="0">
                <a:latin typeface="Times New Roman" pitchFamily="18" charset="0"/>
              </a:rPr>
              <a:pPr eaLnBrk="1" hangingPunct="1"/>
              <a:t>58</a:t>
            </a:fld>
            <a:endParaRPr lang="en-US" altLang="zh-CN" smtClean="0">
              <a:latin typeface="Times New Roman" pitchFamily="18" charset="0"/>
            </a:endParaRPr>
          </a:p>
        </p:txBody>
      </p:sp>
      <p:sp>
        <p:nvSpPr>
          <p:cNvPr id="536579" name="Rectangle 2"/>
          <p:cNvSpPr>
            <a:spLocks noGrp="1" noRot="1" noChangeAspect="1" noChangeArrowheads="1" noTextEdit="1"/>
          </p:cNvSpPr>
          <p:nvPr>
            <p:ph type="sldImg"/>
          </p:nvPr>
        </p:nvSpPr>
        <p:spPr>
          <a:ln/>
        </p:spPr>
      </p:sp>
      <p:sp>
        <p:nvSpPr>
          <p:cNvPr id="5365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59A4B1-9EA6-4F59-ACF0-5E9BBB721A3A}" type="slidenum">
              <a:rPr lang="en-US" altLang="zh-CN" smtClean="0">
                <a:latin typeface="Times New Roman" pitchFamily="18" charset="0"/>
              </a:rPr>
              <a:pPr eaLnBrk="1" hangingPunct="1"/>
              <a:t>59</a:t>
            </a:fld>
            <a:endParaRPr lang="en-US" altLang="zh-CN" smtClean="0">
              <a:latin typeface="Times New Roman" pitchFamily="18" charset="0"/>
            </a:endParaRPr>
          </a:p>
        </p:txBody>
      </p:sp>
      <p:sp>
        <p:nvSpPr>
          <p:cNvPr id="537603" name="Rectangle 2"/>
          <p:cNvSpPr>
            <a:spLocks noGrp="1" noRot="1" noChangeAspect="1" noChangeArrowheads="1" noTextEdit="1"/>
          </p:cNvSpPr>
          <p:nvPr>
            <p:ph type="sldImg"/>
          </p:nvPr>
        </p:nvSpPr>
        <p:spPr>
          <a:ln/>
        </p:spPr>
      </p:sp>
      <p:sp>
        <p:nvSpPr>
          <p:cNvPr id="5376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A66FB2C-45AA-44DC-B037-D7F62E545ABA}" type="slidenum">
              <a:rPr lang="en-US" altLang="zh-CN" smtClean="0">
                <a:latin typeface="Times New Roman" pitchFamily="18" charset="0"/>
              </a:rPr>
              <a:pPr eaLnBrk="1" hangingPunct="1"/>
              <a:t>6</a:t>
            </a:fld>
            <a:endParaRPr lang="en-US" altLang="zh-CN" smtClean="0">
              <a:latin typeface="Times New Roman" pitchFamily="18" charset="0"/>
            </a:endParaRPr>
          </a:p>
        </p:txBody>
      </p:sp>
      <p:sp>
        <p:nvSpPr>
          <p:cNvPr id="483331" name="Rectangle 2"/>
          <p:cNvSpPr>
            <a:spLocks noGrp="1" noRot="1" noChangeAspect="1" noChangeArrowheads="1" noTextEdit="1"/>
          </p:cNvSpPr>
          <p:nvPr>
            <p:ph type="sldImg"/>
          </p:nvPr>
        </p:nvSpPr>
        <p:spPr>
          <a:ln/>
        </p:spPr>
      </p:sp>
      <p:sp>
        <p:nvSpPr>
          <p:cNvPr id="4833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128E54D-0D75-4089-97FA-49C4BC4012D7}" type="slidenum">
              <a:rPr lang="en-US" altLang="zh-CN" smtClean="0">
                <a:latin typeface="Times New Roman" pitchFamily="18" charset="0"/>
              </a:rPr>
              <a:pPr eaLnBrk="1" hangingPunct="1"/>
              <a:t>60</a:t>
            </a:fld>
            <a:endParaRPr lang="en-US" altLang="zh-CN" smtClean="0">
              <a:latin typeface="Times New Roman" pitchFamily="18" charset="0"/>
            </a:endParaRPr>
          </a:p>
        </p:txBody>
      </p:sp>
      <p:sp>
        <p:nvSpPr>
          <p:cNvPr id="538627" name="Rectangle 2"/>
          <p:cNvSpPr>
            <a:spLocks noGrp="1" noRot="1" noChangeAspect="1" noChangeArrowheads="1" noTextEdit="1"/>
          </p:cNvSpPr>
          <p:nvPr>
            <p:ph type="sldImg"/>
          </p:nvPr>
        </p:nvSpPr>
        <p:spPr>
          <a:ln/>
        </p:spPr>
      </p:sp>
      <p:sp>
        <p:nvSpPr>
          <p:cNvPr id="5386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7DE9BA8-9664-44D3-B171-61F5E49522DD}" type="slidenum">
              <a:rPr lang="en-US" altLang="zh-CN" smtClean="0">
                <a:latin typeface="Times New Roman" pitchFamily="18" charset="0"/>
              </a:rPr>
              <a:pPr eaLnBrk="1" hangingPunct="1"/>
              <a:t>61</a:t>
            </a:fld>
            <a:endParaRPr lang="en-US" altLang="zh-CN" smtClean="0">
              <a:latin typeface="Times New Roman" pitchFamily="18" charset="0"/>
            </a:endParaRPr>
          </a:p>
        </p:txBody>
      </p:sp>
      <p:sp>
        <p:nvSpPr>
          <p:cNvPr id="539651" name="Rectangle 2"/>
          <p:cNvSpPr>
            <a:spLocks noGrp="1" noRot="1" noChangeAspect="1" noChangeArrowheads="1" noTextEdit="1"/>
          </p:cNvSpPr>
          <p:nvPr>
            <p:ph type="sldImg"/>
          </p:nvPr>
        </p:nvSpPr>
        <p:spPr>
          <a:ln/>
        </p:spPr>
      </p:sp>
      <p:sp>
        <p:nvSpPr>
          <p:cNvPr id="5396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CF0B80-730F-457B-9E64-C4293336953A}" type="slidenum">
              <a:rPr lang="en-US" altLang="zh-CN" smtClean="0">
                <a:latin typeface="Times New Roman" pitchFamily="18" charset="0"/>
              </a:rPr>
              <a:pPr eaLnBrk="1" hangingPunct="1"/>
              <a:t>62</a:t>
            </a:fld>
            <a:endParaRPr lang="en-US" altLang="zh-CN" smtClean="0">
              <a:latin typeface="Times New Roman" pitchFamily="18" charset="0"/>
            </a:endParaRPr>
          </a:p>
        </p:txBody>
      </p:sp>
      <p:sp>
        <p:nvSpPr>
          <p:cNvPr id="540675" name="Rectangle 2"/>
          <p:cNvSpPr>
            <a:spLocks noGrp="1" noRot="1" noChangeAspect="1" noChangeArrowheads="1" noTextEdit="1"/>
          </p:cNvSpPr>
          <p:nvPr>
            <p:ph type="sldImg"/>
          </p:nvPr>
        </p:nvSpPr>
        <p:spPr>
          <a:ln/>
        </p:spPr>
      </p:sp>
      <p:sp>
        <p:nvSpPr>
          <p:cNvPr id="5406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25C88AB-1C4D-49CF-B2EC-4AD1E44CEEBC}" type="slidenum">
              <a:rPr lang="en-US" altLang="zh-CN" smtClean="0">
                <a:latin typeface="Times New Roman" pitchFamily="18" charset="0"/>
              </a:rPr>
              <a:pPr eaLnBrk="1" hangingPunct="1"/>
              <a:t>63</a:t>
            </a:fld>
            <a:endParaRPr lang="en-US" altLang="zh-CN" smtClean="0">
              <a:latin typeface="Times New Roman" pitchFamily="18" charset="0"/>
            </a:endParaRPr>
          </a:p>
        </p:txBody>
      </p:sp>
      <p:sp>
        <p:nvSpPr>
          <p:cNvPr id="541699" name="Rectangle 2"/>
          <p:cNvSpPr>
            <a:spLocks noGrp="1" noRot="1" noChangeAspect="1" noChangeArrowheads="1" noTextEdit="1"/>
          </p:cNvSpPr>
          <p:nvPr>
            <p:ph type="sldImg"/>
          </p:nvPr>
        </p:nvSpPr>
        <p:spPr>
          <a:ln/>
        </p:spPr>
      </p:sp>
      <p:sp>
        <p:nvSpPr>
          <p:cNvPr id="5417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B181CB-82CC-4FEA-8DB2-3D384AFB008F}" type="slidenum">
              <a:rPr lang="en-US" altLang="zh-CN" smtClean="0">
                <a:latin typeface="Times New Roman" pitchFamily="18" charset="0"/>
              </a:rPr>
              <a:pPr eaLnBrk="1" hangingPunct="1"/>
              <a:t>64</a:t>
            </a:fld>
            <a:endParaRPr lang="en-US" altLang="zh-CN" smtClean="0">
              <a:latin typeface="Times New Roman" pitchFamily="18" charset="0"/>
            </a:endParaRPr>
          </a:p>
        </p:txBody>
      </p:sp>
      <p:sp>
        <p:nvSpPr>
          <p:cNvPr id="542723" name="Rectangle 2"/>
          <p:cNvSpPr>
            <a:spLocks noGrp="1" noRot="1" noChangeAspect="1" noChangeArrowheads="1" noTextEdit="1"/>
          </p:cNvSpPr>
          <p:nvPr>
            <p:ph type="sldImg"/>
          </p:nvPr>
        </p:nvSpPr>
        <p:spPr>
          <a:ln/>
        </p:spPr>
      </p:sp>
      <p:sp>
        <p:nvSpPr>
          <p:cNvPr id="5427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70982E-DA13-42FD-AE5E-0FEC661D86CC}" type="slidenum">
              <a:rPr lang="en-US" altLang="zh-CN" smtClean="0">
                <a:latin typeface="Times New Roman" pitchFamily="18" charset="0"/>
              </a:rPr>
              <a:pPr eaLnBrk="1" hangingPunct="1"/>
              <a:t>65</a:t>
            </a:fld>
            <a:endParaRPr lang="en-US" altLang="zh-CN" smtClean="0">
              <a:latin typeface="Times New Roman" pitchFamily="18" charset="0"/>
            </a:endParaRPr>
          </a:p>
        </p:txBody>
      </p:sp>
      <p:sp>
        <p:nvSpPr>
          <p:cNvPr id="543747" name="Rectangle 2"/>
          <p:cNvSpPr>
            <a:spLocks noGrp="1" noRot="1" noChangeAspect="1" noChangeArrowheads="1" noTextEdit="1"/>
          </p:cNvSpPr>
          <p:nvPr>
            <p:ph type="sldImg"/>
          </p:nvPr>
        </p:nvSpPr>
        <p:spPr>
          <a:ln/>
        </p:spPr>
      </p:sp>
      <p:sp>
        <p:nvSpPr>
          <p:cNvPr id="5437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EAB8988-3C12-4915-B465-8475684AD4D1}" type="slidenum">
              <a:rPr lang="en-US" altLang="zh-CN" smtClean="0">
                <a:latin typeface="Times New Roman" pitchFamily="18" charset="0"/>
              </a:rPr>
              <a:pPr eaLnBrk="1" hangingPunct="1"/>
              <a:t>66</a:t>
            </a:fld>
            <a:endParaRPr lang="en-US" altLang="zh-CN" smtClean="0">
              <a:latin typeface="Times New Roman" pitchFamily="18" charset="0"/>
            </a:endParaRPr>
          </a:p>
        </p:txBody>
      </p:sp>
      <p:sp>
        <p:nvSpPr>
          <p:cNvPr id="544771" name="Rectangle 2"/>
          <p:cNvSpPr>
            <a:spLocks noGrp="1" noRot="1" noChangeAspect="1" noChangeArrowheads="1" noTextEdit="1"/>
          </p:cNvSpPr>
          <p:nvPr>
            <p:ph type="sldImg"/>
          </p:nvPr>
        </p:nvSpPr>
        <p:spPr>
          <a:ln/>
        </p:spPr>
      </p:sp>
      <p:sp>
        <p:nvSpPr>
          <p:cNvPr id="5447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C403CE-3AB0-48AF-8EB6-419D8CDA7AF3}" type="slidenum">
              <a:rPr lang="en-US" altLang="zh-CN" smtClean="0">
                <a:latin typeface="Times New Roman" pitchFamily="18" charset="0"/>
              </a:rPr>
              <a:pPr eaLnBrk="1" hangingPunct="1"/>
              <a:t>67</a:t>
            </a:fld>
            <a:endParaRPr lang="en-US" altLang="zh-CN" smtClean="0">
              <a:latin typeface="Times New Roman" pitchFamily="18" charset="0"/>
            </a:endParaRPr>
          </a:p>
        </p:txBody>
      </p:sp>
      <p:sp>
        <p:nvSpPr>
          <p:cNvPr id="545795" name="Rectangle 2"/>
          <p:cNvSpPr>
            <a:spLocks noGrp="1" noRot="1" noChangeAspect="1" noChangeArrowheads="1" noTextEdit="1"/>
          </p:cNvSpPr>
          <p:nvPr>
            <p:ph type="sldImg"/>
          </p:nvPr>
        </p:nvSpPr>
        <p:spPr>
          <a:ln/>
        </p:spPr>
      </p:sp>
      <p:sp>
        <p:nvSpPr>
          <p:cNvPr id="5457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DDDDF5D-51D3-4572-9739-DB098728A758}" type="slidenum">
              <a:rPr lang="en-US" altLang="zh-CN" smtClean="0">
                <a:latin typeface="Times New Roman" pitchFamily="18" charset="0"/>
              </a:rPr>
              <a:pPr eaLnBrk="1" hangingPunct="1"/>
              <a:t>68</a:t>
            </a:fld>
            <a:endParaRPr lang="en-US" altLang="zh-CN" smtClean="0">
              <a:latin typeface="Times New Roman" pitchFamily="18" charset="0"/>
            </a:endParaRPr>
          </a:p>
        </p:txBody>
      </p:sp>
      <p:sp>
        <p:nvSpPr>
          <p:cNvPr id="546819" name="Rectangle 2"/>
          <p:cNvSpPr>
            <a:spLocks noGrp="1" noRot="1" noChangeAspect="1" noChangeArrowheads="1" noTextEdit="1"/>
          </p:cNvSpPr>
          <p:nvPr>
            <p:ph type="sldImg"/>
          </p:nvPr>
        </p:nvSpPr>
        <p:spPr>
          <a:ln/>
        </p:spPr>
      </p:sp>
      <p:sp>
        <p:nvSpPr>
          <p:cNvPr id="5468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7F2F8D-9224-4263-BDA8-B908CFEDD45D}" type="slidenum">
              <a:rPr lang="en-US" altLang="zh-CN" smtClean="0">
                <a:latin typeface="Times New Roman" pitchFamily="18" charset="0"/>
              </a:rPr>
              <a:pPr eaLnBrk="1" hangingPunct="1"/>
              <a:t>69</a:t>
            </a:fld>
            <a:endParaRPr lang="en-US" altLang="zh-CN" smtClean="0">
              <a:latin typeface="Times New Roman" pitchFamily="18" charset="0"/>
            </a:endParaRPr>
          </a:p>
        </p:txBody>
      </p:sp>
      <p:sp>
        <p:nvSpPr>
          <p:cNvPr id="547843" name="Rectangle 2"/>
          <p:cNvSpPr>
            <a:spLocks noGrp="1" noRot="1" noChangeAspect="1" noChangeArrowheads="1" noTextEdit="1"/>
          </p:cNvSpPr>
          <p:nvPr>
            <p:ph type="sldImg"/>
          </p:nvPr>
        </p:nvSpPr>
        <p:spPr>
          <a:ln/>
        </p:spPr>
      </p:sp>
      <p:sp>
        <p:nvSpPr>
          <p:cNvPr id="5478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39E7178-8106-4131-85C0-01D42F70B0B6}" type="slidenum">
              <a:rPr lang="en-US" altLang="zh-CN" smtClean="0">
                <a:latin typeface="Times New Roman" pitchFamily="18" charset="0"/>
              </a:rPr>
              <a:pPr eaLnBrk="1" hangingPunct="1"/>
              <a:t>7</a:t>
            </a:fld>
            <a:endParaRPr lang="en-US" altLang="zh-CN" smtClean="0">
              <a:latin typeface="Times New Roman" pitchFamily="18" charset="0"/>
            </a:endParaRPr>
          </a:p>
        </p:txBody>
      </p:sp>
      <p:sp>
        <p:nvSpPr>
          <p:cNvPr id="484355" name="Rectangle 2"/>
          <p:cNvSpPr>
            <a:spLocks noGrp="1" noRot="1" noChangeAspect="1" noChangeArrowheads="1" noTextEdit="1"/>
          </p:cNvSpPr>
          <p:nvPr>
            <p:ph type="sldImg"/>
          </p:nvPr>
        </p:nvSpPr>
        <p:spPr>
          <a:ln/>
        </p:spPr>
      </p:sp>
      <p:sp>
        <p:nvSpPr>
          <p:cNvPr id="4843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8836B9-9ED2-4D0C-9F63-503E52AF1869}" type="slidenum">
              <a:rPr lang="en-US" altLang="zh-CN" smtClean="0">
                <a:latin typeface="Times New Roman" pitchFamily="18" charset="0"/>
              </a:rPr>
              <a:pPr eaLnBrk="1" hangingPunct="1"/>
              <a:t>70</a:t>
            </a:fld>
            <a:endParaRPr lang="en-US" altLang="zh-CN" smtClean="0">
              <a:latin typeface="Times New Roman" pitchFamily="18" charset="0"/>
            </a:endParaRPr>
          </a:p>
        </p:txBody>
      </p:sp>
      <p:sp>
        <p:nvSpPr>
          <p:cNvPr id="548867" name="Rectangle 2"/>
          <p:cNvSpPr>
            <a:spLocks noGrp="1" noRot="1" noChangeAspect="1" noChangeArrowheads="1" noTextEdit="1"/>
          </p:cNvSpPr>
          <p:nvPr>
            <p:ph type="sldImg"/>
          </p:nvPr>
        </p:nvSpPr>
        <p:spPr>
          <a:ln/>
        </p:spPr>
      </p:sp>
      <p:sp>
        <p:nvSpPr>
          <p:cNvPr id="5488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3A1062-69B1-47D1-9F75-C1977214A369}" type="slidenum">
              <a:rPr lang="en-US" altLang="zh-CN" smtClean="0">
                <a:latin typeface="Times New Roman" pitchFamily="18" charset="0"/>
              </a:rPr>
              <a:pPr eaLnBrk="1" hangingPunct="1"/>
              <a:t>71</a:t>
            </a:fld>
            <a:endParaRPr lang="en-US" altLang="zh-CN" smtClean="0">
              <a:latin typeface="Times New Roman" pitchFamily="18" charset="0"/>
            </a:endParaRPr>
          </a:p>
        </p:txBody>
      </p:sp>
      <p:sp>
        <p:nvSpPr>
          <p:cNvPr id="549891" name="Rectangle 2"/>
          <p:cNvSpPr>
            <a:spLocks noGrp="1" noRot="1" noChangeAspect="1" noChangeArrowheads="1" noTextEdit="1"/>
          </p:cNvSpPr>
          <p:nvPr>
            <p:ph type="sldImg"/>
          </p:nvPr>
        </p:nvSpPr>
        <p:spPr>
          <a:ln/>
        </p:spPr>
      </p:sp>
      <p:sp>
        <p:nvSpPr>
          <p:cNvPr id="5498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6953461-BD80-4952-B38D-21DC3E81558B}" type="slidenum">
              <a:rPr lang="en-US" altLang="zh-CN" smtClean="0">
                <a:latin typeface="Times New Roman" pitchFamily="18" charset="0"/>
              </a:rPr>
              <a:pPr eaLnBrk="1" hangingPunct="1"/>
              <a:t>72</a:t>
            </a:fld>
            <a:endParaRPr lang="en-US" altLang="zh-CN" smtClean="0">
              <a:latin typeface="Times New Roman" pitchFamily="18" charset="0"/>
            </a:endParaRPr>
          </a:p>
        </p:txBody>
      </p:sp>
      <p:sp>
        <p:nvSpPr>
          <p:cNvPr id="550915" name="Rectangle 2"/>
          <p:cNvSpPr>
            <a:spLocks noGrp="1" noRot="1" noChangeAspect="1" noChangeArrowheads="1" noTextEdit="1"/>
          </p:cNvSpPr>
          <p:nvPr>
            <p:ph type="sldImg"/>
          </p:nvPr>
        </p:nvSpPr>
        <p:spPr>
          <a:ln/>
        </p:spPr>
      </p:sp>
      <p:sp>
        <p:nvSpPr>
          <p:cNvPr id="5509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C1C81DF-EFF8-413F-A979-69289F91191A}" type="slidenum">
              <a:rPr lang="en-US" altLang="zh-CN" smtClean="0">
                <a:latin typeface="Times New Roman" pitchFamily="18" charset="0"/>
              </a:rPr>
              <a:pPr eaLnBrk="1" hangingPunct="1"/>
              <a:t>73</a:t>
            </a:fld>
            <a:endParaRPr lang="en-US" altLang="zh-CN" smtClean="0">
              <a:latin typeface="Times New Roman" pitchFamily="18" charset="0"/>
            </a:endParaRPr>
          </a:p>
        </p:txBody>
      </p:sp>
      <p:sp>
        <p:nvSpPr>
          <p:cNvPr id="551939" name="Rectangle 2"/>
          <p:cNvSpPr>
            <a:spLocks noGrp="1" noRot="1" noChangeAspect="1" noChangeArrowheads="1" noTextEdit="1"/>
          </p:cNvSpPr>
          <p:nvPr>
            <p:ph type="sldImg"/>
          </p:nvPr>
        </p:nvSpPr>
        <p:spPr>
          <a:ln/>
        </p:spPr>
      </p:sp>
      <p:sp>
        <p:nvSpPr>
          <p:cNvPr id="5519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3C8B8B-33B4-4738-9A9B-84F06D65C107}" type="slidenum">
              <a:rPr lang="en-US" altLang="zh-CN" smtClean="0">
                <a:latin typeface="Times New Roman" pitchFamily="18" charset="0"/>
              </a:rPr>
              <a:pPr eaLnBrk="1" hangingPunct="1"/>
              <a:t>74</a:t>
            </a:fld>
            <a:endParaRPr lang="en-US" altLang="zh-CN" smtClean="0">
              <a:latin typeface="Times New Roman" pitchFamily="18" charset="0"/>
            </a:endParaRPr>
          </a:p>
        </p:txBody>
      </p:sp>
      <p:sp>
        <p:nvSpPr>
          <p:cNvPr id="552963" name="Rectangle 2"/>
          <p:cNvSpPr>
            <a:spLocks noGrp="1" noRot="1" noChangeAspect="1" noChangeArrowheads="1" noTextEdit="1"/>
          </p:cNvSpPr>
          <p:nvPr>
            <p:ph type="sldImg"/>
          </p:nvPr>
        </p:nvSpPr>
        <p:spPr>
          <a:ln/>
        </p:spPr>
      </p:sp>
      <p:sp>
        <p:nvSpPr>
          <p:cNvPr id="5529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E5D7EF-97FE-4C8E-A75B-0B63772083CF}" type="slidenum">
              <a:rPr lang="en-US" altLang="zh-CN" smtClean="0">
                <a:latin typeface="Times New Roman" pitchFamily="18" charset="0"/>
              </a:rPr>
              <a:pPr eaLnBrk="1" hangingPunct="1"/>
              <a:t>75</a:t>
            </a:fld>
            <a:endParaRPr lang="en-US" altLang="zh-CN" smtClean="0">
              <a:latin typeface="Times New Roman" pitchFamily="18" charset="0"/>
            </a:endParaRPr>
          </a:p>
        </p:txBody>
      </p:sp>
      <p:sp>
        <p:nvSpPr>
          <p:cNvPr id="553987" name="Rectangle 2"/>
          <p:cNvSpPr>
            <a:spLocks noGrp="1" noRot="1" noChangeAspect="1" noChangeArrowheads="1" noTextEdit="1"/>
          </p:cNvSpPr>
          <p:nvPr>
            <p:ph type="sldImg"/>
          </p:nvPr>
        </p:nvSpPr>
        <p:spPr>
          <a:ln/>
        </p:spPr>
      </p:sp>
      <p:sp>
        <p:nvSpPr>
          <p:cNvPr id="5539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74AC731-45E3-4439-BFC6-88C475B73588}" type="slidenum">
              <a:rPr lang="en-US" altLang="zh-CN" smtClean="0">
                <a:latin typeface="Times New Roman" pitchFamily="18" charset="0"/>
              </a:rPr>
              <a:pPr eaLnBrk="1" hangingPunct="1"/>
              <a:t>76</a:t>
            </a:fld>
            <a:endParaRPr lang="en-US" altLang="zh-CN" smtClean="0">
              <a:latin typeface="Times New Roman" pitchFamily="18" charset="0"/>
            </a:endParaRPr>
          </a:p>
        </p:txBody>
      </p:sp>
      <p:sp>
        <p:nvSpPr>
          <p:cNvPr id="555011" name="Rectangle 2"/>
          <p:cNvSpPr>
            <a:spLocks noGrp="1" noRot="1" noChangeAspect="1" noChangeArrowheads="1" noTextEdit="1"/>
          </p:cNvSpPr>
          <p:nvPr>
            <p:ph type="sldImg"/>
          </p:nvPr>
        </p:nvSpPr>
        <p:spPr>
          <a:ln/>
        </p:spPr>
      </p:sp>
      <p:sp>
        <p:nvSpPr>
          <p:cNvPr id="5550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CE3794C-C81F-45CF-A89B-1C802C1086F0}" type="slidenum">
              <a:rPr lang="en-US" altLang="zh-CN" smtClean="0">
                <a:latin typeface="Times New Roman" pitchFamily="18" charset="0"/>
              </a:rPr>
              <a:pPr eaLnBrk="1" hangingPunct="1"/>
              <a:t>77</a:t>
            </a:fld>
            <a:endParaRPr lang="en-US" altLang="zh-CN" smtClean="0">
              <a:latin typeface="Times New Roman" pitchFamily="18" charset="0"/>
            </a:endParaRPr>
          </a:p>
        </p:txBody>
      </p:sp>
      <p:sp>
        <p:nvSpPr>
          <p:cNvPr id="556035" name="Rectangle 2"/>
          <p:cNvSpPr>
            <a:spLocks noGrp="1" noRot="1" noChangeAspect="1" noChangeArrowheads="1" noTextEdit="1"/>
          </p:cNvSpPr>
          <p:nvPr>
            <p:ph type="sldImg"/>
          </p:nvPr>
        </p:nvSpPr>
        <p:spPr>
          <a:ln/>
        </p:spPr>
      </p:sp>
      <p:sp>
        <p:nvSpPr>
          <p:cNvPr id="5560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EE27E88-49E0-4F06-855E-A04DDE5ABCE1}" type="slidenum">
              <a:rPr lang="en-US" altLang="zh-CN" smtClean="0">
                <a:latin typeface="Times New Roman" pitchFamily="18" charset="0"/>
              </a:rPr>
              <a:pPr eaLnBrk="1" hangingPunct="1"/>
              <a:t>78</a:t>
            </a:fld>
            <a:endParaRPr lang="en-US" altLang="zh-CN" smtClean="0">
              <a:latin typeface="Times New Roman" pitchFamily="18" charset="0"/>
            </a:endParaRPr>
          </a:p>
        </p:txBody>
      </p:sp>
      <p:sp>
        <p:nvSpPr>
          <p:cNvPr id="557059" name="Rectangle 2"/>
          <p:cNvSpPr>
            <a:spLocks noGrp="1" noRot="1" noChangeAspect="1" noChangeArrowheads="1" noTextEdit="1"/>
          </p:cNvSpPr>
          <p:nvPr>
            <p:ph type="sldImg"/>
          </p:nvPr>
        </p:nvSpPr>
        <p:spPr>
          <a:ln/>
        </p:spPr>
      </p:sp>
      <p:sp>
        <p:nvSpPr>
          <p:cNvPr id="5570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4BC89F5-D60D-45B5-8B01-9537768677A6}" type="slidenum">
              <a:rPr lang="en-US" altLang="zh-CN" smtClean="0">
                <a:latin typeface="Times New Roman" pitchFamily="18" charset="0"/>
              </a:rPr>
              <a:pPr eaLnBrk="1" hangingPunct="1"/>
              <a:t>79</a:t>
            </a:fld>
            <a:endParaRPr lang="en-US" altLang="zh-CN" smtClean="0">
              <a:latin typeface="Times New Roman" pitchFamily="18" charset="0"/>
            </a:endParaRPr>
          </a:p>
        </p:txBody>
      </p:sp>
      <p:sp>
        <p:nvSpPr>
          <p:cNvPr id="558083" name="Rectangle 2"/>
          <p:cNvSpPr>
            <a:spLocks noGrp="1" noRot="1" noChangeAspect="1" noChangeArrowheads="1" noTextEdit="1"/>
          </p:cNvSpPr>
          <p:nvPr>
            <p:ph type="sldImg"/>
          </p:nvPr>
        </p:nvSpPr>
        <p:spPr>
          <a:ln/>
        </p:spPr>
      </p:sp>
      <p:sp>
        <p:nvSpPr>
          <p:cNvPr id="5580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DF4927-2597-480B-B437-62BA3E13F477}" type="slidenum">
              <a:rPr lang="en-US" altLang="zh-CN" smtClean="0">
                <a:latin typeface="Times New Roman" pitchFamily="18" charset="0"/>
              </a:rPr>
              <a:pPr eaLnBrk="1" hangingPunct="1"/>
              <a:t>8</a:t>
            </a:fld>
            <a:endParaRPr lang="en-US" altLang="zh-CN" smtClean="0">
              <a:latin typeface="Times New Roman" pitchFamily="18" charset="0"/>
            </a:endParaRPr>
          </a:p>
        </p:txBody>
      </p:sp>
      <p:sp>
        <p:nvSpPr>
          <p:cNvPr id="485379" name="Rectangle 2"/>
          <p:cNvSpPr>
            <a:spLocks noGrp="1" noRot="1" noChangeAspect="1" noChangeArrowheads="1" noTextEdit="1"/>
          </p:cNvSpPr>
          <p:nvPr>
            <p:ph type="sldImg"/>
          </p:nvPr>
        </p:nvSpPr>
        <p:spPr>
          <a:ln/>
        </p:spPr>
      </p:sp>
      <p:sp>
        <p:nvSpPr>
          <p:cNvPr id="4853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8B9726-9AB6-4DC2-BED6-879B9CB776F8}" type="slidenum">
              <a:rPr lang="en-US" altLang="zh-CN" smtClean="0">
                <a:latin typeface="Times New Roman" pitchFamily="18" charset="0"/>
              </a:rPr>
              <a:pPr eaLnBrk="1" hangingPunct="1"/>
              <a:t>80</a:t>
            </a:fld>
            <a:endParaRPr lang="en-US" altLang="zh-CN" smtClean="0">
              <a:latin typeface="Times New Roman" pitchFamily="18" charset="0"/>
            </a:endParaRPr>
          </a:p>
        </p:txBody>
      </p:sp>
      <p:sp>
        <p:nvSpPr>
          <p:cNvPr id="559107" name="Rectangle 2"/>
          <p:cNvSpPr>
            <a:spLocks noGrp="1" noRot="1" noChangeAspect="1" noChangeArrowheads="1" noTextEdit="1"/>
          </p:cNvSpPr>
          <p:nvPr>
            <p:ph type="sldImg"/>
          </p:nvPr>
        </p:nvSpPr>
        <p:spPr>
          <a:ln/>
        </p:spPr>
      </p:sp>
      <p:sp>
        <p:nvSpPr>
          <p:cNvPr id="5591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E97350F-7716-43F5-B90B-8A88ACCD6653}" type="slidenum">
              <a:rPr lang="en-US" altLang="zh-CN" smtClean="0">
                <a:latin typeface="Times New Roman" pitchFamily="18" charset="0"/>
              </a:rPr>
              <a:pPr eaLnBrk="1" hangingPunct="1"/>
              <a:t>81</a:t>
            </a:fld>
            <a:endParaRPr lang="en-US" altLang="zh-CN" smtClean="0">
              <a:latin typeface="Times New Roman" pitchFamily="18" charset="0"/>
            </a:endParaRPr>
          </a:p>
        </p:txBody>
      </p:sp>
      <p:sp>
        <p:nvSpPr>
          <p:cNvPr id="560131" name="Rectangle 2"/>
          <p:cNvSpPr>
            <a:spLocks noGrp="1" noRot="1" noChangeAspect="1" noChangeArrowheads="1" noTextEdit="1"/>
          </p:cNvSpPr>
          <p:nvPr>
            <p:ph type="sldImg"/>
          </p:nvPr>
        </p:nvSpPr>
        <p:spPr>
          <a:ln/>
        </p:spPr>
      </p:sp>
      <p:sp>
        <p:nvSpPr>
          <p:cNvPr id="5601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70B2C7-4CF2-4F02-921F-43AD82F7D869}" type="slidenum">
              <a:rPr lang="en-US" altLang="zh-CN" smtClean="0">
                <a:latin typeface="Times New Roman" pitchFamily="18" charset="0"/>
              </a:rPr>
              <a:pPr eaLnBrk="1" hangingPunct="1"/>
              <a:t>82</a:t>
            </a:fld>
            <a:endParaRPr lang="en-US" altLang="zh-CN" smtClean="0">
              <a:latin typeface="Times New Roman" pitchFamily="18" charset="0"/>
            </a:endParaRPr>
          </a:p>
        </p:txBody>
      </p:sp>
      <p:sp>
        <p:nvSpPr>
          <p:cNvPr id="561155" name="Rectangle 2"/>
          <p:cNvSpPr>
            <a:spLocks noGrp="1" noRot="1" noChangeAspect="1" noChangeArrowheads="1" noTextEdit="1"/>
          </p:cNvSpPr>
          <p:nvPr>
            <p:ph type="sldImg"/>
          </p:nvPr>
        </p:nvSpPr>
        <p:spPr>
          <a:ln/>
        </p:spPr>
      </p:sp>
      <p:sp>
        <p:nvSpPr>
          <p:cNvPr id="5611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D32CC8D-CACE-463D-90BD-DBFA16F4EF98}" type="slidenum">
              <a:rPr lang="en-US" altLang="zh-CN" smtClean="0">
                <a:latin typeface="Times New Roman" pitchFamily="18" charset="0"/>
              </a:rPr>
              <a:pPr eaLnBrk="1" hangingPunct="1"/>
              <a:t>83</a:t>
            </a:fld>
            <a:endParaRPr lang="en-US" altLang="zh-CN" smtClean="0">
              <a:latin typeface="Times New Roman" pitchFamily="18" charset="0"/>
            </a:endParaRPr>
          </a:p>
        </p:txBody>
      </p:sp>
      <p:sp>
        <p:nvSpPr>
          <p:cNvPr id="562179" name="Rectangle 2"/>
          <p:cNvSpPr>
            <a:spLocks noGrp="1" noRot="1" noChangeAspect="1" noChangeArrowheads="1" noTextEdit="1"/>
          </p:cNvSpPr>
          <p:nvPr>
            <p:ph type="sldImg"/>
          </p:nvPr>
        </p:nvSpPr>
        <p:spPr>
          <a:ln/>
        </p:spPr>
      </p:sp>
      <p:sp>
        <p:nvSpPr>
          <p:cNvPr id="5621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8D1CBC-EB23-4257-8B3C-7B5EA60208B0}" type="slidenum">
              <a:rPr lang="en-US" altLang="zh-CN" smtClean="0">
                <a:latin typeface="Times New Roman" pitchFamily="18" charset="0"/>
              </a:rPr>
              <a:pPr eaLnBrk="1" hangingPunct="1"/>
              <a:t>84</a:t>
            </a:fld>
            <a:endParaRPr lang="en-US" altLang="zh-CN" smtClean="0">
              <a:latin typeface="Times New Roman" pitchFamily="18" charset="0"/>
            </a:endParaRPr>
          </a:p>
        </p:txBody>
      </p:sp>
      <p:sp>
        <p:nvSpPr>
          <p:cNvPr id="563203" name="Rectangle 2"/>
          <p:cNvSpPr>
            <a:spLocks noGrp="1" noRot="1" noChangeAspect="1" noChangeArrowheads="1" noTextEdit="1"/>
          </p:cNvSpPr>
          <p:nvPr>
            <p:ph type="sldImg"/>
          </p:nvPr>
        </p:nvSpPr>
        <p:spPr>
          <a:ln/>
        </p:spPr>
      </p:sp>
      <p:sp>
        <p:nvSpPr>
          <p:cNvPr id="5632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144565A-95C1-4D6C-8C71-BB225A6F3DFE}" type="slidenum">
              <a:rPr lang="en-US" altLang="zh-CN" smtClean="0">
                <a:latin typeface="Times New Roman" pitchFamily="18" charset="0"/>
              </a:rPr>
              <a:pPr eaLnBrk="1" hangingPunct="1"/>
              <a:t>85</a:t>
            </a:fld>
            <a:endParaRPr lang="en-US" altLang="zh-CN" smtClean="0">
              <a:latin typeface="Times New Roman" pitchFamily="18" charset="0"/>
            </a:endParaRPr>
          </a:p>
        </p:txBody>
      </p:sp>
      <p:sp>
        <p:nvSpPr>
          <p:cNvPr id="564227" name="Rectangle 2"/>
          <p:cNvSpPr>
            <a:spLocks noGrp="1" noRot="1" noChangeAspect="1" noChangeArrowheads="1" noTextEdit="1"/>
          </p:cNvSpPr>
          <p:nvPr>
            <p:ph type="sldImg"/>
          </p:nvPr>
        </p:nvSpPr>
        <p:spPr>
          <a:ln/>
        </p:spPr>
      </p:sp>
      <p:sp>
        <p:nvSpPr>
          <p:cNvPr id="5642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AF60562-7A85-428F-B208-0E5C785AA42E}" type="slidenum">
              <a:rPr lang="en-US" altLang="zh-CN" smtClean="0">
                <a:latin typeface="Times New Roman" pitchFamily="18" charset="0"/>
              </a:rPr>
              <a:pPr eaLnBrk="1" hangingPunct="1"/>
              <a:t>86</a:t>
            </a:fld>
            <a:endParaRPr lang="en-US" altLang="zh-CN" smtClean="0">
              <a:latin typeface="Times New Roman" pitchFamily="18" charset="0"/>
            </a:endParaRPr>
          </a:p>
        </p:txBody>
      </p:sp>
      <p:sp>
        <p:nvSpPr>
          <p:cNvPr id="565251" name="Rectangle 2"/>
          <p:cNvSpPr>
            <a:spLocks noGrp="1" noRot="1" noChangeAspect="1" noChangeArrowheads="1" noTextEdit="1"/>
          </p:cNvSpPr>
          <p:nvPr>
            <p:ph type="sldImg"/>
          </p:nvPr>
        </p:nvSpPr>
        <p:spPr>
          <a:ln/>
        </p:spPr>
      </p:sp>
      <p:sp>
        <p:nvSpPr>
          <p:cNvPr id="5652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B4FCDBA-CAFF-4E9F-BCC3-2280451BF41C}" type="slidenum">
              <a:rPr lang="en-US" altLang="zh-CN" smtClean="0">
                <a:latin typeface="Times New Roman" pitchFamily="18" charset="0"/>
              </a:rPr>
              <a:pPr eaLnBrk="1" hangingPunct="1"/>
              <a:t>87</a:t>
            </a:fld>
            <a:endParaRPr lang="en-US" altLang="zh-CN" smtClean="0">
              <a:latin typeface="Times New Roman" pitchFamily="18" charset="0"/>
            </a:endParaRPr>
          </a:p>
        </p:txBody>
      </p:sp>
      <p:sp>
        <p:nvSpPr>
          <p:cNvPr id="566275" name="Rectangle 2"/>
          <p:cNvSpPr>
            <a:spLocks noGrp="1" noRot="1" noChangeAspect="1" noChangeArrowheads="1" noTextEdit="1"/>
          </p:cNvSpPr>
          <p:nvPr>
            <p:ph type="sldImg"/>
          </p:nvPr>
        </p:nvSpPr>
        <p:spPr>
          <a:ln/>
        </p:spPr>
      </p:sp>
      <p:sp>
        <p:nvSpPr>
          <p:cNvPr id="5662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CE1F85A-680D-46A2-ABB0-59426B23B1E6}" type="slidenum">
              <a:rPr lang="en-US" altLang="zh-CN" smtClean="0">
                <a:latin typeface="Times New Roman" pitchFamily="18" charset="0"/>
              </a:rPr>
              <a:pPr eaLnBrk="1" hangingPunct="1"/>
              <a:t>88</a:t>
            </a:fld>
            <a:endParaRPr lang="en-US" altLang="zh-CN" smtClean="0">
              <a:latin typeface="Times New Roman" pitchFamily="18" charset="0"/>
            </a:endParaRPr>
          </a:p>
        </p:txBody>
      </p:sp>
      <p:sp>
        <p:nvSpPr>
          <p:cNvPr id="567299" name="Rectangle 2"/>
          <p:cNvSpPr>
            <a:spLocks noGrp="1" noRot="1" noChangeAspect="1" noChangeArrowheads="1" noTextEdit="1"/>
          </p:cNvSpPr>
          <p:nvPr>
            <p:ph type="sldImg"/>
          </p:nvPr>
        </p:nvSpPr>
        <p:spPr>
          <a:ln/>
        </p:spPr>
      </p:sp>
      <p:sp>
        <p:nvSpPr>
          <p:cNvPr id="567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22C172-8F51-4844-9F24-6484E336E587}" type="slidenum">
              <a:rPr lang="en-US" altLang="zh-CN" smtClean="0">
                <a:latin typeface="Times New Roman" pitchFamily="18" charset="0"/>
              </a:rPr>
              <a:pPr eaLnBrk="1" hangingPunct="1"/>
              <a:t>89</a:t>
            </a:fld>
            <a:endParaRPr lang="en-US" altLang="zh-CN" smtClean="0">
              <a:latin typeface="Times New Roman" pitchFamily="18" charset="0"/>
            </a:endParaRPr>
          </a:p>
        </p:txBody>
      </p:sp>
      <p:sp>
        <p:nvSpPr>
          <p:cNvPr id="568323" name="Rectangle 2"/>
          <p:cNvSpPr>
            <a:spLocks noGrp="1" noRot="1" noChangeAspect="1" noChangeArrowheads="1" noTextEdit="1"/>
          </p:cNvSpPr>
          <p:nvPr>
            <p:ph type="sldImg"/>
          </p:nvPr>
        </p:nvSpPr>
        <p:spPr>
          <a:ln/>
        </p:spPr>
      </p:sp>
      <p:sp>
        <p:nvSpPr>
          <p:cNvPr id="5683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A7F5F5-04A5-4365-94FF-E8BDBCAAD2C4}" type="slidenum">
              <a:rPr lang="en-US" altLang="zh-CN" smtClean="0">
                <a:latin typeface="Times New Roman" pitchFamily="18" charset="0"/>
              </a:rPr>
              <a:pPr eaLnBrk="1" hangingPunct="1"/>
              <a:t>9</a:t>
            </a:fld>
            <a:endParaRPr lang="en-US" altLang="zh-CN" smtClean="0">
              <a:latin typeface="Times New Roman" pitchFamily="18" charset="0"/>
            </a:endParaRPr>
          </a:p>
        </p:txBody>
      </p:sp>
      <p:sp>
        <p:nvSpPr>
          <p:cNvPr id="486403" name="Rectangle 2"/>
          <p:cNvSpPr>
            <a:spLocks noGrp="1" noRot="1" noChangeAspect="1" noChangeArrowheads="1" noTextEdit="1"/>
          </p:cNvSpPr>
          <p:nvPr>
            <p:ph type="sldImg"/>
          </p:nvPr>
        </p:nvSpPr>
        <p:spPr>
          <a:ln/>
        </p:spPr>
      </p:sp>
      <p:sp>
        <p:nvSpPr>
          <p:cNvPr id="4864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BD391D-2CA5-47B9-B4CF-6F76895D2119}" type="slidenum">
              <a:rPr lang="en-US" altLang="zh-CN" smtClean="0">
                <a:latin typeface="Times New Roman" pitchFamily="18" charset="0"/>
              </a:rPr>
              <a:pPr eaLnBrk="1" hangingPunct="1"/>
              <a:t>90</a:t>
            </a:fld>
            <a:endParaRPr lang="en-US" altLang="zh-CN" smtClean="0">
              <a:latin typeface="Times New Roman" pitchFamily="18" charset="0"/>
            </a:endParaRPr>
          </a:p>
        </p:txBody>
      </p:sp>
      <p:sp>
        <p:nvSpPr>
          <p:cNvPr id="569347" name="Rectangle 2"/>
          <p:cNvSpPr>
            <a:spLocks noGrp="1" noRot="1" noChangeAspect="1" noChangeArrowheads="1" noTextEdit="1"/>
          </p:cNvSpPr>
          <p:nvPr>
            <p:ph type="sldImg"/>
          </p:nvPr>
        </p:nvSpPr>
        <p:spPr>
          <a:ln/>
        </p:spPr>
      </p:sp>
      <p:sp>
        <p:nvSpPr>
          <p:cNvPr id="5693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A7DF044-F39E-4B13-B641-0E47F91F4A36}" type="slidenum">
              <a:rPr lang="en-US" altLang="zh-CN" smtClean="0">
                <a:latin typeface="Times New Roman" pitchFamily="18" charset="0"/>
              </a:rPr>
              <a:pPr eaLnBrk="1" hangingPunct="1"/>
              <a:t>91</a:t>
            </a:fld>
            <a:endParaRPr lang="en-US" altLang="zh-CN" smtClean="0">
              <a:latin typeface="Times New Roman" pitchFamily="18" charset="0"/>
            </a:endParaRPr>
          </a:p>
        </p:txBody>
      </p:sp>
      <p:sp>
        <p:nvSpPr>
          <p:cNvPr id="570371" name="Rectangle 2"/>
          <p:cNvSpPr>
            <a:spLocks noGrp="1" noRot="1" noChangeAspect="1" noChangeArrowheads="1" noTextEdit="1"/>
          </p:cNvSpPr>
          <p:nvPr>
            <p:ph type="sldImg"/>
          </p:nvPr>
        </p:nvSpPr>
        <p:spPr>
          <a:ln/>
        </p:spPr>
      </p:sp>
      <p:sp>
        <p:nvSpPr>
          <p:cNvPr id="5703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F24380D-51B6-4875-B2B2-37FE54CB73F7}" type="slidenum">
              <a:rPr lang="en-US" altLang="zh-CN" smtClean="0">
                <a:latin typeface="Times New Roman" pitchFamily="18" charset="0"/>
              </a:rPr>
              <a:pPr eaLnBrk="1" hangingPunct="1"/>
              <a:t>92</a:t>
            </a:fld>
            <a:endParaRPr lang="en-US" altLang="zh-CN" smtClean="0">
              <a:latin typeface="Times New Roman" pitchFamily="18" charset="0"/>
            </a:endParaRPr>
          </a:p>
        </p:txBody>
      </p:sp>
      <p:sp>
        <p:nvSpPr>
          <p:cNvPr id="571395" name="Rectangle 2"/>
          <p:cNvSpPr>
            <a:spLocks noGrp="1" noRot="1" noChangeAspect="1" noChangeArrowheads="1" noTextEdit="1"/>
          </p:cNvSpPr>
          <p:nvPr>
            <p:ph type="sldImg"/>
          </p:nvPr>
        </p:nvSpPr>
        <p:spPr>
          <a:ln/>
        </p:spPr>
      </p:sp>
      <p:sp>
        <p:nvSpPr>
          <p:cNvPr id="5713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4EB7A6-576C-4FC0-B780-C93E3F3B5B27}" type="slidenum">
              <a:rPr lang="en-US" altLang="zh-CN" smtClean="0">
                <a:latin typeface="Times New Roman" pitchFamily="18" charset="0"/>
              </a:rPr>
              <a:pPr eaLnBrk="1" hangingPunct="1"/>
              <a:t>93</a:t>
            </a:fld>
            <a:endParaRPr lang="en-US" altLang="zh-CN" smtClean="0">
              <a:latin typeface="Times New Roman" pitchFamily="18" charset="0"/>
            </a:endParaRPr>
          </a:p>
        </p:txBody>
      </p:sp>
      <p:sp>
        <p:nvSpPr>
          <p:cNvPr id="572419" name="Rectangle 2"/>
          <p:cNvSpPr>
            <a:spLocks noGrp="1" noRot="1" noChangeAspect="1" noChangeArrowheads="1" noTextEdit="1"/>
          </p:cNvSpPr>
          <p:nvPr>
            <p:ph type="sldImg"/>
          </p:nvPr>
        </p:nvSpPr>
        <p:spPr>
          <a:ln/>
        </p:spPr>
      </p:sp>
      <p:sp>
        <p:nvSpPr>
          <p:cNvPr id="5724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8278D8-2CDF-469E-8E7C-9A3454BEC00D}" type="slidenum">
              <a:rPr lang="en-US" altLang="zh-CN" smtClean="0">
                <a:latin typeface="Times New Roman" pitchFamily="18" charset="0"/>
              </a:rPr>
              <a:pPr eaLnBrk="1" hangingPunct="1"/>
              <a:t>94</a:t>
            </a:fld>
            <a:endParaRPr lang="en-US" altLang="zh-CN" smtClean="0">
              <a:latin typeface="Times New Roman" pitchFamily="18" charset="0"/>
            </a:endParaRPr>
          </a:p>
        </p:txBody>
      </p:sp>
      <p:sp>
        <p:nvSpPr>
          <p:cNvPr id="573443" name="Rectangle 2"/>
          <p:cNvSpPr>
            <a:spLocks noGrp="1" noRot="1" noChangeAspect="1" noChangeArrowheads="1" noTextEdit="1"/>
          </p:cNvSpPr>
          <p:nvPr>
            <p:ph type="sldImg"/>
          </p:nvPr>
        </p:nvSpPr>
        <p:spPr>
          <a:ln/>
        </p:spPr>
      </p:sp>
      <p:sp>
        <p:nvSpPr>
          <p:cNvPr id="573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4B2DC33-1AFD-4440-9687-BD6D113479AE}" type="slidenum">
              <a:rPr lang="en-US" altLang="zh-CN" smtClean="0">
                <a:latin typeface="Times New Roman" pitchFamily="18" charset="0"/>
              </a:rPr>
              <a:pPr eaLnBrk="1" hangingPunct="1"/>
              <a:t>95</a:t>
            </a:fld>
            <a:endParaRPr lang="en-US" altLang="zh-CN" smtClean="0">
              <a:latin typeface="Times New Roman" pitchFamily="18" charset="0"/>
            </a:endParaRPr>
          </a:p>
        </p:txBody>
      </p:sp>
      <p:sp>
        <p:nvSpPr>
          <p:cNvPr id="574467" name="Rectangle 2"/>
          <p:cNvSpPr>
            <a:spLocks noGrp="1" noRot="1" noChangeAspect="1" noChangeArrowheads="1" noTextEdit="1"/>
          </p:cNvSpPr>
          <p:nvPr>
            <p:ph type="sldImg"/>
          </p:nvPr>
        </p:nvSpPr>
        <p:spPr>
          <a:ln/>
        </p:spPr>
      </p:sp>
      <p:sp>
        <p:nvSpPr>
          <p:cNvPr id="5744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0607B9F-96FC-4E7D-93FD-9A6E05EFE272}" type="slidenum">
              <a:rPr lang="en-US" altLang="zh-CN" smtClean="0">
                <a:latin typeface="Times New Roman" pitchFamily="18" charset="0"/>
              </a:rPr>
              <a:pPr eaLnBrk="1" hangingPunct="1"/>
              <a:t>96</a:t>
            </a:fld>
            <a:endParaRPr lang="en-US" altLang="zh-CN" smtClean="0">
              <a:latin typeface="Times New Roman" pitchFamily="18" charset="0"/>
            </a:endParaRPr>
          </a:p>
        </p:txBody>
      </p:sp>
      <p:sp>
        <p:nvSpPr>
          <p:cNvPr id="575491" name="Rectangle 2"/>
          <p:cNvSpPr>
            <a:spLocks noGrp="1" noRot="1" noChangeAspect="1" noChangeArrowheads="1" noTextEdit="1"/>
          </p:cNvSpPr>
          <p:nvPr>
            <p:ph type="sldImg"/>
          </p:nvPr>
        </p:nvSpPr>
        <p:spPr>
          <a:ln/>
        </p:spPr>
      </p:sp>
      <p:sp>
        <p:nvSpPr>
          <p:cNvPr id="5754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ACE7CDA-BA24-4953-8766-C221A661EB44}" type="slidenum">
              <a:rPr lang="en-US" altLang="zh-CN" smtClean="0">
                <a:latin typeface="Times New Roman" pitchFamily="18" charset="0"/>
              </a:rPr>
              <a:pPr eaLnBrk="1" hangingPunct="1"/>
              <a:t>97</a:t>
            </a:fld>
            <a:endParaRPr lang="en-US" altLang="zh-CN" smtClean="0">
              <a:latin typeface="Times New Roman" pitchFamily="18" charset="0"/>
            </a:endParaRPr>
          </a:p>
        </p:txBody>
      </p:sp>
      <p:sp>
        <p:nvSpPr>
          <p:cNvPr id="576515" name="Rectangle 2"/>
          <p:cNvSpPr>
            <a:spLocks noGrp="1" noRot="1" noChangeAspect="1" noChangeArrowheads="1" noTextEdit="1"/>
          </p:cNvSpPr>
          <p:nvPr>
            <p:ph type="sldImg"/>
          </p:nvPr>
        </p:nvSpPr>
        <p:spPr>
          <a:ln/>
        </p:spPr>
      </p:sp>
      <p:sp>
        <p:nvSpPr>
          <p:cNvPr id="5765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758E13F-7F45-4EF6-974A-93433F1A5500}" type="slidenum">
              <a:rPr lang="en-US" altLang="zh-CN" smtClean="0">
                <a:latin typeface="Times New Roman" pitchFamily="18" charset="0"/>
              </a:rPr>
              <a:pPr eaLnBrk="1" hangingPunct="1"/>
              <a:t>98</a:t>
            </a:fld>
            <a:endParaRPr lang="en-US" altLang="zh-CN" smtClean="0">
              <a:latin typeface="Times New Roman" pitchFamily="18" charset="0"/>
            </a:endParaRPr>
          </a:p>
        </p:txBody>
      </p:sp>
      <p:sp>
        <p:nvSpPr>
          <p:cNvPr id="577539" name="Rectangle 2"/>
          <p:cNvSpPr>
            <a:spLocks noGrp="1" noRot="1" noChangeAspect="1" noChangeArrowheads="1" noTextEdit="1"/>
          </p:cNvSpPr>
          <p:nvPr>
            <p:ph type="sldImg"/>
          </p:nvPr>
        </p:nvSpPr>
        <p:spPr>
          <a:ln/>
        </p:spPr>
      </p:sp>
      <p:sp>
        <p:nvSpPr>
          <p:cNvPr id="5775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FE5B52-7AD5-49C3-BB12-316132801626}" type="slidenum">
              <a:rPr lang="en-US" altLang="zh-CN" smtClean="0">
                <a:latin typeface="Times New Roman" pitchFamily="18" charset="0"/>
              </a:rPr>
              <a:pPr eaLnBrk="1" hangingPunct="1"/>
              <a:t>99</a:t>
            </a:fld>
            <a:endParaRPr lang="en-US" altLang="zh-CN" smtClean="0">
              <a:latin typeface="Times New Roman" pitchFamily="18" charset="0"/>
            </a:endParaRPr>
          </a:p>
        </p:txBody>
      </p:sp>
      <p:sp>
        <p:nvSpPr>
          <p:cNvPr id="578563" name="Rectangle 2"/>
          <p:cNvSpPr>
            <a:spLocks noGrp="1" noRot="1" noChangeAspect="1" noChangeArrowheads="1" noTextEdit="1"/>
          </p:cNvSpPr>
          <p:nvPr>
            <p:ph type="sldImg"/>
          </p:nvPr>
        </p:nvSpPr>
        <p:spPr>
          <a:ln/>
        </p:spPr>
      </p:sp>
      <p:sp>
        <p:nvSpPr>
          <p:cNvPr id="5785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0882"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15308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58F3ABC-B9F0-4B66-8423-8DD92A636395}" type="slidenum">
              <a:rPr lang="en-US" altLang="zh-CN"/>
              <a:pPr>
                <a:defRPr/>
              </a:pPr>
              <a:t>‹#›</a:t>
            </a:fld>
            <a:endParaRPr lang="en-US" altLang="zh-CN"/>
          </a:p>
        </p:txBody>
      </p:sp>
    </p:spTree>
    <p:extLst>
      <p:ext uri="{BB962C8B-B14F-4D97-AF65-F5344CB8AC3E}">
        <p14:creationId xmlns:p14="http://schemas.microsoft.com/office/powerpoint/2010/main" val="368419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AAED5F1-99F8-4CED-AA57-1D55506F9642}" type="slidenum">
              <a:rPr lang="en-US" altLang="zh-CN"/>
              <a:pPr>
                <a:defRPr/>
              </a:pPr>
              <a:t>‹#›</a:t>
            </a:fld>
            <a:endParaRPr lang="en-US" altLang="zh-CN"/>
          </a:p>
        </p:txBody>
      </p:sp>
    </p:spTree>
    <p:extLst>
      <p:ext uri="{BB962C8B-B14F-4D97-AF65-F5344CB8AC3E}">
        <p14:creationId xmlns:p14="http://schemas.microsoft.com/office/powerpoint/2010/main" val="155461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0888B2-ADC3-4ACE-96A0-8489BF247E54}" type="slidenum">
              <a:rPr lang="en-US" altLang="zh-CN"/>
              <a:pPr>
                <a:defRPr/>
              </a:pPr>
              <a:t>‹#›</a:t>
            </a:fld>
            <a:endParaRPr lang="en-US" altLang="zh-CN"/>
          </a:p>
        </p:txBody>
      </p:sp>
    </p:spTree>
    <p:extLst>
      <p:ext uri="{BB962C8B-B14F-4D97-AF65-F5344CB8AC3E}">
        <p14:creationId xmlns:p14="http://schemas.microsoft.com/office/powerpoint/2010/main" val="144448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4FDD91-0E3A-49E5-83BC-96861169A32E}" type="slidenum">
              <a:rPr lang="en-US" altLang="zh-CN"/>
              <a:pPr>
                <a:defRPr/>
              </a:pPr>
              <a:t>‹#›</a:t>
            </a:fld>
            <a:endParaRPr lang="en-US" altLang="zh-CN"/>
          </a:p>
        </p:txBody>
      </p:sp>
    </p:spTree>
    <p:extLst>
      <p:ext uri="{BB962C8B-B14F-4D97-AF65-F5344CB8AC3E}">
        <p14:creationId xmlns:p14="http://schemas.microsoft.com/office/powerpoint/2010/main" val="59503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3D10FE-CCFF-459C-A3D5-9AD73A97B092}" type="slidenum">
              <a:rPr lang="en-US" altLang="zh-CN"/>
              <a:pPr>
                <a:defRPr/>
              </a:pPr>
              <a:t>‹#›</a:t>
            </a:fld>
            <a:endParaRPr lang="en-US" altLang="zh-CN"/>
          </a:p>
        </p:txBody>
      </p:sp>
    </p:spTree>
    <p:extLst>
      <p:ext uri="{BB962C8B-B14F-4D97-AF65-F5344CB8AC3E}">
        <p14:creationId xmlns:p14="http://schemas.microsoft.com/office/powerpoint/2010/main" val="203751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EE300A8-2ABA-4C92-BDDB-E907063E6A5D}" type="slidenum">
              <a:rPr lang="en-US" altLang="zh-CN"/>
              <a:pPr>
                <a:defRPr/>
              </a:pPr>
              <a:t>‹#›</a:t>
            </a:fld>
            <a:endParaRPr lang="en-US" altLang="zh-CN"/>
          </a:p>
        </p:txBody>
      </p:sp>
    </p:spTree>
    <p:extLst>
      <p:ext uri="{BB962C8B-B14F-4D97-AF65-F5344CB8AC3E}">
        <p14:creationId xmlns:p14="http://schemas.microsoft.com/office/powerpoint/2010/main" val="285777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20F573C-8747-47F7-8549-4671B077F52D}" type="slidenum">
              <a:rPr lang="en-US" altLang="zh-CN"/>
              <a:pPr>
                <a:defRPr/>
              </a:pPr>
              <a:t>‹#›</a:t>
            </a:fld>
            <a:endParaRPr lang="en-US" altLang="zh-CN"/>
          </a:p>
        </p:txBody>
      </p:sp>
    </p:spTree>
    <p:extLst>
      <p:ext uri="{BB962C8B-B14F-4D97-AF65-F5344CB8AC3E}">
        <p14:creationId xmlns:p14="http://schemas.microsoft.com/office/powerpoint/2010/main" val="103887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DFF38E4-D855-4641-8250-7AE6D7A2C66E}" type="slidenum">
              <a:rPr lang="en-US" altLang="zh-CN"/>
              <a:pPr>
                <a:defRPr/>
              </a:pPr>
              <a:t>‹#›</a:t>
            </a:fld>
            <a:endParaRPr lang="en-US" altLang="zh-CN"/>
          </a:p>
        </p:txBody>
      </p:sp>
    </p:spTree>
    <p:extLst>
      <p:ext uri="{BB962C8B-B14F-4D97-AF65-F5344CB8AC3E}">
        <p14:creationId xmlns:p14="http://schemas.microsoft.com/office/powerpoint/2010/main" val="307678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C32391C-0775-4B8B-A27B-C8A056D39AD2}" type="slidenum">
              <a:rPr lang="en-US" altLang="zh-CN"/>
              <a:pPr>
                <a:defRPr/>
              </a:pPr>
              <a:t>‹#›</a:t>
            </a:fld>
            <a:endParaRPr lang="en-US" altLang="zh-CN"/>
          </a:p>
        </p:txBody>
      </p:sp>
    </p:spTree>
    <p:extLst>
      <p:ext uri="{BB962C8B-B14F-4D97-AF65-F5344CB8AC3E}">
        <p14:creationId xmlns:p14="http://schemas.microsoft.com/office/powerpoint/2010/main" val="216095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8E1915C-7893-4446-8528-B5ED50FCEF0B}" type="slidenum">
              <a:rPr lang="en-US" altLang="zh-CN"/>
              <a:pPr>
                <a:defRPr/>
              </a:pPr>
              <a:t>‹#›</a:t>
            </a:fld>
            <a:endParaRPr lang="en-US" altLang="zh-CN"/>
          </a:p>
        </p:txBody>
      </p:sp>
    </p:spTree>
    <p:extLst>
      <p:ext uri="{BB962C8B-B14F-4D97-AF65-F5344CB8AC3E}">
        <p14:creationId xmlns:p14="http://schemas.microsoft.com/office/powerpoint/2010/main" val="68410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3B03B0E-3C5E-4F93-B4BD-D1C8E311C378}" type="slidenum">
              <a:rPr lang="en-US" altLang="zh-CN"/>
              <a:pPr>
                <a:defRPr/>
              </a:pPr>
              <a:t>‹#›</a:t>
            </a:fld>
            <a:endParaRPr lang="en-US" altLang="zh-CN"/>
          </a:p>
        </p:txBody>
      </p:sp>
    </p:spTree>
    <p:extLst>
      <p:ext uri="{BB962C8B-B14F-4D97-AF65-F5344CB8AC3E}">
        <p14:creationId xmlns:p14="http://schemas.microsoft.com/office/powerpoint/2010/main" val="379965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2986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zh-CN"/>
          </a:p>
        </p:txBody>
      </p:sp>
      <p:sp>
        <p:nvSpPr>
          <p:cNvPr id="15298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zh-CN"/>
          </a:p>
        </p:txBody>
      </p:sp>
      <p:sp>
        <p:nvSpPr>
          <p:cNvPr id="152986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147CF30C-AB6A-4A1B-99AD-43AF9B3FE076}"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Rectangle 9"/>
          <p:cNvSpPr>
            <a:spLocks noChangeArrowheads="1"/>
          </p:cNvSpPr>
          <p:nvPr userDrawn="1"/>
        </p:nvSpPr>
        <p:spPr bwMode="auto">
          <a:xfrm>
            <a:off x="4481513" y="3200400"/>
            <a:ext cx="18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a:endParaRPr kumimoji="1" lang="zh-CN" altLang="zh-CN"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ishucheng@sc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3" Type="http://schemas.openxmlformats.org/officeDocument/2006/relationships/notesSlide" Target="../notesSlides/notesSlide29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wmf"/><Relationship Id="rId4" Type="http://schemas.openxmlformats.org/officeDocument/2006/relationships/oleObject" Target="../embeddings/oleObject6.bin"/></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3" Type="http://schemas.openxmlformats.org/officeDocument/2006/relationships/notesSlide" Target="../notesSlides/notesSlide33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smtClean="0"/>
              <a:t>SQL </a:t>
            </a:r>
            <a:r>
              <a:rPr lang="zh-CN" altLang="en-US" smtClean="0"/>
              <a:t>语言</a:t>
            </a:r>
            <a:br>
              <a:rPr lang="zh-CN" altLang="en-US" smtClean="0"/>
            </a:br>
            <a:endParaRPr lang="zh-CN" altLang="en-US" smtClean="0"/>
          </a:p>
        </p:txBody>
      </p:sp>
      <p:sp>
        <p:nvSpPr>
          <p:cNvPr id="3075" name="Rectangle 3"/>
          <p:cNvSpPr>
            <a:spLocks noGrp="1" noChangeArrowheads="1"/>
          </p:cNvSpPr>
          <p:nvPr>
            <p:ph type="subTitle" idx="1"/>
          </p:nvPr>
        </p:nvSpPr>
        <p:spPr/>
        <p:txBody>
          <a:bodyPr/>
          <a:lstStyle/>
          <a:p>
            <a:pPr eaLnBrk="1" hangingPunct="1"/>
            <a:r>
              <a:rPr lang="zh-CN" altLang="en-US" dirty="0" smtClean="0"/>
              <a:t>讲授者：代术</a:t>
            </a:r>
            <a:r>
              <a:rPr lang="zh-CN" altLang="en-US" dirty="0" smtClean="0"/>
              <a:t>成</a:t>
            </a:r>
            <a:endParaRPr lang="en-US" altLang="zh-CN" dirty="0" smtClean="0"/>
          </a:p>
          <a:p>
            <a:pPr eaLnBrk="1" hangingPunct="1"/>
            <a:r>
              <a:rPr lang="en-US" altLang="zh-CN" dirty="0" smtClean="0">
                <a:hlinkClick r:id="rId3"/>
              </a:rPr>
              <a:t>daishucheng@scu.edu.cn</a:t>
            </a:r>
            <a:endParaRPr lang="en-US" altLang="zh-CN" dirty="0" smtClean="0"/>
          </a:p>
          <a:p>
            <a:pPr eaLnBrk="1" hangingPunct="1"/>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t>2. </a:t>
            </a:r>
            <a:r>
              <a:rPr lang="zh-CN" altLang="en-US" smtClean="0"/>
              <a:t>高度非过程化</a:t>
            </a:r>
          </a:p>
        </p:txBody>
      </p:sp>
      <p:sp>
        <p:nvSpPr>
          <p:cNvPr id="12291" name="Rectangle 3"/>
          <p:cNvSpPr>
            <a:spLocks noGrp="1" noChangeArrowheads="1"/>
          </p:cNvSpPr>
          <p:nvPr>
            <p:ph type="body" idx="1"/>
          </p:nvPr>
        </p:nvSpPr>
        <p:spPr/>
        <p:txBody>
          <a:bodyPr/>
          <a:lstStyle/>
          <a:p>
            <a:pPr algn="just" eaLnBrk="1" hangingPunct="1"/>
            <a:r>
              <a:rPr lang="zh-CN" altLang="en-US" smtClean="0"/>
              <a:t>用户只需提出</a:t>
            </a:r>
            <a:r>
              <a:rPr lang="zh-CN" altLang="en-US" smtClean="0">
                <a:latin typeface="Courier New" pitchFamily="49" charset="0"/>
              </a:rPr>
              <a:t>“</a:t>
            </a:r>
            <a:r>
              <a:rPr lang="zh-CN" altLang="en-US" smtClean="0"/>
              <a:t>做什么</a:t>
            </a:r>
            <a:r>
              <a:rPr lang="zh-CN" altLang="en-US" smtClean="0">
                <a:latin typeface="Courier New" pitchFamily="49" charset="0"/>
              </a:rPr>
              <a:t>”</a:t>
            </a:r>
            <a:r>
              <a:rPr lang="zh-CN" altLang="en-US" smtClean="0"/>
              <a:t>，而不必指明</a:t>
            </a:r>
            <a:r>
              <a:rPr lang="zh-CN" altLang="en-US" smtClean="0">
                <a:latin typeface="Courier New" pitchFamily="49" charset="0"/>
              </a:rPr>
              <a:t>“</a:t>
            </a:r>
            <a:r>
              <a:rPr lang="zh-CN" altLang="en-US" smtClean="0"/>
              <a:t>怎么做</a:t>
            </a:r>
            <a:r>
              <a:rPr lang="zh-CN" altLang="en-US" smtClean="0">
                <a:latin typeface="Courier New" pitchFamily="49" charset="0"/>
              </a:rPr>
              <a:t>”</a:t>
            </a:r>
            <a:endParaRPr lang="zh-CN" altLang="en-US" smtClean="0"/>
          </a:p>
          <a:p>
            <a:pPr lvl="1" algn="just" eaLnBrk="1" hangingPunct="1"/>
            <a:endParaRPr lang="zh-CN" altLang="en-US" smtClean="0"/>
          </a:p>
          <a:p>
            <a:pPr algn="just" eaLnBrk="1" hangingPunct="1"/>
            <a:r>
              <a:rPr lang="zh-CN" altLang="en-US" smtClean="0"/>
              <a:t>存取路径的选择以及</a:t>
            </a:r>
            <a:r>
              <a:rPr lang="en-US" altLang="zh-CN" smtClean="0"/>
              <a:t>SQL</a:t>
            </a:r>
            <a:r>
              <a:rPr lang="zh-CN" altLang="en-US" smtClean="0"/>
              <a:t>语句的操作过程由系统自动完成。大大减轻了用户负担，而且有利于提高数据独立性。</a:t>
            </a:r>
          </a:p>
          <a:p>
            <a:pPr algn="just" eaLnBrk="1" hangingPunct="1">
              <a:buFont typeface="Wingdings" pitchFamily="2" charset="2"/>
              <a:buNone/>
            </a:pPr>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CN" dirty="0" smtClean="0"/>
              <a:t>(5) </a:t>
            </a:r>
            <a:r>
              <a:rPr lang="zh-CN" altLang="en-US" dirty="0" smtClean="0"/>
              <a:t>涉及空值的查询</a:t>
            </a:r>
          </a:p>
        </p:txBody>
      </p:sp>
      <p:sp>
        <p:nvSpPr>
          <p:cNvPr id="104451" name="Rectangle 3"/>
          <p:cNvSpPr>
            <a:spLocks noGrp="1" noChangeArrowheads="1"/>
          </p:cNvSpPr>
          <p:nvPr>
            <p:ph type="body" idx="1"/>
          </p:nvPr>
        </p:nvSpPr>
        <p:spPr/>
        <p:txBody>
          <a:bodyPr/>
          <a:lstStyle/>
          <a:p>
            <a:pPr eaLnBrk="1" hangingPunct="1">
              <a:lnSpc>
                <a:spcPct val="120000"/>
              </a:lnSpc>
            </a:pPr>
            <a:r>
              <a:rPr lang="en-US" altLang="zh-CN" sz="2600" dirty="0" smtClean="0"/>
              <a:t> </a:t>
            </a:r>
            <a:r>
              <a:rPr lang="zh-CN" altLang="en-US" sz="2600" dirty="0" smtClean="0"/>
              <a:t>方法</a:t>
            </a:r>
            <a:endParaRPr lang="zh-CN" altLang="en-US" dirty="0" smtClean="0"/>
          </a:p>
          <a:p>
            <a:pPr lvl="1" eaLnBrk="1" hangingPunct="1">
              <a:lnSpc>
                <a:spcPct val="120000"/>
              </a:lnSpc>
            </a:pPr>
            <a:r>
              <a:rPr lang="zh-CN" altLang="en-US" dirty="0" smtClean="0"/>
              <a:t> 使用谓词</a:t>
            </a:r>
            <a:r>
              <a:rPr lang="en-US" altLang="zh-CN" dirty="0" smtClean="0"/>
              <a:t>IS NULL</a:t>
            </a:r>
            <a:r>
              <a:rPr lang="zh-CN" altLang="en-US" dirty="0" smtClean="0"/>
              <a:t>或</a:t>
            </a:r>
            <a:r>
              <a:rPr lang="en-US" altLang="zh-CN" dirty="0" smtClean="0"/>
              <a:t>IS NOT NULL</a:t>
            </a:r>
          </a:p>
          <a:p>
            <a:pPr lvl="1" eaLnBrk="1" hangingPunct="1">
              <a:lnSpc>
                <a:spcPct val="120000"/>
              </a:lnSpc>
            </a:pPr>
            <a:r>
              <a:rPr lang="en-US" altLang="zh-CN" dirty="0" smtClean="0"/>
              <a:t> “IS NULL” </a:t>
            </a:r>
            <a:r>
              <a:rPr lang="zh-CN" altLang="en-US" dirty="0" smtClean="0"/>
              <a:t>不能用“</a:t>
            </a:r>
            <a:r>
              <a:rPr lang="en-US" altLang="zh-CN" dirty="0" smtClean="0"/>
              <a:t>= NULL” </a:t>
            </a:r>
            <a:r>
              <a:rPr lang="zh-CN" altLang="en-US" dirty="0" smtClean="0"/>
              <a:t>代替</a:t>
            </a:r>
          </a:p>
          <a:p>
            <a:pPr lvl="1" eaLnBrk="1" hangingPunct="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例题</a:t>
            </a:r>
            <a:endParaRPr lang="zh-CN" altLang="en-US" sz="3800" smtClean="0"/>
          </a:p>
        </p:txBody>
      </p:sp>
      <p:sp>
        <p:nvSpPr>
          <p:cNvPr id="105475" name="Rectangle 3"/>
          <p:cNvSpPr>
            <a:spLocks noGrp="1" noChangeArrowheads="1"/>
          </p:cNvSpPr>
          <p:nvPr>
            <p:ph type="body" idx="1"/>
          </p:nvPr>
        </p:nvSpPr>
        <p:spPr>
          <a:xfrm>
            <a:off x="457200" y="1340768"/>
            <a:ext cx="8229600" cy="4790157"/>
          </a:xfrm>
        </p:spPr>
        <p:txBody>
          <a:bodyPr/>
          <a:lstStyle/>
          <a:p>
            <a:pPr eaLnBrk="1" hangingPunct="1"/>
            <a:endParaRPr lang="en-US" altLang="zh-CN" dirty="0" smtClean="0"/>
          </a:p>
          <a:p>
            <a:pPr lvl="1" eaLnBrk="1" hangingPunct="1">
              <a:buFont typeface="Wingdings" pitchFamily="2" charset="2"/>
              <a:buNone/>
            </a:pPr>
            <a:r>
              <a:rPr lang="en-US" altLang="zh-CN" dirty="0" smtClean="0"/>
              <a:t> [</a:t>
            </a:r>
            <a:r>
              <a:rPr lang="zh-CN" altLang="en-US" dirty="0" smtClean="0"/>
              <a:t>例</a:t>
            </a:r>
            <a:r>
              <a:rPr lang="en-US" altLang="zh-CN" dirty="0" smtClean="0"/>
              <a:t>21]  </a:t>
            </a:r>
            <a:r>
              <a:rPr lang="zh-CN" altLang="en-US" dirty="0" smtClean="0"/>
              <a:t>某些学生选修课程后没有参加考试，所以有选课记录，但没有考试成绩。查询缺少成绩的学生的学号和相应的课程号。</a:t>
            </a:r>
          </a:p>
          <a:p>
            <a:pPr lvl="2" eaLnBrk="1" hangingPunct="1">
              <a:buFont typeface="Wingdings" pitchFamily="2" charset="2"/>
              <a:buNone/>
            </a:pPr>
            <a:endParaRPr lang="zh-CN" altLang="en-US" dirty="0" smtClean="0"/>
          </a:p>
          <a:p>
            <a:pPr lvl="2" eaLnBrk="1" hangingPunct="1">
              <a:buFont typeface="Wingdings" pitchFamily="2" charset="2"/>
              <a:buNone/>
            </a:pPr>
            <a:r>
              <a:rPr lang="zh-CN" altLang="en-US" dirty="0" smtClean="0"/>
              <a:t>      </a:t>
            </a:r>
            <a:r>
              <a:rPr lang="en-US" altLang="zh-CN" sz="2600" dirty="0" smtClean="0"/>
              <a:t>SELECT </a:t>
            </a:r>
            <a:r>
              <a:rPr lang="en-US" altLang="zh-CN" sz="2600" dirty="0" err="1" smtClean="0"/>
              <a:t>Sno</a:t>
            </a:r>
            <a:r>
              <a:rPr lang="zh-CN" altLang="en-US" sz="2600" dirty="0" smtClean="0"/>
              <a:t>，</a:t>
            </a:r>
            <a:r>
              <a:rPr lang="en-US" altLang="zh-CN" sz="2600" dirty="0" err="1" smtClean="0"/>
              <a:t>Cno</a:t>
            </a:r>
            <a:endParaRPr lang="en-US" altLang="zh-CN" sz="2600" dirty="0" smtClean="0"/>
          </a:p>
          <a:p>
            <a:pPr lvl="2" eaLnBrk="1" hangingPunct="1">
              <a:buFont typeface="Wingdings" pitchFamily="2" charset="2"/>
              <a:buNone/>
            </a:pPr>
            <a:r>
              <a:rPr lang="en-US" altLang="zh-CN" sz="2600" dirty="0" smtClean="0"/>
              <a:t>      FROM SC</a:t>
            </a:r>
          </a:p>
          <a:p>
            <a:pPr lvl="2" eaLnBrk="1" hangingPunct="1">
              <a:buFont typeface="Wingdings" pitchFamily="2" charset="2"/>
              <a:buNone/>
            </a:pPr>
            <a:r>
              <a:rPr lang="en-US" altLang="zh-CN" sz="2600" dirty="0" smtClean="0"/>
              <a:t>      WHERE Grade IS NULL</a:t>
            </a:r>
            <a:r>
              <a:rPr lang="zh-CN" altLang="en-US" sz="2600" dirty="0" smtClean="0"/>
              <a:t>；</a:t>
            </a:r>
            <a:endParaRPr lang="zh-CN" altLang="en-US" sz="3100"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例题</a:t>
            </a:r>
            <a:r>
              <a:rPr lang="en-US" altLang="zh-CN" smtClean="0"/>
              <a:t>(</a:t>
            </a:r>
            <a:r>
              <a:rPr lang="zh-CN" altLang="en-US" smtClean="0"/>
              <a:t>续</a:t>
            </a:r>
            <a:r>
              <a:rPr lang="en-US" altLang="zh-CN" smtClean="0"/>
              <a:t>) </a:t>
            </a:r>
          </a:p>
        </p:txBody>
      </p:sp>
      <p:sp>
        <p:nvSpPr>
          <p:cNvPr id="106499" name="Rectangle 3"/>
          <p:cNvSpPr>
            <a:spLocks noGrp="1" noChangeArrowheads="1"/>
          </p:cNvSpPr>
          <p:nvPr>
            <p:ph type="body" idx="1"/>
          </p:nvPr>
        </p:nvSpPr>
        <p:spPr/>
        <p:txBody>
          <a:bodyPr/>
          <a:lstStyle/>
          <a:p>
            <a:pPr lvl="1" eaLnBrk="1" hangingPunct="1">
              <a:buFont typeface="Wingdings" pitchFamily="2" charset="2"/>
              <a:buNone/>
            </a:pPr>
            <a:endParaRPr lang="en-US" altLang="zh-CN" smtClean="0"/>
          </a:p>
          <a:p>
            <a:pPr lvl="1" eaLnBrk="1" hangingPunct="1">
              <a:buFont typeface="Wingdings" pitchFamily="2" charset="2"/>
              <a:buNone/>
            </a:pPr>
            <a:r>
              <a:rPr lang="en-US" altLang="zh-CN" smtClean="0"/>
              <a:t> [</a:t>
            </a:r>
            <a:r>
              <a:rPr lang="zh-CN" altLang="en-US" smtClean="0"/>
              <a:t>例</a:t>
            </a:r>
            <a:r>
              <a:rPr lang="en-US" altLang="zh-CN" smtClean="0"/>
              <a:t>22]  </a:t>
            </a:r>
            <a:r>
              <a:rPr lang="zh-CN" altLang="en-US" smtClean="0"/>
              <a:t>查所有有成绩的学生学号和课程号。</a:t>
            </a:r>
          </a:p>
          <a:p>
            <a:pPr lvl="1" eaLnBrk="1" hangingPunct="1">
              <a:buFont typeface="Wingdings" pitchFamily="2" charset="2"/>
              <a:buNone/>
            </a:pPr>
            <a:endParaRPr lang="zh-CN" altLang="en-US" smtClean="0"/>
          </a:p>
          <a:p>
            <a:pPr lvl="1" eaLnBrk="1" hangingPunct="1">
              <a:buFont typeface="Wingdings" pitchFamily="2" charset="2"/>
              <a:buNone/>
            </a:pPr>
            <a:r>
              <a:rPr lang="zh-CN" altLang="en-US" smtClean="0"/>
              <a:t>      </a:t>
            </a:r>
            <a:r>
              <a:rPr lang="en-US" altLang="zh-CN" smtClean="0"/>
              <a:t>SELECT Sno</a:t>
            </a:r>
            <a:r>
              <a:rPr lang="zh-CN" altLang="en-US" smtClean="0"/>
              <a:t>，</a:t>
            </a:r>
            <a:r>
              <a:rPr lang="en-US" altLang="zh-CN" smtClean="0"/>
              <a:t>Cno</a:t>
            </a:r>
          </a:p>
          <a:p>
            <a:pPr lvl="1" eaLnBrk="1" hangingPunct="1">
              <a:buFont typeface="Wingdings" pitchFamily="2" charset="2"/>
              <a:buNone/>
            </a:pPr>
            <a:r>
              <a:rPr lang="en-US" altLang="zh-CN" smtClean="0"/>
              <a:t>      FROM  SC</a:t>
            </a:r>
          </a:p>
          <a:p>
            <a:pPr lvl="1" eaLnBrk="1" hangingPunct="1">
              <a:buFont typeface="Wingdings" pitchFamily="2" charset="2"/>
              <a:buNone/>
            </a:pPr>
            <a:r>
              <a:rPr lang="en-US" altLang="zh-CN" smtClean="0"/>
              <a:t>      WHERE  Grade IS NOT NULL</a:t>
            </a:r>
            <a:r>
              <a:rPr lang="zh-CN" altLang="en-US" smtClean="0"/>
              <a:t>；</a:t>
            </a:r>
            <a:endParaRPr lang="zh-CN" altLang="en-US" sz="300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sz="3800" smtClean="0"/>
              <a:t>(6) </a:t>
            </a:r>
            <a:r>
              <a:rPr lang="zh-CN" altLang="en-US" sz="3800" smtClean="0"/>
              <a:t>多重条件查询</a:t>
            </a:r>
            <a:endParaRPr lang="zh-CN" altLang="en-US" smtClean="0"/>
          </a:p>
        </p:txBody>
      </p:sp>
      <p:sp>
        <p:nvSpPr>
          <p:cNvPr id="107523" name="Rectangle 3"/>
          <p:cNvSpPr>
            <a:spLocks noGrp="1" noChangeArrowheads="1"/>
          </p:cNvSpPr>
          <p:nvPr>
            <p:ph type="body" idx="1"/>
          </p:nvPr>
        </p:nvSpPr>
        <p:spPr/>
        <p:txBody>
          <a:bodyPr/>
          <a:lstStyle/>
          <a:p>
            <a:pPr eaLnBrk="1" hangingPunct="1"/>
            <a:r>
              <a:rPr lang="en-US" altLang="zh-CN" smtClean="0"/>
              <a:t> </a:t>
            </a:r>
            <a:r>
              <a:rPr lang="zh-CN" altLang="en-US" smtClean="0"/>
              <a:t>方法</a:t>
            </a:r>
          </a:p>
          <a:p>
            <a:pPr lvl="1" eaLnBrk="1" hangingPunct="1"/>
            <a:r>
              <a:rPr lang="zh-CN" altLang="en-US" smtClean="0"/>
              <a:t>用逻辑运算符</a:t>
            </a:r>
            <a:r>
              <a:rPr lang="en-US" altLang="zh-CN" smtClean="0"/>
              <a:t>AND</a:t>
            </a:r>
            <a:r>
              <a:rPr lang="zh-CN" altLang="en-US" smtClean="0"/>
              <a:t>和</a:t>
            </a:r>
            <a:r>
              <a:rPr lang="en-US" altLang="zh-CN" smtClean="0"/>
              <a:t>OR</a:t>
            </a:r>
            <a:r>
              <a:rPr lang="zh-CN" altLang="en-US" smtClean="0"/>
              <a:t>来联结多个查询条件</a:t>
            </a:r>
          </a:p>
          <a:p>
            <a:pPr lvl="2" eaLnBrk="1" hangingPunct="1"/>
            <a:r>
              <a:rPr lang="zh-CN" altLang="en-US" smtClean="0"/>
              <a:t> </a:t>
            </a:r>
            <a:r>
              <a:rPr lang="en-US" altLang="zh-CN" smtClean="0"/>
              <a:t>AND</a:t>
            </a:r>
            <a:r>
              <a:rPr lang="zh-CN" altLang="en-US" smtClean="0"/>
              <a:t>的优先级高于</a:t>
            </a:r>
            <a:r>
              <a:rPr lang="en-US" altLang="zh-CN" smtClean="0"/>
              <a:t>OR</a:t>
            </a:r>
          </a:p>
          <a:p>
            <a:pPr lvl="2" eaLnBrk="1" hangingPunct="1"/>
            <a:r>
              <a:rPr lang="en-US" altLang="zh-CN" smtClean="0"/>
              <a:t> </a:t>
            </a:r>
            <a:r>
              <a:rPr lang="zh-CN" altLang="en-US" smtClean="0"/>
              <a:t>可以用括号改变优先级</a:t>
            </a:r>
          </a:p>
          <a:p>
            <a:pPr lvl="1" eaLnBrk="1" hangingPunct="1"/>
            <a:r>
              <a:rPr lang="zh-CN" altLang="en-US" smtClean="0"/>
              <a:t>可用来实现多种其他谓词</a:t>
            </a:r>
          </a:p>
          <a:p>
            <a:pPr lvl="2" eaLnBrk="1" hangingPunct="1"/>
            <a:r>
              <a:rPr lang="zh-CN" altLang="en-US" smtClean="0"/>
              <a:t> </a:t>
            </a:r>
            <a:r>
              <a:rPr lang="en-US" altLang="zh-CN" smtClean="0"/>
              <a:t>[NOT] IN</a:t>
            </a:r>
          </a:p>
          <a:p>
            <a:pPr lvl="2" eaLnBrk="1" hangingPunct="1"/>
            <a:r>
              <a:rPr lang="en-US" altLang="zh-CN" smtClean="0"/>
              <a:t> [NOT] BETWEEN …   AND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例题</a:t>
            </a:r>
          </a:p>
        </p:txBody>
      </p:sp>
      <p:sp>
        <p:nvSpPr>
          <p:cNvPr id="108547" name="Rectangle 3"/>
          <p:cNvSpPr>
            <a:spLocks noGrp="1" noChangeArrowheads="1"/>
          </p:cNvSpPr>
          <p:nvPr>
            <p:ph type="body" idx="1"/>
          </p:nvPr>
        </p:nvSpPr>
        <p:spPr/>
        <p:txBody>
          <a:bodyPr/>
          <a:lstStyle/>
          <a:p>
            <a:pPr eaLnBrk="1" hangingPunct="1">
              <a:buFont typeface="Wingdings" pitchFamily="2" charset="2"/>
              <a:buNone/>
            </a:pPr>
            <a:r>
              <a:rPr lang="en-US" altLang="zh-CN" sz="2600" dirty="0" smtClean="0"/>
              <a:t>[</a:t>
            </a:r>
            <a:r>
              <a:rPr lang="zh-CN" altLang="en-US" sz="2600" dirty="0" smtClean="0"/>
              <a:t>例</a:t>
            </a:r>
            <a:r>
              <a:rPr lang="en-US" altLang="zh-CN" sz="2600" dirty="0" smtClean="0"/>
              <a:t>23]  </a:t>
            </a:r>
            <a:r>
              <a:rPr lang="zh-CN" altLang="en-US" sz="2600" dirty="0" smtClean="0"/>
              <a:t>查询计算机系年龄在</a:t>
            </a:r>
            <a:r>
              <a:rPr lang="en-US" altLang="zh-CN" sz="2600" dirty="0" smtClean="0"/>
              <a:t>20</a:t>
            </a:r>
            <a:r>
              <a:rPr lang="zh-CN" altLang="en-US" sz="2600" dirty="0" smtClean="0"/>
              <a:t>岁以下的学生姓名。</a:t>
            </a:r>
            <a:endParaRPr lang="zh-CN" altLang="en-US" dirty="0" smtClean="0"/>
          </a:p>
          <a:p>
            <a:pPr eaLnBrk="1" hangingPunct="1">
              <a:buFont typeface="Wingdings" pitchFamily="2" charset="2"/>
              <a:buNone/>
            </a:pPr>
            <a:r>
              <a:rPr lang="zh-CN" altLang="en-US" dirty="0" smtClean="0"/>
              <a:t>     </a:t>
            </a:r>
            <a:r>
              <a:rPr lang="en-US" altLang="zh-CN" sz="2100" dirty="0" smtClean="0"/>
              <a:t>SELECT </a:t>
            </a:r>
            <a:r>
              <a:rPr lang="en-US" altLang="zh-CN" sz="2100" dirty="0" err="1" smtClean="0"/>
              <a:t>Sname</a:t>
            </a:r>
            <a:endParaRPr lang="en-US" altLang="zh-CN" sz="2100" dirty="0" smtClean="0"/>
          </a:p>
          <a:p>
            <a:pPr eaLnBrk="1" hangingPunct="1">
              <a:buFont typeface="Wingdings" pitchFamily="2" charset="2"/>
              <a:buNone/>
            </a:pPr>
            <a:r>
              <a:rPr lang="en-US" altLang="zh-CN" sz="2100" dirty="0" smtClean="0"/>
              <a:t>       FROM  Student</a:t>
            </a:r>
          </a:p>
          <a:p>
            <a:pPr eaLnBrk="1" hangingPunct="1">
              <a:buFont typeface="Wingdings" pitchFamily="2" charset="2"/>
              <a:buNone/>
            </a:pPr>
            <a:r>
              <a:rPr lang="en-US" altLang="zh-CN" sz="2100" dirty="0" smtClean="0"/>
              <a:t>       WHERE </a:t>
            </a:r>
            <a:r>
              <a:rPr lang="en-US" altLang="zh-CN" sz="2100" dirty="0" err="1" smtClean="0"/>
              <a:t>Sdept</a:t>
            </a:r>
            <a:r>
              <a:rPr lang="en-US" altLang="zh-CN" sz="2100" dirty="0" smtClean="0"/>
              <a:t>= 'CS' AND Sage&lt;20</a:t>
            </a:r>
            <a:r>
              <a:rPr lang="zh-CN" altLang="en-US" sz="2100" dirty="0" smtClean="0"/>
              <a:t>；</a:t>
            </a:r>
            <a:endParaRPr lang="zh-CN" altLang="en-US" dirty="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mtClean="0"/>
              <a:t>例题（续）</a:t>
            </a:r>
          </a:p>
        </p:txBody>
      </p:sp>
      <p:sp>
        <p:nvSpPr>
          <p:cNvPr id="109571" name="Rectangle 3"/>
          <p:cNvSpPr>
            <a:spLocks noGrp="1" noChangeArrowheads="1"/>
          </p:cNvSpPr>
          <p:nvPr>
            <p:ph type="body" idx="1"/>
          </p:nvPr>
        </p:nvSpPr>
        <p:spPr>
          <a:xfrm>
            <a:off x="990600" y="1828800"/>
            <a:ext cx="8153400" cy="4495800"/>
          </a:xfrm>
        </p:spPr>
        <p:txBody>
          <a:bodyPr/>
          <a:lstStyle/>
          <a:p>
            <a:pPr eaLnBrk="1" hangingPunct="1">
              <a:buFont typeface="Wingdings" pitchFamily="2" charset="2"/>
              <a:buNone/>
            </a:pPr>
            <a:r>
              <a:rPr lang="zh-CN" altLang="en-US" sz="2100" smtClean="0"/>
              <a:t>改写</a:t>
            </a:r>
            <a:r>
              <a:rPr lang="en-US" altLang="zh-CN" sz="2100" smtClean="0"/>
              <a:t>[</a:t>
            </a:r>
            <a:r>
              <a:rPr lang="zh-CN" altLang="en-US" sz="2100" smtClean="0"/>
              <a:t>例</a:t>
            </a:r>
            <a:r>
              <a:rPr lang="en-US" altLang="zh-CN" sz="2100" smtClean="0"/>
              <a:t>12]</a:t>
            </a:r>
          </a:p>
          <a:p>
            <a:pPr eaLnBrk="1" hangingPunct="1">
              <a:buFont typeface="Wingdings" pitchFamily="2" charset="2"/>
              <a:buNone/>
            </a:pPr>
            <a:r>
              <a:rPr lang="en-US" altLang="zh-CN" sz="2100" smtClean="0"/>
              <a:t>[</a:t>
            </a:r>
            <a:r>
              <a:rPr lang="zh-CN" altLang="en-US" sz="2100" smtClean="0"/>
              <a:t>例</a:t>
            </a:r>
            <a:r>
              <a:rPr lang="en-US" altLang="zh-CN" sz="2100" smtClean="0"/>
              <a:t>12]  </a:t>
            </a:r>
            <a:r>
              <a:rPr lang="zh-CN" altLang="en-US" sz="2100" smtClean="0"/>
              <a:t>查询信息系（</a:t>
            </a:r>
            <a:r>
              <a:rPr lang="en-US" altLang="zh-CN" sz="2100" smtClean="0"/>
              <a:t>IS</a:t>
            </a:r>
            <a:r>
              <a:rPr lang="zh-CN" altLang="en-US" sz="2100" smtClean="0"/>
              <a:t>）、数学系（</a:t>
            </a:r>
            <a:r>
              <a:rPr lang="en-US" altLang="zh-CN" sz="2100" smtClean="0"/>
              <a:t>MA</a:t>
            </a:r>
            <a:r>
              <a:rPr lang="zh-CN" altLang="en-US" sz="2100" smtClean="0"/>
              <a:t>）和计算机科学系（</a:t>
            </a:r>
            <a:r>
              <a:rPr lang="en-US" altLang="zh-CN" sz="2100" smtClean="0"/>
              <a:t>CS</a:t>
            </a:r>
            <a:r>
              <a:rPr lang="zh-CN" altLang="en-US" sz="2100" smtClean="0"/>
              <a:t>）学生的姓名和性别。</a:t>
            </a:r>
          </a:p>
          <a:p>
            <a:pPr lvl="2" eaLnBrk="1" hangingPunct="1">
              <a:buFont typeface="Wingdings" pitchFamily="2" charset="2"/>
              <a:buNone/>
            </a:pPr>
            <a:r>
              <a:rPr lang="en-US" altLang="zh-CN" smtClean="0"/>
              <a:t>SELECT Sname</a:t>
            </a:r>
            <a:r>
              <a:rPr lang="zh-CN" altLang="en-US" smtClean="0"/>
              <a:t>，</a:t>
            </a:r>
            <a:r>
              <a:rPr lang="en-US" altLang="zh-CN" smtClean="0"/>
              <a:t>Ssex</a:t>
            </a:r>
          </a:p>
          <a:p>
            <a:pPr lvl="2" eaLnBrk="1" hangingPunct="1">
              <a:buFont typeface="Wingdings" pitchFamily="2" charset="2"/>
              <a:buNone/>
            </a:pPr>
            <a:r>
              <a:rPr lang="en-US" altLang="zh-CN" smtClean="0"/>
              <a:t>FROM Student</a:t>
            </a:r>
          </a:p>
          <a:p>
            <a:pPr lvl="2" eaLnBrk="1" hangingPunct="1">
              <a:buFont typeface="Wingdings" pitchFamily="2" charset="2"/>
              <a:buNone/>
            </a:pPr>
            <a:r>
              <a:rPr lang="en-US" altLang="zh-CN" smtClean="0"/>
              <a:t>WHERE Sdept IN ( 'IS'</a:t>
            </a:r>
            <a:r>
              <a:rPr lang="zh-CN" altLang="en-US" smtClean="0"/>
              <a:t>，</a:t>
            </a:r>
            <a:r>
              <a:rPr lang="en-US" altLang="zh-CN" smtClean="0"/>
              <a:t>'MA'</a:t>
            </a:r>
            <a:r>
              <a:rPr lang="zh-CN" altLang="en-US" smtClean="0"/>
              <a:t>，</a:t>
            </a:r>
            <a:r>
              <a:rPr lang="en-US" altLang="zh-CN" smtClean="0"/>
              <a:t>'CS' )</a:t>
            </a:r>
            <a:endParaRPr lang="en-US" altLang="zh-CN" sz="2000" smtClean="0"/>
          </a:p>
          <a:p>
            <a:pPr eaLnBrk="1" hangingPunct="1">
              <a:buFont typeface="Wingdings" pitchFamily="2" charset="2"/>
              <a:buNone/>
            </a:pPr>
            <a:r>
              <a:rPr lang="en-US" altLang="zh-CN" sz="2100" smtClean="0"/>
              <a:t>  </a:t>
            </a:r>
            <a:r>
              <a:rPr lang="zh-CN" altLang="en-US" sz="2100" smtClean="0"/>
              <a:t>可改写为：</a:t>
            </a:r>
          </a:p>
          <a:p>
            <a:pPr eaLnBrk="1" hangingPunct="1">
              <a:buFont typeface="Wingdings" pitchFamily="2" charset="2"/>
              <a:buNone/>
            </a:pPr>
            <a:r>
              <a:rPr lang="en-US" altLang="zh-CN" sz="2100" smtClean="0"/>
              <a:t>SELECT Sname</a:t>
            </a:r>
            <a:r>
              <a:rPr lang="zh-CN" altLang="en-US" sz="2100" smtClean="0"/>
              <a:t>，</a:t>
            </a:r>
            <a:r>
              <a:rPr lang="en-US" altLang="zh-CN" sz="2100" smtClean="0"/>
              <a:t>Ssex</a:t>
            </a:r>
          </a:p>
          <a:p>
            <a:pPr eaLnBrk="1" hangingPunct="1">
              <a:buFont typeface="Wingdings" pitchFamily="2" charset="2"/>
              <a:buNone/>
            </a:pPr>
            <a:r>
              <a:rPr lang="en-US" altLang="zh-CN" sz="2100" smtClean="0"/>
              <a:t>FROM   Student</a:t>
            </a:r>
          </a:p>
          <a:p>
            <a:pPr eaLnBrk="1" hangingPunct="1">
              <a:buFont typeface="Wingdings" pitchFamily="2" charset="2"/>
              <a:buNone/>
            </a:pPr>
            <a:r>
              <a:rPr lang="en-US" altLang="zh-CN" sz="2100" smtClean="0"/>
              <a:t>WHERE  Sdept= ' IS ' OR Sdept= ' MA' OR Sdept= ' CS '</a:t>
            </a:r>
            <a:r>
              <a:rPr lang="zh-CN" altLang="en-US" sz="2100" smtClean="0"/>
              <a:t>；</a:t>
            </a:r>
          </a:p>
          <a:p>
            <a:pPr lvl="1" eaLnBrk="1" hangingPunct="1">
              <a:buFont typeface="Wingdings" pitchFamily="2" charset="2"/>
              <a:buNone/>
            </a:pPr>
            <a:endParaRPr lang="en-US" altLang="zh-CN" sz="220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smtClean="0"/>
              <a:t>例题（续）</a:t>
            </a:r>
          </a:p>
        </p:txBody>
      </p:sp>
      <p:sp>
        <p:nvSpPr>
          <p:cNvPr id="110595"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smtClean="0"/>
              <a:t>改写</a:t>
            </a:r>
            <a:r>
              <a:rPr lang="en-US" altLang="zh-CN" sz="2600" smtClean="0"/>
              <a:t>[</a:t>
            </a:r>
            <a:r>
              <a:rPr lang="zh-CN" altLang="en-US" sz="2600" smtClean="0"/>
              <a:t>例</a:t>
            </a:r>
            <a:r>
              <a:rPr lang="en-US" altLang="zh-CN" sz="2600" smtClean="0"/>
              <a:t>10]</a:t>
            </a:r>
          </a:p>
          <a:p>
            <a:pPr eaLnBrk="1" hangingPunct="1">
              <a:lnSpc>
                <a:spcPct val="90000"/>
              </a:lnSpc>
              <a:buFont typeface="Wingdings" pitchFamily="2" charset="2"/>
              <a:buNone/>
            </a:pPr>
            <a:r>
              <a:rPr lang="en-US" altLang="zh-CN" sz="2600" smtClean="0"/>
              <a:t>[</a:t>
            </a:r>
            <a:r>
              <a:rPr lang="zh-CN" altLang="en-US" sz="2600" smtClean="0"/>
              <a:t>例</a:t>
            </a:r>
            <a:r>
              <a:rPr lang="en-US" altLang="zh-CN" sz="2600" smtClean="0"/>
              <a:t>10]  </a:t>
            </a:r>
            <a:r>
              <a:rPr lang="zh-CN" altLang="en-US" sz="2600" smtClean="0"/>
              <a:t>查询年龄在</a:t>
            </a:r>
            <a:r>
              <a:rPr lang="en-US" altLang="zh-CN" sz="2600" smtClean="0"/>
              <a:t>20~23</a:t>
            </a:r>
            <a:r>
              <a:rPr lang="zh-CN" altLang="en-US" sz="2600" smtClean="0"/>
              <a:t>岁（包括</a:t>
            </a:r>
            <a:r>
              <a:rPr lang="en-US" altLang="zh-CN" sz="2600" smtClean="0"/>
              <a:t>20</a:t>
            </a:r>
            <a:r>
              <a:rPr lang="zh-CN" altLang="en-US" sz="2600" smtClean="0"/>
              <a:t>岁和</a:t>
            </a:r>
            <a:r>
              <a:rPr lang="en-US" altLang="zh-CN" sz="2600" smtClean="0"/>
              <a:t>23</a:t>
            </a:r>
            <a:r>
              <a:rPr lang="zh-CN" altLang="en-US" sz="2600" smtClean="0"/>
              <a:t>岁）之间的学生的姓名、系别和年龄</a:t>
            </a:r>
            <a:r>
              <a:rPr lang="zh-CN" altLang="en-US" smtClean="0"/>
              <a:t>。</a:t>
            </a:r>
            <a:br>
              <a:rPr lang="zh-CN" altLang="en-US" smtClean="0"/>
            </a:br>
            <a:r>
              <a:rPr lang="zh-CN" altLang="en-US" smtClean="0"/>
              <a:t>     </a:t>
            </a:r>
            <a:r>
              <a:rPr lang="en-US" altLang="zh-CN" sz="2100" smtClean="0"/>
              <a:t>SELECT Sname</a:t>
            </a:r>
            <a:r>
              <a:rPr lang="zh-CN" altLang="en-US" sz="2100" smtClean="0"/>
              <a:t>，</a:t>
            </a:r>
            <a:r>
              <a:rPr lang="en-US" altLang="zh-CN" sz="2100" smtClean="0"/>
              <a:t>Sdept</a:t>
            </a:r>
            <a:r>
              <a:rPr lang="zh-CN" altLang="en-US" sz="2100" smtClean="0"/>
              <a:t>，</a:t>
            </a:r>
            <a:r>
              <a:rPr lang="en-US" altLang="zh-CN" sz="2100" smtClean="0"/>
              <a:t>Sage</a:t>
            </a:r>
          </a:p>
          <a:p>
            <a:pPr lvl="2" eaLnBrk="1" hangingPunct="1">
              <a:lnSpc>
                <a:spcPct val="90000"/>
              </a:lnSpc>
              <a:buFont typeface="Wingdings" pitchFamily="2" charset="2"/>
              <a:buNone/>
            </a:pPr>
            <a:r>
              <a:rPr lang="en-US" altLang="zh-CN" smtClean="0"/>
              <a:t>FROM Student</a:t>
            </a:r>
          </a:p>
          <a:p>
            <a:pPr lvl="2" eaLnBrk="1" hangingPunct="1">
              <a:lnSpc>
                <a:spcPct val="90000"/>
              </a:lnSpc>
              <a:buFont typeface="Wingdings" pitchFamily="2" charset="2"/>
              <a:buNone/>
            </a:pPr>
            <a:r>
              <a:rPr lang="en-US" altLang="zh-CN" smtClean="0"/>
              <a:t>WHERE Sage BETWEEN 20 AND 23</a:t>
            </a:r>
            <a:r>
              <a:rPr lang="zh-CN" altLang="en-US" smtClean="0"/>
              <a:t>；</a:t>
            </a:r>
          </a:p>
          <a:p>
            <a:pPr eaLnBrk="1" hangingPunct="1">
              <a:lnSpc>
                <a:spcPct val="90000"/>
              </a:lnSpc>
              <a:buFont typeface="Wingdings" pitchFamily="2" charset="2"/>
              <a:buNone/>
            </a:pPr>
            <a:r>
              <a:rPr lang="zh-CN" altLang="en-US" sz="2100" smtClean="0"/>
              <a:t>    可改写为：</a:t>
            </a:r>
          </a:p>
          <a:p>
            <a:pPr lvl="1" eaLnBrk="1" hangingPunct="1">
              <a:lnSpc>
                <a:spcPct val="90000"/>
              </a:lnSpc>
              <a:buFont typeface="Wingdings" pitchFamily="2" charset="2"/>
              <a:buNone/>
            </a:pPr>
            <a:r>
              <a:rPr lang="zh-CN" altLang="en-US" sz="2000" smtClean="0"/>
              <a:t>       </a:t>
            </a:r>
            <a:r>
              <a:rPr lang="en-US" altLang="zh-CN" sz="2200" smtClean="0"/>
              <a:t>SELECT Sname</a:t>
            </a:r>
            <a:r>
              <a:rPr lang="zh-CN" altLang="en-US" sz="2200" smtClean="0"/>
              <a:t>，</a:t>
            </a:r>
            <a:r>
              <a:rPr lang="en-US" altLang="zh-CN" sz="2200" smtClean="0"/>
              <a:t>Sdept</a:t>
            </a:r>
            <a:r>
              <a:rPr lang="zh-CN" altLang="en-US" sz="2200" smtClean="0"/>
              <a:t>，</a:t>
            </a:r>
            <a:r>
              <a:rPr lang="en-US" altLang="zh-CN" sz="2200" smtClean="0"/>
              <a:t>Sage</a:t>
            </a:r>
          </a:p>
          <a:p>
            <a:pPr lvl="2" eaLnBrk="1" hangingPunct="1">
              <a:lnSpc>
                <a:spcPct val="90000"/>
              </a:lnSpc>
              <a:buFont typeface="Wingdings" pitchFamily="2" charset="2"/>
              <a:buNone/>
            </a:pPr>
            <a:r>
              <a:rPr lang="en-US" altLang="zh-CN" smtClean="0"/>
              <a:t>FROM Student</a:t>
            </a:r>
          </a:p>
          <a:p>
            <a:pPr lvl="1" eaLnBrk="1" hangingPunct="1">
              <a:lnSpc>
                <a:spcPct val="90000"/>
              </a:lnSpc>
              <a:buFont typeface="Wingdings" pitchFamily="2" charset="2"/>
              <a:buNone/>
            </a:pPr>
            <a:r>
              <a:rPr lang="en-US" altLang="zh-CN" sz="2200" smtClean="0"/>
              <a:t>     WHERE  Sage&gt;=20 AND Sage&lt;=23</a:t>
            </a:r>
            <a:r>
              <a:rPr lang="zh-CN" altLang="en-US" sz="2200" smtClean="0"/>
              <a: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t>三、对查询结果排序 </a:t>
            </a:r>
          </a:p>
        </p:txBody>
      </p:sp>
      <p:sp>
        <p:nvSpPr>
          <p:cNvPr id="111619" name="Rectangle 3"/>
          <p:cNvSpPr>
            <a:spLocks noGrp="1" noChangeArrowheads="1"/>
          </p:cNvSpPr>
          <p:nvPr>
            <p:ph type="body" idx="1"/>
          </p:nvPr>
        </p:nvSpPr>
        <p:spPr/>
        <p:txBody>
          <a:bodyPr/>
          <a:lstStyle/>
          <a:p>
            <a:pPr algn="just" eaLnBrk="1" hangingPunct="1">
              <a:lnSpc>
                <a:spcPct val="110000"/>
              </a:lnSpc>
              <a:buFont typeface="宋体" pitchFamily="2" charset="-122"/>
              <a:buChar char="●"/>
            </a:pPr>
            <a:r>
              <a:rPr lang="zh-CN" altLang="en-US" smtClean="0"/>
              <a:t>方法</a:t>
            </a:r>
          </a:p>
          <a:p>
            <a:pPr lvl="1" algn="just" eaLnBrk="1" hangingPunct="1">
              <a:lnSpc>
                <a:spcPct val="110000"/>
              </a:lnSpc>
            </a:pPr>
            <a:r>
              <a:rPr lang="zh-CN" altLang="en-US" smtClean="0"/>
              <a:t> 	使用</a:t>
            </a:r>
            <a:r>
              <a:rPr lang="en-US" altLang="zh-CN" smtClean="0"/>
              <a:t>ORDER BY</a:t>
            </a:r>
            <a:r>
              <a:rPr lang="zh-CN" altLang="en-US" smtClean="0"/>
              <a:t>子句</a:t>
            </a:r>
          </a:p>
          <a:p>
            <a:pPr lvl="2" algn="just" eaLnBrk="1" hangingPunct="1">
              <a:lnSpc>
                <a:spcPct val="110000"/>
              </a:lnSpc>
            </a:pPr>
            <a:r>
              <a:rPr lang="zh-CN" altLang="en-US" smtClean="0"/>
              <a:t> 可以按一个或多个属性列排序</a:t>
            </a:r>
          </a:p>
          <a:p>
            <a:pPr lvl="2" algn="just" eaLnBrk="1" hangingPunct="1">
              <a:lnSpc>
                <a:spcPct val="110000"/>
              </a:lnSpc>
            </a:pPr>
            <a:r>
              <a:rPr lang="zh-CN" altLang="en-US" smtClean="0"/>
              <a:t> 升序：</a:t>
            </a:r>
            <a:r>
              <a:rPr lang="en-US" altLang="zh-CN" smtClean="0"/>
              <a:t>ASC</a:t>
            </a:r>
            <a:r>
              <a:rPr lang="zh-CN" altLang="en-US" smtClean="0"/>
              <a:t>；降序：</a:t>
            </a:r>
            <a:r>
              <a:rPr lang="en-US" altLang="zh-CN" smtClean="0"/>
              <a:t>DESC</a:t>
            </a:r>
            <a:r>
              <a:rPr lang="zh-CN" altLang="en-US" smtClean="0"/>
              <a:t>；缺省值为升序</a:t>
            </a:r>
          </a:p>
          <a:p>
            <a:pPr lvl="1" algn="just" eaLnBrk="1" hangingPunct="1">
              <a:lnSpc>
                <a:spcPct val="110000"/>
              </a:lnSpc>
            </a:pPr>
            <a:r>
              <a:rPr lang="zh-CN" altLang="en-US" smtClean="0"/>
              <a:t> 	当排序列含空值时</a:t>
            </a:r>
          </a:p>
          <a:p>
            <a:pPr lvl="2" algn="just" eaLnBrk="1" hangingPunct="1">
              <a:lnSpc>
                <a:spcPct val="110000"/>
              </a:lnSpc>
            </a:pPr>
            <a:r>
              <a:rPr lang="en-US" altLang="zh-CN" smtClean="0"/>
              <a:t>ASC</a:t>
            </a:r>
            <a:r>
              <a:rPr lang="zh-CN" altLang="en-US" smtClean="0"/>
              <a:t>：排序列为空值的元组最后显示</a:t>
            </a:r>
          </a:p>
          <a:p>
            <a:pPr lvl="2" algn="just" eaLnBrk="1" hangingPunct="1">
              <a:lnSpc>
                <a:spcPct val="110000"/>
              </a:lnSpc>
            </a:pPr>
            <a:r>
              <a:rPr lang="en-US" altLang="zh-CN" smtClean="0"/>
              <a:t>DESC</a:t>
            </a:r>
            <a:r>
              <a:rPr lang="zh-CN" altLang="en-US" smtClean="0"/>
              <a:t>：排序列为空值的元组最先显示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mtClean="0"/>
              <a:t>对查询结果排序（续） </a:t>
            </a:r>
          </a:p>
        </p:txBody>
      </p:sp>
      <p:sp>
        <p:nvSpPr>
          <p:cNvPr id="112643" name="Rectangle 3"/>
          <p:cNvSpPr>
            <a:spLocks noGrp="1" noChangeArrowheads="1"/>
          </p:cNvSpPr>
          <p:nvPr>
            <p:ph type="body" idx="1"/>
          </p:nvPr>
        </p:nvSpPr>
        <p:spPr/>
        <p:txBody>
          <a:bodyPr/>
          <a:lstStyle/>
          <a:p>
            <a:pPr algn="just" eaLnBrk="1" hangingPunct="1"/>
            <a:r>
              <a:rPr lang="zh-CN" altLang="en-US" smtClean="0"/>
              <a:t>例题</a:t>
            </a:r>
            <a:r>
              <a:rPr lang="zh-CN" altLang="en-US" smtClean="0">
                <a:latin typeface="Courier New" pitchFamily="49" charset="0"/>
              </a:rPr>
              <a:t> </a:t>
            </a:r>
            <a:endParaRPr lang="zh-CN" altLang="en-US" smtClean="0"/>
          </a:p>
          <a:p>
            <a:pPr lvl="1" algn="just" eaLnBrk="1" hangingPunct="1">
              <a:buFont typeface="Wingdings" pitchFamily="2" charset="2"/>
              <a:buNone/>
            </a:pPr>
            <a:r>
              <a:rPr lang="en-US" altLang="zh-CN" smtClean="0"/>
              <a:t>[</a:t>
            </a:r>
            <a:r>
              <a:rPr lang="zh-CN" altLang="en-US" smtClean="0"/>
              <a:t>例</a:t>
            </a:r>
            <a:r>
              <a:rPr lang="en-US" altLang="zh-CN" smtClean="0"/>
              <a:t>24]  </a:t>
            </a:r>
            <a:r>
              <a:rPr lang="zh-CN" altLang="en-US" smtClean="0"/>
              <a:t>查询选修了</a:t>
            </a:r>
            <a:r>
              <a:rPr lang="en-US" altLang="zh-CN" smtClean="0"/>
              <a:t>3</a:t>
            </a:r>
            <a:r>
              <a:rPr lang="zh-CN" altLang="en-US" smtClean="0"/>
              <a:t>号课程的学生的学号及其成绩，查询结果按分数降序排列。</a:t>
            </a:r>
          </a:p>
          <a:p>
            <a:pPr lvl="1" algn="just" eaLnBrk="1" hangingPunct="1">
              <a:buFont typeface="Wingdings" pitchFamily="2" charset="2"/>
              <a:buNone/>
            </a:pPr>
            <a:endParaRPr lang="zh-CN" altLang="en-US" smtClean="0"/>
          </a:p>
          <a:p>
            <a:pPr lvl="2" algn="just" eaLnBrk="1" hangingPunct="1">
              <a:buFont typeface="Wingdings" pitchFamily="2" charset="2"/>
              <a:buNone/>
            </a:pPr>
            <a:r>
              <a:rPr lang="zh-CN" altLang="en-US" smtClean="0"/>
              <a:t>    </a:t>
            </a:r>
            <a:r>
              <a:rPr lang="en-US" altLang="zh-CN" smtClean="0"/>
              <a:t>SELECT Sno</a:t>
            </a:r>
            <a:r>
              <a:rPr lang="zh-CN" altLang="en-US" smtClean="0"/>
              <a:t>，</a:t>
            </a:r>
            <a:r>
              <a:rPr lang="en-US" altLang="zh-CN" smtClean="0"/>
              <a:t>Grade</a:t>
            </a:r>
          </a:p>
          <a:p>
            <a:pPr lvl="2" algn="just" eaLnBrk="1" hangingPunct="1">
              <a:buFont typeface="Wingdings" pitchFamily="2" charset="2"/>
              <a:buNone/>
            </a:pPr>
            <a:r>
              <a:rPr lang="en-US" altLang="zh-CN" smtClean="0"/>
              <a:t>    FROM  SC</a:t>
            </a:r>
          </a:p>
          <a:p>
            <a:pPr lvl="2" algn="just" eaLnBrk="1" hangingPunct="1">
              <a:buFont typeface="Wingdings" pitchFamily="2" charset="2"/>
              <a:buNone/>
            </a:pPr>
            <a:r>
              <a:rPr lang="en-US" altLang="zh-CN" smtClean="0"/>
              <a:t>    WHERE  Cno= ' 3 '</a:t>
            </a:r>
          </a:p>
          <a:p>
            <a:pPr lvl="2" algn="just" eaLnBrk="1" hangingPunct="1">
              <a:buFont typeface="Wingdings" pitchFamily="2" charset="2"/>
              <a:buNone/>
            </a:pPr>
            <a:r>
              <a:rPr lang="en-US" altLang="zh-CN" smtClean="0"/>
              <a:t>    ORDER BY Grade DESC</a:t>
            </a:r>
            <a:r>
              <a:rPr lang="zh-CN" altLang="en-US" smtClean="0"/>
              <a:t>；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smtClean="0"/>
              <a:t>对查询结果排序（续） </a:t>
            </a:r>
          </a:p>
        </p:txBody>
      </p:sp>
      <p:sp>
        <p:nvSpPr>
          <p:cNvPr id="113667"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2600" smtClean="0"/>
              <a:t>	</a:t>
            </a:r>
            <a:r>
              <a:rPr lang="zh-CN" altLang="en-US" sz="2600" smtClean="0"/>
              <a:t>结果</a:t>
            </a:r>
          </a:p>
          <a:p>
            <a:pPr algn="just" eaLnBrk="1" hangingPunct="1">
              <a:lnSpc>
                <a:spcPct val="90000"/>
              </a:lnSpc>
              <a:buFont typeface="Wingdings" pitchFamily="2" charset="2"/>
              <a:buNone/>
            </a:pPr>
            <a:r>
              <a:rPr lang="zh-CN" altLang="en-US" sz="2600" smtClean="0"/>
              <a:t>            </a:t>
            </a:r>
            <a:r>
              <a:rPr lang="en-US" altLang="zh-CN" sz="2100" smtClean="0"/>
              <a:t>Sno        Grade</a:t>
            </a:r>
          </a:p>
          <a:p>
            <a:pPr algn="just" eaLnBrk="1" hangingPunct="1">
              <a:lnSpc>
                <a:spcPct val="90000"/>
              </a:lnSpc>
              <a:buFont typeface="Wingdings" pitchFamily="2" charset="2"/>
              <a:buNone/>
            </a:pPr>
            <a:r>
              <a:rPr lang="en-US" altLang="zh-CN" sz="2100" smtClean="0"/>
              <a:t>              -------    -------</a:t>
            </a:r>
          </a:p>
          <a:p>
            <a:pPr algn="just" eaLnBrk="1" hangingPunct="1">
              <a:lnSpc>
                <a:spcPct val="90000"/>
              </a:lnSpc>
              <a:buFont typeface="Wingdings" pitchFamily="2" charset="2"/>
              <a:buNone/>
            </a:pPr>
            <a:r>
              <a:rPr lang="en-US" altLang="zh-CN" sz="2100" smtClean="0"/>
              <a:t>               95010</a:t>
            </a:r>
          </a:p>
          <a:p>
            <a:pPr algn="just" eaLnBrk="1" hangingPunct="1">
              <a:lnSpc>
                <a:spcPct val="90000"/>
              </a:lnSpc>
              <a:buFont typeface="Wingdings" pitchFamily="2" charset="2"/>
              <a:buNone/>
            </a:pPr>
            <a:r>
              <a:rPr lang="en-US" altLang="zh-CN" sz="2100" smtClean="0"/>
              <a:t>               95024</a:t>
            </a:r>
          </a:p>
          <a:p>
            <a:pPr algn="just" eaLnBrk="1" hangingPunct="1">
              <a:lnSpc>
                <a:spcPct val="90000"/>
              </a:lnSpc>
              <a:buFont typeface="Wingdings" pitchFamily="2" charset="2"/>
              <a:buNone/>
            </a:pPr>
            <a:r>
              <a:rPr lang="en-US" altLang="zh-CN" sz="2100" smtClean="0"/>
              <a:t>               95007       92</a:t>
            </a:r>
          </a:p>
          <a:p>
            <a:pPr algn="just" eaLnBrk="1" hangingPunct="1">
              <a:lnSpc>
                <a:spcPct val="90000"/>
              </a:lnSpc>
              <a:buFont typeface="Wingdings" pitchFamily="2" charset="2"/>
              <a:buNone/>
            </a:pPr>
            <a:r>
              <a:rPr lang="en-US" altLang="zh-CN" sz="2100" smtClean="0"/>
              <a:t>               95003       82</a:t>
            </a:r>
          </a:p>
          <a:p>
            <a:pPr algn="just" eaLnBrk="1" hangingPunct="1">
              <a:lnSpc>
                <a:spcPct val="90000"/>
              </a:lnSpc>
              <a:buFont typeface="Wingdings" pitchFamily="2" charset="2"/>
              <a:buNone/>
            </a:pPr>
            <a:r>
              <a:rPr lang="en-US" altLang="zh-CN" sz="2100" smtClean="0"/>
              <a:t>               95010       82</a:t>
            </a:r>
          </a:p>
          <a:p>
            <a:pPr algn="just" eaLnBrk="1" hangingPunct="1">
              <a:lnSpc>
                <a:spcPct val="90000"/>
              </a:lnSpc>
              <a:buFont typeface="Wingdings" pitchFamily="2" charset="2"/>
              <a:buNone/>
            </a:pPr>
            <a:r>
              <a:rPr lang="en-US" altLang="zh-CN" sz="2100" smtClean="0"/>
              <a:t>               95009       75</a:t>
            </a:r>
          </a:p>
          <a:p>
            <a:pPr algn="just" eaLnBrk="1" hangingPunct="1">
              <a:lnSpc>
                <a:spcPct val="90000"/>
              </a:lnSpc>
              <a:buFont typeface="Wingdings" pitchFamily="2" charset="2"/>
              <a:buNone/>
            </a:pPr>
            <a:r>
              <a:rPr lang="en-US" altLang="zh-CN" sz="2100" smtClean="0"/>
              <a:t>               95014       61</a:t>
            </a:r>
          </a:p>
          <a:p>
            <a:pPr algn="just" eaLnBrk="1" hangingPunct="1">
              <a:lnSpc>
                <a:spcPct val="90000"/>
              </a:lnSpc>
              <a:buFont typeface="Wingdings" pitchFamily="2" charset="2"/>
              <a:buNone/>
            </a:pPr>
            <a:r>
              <a:rPr lang="en-US" altLang="zh-CN" sz="2100" smtClean="0"/>
              <a:t>               95002       55</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smtClean="0"/>
              <a:t>3. </a:t>
            </a:r>
            <a:r>
              <a:rPr lang="zh-CN" altLang="en-US" smtClean="0"/>
              <a:t>面向集合的操作方式 </a:t>
            </a:r>
          </a:p>
        </p:txBody>
      </p:sp>
      <p:sp>
        <p:nvSpPr>
          <p:cNvPr id="13315" name="Rectangle 3"/>
          <p:cNvSpPr>
            <a:spLocks noGrp="1" noChangeArrowheads="1"/>
          </p:cNvSpPr>
          <p:nvPr>
            <p:ph type="body" idx="1"/>
          </p:nvPr>
        </p:nvSpPr>
        <p:spPr/>
        <p:txBody>
          <a:bodyPr/>
          <a:lstStyle/>
          <a:p>
            <a:pPr algn="just" eaLnBrk="1" hangingPunct="1"/>
            <a:r>
              <a:rPr lang="en-US" altLang="zh-CN" smtClean="0"/>
              <a:t>SQL</a:t>
            </a:r>
            <a:r>
              <a:rPr lang="zh-CN" altLang="en-US" smtClean="0"/>
              <a:t>语言采用集合操作方式</a:t>
            </a:r>
          </a:p>
          <a:p>
            <a:pPr lvl="1" algn="just" eaLnBrk="1" hangingPunct="1"/>
            <a:r>
              <a:rPr lang="zh-CN" altLang="en-US" smtClean="0"/>
              <a:t> 	操作对象、查找结果可以是元组的集合</a:t>
            </a:r>
          </a:p>
          <a:p>
            <a:pPr lvl="1" algn="just" eaLnBrk="1" hangingPunct="1"/>
            <a:r>
              <a:rPr lang="zh-CN" altLang="en-US" smtClean="0"/>
              <a:t> 	一次插入、删除、更新操作的对象可以是元组的集合</a:t>
            </a:r>
          </a:p>
          <a:p>
            <a:pPr lvl="1" algn="just" eaLnBrk="1" hangingPunct="1"/>
            <a:endParaRPr lang="zh-CN" altLang="en-US" smtClean="0"/>
          </a:p>
          <a:p>
            <a:pPr algn="just" eaLnBrk="1" hangingPunct="1"/>
            <a:r>
              <a:rPr lang="zh-CN" altLang="en-US" smtClean="0"/>
              <a:t>非关系数据模型采用的是面向记录的操作方式，操作对象是一条记录。</a:t>
            </a:r>
          </a:p>
          <a:p>
            <a:pPr eaLnBrk="1" hangingPunct="1"/>
            <a:endParaRPr lang="en-US" altLang="zh-CN"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t>对查询结果排序（续） </a:t>
            </a:r>
          </a:p>
        </p:txBody>
      </p:sp>
      <p:sp>
        <p:nvSpPr>
          <p:cNvPr id="114691" name="Rectangle 3"/>
          <p:cNvSpPr>
            <a:spLocks noGrp="1" noChangeArrowheads="1"/>
          </p:cNvSpPr>
          <p:nvPr>
            <p:ph type="body" idx="1"/>
          </p:nvPr>
        </p:nvSpPr>
        <p:spPr/>
        <p:txBody>
          <a:bodyPr/>
          <a:lstStyle/>
          <a:p>
            <a:pPr algn="just" eaLnBrk="1" hangingPunct="1">
              <a:buFont typeface="Wingdings" pitchFamily="2" charset="2"/>
              <a:buNone/>
            </a:pPr>
            <a:r>
              <a:rPr lang="en-US" altLang="zh-CN" smtClean="0"/>
              <a:t>[</a:t>
            </a:r>
            <a:r>
              <a:rPr lang="zh-CN" altLang="en-US" smtClean="0"/>
              <a:t>例</a:t>
            </a:r>
            <a:r>
              <a:rPr lang="en-US" altLang="zh-CN" smtClean="0"/>
              <a:t>25]  </a:t>
            </a:r>
            <a:r>
              <a:rPr lang="zh-CN" altLang="en-US" smtClean="0"/>
              <a:t>查询全体学生情况，查询结果按所在系的系号升序排列，同一系中的学生按年龄降序排列。</a:t>
            </a:r>
          </a:p>
          <a:p>
            <a:pPr algn="just" eaLnBrk="1" hangingPunct="1">
              <a:buFont typeface="Wingdings" pitchFamily="2" charset="2"/>
              <a:buNone/>
            </a:pPr>
            <a:endParaRPr lang="zh-CN" altLang="en-US" smtClean="0"/>
          </a:p>
          <a:p>
            <a:pPr lvl="1" algn="just" eaLnBrk="1" hangingPunct="1">
              <a:buFont typeface="Wingdings" pitchFamily="2" charset="2"/>
              <a:buNone/>
            </a:pPr>
            <a:r>
              <a:rPr lang="zh-CN" altLang="en-US" smtClean="0"/>
              <a:t>    </a:t>
            </a:r>
            <a:r>
              <a:rPr lang="en-US" altLang="zh-CN" smtClean="0"/>
              <a:t>SELECT  *</a:t>
            </a:r>
          </a:p>
          <a:p>
            <a:pPr lvl="1" algn="just" eaLnBrk="1" hangingPunct="1">
              <a:buFont typeface="Wingdings" pitchFamily="2" charset="2"/>
              <a:buNone/>
            </a:pPr>
            <a:r>
              <a:rPr lang="en-US" altLang="zh-CN" smtClean="0"/>
              <a:t>    FROM  Student</a:t>
            </a:r>
          </a:p>
          <a:p>
            <a:pPr lvl="1" algn="just" eaLnBrk="1" hangingPunct="1">
              <a:buFont typeface="Wingdings" pitchFamily="2" charset="2"/>
              <a:buNone/>
            </a:pPr>
            <a:r>
              <a:rPr lang="en-US" altLang="zh-CN" smtClean="0"/>
              <a:t>    ORDER BY Sdept</a:t>
            </a:r>
            <a:r>
              <a:rPr lang="zh-CN" altLang="en-US" smtClean="0"/>
              <a:t>，</a:t>
            </a:r>
            <a:r>
              <a:rPr lang="en-US" altLang="zh-CN" smtClean="0"/>
              <a:t>Sage DESC</a:t>
            </a:r>
            <a:r>
              <a:rPr lang="zh-CN" altLang="en-US" smtClean="0"/>
              <a:t>；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mtClean="0"/>
              <a:t>四、使用集函数 </a:t>
            </a:r>
          </a:p>
        </p:txBody>
      </p:sp>
      <p:sp>
        <p:nvSpPr>
          <p:cNvPr id="115715" name="Rectangle 3"/>
          <p:cNvSpPr>
            <a:spLocks noGrp="1" noChangeArrowheads="1"/>
          </p:cNvSpPr>
          <p:nvPr>
            <p:ph type="body" idx="1"/>
          </p:nvPr>
        </p:nvSpPr>
        <p:spPr/>
        <p:txBody>
          <a:bodyPr/>
          <a:lstStyle/>
          <a:p>
            <a:pPr algn="just" eaLnBrk="1" hangingPunct="1"/>
            <a:r>
              <a:rPr lang="zh-CN" altLang="en-US" sz="2600" smtClean="0"/>
              <a:t>方法</a:t>
            </a:r>
          </a:p>
          <a:p>
            <a:pPr lvl="1" algn="just" eaLnBrk="1" hangingPunct="1"/>
            <a:r>
              <a:rPr lang="en-US" altLang="zh-CN" sz="2200" smtClean="0"/>
              <a:t>5</a:t>
            </a:r>
            <a:r>
              <a:rPr lang="zh-CN" altLang="en-US" sz="2200" smtClean="0"/>
              <a:t>类主要集函数</a:t>
            </a:r>
          </a:p>
          <a:p>
            <a:pPr lvl="2" algn="just" eaLnBrk="1" hangingPunct="1">
              <a:lnSpc>
                <a:spcPct val="110000"/>
              </a:lnSpc>
            </a:pPr>
            <a:r>
              <a:rPr lang="zh-CN" altLang="en-US" sz="2000" smtClean="0"/>
              <a:t>计数</a:t>
            </a:r>
          </a:p>
          <a:p>
            <a:pPr lvl="3" algn="just" eaLnBrk="1" hangingPunct="1">
              <a:lnSpc>
                <a:spcPct val="110000"/>
              </a:lnSpc>
              <a:buFont typeface="Wingdings" pitchFamily="2" charset="2"/>
              <a:buNone/>
            </a:pPr>
            <a:r>
              <a:rPr lang="en-US" altLang="zh-CN" smtClean="0"/>
              <a:t>COUNT</a:t>
            </a:r>
            <a:r>
              <a:rPr lang="zh-CN" altLang="en-US" smtClean="0"/>
              <a:t>（</a:t>
            </a:r>
            <a:r>
              <a:rPr lang="en-US" altLang="zh-CN" smtClean="0"/>
              <a:t>[DISTINCT|</a:t>
            </a:r>
            <a:r>
              <a:rPr lang="en-US" altLang="zh-CN" u="sng" smtClean="0"/>
              <a:t>ALL</a:t>
            </a:r>
            <a:r>
              <a:rPr lang="en-US" altLang="zh-CN" smtClean="0"/>
              <a:t>] *</a:t>
            </a:r>
            <a:r>
              <a:rPr lang="zh-CN" altLang="en-US" smtClean="0"/>
              <a:t>）</a:t>
            </a:r>
          </a:p>
          <a:p>
            <a:pPr lvl="3" algn="just" eaLnBrk="1" hangingPunct="1">
              <a:lnSpc>
                <a:spcPct val="110000"/>
              </a:lnSpc>
              <a:buFont typeface="Wingdings" pitchFamily="2" charset="2"/>
              <a:buNone/>
            </a:pPr>
            <a:r>
              <a:rPr lang="en-US" altLang="zh-CN" smtClean="0"/>
              <a:t>COUNT</a:t>
            </a:r>
            <a:r>
              <a:rPr lang="zh-CN" altLang="en-US" smtClean="0"/>
              <a:t>（</a:t>
            </a:r>
            <a:r>
              <a:rPr lang="en-US" altLang="zh-CN" smtClean="0"/>
              <a:t>[DISTINCT|</a:t>
            </a:r>
            <a:r>
              <a:rPr lang="en-US" altLang="zh-CN" u="sng" smtClean="0"/>
              <a:t>ALL</a:t>
            </a:r>
            <a:r>
              <a:rPr lang="en-US" altLang="zh-CN" smtClean="0"/>
              <a:t>] &lt;</a:t>
            </a:r>
            <a:r>
              <a:rPr lang="zh-CN" altLang="en-US" smtClean="0"/>
              <a:t>列名</a:t>
            </a:r>
            <a:r>
              <a:rPr lang="en-US" altLang="zh-CN" smtClean="0"/>
              <a:t>&gt;</a:t>
            </a:r>
            <a:r>
              <a:rPr lang="zh-CN" altLang="en-US" smtClean="0"/>
              <a:t>）</a:t>
            </a:r>
          </a:p>
          <a:p>
            <a:pPr lvl="2" algn="just" eaLnBrk="1" hangingPunct="1">
              <a:lnSpc>
                <a:spcPct val="110000"/>
              </a:lnSpc>
            </a:pPr>
            <a:r>
              <a:rPr lang="zh-CN" altLang="en-US" sz="2000" smtClean="0"/>
              <a:t>计算总和</a:t>
            </a:r>
            <a:endParaRPr lang="zh-CN" altLang="en-US" sz="1800" smtClean="0"/>
          </a:p>
          <a:p>
            <a:pPr lvl="3" algn="just" eaLnBrk="1" hangingPunct="1">
              <a:lnSpc>
                <a:spcPct val="110000"/>
              </a:lnSpc>
              <a:buFont typeface="Wingdings" pitchFamily="2" charset="2"/>
              <a:buNone/>
            </a:pPr>
            <a:r>
              <a:rPr lang="en-US" altLang="zh-CN" smtClean="0"/>
              <a:t>SUM</a:t>
            </a:r>
            <a:r>
              <a:rPr lang="zh-CN" altLang="en-US" smtClean="0"/>
              <a:t>（</a:t>
            </a:r>
            <a:r>
              <a:rPr lang="en-US" altLang="zh-CN" smtClean="0"/>
              <a:t>[DISTINCT|</a:t>
            </a:r>
            <a:r>
              <a:rPr lang="en-US" altLang="zh-CN" u="sng" smtClean="0"/>
              <a:t>ALL</a:t>
            </a:r>
            <a:r>
              <a:rPr lang="en-US" altLang="zh-CN" smtClean="0"/>
              <a:t>] &lt;</a:t>
            </a:r>
            <a:r>
              <a:rPr lang="zh-CN" altLang="en-US" smtClean="0"/>
              <a:t>列名</a:t>
            </a:r>
            <a:r>
              <a:rPr lang="en-US" altLang="zh-CN" smtClean="0"/>
              <a:t>&gt;</a:t>
            </a:r>
            <a:r>
              <a:rPr lang="zh-CN" altLang="en-US" smtClean="0"/>
              <a:t>）	</a:t>
            </a:r>
          </a:p>
          <a:p>
            <a:pPr lvl="2" algn="just" eaLnBrk="1" hangingPunct="1">
              <a:lnSpc>
                <a:spcPct val="110000"/>
              </a:lnSpc>
            </a:pPr>
            <a:r>
              <a:rPr lang="zh-CN" altLang="en-US" sz="2000" smtClean="0"/>
              <a:t> 计算平均值</a:t>
            </a:r>
          </a:p>
          <a:p>
            <a:pPr lvl="3" algn="just" eaLnBrk="1" hangingPunct="1">
              <a:lnSpc>
                <a:spcPct val="110000"/>
              </a:lnSpc>
              <a:buFont typeface="Wingdings" pitchFamily="2" charset="2"/>
              <a:buNone/>
            </a:pPr>
            <a:r>
              <a:rPr lang="en-US" altLang="zh-CN" smtClean="0"/>
              <a:t>AVG</a:t>
            </a:r>
            <a:r>
              <a:rPr lang="zh-CN" altLang="en-US" smtClean="0"/>
              <a:t>（</a:t>
            </a:r>
            <a:r>
              <a:rPr lang="en-US" altLang="zh-CN" smtClean="0"/>
              <a:t>[DISTINCT|</a:t>
            </a:r>
            <a:r>
              <a:rPr lang="en-US" altLang="zh-CN" u="sng" smtClean="0"/>
              <a:t>ALL</a:t>
            </a:r>
            <a:r>
              <a:rPr lang="en-US" altLang="zh-CN" smtClean="0"/>
              <a:t>] &lt;</a:t>
            </a:r>
            <a:r>
              <a:rPr lang="zh-CN" altLang="en-US" smtClean="0"/>
              <a:t>列名</a:t>
            </a:r>
            <a:r>
              <a:rPr lang="en-US" altLang="zh-CN" smtClean="0"/>
              <a:t>&gt;</a:t>
            </a:r>
            <a:r>
              <a:rPr lang="zh-CN" altLang="en-US" smtClean="0"/>
              <a:t>）</a:t>
            </a:r>
            <a:endParaRPr lang="zh-CN" altLang="en-US" sz="160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mtClean="0"/>
              <a:t>使用集函数（续） </a:t>
            </a:r>
          </a:p>
        </p:txBody>
      </p:sp>
      <p:sp>
        <p:nvSpPr>
          <p:cNvPr id="116739" name="Rectangle 3"/>
          <p:cNvSpPr>
            <a:spLocks noGrp="1" noChangeArrowheads="1"/>
          </p:cNvSpPr>
          <p:nvPr>
            <p:ph type="body" idx="1"/>
          </p:nvPr>
        </p:nvSpPr>
        <p:spPr/>
        <p:txBody>
          <a:bodyPr/>
          <a:lstStyle/>
          <a:p>
            <a:pPr lvl="1" algn="just" eaLnBrk="1" hangingPunct="1">
              <a:lnSpc>
                <a:spcPct val="90000"/>
              </a:lnSpc>
            </a:pPr>
            <a:r>
              <a:rPr lang="en-US" altLang="zh-CN" smtClean="0"/>
              <a:t>5</a:t>
            </a:r>
            <a:r>
              <a:rPr lang="zh-CN" altLang="en-US" smtClean="0"/>
              <a:t>类主要集函数</a:t>
            </a:r>
            <a:r>
              <a:rPr lang="en-US" altLang="zh-CN" smtClean="0"/>
              <a:t>(</a:t>
            </a:r>
            <a:r>
              <a:rPr lang="zh-CN" altLang="en-US" smtClean="0"/>
              <a:t>续</a:t>
            </a:r>
            <a:r>
              <a:rPr lang="en-US" altLang="zh-CN" smtClean="0"/>
              <a:t>)</a:t>
            </a:r>
          </a:p>
          <a:p>
            <a:pPr lvl="2" algn="just" eaLnBrk="1" hangingPunct="1">
              <a:lnSpc>
                <a:spcPct val="90000"/>
              </a:lnSpc>
              <a:buFont typeface="Wingdings" pitchFamily="2" charset="2"/>
              <a:buChar char=""/>
            </a:pPr>
            <a:r>
              <a:rPr lang="zh-CN" altLang="en-US" smtClean="0"/>
              <a:t>求最大值</a:t>
            </a:r>
          </a:p>
          <a:p>
            <a:pPr lvl="3" algn="just" eaLnBrk="1" hangingPunct="1">
              <a:lnSpc>
                <a:spcPct val="90000"/>
              </a:lnSpc>
              <a:buFont typeface="Wingdings" pitchFamily="2" charset="2"/>
              <a:buNone/>
            </a:pPr>
            <a:r>
              <a:rPr lang="en-US" altLang="zh-CN" sz="2400" smtClean="0"/>
              <a:t>MAX</a:t>
            </a:r>
            <a:r>
              <a:rPr lang="zh-CN" altLang="en-US" sz="2400" smtClean="0"/>
              <a:t>（</a:t>
            </a:r>
            <a:r>
              <a:rPr lang="en-US" altLang="zh-CN" sz="2400" smtClean="0"/>
              <a:t>[DISTINCT|</a:t>
            </a:r>
            <a:r>
              <a:rPr lang="en-US" altLang="zh-CN" sz="2400" u="sng" smtClean="0"/>
              <a:t>ALL</a:t>
            </a:r>
            <a:r>
              <a:rPr lang="en-US" altLang="zh-CN" sz="2400" smtClean="0"/>
              <a:t>] &lt;</a:t>
            </a:r>
            <a:r>
              <a:rPr lang="zh-CN" altLang="en-US" sz="2400" smtClean="0"/>
              <a:t>列名</a:t>
            </a:r>
            <a:r>
              <a:rPr lang="en-US" altLang="zh-CN" sz="2400" smtClean="0"/>
              <a:t>&gt;</a:t>
            </a:r>
            <a:r>
              <a:rPr lang="zh-CN" altLang="en-US" sz="2400" smtClean="0"/>
              <a:t>）	</a:t>
            </a:r>
            <a:endParaRPr lang="zh-CN" altLang="en-US" smtClean="0"/>
          </a:p>
          <a:p>
            <a:pPr lvl="2" algn="just" eaLnBrk="1" hangingPunct="1">
              <a:lnSpc>
                <a:spcPct val="90000"/>
              </a:lnSpc>
              <a:buFont typeface="Wingdings" pitchFamily="2" charset="2"/>
              <a:buChar char=""/>
            </a:pPr>
            <a:r>
              <a:rPr lang="zh-CN" altLang="en-US" smtClean="0"/>
              <a:t>求最小值</a:t>
            </a:r>
          </a:p>
          <a:p>
            <a:pPr lvl="3" algn="just" eaLnBrk="1" hangingPunct="1">
              <a:lnSpc>
                <a:spcPct val="90000"/>
              </a:lnSpc>
              <a:buFont typeface="Wingdings" pitchFamily="2" charset="2"/>
              <a:buNone/>
            </a:pPr>
            <a:r>
              <a:rPr lang="en-US" altLang="zh-CN" sz="2400" smtClean="0"/>
              <a:t>MIN</a:t>
            </a:r>
            <a:r>
              <a:rPr lang="zh-CN" altLang="en-US" sz="2400" smtClean="0"/>
              <a:t>（</a:t>
            </a:r>
            <a:r>
              <a:rPr lang="en-US" altLang="zh-CN" sz="2400" smtClean="0"/>
              <a:t>[DISTINCT|</a:t>
            </a:r>
            <a:r>
              <a:rPr lang="en-US" altLang="zh-CN" sz="2400" u="sng" smtClean="0"/>
              <a:t>ALL</a:t>
            </a:r>
            <a:r>
              <a:rPr lang="en-US" altLang="zh-CN" sz="2400" smtClean="0"/>
              <a:t>] &lt;</a:t>
            </a:r>
            <a:r>
              <a:rPr lang="zh-CN" altLang="en-US" sz="2400" smtClean="0"/>
              <a:t>列名</a:t>
            </a:r>
            <a:r>
              <a:rPr lang="en-US" altLang="zh-CN" sz="2400" smtClean="0"/>
              <a:t>&gt;</a:t>
            </a:r>
            <a:r>
              <a:rPr lang="zh-CN" altLang="en-US" sz="2400" smtClean="0"/>
              <a:t>）	</a:t>
            </a:r>
            <a:endParaRPr lang="zh-CN" altLang="en-US" smtClean="0"/>
          </a:p>
          <a:p>
            <a:pPr lvl="1" algn="just" eaLnBrk="1" hangingPunct="1">
              <a:lnSpc>
                <a:spcPct val="90000"/>
              </a:lnSpc>
              <a:buFontTx/>
              <a:buChar char="–"/>
            </a:pPr>
            <a:r>
              <a:rPr lang="en-US" altLang="zh-CN" smtClean="0"/>
              <a:t>DISTINCT</a:t>
            </a:r>
            <a:r>
              <a:rPr lang="zh-CN" altLang="en-US" smtClean="0"/>
              <a:t>短语：在计算时要取消指定列中的重复值</a:t>
            </a:r>
          </a:p>
          <a:p>
            <a:pPr lvl="1" algn="just" eaLnBrk="1" hangingPunct="1">
              <a:lnSpc>
                <a:spcPct val="90000"/>
              </a:lnSpc>
              <a:buFontTx/>
              <a:buChar char="–"/>
            </a:pPr>
            <a:r>
              <a:rPr lang="en-US" altLang="zh-CN" smtClean="0"/>
              <a:t>ALL</a:t>
            </a:r>
            <a:r>
              <a:rPr lang="zh-CN" altLang="en-US" smtClean="0"/>
              <a:t>短语：不取消重复值</a:t>
            </a:r>
          </a:p>
          <a:p>
            <a:pPr lvl="1" algn="just" eaLnBrk="1" hangingPunct="1">
              <a:lnSpc>
                <a:spcPct val="90000"/>
              </a:lnSpc>
              <a:buFontTx/>
              <a:buChar char="–"/>
            </a:pPr>
            <a:r>
              <a:rPr lang="en-US" altLang="zh-CN" smtClean="0"/>
              <a:t>ALL</a:t>
            </a:r>
            <a:r>
              <a:rPr lang="zh-CN" altLang="en-US" smtClean="0"/>
              <a:t>为缺省值</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使用集函数 （续）</a:t>
            </a:r>
          </a:p>
        </p:txBody>
      </p:sp>
      <p:sp>
        <p:nvSpPr>
          <p:cNvPr id="117763" name="Rectangle 3"/>
          <p:cNvSpPr>
            <a:spLocks noGrp="1" noChangeArrowheads="1"/>
          </p:cNvSpPr>
          <p:nvPr>
            <p:ph type="body" idx="1"/>
          </p:nvPr>
        </p:nvSpPr>
        <p:spPr/>
        <p:txBody>
          <a:bodyPr/>
          <a:lstStyle/>
          <a:p>
            <a:pPr algn="just" eaLnBrk="1" hangingPunct="1">
              <a:lnSpc>
                <a:spcPct val="90000"/>
              </a:lnSpc>
            </a:pPr>
            <a:r>
              <a:rPr lang="zh-CN" altLang="en-US" smtClean="0"/>
              <a:t>例题</a:t>
            </a:r>
          </a:p>
          <a:p>
            <a:pPr lvl="1" algn="just" eaLnBrk="1" hangingPunct="1">
              <a:lnSpc>
                <a:spcPct val="90000"/>
              </a:lnSpc>
              <a:buFont typeface="Wingdings" pitchFamily="2" charset="2"/>
              <a:buNone/>
            </a:pPr>
            <a:r>
              <a:rPr lang="en-US" altLang="zh-CN" sz="2200" smtClean="0"/>
              <a:t>[</a:t>
            </a:r>
            <a:r>
              <a:rPr lang="zh-CN" altLang="en-US" sz="2200" smtClean="0"/>
              <a:t>例</a:t>
            </a:r>
            <a:r>
              <a:rPr lang="en-US" altLang="zh-CN" sz="2200" smtClean="0"/>
              <a:t>26]  </a:t>
            </a:r>
            <a:r>
              <a:rPr lang="zh-CN" altLang="en-US" sz="2200" smtClean="0"/>
              <a:t>查询学生总人数。</a:t>
            </a:r>
          </a:p>
          <a:p>
            <a:pPr lvl="2" algn="just" eaLnBrk="1" hangingPunct="1">
              <a:lnSpc>
                <a:spcPct val="90000"/>
              </a:lnSpc>
              <a:buFont typeface="Wingdings" pitchFamily="2" charset="2"/>
              <a:buNone/>
            </a:pPr>
            <a:r>
              <a:rPr lang="zh-CN" altLang="en-US" sz="2000" smtClean="0"/>
              <a:t>    </a:t>
            </a:r>
            <a:r>
              <a:rPr lang="en-US" altLang="zh-CN" smtClean="0"/>
              <a:t>SELECT COUNT(*)</a:t>
            </a:r>
          </a:p>
          <a:p>
            <a:pPr lvl="2" algn="just" eaLnBrk="1" hangingPunct="1">
              <a:lnSpc>
                <a:spcPct val="90000"/>
              </a:lnSpc>
              <a:buFont typeface="Wingdings" pitchFamily="2" charset="2"/>
              <a:buNone/>
            </a:pPr>
            <a:r>
              <a:rPr lang="en-US" altLang="zh-CN" smtClean="0"/>
              <a:t>    FROM  Student</a:t>
            </a:r>
            <a:r>
              <a:rPr lang="zh-CN" altLang="en-US" smtClean="0"/>
              <a:t>；</a:t>
            </a:r>
          </a:p>
          <a:p>
            <a:pPr algn="just" eaLnBrk="1" hangingPunct="1">
              <a:lnSpc>
                <a:spcPct val="90000"/>
              </a:lnSpc>
              <a:buFont typeface="Wingdings" pitchFamily="2" charset="2"/>
              <a:buNone/>
            </a:pPr>
            <a:r>
              <a:rPr lang="zh-CN" altLang="en-US" sz="2600" smtClean="0">
                <a:latin typeface="Courier New" pitchFamily="49" charset="0"/>
              </a:rPr>
              <a:t> </a:t>
            </a:r>
            <a:endParaRPr lang="zh-CN" altLang="en-US" sz="2600" smtClean="0"/>
          </a:p>
          <a:p>
            <a:pPr lvl="1" algn="just" eaLnBrk="1" hangingPunct="1">
              <a:lnSpc>
                <a:spcPct val="90000"/>
              </a:lnSpc>
              <a:buFont typeface="Wingdings" pitchFamily="2" charset="2"/>
              <a:buNone/>
            </a:pPr>
            <a:r>
              <a:rPr lang="en-US" altLang="zh-CN" sz="2200" smtClean="0"/>
              <a:t>[</a:t>
            </a:r>
            <a:r>
              <a:rPr lang="zh-CN" altLang="en-US" sz="2200" smtClean="0"/>
              <a:t>例</a:t>
            </a:r>
            <a:r>
              <a:rPr lang="en-US" altLang="zh-CN" sz="2200" smtClean="0"/>
              <a:t>27]  </a:t>
            </a:r>
            <a:r>
              <a:rPr lang="zh-CN" altLang="en-US" sz="2200" smtClean="0"/>
              <a:t>查询选修了课程的学生人数。</a:t>
            </a:r>
          </a:p>
          <a:p>
            <a:pPr lvl="2" algn="just" eaLnBrk="1" hangingPunct="1">
              <a:lnSpc>
                <a:spcPct val="90000"/>
              </a:lnSpc>
              <a:buFont typeface="Wingdings" pitchFamily="2" charset="2"/>
              <a:buNone/>
            </a:pPr>
            <a:r>
              <a:rPr lang="zh-CN" altLang="en-US" sz="2000" smtClean="0"/>
              <a:t>     </a:t>
            </a:r>
            <a:r>
              <a:rPr lang="en-US" altLang="zh-CN" smtClean="0"/>
              <a:t>SELECT COUNT(DISTINCT Sno)</a:t>
            </a:r>
          </a:p>
          <a:p>
            <a:pPr lvl="2" algn="just" eaLnBrk="1" hangingPunct="1">
              <a:lnSpc>
                <a:spcPct val="90000"/>
              </a:lnSpc>
              <a:buFont typeface="Wingdings" pitchFamily="2" charset="2"/>
              <a:buNone/>
            </a:pPr>
            <a:r>
              <a:rPr lang="en-US" altLang="zh-CN" smtClean="0"/>
              <a:t>     FROM SC</a:t>
            </a:r>
            <a:r>
              <a:rPr lang="zh-CN" altLang="en-US" smtClean="0"/>
              <a:t>；</a:t>
            </a:r>
          </a:p>
          <a:p>
            <a:pPr lvl="1" algn="just" eaLnBrk="1" hangingPunct="1">
              <a:lnSpc>
                <a:spcPct val="90000"/>
              </a:lnSpc>
              <a:buFont typeface="Wingdings" pitchFamily="2" charset="2"/>
              <a:buNone/>
            </a:pPr>
            <a:r>
              <a:rPr lang="zh-CN" altLang="en-US" sz="2200" smtClean="0"/>
              <a:t>注：用</a:t>
            </a:r>
            <a:r>
              <a:rPr lang="en-US" altLang="zh-CN" sz="2200" smtClean="0"/>
              <a:t>DISTINCT</a:t>
            </a:r>
            <a:r>
              <a:rPr lang="zh-CN" altLang="en-US" sz="2200" smtClean="0"/>
              <a:t>以避免重复计算学生人数</a:t>
            </a:r>
          </a:p>
          <a:p>
            <a:pPr eaLnBrk="1" hangingPunct="1">
              <a:lnSpc>
                <a:spcPct val="90000"/>
              </a:lnSpc>
              <a:buFont typeface="Wingdings" pitchFamily="2" charset="2"/>
              <a:buNone/>
            </a:pPr>
            <a:endParaRPr lang="en-US" altLang="zh-CN" sz="260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smtClean="0"/>
              <a:t>使用集函数 （续）</a:t>
            </a:r>
          </a:p>
        </p:txBody>
      </p:sp>
      <p:sp>
        <p:nvSpPr>
          <p:cNvPr id="118787"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2600" smtClean="0"/>
              <a:t>[</a:t>
            </a:r>
            <a:r>
              <a:rPr lang="zh-CN" altLang="en-US" sz="2600" smtClean="0"/>
              <a:t>例</a:t>
            </a:r>
            <a:r>
              <a:rPr lang="en-US" altLang="zh-CN" sz="2600" smtClean="0"/>
              <a:t>28]  </a:t>
            </a:r>
            <a:r>
              <a:rPr lang="zh-CN" altLang="en-US" sz="2600" smtClean="0"/>
              <a:t>计算</a:t>
            </a:r>
            <a:r>
              <a:rPr lang="en-US" altLang="zh-CN" sz="2600" smtClean="0"/>
              <a:t>1</a:t>
            </a:r>
            <a:r>
              <a:rPr lang="zh-CN" altLang="en-US" sz="2600" smtClean="0"/>
              <a:t>号课程的学生平均成绩。</a:t>
            </a:r>
          </a:p>
          <a:p>
            <a:pPr lvl="1" algn="just" eaLnBrk="1" hangingPunct="1">
              <a:lnSpc>
                <a:spcPct val="90000"/>
              </a:lnSpc>
              <a:buFont typeface="Wingdings" pitchFamily="2" charset="2"/>
              <a:buNone/>
            </a:pPr>
            <a:r>
              <a:rPr lang="zh-CN" altLang="en-US" sz="2200" smtClean="0"/>
              <a:t>     </a:t>
            </a:r>
            <a:r>
              <a:rPr lang="en-US" altLang="zh-CN" sz="2200" smtClean="0"/>
              <a:t>SELECT AVG(Grade)</a:t>
            </a:r>
          </a:p>
          <a:p>
            <a:pPr lvl="1" algn="just" eaLnBrk="1" hangingPunct="1">
              <a:lnSpc>
                <a:spcPct val="90000"/>
              </a:lnSpc>
              <a:buFont typeface="Wingdings" pitchFamily="2" charset="2"/>
              <a:buNone/>
            </a:pPr>
            <a:r>
              <a:rPr lang="en-US" altLang="zh-CN" sz="2200" smtClean="0"/>
              <a:t>     FROM SC</a:t>
            </a:r>
          </a:p>
          <a:p>
            <a:pPr lvl="1" algn="just" eaLnBrk="1" hangingPunct="1">
              <a:lnSpc>
                <a:spcPct val="90000"/>
              </a:lnSpc>
              <a:buFont typeface="Wingdings" pitchFamily="2" charset="2"/>
              <a:buNone/>
            </a:pPr>
            <a:r>
              <a:rPr lang="en-US" altLang="zh-CN" sz="2200" smtClean="0"/>
              <a:t>     WHERE Cno= ' 1 '</a:t>
            </a:r>
            <a:r>
              <a:rPr lang="zh-CN" altLang="en-US" sz="2200" smtClean="0"/>
              <a:t>；</a:t>
            </a:r>
          </a:p>
          <a:p>
            <a:pPr algn="just" eaLnBrk="1" hangingPunct="1">
              <a:lnSpc>
                <a:spcPct val="90000"/>
              </a:lnSpc>
              <a:buFont typeface="Wingdings" pitchFamily="2" charset="2"/>
              <a:buNone/>
            </a:pPr>
            <a:r>
              <a:rPr lang="zh-CN" altLang="en-US" sz="2600" smtClean="0">
                <a:latin typeface="Courier New" pitchFamily="49" charset="0"/>
              </a:rPr>
              <a:t> </a:t>
            </a:r>
            <a:endParaRPr lang="zh-CN" altLang="en-US" sz="2600" smtClean="0"/>
          </a:p>
          <a:p>
            <a:pPr algn="just" eaLnBrk="1" hangingPunct="1">
              <a:lnSpc>
                <a:spcPct val="90000"/>
              </a:lnSpc>
              <a:buFont typeface="Wingdings" pitchFamily="2" charset="2"/>
              <a:buNone/>
            </a:pPr>
            <a:r>
              <a:rPr lang="en-US" altLang="zh-CN" sz="2600" smtClean="0"/>
              <a:t>[</a:t>
            </a:r>
            <a:r>
              <a:rPr lang="zh-CN" altLang="en-US" sz="2600" smtClean="0"/>
              <a:t>例</a:t>
            </a:r>
            <a:r>
              <a:rPr lang="en-US" altLang="zh-CN" sz="2600" smtClean="0"/>
              <a:t>29]  </a:t>
            </a:r>
            <a:r>
              <a:rPr lang="zh-CN" altLang="en-US" sz="2600" smtClean="0"/>
              <a:t>查询选修</a:t>
            </a:r>
            <a:r>
              <a:rPr lang="en-US" altLang="zh-CN" sz="2600" smtClean="0"/>
              <a:t>1</a:t>
            </a:r>
            <a:r>
              <a:rPr lang="zh-CN" altLang="en-US" sz="2600" smtClean="0"/>
              <a:t>号课程的学生最高分数。</a:t>
            </a:r>
          </a:p>
          <a:p>
            <a:pPr lvl="1" algn="just" eaLnBrk="1" hangingPunct="1">
              <a:lnSpc>
                <a:spcPct val="90000"/>
              </a:lnSpc>
              <a:buFont typeface="Wingdings" pitchFamily="2" charset="2"/>
              <a:buNone/>
            </a:pPr>
            <a:r>
              <a:rPr lang="zh-CN" altLang="en-US" sz="2200" smtClean="0"/>
              <a:t>     </a:t>
            </a:r>
            <a:r>
              <a:rPr lang="en-US" altLang="zh-CN" sz="2200" smtClean="0"/>
              <a:t>SELECT MAX(Grade)</a:t>
            </a:r>
          </a:p>
          <a:p>
            <a:pPr lvl="1" algn="just" eaLnBrk="1" hangingPunct="1">
              <a:lnSpc>
                <a:spcPct val="90000"/>
              </a:lnSpc>
              <a:buFont typeface="Wingdings" pitchFamily="2" charset="2"/>
              <a:buNone/>
            </a:pPr>
            <a:r>
              <a:rPr lang="en-US" altLang="zh-CN" sz="2200" smtClean="0"/>
              <a:t>     FROM SC</a:t>
            </a:r>
          </a:p>
          <a:p>
            <a:pPr lvl="1" algn="just" eaLnBrk="1" hangingPunct="1">
              <a:lnSpc>
                <a:spcPct val="90000"/>
              </a:lnSpc>
              <a:buFont typeface="Wingdings" pitchFamily="2" charset="2"/>
              <a:buNone/>
            </a:pPr>
            <a:r>
              <a:rPr lang="en-US" altLang="zh-CN" sz="2200" smtClean="0"/>
              <a:t>     WHER Cno= ' 1 '</a:t>
            </a:r>
            <a:r>
              <a:rPr lang="zh-CN" altLang="en-US" sz="2200" smtClean="0"/>
              <a:t>；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smtClean="0"/>
              <a:t>五、对查询结果分组 </a:t>
            </a:r>
          </a:p>
        </p:txBody>
      </p:sp>
      <p:sp>
        <p:nvSpPr>
          <p:cNvPr id="119811" name="Rectangle 3"/>
          <p:cNvSpPr>
            <a:spLocks noGrp="1" noChangeArrowheads="1"/>
          </p:cNvSpPr>
          <p:nvPr>
            <p:ph type="body" idx="1"/>
          </p:nvPr>
        </p:nvSpPr>
        <p:spPr/>
        <p:txBody>
          <a:bodyPr/>
          <a:lstStyle/>
          <a:p>
            <a:pPr algn="just" eaLnBrk="1" hangingPunct="1"/>
            <a:r>
              <a:rPr lang="zh-CN" altLang="en-US" smtClean="0"/>
              <a:t>用途</a:t>
            </a:r>
          </a:p>
          <a:p>
            <a:pPr lvl="1" algn="just" eaLnBrk="1" hangingPunct="1"/>
            <a:r>
              <a:rPr lang="zh-CN" altLang="en-US" smtClean="0"/>
              <a:t> 	细化集函数的作用对象</a:t>
            </a:r>
          </a:p>
          <a:p>
            <a:pPr lvl="2" algn="just" eaLnBrk="1" hangingPunct="1"/>
            <a:r>
              <a:rPr lang="zh-CN" altLang="en-US" smtClean="0"/>
              <a:t> 未对查询结果分组，集函数将作用于整个查询结果</a:t>
            </a:r>
          </a:p>
          <a:p>
            <a:pPr lvl="2" eaLnBrk="1" hangingPunct="1"/>
            <a:r>
              <a:rPr lang="zh-CN" altLang="en-US" smtClean="0"/>
              <a:t> 对查询结果分组后，集函数将分别作用于每个组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mtClean="0"/>
              <a:t>对查询结果分组 （续）</a:t>
            </a:r>
          </a:p>
        </p:txBody>
      </p:sp>
      <p:sp>
        <p:nvSpPr>
          <p:cNvPr id="120835" name="Rectangle 3"/>
          <p:cNvSpPr>
            <a:spLocks noGrp="1" noChangeArrowheads="1"/>
          </p:cNvSpPr>
          <p:nvPr>
            <p:ph type="body" idx="1"/>
          </p:nvPr>
        </p:nvSpPr>
        <p:spPr/>
        <p:txBody>
          <a:bodyPr/>
          <a:lstStyle/>
          <a:p>
            <a:pPr algn="just" eaLnBrk="1" hangingPunct="1">
              <a:lnSpc>
                <a:spcPct val="110000"/>
              </a:lnSpc>
            </a:pPr>
            <a:r>
              <a:rPr lang="zh-CN" altLang="en-US" sz="2600" smtClean="0"/>
              <a:t>方法（参照后面例题）</a:t>
            </a:r>
          </a:p>
          <a:p>
            <a:pPr lvl="1" algn="just" eaLnBrk="1" hangingPunct="1">
              <a:lnSpc>
                <a:spcPct val="110000"/>
              </a:lnSpc>
            </a:pPr>
            <a:r>
              <a:rPr lang="zh-CN" altLang="en-US" sz="2200" smtClean="0"/>
              <a:t>使用</a:t>
            </a:r>
            <a:r>
              <a:rPr lang="en-US" altLang="zh-CN" sz="2200" smtClean="0"/>
              <a:t>GROUP BY</a:t>
            </a:r>
            <a:r>
              <a:rPr lang="zh-CN" altLang="en-US" sz="2200" smtClean="0"/>
              <a:t>子句分组</a:t>
            </a:r>
          </a:p>
          <a:p>
            <a:pPr lvl="2" algn="just" eaLnBrk="1" hangingPunct="1">
              <a:lnSpc>
                <a:spcPct val="110000"/>
              </a:lnSpc>
            </a:pPr>
            <a:r>
              <a:rPr lang="zh-CN" altLang="en-US" smtClean="0"/>
              <a:t>分组方法：按指定的一列或多列值分组，值相等的为一组         </a:t>
            </a:r>
          </a:p>
          <a:p>
            <a:pPr lvl="2" algn="just" eaLnBrk="1" hangingPunct="1">
              <a:lnSpc>
                <a:spcPct val="110000"/>
              </a:lnSpc>
            </a:pPr>
            <a:r>
              <a:rPr lang="zh-CN" altLang="en-US" smtClean="0"/>
              <a:t>使用</a:t>
            </a:r>
            <a:r>
              <a:rPr lang="en-US" altLang="zh-CN" smtClean="0"/>
              <a:t>GROUP BY</a:t>
            </a:r>
            <a:r>
              <a:rPr lang="zh-CN" altLang="en-US" smtClean="0"/>
              <a:t>子句后，</a:t>
            </a:r>
            <a:r>
              <a:rPr lang="en-US" altLang="zh-CN" smtClean="0"/>
              <a:t>SELECT</a:t>
            </a:r>
            <a:r>
              <a:rPr lang="zh-CN" altLang="en-US" smtClean="0"/>
              <a:t>子句的列名列表中只能出现分组属性和集函数</a:t>
            </a:r>
            <a:endParaRPr lang="zh-CN" altLang="en-US" sz="2000" smtClean="0"/>
          </a:p>
          <a:p>
            <a:pPr lvl="2" algn="just" eaLnBrk="1" hangingPunct="1">
              <a:lnSpc>
                <a:spcPct val="110000"/>
              </a:lnSpc>
            </a:pPr>
            <a:r>
              <a:rPr lang="en-US" altLang="zh-CN" smtClean="0"/>
              <a:t>GROUP BY</a:t>
            </a:r>
            <a:r>
              <a:rPr lang="zh-CN" altLang="en-US" smtClean="0"/>
              <a:t>子句的作用对象是查询的中间结果表                     </a:t>
            </a:r>
          </a:p>
          <a:p>
            <a:pPr lvl="1" algn="just" eaLnBrk="1" hangingPunct="1">
              <a:buFont typeface="Wingdings" pitchFamily="2" charset="2"/>
              <a:buNone/>
            </a:pPr>
            <a:r>
              <a:rPr lang="zh-CN" altLang="en-US" sz="2000" smtClean="0"/>
              <a: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zh-CN" altLang="en-US" smtClean="0"/>
              <a:t>例题</a:t>
            </a:r>
          </a:p>
        </p:txBody>
      </p:sp>
      <p:sp>
        <p:nvSpPr>
          <p:cNvPr id="121859" name="Rectangle 3"/>
          <p:cNvSpPr>
            <a:spLocks noGrp="1" noChangeArrowheads="1"/>
          </p:cNvSpPr>
          <p:nvPr>
            <p:ph type="body" idx="1"/>
          </p:nvPr>
        </p:nvSpPr>
        <p:spPr>
          <a:xfrm>
            <a:off x="990600" y="1828800"/>
            <a:ext cx="7772400" cy="4495800"/>
          </a:xfrm>
        </p:spPr>
        <p:txBody>
          <a:bodyPr/>
          <a:lstStyle/>
          <a:p>
            <a:pPr algn="just" eaLnBrk="1" hangingPunct="1">
              <a:lnSpc>
                <a:spcPct val="90000"/>
              </a:lnSpc>
              <a:buFont typeface="Wingdings" pitchFamily="2" charset="2"/>
              <a:buNone/>
            </a:pPr>
            <a:r>
              <a:rPr lang="en-US" altLang="zh-CN" sz="2600" smtClean="0"/>
              <a:t>[</a:t>
            </a:r>
            <a:r>
              <a:rPr lang="zh-CN" altLang="en-US" sz="2100" smtClean="0">
                <a:ea typeface="黑体" pitchFamily="49" charset="-122"/>
              </a:rPr>
              <a:t>例</a:t>
            </a:r>
            <a:r>
              <a:rPr lang="en-US" altLang="zh-CN" sz="2100" smtClean="0"/>
              <a:t>30]  </a:t>
            </a:r>
            <a:r>
              <a:rPr lang="zh-CN" altLang="en-US" sz="2100" smtClean="0"/>
              <a:t>求各个课程号及相应的选课人数。</a:t>
            </a:r>
          </a:p>
          <a:p>
            <a:pPr algn="just" eaLnBrk="1" hangingPunct="1">
              <a:lnSpc>
                <a:spcPct val="90000"/>
              </a:lnSpc>
              <a:buFont typeface="Wingdings" pitchFamily="2" charset="2"/>
              <a:buNone/>
            </a:pPr>
            <a:r>
              <a:rPr lang="zh-CN" altLang="en-US" sz="2100" smtClean="0"/>
              <a:t>     </a:t>
            </a:r>
            <a:r>
              <a:rPr lang="en-US" altLang="zh-CN" sz="2100" smtClean="0"/>
              <a:t>SELECT Cno</a:t>
            </a:r>
            <a:r>
              <a:rPr lang="zh-CN" altLang="en-US" sz="2100" smtClean="0"/>
              <a:t>，</a:t>
            </a:r>
            <a:r>
              <a:rPr lang="en-US" altLang="zh-CN" sz="2100" smtClean="0"/>
              <a:t>COUNT(Sno)</a:t>
            </a:r>
          </a:p>
          <a:p>
            <a:pPr algn="just" eaLnBrk="1" hangingPunct="1">
              <a:lnSpc>
                <a:spcPct val="90000"/>
              </a:lnSpc>
              <a:buFont typeface="Wingdings" pitchFamily="2" charset="2"/>
              <a:buNone/>
            </a:pPr>
            <a:r>
              <a:rPr lang="en-US" altLang="zh-CN" sz="2100" smtClean="0"/>
              <a:t>     FROM SC</a:t>
            </a:r>
          </a:p>
          <a:p>
            <a:pPr algn="just" eaLnBrk="1" hangingPunct="1">
              <a:lnSpc>
                <a:spcPct val="90000"/>
              </a:lnSpc>
              <a:buFont typeface="Wingdings" pitchFamily="2" charset="2"/>
              <a:buNone/>
            </a:pPr>
            <a:r>
              <a:rPr lang="en-US" altLang="zh-CN" sz="2100" smtClean="0"/>
              <a:t>     GROUP BY Cno</a:t>
            </a:r>
            <a:r>
              <a:rPr lang="zh-CN" altLang="en-US" sz="2100" smtClean="0"/>
              <a:t>； </a:t>
            </a:r>
          </a:p>
          <a:p>
            <a:pPr eaLnBrk="1" hangingPunct="1">
              <a:lnSpc>
                <a:spcPct val="90000"/>
              </a:lnSpc>
              <a:buFont typeface="Wingdings" pitchFamily="2" charset="2"/>
              <a:buNone/>
            </a:pPr>
            <a:r>
              <a:rPr lang="zh-CN" altLang="en-US" sz="2100" smtClean="0"/>
              <a:t>     结果</a:t>
            </a:r>
          </a:p>
          <a:p>
            <a:pPr eaLnBrk="1" hangingPunct="1">
              <a:lnSpc>
                <a:spcPct val="90000"/>
              </a:lnSpc>
              <a:buFont typeface="Wingdings" pitchFamily="2" charset="2"/>
              <a:buNone/>
            </a:pPr>
            <a:r>
              <a:rPr lang="zh-CN" altLang="en-US" sz="2100" smtClean="0"/>
              <a:t>                    </a:t>
            </a:r>
            <a:r>
              <a:rPr lang="en-US" altLang="zh-CN" sz="2100" smtClean="0"/>
              <a:t>Cno        COUNT(Sno)</a:t>
            </a:r>
          </a:p>
          <a:p>
            <a:pPr eaLnBrk="1" hangingPunct="1">
              <a:lnSpc>
                <a:spcPct val="90000"/>
              </a:lnSpc>
              <a:buFont typeface="Wingdings" pitchFamily="2" charset="2"/>
              <a:buNone/>
            </a:pPr>
            <a:r>
              <a:rPr lang="en-US" altLang="zh-CN" sz="2600" smtClean="0"/>
              <a:t> 			</a:t>
            </a:r>
            <a:r>
              <a:rPr lang="en-US" altLang="zh-CN" sz="2100" smtClean="0"/>
              <a:t>1             22</a:t>
            </a:r>
          </a:p>
          <a:p>
            <a:pPr algn="just" eaLnBrk="1" hangingPunct="1">
              <a:lnSpc>
                <a:spcPct val="90000"/>
              </a:lnSpc>
              <a:buFont typeface="Wingdings" pitchFamily="2" charset="2"/>
              <a:buNone/>
            </a:pPr>
            <a:r>
              <a:rPr lang="en-US" altLang="zh-CN" sz="2100" smtClean="0"/>
              <a:t>    </a:t>
            </a:r>
            <a:r>
              <a:rPr lang="en-US" altLang="zh-CN" sz="2600" smtClean="0"/>
              <a:t>		        </a:t>
            </a:r>
            <a:r>
              <a:rPr lang="en-US" altLang="zh-CN" sz="2100" smtClean="0"/>
              <a:t>   2             34</a:t>
            </a:r>
          </a:p>
          <a:p>
            <a:pPr algn="just" eaLnBrk="1" hangingPunct="1">
              <a:lnSpc>
                <a:spcPct val="90000"/>
              </a:lnSpc>
              <a:buFont typeface="Wingdings" pitchFamily="2" charset="2"/>
              <a:buNone/>
            </a:pPr>
            <a:r>
              <a:rPr lang="en-US" altLang="zh-CN" sz="2100" smtClean="0"/>
              <a:t>     		3             44</a:t>
            </a:r>
          </a:p>
          <a:p>
            <a:pPr algn="just" eaLnBrk="1" hangingPunct="1">
              <a:lnSpc>
                <a:spcPct val="90000"/>
              </a:lnSpc>
              <a:buFont typeface="Wingdings" pitchFamily="2" charset="2"/>
              <a:buNone/>
            </a:pPr>
            <a:r>
              <a:rPr lang="en-US" altLang="zh-CN" sz="2100" smtClean="0"/>
              <a:t>  			4             33</a:t>
            </a:r>
          </a:p>
          <a:p>
            <a:pPr algn="just" eaLnBrk="1" hangingPunct="1">
              <a:lnSpc>
                <a:spcPct val="90000"/>
              </a:lnSpc>
              <a:buFont typeface="Wingdings" pitchFamily="2" charset="2"/>
              <a:buNone/>
            </a:pPr>
            <a:r>
              <a:rPr lang="en-US" altLang="zh-CN" sz="2100" smtClean="0"/>
              <a:t>       		5             48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smtClean="0"/>
              <a:t>例题</a:t>
            </a:r>
          </a:p>
        </p:txBody>
      </p:sp>
      <p:sp>
        <p:nvSpPr>
          <p:cNvPr id="122883" name="Rectangle 3"/>
          <p:cNvSpPr>
            <a:spLocks noGrp="1" noChangeArrowheads="1"/>
          </p:cNvSpPr>
          <p:nvPr>
            <p:ph type="body" idx="1"/>
          </p:nvPr>
        </p:nvSpPr>
        <p:spPr>
          <a:xfrm>
            <a:off x="990600" y="1828800"/>
            <a:ext cx="7924800" cy="4724400"/>
          </a:xfrm>
        </p:spPr>
        <p:txBody>
          <a:bodyPr/>
          <a:lstStyle/>
          <a:p>
            <a:pPr algn="just" eaLnBrk="1" hangingPunct="1">
              <a:lnSpc>
                <a:spcPct val="90000"/>
              </a:lnSpc>
              <a:buFont typeface="Wingdings" pitchFamily="2" charset="2"/>
              <a:buNone/>
            </a:pPr>
            <a:r>
              <a:rPr lang="en-US" altLang="zh-CN" sz="2600" smtClean="0"/>
              <a:t>[</a:t>
            </a:r>
            <a:r>
              <a:rPr lang="zh-CN" altLang="en-US" sz="2100" smtClean="0">
                <a:ea typeface="黑体" pitchFamily="49" charset="-122"/>
              </a:rPr>
              <a:t>例</a:t>
            </a:r>
            <a:r>
              <a:rPr lang="en-US" altLang="zh-CN" sz="2100" smtClean="0"/>
              <a:t>31]  </a:t>
            </a:r>
            <a:r>
              <a:rPr lang="zh-CN" altLang="en-US" sz="2100" smtClean="0"/>
              <a:t>求各个课程号及相应的课程成绩在</a:t>
            </a:r>
            <a:r>
              <a:rPr lang="en-US" altLang="zh-CN" sz="2100" smtClean="0"/>
              <a:t>90</a:t>
            </a:r>
            <a:r>
              <a:rPr lang="zh-CN" altLang="en-US" sz="2100" smtClean="0"/>
              <a:t>分以上的学生人数。</a:t>
            </a:r>
          </a:p>
          <a:p>
            <a:pPr algn="just" eaLnBrk="1" hangingPunct="1">
              <a:lnSpc>
                <a:spcPct val="90000"/>
              </a:lnSpc>
              <a:buFont typeface="Wingdings" pitchFamily="2" charset="2"/>
              <a:buNone/>
            </a:pPr>
            <a:r>
              <a:rPr lang="zh-CN" altLang="en-US" sz="2100" smtClean="0"/>
              <a:t>     </a:t>
            </a:r>
            <a:r>
              <a:rPr lang="en-US" altLang="zh-CN" sz="2100" smtClean="0"/>
              <a:t>SELECT Cno</a:t>
            </a:r>
            <a:r>
              <a:rPr lang="zh-CN" altLang="en-US" sz="2100" smtClean="0"/>
              <a:t>，</a:t>
            </a:r>
            <a:r>
              <a:rPr lang="en-US" altLang="zh-CN" sz="2100" smtClean="0"/>
              <a:t>COUNT(Sno)</a:t>
            </a:r>
          </a:p>
          <a:p>
            <a:pPr algn="just" eaLnBrk="1" hangingPunct="1">
              <a:lnSpc>
                <a:spcPct val="90000"/>
              </a:lnSpc>
              <a:buFont typeface="Wingdings" pitchFamily="2" charset="2"/>
              <a:buNone/>
            </a:pPr>
            <a:r>
              <a:rPr lang="en-US" altLang="zh-CN" sz="2100" smtClean="0"/>
              <a:t>     FROM SC</a:t>
            </a:r>
          </a:p>
          <a:p>
            <a:pPr algn="just" eaLnBrk="1" hangingPunct="1">
              <a:lnSpc>
                <a:spcPct val="90000"/>
              </a:lnSpc>
              <a:buFont typeface="Wingdings" pitchFamily="2" charset="2"/>
              <a:buNone/>
            </a:pPr>
            <a:r>
              <a:rPr lang="en-US" altLang="zh-CN" sz="2100" smtClean="0"/>
              <a:t>     WHERE Grade&gt;=90</a:t>
            </a:r>
          </a:p>
          <a:p>
            <a:pPr algn="just" eaLnBrk="1" hangingPunct="1">
              <a:lnSpc>
                <a:spcPct val="90000"/>
              </a:lnSpc>
              <a:buFont typeface="Wingdings" pitchFamily="2" charset="2"/>
              <a:buNone/>
            </a:pPr>
            <a:r>
              <a:rPr lang="en-US" altLang="zh-CN" sz="2100" smtClean="0"/>
              <a:t>     GROUP BY Cno</a:t>
            </a:r>
            <a:r>
              <a:rPr lang="zh-CN" altLang="en-US" sz="2100" smtClean="0"/>
              <a:t>； </a:t>
            </a:r>
          </a:p>
          <a:p>
            <a:pPr eaLnBrk="1" hangingPunct="1">
              <a:lnSpc>
                <a:spcPct val="90000"/>
              </a:lnSpc>
              <a:buFont typeface="Wingdings" pitchFamily="2" charset="2"/>
              <a:buNone/>
            </a:pPr>
            <a:r>
              <a:rPr lang="zh-CN" altLang="en-US" sz="2100" smtClean="0"/>
              <a:t>     结果</a:t>
            </a:r>
          </a:p>
          <a:p>
            <a:pPr eaLnBrk="1" hangingPunct="1">
              <a:lnSpc>
                <a:spcPct val="70000"/>
              </a:lnSpc>
              <a:buFont typeface="Wingdings" pitchFamily="2" charset="2"/>
              <a:buNone/>
            </a:pPr>
            <a:r>
              <a:rPr lang="zh-CN" altLang="en-US" sz="2100" smtClean="0"/>
              <a:t>                    </a:t>
            </a:r>
            <a:r>
              <a:rPr lang="en-US" altLang="zh-CN" sz="2100" smtClean="0"/>
              <a:t>Cno        COUNT(Sno)</a:t>
            </a:r>
          </a:p>
          <a:p>
            <a:pPr eaLnBrk="1" hangingPunct="1">
              <a:lnSpc>
                <a:spcPct val="70000"/>
              </a:lnSpc>
              <a:buFont typeface="Wingdings" pitchFamily="2" charset="2"/>
              <a:buNone/>
            </a:pPr>
            <a:r>
              <a:rPr lang="en-US" altLang="zh-CN" sz="2600" smtClean="0"/>
              <a:t> 			</a:t>
            </a:r>
            <a:r>
              <a:rPr lang="en-US" altLang="zh-CN" sz="2100" smtClean="0"/>
              <a:t>1            13</a:t>
            </a:r>
          </a:p>
          <a:p>
            <a:pPr algn="just" eaLnBrk="1" hangingPunct="1">
              <a:lnSpc>
                <a:spcPct val="70000"/>
              </a:lnSpc>
              <a:buFont typeface="Wingdings" pitchFamily="2" charset="2"/>
              <a:buNone/>
            </a:pPr>
            <a:r>
              <a:rPr lang="en-US" altLang="zh-CN" sz="2100" smtClean="0"/>
              <a:t>    </a:t>
            </a:r>
            <a:r>
              <a:rPr lang="en-US" altLang="zh-CN" sz="2600" smtClean="0"/>
              <a:t>		        </a:t>
            </a:r>
            <a:r>
              <a:rPr lang="en-US" altLang="zh-CN" sz="2100" smtClean="0"/>
              <a:t>   2            7</a:t>
            </a:r>
          </a:p>
          <a:p>
            <a:pPr algn="just" eaLnBrk="1" hangingPunct="1">
              <a:lnSpc>
                <a:spcPct val="70000"/>
              </a:lnSpc>
              <a:buFont typeface="Wingdings" pitchFamily="2" charset="2"/>
              <a:buNone/>
            </a:pPr>
            <a:r>
              <a:rPr lang="en-US" altLang="zh-CN" sz="2100" smtClean="0"/>
              <a:t>    			4             3</a:t>
            </a:r>
          </a:p>
          <a:p>
            <a:pPr algn="just" eaLnBrk="1" hangingPunct="1">
              <a:lnSpc>
                <a:spcPct val="70000"/>
              </a:lnSpc>
              <a:buFont typeface="Wingdings" pitchFamily="2" charset="2"/>
              <a:buNone/>
            </a:pPr>
            <a:r>
              <a:rPr lang="en-US" altLang="zh-CN" sz="2100" smtClean="0"/>
              <a:t>       		5             8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smtClean="0"/>
              <a:t>对查询结果分组 （续）</a:t>
            </a:r>
          </a:p>
        </p:txBody>
      </p:sp>
      <p:sp>
        <p:nvSpPr>
          <p:cNvPr id="123907" name="Rectangle 3"/>
          <p:cNvSpPr>
            <a:spLocks noGrp="1" noChangeArrowheads="1"/>
          </p:cNvSpPr>
          <p:nvPr>
            <p:ph type="body" idx="1"/>
          </p:nvPr>
        </p:nvSpPr>
        <p:spPr>
          <a:xfrm>
            <a:off x="990600" y="1828800"/>
            <a:ext cx="7772400" cy="4419600"/>
          </a:xfrm>
        </p:spPr>
        <p:txBody>
          <a:bodyPr/>
          <a:lstStyle/>
          <a:p>
            <a:pPr algn="just" eaLnBrk="1" hangingPunct="1"/>
            <a:r>
              <a:rPr lang="zh-CN" altLang="en-US" sz="2600" smtClean="0"/>
              <a:t>方法    </a:t>
            </a:r>
            <a:r>
              <a:rPr lang="en-US" altLang="zh-CN" sz="2600" smtClean="0"/>
              <a:t>(</a:t>
            </a:r>
            <a:r>
              <a:rPr lang="zh-CN" altLang="en-US" sz="2600" smtClean="0"/>
              <a:t>续</a:t>
            </a:r>
            <a:r>
              <a:rPr lang="en-US" altLang="zh-CN" sz="2600" smtClean="0"/>
              <a:t>)</a:t>
            </a:r>
          </a:p>
          <a:p>
            <a:pPr lvl="1" algn="just" eaLnBrk="1" hangingPunct="1"/>
            <a:r>
              <a:rPr lang="zh-CN" altLang="en-US" sz="2200" smtClean="0"/>
              <a:t>使用</a:t>
            </a:r>
            <a:r>
              <a:rPr lang="en-US" altLang="zh-CN" sz="2200" smtClean="0"/>
              <a:t>HAVING</a:t>
            </a:r>
            <a:r>
              <a:rPr lang="zh-CN" altLang="en-US" sz="2200" smtClean="0"/>
              <a:t>短语筛选最终输出结果</a:t>
            </a:r>
          </a:p>
          <a:p>
            <a:pPr lvl="2" algn="just" eaLnBrk="1" hangingPunct="1"/>
            <a:r>
              <a:rPr lang="zh-CN" altLang="en-US" smtClean="0"/>
              <a:t>只有满足</a:t>
            </a:r>
            <a:r>
              <a:rPr lang="en-US" altLang="zh-CN" smtClean="0"/>
              <a:t>HAVING</a:t>
            </a:r>
            <a:r>
              <a:rPr lang="zh-CN" altLang="en-US" smtClean="0"/>
              <a:t>短语指定条件的组才输出                                                     </a:t>
            </a:r>
            <a:endParaRPr lang="zh-CN" altLang="en-US" sz="2600" smtClean="0"/>
          </a:p>
          <a:p>
            <a:pPr lvl="2" algn="just" eaLnBrk="1" hangingPunct="1"/>
            <a:r>
              <a:rPr lang="en-US" altLang="zh-CN" smtClean="0"/>
              <a:t>HAVING</a:t>
            </a:r>
            <a:r>
              <a:rPr lang="zh-CN" altLang="en-US" smtClean="0"/>
              <a:t>短语与</a:t>
            </a:r>
            <a:r>
              <a:rPr lang="en-US" altLang="zh-CN" smtClean="0"/>
              <a:t>WHERE</a:t>
            </a:r>
            <a:r>
              <a:rPr lang="zh-CN" altLang="en-US" smtClean="0"/>
              <a:t>子句的区别：作用对象不同                                     </a:t>
            </a:r>
            <a:endParaRPr lang="zh-CN" altLang="en-US" sz="2600" smtClean="0"/>
          </a:p>
          <a:p>
            <a:pPr lvl="3" algn="just" eaLnBrk="1" hangingPunct="1"/>
            <a:r>
              <a:rPr lang="en-US" altLang="zh-CN" sz="2400" smtClean="0"/>
              <a:t>WHERE</a:t>
            </a:r>
            <a:r>
              <a:rPr lang="zh-CN" altLang="en-US" sz="2400" smtClean="0"/>
              <a:t>子句作用于基表或视图，从中选择满足条件的元组。</a:t>
            </a:r>
          </a:p>
          <a:p>
            <a:pPr lvl="3" algn="just" eaLnBrk="1" hangingPunct="1"/>
            <a:r>
              <a:rPr lang="en-US" altLang="zh-CN" sz="2400" smtClean="0"/>
              <a:t>HAVING</a:t>
            </a:r>
            <a:r>
              <a:rPr lang="zh-CN" altLang="en-US" sz="2400" smtClean="0"/>
              <a:t>短语作用于组，从中选择满足条件的组。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z="3400" smtClean="0"/>
              <a:t>4. </a:t>
            </a:r>
            <a:r>
              <a:rPr lang="zh-CN" altLang="en-US" sz="3400" smtClean="0"/>
              <a:t>同一种语法结构提供两种使用方式</a:t>
            </a:r>
          </a:p>
        </p:txBody>
      </p:sp>
      <p:sp>
        <p:nvSpPr>
          <p:cNvPr id="14339" name="Rectangle 3"/>
          <p:cNvSpPr>
            <a:spLocks noGrp="1" noChangeArrowheads="1"/>
          </p:cNvSpPr>
          <p:nvPr>
            <p:ph type="body" idx="1"/>
          </p:nvPr>
        </p:nvSpPr>
        <p:spPr/>
        <p:txBody>
          <a:bodyPr/>
          <a:lstStyle/>
          <a:p>
            <a:pPr algn="just" eaLnBrk="1" hangingPunct="1">
              <a:lnSpc>
                <a:spcPct val="90000"/>
              </a:lnSpc>
            </a:pPr>
            <a:r>
              <a:rPr lang="zh-CN" altLang="en-US" smtClean="0"/>
              <a:t>自含式语言</a:t>
            </a:r>
          </a:p>
          <a:p>
            <a:pPr lvl="1" algn="just" eaLnBrk="1" hangingPunct="1">
              <a:lnSpc>
                <a:spcPct val="90000"/>
              </a:lnSpc>
            </a:pPr>
            <a:r>
              <a:rPr lang="zh-CN" altLang="en-US" smtClean="0">
                <a:cs typeface="Times New Roman" pitchFamily="18" charset="0"/>
              </a:rPr>
              <a:t> </a:t>
            </a:r>
            <a:r>
              <a:rPr lang="zh-CN" altLang="en-US" smtClean="0"/>
              <a:t>能够独立地用于联机交互的使用方式</a:t>
            </a:r>
          </a:p>
          <a:p>
            <a:pPr lvl="2" algn="just" eaLnBrk="1" hangingPunct="1">
              <a:lnSpc>
                <a:spcPct val="90000"/>
              </a:lnSpc>
            </a:pPr>
            <a:endParaRPr lang="zh-CN" altLang="en-US" smtClean="0"/>
          </a:p>
          <a:p>
            <a:pPr algn="just" eaLnBrk="1" hangingPunct="1">
              <a:lnSpc>
                <a:spcPct val="90000"/>
              </a:lnSpc>
            </a:pPr>
            <a:r>
              <a:rPr lang="zh-CN" altLang="en-US" smtClean="0"/>
              <a:t>嵌入式语言</a:t>
            </a:r>
          </a:p>
          <a:p>
            <a:pPr lvl="1" algn="just" eaLnBrk="1" hangingPunct="1">
              <a:lnSpc>
                <a:spcPct val="90000"/>
              </a:lnSpc>
            </a:pPr>
            <a:r>
              <a:rPr lang="zh-CN" altLang="en-US" smtClean="0"/>
              <a:t>能够嵌入到高级语言（例如</a:t>
            </a:r>
            <a:r>
              <a:rPr lang="en-US" altLang="zh-CN" smtClean="0"/>
              <a:t>C</a:t>
            </a:r>
            <a:r>
              <a:rPr lang="zh-CN" altLang="en-US" smtClean="0"/>
              <a:t>，</a:t>
            </a:r>
            <a:r>
              <a:rPr lang="en-US" altLang="zh-CN" smtClean="0"/>
              <a:t>COBOL</a:t>
            </a:r>
            <a:r>
              <a:rPr lang="zh-CN" altLang="en-US" smtClean="0"/>
              <a:t>，</a:t>
            </a:r>
            <a:r>
              <a:rPr lang="en-US" altLang="zh-CN" smtClean="0"/>
              <a:t>FORTRAN</a:t>
            </a:r>
            <a:r>
              <a:rPr lang="zh-CN" altLang="en-US" smtClean="0"/>
              <a:t>，</a:t>
            </a:r>
            <a:r>
              <a:rPr lang="en-US" altLang="zh-CN" smtClean="0"/>
              <a:t>PL/1</a:t>
            </a:r>
            <a:r>
              <a:rPr lang="zh-CN" altLang="en-US" smtClean="0"/>
              <a:t>）程序中，供程序员设计程序时使用。</a:t>
            </a:r>
          </a:p>
          <a:p>
            <a:pPr lvl="3" algn="just"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r>
              <a:rPr lang="zh-CN" altLang="en-US" smtClean="0"/>
              <a:t>	</a:t>
            </a:r>
            <a:r>
              <a:rPr lang="zh-CN" altLang="en-US" sz="2600" smtClean="0"/>
              <a:t>两种不同使用方式下，</a:t>
            </a:r>
            <a:r>
              <a:rPr lang="en-US" altLang="zh-CN" sz="2600" smtClean="0"/>
              <a:t>SQL</a:t>
            </a:r>
            <a:r>
              <a:rPr lang="zh-CN" altLang="en-US" sz="2600" smtClean="0"/>
              <a:t>语言的语法结构基本一致</a:t>
            </a:r>
            <a:r>
              <a:rPr lang="zh-CN" altLang="en-US" smtClean="0"/>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smtClean="0"/>
              <a:t>例题</a:t>
            </a:r>
          </a:p>
        </p:txBody>
      </p:sp>
      <p:sp>
        <p:nvSpPr>
          <p:cNvPr id="124931" name="Rectangle 3"/>
          <p:cNvSpPr>
            <a:spLocks noGrp="1" noChangeArrowheads="1"/>
          </p:cNvSpPr>
          <p:nvPr>
            <p:ph type="body" idx="1"/>
          </p:nvPr>
        </p:nvSpPr>
        <p:spPr>
          <a:xfrm>
            <a:off x="990600" y="1828800"/>
            <a:ext cx="7772400" cy="4495800"/>
          </a:xfrm>
        </p:spPr>
        <p:txBody>
          <a:bodyPr/>
          <a:lstStyle/>
          <a:p>
            <a:pPr algn="just" eaLnBrk="1" hangingPunct="1">
              <a:lnSpc>
                <a:spcPct val="130000"/>
              </a:lnSpc>
              <a:buFont typeface="Wingdings" pitchFamily="2" charset="2"/>
              <a:buNone/>
            </a:pPr>
            <a:r>
              <a:rPr lang="en-US" altLang="zh-CN" sz="2600" smtClean="0">
                <a:ea typeface="黑体" pitchFamily="49" charset="-122"/>
              </a:rPr>
              <a:t>[</a:t>
            </a:r>
            <a:r>
              <a:rPr lang="zh-CN" altLang="en-US" sz="2600" smtClean="0">
                <a:ea typeface="黑体" pitchFamily="49" charset="-122"/>
              </a:rPr>
              <a:t>例</a:t>
            </a:r>
            <a:r>
              <a:rPr lang="en-US" altLang="zh-CN" sz="2600" smtClean="0"/>
              <a:t>32]  </a:t>
            </a:r>
            <a:r>
              <a:rPr lang="zh-CN" altLang="en-US" sz="2600" smtClean="0"/>
              <a:t>查询选修了</a:t>
            </a:r>
            <a:r>
              <a:rPr lang="en-US" altLang="zh-CN" sz="2600" smtClean="0"/>
              <a:t>3</a:t>
            </a:r>
            <a:r>
              <a:rPr lang="zh-CN" altLang="en-US" sz="2600" smtClean="0"/>
              <a:t>门以上课程的学生学号。</a:t>
            </a:r>
          </a:p>
          <a:p>
            <a:pPr lvl="1" algn="just" eaLnBrk="1" hangingPunct="1">
              <a:lnSpc>
                <a:spcPct val="180000"/>
              </a:lnSpc>
              <a:buFont typeface="Wingdings" pitchFamily="2" charset="2"/>
              <a:buNone/>
            </a:pPr>
            <a:r>
              <a:rPr lang="zh-CN" altLang="en-US" sz="2200" smtClean="0"/>
              <a:t>     </a:t>
            </a:r>
            <a:r>
              <a:rPr lang="en-US" altLang="zh-CN" smtClean="0"/>
              <a:t>SELECT Sno</a:t>
            </a:r>
          </a:p>
          <a:p>
            <a:pPr lvl="1" algn="just" eaLnBrk="1" hangingPunct="1">
              <a:lnSpc>
                <a:spcPct val="90000"/>
              </a:lnSpc>
              <a:buFont typeface="Wingdings" pitchFamily="2" charset="2"/>
              <a:buNone/>
            </a:pPr>
            <a:r>
              <a:rPr lang="en-US" altLang="zh-CN" smtClean="0"/>
              <a:t>     FROM SC</a:t>
            </a:r>
          </a:p>
          <a:p>
            <a:pPr lvl="1" algn="just" eaLnBrk="1" hangingPunct="1">
              <a:lnSpc>
                <a:spcPct val="90000"/>
              </a:lnSpc>
              <a:buFont typeface="Wingdings" pitchFamily="2" charset="2"/>
              <a:buNone/>
            </a:pPr>
            <a:r>
              <a:rPr lang="en-US" altLang="zh-CN" smtClean="0"/>
              <a:t>     GROUP BY Sno</a:t>
            </a:r>
          </a:p>
          <a:p>
            <a:pPr lvl="1" algn="just" eaLnBrk="1" hangingPunct="1">
              <a:lnSpc>
                <a:spcPct val="90000"/>
              </a:lnSpc>
              <a:buFont typeface="Wingdings" pitchFamily="2" charset="2"/>
              <a:buNone/>
            </a:pPr>
            <a:r>
              <a:rPr lang="en-US" altLang="zh-CN" smtClean="0"/>
              <a:t>     HAVING COUNT(*) &gt;3</a:t>
            </a:r>
            <a:r>
              <a:rPr lang="zh-CN" altLang="en-US" smtClean="0"/>
              <a:t>；       </a:t>
            </a:r>
            <a:endParaRPr lang="zh-CN" altLang="en-US" sz="2200" smtClean="0"/>
          </a:p>
          <a:p>
            <a:pPr lvl="1" algn="just" eaLnBrk="1" hangingPunct="1">
              <a:lnSpc>
                <a:spcPct val="90000"/>
              </a:lnSpc>
              <a:buFont typeface="Wingdings" pitchFamily="2" charset="2"/>
              <a:buNone/>
            </a:pPr>
            <a:endParaRPr lang="zh-CN" altLang="en-US" smtClean="0"/>
          </a:p>
          <a:p>
            <a:pPr algn="just" eaLnBrk="1" hangingPunct="1">
              <a:lnSpc>
                <a:spcPct val="90000"/>
              </a:lnSpc>
              <a:buFont typeface="Wingdings" pitchFamily="2" charset="2"/>
              <a:buNone/>
            </a:pPr>
            <a:r>
              <a:rPr lang="zh-CN" altLang="en-US" sz="2600" smtClean="0"/>
              <a:t>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smtClean="0"/>
              <a:t>例题</a:t>
            </a:r>
          </a:p>
        </p:txBody>
      </p:sp>
      <p:sp>
        <p:nvSpPr>
          <p:cNvPr id="125955" name="Rectangle 3"/>
          <p:cNvSpPr>
            <a:spLocks noGrp="1" noChangeArrowheads="1"/>
          </p:cNvSpPr>
          <p:nvPr>
            <p:ph type="body" idx="1"/>
          </p:nvPr>
        </p:nvSpPr>
        <p:spPr>
          <a:xfrm>
            <a:off x="990600" y="1828800"/>
            <a:ext cx="7772400" cy="4495800"/>
          </a:xfrm>
        </p:spPr>
        <p:txBody>
          <a:bodyPr/>
          <a:lstStyle/>
          <a:p>
            <a:pPr algn="just" eaLnBrk="1" hangingPunct="1">
              <a:lnSpc>
                <a:spcPct val="120000"/>
              </a:lnSpc>
              <a:buFont typeface="Wingdings" pitchFamily="2" charset="2"/>
              <a:buNone/>
            </a:pPr>
            <a:r>
              <a:rPr lang="en-US" altLang="zh-CN" sz="2600" smtClean="0">
                <a:ea typeface="黑体" pitchFamily="49" charset="-122"/>
              </a:rPr>
              <a:t>[</a:t>
            </a:r>
            <a:r>
              <a:rPr lang="zh-CN" altLang="en-US" sz="2600" smtClean="0">
                <a:ea typeface="黑体" pitchFamily="49" charset="-122"/>
              </a:rPr>
              <a:t>例</a:t>
            </a:r>
            <a:r>
              <a:rPr lang="en-US" altLang="zh-CN" sz="2600" smtClean="0">
                <a:ea typeface="黑体" pitchFamily="49" charset="-122"/>
              </a:rPr>
              <a:t>33]  </a:t>
            </a:r>
            <a:r>
              <a:rPr lang="zh-CN" altLang="en-US" sz="2600" smtClean="0"/>
              <a:t>查询有</a:t>
            </a:r>
            <a:r>
              <a:rPr lang="en-US" altLang="zh-CN" sz="2600" smtClean="0"/>
              <a:t>3</a:t>
            </a:r>
            <a:r>
              <a:rPr lang="zh-CN" altLang="en-US" sz="2600" smtClean="0"/>
              <a:t>门以上课程在</a:t>
            </a:r>
            <a:r>
              <a:rPr lang="en-US" altLang="zh-CN" sz="2600" smtClean="0"/>
              <a:t>90</a:t>
            </a:r>
            <a:r>
              <a:rPr lang="zh-CN" altLang="en-US" sz="2600" smtClean="0"/>
              <a:t>分以上的学生的学号及</a:t>
            </a:r>
            <a:r>
              <a:rPr lang="en-US" altLang="zh-CN" sz="2600" smtClean="0"/>
              <a:t>90</a:t>
            </a:r>
            <a:r>
              <a:rPr lang="zh-CN" altLang="en-US" sz="2600" smtClean="0"/>
              <a:t>分以上的课程数。</a:t>
            </a:r>
          </a:p>
          <a:p>
            <a:pPr lvl="1" algn="just" eaLnBrk="1" hangingPunct="1">
              <a:buFont typeface="Wingdings" pitchFamily="2" charset="2"/>
              <a:buNone/>
            </a:pPr>
            <a:r>
              <a:rPr lang="zh-CN" altLang="en-US" sz="2200" smtClean="0"/>
              <a:t>        </a:t>
            </a:r>
            <a:r>
              <a:rPr lang="en-US" altLang="zh-CN" smtClean="0"/>
              <a:t>SELECT Sno, COUNT(*)</a:t>
            </a:r>
          </a:p>
          <a:p>
            <a:pPr lvl="1" algn="just" eaLnBrk="1" hangingPunct="1">
              <a:buFont typeface="Wingdings" pitchFamily="2" charset="2"/>
              <a:buNone/>
            </a:pPr>
            <a:r>
              <a:rPr lang="en-US" altLang="zh-CN" smtClean="0"/>
              <a:t>        FROM SC</a:t>
            </a:r>
          </a:p>
          <a:p>
            <a:pPr lvl="1" algn="just" eaLnBrk="1" hangingPunct="1">
              <a:buFont typeface="Wingdings" pitchFamily="2" charset="2"/>
              <a:buNone/>
            </a:pPr>
            <a:r>
              <a:rPr lang="en-US" altLang="zh-CN" smtClean="0"/>
              <a:t>        WHERE Grade&gt;=90</a:t>
            </a:r>
          </a:p>
          <a:p>
            <a:pPr lvl="1" algn="just" eaLnBrk="1" hangingPunct="1">
              <a:buFont typeface="Wingdings" pitchFamily="2" charset="2"/>
              <a:buNone/>
            </a:pPr>
            <a:r>
              <a:rPr lang="en-US" altLang="zh-CN" smtClean="0"/>
              <a:t>        GROUP BY Sno</a:t>
            </a:r>
          </a:p>
          <a:p>
            <a:pPr lvl="1" algn="just" eaLnBrk="1" hangingPunct="1">
              <a:buFont typeface="Wingdings" pitchFamily="2" charset="2"/>
              <a:buNone/>
            </a:pPr>
            <a:r>
              <a:rPr lang="en-US" altLang="zh-CN" smtClean="0"/>
              <a:t>        HAVING COUNT(*)&gt;=3;</a:t>
            </a:r>
            <a:r>
              <a:rPr lang="en-US" altLang="zh-CN" sz="2200" smtClean="0"/>
              <a:t>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zh-CN" smtClean="0"/>
              <a:t>3.3  </a:t>
            </a:r>
            <a:r>
              <a:rPr lang="zh-CN" altLang="en-US" smtClean="0"/>
              <a:t>查    询 </a:t>
            </a:r>
          </a:p>
        </p:txBody>
      </p:sp>
      <p:sp>
        <p:nvSpPr>
          <p:cNvPr id="126979" name="Rectangle 3"/>
          <p:cNvSpPr>
            <a:spLocks noGrp="1" noChangeArrowheads="1"/>
          </p:cNvSpPr>
          <p:nvPr>
            <p:ph type="body" idx="1"/>
          </p:nvPr>
        </p:nvSpPr>
        <p:spPr/>
        <p:txBody>
          <a:bodyPr/>
          <a:lstStyle/>
          <a:p>
            <a:pPr algn="just" eaLnBrk="1" hangingPunct="1"/>
            <a:r>
              <a:rPr lang="en-US" altLang="zh-CN" smtClean="0"/>
              <a:t>3.3.1 </a:t>
            </a:r>
            <a:r>
              <a:rPr lang="zh-CN" altLang="en-US" smtClean="0"/>
              <a:t>单表查询</a:t>
            </a:r>
          </a:p>
          <a:p>
            <a:pPr algn="just" eaLnBrk="1" hangingPunct="1"/>
            <a:r>
              <a:rPr lang="en-US" altLang="zh-CN" smtClean="0">
                <a:solidFill>
                  <a:schemeClr val="accent2"/>
                </a:solidFill>
              </a:rPr>
              <a:t>3.3.2 </a:t>
            </a:r>
            <a:r>
              <a:rPr lang="zh-CN" altLang="en-US" smtClean="0">
                <a:solidFill>
                  <a:schemeClr val="accent2"/>
                </a:solidFill>
              </a:rPr>
              <a:t>连接查询</a:t>
            </a:r>
          </a:p>
          <a:p>
            <a:pPr algn="just" eaLnBrk="1" hangingPunct="1"/>
            <a:r>
              <a:rPr lang="en-US" altLang="zh-CN" smtClean="0"/>
              <a:t>3.3.3 </a:t>
            </a:r>
            <a:r>
              <a:rPr lang="zh-CN" altLang="en-US" smtClean="0"/>
              <a:t>嵌套查询</a:t>
            </a:r>
          </a:p>
          <a:p>
            <a:pPr algn="just" eaLnBrk="1" hangingPunct="1"/>
            <a:r>
              <a:rPr lang="en-US" altLang="zh-CN" smtClean="0"/>
              <a:t>3.3.4 </a:t>
            </a:r>
            <a:r>
              <a:rPr lang="zh-CN" altLang="en-US" smtClean="0"/>
              <a:t>集合查询</a:t>
            </a:r>
          </a:p>
          <a:p>
            <a:pPr eaLnBrk="1" hangingPunct="1"/>
            <a:r>
              <a:rPr lang="en-US" altLang="zh-CN" smtClean="0"/>
              <a:t>3.3.5 </a:t>
            </a:r>
            <a:r>
              <a:rPr lang="zh-CN" altLang="en-US" smtClean="0"/>
              <a:t>小结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altLang="zh-CN" smtClean="0"/>
              <a:t>3.3.2  </a:t>
            </a:r>
            <a:r>
              <a:rPr lang="zh-CN" altLang="en-US" smtClean="0"/>
              <a:t>连接查询 </a:t>
            </a:r>
          </a:p>
        </p:txBody>
      </p:sp>
      <p:sp>
        <p:nvSpPr>
          <p:cNvPr id="128003"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3400" smtClean="0"/>
              <a:t>概述</a:t>
            </a:r>
          </a:p>
          <a:p>
            <a:pPr algn="just" eaLnBrk="1" hangingPunct="1">
              <a:lnSpc>
                <a:spcPct val="140000"/>
              </a:lnSpc>
            </a:pPr>
            <a:r>
              <a:rPr lang="zh-CN" altLang="en-US" sz="2600" smtClean="0"/>
              <a:t>同时涉及多个表的查询称为连接查询</a:t>
            </a:r>
          </a:p>
          <a:p>
            <a:pPr eaLnBrk="1" hangingPunct="1">
              <a:lnSpc>
                <a:spcPct val="130000"/>
              </a:lnSpc>
            </a:pPr>
            <a:r>
              <a:rPr lang="zh-CN" altLang="en-US" sz="2600" smtClean="0"/>
              <a:t>连接条件</a:t>
            </a:r>
          </a:p>
          <a:p>
            <a:pPr lvl="1" eaLnBrk="1" hangingPunct="1">
              <a:lnSpc>
                <a:spcPct val="120000"/>
              </a:lnSpc>
            </a:pPr>
            <a:r>
              <a:rPr lang="zh-CN" altLang="en-US" sz="2200" smtClean="0"/>
              <a:t>用来连接两个表的条件称为连接条件或连接谓词 </a:t>
            </a:r>
          </a:p>
          <a:p>
            <a:pPr lvl="1" eaLnBrk="1" hangingPunct="1">
              <a:lnSpc>
                <a:spcPct val="120000"/>
              </a:lnSpc>
            </a:pPr>
            <a:r>
              <a:rPr lang="zh-CN" altLang="en-US" sz="2200" smtClean="0"/>
              <a:t>常用格式</a:t>
            </a:r>
          </a:p>
          <a:p>
            <a:pPr lvl="2" eaLnBrk="1" hangingPunct="1">
              <a:lnSpc>
                <a:spcPct val="120000"/>
              </a:lnSpc>
            </a:pPr>
            <a:r>
              <a:rPr lang="en-US" altLang="zh-CN" sz="2000" smtClean="0"/>
              <a:t>[&lt;</a:t>
            </a:r>
            <a:r>
              <a:rPr lang="zh-CN" altLang="en-US" sz="2000" smtClean="0"/>
              <a:t>表名</a:t>
            </a:r>
            <a:r>
              <a:rPr lang="en-US" altLang="zh-CN" sz="2000" smtClean="0"/>
              <a:t>1&gt;.]&lt;</a:t>
            </a:r>
            <a:r>
              <a:rPr lang="zh-CN" altLang="en-US" sz="2000" smtClean="0"/>
              <a:t>列名</a:t>
            </a:r>
            <a:r>
              <a:rPr lang="en-US" altLang="zh-CN" sz="2000" smtClean="0"/>
              <a:t>1&gt;  &lt;</a:t>
            </a:r>
            <a:r>
              <a:rPr lang="zh-CN" altLang="en-US" sz="2000" smtClean="0"/>
              <a:t>比较运算符</a:t>
            </a:r>
            <a:r>
              <a:rPr lang="en-US" altLang="zh-CN" sz="2000" smtClean="0"/>
              <a:t>&gt;  [&lt;</a:t>
            </a:r>
            <a:r>
              <a:rPr lang="zh-CN" altLang="en-US" sz="2000" smtClean="0"/>
              <a:t>表名</a:t>
            </a:r>
            <a:r>
              <a:rPr lang="en-US" altLang="zh-CN" sz="2000" smtClean="0"/>
              <a:t>2&gt;.]&lt;</a:t>
            </a:r>
            <a:r>
              <a:rPr lang="zh-CN" altLang="en-US" sz="2000" smtClean="0"/>
              <a:t>列名</a:t>
            </a:r>
            <a:r>
              <a:rPr lang="en-US" altLang="zh-CN" sz="2000" smtClean="0"/>
              <a:t>2&gt;</a:t>
            </a:r>
          </a:p>
          <a:p>
            <a:pPr lvl="2" eaLnBrk="1" hangingPunct="1">
              <a:lnSpc>
                <a:spcPct val="120000"/>
              </a:lnSpc>
              <a:buFont typeface="Wingdings" pitchFamily="2" charset="2"/>
              <a:buNone/>
            </a:pPr>
            <a:r>
              <a:rPr lang="en-US" altLang="zh-CN" sz="2000" smtClean="0"/>
              <a:t>   </a:t>
            </a:r>
            <a:r>
              <a:rPr lang="zh-CN" altLang="en-US" sz="2000" smtClean="0"/>
              <a:t>比较运算符：</a:t>
            </a:r>
            <a:r>
              <a:rPr lang="en-US" altLang="zh-CN" sz="2000" smtClean="0"/>
              <a:t>=</a:t>
            </a:r>
            <a:r>
              <a:rPr lang="zh-CN" altLang="en-US" sz="2000" smtClean="0"/>
              <a:t>、</a:t>
            </a:r>
            <a:r>
              <a:rPr lang="en-US" altLang="zh-CN" sz="2000" smtClean="0"/>
              <a:t>&gt;</a:t>
            </a:r>
            <a:r>
              <a:rPr lang="zh-CN" altLang="en-US" sz="2000" smtClean="0"/>
              <a:t>、</a:t>
            </a:r>
            <a:r>
              <a:rPr lang="en-US" altLang="zh-CN" sz="2000" smtClean="0"/>
              <a:t>&lt;</a:t>
            </a:r>
            <a:r>
              <a:rPr lang="zh-CN" altLang="en-US" sz="2000" smtClean="0"/>
              <a:t>、</a:t>
            </a:r>
            <a:r>
              <a:rPr lang="en-US" altLang="zh-CN" sz="2000" smtClean="0"/>
              <a:t>&gt;=</a:t>
            </a:r>
            <a:r>
              <a:rPr lang="zh-CN" altLang="en-US" sz="2000" smtClean="0"/>
              <a:t>、</a:t>
            </a:r>
            <a:r>
              <a:rPr lang="en-US" altLang="zh-CN" sz="2000" smtClean="0"/>
              <a:t>&lt;=</a:t>
            </a:r>
            <a:r>
              <a:rPr lang="zh-CN" altLang="en-US" sz="2000" smtClean="0"/>
              <a:t>、</a:t>
            </a:r>
            <a:r>
              <a:rPr lang="en-US" altLang="zh-CN" sz="2000" smtClean="0"/>
              <a:t>!=</a:t>
            </a:r>
          </a:p>
          <a:p>
            <a:pPr lvl="2" eaLnBrk="1" hangingPunct="1">
              <a:lnSpc>
                <a:spcPct val="120000"/>
              </a:lnSpc>
            </a:pPr>
            <a:r>
              <a:rPr lang="en-US" altLang="zh-CN" sz="2000" smtClean="0"/>
              <a:t>[&lt;</a:t>
            </a:r>
            <a:r>
              <a:rPr lang="zh-CN" altLang="en-US" sz="2000" smtClean="0"/>
              <a:t>表名</a:t>
            </a:r>
            <a:r>
              <a:rPr lang="en-US" altLang="zh-CN" sz="2000" smtClean="0"/>
              <a:t>1&gt;.]&lt;</a:t>
            </a:r>
            <a:r>
              <a:rPr lang="zh-CN" altLang="en-US" sz="2000" smtClean="0"/>
              <a:t>列名</a:t>
            </a:r>
            <a:r>
              <a:rPr lang="en-US" altLang="zh-CN" sz="2000" smtClean="0"/>
              <a:t>1&gt; BETWEEN [&lt;</a:t>
            </a:r>
            <a:r>
              <a:rPr lang="zh-CN" altLang="en-US" sz="2000" smtClean="0"/>
              <a:t>表名</a:t>
            </a:r>
            <a:r>
              <a:rPr lang="en-US" altLang="zh-CN" sz="2000" smtClean="0"/>
              <a:t>2&gt;.]&lt;</a:t>
            </a:r>
            <a:r>
              <a:rPr lang="zh-CN" altLang="en-US" sz="2000" smtClean="0"/>
              <a:t>列名</a:t>
            </a:r>
            <a:r>
              <a:rPr lang="en-US" altLang="zh-CN" sz="2000" smtClean="0"/>
              <a:t>2&gt; AND [&lt;</a:t>
            </a:r>
            <a:r>
              <a:rPr lang="zh-CN" altLang="en-US" sz="2000" smtClean="0"/>
              <a:t>表名</a:t>
            </a:r>
            <a:r>
              <a:rPr lang="en-US" altLang="zh-CN" sz="2000" smtClean="0"/>
              <a:t>2&gt;.]&lt;</a:t>
            </a:r>
            <a:r>
              <a:rPr lang="zh-CN" altLang="en-US" sz="2000" smtClean="0"/>
              <a:t>列名</a:t>
            </a:r>
            <a:r>
              <a:rPr lang="en-US" altLang="zh-CN" sz="2000" smtClean="0"/>
              <a:t>3&gt;</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t>连接查询 （续）</a:t>
            </a:r>
          </a:p>
        </p:txBody>
      </p:sp>
      <p:sp>
        <p:nvSpPr>
          <p:cNvPr id="129027" name="Rectangle 3"/>
          <p:cNvSpPr>
            <a:spLocks noGrp="1" noChangeArrowheads="1"/>
          </p:cNvSpPr>
          <p:nvPr>
            <p:ph type="body" idx="1"/>
          </p:nvPr>
        </p:nvSpPr>
        <p:spPr/>
        <p:txBody>
          <a:bodyPr/>
          <a:lstStyle/>
          <a:p>
            <a:pPr algn="just" eaLnBrk="1" hangingPunct="1">
              <a:lnSpc>
                <a:spcPct val="120000"/>
              </a:lnSpc>
            </a:pPr>
            <a:r>
              <a:rPr lang="zh-CN" altLang="en-US" sz="2600" smtClean="0"/>
              <a:t>连接字段</a:t>
            </a:r>
          </a:p>
          <a:p>
            <a:pPr lvl="1" algn="just" eaLnBrk="1" hangingPunct="1">
              <a:lnSpc>
                <a:spcPct val="120000"/>
              </a:lnSpc>
            </a:pPr>
            <a:r>
              <a:rPr lang="zh-CN" altLang="en-US" smtClean="0"/>
              <a:t>连接谓词中的列名称为连接字段</a:t>
            </a:r>
          </a:p>
          <a:p>
            <a:pPr lvl="1" eaLnBrk="1" hangingPunct="1">
              <a:lnSpc>
                <a:spcPct val="120000"/>
              </a:lnSpc>
            </a:pPr>
            <a:r>
              <a:rPr lang="zh-CN" altLang="en-US" smtClean="0"/>
              <a:t>连接条件中的各连接字段类型必须是可比的，但不必是相同的</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smtClean="0"/>
              <a:t>连接查询 （续）</a:t>
            </a:r>
          </a:p>
        </p:txBody>
      </p:sp>
      <p:sp>
        <p:nvSpPr>
          <p:cNvPr id="130051" name="Rectangle 3"/>
          <p:cNvSpPr>
            <a:spLocks noGrp="1" noChangeArrowheads="1"/>
          </p:cNvSpPr>
          <p:nvPr>
            <p:ph type="body" idx="1"/>
          </p:nvPr>
        </p:nvSpPr>
        <p:spPr/>
        <p:txBody>
          <a:bodyPr/>
          <a:lstStyle/>
          <a:p>
            <a:pPr algn="just" eaLnBrk="1" hangingPunct="1">
              <a:lnSpc>
                <a:spcPct val="90000"/>
              </a:lnSpc>
            </a:pPr>
            <a:r>
              <a:rPr lang="zh-CN" altLang="en-US" smtClean="0"/>
              <a:t>连接操作的执行过程</a:t>
            </a:r>
          </a:p>
          <a:p>
            <a:pPr lvl="1" algn="just" eaLnBrk="1" hangingPunct="1">
              <a:lnSpc>
                <a:spcPct val="90000"/>
              </a:lnSpc>
            </a:pPr>
            <a:r>
              <a:rPr lang="zh-CN" altLang="en-US" sz="2200" smtClean="0"/>
              <a:t> 	</a:t>
            </a:r>
            <a:r>
              <a:rPr lang="zh-CN" altLang="en-US" smtClean="0"/>
              <a:t>嵌套循环法</a:t>
            </a:r>
            <a:r>
              <a:rPr lang="en-US" altLang="zh-CN" smtClean="0"/>
              <a:t>(NESTED-LOOP)</a:t>
            </a:r>
          </a:p>
          <a:p>
            <a:pPr lvl="2" algn="just" eaLnBrk="1" hangingPunct="1">
              <a:lnSpc>
                <a:spcPct val="90000"/>
              </a:lnSpc>
            </a:pPr>
            <a:r>
              <a:rPr lang="zh-CN" altLang="en-US" smtClean="0"/>
              <a:t>首先在表</a:t>
            </a:r>
            <a:r>
              <a:rPr lang="en-US" altLang="zh-CN" smtClean="0"/>
              <a:t>1</a:t>
            </a:r>
            <a:r>
              <a:rPr lang="zh-CN" altLang="en-US" smtClean="0"/>
              <a:t>中找到第一个元组，然后从头开始扫描表</a:t>
            </a:r>
            <a:r>
              <a:rPr lang="en-US" altLang="zh-CN" smtClean="0"/>
              <a:t>2</a:t>
            </a:r>
            <a:r>
              <a:rPr lang="zh-CN" altLang="en-US" smtClean="0"/>
              <a:t>，逐一查找满足连接件的元组，找到后就将表</a:t>
            </a:r>
            <a:r>
              <a:rPr lang="en-US" altLang="zh-CN" smtClean="0"/>
              <a:t>1</a:t>
            </a:r>
            <a:r>
              <a:rPr lang="zh-CN" altLang="en-US" smtClean="0"/>
              <a:t>中的第一个元组与该元组拼接起来，形成结果表中一个元组。</a:t>
            </a:r>
          </a:p>
          <a:p>
            <a:pPr lvl="2" algn="just" eaLnBrk="1" hangingPunct="1">
              <a:lnSpc>
                <a:spcPct val="90000"/>
              </a:lnSpc>
            </a:pPr>
            <a:r>
              <a:rPr lang="zh-CN" altLang="en-US" smtClean="0"/>
              <a:t>表</a:t>
            </a:r>
            <a:r>
              <a:rPr lang="en-US" altLang="zh-CN" smtClean="0"/>
              <a:t>2</a:t>
            </a:r>
            <a:r>
              <a:rPr lang="zh-CN" altLang="en-US" smtClean="0"/>
              <a:t>全部查找完后，再找表</a:t>
            </a:r>
            <a:r>
              <a:rPr lang="en-US" altLang="zh-CN" smtClean="0"/>
              <a:t>1</a:t>
            </a:r>
            <a:r>
              <a:rPr lang="zh-CN" altLang="en-US" smtClean="0"/>
              <a:t>中第二个元组，然后再从头开始扫描表</a:t>
            </a:r>
            <a:r>
              <a:rPr lang="en-US" altLang="zh-CN" smtClean="0"/>
              <a:t>2</a:t>
            </a:r>
            <a:r>
              <a:rPr lang="zh-CN" altLang="en-US" smtClean="0"/>
              <a:t>，逐一查找满足连接条件的元组，找到后就将表</a:t>
            </a:r>
            <a:r>
              <a:rPr lang="en-US" altLang="zh-CN" smtClean="0"/>
              <a:t>1</a:t>
            </a:r>
            <a:r>
              <a:rPr lang="zh-CN" altLang="en-US" smtClean="0"/>
              <a:t>中的第二个元组与该元组拼接起来，形成结果表中一个元组。</a:t>
            </a:r>
          </a:p>
          <a:p>
            <a:pPr lvl="2" algn="just" eaLnBrk="1" hangingPunct="1">
              <a:lnSpc>
                <a:spcPct val="90000"/>
              </a:lnSpc>
            </a:pPr>
            <a:r>
              <a:rPr lang="zh-CN" altLang="en-US" smtClean="0"/>
              <a:t>重复上述操作，直到表</a:t>
            </a:r>
            <a:r>
              <a:rPr lang="en-US" altLang="zh-CN" smtClean="0"/>
              <a:t>1</a:t>
            </a:r>
            <a:r>
              <a:rPr lang="zh-CN" altLang="en-US" smtClean="0"/>
              <a:t>中的全部元组都处理完毕为止。</a:t>
            </a:r>
            <a:r>
              <a:rPr lang="zh-CN" altLang="en-US" sz="2000" smtClean="0"/>
              <a:t> </a:t>
            </a:r>
          </a:p>
        </p:txBody>
      </p:sp>
      <p:sp>
        <p:nvSpPr>
          <p:cNvPr id="2" name="矩形标注 1"/>
          <p:cNvSpPr/>
          <p:nvPr/>
        </p:nvSpPr>
        <p:spPr bwMode="auto">
          <a:xfrm>
            <a:off x="4644008" y="332656"/>
            <a:ext cx="2160240" cy="1296144"/>
          </a:xfrm>
          <a:prstGeom prst="wedgeRectCallout">
            <a:avLst>
              <a:gd name="adj1" fmla="val -54527"/>
              <a:gd name="adj2" fmla="val 70924"/>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pitchFamily="2" charset="-122"/>
              </a:rPr>
              <a:t>DBMS</a:t>
            </a: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pitchFamily="2" charset="-122"/>
              </a:rPr>
              <a:t>的查询优化</a:t>
            </a:r>
            <a:endParaRPr lang="en-US" altLang="zh-CN"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pitchFamily="2" charset="-122"/>
              </a:rPr>
              <a:t>器会合适的方法</a:t>
            </a:r>
            <a:endParaRPr kumimoji="0" lang="zh-CN" altLang="en-US" sz="1800" b="1" i="0" u="none" strike="noStrike" normalizeH="0" baseline="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pitchFamily="2"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mtClean="0"/>
              <a:t>连接查询 （续）</a:t>
            </a:r>
          </a:p>
        </p:txBody>
      </p:sp>
      <p:sp>
        <p:nvSpPr>
          <p:cNvPr id="131075" name="Rectangle 3"/>
          <p:cNvSpPr>
            <a:spLocks noGrp="1" noChangeArrowheads="1"/>
          </p:cNvSpPr>
          <p:nvPr>
            <p:ph type="body" idx="1"/>
          </p:nvPr>
        </p:nvSpPr>
        <p:spPr/>
        <p:txBody>
          <a:bodyPr/>
          <a:lstStyle/>
          <a:p>
            <a:pPr lvl="1" algn="just" eaLnBrk="1" hangingPunct="1">
              <a:lnSpc>
                <a:spcPct val="90000"/>
              </a:lnSpc>
            </a:pPr>
            <a:r>
              <a:rPr lang="zh-CN" altLang="en-US" smtClean="0"/>
              <a:t>排序合并法</a:t>
            </a:r>
            <a:r>
              <a:rPr lang="en-US" altLang="zh-CN" smtClean="0"/>
              <a:t>(SORT-MERGE)</a:t>
            </a:r>
            <a:r>
              <a:rPr lang="zh-CN" altLang="en-US" smtClean="0"/>
              <a:t>：常用于</a:t>
            </a:r>
            <a:r>
              <a:rPr lang="en-US" altLang="zh-CN" smtClean="0"/>
              <a:t>=</a:t>
            </a:r>
            <a:r>
              <a:rPr lang="zh-CN" altLang="en-US" smtClean="0"/>
              <a:t>连接</a:t>
            </a:r>
          </a:p>
          <a:p>
            <a:pPr lvl="2" algn="just" eaLnBrk="1" hangingPunct="1"/>
            <a:r>
              <a:rPr lang="zh-CN" altLang="en-US" sz="2600" smtClean="0"/>
              <a:t>首先按连接属性对表</a:t>
            </a:r>
            <a:r>
              <a:rPr lang="en-US" altLang="zh-CN" sz="2600" smtClean="0"/>
              <a:t>1</a:t>
            </a:r>
            <a:r>
              <a:rPr lang="zh-CN" altLang="en-US" sz="2600" smtClean="0"/>
              <a:t>和表</a:t>
            </a:r>
            <a:r>
              <a:rPr lang="en-US" altLang="zh-CN" sz="2600" smtClean="0"/>
              <a:t>2</a:t>
            </a:r>
            <a:r>
              <a:rPr lang="zh-CN" altLang="en-US" sz="2600" smtClean="0"/>
              <a:t>排序</a:t>
            </a:r>
          </a:p>
          <a:p>
            <a:pPr lvl="2" algn="just" eaLnBrk="1" hangingPunct="1"/>
            <a:r>
              <a:rPr lang="zh-CN" altLang="en-US" sz="2600" smtClean="0"/>
              <a:t>对表</a:t>
            </a:r>
            <a:r>
              <a:rPr lang="en-US" altLang="zh-CN" sz="2600" smtClean="0"/>
              <a:t>1</a:t>
            </a:r>
            <a:r>
              <a:rPr lang="zh-CN" altLang="en-US" sz="2600" smtClean="0"/>
              <a:t>的第一个元组，从头开始扫描表</a:t>
            </a:r>
            <a:r>
              <a:rPr lang="en-US" altLang="zh-CN" sz="2600" smtClean="0"/>
              <a:t>2</a:t>
            </a:r>
            <a:r>
              <a:rPr lang="zh-CN" altLang="en-US" sz="2600" smtClean="0"/>
              <a:t>，顺序查找满足连接条件的元组，找到后就将表</a:t>
            </a:r>
            <a:r>
              <a:rPr lang="en-US" altLang="zh-CN" sz="2600" smtClean="0"/>
              <a:t>1</a:t>
            </a:r>
            <a:r>
              <a:rPr lang="zh-CN" altLang="en-US" sz="2600" smtClean="0"/>
              <a:t>中的第一个元组与该元组拼接起来，形成结果表中一个元组。当遇到表</a:t>
            </a:r>
            <a:r>
              <a:rPr lang="en-US" altLang="zh-CN" sz="2600" smtClean="0"/>
              <a:t>2</a:t>
            </a:r>
            <a:r>
              <a:rPr lang="zh-CN" altLang="en-US" sz="2600" smtClean="0"/>
              <a:t>中第一条大于表</a:t>
            </a:r>
            <a:r>
              <a:rPr lang="en-US" altLang="zh-CN" sz="2600" smtClean="0"/>
              <a:t>1</a:t>
            </a:r>
            <a:r>
              <a:rPr lang="zh-CN" altLang="en-US" sz="2600" smtClean="0"/>
              <a:t>连接字段值的元组时，对表</a:t>
            </a:r>
            <a:r>
              <a:rPr lang="en-US" altLang="zh-CN" sz="2600" smtClean="0"/>
              <a:t>2</a:t>
            </a:r>
            <a:r>
              <a:rPr lang="zh-CN" altLang="en-US" sz="2600" smtClean="0"/>
              <a:t>的查询不再继续</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zh-CN" altLang="en-US" smtClean="0"/>
              <a:t>连接查询 （续）</a:t>
            </a:r>
          </a:p>
        </p:txBody>
      </p:sp>
      <p:sp>
        <p:nvSpPr>
          <p:cNvPr id="132099" name="Rectangle 3"/>
          <p:cNvSpPr>
            <a:spLocks noGrp="1" noChangeArrowheads="1"/>
          </p:cNvSpPr>
          <p:nvPr>
            <p:ph type="body" idx="1"/>
          </p:nvPr>
        </p:nvSpPr>
        <p:spPr/>
        <p:txBody>
          <a:bodyPr/>
          <a:lstStyle/>
          <a:p>
            <a:pPr lvl="1" algn="just" eaLnBrk="1" hangingPunct="1">
              <a:lnSpc>
                <a:spcPct val="90000"/>
              </a:lnSpc>
            </a:pPr>
            <a:r>
              <a:rPr lang="zh-CN" altLang="en-US" smtClean="0"/>
              <a:t>排序合并法</a:t>
            </a:r>
            <a:r>
              <a:rPr lang="en-US" altLang="zh-CN" smtClean="0"/>
              <a:t>(</a:t>
            </a:r>
            <a:r>
              <a:rPr lang="zh-CN" altLang="en-US" smtClean="0"/>
              <a:t>续</a:t>
            </a:r>
            <a:r>
              <a:rPr lang="en-US" altLang="zh-CN" smtClean="0"/>
              <a:t>)</a:t>
            </a:r>
          </a:p>
          <a:p>
            <a:pPr lvl="2" algn="just" eaLnBrk="1" hangingPunct="1"/>
            <a:r>
              <a:rPr lang="zh-CN" altLang="en-US" sz="2600" smtClean="0"/>
              <a:t>找到表</a:t>
            </a:r>
            <a:r>
              <a:rPr lang="en-US" altLang="zh-CN" sz="2600" smtClean="0"/>
              <a:t>1</a:t>
            </a:r>
            <a:r>
              <a:rPr lang="zh-CN" altLang="en-US" sz="2600" smtClean="0"/>
              <a:t>的第二条元组，然后从刚才的中断点处继续顺序扫描表</a:t>
            </a:r>
            <a:r>
              <a:rPr lang="en-US" altLang="zh-CN" sz="2600" smtClean="0"/>
              <a:t>2</a:t>
            </a:r>
            <a:r>
              <a:rPr lang="zh-CN" altLang="en-US" sz="2600" smtClean="0"/>
              <a:t>，查找满足连接条件的元组，找到后就将表</a:t>
            </a:r>
            <a:r>
              <a:rPr lang="en-US" altLang="zh-CN" sz="2600" smtClean="0"/>
              <a:t>1</a:t>
            </a:r>
            <a:r>
              <a:rPr lang="zh-CN" altLang="en-US" sz="2600" smtClean="0"/>
              <a:t>中的第一个元组与该元组拼接起来，形成结果表中一个元组。直接遇到表</a:t>
            </a:r>
            <a:r>
              <a:rPr lang="en-US" altLang="zh-CN" sz="2600" smtClean="0"/>
              <a:t>2</a:t>
            </a:r>
            <a:r>
              <a:rPr lang="zh-CN" altLang="en-US" sz="2600" smtClean="0"/>
              <a:t>中大于表</a:t>
            </a:r>
            <a:r>
              <a:rPr lang="en-US" altLang="zh-CN" sz="2600" smtClean="0"/>
              <a:t>1</a:t>
            </a:r>
            <a:r>
              <a:rPr lang="zh-CN" altLang="en-US" sz="2600" smtClean="0"/>
              <a:t>连接字段值的元组时，对表</a:t>
            </a:r>
            <a:r>
              <a:rPr lang="en-US" altLang="zh-CN" sz="2600" smtClean="0"/>
              <a:t>2</a:t>
            </a:r>
            <a:r>
              <a:rPr lang="zh-CN" altLang="en-US" sz="2600" smtClean="0"/>
              <a:t>的查询不再继续</a:t>
            </a:r>
          </a:p>
          <a:p>
            <a:pPr lvl="2" algn="just" eaLnBrk="1" hangingPunct="1"/>
            <a:r>
              <a:rPr lang="zh-CN" altLang="en-US" sz="2600" smtClean="0"/>
              <a:t>重复上述操作，直到表</a:t>
            </a:r>
            <a:r>
              <a:rPr lang="en-US" altLang="zh-CN" sz="2600" smtClean="0"/>
              <a:t>1</a:t>
            </a:r>
            <a:r>
              <a:rPr lang="zh-CN" altLang="en-US" sz="2600" smtClean="0"/>
              <a:t>或表</a:t>
            </a:r>
            <a:r>
              <a:rPr lang="en-US" altLang="zh-CN" sz="2600" smtClean="0"/>
              <a:t>2</a:t>
            </a:r>
            <a:r>
              <a:rPr lang="zh-CN" altLang="en-US" sz="2600" smtClean="0"/>
              <a:t>中的全部元组都处理完毕为止</a:t>
            </a:r>
            <a:r>
              <a:rPr lang="zh-CN" altLang="en-US" smtClean="0"/>
              <a:t> </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57200" y="277813"/>
            <a:ext cx="8229600" cy="846931"/>
          </a:xfrm>
        </p:spPr>
        <p:txBody>
          <a:bodyPr/>
          <a:lstStyle/>
          <a:p>
            <a:pPr eaLnBrk="1" hangingPunct="1"/>
            <a:r>
              <a:rPr lang="zh-CN" altLang="en-US" dirty="0" smtClean="0"/>
              <a:t>连接查询 （续）</a:t>
            </a:r>
          </a:p>
        </p:txBody>
      </p:sp>
      <p:sp>
        <p:nvSpPr>
          <p:cNvPr id="133123" name="Rectangle 3"/>
          <p:cNvSpPr>
            <a:spLocks noGrp="1" noChangeArrowheads="1"/>
          </p:cNvSpPr>
          <p:nvPr>
            <p:ph type="body" idx="1"/>
          </p:nvPr>
        </p:nvSpPr>
        <p:spPr/>
        <p:txBody>
          <a:bodyPr/>
          <a:lstStyle/>
          <a:p>
            <a:pPr lvl="1" algn="just" eaLnBrk="1" hangingPunct="1">
              <a:lnSpc>
                <a:spcPct val="120000"/>
              </a:lnSpc>
            </a:pPr>
            <a:r>
              <a:rPr lang="zh-CN" altLang="en-US" smtClean="0"/>
              <a:t>索引连接</a:t>
            </a:r>
            <a:r>
              <a:rPr lang="en-US" altLang="zh-CN" smtClean="0"/>
              <a:t>(INDEX-JOIN)</a:t>
            </a:r>
          </a:p>
          <a:p>
            <a:pPr lvl="2" algn="just" eaLnBrk="1" hangingPunct="1">
              <a:lnSpc>
                <a:spcPct val="120000"/>
              </a:lnSpc>
            </a:pPr>
            <a:r>
              <a:rPr lang="zh-CN" altLang="en-US" sz="2600" smtClean="0"/>
              <a:t>对表</a:t>
            </a:r>
            <a:r>
              <a:rPr lang="en-US" altLang="zh-CN" sz="2600" smtClean="0"/>
              <a:t>2</a:t>
            </a:r>
            <a:r>
              <a:rPr lang="zh-CN" altLang="en-US" sz="2600" smtClean="0"/>
              <a:t>按连接字段建立索引</a:t>
            </a:r>
          </a:p>
          <a:p>
            <a:pPr lvl="2" algn="just" eaLnBrk="1" hangingPunct="1">
              <a:lnSpc>
                <a:spcPct val="120000"/>
              </a:lnSpc>
            </a:pPr>
            <a:r>
              <a:rPr lang="zh-CN" altLang="en-US" sz="2600" smtClean="0"/>
              <a:t>对表</a:t>
            </a:r>
            <a:r>
              <a:rPr lang="en-US" altLang="zh-CN" sz="2600" smtClean="0"/>
              <a:t>1</a:t>
            </a:r>
            <a:r>
              <a:rPr lang="zh-CN" altLang="en-US" sz="2600" smtClean="0"/>
              <a:t>中的每个元组，依次根据其连接字段值查询表</a:t>
            </a:r>
            <a:r>
              <a:rPr lang="en-US" altLang="zh-CN" sz="2600" smtClean="0"/>
              <a:t>2</a:t>
            </a:r>
            <a:r>
              <a:rPr lang="zh-CN" altLang="en-US" sz="2600" smtClean="0"/>
              <a:t>的索引，从中找到满足条件的元组，找到后就将表</a:t>
            </a:r>
            <a:r>
              <a:rPr lang="en-US" altLang="zh-CN" sz="2600" smtClean="0"/>
              <a:t>1</a:t>
            </a:r>
            <a:r>
              <a:rPr lang="zh-CN" altLang="en-US" sz="2600" smtClean="0"/>
              <a:t>中的第一个元组与该元组拼接起来，形成结果表中一个元组 </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pic.baike.soso.com/ugc/baikepic2/4849/20141029143536-378838572.jpg/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96752"/>
            <a:ext cx="7272808" cy="538302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a:spLocks noGrp="1" noChangeArrowheads="1"/>
          </p:cNvSpPr>
          <p:nvPr>
            <p:ph type="title"/>
          </p:nvPr>
        </p:nvSpPr>
        <p:spPr>
          <a:xfrm>
            <a:off x="457200" y="277813"/>
            <a:ext cx="8229600" cy="846931"/>
          </a:xfrm>
        </p:spPr>
        <p:txBody>
          <a:bodyPr/>
          <a:lstStyle/>
          <a:p>
            <a:pPr eaLnBrk="1" hangingPunct="1"/>
            <a:r>
              <a:rPr lang="en-US" altLang="zh-CN" dirty="0" smtClean="0"/>
              <a:t>B+</a:t>
            </a:r>
            <a:r>
              <a:rPr lang="zh-CN" altLang="en-US" dirty="0" smtClean="0"/>
              <a:t>树索引结构</a:t>
            </a:r>
          </a:p>
        </p:txBody>
      </p:sp>
    </p:spTree>
    <p:extLst>
      <p:ext uri="{BB962C8B-B14F-4D97-AF65-F5344CB8AC3E}">
        <p14:creationId xmlns:p14="http://schemas.microsoft.com/office/powerpoint/2010/main" val="238907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5. </a:t>
            </a:r>
            <a:r>
              <a:rPr lang="zh-CN" altLang="en-US" smtClean="0"/>
              <a:t>语言简捷，易学易用</a:t>
            </a:r>
          </a:p>
        </p:txBody>
      </p:sp>
      <p:graphicFrame>
        <p:nvGraphicFramePr>
          <p:cNvPr id="15363" name="Object 4"/>
          <p:cNvGraphicFramePr>
            <a:graphicFrameLocks noChangeAspect="1"/>
          </p:cNvGraphicFramePr>
          <p:nvPr/>
        </p:nvGraphicFramePr>
        <p:xfrm>
          <a:off x="-33338" y="1676400"/>
          <a:ext cx="9710738" cy="4648200"/>
        </p:xfrm>
        <a:graphic>
          <a:graphicData uri="http://schemas.openxmlformats.org/presentationml/2006/ole">
            <mc:AlternateContent xmlns:mc="http://schemas.openxmlformats.org/markup-compatibility/2006">
              <mc:Choice xmlns:v="urn:schemas-microsoft-com:vml" Requires="v">
                <p:oleObj spid="_x0000_s15382" name="文档" r:id="rId4" imgW="4248150" imgH="1905000" progId="Word.Document.8">
                  <p:embed/>
                </p:oleObj>
              </mc:Choice>
              <mc:Fallback>
                <p:oleObj name="文档" r:id="rId4" imgW="4248150" imgH="19050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1676400"/>
                        <a:ext cx="9710738"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TextBox 1"/>
          <p:cNvSpPr txBox="1">
            <a:spLocks noChangeArrowheads="1"/>
          </p:cNvSpPr>
          <p:nvPr/>
        </p:nvSpPr>
        <p:spPr bwMode="auto">
          <a:xfrm>
            <a:off x="652463" y="3001963"/>
            <a:ext cx="64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DDL</a:t>
            </a:r>
            <a:endParaRPr lang="zh-CN" altLang="en-US"/>
          </a:p>
        </p:txBody>
      </p:sp>
      <p:sp>
        <p:nvSpPr>
          <p:cNvPr id="15365" name="TextBox 4"/>
          <p:cNvSpPr txBox="1">
            <a:spLocks noChangeArrowheads="1"/>
          </p:cNvSpPr>
          <p:nvPr/>
        </p:nvSpPr>
        <p:spPr bwMode="auto">
          <a:xfrm>
            <a:off x="652463" y="3716338"/>
            <a:ext cx="671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DML</a:t>
            </a:r>
            <a:endParaRPr lang="zh-CN" altLang="en-US"/>
          </a:p>
        </p:txBody>
      </p:sp>
      <p:sp>
        <p:nvSpPr>
          <p:cNvPr id="15366" name="TextBox 5"/>
          <p:cNvSpPr txBox="1">
            <a:spLocks noChangeArrowheads="1"/>
          </p:cNvSpPr>
          <p:nvPr/>
        </p:nvSpPr>
        <p:spPr bwMode="auto">
          <a:xfrm>
            <a:off x="677863" y="4905375"/>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DCL</a:t>
            </a:r>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zh-CN" altLang="en-US" smtClean="0"/>
              <a:t>连接查询 （续）</a:t>
            </a:r>
          </a:p>
        </p:txBody>
      </p:sp>
      <p:sp>
        <p:nvSpPr>
          <p:cNvPr id="134147" name="Rectangle 3"/>
          <p:cNvSpPr>
            <a:spLocks noGrp="1" noChangeArrowheads="1"/>
          </p:cNvSpPr>
          <p:nvPr>
            <p:ph type="body" idx="1"/>
          </p:nvPr>
        </p:nvSpPr>
        <p:spPr/>
        <p:txBody>
          <a:bodyPr/>
          <a:lstStyle/>
          <a:p>
            <a:pPr eaLnBrk="1" hangingPunct="1">
              <a:lnSpc>
                <a:spcPct val="110000"/>
              </a:lnSpc>
            </a:pPr>
            <a:r>
              <a:rPr lang="en-US" altLang="zh-CN" sz="2600" smtClean="0"/>
              <a:t>SQL</a:t>
            </a:r>
            <a:r>
              <a:rPr lang="zh-CN" altLang="en-US" sz="2600" smtClean="0"/>
              <a:t>中连接查询的主要类型</a:t>
            </a:r>
          </a:p>
          <a:p>
            <a:pPr lvl="1" eaLnBrk="1" hangingPunct="1">
              <a:lnSpc>
                <a:spcPct val="110000"/>
              </a:lnSpc>
            </a:pPr>
            <a:r>
              <a:rPr lang="zh-CN" altLang="en-US" sz="2200" smtClean="0"/>
              <a:t> 	</a:t>
            </a:r>
            <a:r>
              <a:rPr lang="zh-CN" altLang="en-US" smtClean="0"/>
              <a:t>广义笛卡尔积</a:t>
            </a:r>
          </a:p>
          <a:p>
            <a:pPr lvl="1" eaLnBrk="1" hangingPunct="1">
              <a:lnSpc>
                <a:spcPct val="110000"/>
              </a:lnSpc>
            </a:pPr>
            <a:r>
              <a:rPr lang="zh-CN" altLang="en-US" smtClean="0"/>
              <a:t> 	等值连接</a:t>
            </a:r>
            <a:r>
              <a:rPr lang="en-US" altLang="zh-CN" smtClean="0"/>
              <a:t>(</a:t>
            </a:r>
            <a:r>
              <a:rPr lang="zh-CN" altLang="en-US" smtClean="0"/>
              <a:t>含自然连接</a:t>
            </a:r>
            <a:r>
              <a:rPr lang="en-US" altLang="zh-CN" smtClean="0"/>
              <a:t>)</a:t>
            </a:r>
          </a:p>
          <a:p>
            <a:pPr lvl="1" eaLnBrk="1" hangingPunct="1">
              <a:lnSpc>
                <a:spcPct val="110000"/>
              </a:lnSpc>
            </a:pPr>
            <a:r>
              <a:rPr lang="en-US" altLang="zh-CN" smtClean="0"/>
              <a:t> 	</a:t>
            </a:r>
            <a:r>
              <a:rPr lang="zh-CN" altLang="en-US" smtClean="0"/>
              <a:t>非等值连接查询</a:t>
            </a:r>
          </a:p>
          <a:p>
            <a:pPr lvl="1" eaLnBrk="1" hangingPunct="1">
              <a:lnSpc>
                <a:spcPct val="110000"/>
              </a:lnSpc>
            </a:pPr>
            <a:r>
              <a:rPr lang="zh-CN" altLang="en-US" smtClean="0"/>
              <a:t> 	自身连接查询</a:t>
            </a:r>
          </a:p>
          <a:p>
            <a:pPr lvl="1" eaLnBrk="1" hangingPunct="1">
              <a:lnSpc>
                <a:spcPct val="110000"/>
              </a:lnSpc>
            </a:pPr>
            <a:r>
              <a:rPr lang="zh-CN" altLang="en-US" smtClean="0"/>
              <a:t> 	外连接查询</a:t>
            </a:r>
          </a:p>
          <a:p>
            <a:pPr lvl="1" eaLnBrk="1" hangingPunct="1">
              <a:lnSpc>
                <a:spcPct val="110000"/>
              </a:lnSpc>
            </a:pPr>
            <a:r>
              <a:rPr lang="zh-CN" altLang="en-US" smtClean="0"/>
              <a:t> 	复合条件连接查询</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zh-CN" altLang="en-US" smtClean="0"/>
              <a:t>连接查询 （续）</a:t>
            </a:r>
          </a:p>
        </p:txBody>
      </p:sp>
      <p:sp>
        <p:nvSpPr>
          <p:cNvPr id="135171" name="Rectangle 3"/>
          <p:cNvSpPr>
            <a:spLocks noGrp="1" noChangeArrowheads="1"/>
          </p:cNvSpPr>
          <p:nvPr>
            <p:ph type="body" idx="1"/>
          </p:nvPr>
        </p:nvSpPr>
        <p:spPr/>
        <p:txBody>
          <a:bodyPr/>
          <a:lstStyle/>
          <a:p>
            <a:pPr algn="just" eaLnBrk="1" hangingPunct="1">
              <a:lnSpc>
                <a:spcPct val="110000"/>
              </a:lnSpc>
              <a:buFont typeface="Wingdings" pitchFamily="2" charset="2"/>
              <a:buNone/>
            </a:pPr>
            <a:r>
              <a:rPr lang="zh-CN" altLang="en-US" smtClean="0"/>
              <a:t>一、广义笛卡尔积</a:t>
            </a:r>
          </a:p>
          <a:p>
            <a:pPr algn="just" eaLnBrk="1" hangingPunct="1">
              <a:lnSpc>
                <a:spcPct val="110000"/>
              </a:lnSpc>
              <a:buFont typeface="Wingdings" pitchFamily="2" charset="2"/>
              <a:buNone/>
            </a:pPr>
            <a:r>
              <a:rPr lang="zh-CN" altLang="en-US" smtClean="0"/>
              <a:t>二、等值与非等值连接查询</a:t>
            </a:r>
          </a:p>
          <a:p>
            <a:pPr algn="just" eaLnBrk="1" hangingPunct="1">
              <a:lnSpc>
                <a:spcPct val="110000"/>
              </a:lnSpc>
              <a:buFont typeface="Wingdings" pitchFamily="2" charset="2"/>
              <a:buNone/>
            </a:pPr>
            <a:r>
              <a:rPr lang="zh-CN" altLang="en-US" smtClean="0"/>
              <a:t>三、自身连接查询</a:t>
            </a:r>
          </a:p>
          <a:p>
            <a:pPr algn="just" eaLnBrk="1" hangingPunct="1">
              <a:lnSpc>
                <a:spcPct val="110000"/>
              </a:lnSpc>
              <a:buFont typeface="Wingdings" pitchFamily="2" charset="2"/>
              <a:buNone/>
            </a:pPr>
            <a:r>
              <a:rPr lang="zh-CN" altLang="en-US" smtClean="0"/>
              <a:t>四、外连接查询</a:t>
            </a:r>
          </a:p>
          <a:p>
            <a:pPr algn="just" eaLnBrk="1" hangingPunct="1">
              <a:lnSpc>
                <a:spcPct val="110000"/>
              </a:lnSpc>
              <a:buFont typeface="Wingdings" pitchFamily="2" charset="2"/>
              <a:buNone/>
            </a:pPr>
            <a:r>
              <a:rPr lang="zh-CN" altLang="en-US" smtClean="0"/>
              <a:t>五、复合条件连接查询</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smtClean="0"/>
              <a:t>一、广义笛卡尔积 </a:t>
            </a:r>
          </a:p>
        </p:txBody>
      </p:sp>
      <p:sp>
        <p:nvSpPr>
          <p:cNvPr id="136195" name="Rectangle 3"/>
          <p:cNvSpPr>
            <a:spLocks noGrp="1" noChangeArrowheads="1"/>
          </p:cNvSpPr>
          <p:nvPr>
            <p:ph type="body" idx="1"/>
          </p:nvPr>
        </p:nvSpPr>
        <p:spPr/>
        <p:txBody>
          <a:bodyPr/>
          <a:lstStyle/>
          <a:p>
            <a:pPr algn="just" eaLnBrk="1" hangingPunct="1">
              <a:lnSpc>
                <a:spcPct val="140000"/>
              </a:lnSpc>
            </a:pPr>
            <a:r>
              <a:rPr lang="zh-CN" altLang="en-US" smtClean="0"/>
              <a:t>不带连接谓词的连接</a:t>
            </a:r>
          </a:p>
          <a:p>
            <a:pPr algn="just" eaLnBrk="1" hangingPunct="1">
              <a:lnSpc>
                <a:spcPct val="140000"/>
              </a:lnSpc>
            </a:pPr>
            <a:r>
              <a:rPr lang="zh-CN" altLang="en-US" smtClean="0"/>
              <a:t> 很少使用</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例：</a:t>
            </a:r>
          </a:p>
          <a:p>
            <a:pPr eaLnBrk="1" hangingPunct="1">
              <a:buFont typeface="Wingdings" pitchFamily="2" charset="2"/>
              <a:buNone/>
            </a:pPr>
            <a:r>
              <a:rPr lang="zh-CN" altLang="en-US" smtClean="0"/>
              <a:t>        </a:t>
            </a:r>
            <a:r>
              <a:rPr lang="en-US" altLang="zh-CN" sz="2600" smtClean="0"/>
              <a:t>SELECT Student.*, SC.*</a:t>
            </a:r>
          </a:p>
          <a:p>
            <a:pPr eaLnBrk="1" hangingPunct="1">
              <a:buFont typeface="Wingdings" pitchFamily="2" charset="2"/>
              <a:buNone/>
            </a:pPr>
            <a:r>
              <a:rPr lang="en-US" altLang="zh-CN" sz="2600" smtClean="0"/>
              <a:t>         FROM Student, SC</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smtClean="0"/>
              <a:t>二、等值与非等值连接查询 </a:t>
            </a:r>
          </a:p>
        </p:txBody>
      </p:sp>
      <p:sp>
        <p:nvSpPr>
          <p:cNvPr id="137219" name="Rectangle 3"/>
          <p:cNvSpPr>
            <a:spLocks noGrp="1" noChangeArrowheads="1"/>
          </p:cNvSpPr>
          <p:nvPr>
            <p:ph type="body" idx="1"/>
          </p:nvPr>
        </p:nvSpPr>
        <p:spPr>
          <a:xfrm>
            <a:off x="457200" y="1600200"/>
            <a:ext cx="8148638" cy="4530725"/>
          </a:xfrm>
        </p:spPr>
        <p:txBody>
          <a:bodyPr/>
          <a:lstStyle/>
          <a:p>
            <a:pPr algn="just" eaLnBrk="1" hangingPunct="1">
              <a:lnSpc>
                <a:spcPct val="120000"/>
              </a:lnSpc>
            </a:pPr>
            <a:r>
              <a:rPr lang="zh-CN" altLang="en-US" smtClean="0"/>
              <a:t>等值连接</a:t>
            </a:r>
          </a:p>
          <a:p>
            <a:pPr algn="just" eaLnBrk="1" hangingPunct="1">
              <a:lnSpc>
                <a:spcPct val="120000"/>
              </a:lnSpc>
            </a:pPr>
            <a:r>
              <a:rPr lang="zh-CN" altLang="en-US" smtClean="0"/>
              <a:t>自然连接</a:t>
            </a:r>
          </a:p>
          <a:p>
            <a:pPr algn="just" eaLnBrk="1" hangingPunct="1">
              <a:lnSpc>
                <a:spcPct val="120000"/>
              </a:lnSpc>
            </a:pPr>
            <a:r>
              <a:rPr lang="zh-CN" altLang="en-US" smtClean="0"/>
              <a:t>非等值连接</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smtClean="0"/>
              <a:t>二、等值与非等值连接查询 </a:t>
            </a:r>
          </a:p>
        </p:txBody>
      </p:sp>
      <p:sp>
        <p:nvSpPr>
          <p:cNvPr id="138243" name="Rectangle 3"/>
          <p:cNvSpPr>
            <a:spLocks noGrp="1" noChangeArrowheads="1"/>
          </p:cNvSpPr>
          <p:nvPr>
            <p:ph type="body" idx="1"/>
          </p:nvPr>
        </p:nvSpPr>
        <p:spPr>
          <a:xfrm>
            <a:off x="457200" y="1600200"/>
            <a:ext cx="8148638" cy="4530725"/>
          </a:xfrm>
        </p:spPr>
        <p:txBody>
          <a:bodyPr/>
          <a:lstStyle/>
          <a:p>
            <a:pPr algn="just" eaLnBrk="1" hangingPunct="1">
              <a:lnSpc>
                <a:spcPct val="120000"/>
              </a:lnSpc>
            </a:pPr>
            <a:r>
              <a:rPr lang="zh-CN" altLang="en-US" smtClean="0"/>
              <a:t>等值连接</a:t>
            </a:r>
          </a:p>
          <a:p>
            <a:pPr lvl="1" algn="just" eaLnBrk="1" hangingPunct="1">
              <a:lnSpc>
                <a:spcPct val="120000"/>
              </a:lnSpc>
            </a:pPr>
            <a:r>
              <a:rPr lang="zh-CN" altLang="en-US" smtClean="0"/>
              <a:t>连接运算符为 </a:t>
            </a:r>
            <a:r>
              <a:rPr lang="en-US" altLang="zh-CN" smtClean="0"/>
              <a:t>= </a:t>
            </a:r>
            <a:r>
              <a:rPr lang="zh-CN" altLang="en-US" smtClean="0"/>
              <a:t>的连接操作</a:t>
            </a:r>
          </a:p>
          <a:p>
            <a:pPr lvl="2" algn="just" eaLnBrk="1" hangingPunct="1">
              <a:lnSpc>
                <a:spcPct val="120000"/>
              </a:lnSpc>
            </a:pPr>
            <a:r>
              <a:rPr lang="zh-CN" altLang="en-US" smtClean="0"/>
              <a:t> </a:t>
            </a:r>
            <a:r>
              <a:rPr lang="en-US" altLang="zh-CN" smtClean="0"/>
              <a:t>[&lt;</a:t>
            </a:r>
            <a:r>
              <a:rPr lang="zh-CN" altLang="en-US" smtClean="0"/>
              <a:t>表名</a:t>
            </a:r>
            <a:r>
              <a:rPr lang="en-US" altLang="zh-CN" smtClean="0"/>
              <a:t>1&gt;.]&lt;</a:t>
            </a:r>
            <a:r>
              <a:rPr lang="zh-CN" altLang="en-US" smtClean="0"/>
              <a:t>列名</a:t>
            </a:r>
            <a:r>
              <a:rPr lang="en-US" altLang="zh-CN" smtClean="0"/>
              <a:t>1&gt;  =  [&lt;</a:t>
            </a:r>
            <a:r>
              <a:rPr lang="zh-CN" altLang="en-US" smtClean="0"/>
              <a:t>表名</a:t>
            </a:r>
            <a:r>
              <a:rPr lang="en-US" altLang="zh-CN" smtClean="0"/>
              <a:t>2&gt;.]&lt;</a:t>
            </a:r>
            <a:r>
              <a:rPr lang="zh-CN" altLang="en-US" smtClean="0"/>
              <a:t>列名</a:t>
            </a:r>
            <a:r>
              <a:rPr lang="en-US" altLang="zh-CN" smtClean="0"/>
              <a:t>2&gt;</a:t>
            </a:r>
          </a:p>
          <a:p>
            <a:pPr lvl="1" algn="just" eaLnBrk="1" hangingPunct="1">
              <a:lnSpc>
                <a:spcPct val="120000"/>
              </a:lnSpc>
            </a:pPr>
            <a:r>
              <a:rPr lang="zh-CN" altLang="en-US" smtClean="0"/>
              <a:t>任何子句中引用表</a:t>
            </a:r>
            <a:r>
              <a:rPr lang="en-US" altLang="zh-CN" smtClean="0"/>
              <a:t>1</a:t>
            </a:r>
            <a:r>
              <a:rPr lang="zh-CN" altLang="en-US" smtClean="0"/>
              <a:t>和表</a:t>
            </a:r>
            <a:r>
              <a:rPr lang="en-US" altLang="zh-CN" smtClean="0"/>
              <a:t>2</a:t>
            </a:r>
            <a:r>
              <a:rPr lang="zh-CN" altLang="en-US" smtClean="0"/>
              <a:t>中同名属性时，都必须加表名前缀。引用唯一属性名时可以加也可以省略表名前缀。 </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zh-CN" altLang="en-US" smtClean="0"/>
              <a:t>等值与非等值连接查询（续） </a:t>
            </a:r>
          </a:p>
        </p:txBody>
      </p:sp>
      <p:sp>
        <p:nvSpPr>
          <p:cNvPr id="139267"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en-US" altLang="zh-CN" smtClean="0"/>
              <a:t>[</a:t>
            </a:r>
            <a:r>
              <a:rPr lang="zh-CN" altLang="en-US" smtClean="0"/>
              <a:t>例</a:t>
            </a:r>
            <a:r>
              <a:rPr lang="en-US" altLang="zh-CN" smtClean="0"/>
              <a:t>32]  </a:t>
            </a:r>
            <a:r>
              <a:rPr lang="zh-CN" altLang="en-US" smtClean="0"/>
              <a:t>查询每个学生及其选修课程的情况。</a:t>
            </a:r>
          </a:p>
          <a:p>
            <a:pPr lvl="1" algn="just" eaLnBrk="1" hangingPunct="1">
              <a:lnSpc>
                <a:spcPct val="110000"/>
              </a:lnSpc>
              <a:buFont typeface="Wingdings" pitchFamily="2" charset="2"/>
              <a:buNone/>
            </a:pPr>
            <a:r>
              <a:rPr lang="en-US" altLang="zh-CN" smtClean="0"/>
              <a:t>SELECT Student.*</a:t>
            </a:r>
            <a:r>
              <a:rPr lang="zh-CN" altLang="en-US" smtClean="0"/>
              <a:t>，</a:t>
            </a:r>
            <a:r>
              <a:rPr lang="en-US" altLang="zh-CN" smtClean="0"/>
              <a:t>SC.*</a:t>
            </a:r>
          </a:p>
          <a:p>
            <a:pPr lvl="1" algn="just" eaLnBrk="1" hangingPunct="1">
              <a:lnSpc>
                <a:spcPct val="110000"/>
              </a:lnSpc>
              <a:buFont typeface="Wingdings" pitchFamily="2" charset="2"/>
              <a:buNone/>
            </a:pPr>
            <a:r>
              <a:rPr lang="en-US" altLang="zh-CN" smtClean="0"/>
              <a:t>FROM Student</a:t>
            </a:r>
            <a:r>
              <a:rPr lang="zh-CN" altLang="en-US" smtClean="0"/>
              <a:t>，</a:t>
            </a:r>
            <a:r>
              <a:rPr lang="en-US" altLang="zh-CN" smtClean="0"/>
              <a:t>SC</a:t>
            </a:r>
          </a:p>
          <a:p>
            <a:pPr lvl="1" eaLnBrk="1" hangingPunct="1">
              <a:lnSpc>
                <a:spcPct val="110000"/>
              </a:lnSpc>
              <a:buFont typeface="Wingdings" pitchFamily="2" charset="2"/>
              <a:buNone/>
            </a:pPr>
            <a:r>
              <a:rPr lang="en-US" altLang="zh-CN" smtClean="0"/>
              <a:t>WHERE Student.Sno=SC.Sno</a:t>
            </a:r>
            <a:r>
              <a:rPr lang="zh-CN" altLang="en-US" smtClean="0"/>
              <a:t>；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zh-CN" altLang="en-US" smtClean="0"/>
              <a:t>等值与非等值连接查询（续） </a:t>
            </a:r>
          </a:p>
        </p:txBody>
      </p:sp>
      <p:sp>
        <p:nvSpPr>
          <p:cNvPr id="140291" name="Rectangle 3"/>
          <p:cNvSpPr>
            <a:spLocks noGrp="1" noChangeArrowheads="1"/>
          </p:cNvSpPr>
          <p:nvPr>
            <p:ph type="body" idx="1"/>
          </p:nvPr>
        </p:nvSpPr>
        <p:spPr>
          <a:xfrm>
            <a:off x="468313" y="1125538"/>
            <a:ext cx="8229600" cy="2012950"/>
          </a:xfrm>
        </p:spPr>
        <p:txBody>
          <a:bodyPr/>
          <a:lstStyle/>
          <a:p>
            <a:pPr eaLnBrk="1" hangingPunct="1">
              <a:buFont typeface="Wingdings" pitchFamily="2" charset="2"/>
              <a:buNone/>
            </a:pPr>
            <a:r>
              <a:rPr lang="zh-CN" altLang="en-US" smtClean="0"/>
              <a:t>结果</a:t>
            </a:r>
          </a:p>
          <a:p>
            <a:pPr algn="just" eaLnBrk="1" hangingPunct="1">
              <a:buFont typeface="Wingdings" pitchFamily="2" charset="2"/>
              <a:buNone/>
            </a:pPr>
            <a:r>
              <a:rPr lang="zh-CN" altLang="en-US" smtClean="0"/>
              <a:t>假设</a:t>
            </a:r>
            <a:r>
              <a:rPr lang="en-US" altLang="zh-CN" smtClean="0"/>
              <a:t>Student</a:t>
            </a:r>
            <a:r>
              <a:rPr lang="zh-CN" altLang="en-US" smtClean="0"/>
              <a:t>表、</a:t>
            </a:r>
            <a:r>
              <a:rPr lang="en-US" altLang="zh-CN" smtClean="0"/>
              <a:t>SC</a:t>
            </a:r>
            <a:r>
              <a:rPr lang="zh-CN" altLang="en-US" smtClean="0"/>
              <a:t>表分别有下列数据： </a:t>
            </a:r>
          </a:p>
          <a:p>
            <a:pPr algn="just" eaLnBrk="1" hangingPunct="1">
              <a:buFont typeface="Wingdings" pitchFamily="2" charset="2"/>
              <a:buNone/>
            </a:pPr>
            <a:r>
              <a:rPr lang="zh-CN" altLang="en-US" smtClean="0"/>
              <a:t>   </a:t>
            </a:r>
            <a:r>
              <a:rPr lang="en-US" altLang="zh-CN" smtClean="0"/>
              <a:t>Student</a:t>
            </a:r>
            <a:r>
              <a:rPr lang="zh-CN" altLang="en-US" smtClean="0"/>
              <a:t>表 </a:t>
            </a:r>
          </a:p>
        </p:txBody>
      </p:sp>
      <p:grpSp>
        <p:nvGrpSpPr>
          <p:cNvPr id="140292" name="Group 4"/>
          <p:cNvGrpSpPr>
            <a:grpSpLocks/>
          </p:cNvGrpSpPr>
          <p:nvPr/>
        </p:nvGrpSpPr>
        <p:grpSpPr bwMode="auto">
          <a:xfrm>
            <a:off x="2411413" y="2924175"/>
            <a:ext cx="5008562" cy="2667000"/>
            <a:chOff x="-3" y="-3"/>
            <a:chExt cx="3155" cy="2511"/>
          </a:xfrm>
        </p:grpSpPr>
        <p:grpSp>
          <p:nvGrpSpPr>
            <p:cNvPr id="140293" name="Group 5"/>
            <p:cNvGrpSpPr>
              <a:grpSpLocks/>
            </p:cNvGrpSpPr>
            <p:nvPr/>
          </p:nvGrpSpPr>
          <p:grpSpPr bwMode="auto">
            <a:xfrm>
              <a:off x="0" y="0"/>
              <a:ext cx="3149" cy="2505"/>
              <a:chOff x="0" y="0"/>
              <a:chExt cx="3149" cy="2505"/>
            </a:xfrm>
          </p:grpSpPr>
          <p:grpSp>
            <p:nvGrpSpPr>
              <p:cNvPr id="140295" name="Group 6"/>
              <p:cNvGrpSpPr>
                <a:grpSpLocks/>
              </p:cNvGrpSpPr>
              <p:nvPr/>
            </p:nvGrpSpPr>
            <p:grpSpPr bwMode="auto">
              <a:xfrm>
                <a:off x="0" y="0"/>
                <a:ext cx="640" cy="509"/>
                <a:chOff x="0" y="0"/>
                <a:chExt cx="640" cy="509"/>
              </a:xfrm>
            </p:grpSpPr>
            <p:sp>
              <p:nvSpPr>
                <p:cNvPr id="140368" name="Rectangle 7"/>
                <p:cNvSpPr>
                  <a:spLocks noChangeArrowheads="1"/>
                </p:cNvSpPr>
                <p:nvPr/>
              </p:nvSpPr>
              <p:spPr bwMode="auto">
                <a:xfrm>
                  <a:off x="43" y="0"/>
                  <a:ext cx="554"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Sno </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69" name="Rectangle 8"/>
                <p:cNvSpPr>
                  <a:spLocks noChangeArrowheads="1"/>
                </p:cNvSpPr>
                <p:nvPr/>
              </p:nvSpPr>
              <p:spPr bwMode="auto">
                <a:xfrm>
                  <a:off x="0" y="0"/>
                  <a:ext cx="640"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296" name="Group 9"/>
              <p:cNvGrpSpPr>
                <a:grpSpLocks/>
              </p:cNvGrpSpPr>
              <p:nvPr/>
            </p:nvGrpSpPr>
            <p:grpSpPr bwMode="auto">
              <a:xfrm>
                <a:off x="640" y="0"/>
                <a:ext cx="709" cy="509"/>
                <a:chOff x="640" y="0"/>
                <a:chExt cx="709" cy="509"/>
              </a:xfrm>
            </p:grpSpPr>
            <p:sp>
              <p:nvSpPr>
                <p:cNvPr id="140366" name="Rectangle 10"/>
                <p:cNvSpPr>
                  <a:spLocks noChangeArrowheads="1"/>
                </p:cNvSpPr>
                <p:nvPr/>
              </p:nvSpPr>
              <p:spPr bwMode="auto">
                <a:xfrm>
                  <a:off x="683" y="0"/>
                  <a:ext cx="623"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Sname</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67" name="Rectangle 11"/>
                <p:cNvSpPr>
                  <a:spLocks noChangeArrowheads="1"/>
                </p:cNvSpPr>
                <p:nvPr/>
              </p:nvSpPr>
              <p:spPr bwMode="auto">
                <a:xfrm>
                  <a:off x="640" y="0"/>
                  <a:ext cx="709"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297" name="Group 12"/>
              <p:cNvGrpSpPr>
                <a:grpSpLocks/>
              </p:cNvGrpSpPr>
              <p:nvPr/>
            </p:nvGrpSpPr>
            <p:grpSpPr bwMode="auto">
              <a:xfrm>
                <a:off x="1349" y="0"/>
                <a:ext cx="553" cy="509"/>
                <a:chOff x="1349" y="0"/>
                <a:chExt cx="553" cy="509"/>
              </a:xfrm>
            </p:grpSpPr>
            <p:sp>
              <p:nvSpPr>
                <p:cNvPr id="140364" name="Rectangle 13"/>
                <p:cNvSpPr>
                  <a:spLocks noChangeArrowheads="1"/>
                </p:cNvSpPr>
                <p:nvPr/>
              </p:nvSpPr>
              <p:spPr bwMode="auto">
                <a:xfrm>
                  <a:off x="1392" y="0"/>
                  <a:ext cx="467"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Ssex</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65" name="Rectangle 14"/>
                <p:cNvSpPr>
                  <a:spLocks noChangeArrowheads="1"/>
                </p:cNvSpPr>
                <p:nvPr/>
              </p:nvSpPr>
              <p:spPr bwMode="auto">
                <a:xfrm>
                  <a:off x="1349" y="0"/>
                  <a:ext cx="553"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298" name="Group 15"/>
              <p:cNvGrpSpPr>
                <a:grpSpLocks/>
              </p:cNvGrpSpPr>
              <p:nvPr/>
            </p:nvGrpSpPr>
            <p:grpSpPr bwMode="auto">
              <a:xfrm>
                <a:off x="1902" y="0"/>
                <a:ext cx="616" cy="509"/>
                <a:chOff x="1902" y="0"/>
                <a:chExt cx="616" cy="509"/>
              </a:xfrm>
            </p:grpSpPr>
            <p:sp>
              <p:nvSpPr>
                <p:cNvPr id="140362" name="Rectangle 16"/>
                <p:cNvSpPr>
                  <a:spLocks noChangeArrowheads="1"/>
                </p:cNvSpPr>
                <p:nvPr/>
              </p:nvSpPr>
              <p:spPr bwMode="auto">
                <a:xfrm>
                  <a:off x="1945" y="0"/>
                  <a:ext cx="53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algn="just"/>
                  <a:r>
                    <a:rPr kumimoji="1" lang="en-US" altLang="zh-CN" sz="2600" b="1">
                      <a:latin typeface="Times New Roman" pitchFamily="18" charset="0"/>
                      <a:cs typeface="Times New Roman" pitchFamily="18" charset="0"/>
                    </a:rPr>
                    <a:t>Sage</a:t>
                  </a:r>
                </a:p>
                <a:p>
                  <a:pPr algn="just" eaLnBrk="0" hangingPunct="0"/>
                  <a:endParaRPr kumimoji="1" lang="en-US" altLang="zh-CN" sz="2400">
                    <a:latin typeface="Times New Roman" pitchFamily="18" charset="0"/>
                  </a:endParaRPr>
                </a:p>
              </p:txBody>
            </p:sp>
            <p:sp>
              <p:nvSpPr>
                <p:cNvPr id="140363" name="Rectangle 17"/>
                <p:cNvSpPr>
                  <a:spLocks noChangeArrowheads="1"/>
                </p:cNvSpPr>
                <p:nvPr/>
              </p:nvSpPr>
              <p:spPr bwMode="auto">
                <a:xfrm>
                  <a:off x="1902" y="0"/>
                  <a:ext cx="61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299" name="Group 18"/>
              <p:cNvGrpSpPr>
                <a:grpSpLocks/>
              </p:cNvGrpSpPr>
              <p:nvPr/>
            </p:nvGrpSpPr>
            <p:grpSpPr bwMode="auto">
              <a:xfrm>
                <a:off x="2518" y="0"/>
                <a:ext cx="631" cy="509"/>
                <a:chOff x="2518" y="0"/>
                <a:chExt cx="631" cy="509"/>
              </a:xfrm>
            </p:grpSpPr>
            <p:sp>
              <p:nvSpPr>
                <p:cNvPr id="140360" name="Rectangle 19"/>
                <p:cNvSpPr>
                  <a:spLocks noChangeArrowheads="1"/>
                </p:cNvSpPr>
                <p:nvPr/>
              </p:nvSpPr>
              <p:spPr bwMode="auto">
                <a:xfrm>
                  <a:off x="2561" y="0"/>
                  <a:ext cx="545"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Sdept</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61" name="Rectangle 20"/>
                <p:cNvSpPr>
                  <a:spLocks noChangeArrowheads="1"/>
                </p:cNvSpPr>
                <p:nvPr/>
              </p:nvSpPr>
              <p:spPr bwMode="auto">
                <a:xfrm>
                  <a:off x="2518" y="0"/>
                  <a:ext cx="631"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00" name="Group 21"/>
              <p:cNvGrpSpPr>
                <a:grpSpLocks/>
              </p:cNvGrpSpPr>
              <p:nvPr/>
            </p:nvGrpSpPr>
            <p:grpSpPr bwMode="auto">
              <a:xfrm>
                <a:off x="0" y="509"/>
                <a:ext cx="640" cy="499"/>
                <a:chOff x="0" y="509"/>
                <a:chExt cx="640" cy="499"/>
              </a:xfrm>
            </p:grpSpPr>
            <p:sp>
              <p:nvSpPr>
                <p:cNvPr id="140358" name="Rectangle 22"/>
                <p:cNvSpPr>
                  <a:spLocks noChangeArrowheads="1"/>
                </p:cNvSpPr>
                <p:nvPr/>
              </p:nvSpPr>
              <p:spPr bwMode="auto">
                <a:xfrm>
                  <a:off x="43" y="509"/>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95001</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59" name="Rectangle 23"/>
                <p:cNvSpPr>
                  <a:spLocks noChangeArrowheads="1"/>
                </p:cNvSpPr>
                <p:nvPr/>
              </p:nvSpPr>
              <p:spPr bwMode="auto">
                <a:xfrm>
                  <a:off x="0" y="509"/>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01" name="Group 24"/>
              <p:cNvGrpSpPr>
                <a:grpSpLocks/>
              </p:cNvGrpSpPr>
              <p:nvPr/>
            </p:nvGrpSpPr>
            <p:grpSpPr bwMode="auto">
              <a:xfrm>
                <a:off x="640" y="509"/>
                <a:ext cx="709" cy="499"/>
                <a:chOff x="640" y="509"/>
                <a:chExt cx="709" cy="499"/>
              </a:xfrm>
            </p:grpSpPr>
            <p:sp>
              <p:nvSpPr>
                <p:cNvPr id="140356" name="Rectangle 25"/>
                <p:cNvSpPr>
                  <a:spLocks noChangeArrowheads="1"/>
                </p:cNvSpPr>
                <p:nvPr/>
              </p:nvSpPr>
              <p:spPr bwMode="auto">
                <a:xfrm>
                  <a:off x="683" y="509"/>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a:t>
                  </a:r>
                  <a:r>
                    <a:rPr kumimoji="1" lang="zh-CN" altLang="en-US" sz="2200" b="1">
                      <a:latin typeface="Times New Roman" pitchFamily="18" charset="0"/>
                    </a:rPr>
                    <a:t>李勇</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40357" name="Rectangle 26"/>
                <p:cNvSpPr>
                  <a:spLocks noChangeArrowheads="1"/>
                </p:cNvSpPr>
                <p:nvPr/>
              </p:nvSpPr>
              <p:spPr bwMode="auto">
                <a:xfrm>
                  <a:off x="640" y="509"/>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02" name="Group 27"/>
              <p:cNvGrpSpPr>
                <a:grpSpLocks/>
              </p:cNvGrpSpPr>
              <p:nvPr/>
            </p:nvGrpSpPr>
            <p:grpSpPr bwMode="auto">
              <a:xfrm>
                <a:off x="1349" y="509"/>
                <a:ext cx="553" cy="499"/>
                <a:chOff x="1349" y="509"/>
                <a:chExt cx="553" cy="499"/>
              </a:xfrm>
            </p:grpSpPr>
            <p:sp>
              <p:nvSpPr>
                <p:cNvPr id="140354" name="Rectangle 28"/>
                <p:cNvSpPr>
                  <a:spLocks noChangeArrowheads="1"/>
                </p:cNvSpPr>
                <p:nvPr/>
              </p:nvSpPr>
              <p:spPr bwMode="auto">
                <a:xfrm>
                  <a:off x="1392" y="509"/>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a:t>
                  </a:r>
                  <a:r>
                    <a:rPr kumimoji="1" lang="zh-CN" altLang="en-US" sz="2200" b="1">
                      <a:latin typeface="Times New Roman" pitchFamily="18" charset="0"/>
                    </a:rPr>
                    <a:t>男</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40355" name="Rectangle 29"/>
                <p:cNvSpPr>
                  <a:spLocks noChangeArrowheads="1"/>
                </p:cNvSpPr>
                <p:nvPr/>
              </p:nvSpPr>
              <p:spPr bwMode="auto">
                <a:xfrm>
                  <a:off x="1349" y="509"/>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03" name="Group 30"/>
              <p:cNvGrpSpPr>
                <a:grpSpLocks/>
              </p:cNvGrpSpPr>
              <p:nvPr/>
            </p:nvGrpSpPr>
            <p:grpSpPr bwMode="auto">
              <a:xfrm>
                <a:off x="1902" y="509"/>
                <a:ext cx="616" cy="499"/>
                <a:chOff x="1902" y="509"/>
                <a:chExt cx="616" cy="499"/>
              </a:xfrm>
            </p:grpSpPr>
            <p:sp>
              <p:nvSpPr>
                <p:cNvPr id="140352" name="Rectangle 31"/>
                <p:cNvSpPr>
                  <a:spLocks noChangeArrowheads="1"/>
                </p:cNvSpPr>
                <p:nvPr/>
              </p:nvSpPr>
              <p:spPr bwMode="auto">
                <a:xfrm>
                  <a:off x="1945" y="509"/>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20</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53" name="Rectangle 32"/>
                <p:cNvSpPr>
                  <a:spLocks noChangeArrowheads="1"/>
                </p:cNvSpPr>
                <p:nvPr/>
              </p:nvSpPr>
              <p:spPr bwMode="auto">
                <a:xfrm>
                  <a:off x="1902" y="509"/>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04" name="Group 33"/>
              <p:cNvGrpSpPr>
                <a:grpSpLocks/>
              </p:cNvGrpSpPr>
              <p:nvPr/>
            </p:nvGrpSpPr>
            <p:grpSpPr bwMode="auto">
              <a:xfrm>
                <a:off x="2518" y="509"/>
                <a:ext cx="631" cy="499"/>
                <a:chOff x="2518" y="509"/>
                <a:chExt cx="631" cy="499"/>
              </a:xfrm>
            </p:grpSpPr>
            <p:sp>
              <p:nvSpPr>
                <p:cNvPr id="140350" name="Rectangle 34"/>
                <p:cNvSpPr>
                  <a:spLocks noChangeArrowheads="1"/>
                </p:cNvSpPr>
                <p:nvPr/>
              </p:nvSpPr>
              <p:spPr bwMode="auto">
                <a:xfrm>
                  <a:off x="2561" y="509"/>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CS</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51" name="Rectangle 35"/>
                <p:cNvSpPr>
                  <a:spLocks noChangeArrowheads="1"/>
                </p:cNvSpPr>
                <p:nvPr/>
              </p:nvSpPr>
              <p:spPr bwMode="auto">
                <a:xfrm>
                  <a:off x="2518" y="509"/>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05" name="Group 36"/>
              <p:cNvGrpSpPr>
                <a:grpSpLocks/>
              </p:cNvGrpSpPr>
              <p:nvPr/>
            </p:nvGrpSpPr>
            <p:grpSpPr bwMode="auto">
              <a:xfrm>
                <a:off x="0" y="1008"/>
                <a:ext cx="640" cy="499"/>
                <a:chOff x="0" y="1008"/>
                <a:chExt cx="640" cy="499"/>
              </a:xfrm>
            </p:grpSpPr>
            <p:sp>
              <p:nvSpPr>
                <p:cNvPr id="140348" name="Rectangle 37"/>
                <p:cNvSpPr>
                  <a:spLocks noChangeArrowheads="1"/>
                </p:cNvSpPr>
                <p:nvPr/>
              </p:nvSpPr>
              <p:spPr bwMode="auto">
                <a:xfrm>
                  <a:off x="43" y="1008"/>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95002</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49" name="Rectangle 38"/>
                <p:cNvSpPr>
                  <a:spLocks noChangeArrowheads="1"/>
                </p:cNvSpPr>
                <p:nvPr/>
              </p:nvSpPr>
              <p:spPr bwMode="auto">
                <a:xfrm>
                  <a:off x="0" y="1008"/>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06" name="Group 39"/>
              <p:cNvGrpSpPr>
                <a:grpSpLocks/>
              </p:cNvGrpSpPr>
              <p:nvPr/>
            </p:nvGrpSpPr>
            <p:grpSpPr bwMode="auto">
              <a:xfrm>
                <a:off x="640" y="1008"/>
                <a:ext cx="709" cy="499"/>
                <a:chOff x="640" y="1008"/>
                <a:chExt cx="709" cy="499"/>
              </a:xfrm>
            </p:grpSpPr>
            <p:sp>
              <p:nvSpPr>
                <p:cNvPr id="140346" name="Rectangle 40"/>
                <p:cNvSpPr>
                  <a:spLocks noChangeArrowheads="1"/>
                </p:cNvSpPr>
                <p:nvPr/>
              </p:nvSpPr>
              <p:spPr bwMode="auto">
                <a:xfrm>
                  <a:off x="683" y="1008"/>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a:t>
                  </a:r>
                  <a:r>
                    <a:rPr kumimoji="1" lang="zh-CN" altLang="en-US" sz="2200" b="1">
                      <a:latin typeface="Times New Roman" pitchFamily="18" charset="0"/>
                    </a:rPr>
                    <a:t>刘晨</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40347" name="Rectangle 41"/>
                <p:cNvSpPr>
                  <a:spLocks noChangeArrowheads="1"/>
                </p:cNvSpPr>
                <p:nvPr/>
              </p:nvSpPr>
              <p:spPr bwMode="auto">
                <a:xfrm>
                  <a:off x="640" y="1008"/>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07" name="Group 42"/>
              <p:cNvGrpSpPr>
                <a:grpSpLocks/>
              </p:cNvGrpSpPr>
              <p:nvPr/>
            </p:nvGrpSpPr>
            <p:grpSpPr bwMode="auto">
              <a:xfrm>
                <a:off x="1349" y="1008"/>
                <a:ext cx="553" cy="499"/>
                <a:chOff x="1349" y="1008"/>
                <a:chExt cx="553" cy="499"/>
              </a:xfrm>
            </p:grpSpPr>
            <p:sp>
              <p:nvSpPr>
                <p:cNvPr id="140344" name="Rectangle 43"/>
                <p:cNvSpPr>
                  <a:spLocks noChangeArrowheads="1"/>
                </p:cNvSpPr>
                <p:nvPr/>
              </p:nvSpPr>
              <p:spPr bwMode="auto">
                <a:xfrm>
                  <a:off x="1392" y="1008"/>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a:t>
                  </a:r>
                  <a:r>
                    <a:rPr kumimoji="1" lang="zh-CN" altLang="en-US" sz="2200" b="1">
                      <a:latin typeface="Times New Roman" pitchFamily="18" charset="0"/>
                    </a:rPr>
                    <a:t>女</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40345" name="Rectangle 44"/>
                <p:cNvSpPr>
                  <a:spLocks noChangeArrowheads="1"/>
                </p:cNvSpPr>
                <p:nvPr/>
              </p:nvSpPr>
              <p:spPr bwMode="auto">
                <a:xfrm>
                  <a:off x="1349" y="1008"/>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08" name="Group 45"/>
              <p:cNvGrpSpPr>
                <a:grpSpLocks/>
              </p:cNvGrpSpPr>
              <p:nvPr/>
            </p:nvGrpSpPr>
            <p:grpSpPr bwMode="auto">
              <a:xfrm>
                <a:off x="1902" y="1008"/>
                <a:ext cx="616" cy="499"/>
                <a:chOff x="1902" y="1008"/>
                <a:chExt cx="616" cy="499"/>
              </a:xfrm>
            </p:grpSpPr>
            <p:sp>
              <p:nvSpPr>
                <p:cNvPr id="140342" name="Rectangle 46"/>
                <p:cNvSpPr>
                  <a:spLocks noChangeArrowheads="1"/>
                </p:cNvSpPr>
                <p:nvPr/>
              </p:nvSpPr>
              <p:spPr bwMode="auto">
                <a:xfrm>
                  <a:off x="1945" y="1008"/>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19</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43" name="Rectangle 47"/>
                <p:cNvSpPr>
                  <a:spLocks noChangeArrowheads="1"/>
                </p:cNvSpPr>
                <p:nvPr/>
              </p:nvSpPr>
              <p:spPr bwMode="auto">
                <a:xfrm>
                  <a:off x="1902" y="1008"/>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09" name="Group 48"/>
              <p:cNvGrpSpPr>
                <a:grpSpLocks/>
              </p:cNvGrpSpPr>
              <p:nvPr/>
            </p:nvGrpSpPr>
            <p:grpSpPr bwMode="auto">
              <a:xfrm>
                <a:off x="2518" y="1008"/>
                <a:ext cx="631" cy="499"/>
                <a:chOff x="2518" y="1008"/>
                <a:chExt cx="631" cy="499"/>
              </a:xfrm>
            </p:grpSpPr>
            <p:sp>
              <p:nvSpPr>
                <p:cNvPr id="140340" name="Rectangle 49"/>
                <p:cNvSpPr>
                  <a:spLocks noChangeArrowheads="1"/>
                </p:cNvSpPr>
                <p:nvPr/>
              </p:nvSpPr>
              <p:spPr bwMode="auto">
                <a:xfrm>
                  <a:off x="2561" y="1008"/>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IS</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41" name="Rectangle 50"/>
                <p:cNvSpPr>
                  <a:spLocks noChangeArrowheads="1"/>
                </p:cNvSpPr>
                <p:nvPr/>
              </p:nvSpPr>
              <p:spPr bwMode="auto">
                <a:xfrm>
                  <a:off x="2518" y="1008"/>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10" name="Group 51"/>
              <p:cNvGrpSpPr>
                <a:grpSpLocks/>
              </p:cNvGrpSpPr>
              <p:nvPr/>
            </p:nvGrpSpPr>
            <p:grpSpPr bwMode="auto">
              <a:xfrm>
                <a:off x="0" y="1507"/>
                <a:ext cx="640" cy="499"/>
                <a:chOff x="0" y="1507"/>
                <a:chExt cx="640" cy="499"/>
              </a:xfrm>
            </p:grpSpPr>
            <p:sp>
              <p:nvSpPr>
                <p:cNvPr id="140338" name="Rectangle 52"/>
                <p:cNvSpPr>
                  <a:spLocks noChangeArrowheads="1"/>
                </p:cNvSpPr>
                <p:nvPr/>
              </p:nvSpPr>
              <p:spPr bwMode="auto">
                <a:xfrm>
                  <a:off x="43" y="1507"/>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95003</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39" name="Rectangle 53"/>
                <p:cNvSpPr>
                  <a:spLocks noChangeArrowheads="1"/>
                </p:cNvSpPr>
                <p:nvPr/>
              </p:nvSpPr>
              <p:spPr bwMode="auto">
                <a:xfrm>
                  <a:off x="0" y="1507"/>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11" name="Group 54"/>
              <p:cNvGrpSpPr>
                <a:grpSpLocks/>
              </p:cNvGrpSpPr>
              <p:nvPr/>
            </p:nvGrpSpPr>
            <p:grpSpPr bwMode="auto">
              <a:xfrm>
                <a:off x="640" y="1507"/>
                <a:ext cx="709" cy="499"/>
                <a:chOff x="640" y="1507"/>
                <a:chExt cx="709" cy="499"/>
              </a:xfrm>
            </p:grpSpPr>
            <p:sp>
              <p:nvSpPr>
                <p:cNvPr id="140336" name="Rectangle 55"/>
                <p:cNvSpPr>
                  <a:spLocks noChangeArrowheads="1"/>
                </p:cNvSpPr>
                <p:nvPr/>
              </p:nvSpPr>
              <p:spPr bwMode="auto">
                <a:xfrm>
                  <a:off x="683" y="1507"/>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a:t>
                  </a:r>
                  <a:r>
                    <a:rPr kumimoji="1" lang="zh-CN" altLang="en-US" sz="2200" b="1">
                      <a:latin typeface="Times New Roman" pitchFamily="18" charset="0"/>
                    </a:rPr>
                    <a:t>王敏  </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40337" name="Rectangle 56"/>
                <p:cNvSpPr>
                  <a:spLocks noChangeArrowheads="1"/>
                </p:cNvSpPr>
                <p:nvPr/>
              </p:nvSpPr>
              <p:spPr bwMode="auto">
                <a:xfrm>
                  <a:off x="640" y="1507"/>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12" name="Group 57"/>
              <p:cNvGrpSpPr>
                <a:grpSpLocks/>
              </p:cNvGrpSpPr>
              <p:nvPr/>
            </p:nvGrpSpPr>
            <p:grpSpPr bwMode="auto">
              <a:xfrm>
                <a:off x="1349" y="1507"/>
                <a:ext cx="553" cy="499"/>
                <a:chOff x="1349" y="1507"/>
                <a:chExt cx="553" cy="499"/>
              </a:xfrm>
            </p:grpSpPr>
            <p:sp>
              <p:nvSpPr>
                <p:cNvPr id="140334" name="Rectangle 58"/>
                <p:cNvSpPr>
                  <a:spLocks noChangeArrowheads="1"/>
                </p:cNvSpPr>
                <p:nvPr/>
              </p:nvSpPr>
              <p:spPr bwMode="auto">
                <a:xfrm>
                  <a:off x="1392" y="1507"/>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a:t>
                  </a:r>
                  <a:r>
                    <a:rPr kumimoji="1" lang="zh-CN" altLang="en-US" sz="2200" b="1">
                      <a:latin typeface="Times New Roman" pitchFamily="18" charset="0"/>
                    </a:rPr>
                    <a:t>女</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40335" name="Rectangle 59"/>
                <p:cNvSpPr>
                  <a:spLocks noChangeArrowheads="1"/>
                </p:cNvSpPr>
                <p:nvPr/>
              </p:nvSpPr>
              <p:spPr bwMode="auto">
                <a:xfrm>
                  <a:off x="1349" y="1507"/>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13" name="Group 60"/>
              <p:cNvGrpSpPr>
                <a:grpSpLocks/>
              </p:cNvGrpSpPr>
              <p:nvPr/>
            </p:nvGrpSpPr>
            <p:grpSpPr bwMode="auto">
              <a:xfrm>
                <a:off x="1902" y="1507"/>
                <a:ext cx="616" cy="499"/>
                <a:chOff x="1902" y="1507"/>
                <a:chExt cx="616" cy="499"/>
              </a:xfrm>
            </p:grpSpPr>
            <p:sp>
              <p:nvSpPr>
                <p:cNvPr id="140332" name="Rectangle 61"/>
                <p:cNvSpPr>
                  <a:spLocks noChangeArrowheads="1"/>
                </p:cNvSpPr>
                <p:nvPr/>
              </p:nvSpPr>
              <p:spPr bwMode="auto">
                <a:xfrm>
                  <a:off x="1945" y="1507"/>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18</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33" name="Rectangle 62"/>
                <p:cNvSpPr>
                  <a:spLocks noChangeArrowheads="1"/>
                </p:cNvSpPr>
                <p:nvPr/>
              </p:nvSpPr>
              <p:spPr bwMode="auto">
                <a:xfrm>
                  <a:off x="1902" y="1507"/>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14" name="Group 63"/>
              <p:cNvGrpSpPr>
                <a:grpSpLocks/>
              </p:cNvGrpSpPr>
              <p:nvPr/>
            </p:nvGrpSpPr>
            <p:grpSpPr bwMode="auto">
              <a:xfrm>
                <a:off x="2518" y="1507"/>
                <a:ext cx="631" cy="499"/>
                <a:chOff x="2518" y="1507"/>
                <a:chExt cx="631" cy="499"/>
              </a:xfrm>
            </p:grpSpPr>
            <p:sp>
              <p:nvSpPr>
                <p:cNvPr id="140330" name="Rectangle 64"/>
                <p:cNvSpPr>
                  <a:spLocks noChangeArrowheads="1"/>
                </p:cNvSpPr>
                <p:nvPr/>
              </p:nvSpPr>
              <p:spPr bwMode="auto">
                <a:xfrm>
                  <a:off x="2561" y="1507"/>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MA</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31" name="Rectangle 65"/>
                <p:cNvSpPr>
                  <a:spLocks noChangeArrowheads="1"/>
                </p:cNvSpPr>
                <p:nvPr/>
              </p:nvSpPr>
              <p:spPr bwMode="auto">
                <a:xfrm>
                  <a:off x="2518" y="1507"/>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15" name="Group 66"/>
              <p:cNvGrpSpPr>
                <a:grpSpLocks/>
              </p:cNvGrpSpPr>
              <p:nvPr/>
            </p:nvGrpSpPr>
            <p:grpSpPr bwMode="auto">
              <a:xfrm>
                <a:off x="0" y="2006"/>
                <a:ext cx="640" cy="499"/>
                <a:chOff x="0" y="2006"/>
                <a:chExt cx="640" cy="499"/>
              </a:xfrm>
            </p:grpSpPr>
            <p:sp>
              <p:nvSpPr>
                <p:cNvPr id="140328" name="Rectangle 67"/>
                <p:cNvSpPr>
                  <a:spLocks noChangeArrowheads="1"/>
                </p:cNvSpPr>
                <p:nvPr/>
              </p:nvSpPr>
              <p:spPr bwMode="auto">
                <a:xfrm>
                  <a:off x="43" y="2006"/>
                  <a:ext cx="55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95004</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29" name="Rectangle 68"/>
                <p:cNvSpPr>
                  <a:spLocks noChangeArrowheads="1"/>
                </p:cNvSpPr>
                <p:nvPr/>
              </p:nvSpPr>
              <p:spPr bwMode="auto">
                <a:xfrm>
                  <a:off x="0" y="2006"/>
                  <a:ext cx="64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16" name="Group 69"/>
              <p:cNvGrpSpPr>
                <a:grpSpLocks/>
              </p:cNvGrpSpPr>
              <p:nvPr/>
            </p:nvGrpSpPr>
            <p:grpSpPr bwMode="auto">
              <a:xfrm>
                <a:off x="640" y="2006"/>
                <a:ext cx="709" cy="499"/>
                <a:chOff x="640" y="2006"/>
                <a:chExt cx="709" cy="499"/>
              </a:xfrm>
            </p:grpSpPr>
            <p:sp>
              <p:nvSpPr>
                <p:cNvPr id="140326" name="Rectangle 70"/>
                <p:cNvSpPr>
                  <a:spLocks noChangeArrowheads="1"/>
                </p:cNvSpPr>
                <p:nvPr/>
              </p:nvSpPr>
              <p:spPr bwMode="auto">
                <a:xfrm>
                  <a:off x="683" y="2006"/>
                  <a:ext cx="62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a:t>
                  </a:r>
                  <a:r>
                    <a:rPr kumimoji="1" lang="zh-CN" altLang="en-US" sz="2200" b="1">
                      <a:latin typeface="Times New Roman" pitchFamily="18" charset="0"/>
                    </a:rPr>
                    <a:t>张立</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40327" name="Rectangle 71"/>
                <p:cNvSpPr>
                  <a:spLocks noChangeArrowheads="1"/>
                </p:cNvSpPr>
                <p:nvPr/>
              </p:nvSpPr>
              <p:spPr bwMode="auto">
                <a:xfrm>
                  <a:off x="640" y="2006"/>
                  <a:ext cx="709"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17" name="Group 72"/>
              <p:cNvGrpSpPr>
                <a:grpSpLocks/>
              </p:cNvGrpSpPr>
              <p:nvPr/>
            </p:nvGrpSpPr>
            <p:grpSpPr bwMode="auto">
              <a:xfrm>
                <a:off x="1349" y="2006"/>
                <a:ext cx="553" cy="499"/>
                <a:chOff x="1349" y="2006"/>
                <a:chExt cx="553" cy="499"/>
              </a:xfrm>
            </p:grpSpPr>
            <p:sp>
              <p:nvSpPr>
                <p:cNvPr id="140324" name="Rectangle 73"/>
                <p:cNvSpPr>
                  <a:spLocks noChangeArrowheads="1"/>
                </p:cNvSpPr>
                <p:nvPr/>
              </p:nvSpPr>
              <p:spPr bwMode="auto">
                <a:xfrm>
                  <a:off x="1392" y="2006"/>
                  <a:ext cx="46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a:t>
                  </a:r>
                  <a:r>
                    <a:rPr kumimoji="1" lang="zh-CN" altLang="en-US" sz="2200" b="1">
                      <a:latin typeface="Times New Roman" pitchFamily="18" charset="0"/>
                    </a:rPr>
                    <a:t>男   </a:t>
                  </a:r>
                  <a:endParaRPr kumimoji="1" lang="zh-CN" altLang="en-US" sz="1000">
                    <a:latin typeface="Times New Roman" pitchFamily="18" charset="0"/>
                  </a:endParaRPr>
                </a:p>
                <a:p>
                  <a:pPr algn="just" eaLnBrk="0" hangingPunct="0"/>
                  <a:endParaRPr kumimoji="1" lang="en-US" altLang="zh-CN" sz="2400">
                    <a:latin typeface="Times New Roman" pitchFamily="18" charset="0"/>
                  </a:endParaRPr>
                </a:p>
              </p:txBody>
            </p:sp>
            <p:sp>
              <p:nvSpPr>
                <p:cNvPr id="140325" name="Rectangle 74"/>
                <p:cNvSpPr>
                  <a:spLocks noChangeArrowheads="1"/>
                </p:cNvSpPr>
                <p:nvPr/>
              </p:nvSpPr>
              <p:spPr bwMode="auto">
                <a:xfrm>
                  <a:off x="1349" y="2006"/>
                  <a:ext cx="55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18" name="Group 75"/>
              <p:cNvGrpSpPr>
                <a:grpSpLocks/>
              </p:cNvGrpSpPr>
              <p:nvPr/>
            </p:nvGrpSpPr>
            <p:grpSpPr bwMode="auto">
              <a:xfrm>
                <a:off x="1902" y="2006"/>
                <a:ext cx="616" cy="499"/>
                <a:chOff x="1902" y="2006"/>
                <a:chExt cx="616" cy="499"/>
              </a:xfrm>
            </p:grpSpPr>
            <p:sp>
              <p:nvSpPr>
                <p:cNvPr id="140322" name="Rectangle 76"/>
                <p:cNvSpPr>
                  <a:spLocks noChangeArrowheads="1"/>
                </p:cNvSpPr>
                <p:nvPr/>
              </p:nvSpPr>
              <p:spPr bwMode="auto">
                <a:xfrm>
                  <a:off x="1945" y="2006"/>
                  <a:ext cx="53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19</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23" name="Rectangle 77"/>
                <p:cNvSpPr>
                  <a:spLocks noChangeArrowheads="1"/>
                </p:cNvSpPr>
                <p:nvPr/>
              </p:nvSpPr>
              <p:spPr bwMode="auto">
                <a:xfrm>
                  <a:off x="1902" y="2006"/>
                  <a:ext cx="616"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0319" name="Group 78"/>
              <p:cNvGrpSpPr>
                <a:grpSpLocks/>
              </p:cNvGrpSpPr>
              <p:nvPr/>
            </p:nvGrpSpPr>
            <p:grpSpPr bwMode="auto">
              <a:xfrm>
                <a:off x="2518" y="2006"/>
                <a:ext cx="631" cy="499"/>
                <a:chOff x="2518" y="2006"/>
                <a:chExt cx="631" cy="499"/>
              </a:xfrm>
            </p:grpSpPr>
            <p:sp>
              <p:nvSpPr>
                <p:cNvPr id="140320" name="Rectangle 79"/>
                <p:cNvSpPr>
                  <a:spLocks noChangeArrowheads="1"/>
                </p:cNvSpPr>
                <p:nvPr/>
              </p:nvSpPr>
              <p:spPr bwMode="auto">
                <a:xfrm>
                  <a:off x="2561" y="2006"/>
                  <a:ext cx="54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just"/>
                  <a:r>
                    <a:rPr kumimoji="1" lang="en-US" altLang="zh-CN" sz="2200" b="1">
                      <a:latin typeface="Times New Roman" pitchFamily="18" charset="0"/>
                    </a:rPr>
                    <a:t> IS</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0321" name="Rectangle 80"/>
                <p:cNvSpPr>
                  <a:spLocks noChangeArrowheads="1"/>
                </p:cNvSpPr>
                <p:nvPr/>
              </p:nvSpPr>
              <p:spPr bwMode="auto">
                <a:xfrm>
                  <a:off x="2518" y="2006"/>
                  <a:ext cx="63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40294" name="Rectangle 81"/>
            <p:cNvSpPr>
              <a:spLocks noChangeArrowheads="1"/>
            </p:cNvSpPr>
            <p:nvPr/>
          </p:nvSpPr>
          <p:spPr bwMode="auto">
            <a:xfrm>
              <a:off x="-3" y="-3"/>
              <a:ext cx="3155" cy="251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smtClean="0"/>
              <a:t>等值与非等值连接查询（续） </a:t>
            </a:r>
          </a:p>
        </p:txBody>
      </p:sp>
      <p:sp>
        <p:nvSpPr>
          <p:cNvPr id="141315" name="Rectangle 3"/>
          <p:cNvSpPr>
            <a:spLocks noGrp="1" noChangeArrowheads="1"/>
          </p:cNvSpPr>
          <p:nvPr>
            <p:ph type="body" idx="1"/>
          </p:nvPr>
        </p:nvSpPr>
        <p:spPr>
          <a:xfrm>
            <a:off x="457200" y="1600200"/>
            <a:ext cx="8229600" cy="755650"/>
          </a:xfrm>
        </p:spPr>
        <p:txBody>
          <a:bodyPr/>
          <a:lstStyle/>
          <a:p>
            <a:pPr eaLnBrk="1" hangingPunct="1">
              <a:buFont typeface="Wingdings" pitchFamily="2" charset="2"/>
              <a:buNone/>
            </a:pPr>
            <a:r>
              <a:rPr lang="en-US" altLang="zh-CN" smtClean="0"/>
              <a:t>SC</a:t>
            </a:r>
            <a:r>
              <a:rPr lang="zh-CN" altLang="en-US" smtClean="0"/>
              <a:t>表 </a:t>
            </a:r>
          </a:p>
        </p:txBody>
      </p:sp>
      <p:grpSp>
        <p:nvGrpSpPr>
          <p:cNvPr id="141316" name="Group 4"/>
          <p:cNvGrpSpPr>
            <a:grpSpLocks/>
          </p:cNvGrpSpPr>
          <p:nvPr/>
        </p:nvGrpSpPr>
        <p:grpSpPr bwMode="auto">
          <a:xfrm>
            <a:off x="2057400" y="2438400"/>
            <a:ext cx="4343400" cy="2905125"/>
            <a:chOff x="-3" y="-3"/>
            <a:chExt cx="2130" cy="2592"/>
          </a:xfrm>
        </p:grpSpPr>
        <p:grpSp>
          <p:nvGrpSpPr>
            <p:cNvPr id="141317" name="Group 5"/>
            <p:cNvGrpSpPr>
              <a:grpSpLocks/>
            </p:cNvGrpSpPr>
            <p:nvPr/>
          </p:nvGrpSpPr>
          <p:grpSpPr bwMode="auto">
            <a:xfrm>
              <a:off x="0" y="0"/>
              <a:ext cx="2124" cy="2589"/>
              <a:chOff x="0" y="0"/>
              <a:chExt cx="2124" cy="2589"/>
            </a:xfrm>
          </p:grpSpPr>
          <p:grpSp>
            <p:nvGrpSpPr>
              <p:cNvPr id="141319" name="Group 6"/>
              <p:cNvGrpSpPr>
                <a:grpSpLocks/>
              </p:cNvGrpSpPr>
              <p:nvPr/>
            </p:nvGrpSpPr>
            <p:grpSpPr bwMode="auto">
              <a:xfrm>
                <a:off x="0" y="0"/>
                <a:ext cx="748" cy="643"/>
                <a:chOff x="0" y="0"/>
                <a:chExt cx="748" cy="643"/>
              </a:xfrm>
            </p:grpSpPr>
            <p:sp>
              <p:nvSpPr>
                <p:cNvPr id="141353" name="Rectangle 7"/>
                <p:cNvSpPr>
                  <a:spLocks noChangeArrowheads="1"/>
                </p:cNvSpPr>
                <p:nvPr/>
              </p:nvSpPr>
              <p:spPr bwMode="auto">
                <a:xfrm>
                  <a:off x="41" y="0"/>
                  <a:ext cx="664" cy="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a:r>
                    <a:rPr kumimoji="1" lang="en-US" altLang="zh-CN" sz="2000" b="1">
                      <a:latin typeface="Times New Roman" pitchFamily="18" charset="0"/>
                      <a:cs typeface="Times New Roman" pitchFamily="18" charset="0"/>
                    </a:rPr>
                    <a:t>Sno </a:t>
                  </a:r>
                </a:p>
                <a:p>
                  <a:pPr algn="just" eaLnBrk="0" hangingPunct="0"/>
                  <a:endParaRPr kumimoji="1" lang="en-US" altLang="zh-CN" sz="2400">
                    <a:latin typeface="Times New Roman" pitchFamily="18" charset="0"/>
                  </a:endParaRPr>
                </a:p>
              </p:txBody>
            </p:sp>
            <p:sp>
              <p:nvSpPr>
                <p:cNvPr id="141354" name="Rectangle 8"/>
                <p:cNvSpPr>
                  <a:spLocks noChangeArrowheads="1"/>
                </p:cNvSpPr>
                <p:nvPr/>
              </p:nvSpPr>
              <p:spPr bwMode="auto">
                <a:xfrm>
                  <a:off x="0"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41320" name="Group 9"/>
              <p:cNvGrpSpPr>
                <a:grpSpLocks/>
              </p:cNvGrpSpPr>
              <p:nvPr/>
            </p:nvGrpSpPr>
            <p:grpSpPr bwMode="auto">
              <a:xfrm>
                <a:off x="748" y="0"/>
                <a:ext cx="748" cy="643"/>
                <a:chOff x="748" y="0"/>
                <a:chExt cx="748" cy="643"/>
              </a:xfrm>
            </p:grpSpPr>
            <p:sp>
              <p:nvSpPr>
                <p:cNvPr id="141351" name="Rectangle 10"/>
                <p:cNvSpPr>
                  <a:spLocks noChangeArrowheads="1"/>
                </p:cNvSpPr>
                <p:nvPr/>
              </p:nvSpPr>
              <p:spPr bwMode="auto">
                <a:xfrm>
                  <a:off x="791" y="0"/>
                  <a:ext cx="663" cy="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a:r>
                    <a:rPr kumimoji="1" lang="en-US" altLang="zh-CN" sz="2000" b="1">
                      <a:latin typeface="Times New Roman" pitchFamily="18" charset="0"/>
                      <a:cs typeface="Times New Roman" pitchFamily="18" charset="0"/>
                    </a:rPr>
                    <a:t>Cno</a:t>
                  </a:r>
                </a:p>
                <a:p>
                  <a:pPr algn="just" eaLnBrk="0" hangingPunct="0"/>
                  <a:endParaRPr kumimoji="1" lang="en-US" altLang="zh-CN" sz="2400">
                    <a:latin typeface="Times New Roman" pitchFamily="18" charset="0"/>
                  </a:endParaRPr>
                </a:p>
              </p:txBody>
            </p:sp>
            <p:sp>
              <p:nvSpPr>
                <p:cNvPr id="141352" name="Rectangle 11"/>
                <p:cNvSpPr>
                  <a:spLocks noChangeArrowheads="1"/>
                </p:cNvSpPr>
                <p:nvPr/>
              </p:nvSpPr>
              <p:spPr bwMode="auto">
                <a:xfrm>
                  <a:off x="748" y="0"/>
                  <a:ext cx="74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41321" name="Group 12"/>
              <p:cNvGrpSpPr>
                <a:grpSpLocks/>
              </p:cNvGrpSpPr>
              <p:nvPr/>
            </p:nvGrpSpPr>
            <p:grpSpPr bwMode="auto">
              <a:xfrm>
                <a:off x="1496" y="0"/>
                <a:ext cx="628" cy="643"/>
                <a:chOff x="1496" y="0"/>
                <a:chExt cx="628" cy="643"/>
              </a:xfrm>
            </p:grpSpPr>
            <p:sp>
              <p:nvSpPr>
                <p:cNvPr id="141349" name="Rectangle 13"/>
                <p:cNvSpPr>
                  <a:spLocks noChangeArrowheads="1"/>
                </p:cNvSpPr>
                <p:nvPr/>
              </p:nvSpPr>
              <p:spPr bwMode="auto">
                <a:xfrm>
                  <a:off x="1539" y="0"/>
                  <a:ext cx="544" cy="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spAutoFit/>
                </a:bodyPr>
                <a:lstStyle/>
                <a:p>
                  <a:pPr algn="just"/>
                  <a:r>
                    <a:rPr kumimoji="1" lang="en-US" altLang="zh-CN" sz="2000" b="1">
                      <a:latin typeface="Times New Roman" pitchFamily="18" charset="0"/>
                      <a:cs typeface="Times New Roman" pitchFamily="18" charset="0"/>
                    </a:rPr>
                    <a:t>Grade</a:t>
                  </a:r>
                </a:p>
                <a:p>
                  <a:pPr algn="just" eaLnBrk="0" hangingPunct="0"/>
                  <a:endParaRPr kumimoji="1" lang="en-US" altLang="zh-CN" sz="2400">
                    <a:latin typeface="Times New Roman" pitchFamily="18" charset="0"/>
                  </a:endParaRPr>
                </a:p>
              </p:txBody>
            </p:sp>
            <p:sp>
              <p:nvSpPr>
                <p:cNvPr id="141350" name="Rectangle 14"/>
                <p:cNvSpPr>
                  <a:spLocks noChangeArrowheads="1"/>
                </p:cNvSpPr>
                <p:nvPr/>
              </p:nvSpPr>
              <p:spPr bwMode="auto">
                <a:xfrm>
                  <a:off x="1496" y="0"/>
                  <a:ext cx="628" cy="64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41322" name="Group 15"/>
              <p:cNvGrpSpPr>
                <a:grpSpLocks/>
              </p:cNvGrpSpPr>
              <p:nvPr/>
            </p:nvGrpSpPr>
            <p:grpSpPr bwMode="auto">
              <a:xfrm>
                <a:off x="0" y="643"/>
                <a:ext cx="748" cy="627"/>
                <a:chOff x="0" y="643"/>
                <a:chExt cx="748" cy="627"/>
              </a:xfrm>
            </p:grpSpPr>
            <p:sp>
              <p:nvSpPr>
                <p:cNvPr id="141347" name="Rectangle 16"/>
                <p:cNvSpPr>
                  <a:spLocks noChangeArrowheads="1"/>
                </p:cNvSpPr>
                <p:nvPr/>
              </p:nvSpPr>
              <p:spPr bwMode="auto">
                <a:xfrm>
                  <a:off x="41" y="644"/>
                  <a:ext cx="664"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r>
                    <a:rPr kumimoji="1" lang="en-US" altLang="zh-CN" sz="1600" b="1">
                      <a:latin typeface="Times New Roman" pitchFamily="18" charset="0"/>
                    </a:rPr>
                    <a:t>95001</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1348" name="Rectangle 17"/>
                <p:cNvSpPr>
                  <a:spLocks noChangeArrowheads="1"/>
                </p:cNvSpPr>
                <p:nvPr/>
              </p:nvSpPr>
              <p:spPr bwMode="auto">
                <a:xfrm>
                  <a:off x="0"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41323" name="Group 18"/>
              <p:cNvGrpSpPr>
                <a:grpSpLocks/>
              </p:cNvGrpSpPr>
              <p:nvPr/>
            </p:nvGrpSpPr>
            <p:grpSpPr bwMode="auto">
              <a:xfrm>
                <a:off x="748" y="643"/>
                <a:ext cx="748" cy="627"/>
                <a:chOff x="748" y="643"/>
                <a:chExt cx="748" cy="627"/>
              </a:xfrm>
            </p:grpSpPr>
            <p:sp>
              <p:nvSpPr>
                <p:cNvPr id="141345" name="Rectangle 19"/>
                <p:cNvSpPr>
                  <a:spLocks noChangeArrowheads="1"/>
                </p:cNvSpPr>
                <p:nvPr/>
              </p:nvSpPr>
              <p:spPr bwMode="auto">
                <a:xfrm>
                  <a:off x="791" y="644"/>
                  <a:ext cx="663"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r>
                    <a:rPr kumimoji="1" lang="en-US" altLang="zh-CN" sz="1600" b="1">
                      <a:latin typeface="Times New Roman" pitchFamily="18" charset="0"/>
                    </a:rPr>
                    <a:t>  1</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1346" name="Rectangle 20"/>
                <p:cNvSpPr>
                  <a:spLocks noChangeArrowheads="1"/>
                </p:cNvSpPr>
                <p:nvPr/>
              </p:nvSpPr>
              <p:spPr bwMode="auto">
                <a:xfrm>
                  <a:off x="748" y="643"/>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41324" name="Group 21"/>
              <p:cNvGrpSpPr>
                <a:grpSpLocks/>
              </p:cNvGrpSpPr>
              <p:nvPr/>
            </p:nvGrpSpPr>
            <p:grpSpPr bwMode="auto">
              <a:xfrm>
                <a:off x="1496" y="643"/>
                <a:ext cx="628" cy="627"/>
                <a:chOff x="1496" y="643"/>
                <a:chExt cx="628" cy="627"/>
              </a:xfrm>
            </p:grpSpPr>
            <p:sp>
              <p:nvSpPr>
                <p:cNvPr id="141343" name="Rectangle 22"/>
                <p:cNvSpPr>
                  <a:spLocks noChangeArrowheads="1"/>
                </p:cNvSpPr>
                <p:nvPr/>
              </p:nvSpPr>
              <p:spPr bwMode="auto">
                <a:xfrm>
                  <a:off x="1539" y="644"/>
                  <a:ext cx="544"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r>
                    <a:rPr kumimoji="1" lang="en-US" altLang="zh-CN" sz="1600" b="1">
                      <a:latin typeface="Times New Roman" pitchFamily="18" charset="0"/>
                    </a:rPr>
                    <a:t> 92</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1344" name="Rectangle 23"/>
                <p:cNvSpPr>
                  <a:spLocks noChangeArrowheads="1"/>
                </p:cNvSpPr>
                <p:nvPr/>
              </p:nvSpPr>
              <p:spPr bwMode="auto">
                <a:xfrm>
                  <a:off x="1496" y="643"/>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41325" name="Group 24"/>
              <p:cNvGrpSpPr>
                <a:grpSpLocks/>
              </p:cNvGrpSpPr>
              <p:nvPr/>
            </p:nvGrpSpPr>
            <p:grpSpPr bwMode="auto">
              <a:xfrm>
                <a:off x="0" y="1085"/>
                <a:ext cx="748" cy="626"/>
                <a:chOff x="0" y="1085"/>
                <a:chExt cx="748" cy="626"/>
              </a:xfrm>
            </p:grpSpPr>
            <p:sp>
              <p:nvSpPr>
                <p:cNvPr id="141341" name="Rectangle 25"/>
                <p:cNvSpPr>
                  <a:spLocks noChangeArrowheads="1"/>
                </p:cNvSpPr>
                <p:nvPr/>
              </p:nvSpPr>
              <p:spPr bwMode="auto">
                <a:xfrm>
                  <a:off x="41" y="1085"/>
                  <a:ext cx="664"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r>
                    <a:rPr kumimoji="1" lang="en-US" altLang="zh-CN" sz="1600" b="1">
                      <a:latin typeface="Times New Roman" pitchFamily="18" charset="0"/>
                    </a:rPr>
                    <a:t>95001</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1342" name="Rectangle 26"/>
                <p:cNvSpPr>
                  <a:spLocks noChangeArrowheads="1"/>
                </p:cNvSpPr>
                <p:nvPr/>
              </p:nvSpPr>
              <p:spPr bwMode="auto">
                <a:xfrm>
                  <a:off x="0"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41326" name="Group 27"/>
              <p:cNvGrpSpPr>
                <a:grpSpLocks/>
              </p:cNvGrpSpPr>
              <p:nvPr/>
            </p:nvGrpSpPr>
            <p:grpSpPr bwMode="auto">
              <a:xfrm>
                <a:off x="748" y="1085"/>
                <a:ext cx="748" cy="626"/>
                <a:chOff x="748" y="1085"/>
                <a:chExt cx="748" cy="626"/>
              </a:xfrm>
            </p:grpSpPr>
            <p:sp>
              <p:nvSpPr>
                <p:cNvPr id="141339" name="Rectangle 28"/>
                <p:cNvSpPr>
                  <a:spLocks noChangeArrowheads="1"/>
                </p:cNvSpPr>
                <p:nvPr/>
              </p:nvSpPr>
              <p:spPr bwMode="auto">
                <a:xfrm>
                  <a:off x="791" y="1085"/>
                  <a:ext cx="663"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r>
                    <a:rPr kumimoji="1" lang="en-US" altLang="zh-CN" sz="1600" b="1">
                      <a:latin typeface="Times New Roman" pitchFamily="18" charset="0"/>
                    </a:rPr>
                    <a:t>  2</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1340" name="Rectangle 29"/>
                <p:cNvSpPr>
                  <a:spLocks noChangeArrowheads="1"/>
                </p:cNvSpPr>
                <p:nvPr/>
              </p:nvSpPr>
              <p:spPr bwMode="auto">
                <a:xfrm>
                  <a:off x="748" y="1085"/>
                  <a:ext cx="74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41327" name="Group 30"/>
              <p:cNvGrpSpPr>
                <a:grpSpLocks/>
              </p:cNvGrpSpPr>
              <p:nvPr/>
            </p:nvGrpSpPr>
            <p:grpSpPr bwMode="auto">
              <a:xfrm>
                <a:off x="1496" y="1085"/>
                <a:ext cx="628" cy="626"/>
                <a:chOff x="1496" y="1085"/>
                <a:chExt cx="628" cy="626"/>
              </a:xfrm>
            </p:grpSpPr>
            <p:sp>
              <p:nvSpPr>
                <p:cNvPr id="141337" name="Rectangle 31"/>
                <p:cNvSpPr>
                  <a:spLocks noChangeArrowheads="1"/>
                </p:cNvSpPr>
                <p:nvPr/>
              </p:nvSpPr>
              <p:spPr bwMode="auto">
                <a:xfrm>
                  <a:off x="1539" y="1085"/>
                  <a:ext cx="544" cy="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r>
                    <a:rPr kumimoji="1" lang="en-US" altLang="zh-CN" sz="1600" b="1">
                      <a:latin typeface="Times New Roman" pitchFamily="18" charset="0"/>
                    </a:rPr>
                    <a:t> 85</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1338" name="Rectangle 32"/>
                <p:cNvSpPr>
                  <a:spLocks noChangeArrowheads="1"/>
                </p:cNvSpPr>
                <p:nvPr/>
              </p:nvSpPr>
              <p:spPr bwMode="auto">
                <a:xfrm>
                  <a:off x="1496" y="1085"/>
                  <a:ext cx="6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41328" name="Group 33"/>
              <p:cNvGrpSpPr>
                <a:grpSpLocks/>
              </p:cNvGrpSpPr>
              <p:nvPr/>
            </p:nvGrpSpPr>
            <p:grpSpPr bwMode="auto">
              <a:xfrm>
                <a:off x="0" y="1526"/>
                <a:ext cx="748" cy="1063"/>
                <a:chOff x="0" y="1526"/>
                <a:chExt cx="748" cy="1063"/>
              </a:xfrm>
            </p:grpSpPr>
            <p:sp>
              <p:nvSpPr>
                <p:cNvPr id="141335" name="Rectangle 34"/>
                <p:cNvSpPr>
                  <a:spLocks noChangeArrowheads="1"/>
                </p:cNvSpPr>
                <p:nvPr/>
              </p:nvSpPr>
              <p:spPr bwMode="auto">
                <a:xfrm>
                  <a:off x="41" y="1526"/>
                  <a:ext cx="664" cy="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r>
                    <a:rPr kumimoji="1" lang="en-US" altLang="zh-CN" sz="1600" b="1">
                      <a:latin typeface="Times New Roman" pitchFamily="18" charset="0"/>
                    </a:rPr>
                    <a:t>95001</a:t>
                  </a:r>
                  <a:endParaRPr kumimoji="1" lang="en-US" altLang="zh-CN" sz="1000">
                    <a:latin typeface="Times New Roman" pitchFamily="18" charset="0"/>
                  </a:endParaRPr>
                </a:p>
                <a:p>
                  <a:pPr algn="just" eaLnBrk="0" hangingPunct="0"/>
                  <a:r>
                    <a:rPr kumimoji="1" lang="en-US" altLang="zh-CN" sz="1600" b="1">
                      <a:latin typeface="Times New Roman" pitchFamily="18" charset="0"/>
                    </a:rPr>
                    <a:t>95002</a:t>
                  </a:r>
                  <a:endParaRPr kumimoji="1" lang="en-US" altLang="zh-CN" sz="1000">
                    <a:latin typeface="Times New Roman" pitchFamily="18" charset="0"/>
                  </a:endParaRPr>
                </a:p>
                <a:p>
                  <a:pPr algn="just" eaLnBrk="0" hangingPunct="0"/>
                  <a:r>
                    <a:rPr kumimoji="1" lang="en-US" altLang="zh-CN" sz="1600" b="1">
                      <a:latin typeface="Times New Roman" pitchFamily="18" charset="0"/>
                    </a:rPr>
                    <a:t>95002</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1336" name="Rectangle 35"/>
                <p:cNvSpPr>
                  <a:spLocks noChangeArrowheads="1"/>
                </p:cNvSpPr>
                <p:nvPr/>
              </p:nvSpPr>
              <p:spPr bwMode="auto">
                <a:xfrm>
                  <a:off x="0" y="1527"/>
                  <a:ext cx="748"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41329" name="Group 36"/>
              <p:cNvGrpSpPr>
                <a:grpSpLocks/>
              </p:cNvGrpSpPr>
              <p:nvPr/>
            </p:nvGrpSpPr>
            <p:grpSpPr bwMode="auto">
              <a:xfrm>
                <a:off x="748" y="1526"/>
                <a:ext cx="748" cy="1063"/>
                <a:chOff x="748" y="1526"/>
                <a:chExt cx="748" cy="1063"/>
              </a:xfrm>
            </p:grpSpPr>
            <p:sp>
              <p:nvSpPr>
                <p:cNvPr id="141333" name="Rectangle 37"/>
                <p:cNvSpPr>
                  <a:spLocks noChangeArrowheads="1"/>
                </p:cNvSpPr>
                <p:nvPr/>
              </p:nvSpPr>
              <p:spPr bwMode="auto">
                <a:xfrm>
                  <a:off x="791" y="1526"/>
                  <a:ext cx="663" cy="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r>
                    <a:rPr kumimoji="1" lang="en-US" altLang="zh-CN" sz="1600" b="1">
                      <a:latin typeface="Times New Roman" pitchFamily="18" charset="0"/>
                    </a:rPr>
                    <a:t>  3  </a:t>
                  </a:r>
                  <a:endParaRPr kumimoji="1" lang="en-US" altLang="zh-CN" sz="1000">
                    <a:latin typeface="Times New Roman" pitchFamily="18" charset="0"/>
                  </a:endParaRPr>
                </a:p>
                <a:p>
                  <a:pPr algn="just" eaLnBrk="0" hangingPunct="0"/>
                  <a:r>
                    <a:rPr kumimoji="1" lang="en-US" altLang="zh-CN" sz="1600" b="1">
                      <a:latin typeface="Times New Roman" pitchFamily="18" charset="0"/>
                    </a:rPr>
                    <a:t>  2</a:t>
                  </a:r>
                  <a:endParaRPr kumimoji="1" lang="en-US" altLang="zh-CN" sz="1000">
                    <a:latin typeface="Times New Roman" pitchFamily="18" charset="0"/>
                  </a:endParaRPr>
                </a:p>
                <a:p>
                  <a:pPr algn="just" eaLnBrk="0" hangingPunct="0"/>
                  <a:r>
                    <a:rPr kumimoji="1" lang="en-US" altLang="zh-CN" sz="1600" b="1">
                      <a:latin typeface="Times New Roman" pitchFamily="18" charset="0"/>
                    </a:rPr>
                    <a:t>  3</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1334" name="Rectangle 38"/>
                <p:cNvSpPr>
                  <a:spLocks noChangeArrowheads="1"/>
                </p:cNvSpPr>
                <p:nvPr/>
              </p:nvSpPr>
              <p:spPr bwMode="auto">
                <a:xfrm>
                  <a:off x="748" y="1527"/>
                  <a:ext cx="748"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41330" name="Group 39"/>
              <p:cNvGrpSpPr>
                <a:grpSpLocks/>
              </p:cNvGrpSpPr>
              <p:nvPr/>
            </p:nvGrpSpPr>
            <p:grpSpPr bwMode="auto">
              <a:xfrm>
                <a:off x="1496" y="1526"/>
                <a:ext cx="628" cy="1063"/>
                <a:chOff x="1496" y="1526"/>
                <a:chExt cx="628" cy="1063"/>
              </a:xfrm>
            </p:grpSpPr>
            <p:sp>
              <p:nvSpPr>
                <p:cNvPr id="141331" name="Rectangle 40"/>
                <p:cNvSpPr>
                  <a:spLocks noChangeArrowheads="1"/>
                </p:cNvSpPr>
                <p:nvPr/>
              </p:nvSpPr>
              <p:spPr bwMode="auto">
                <a:xfrm>
                  <a:off x="1539" y="1526"/>
                  <a:ext cx="544" cy="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just"/>
                  <a:r>
                    <a:rPr kumimoji="1" lang="en-US" altLang="zh-CN" sz="1600" b="1">
                      <a:latin typeface="Times New Roman" pitchFamily="18" charset="0"/>
                    </a:rPr>
                    <a:t> 88</a:t>
                  </a:r>
                  <a:endParaRPr kumimoji="1" lang="en-US" altLang="zh-CN" sz="1000">
                    <a:latin typeface="Times New Roman" pitchFamily="18" charset="0"/>
                  </a:endParaRPr>
                </a:p>
                <a:p>
                  <a:pPr algn="just" eaLnBrk="0" hangingPunct="0"/>
                  <a:r>
                    <a:rPr kumimoji="1" lang="en-US" altLang="zh-CN" sz="1600" b="1">
                      <a:latin typeface="Times New Roman" pitchFamily="18" charset="0"/>
                    </a:rPr>
                    <a:t> 90</a:t>
                  </a:r>
                  <a:endParaRPr kumimoji="1" lang="en-US" altLang="zh-CN" sz="1000">
                    <a:latin typeface="Times New Roman" pitchFamily="18" charset="0"/>
                  </a:endParaRPr>
                </a:p>
                <a:p>
                  <a:pPr algn="just" eaLnBrk="0" hangingPunct="0"/>
                  <a:r>
                    <a:rPr kumimoji="1" lang="en-US" altLang="zh-CN" sz="1600" b="1">
                      <a:latin typeface="Times New Roman" pitchFamily="18" charset="0"/>
                    </a:rPr>
                    <a:t> 80</a:t>
                  </a:r>
                  <a:endParaRPr kumimoji="1" lang="en-US" altLang="zh-CN" sz="1000">
                    <a:latin typeface="Times New Roman" pitchFamily="18" charset="0"/>
                  </a:endParaRPr>
                </a:p>
                <a:p>
                  <a:pPr algn="just" eaLnBrk="0" hangingPunct="0"/>
                  <a:endParaRPr kumimoji="1" lang="en-US" altLang="zh-CN" sz="2400">
                    <a:latin typeface="Times New Roman" pitchFamily="18" charset="0"/>
                  </a:endParaRPr>
                </a:p>
              </p:txBody>
            </p:sp>
            <p:sp>
              <p:nvSpPr>
                <p:cNvPr id="141332" name="Rectangle 41"/>
                <p:cNvSpPr>
                  <a:spLocks noChangeArrowheads="1"/>
                </p:cNvSpPr>
                <p:nvPr/>
              </p:nvSpPr>
              <p:spPr bwMode="auto">
                <a:xfrm>
                  <a:off x="1496" y="1527"/>
                  <a:ext cx="628" cy="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sp>
          <p:nvSpPr>
            <p:cNvPr id="141318" name="Rectangle 42"/>
            <p:cNvSpPr>
              <a:spLocks noChangeArrowheads="1"/>
            </p:cNvSpPr>
            <p:nvPr/>
          </p:nvSpPr>
          <p:spPr bwMode="auto">
            <a:xfrm>
              <a:off x="-3" y="-3"/>
              <a:ext cx="2130" cy="2283"/>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smtClean="0"/>
              <a:t>等值与非等值连接查询（续） </a:t>
            </a:r>
          </a:p>
        </p:txBody>
      </p:sp>
      <p:sp>
        <p:nvSpPr>
          <p:cNvPr id="142339" name="Rectangle 3"/>
          <p:cNvSpPr>
            <a:spLocks noGrp="1" noChangeArrowheads="1"/>
          </p:cNvSpPr>
          <p:nvPr>
            <p:ph type="body" idx="1"/>
          </p:nvPr>
        </p:nvSpPr>
        <p:spPr>
          <a:xfrm>
            <a:off x="457200" y="1600200"/>
            <a:ext cx="8229600" cy="4195763"/>
          </a:xfrm>
        </p:spPr>
        <p:txBody>
          <a:bodyPr/>
          <a:lstStyle/>
          <a:p>
            <a:pPr eaLnBrk="1" hangingPunct="1">
              <a:lnSpc>
                <a:spcPct val="90000"/>
              </a:lnSpc>
              <a:buFont typeface="Wingdings" pitchFamily="2" charset="2"/>
              <a:buNone/>
            </a:pPr>
            <a:r>
              <a:rPr lang="zh-CN" altLang="en-US" sz="2600" smtClean="0"/>
              <a:t>结果表</a:t>
            </a:r>
          </a:p>
          <a:p>
            <a:pPr algn="just" eaLnBrk="1" hangingPunct="1">
              <a:lnSpc>
                <a:spcPct val="90000"/>
              </a:lnSpc>
              <a:buFont typeface="Wingdings" pitchFamily="2" charset="2"/>
              <a:buNone/>
            </a:pPr>
            <a:r>
              <a:rPr lang="zh-CN" altLang="en-US" sz="2600" smtClean="0"/>
              <a:t> </a:t>
            </a:r>
            <a:r>
              <a:rPr lang="en-US" altLang="zh-CN" sz="1900" smtClean="0"/>
              <a:t>Student.Sno Sname Ssex   Sage   Sdept    SC.Sno   Cno   Grade</a:t>
            </a:r>
          </a:p>
          <a:p>
            <a:pPr eaLnBrk="1" hangingPunct="1">
              <a:lnSpc>
                <a:spcPct val="90000"/>
              </a:lnSpc>
              <a:buFont typeface="Wingdings" pitchFamily="2" charset="2"/>
              <a:buNone/>
            </a:pPr>
            <a:r>
              <a:rPr lang="en-US" altLang="zh-CN" sz="2600" smtClean="0"/>
              <a:t>   </a:t>
            </a:r>
            <a:r>
              <a:rPr lang="en-US" altLang="zh-CN" sz="1900" smtClean="0"/>
              <a:t>95001         </a:t>
            </a:r>
            <a:r>
              <a:rPr lang="zh-CN" altLang="en-US" sz="1900" smtClean="0"/>
              <a:t>李勇       男       </a:t>
            </a:r>
            <a:r>
              <a:rPr lang="en-US" altLang="zh-CN" sz="1900" smtClean="0"/>
              <a:t>20 	CS	95001         1        92   </a:t>
            </a:r>
          </a:p>
          <a:p>
            <a:pPr eaLnBrk="1" hangingPunct="1">
              <a:lnSpc>
                <a:spcPct val="90000"/>
              </a:lnSpc>
              <a:buFont typeface="Wingdings" pitchFamily="2" charset="2"/>
              <a:buNone/>
            </a:pPr>
            <a:r>
              <a:rPr lang="en-US" altLang="zh-CN" sz="1900" smtClean="0"/>
              <a:t>    95001         </a:t>
            </a:r>
            <a:r>
              <a:rPr lang="zh-CN" altLang="en-US" sz="1900" smtClean="0"/>
              <a:t>李勇       男       </a:t>
            </a:r>
            <a:r>
              <a:rPr lang="en-US" altLang="zh-CN" sz="1900" smtClean="0"/>
              <a:t>20	CS	95001         2        85   </a:t>
            </a:r>
          </a:p>
          <a:p>
            <a:pPr eaLnBrk="1" hangingPunct="1">
              <a:lnSpc>
                <a:spcPct val="90000"/>
              </a:lnSpc>
              <a:buFont typeface="Wingdings" pitchFamily="2" charset="2"/>
              <a:buNone/>
            </a:pPr>
            <a:r>
              <a:rPr lang="en-US" altLang="zh-CN" sz="1900" smtClean="0"/>
              <a:t>    95001         </a:t>
            </a:r>
            <a:r>
              <a:rPr lang="zh-CN" altLang="en-US" sz="1900" smtClean="0"/>
              <a:t>李勇       男       </a:t>
            </a:r>
            <a:r>
              <a:rPr lang="en-US" altLang="zh-CN" sz="1900" smtClean="0"/>
              <a:t>20	CS	95001         3        88   </a:t>
            </a:r>
          </a:p>
          <a:p>
            <a:pPr eaLnBrk="1" hangingPunct="1">
              <a:lnSpc>
                <a:spcPct val="90000"/>
              </a:lnSpc>
              <a:buFont typeface="Wingdings" pitchFamily="2" charset="2"/>
              <a:buNone/>
            </a:pPr>
            <a:r>
              <a:rPr lang="en-US" altLang="zh-CN" sz="1900" smtClean="0"/>
              <a:t>    95002         </a:t>
            </a:r>
            <a:r>
              <a:rPr lang="zh-CN" altLang="en-US" sz="1900" smtClean="0"/>
              <a:t>刘晨       女       </a:t>
            </a:r>
            <a:r>
              <a:rPr lang="en-US" altLang="zh-CN" sz="1900" smtClean="0"/>
              <a:t>19	IS 	95002         2        90   </a:t>
            </a:r>
          </a:p>
          <a:p>
            <a:pPr eaLnBrk="1" hangingPunct="1">
              <a:lnSpc>
                <a:spcPct val="90000"/>
              </a:lnSpc>
              <a:buFont typeface="Wingdings" pitchFamily="2" charset="2"/>
              <a:buNone/>
            </a:pPr>
            <a:r>
              <a:rPr lang="en-US" altLang="zh-CN" sz="1900" smtClean="0"/>
              <a:t>    95002         </a:t>
            </a:r>
            <a:r>
              <a:rPr lang="zh-CN" altLang="en-US" sz="1900" smtClean="0"/>
              <a:t>刘晨       女       </a:t>
            </a:r>
            <a:r>
              <a:rPr lang="en-US" altLang="zh-CN" sz="1900" smtClean="0"/>
              <a:t>19	IS	95002         3        80   </a:t>
            </a:r>
          </a:p>
          <a:p>
            <a:pPr algn="just" eaLnBrk="1" hangingPunct="1">
              <a:lnSpc>
                <a:spcPct val="90000"/>
              </a:lnSpc>
              <a:buFont typeface="Wingdings" pitchFamily="2" charset="2"/>
              <a:buNone/>
            </a:pPr>
            <a:r>
              <a:rPr lang="en-US" altLang="zh-CN" sz="1900" smtClean="0"/>
              <a:t> </a:t>
            </a:r>
          </a:p>
          <a:p>
            <a:pPr eaLnBrk="1" hangingPunct="1">
              <a:lnSpc>
                <a:spcPct val="90000"/>
              </a:lnSpc>
              <a:buFont typeface="Wingdings" pitchFamily="2" charset="2"/>
              <a:buNone/>
            </a:pPr>
            <a:r>
              <a:rPr lang="en-US" altLang="zh-CN" sz="2600" smtClean="0"/>
              <a:t> </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smtClean="0"/>
              <a:t>等值与非等值连接查询（续）</a:t>
            </a:r>
          </a:p>
        </p:txBody>
      </p:sp>
      <p:sp>
        <p:nvSpPr>
          <p:cNvPr id="143363" name="Rectangle 3"/>
          <p:cNvSpPr>
            <a:spLocks noGrp="1" noChangeArrowheads="1"/>
          </p:cNvSpPr>
          <p:nvPr>
            <p:ph type="body" idx="1"/>
          </p:nvPr>
        </p:nvSpPr>
        <p:spPr>
          <a:xfrm>
            <a:off x="990600" y="1828800"/>
            <a:ext cx="7772400" cy="4495800"/>
          </a:xfrm>
        </p:spPr>
        <p:txBody>
          <a:bodyPr/>
          <a:lstStyle/>
          <a:p>
            <a:pPr algn="just" eaLnBrk="1" hangingPunct="1"/>
            <a:r>
              <a:rPr lang="zh-CN" altLang="en-US" sz="2600" dirty="0" smtClean="0"/>
              <a:t>自然连接</a:t>
            </a:r>
          </a:p>
          <a:p>
            <a:pPr lvl="1" algn="just" eaLnBrk="1" hangingPunct="1"/>
            <a:r>
              <a:rPr lang="zh-CN" altLang="en-US" sz="2200" dirty="0" smtClean="0"/>
              <a:t>等值连接的一种特殊情况，把目标列中重复的属性列去掉。</a:t>
            </a:r>
          </a:p>
          <a:p>
            <a:pPr lvl="2" eaLnBrk="1" hangingPunct="1"/>
            <a:r>
              <a:rPr lang="zh-CN" altLang="en-US" sz="2000" dirty="0" smtClean="0"/>
              <a:t> </a:t>
            </a:r>
            <a:r>
              <a:rPr lang="en-US" altLang="zh-CN" sz="2000" dirty="0" smtClean="0"/>
              <a:t>&lt;</a:t>
            </a:r>
            <a:r>
              <a:rPr lang="zh-CN" altLang="en-US" sz="2000" dirty="0" smtClean="0"/>
              <a:t>表名</a:t>
            </a:r>
            <a:r>
              <a:rPr lang="en-US" altLang="zh-CN" sz="2000" dirty="0" smtClean="0"/>
              <a:t>1&gt;.&lt;</a:t>
            </a:r>
            <a:r>
              <a:rPr lang="zh-CN" altLang="en-US" sz="2000" dirty="0" smtClean="0"/>
              <a:t>列名</a:t>
            </a:r>
            <a:r>
              <a:rPr lang="en-US" altLang="zh-CN" sz="2000" dirty="0" smtClean="0"/>
              <a:t>1&gt;  =  &lt;</a:t>
            </a:r>
            <a:r>
              <a:rPr lang="zh-CN" altLang="en-US" sz="2000" dirty="0" smtClean="0"/>
              <a:t>表名</a:t>
            </a:r>
            <a:r>
              <a:rPr lang="en-US" altLang="zh-CN" sz="2000" dirty="0" smtClean="0"/>
              <a:t>2&gt;.&lt;</a:t>
            </a:r>
            <a:r>
              <a:rPr lang="zh-CN" altLang="en-US" sz="2000" dirty="0" smtClean="0"/>
              <a:t>列名</a:t>
            </a:r>
            <a:r>
              <a:rPr lang="en-US" altLang="zh-CN" sz="2000" dirty="0" smtClean="0"/>
              <a:t>2&gt; </a:t>
            </a:r>
          </a:p>
          <a:p>
            <a:pPr lvl="1" eaLnBrk="1" hangingPunct="1"/>
            <a:r>
              <a:rPr lang="en-US" altLang="zh-CN" sz="2200" dirty="0" smtClean="0"/>
              <a:t>SELECT</a:t>
            </a:r>
            <a:r>
              <a:rPr lang="zh-CN" altLang="en-US" sz="2200" dirty="0" smtClean="0"/>
              <a:t>语句不能直接实现自然连接</a:t>
            </a:r>
          </a:p>
          <a:p>
            <a:pPr lvl="2" eaLnBrk="1" hangingPunct="1"/>
            <a:endParaRPr lang="zh-CN" altLang="en-US" sz="2000" dirty="0" smtClean="0"/>
          </a:p>
          <a:p>
            <a:pPr lvl="1" algn="just" eaLnBrk="1" hangingPunct="1">
              <a:buFont typeface="Wingdings" pitchFamily="2" charset="2"/>
              <a:buNone/>
            </a:pPr>
            <a:r>
              <a:rPr lang="en-US" altLang="zh-CN" sz="2200" dirty="0" smtClean="0"/>
              <a:t>[</a:t>
            </a:r>
            <a:r>
              <a:rPr lang="zh-CN" altLang="en-US" sz="2200" dirty="0" smtClean="0"/>
              <a:t>例</a:t>
            </a:r>
            <a:r>
              <a:rPr lang="en-US" altLang="zh-CN" sz="2200" dirty="0" smtClean="0"/>
              <a:t>33]  </a:t>
            </a:r>
            <a:r>
              <a:rPr lang="zh-CN" altLang="en-US" sz="2200" dirty="0" smtClean="0"/>
              <a:t>对</a:t>
            </a:r>
            <a:r>
              <a:rPr lang="en-US" altLang="zh-CN" sz="2200" dirty="0" smtClean="0"/>
              <a:t>[</a:t>
            </a:r>
            <a:r>
              <a:rPr lang="zh-CN" altLang="en-US" sz="2200" dirty="0" smtClean="0"/>
              <a:t>例</a:t>
            </a:r>
            <a:r>
              <a:rPr lang="en-US" altLang="zh-CN" sz="2200" dirty="0" smtClean="0"/>
              <a:t>32]</a:t>
            </a:r>
            <a:r>
              <a:rPr lang="zh-CN" altLang="en-US" sz="2200" dirty="0" smtClean="0"/>
              <a:t>用自然连接完成。</a:t>
            </a:r>
          </a:p>
          <a:p>
            <a:pPr lvl="2" algn="just" eaLnBrk="1" hangingPunct="1">
              <a:buFont typeface="Wingdings" pitchFamily="2" charset="2"/>
              <a:buNone/>
            </a:pPr>
            <a:r>
              <a:rPr lang="zh-CN" altLang="en-US" sz="2000" dirty="0" smtClean="0"/>
              <a:t>   </a:t>
            </a:r>
            <a:r>
              <a:rPr lang="en-US" altLang="zh-CN" sz="2000" dirty="0" smtClean="0"/>
              <a:t>SELECT </a:t>
            </a:r>
            <a:r>
              <a:rPr lang="en-US" altLang="zh-CN" sz="2000" dirty="0" err="1" smtClean="0"/>
              <a:t>Student.Sno</a:t>
            </a:r>
            <a:r>
              <a:rPr lang="zh-CN" altLang="en-US" sz="2000" dirty="0" smtClean="0"/>
              <a:t>，</a:t>
            </a:r>
            <a:r>
              <a:rPr lang="en-US" altLang="zh-CN" sz="2000" dirty="0" err="1" smtClean="0"/>
              <a:t>Sname</a:t>
            </a:r>
            <a:r>
              <a:rPr lang="zh-CN" altLang="en-US" sz="2000" dirty="0" smtClean="0"/>
              <a:t>，</a:t>
            </a:r>
            <a:r>
              <a:rPr lang="en-US" altLang="zh-CN" sz="2000" dirty="0" err="1" smtClean="0"/>
              <a:t>Ssex</a:t>
            </a:r>
            <a:r>
              <a:rPr lang="zh-CN" altLang="en-US" sz="2000" dirty="0" smtClean="0"/>
              <a:t>，</a:t>
            </a:r>
            <a:r>
              <a:rPr lang="en-US" altLang="zh-CN" sz="2000" dirty="0" smtClean="0"/>
              <a:t>Sage</a:t>
            </a:r>
            <a:r>
              <a:rPr lang="zh-CN" altLang="en-US" sz="2000" dirty="0" smtClean="0"/>
              <a:t>，          	</a:t>
            </a:r>
            <a:r>
              <a:rPr lang="en-US" altLang="zh-CN" sz="2000" dirty="0" err="1" smtClean="0"/>
              <a:t>Sdept</a:t>
            </a:r>
            <a:r>
              <a:rPr lang="zh-CN" altLang="en-US" sz="2000" dirty="0" smtClean="0"/>
              <a:t>，</a:t>
            </a:r>
            <a:r>
              <a:rPr lang="en-US" altLang="zh-CN" sz="2000" dirty="0" err="1" smtClean="0"/>
              <a:t>Cno</a:t>
            </a:r>
            <a:r>
              <a:rPr lang="zh-CN" altLang="en-US" sz="2000" dirty="0" smtClean="0"/>
              <a:t>，</a:t>
            </a:r>
            <a:r>
              <a:rPr lang="en-US" altLang="zh-CN" sz="2000" dirty="0" smtClean="0"/>
              <a:t>Grade</a:t>
            </a:r>
          </a:p>
          <a:p>
            <a:pPr lvl="2" algn="just" eaLnBrk="1" hangingPunct="1">
              <a:buFont typeface="Wingdings" pitchFamily="2" charset="2"/>
              <a:buNone/>
            </a:pPr>
            <a:r>
              <a:rPr lang="en-US" altLang="zh-CN" sz="2000" dirty="0" smtClean="0"/>
              <a:t>   FROM Student</a:t>
            </a:r>
            <a:r>
              <a:rPr lang="zh-CN" altLang="en-US" sz="2000" dirty="0" smtClean="0"/>
              <a:t>，</a:t>
            </a:r>
            <a:r>
              <a:rPr lang="en-US" altLang="zh-CN" sz="2000" dirty="0" smtClean="0"/>
              <a:t>SC</a:t>
            </a:r>
          </a:p>
          <a:p>
            <a:pPr lvl="2" eaLnBrk="1" hangingPunct="1">
              <a:buFont typeface="Wingdings" pitchFamily="2" charset="2"/>
              <a:buNone/>
            </a:pPr>
            <a:r>
              <a:rPr lang="en-US" altLang="zh-CN" sz="2000" dirty="0" smtClean="0"/>
              <a:t>   WHERE </a:t>
            </a:r>
            <a:r>
              <a:rPr lang="en-US" altLang="zh-CN" sz="2000" dirty="0" err="1" smtClean="0"/>
              <a:t>Student.Sno</a:t>
            </a:r>
            <a:r>
              <a:rPr lang="en-US" altLang="zh-CN" sz="2000" dirty="0" smtClean="0"/>
              <a:t>=</a:t>
            </a:r>
            <a:r>
              <a:rPr lang="en-US" altLang="zh-CN" sz="2000" dirty="0" err="1" smtClean="0"/>
              <a:t>SC.Sno</a:t>
            </a:r>
            <a:r>
              <a:rPr lang="zh-CN" altLang="en-US" sz="20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3.1  SQL  </a:t>
            </a:r>
            <a:r>
              <a:rPr lang="zh-CN" altLang="en-US" smtClean="0"/>
              <a:t>概  述 </a:t>
            </a:r>
          </a:p>
        </p:txBody>
      </p:sp>
      <p:sp>
        <p:nvSpPr>
          <p:cNvPr id="16387" name="Rectangle 3"/>
          <p:cNvSpPr>
            <a:spLocks noGrp="1" noChangeArrowheads="1"/>
          </p:cNvSpPr>
          <p:nvPr>
            <p:ph type="body" idx="1"/>
          </p:nvPr>
        </p:nvSpPr>
        <p:spPr>
          <a:xfrm>
            <a:off x="457200" y="1852613"/>
            <a:ext cx="8229600" cy="4278312"/>
          </a:xfrm>
        </p:spPr>
        <p:txBody>
          <a:bodyPr/>
          <a:lstStyle/>
          <a:p>
            <a:pPr algn="just" eaLnBrk="1" hangingPunct="1">
              <a:lnSpc>
                <a:spcPct val="150000"/>
              </a:lnSpc>
            </a:pPr>
            <a:r>
              <a:rPr lang="en-US" altLang="zh-CN" smtClean="0"/>
              <a:t> 3.1.1 SQL</a:t>
            </a:r>
            <a:r>
              <a:rPr lang="zh-CN" altLang="en-US" smtClean="0"/>
              <a:t>的特点</a:t>
            </a:r>
          </a:p>
          <a:p>
            <a:pPr algn="just" eaLnBrk="1" hangingPunct="1">
              <a:lnSpc>
                <a:spcPct val="150000"/>
              </a:lnSpc>
            </a:pPr>
            <a:r>
              <a:rPr lang="zh-CN" altLang="en-US" smtClean="0"/>
              <a:t> </a:t>
            </a:r>
            <a:r>
              <a:rPr lang="en-US" altLang="zh-CN" smtClean="0">
                <a:solidFill>
                  <a:schemeClr val="accent2"/>
                </a:solidFill>
              </a:rPr>
              <a:t>3.1.2 SQL</a:t>
            </a:r>
            <a:r>
              <a:rPr lang="zh-CN" altLang="en-US" smtClean="0">
                <a:solidFill>
                  <a:schemeClr val="accent2"/>
                </a:solidFill>
              </a:rPr>
              <a:t>语言的基本概念</a:t>
            </a:r>
          </a:p>
          <a:p>
            <a:pPr eaLnBrk="1" hangingPunct="1"/>
            <a:endParaRPr lang="en-US" altLang="zh-CN" smtClean="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smtClean="0"/>
              <a:t>等值与非等值连接查询（续）</a:t>
            </a:r>
          </a:p>
        </p:txBody>
      </p:sp>
      <p:sp>
        <p:nvSpPr>
          <p:cNvPr id="144387" name="Rectangle 3"/>
          <p:cNvSpPr>
            <a:spLocks noGrp="1" noChangeArrowheads="1"/>
          </p:cNvSpPr>
          <p:nvPr>
            <p:ph type="body" idx="1"/>
          </p:nvPr>
        </p:nvSpPr>
        <p:spPr/>
        <p:txBody>
          <a:bodyPr/>
          <a:lstStyle/>
          <a:p>
            <a:pPr algn="just" eaLnBrk="1" hangingPunct="1"/>
            <a:r>
              <a:rPr lang="zh-CN" altLang="en-US" smtClean="0"/>
              <a:t>非等值连接</a:t>
            </a:r>
          </a:p>
          <a:p>
            <a:pPr lvl="1" algn="just" eaLnBrk="1" hangingPunct="1"/>
            <a:r>
              <a:rPr lang="zh-CN" altLang="en-US" smtClean="0"/>
              <a:t> 	连接运算符不为 </a:t>
            </a:r>
            <a:r>
              <a:rPr lang="en-US" altLang="zh-CN" smtClean="0"/>
              <a:t>= </a:t>
            </a:r>
            <a:r>
              <a:rPr lang="zh-CN" altLang="en-US" smtClean="0"/>
              <a:t>的连接操作</a:t>
            </a:r>
          </a:p>
          <a:p>
            <a:pPr algn="just" eaLnBrk="1" hangingPunct="1">
              <a:buFont typeface="Wingdings" pitchFamily="2" charset="2"/>
              <a:buNone/>
            </a:pPr>
            <a:r>
              <a:rPr lang="zh-CN" altLang="en-US" sz="2100" smtClean="0"/>
              <a:t>    </a:t>
            </a:r>
          </a:p>
          <a:p>
            <a:pPr algn="just" eaLnBrk="1" hangingPunct="1">
              <a:buFont typeface="Wingdings" pitchFamily="2" charset="2"/>
              <a:buNone/>
            </a:pPr>
            <a:r>
              <a:rPr lang="zh-CN" altLang="en-US" sz="2100" smtClean="0"/>
              <a:t>     </a:t>
            </a:r>
            <a:r>
              <a:rPr lang="en-US" altLang="zh-CN" sz="2100" smtClean="0"/>
              <a:t>[&lt;</a:t>
            </a:r>
            <a:r>
              <a:rPr lang="zh-CN" altLang="en-US" sz="2100" smtClean="0"/>
              <a:t>表名</a:t>
            </a:r>
            <a:r>
              <a:rPr lang="en-US" altLang="zh-CN" sz="2100" smtClean="0"/>
              <a:t>1&gt;.]&lt;</a:t>
            </a:r>
            <a:r>
              <a:rPr lang="zh-CN" altLang="en-US" sz="2100" smtClean="0"/>
              <a:t>列名</a:t>
            </a:r>
            <a:r>
              <a:rPr lang="en-US" altLang="zh-CN" sz="2100" smtClean="0"/>
              <a:t>1&gt;  &lt;</a:t>
            </a:r>
            <a:r>
              <a:rPr lang="zh-CN" altLang="en-US" sz="2100" smtClean="0"/>
              <a:t>比较运算符</a:t>
            </a:r>
            <a:r>
              <a:rPr lang="en-US" altLang="zh-CN" sz="2100" smtClean="0"/>
              <a:t>&gt;  [&lt;</a:t>
            </a:r>
            <a:r>
              <a:rPr lang="zh-CN" altLang="en-US" sz="2100" smtClean="0"/>
              <a:t>表名</a:t>
            </a:r>
            <a:r>
              <a:rPr lang="en-US" altLang="zh-CN" sz="2100" smtClean="0"/>
              <a:t>2&gt;.]&lt;</a:t>
            </a:r>
            <a:r>
              <a:rPr lang="zh-CN" altLang="en-US" sz="2100" smtClean="0"/>
              <a:t>列名</a:t>
            </a:r>
            <a:r>
              <a:rPr lang="en-US" altLang="zh-CN" sz="2100" smtClean="0"/>
              <a:t>2&gt;</a:t>
            </a:r>
          </a:p>
          <a:p>
            <a:pPr lvl="2" algn="just" eaLnBrk="1" hangingPunct="1">
              <a:buFont typeface="Wingdings" pitchFamily="2" charset="2"/>
              <a:buNone/>
            </a:pPr>
            <a:r>
              <a:rPr lang="zh-CN" altLang="en-US" sz="2600" smtClean="0"/>
              <a:t>比较运算符：</a:t>
            </a:r>
            <a:r>
              <a:rPr lang="en-US" altLang="zh-CN" sz="2600" smtClean="0"/>
              <a:t>&gt;</a:t>
            </a:r>
            <a:r>
              <a:rPr lang="zh-CN" altLang="en-US" sz="2600" smtClean="0"/>
              <a:t>、</a:t>
            </a:r>
            <a:r>
              <a:rPr lang="en-US" altLang="zh-CN" sz="2600" smtClean="0"/>
              <a:t>&lt;</a:t>
            </a:r>
            <a:r>
              <a:rPr lang="zh-CN" altLang="en-US" sz="2600" smtClean="0"/>
              <a:t>、</a:t>
            </a:r>
            <a:r>
              <a:rPr lang="en-US" altLang="zh-CN" sz="2600" smtClean="0"/>
              <a:t>&gt;=</a:t>
            </a:r>
            <a:r>
              <a:rPr lang="zh-CN" altLang="en-US" sz="2600" smtClean="0"/>
              <a:t>、</a:t>
            </a:r>
            <a:r>
              <a:rPr lang="en-US" altLang="zh-CN" sz="2600" smtClean="0"/>
              <a:t>&lt;=</a:t>
            </a:r>
            <a:r>
              <a:rPr lang="zh-CN" altLang="en-US" sz="2600" smtClean="0"/>
              <a:t>、</a:t>
            </a:r>
            <a:r>
              <a:rPr lang="en-US" altLang="zh-CN" sz="2600" smtClean="0"/>
              <a:t>!=</a:t>
            </a:r>
          </a:p>
          <a:p>
            <a:pPr algn="just" eaLnBrk="1" hangingPunct="1">
              <a:buFont typeface="Wingdings" pitchFamily="2" charset="2"/>
              <a:buNone/>
            </a:pPr>
            <a:endParaRPr lang="en-US" altLang="zh-CN" sz="2100" smtClean="0"/>
          </a:p>
          <a:p>
            <a:pPr algn="just" eaLnBrk="1" hangingPunct="1">
              <a:buFont typeface="Wingdings" pitchFamily="2" charset="2"/>
              <a:buNone/>
            </a:pPr>
            <a:r>
              <a:rPr lang="en-US" altLang="zh-CN" sz="2100" smtClean="0"/>
              <a:t>   [&lt;</a:t>
            </a:r>
            <a:r>
              <a:rPr lang="zh-CN" altLang="en-US" sz="2100" smtClean="0"/>
              <a:t>表名</a:t>
            </a:r>
            <a:r>
              <a:rPr lang="en-US" altLang="zh-CN" sz="2100" smtClean="0"/>
              <a:t>1&gt;.]&lt;</a:t>
            </a:r>
            <a:r>
              <a:rPr lang="zh-CN" altLang="en-US" sz="2100" smtClean="0"/>
              <a:t>列名</a:t>
            </a:r>
            <a:r>
              <a:rPr lang="en-US" altLang="zh-CN" sz="2100" smtClean="0"/>
              <a:t>1&gt; BETWEEN [&lt;</a:t>
            </a:r>
            <a:r>
              <a:rPr lang="zh-CN" altLang="en-US" sz="2100" smtClean="0"/>
              <a:t>表名</a:t>
            </a:r>
            <a:r>
              <a:rPr lang="en-US" altLang="zh-CN" sz="2100" smtClean="0"/>
              <a:t>2&gt;.]&lt;</a:t>
            </a:r>
            <a:r>
              <a:rPr lang="zh-CN" altLang="en-US" sz="2100" smtClean="0"/>
              <a:t>列名</a:t>
            </a:r>
            <a:r>
              <a:rPr lang="en-US" altLang="zh-CN" sz="2100" smtClean="0"/>
              <a:t>2&gt; AND [&lt;</a:t>
            </a:r>
            <a:r>
              <a:rPr lang="zh-CN" altLang="en-US" sz="2100" smtClean="0"/>
              <a:t>表名</a:t>
            </a:r>
            <a:r>
              <a:rPr lang="en-US" altLang="zh-CN" sz="2100" smtClean="0"/>
              <a:t>2&gt;.]&lt;</a:t>
            </a:r>
            <a:r>
              <a:rPr lang="zh-CN" altLang="en-US" sz="2100" smtClean="0"/>
              <a:t>列名</a:t>
            </a:r>
            <a:r>
              <a:rPr lang="en-US" altLang="zh-CN" sz="2100" smtClean="0"/>
              <a:t>3&gt;</a:t>
            </a:r>
            <a:r>
              <a:rPr lang="en-US" altLang="zh-CN" smtClean="0"/>
              <a:t>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smtClean="0"/>
              <a:t>三、自身连接 </a:t>
            </a:r>
          </a:p>
        </p:txBody>
      </p:sp>
      <p:sp>
        <p:nvSpPr>
          <p:cNvPr id="145411" name="Rectangle 3"/>
          <p:cNvSpPr>
            <a:spLocks noGrp="1" noChangeArrowheads="1"/>
          </p:cNvSpPr>
          <p:nvPr>
            <p:ph type="body" idx="1"/>
          </p:nvPr>
        </p:nvSpPr>
        <p:spPr/>
        <p:txBody>
          <a:bodyPr/>
          <a:lstStyle/>
          <a:p>
            <a:pPr eaLnBrk="1" hangingPunct="1">
              <a:lnSpc>
                <a:spcPct val="110000"/>
              </a:lnSpc>
            </a:pPr>
            <a:r>
              <a:rPr lang="zh-CN" altLang="en-US" smtClean="0"/>
              <a:t>一个表与其自己进行连接，称为表的</a:t>
            </a:r>
            <a:r>
              <a:rPr lang="zh-CN" altLang="en-US" smtClean="0">
                <a:ea typeface="黑体" pitchFamily="49" charset="-122"/>
              </a:rPr>
              <a:t>自身连接</a:t>
            </a:r>
          </a:p>
          <a:p>
            <a:pPr lvl="4" eaLnBrk="1" hangingPunct="1">
              <a:lnSpc>
                <a:spcPct val="110000"/>
              </a:lnSpc>
            </a:pPr>
            <a:endParaRPr lang="zh-CN" altLang="en-US" smtClean="0"/>
          </a:p>
          <a:p>
            <a:pPr eaLnBrk="1" hangingPunct="1">
              <a:lnSpc>
                <a:spcPct val="110000"/>
              </a:lnSpc>
            </a:pPr>
            <a:r>
              <a:rPr lang="zh-CN" altLang="en-US" smtClean="0"/>
              <a:t>表示方法</a:t>
            </a:r>
          </a:p>
          <a:p>
            <a:pPr lvl="1" eaLnBrk="1" hangingPunct="1">
              <a:lnSpc>
                <a:spcPct val="110000"/>
              </a:lnSpc>
            </a:pPr>
            <a:r>
              <a:rPr lang="zh-CN" altLang="en-US" smtClean="0"/>
              <a:t>需要给表起别名以示区别</a:t>
            </a:r>
          </a:p>
          <a:p>
            <a:pPr lvl="1" eaLnBrk="1" hangingPunct="1">
              <a:lnSpc>
                <a:spcPct val="110000"/>
              </a:lnSpc>
            </a:pPr>
            <a:r>
              <a:rPr lang="zh-CN" altLang="en-US" smtClean="0"/>
              <a:t>由于所有属性名都是同名属性，因此必须使用别名前缀</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smtClean="0"/>
              <a:t>自身连接（续）</a:t>
            </a:r>
          </a:p>
        </p:txBody>
      </p:sp>
      <p:sp>
        <p:nvSpPr>
          <p:cNvPr id="146435" name="Rectangle 3"/>
          <p:cNvSpPr>
            <a:spLocks noGrp="1" noChangeArrowheads="1"/>
          </p:cNvSpPr>
          <p:nvPr>
            <p:ph type="body" idx="1"/>
          </p:nvPr>
        </p:nvSpPr>
        <p:spPr/>
        <p:txBody>
          <a:bodyPr/>
          <a:lstStyle/>
          <a:p>
            <a:pPr algn="just" eaLnBrk="1" hangingPunct="1">
              <a:buFont typeface="Wingdings" pitchFamily="2" charset="2"/>
              <a:buNone/>
            </a:pPr>
            <a:r>
              <a:rPr lang="en-US" altLang="zh-CN" smtClean="0"/>
              <a:t>[</a:t>
            </a:r>
            <a:r>
              <a:rPr lang="zh-CN" altLang="en-US" smtClean="0">
                <a:ea typeface="黑体" pitchFamily="49" charset="-122"/>
              </a:rPr>
              <a:t>例</a:t>
            </a:r>
            <a:r>
              <a:rPr lang="en-US" altLang="zh-CN" smtClean="0"/>
              <a:t>34]  </a:t>
            </a:r>
            <a:r>
              <a:rPr lang="zh-CN" altLang="en-US" smtClean="0"/>
              <a:t>查询每一门课的间接先修课（即先修课的先修课）。</a:t>
            </a:r>
          </a:p>
          <a:p>
            <a:pPr algn="just" eaLnBrk="1" hangingPunct="1">
              <a:buFont typeface="Wingdings" pitchFamily="2" charset="2"/>
              <a:buNone/>
            </a:pPr>
            <a:endParaRPr lang="zh-CN" altLang="en-US" smtClean="0"/>
          </a:p>
          <a:p>
            <a:pPr lvl="1" algn="just" eaLnBrk="1" hangingPunct="1">
              <a:buFont typeface="Wingdings" pitchFamily="2" charset="2"/>
              <a:buNone/>
            </a:pPr>
            <a:r>
              <a:rPr lang="zh-CN" altLang="en-US" smtClean="0"/>
              <a:t>     </a:t>
            </a:r>
            <a:r>
              <a:rPr lang="en-US" altLang="zh-CN" smtClean="0"/>
              <a:t>SELECT FIRST.Cno</a:t>
            </a:r>
            <a:r>
              <a:rPr lang="zh-CN" altLang="en-US" smtClean="0"/>
              <a:t>，</a:t>
            </a:r>
            <a:r>
              <a:rPr lang="en-US" altLang="zh-CN" smtClean="0"/>
              <a:t>SECOND.Cpno</a:t>
            </a:r>
          </a:p>
          <a:p>
            <a:pPr lvl="1" algn="just" eaLnBrk="1" hangingPunct="1">
              <a:buFont typeface="Wingdings" pitchFamily="2" charset="2"/>
              <a:buNone/>
            </a:pPr>
            <a:r>
              <a:rPr lang="en-US" altLang="zh-CN" smtClean="0"/>
              <a:t>     FROM Course FIRST</a:t>
            </a:r>
            <a:r>
              <a:rPr lang="zh-CN" altLang="en-US" smtClean="0"/>
              <a:t>，</a:t>
            </a:r>
            <a:r>
              <a:rPr lang="en-US" altLang="zh-CN" smtClean="0"/>
              <a:t>Course SECOND</a:t>
            </a:r>
          </a:p>
          <a:p>
            <a:pPr lvl="1" eaLnBrk="1" hangingPunct="1">
              <a:buFont typeface="Wingdings" pitchFamily="2" charset="2"/>
              <a:buNone/>
            </a:pPr>
            <a:r>
              <a:rPr lang="en-US" altLang="zh-CN" smtClean="0"/>
              <a:t>     WHERE FIRST.Cpno = SECOND.Cno</a:t>
            </a:r>
            <a:r>
              <a:rPr lang="zh-CN" altLang="en-US" smtClean="0"/>
              <a:t>； </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smtClean="0"/>
              <a:t>自身连接（续）</a:t>
            </a:r>
          </a:p>
        </p:txBody>
      </p:sp>
      <p:sp>
        <p:nvSpPr>
          <p:cNvPr id="147459" name="Rectangle 3"/>
          <p:cNvSpPr>
            <a:spLocks noGrp="1" noChangeArrowheads="1"/>
          </p:cNvSpPr>
          <p:nvPr>
            <p:ph type="body" idx="1"/>
          </p:nvPr>
        </p:nvSpPr>
        <p:spPr>
          <a:xfrm>
            <a:off x="395288" y="1196975"/>
            <a:ext cx="8229600" cy="1174750"/>
          </a:xfrm>
        </p:spPr>
        <p:txBody>
          <a:bodyPr/>
          <a:lstStyle/>
          <a:p>
            <a:pPr algn="just" eaLnBrk="1" hangingPunct="1">
              <a:buFont typeface="Wingdings" pitchFamily="2" charset="2"/>
              <a:buNone/>
            </a:pPr>
            <a:r>
              <a:rPr lang="zh-CN" altLang="en-US" sz="2100" smtClean="0"/>
              <a:t>结果</a:t>
            </a:r>
          </a:p>
          <a:p>
            <a:pPr eaLnBrk="1" hangingPunct="1">
              <a:buFont typeface="Wingdings" pitchFamily="2" charset="2"/>
              <a:buNone/>
            </a:pPr>
            <a:r>
              <a:rPr lang="zh-CN" altLang="en-US" sz="2100" smtClean="0"/>
              <a:t>           </a:t>
            </a:r>
            <a:r>
              <a:rPr lang="en-US" altLang="zh-CN" sz="2100" smtClean="0"/>
              <a:t>FIRST</a:t>
            </a:r>
            <a:r>
              <a:rPr lang="zh-CN" altLang="en-US" sz="2100" smtClean="0"/>
              <a:t>表（</a:t>
            </a:r>
            <a:r>
              <a:rPr lang="en-US" altLang="zh-CN" sz="2100" smtClean="0"/>
              <a:t>Course</a:t>
            </a:r>
            <a:r>
              <a:rPr lang="zh-CN" altLang="en-US" sz="2100" smtClean="0"/>
              <a:t>表）</a:t>
            </a:r>
            <a:r>
              <a:rPr lang="zh-CN" altLang="en-US" smtClean="0"/>
              <a:t> </a:t>
            </a:r>
          </a:p>
        </p:txBody>
      </p:sp>
      <p:grpSp>
        <p:nvGrpSpPr>
          <p:cNvPr id="147460" name="Group 4"/>
          <p:cNvGrpSpPr>
            <a:grpSpLocks/>
          </p:cNvGrpSpPr>
          <p:nvPr/>
        </p:nvGrpSpPr>
        <p:grpSpPr bwMode="auto">
          <a:xfrm>
            <a:off x="2051050" y="2636838"/>
            <a:ext cx="5715000" cy="3200400"/>
            <a:chOff x="-3" y="-3"/>
            <a:chExt cx="3169" cy="3998"/>
          </a:xfrm>
        </p:grpSpPr>
        <p:grpSp>
          <p:nvGrpSpPr>
            <p:cNvPr id="147461" name="Group 5"/>
            <p:cNvGrpSpPr>
              <a:grpSpLocks/>
            </p:cNvGrpSpPr>
            <p:nvPr/>
          </p:nvGrpSpPr>
          <p:grpSpPr bwMode="auto">
            <a:xfrm>
              <a:off x="0" y="0"/>
              <a:ext cx="3163" cy="3992"/>
              <a:chOff x="0" y="0"/>
              <a:chExt cx="3163" cy="3992"/>
            </a:xfrm>
          </p:grpSpPr>
          <p:grpSp>
            <p:nvGrpSpPr>
              <p:cNvPr id="147463" name="Group 6"/>
              <p:cNvGrpSpPr>
                <a:grpSpLocks/>
              </p:cNvGrpSpPr>
              <p:nvPr/>
            </p:nvGrpSpPr>
            <p:grpSpPr bwMode="auto">
              <a:xfrm>
                <a:off x="0" y="0"/>
                <a:ext cx="513" cy="499"/>
                <a:chOff x="0" y="0"/>
                <a:chExt cx="513" cy="499"/>
              </a:xfrm>
            </p:grpSpPr>
            <p:sp>
              <p:nvSpPr>
                <p:cNvPr id="147557" name="Rectangle 7"/>
                <p:cNvSpPr>
                  <a:spLocks noChangeArrowheads="1"/>
                </p:cNvSpPr>
                <p:nvPr/>
              </p:nvSpPr>
              <p:spPr bwMode="auto">
                <a:xfrm>
                  <a:off x="43" y="0"/>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tabLst>
                      <a:tab pos="266700" algn="r"/>
                      <a:tab pos="2636838" algn="ctr"/>
                      <a:tab pos="5273675" algn="r"/>
                    </a:tabLst>
                  </a:pPr>
                  <a:r>
                    <a:rPr kumimoji="1" lang="en-US" altLang="zh-CN" sz="2200" b="1">
                      <a:latin typeface="Times New Roman" pitchFamily="18" charset="0"/>
                    </a:rPr>
                    <a:t>Cno</a:t>
                  </a:r>
                  <a:endParaRPr kumimoji="1" lang="en-US" altLang="zh-CN" sz="900">
                    <a:latin typeface="Times New Roman" pitchFamily="18" charset="0"/>
                  </a:endParaRPr>
                </a:p>
                <a:p>
                  <a:pPr eaLnBrk="0" hangingPunct="0">
                    <a:tabLst>
                      <a:tab pos="266700" algn="r"/>
                      <a:tab pos="2636838" algn="ctr"/>
                      <a:tab pos="5273675" algn="r"/>
                    </a:tabLst>
                  </a:pPr>
                  <a:endParaRPr kumimoji="1" lang="en-US" altLang="zh-CN" sz="2400">
                    <a:latin typeface="Times New Roman" pitchFamily="18" charset="0"/>
                  </a:endParaRPr>
                </a:p>
              </p:txBody>
            </p:sp>
            <p:sp>
              <p:nvSpPr>
                <p:cNvPr id="147558" name="Rectangle 8"/>
                <p:cNvSpPr>
                  <a:spLocks noChangeArrowheads="1"/>
                </p:cNvSpPr>
                <p:nvPr/>
              </p:nvSpPr>
              <p:spPr bwMode="auto">
                <a:xfrm>
                  <a:off x="0" y="0"/>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64" name="Group 9"/>
              <p:cNvGrpSpPr>
                <a:grpSpLocks/>
              </p:cNvGrpSpPr>
              <p:nvPr/>
            </p:nvGrpSpPr>
            <p:grpSpPr bwMode="auto">
              <a:xfrm>
                <a:off x="513" y="0"/>
                <a:ext cx="1272" cy="499"/>
                <a:chOff x="513" y="0"/>
                <a:chExt cx="1272" cy="499"/>
              </a:xfrm>
            </p:grpSpPr>
            <p:sp>
              <p:nvSpPr>
                <p:cNvPr id="147555" name="Rectangle 10"/>
                <p:cNvSpPr>
                  <a:spLocks noChangeArrowheads="1"/>
                </p:cNvSpPr>
                <p:nvPr/>
              </p:nvSpPr>
              <p:spPr bwMode="auto">
                <a:xfrm>
                  <a:off x="556" y="0"/>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Cname</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56" name="Rectangle 11"/>
                <p:cNvSpPr>
                  <a:spLocks noChangeArrowheads="1"/>
                </p:cNvSpPr>
                <p:nvPr/>
              </p:nvSpPr>
              <p:spPr bwMode="auto">
                <a:xfrm>
                  <a:off x="513" y="0"/>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65" name="Group 12"/>
              <p:cNvGrpSpPr>
                <a:grpSpLocks/>
              </p:cNvGrpSpPr>
              <p:nvPr/>
            </p:nvGrpSpPr>
            <p:grpSpPr bwMode="auto">
              <a:xfrm>
                <a:off x="1785" y="0"/>
                <a:ext cx="611" cy="499"/>
                <a:chOff x="1785" y="0"/>
                <a:chExt cx="611" cy="499"/>
              </a:xfrm>
            </p:grpSpPr>
            <p:sp>
              <p:nvSpPr>
                <p:cNvPr id="147553" name="Rectangle 13"/>
                <p:cNvSpPr>
                  <a:spLocks noChangeArrowheads="1"/>
                </p:cNvSpPr>
                <p:nvPr/>
              </p:nvSpPr>
              <p:spPr bwMode="auto">
                <a:xfrm>
                  <a:off x="1828" y="0"/>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Cpno</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54" name="Rectangle 14"/>
                <p:cNvSpPr>
                  <a:spLocks noChangeArrowheads="1"/>
                </p:cNvSpPr>
                <p:nvPr/>
              </p:nvSpPr>
              <p:spPr bwMode="auto">
                <a:xfrm>
                  <a:off x="1785" y="0"/>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66" name="Group 15"/>
              <p:cNvGrpSpPr>
                <a:grpSpLocks/>
              </p:cNvGrpSpPr>
              <p:nvPr/>
            </p:nvGrpSpPr>
            <p:grpSpPr bwMode="auto">
              <a:xfrm>
                <a:off x="2396" y="0"/>
                <a:ext cx="767" cy="499"/>
                <a:chOff x="2396" y="0"/>
                <a:chExt cx="767" cy="499"/>
              </a:xfrm>
            </p:grpSpPr>
            <p:sp>
              <p:nvSpPr>
                <p:cNvPr id="147551" name="Rectangle 16"/>
                <p:cNvSpPr>
                  <a:spLocks noChangeArrowheads="1"/>
                </p:cNvSpPr>
                <p:nvPr/>
              </p:nvSpPr>
              <p:spPr bwMode="auto">
                <a:xfrm>
                  <a:off x="2439" y="0"/>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Ccredit</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52" name="Rectangle 17"/>
                <p:cNvSpPr>
                  <a:spLocks noChangeArrowheads="1"/>
                </p:cNvSpPr>
                <p:nvPr/>
              </p:nvSpPr>
              <p:spPr bwMode="auto">
                <a:xfrm>
                  <a:off x="2396" y="0"/>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67" name="Group 18"/>
              <p:cNvGrpSpPr>
                <a:grpSpLocks/>
              </p:cNvGrpSpPr>
              <p:nvPr/>
            </p:nvGrpSpPr>
            <p:grpSpPr bwMode="auto">
              <a:xfrm>
                <a:off x="0" y="499"/>
                <a:ext cx="513" cy="499"/>
                <a:chOff x="0" y="499"/>
                <a:chExt cx="513" cy="499"/>
              </a:xfrm>
            </p:grpSpPr>
            <p:sp>
              <p:nvSpPr>
                <p:cNvPr id="147549" name="Rectangle 19"/>
                <p:cNvSpPr>
                  <a:spLocks noChangeArrowheads="1"/>
                </p:cNvSpPr>
                <p:nvPr/>
              </p:nvSpPr>
              <p:spPr bwMode="auto">
                <a:xfrm>
                  <a:off x="43" y="499"/>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1</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50" name="Rectangle 20"/>
                <p:cNvSpPr>
                  <a:spLocks noChangeArrowheads="1"/>
                </p:cNvSpPr>
                <p:nvPr/>
              </p:nvSpPr>
              <p:spPr bwMode="auto">
                <a:xfrm>
                  <a:off x="0" y="499"/>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68" name="Group 21"/>
              <p:cNvGrpSpPr>
                <a:grpSpLocks/>
              </p:cNvGrpSpPr>
              <p:nvPr/>
            </p:nvGrpSpPr>
            <p:grpSpPr bwMode="auto">
              <a:xfrm>
                <a:off x="513" y="499"/>
                <a:ext cx="1272" cy="499"/>
                <a:chOff x="513" y="499"/>
                <a:chExt cx="1272" cy="499"/>
              </a:xfrm>
            </p:grpSpPr>
            <p:sp>
              <p:nvSpPr>
                <p:cNvPr id="147547" name="Rectangle 22"/>
                <p:cNvSpPr>
                  <a:spLocks noChangeArrowheads="1"/>
                </p:cNvSpPr>
                <p:nvPr/>
              </p:nvSpPr>
              <p:spPr bwMode="auto">
                <a:xfrm>
                  <a:off x="556" y="499"/>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数据库</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7548" name="Rectangle 23"/>
                <p:cNvSpPr>
                  <a:spLocks noChangeArrowheads="1"/>
                </p:cNvSpPr>
                <p:nvPr/>
              </p:nvSpPr>
              <p:spPr bwMode="auto">
                <a:xfrm>
                  <a:off x="513" y="499"/>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69" name="Group 24"/>
              <p:cNvGrpSpPr>
                <a:grpSpLocks/>
              </p:cNvGrpSpPr>
              <p:nvPr/>
            </p:nvGrpSpPr>
            <p:grpSpPr bwMode="auto">
              <a:xfrm>
                <a:off x="1785" y="499"/>
                <a:ext cx="611" cy="499"/>
                <a:chOff x="1785" y="499"/>
                <a:chExt cx="611" cy="499"/>
              </a:xfrm>
            </p:grpSpPr>
            <p:sp>
              <p:nvSpPr>
                <p:cNvPr id="147545" name="Rectangle 25"/>
                <p:cNvSpPr>
                  <a:spLocks noChangeArrowheads="1"/>
                </p:cNvSpPr>
                <p:nvPr/>
              </p:nvSpPr>
              <p:spPr bwMode="auto">
                <a:xfrm>
                  <a:off x="1828" y="499"/>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5</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46" name="Rectangle 26"/>
                <p:cNvSpPr>
                  <a:spLocks noChangeArrowheads="1"/>
                </p:cNvSpPr>
                <p:nvPr/>
              </p:nvSpPr>
              <p:spPr bwMode="auto">
                <a:xfrm>
                  <a:off x="1785" y="499"/>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70" name="Group 27"/>
              <p:cNvGrpSpPr>
                <a:grpSpLocks/>
              </p:cNvGrpSpPr>
              <p:nvPr/>
            </p:nvGrpSpPr>
            <p:grpSpPr bwMode="auto">
              <a:xfrm>
                <a:off x="2396" y="499"/>
                <a:ext cx="767" cy="499"/>
                <a:chOff x="2396" y="499"/>
                <a:chExt cx="767" cy="499"/>
              </a:xfrm>
            </p:grpSpPr>
            <p:sp>
              <p:nvSpPr>
                <p:cNvPr id="147543" name="Rectangle 28"/>
                <p:cNvSpPr>
                  <a:spLocks noChangeArrowheads="1"/>
                </p:cNvSpPr>
                <p:nvPr/>
              </p:nvSpPr>
              <p:spPr bwMode="auto">
                <a:xfrm>
                  <a:off x="2439" y="499"/>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4  </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44" name="Rectangle 29"/>
                <p:cNvSpPr>
                  <a:spLocks noChangeArrowheads="1"/>
                </p:cNvSpPr>
                <p:nvPr/>
              </p:nvSpPr>
              <p:spPr bwMode="auto">
                <a:xfrm>
                  <a:off x="2396" y="499"/>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71" name="Group 30"/>
              <p:cNvGrpSpPr>
                <a:grpSpLocks/>
              </p:cNvGrpSpPr>
              <p:nvPr/>
            </p:nvGrpSpPr>
            <p:grpSpPr bwMode="auto">
              <a:xfrm>
                <a:off x="0" y="998"/>
                <a:ext cx="513" cy="499"/>
                <a:chOff x="0" y="998"/>
                <a:chExt cx="513" cy="499"/>
              </a:xfrm>
            </p:grpSpPr>
            <p:sp>
              <p:nvSpPr>
                <p:cNvPr id="147541" name="Rectangle 31"/>
                <p:cNvSpPr>
                  <a:spLocks noChangeArrowheads="1"/>
                </p:cNvSpPr>
                <p:nvPr/>
              </p:nvSpPr>
              <p:spPr bwMode="auto">
                <a:xfrm>
                  <a:off x="43" y="998"/>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2</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42" name="Rectangle 32"/>
                <p:cNvSpPr>
                  <a:spLocks noChangeArrowheads="1"/>
                </p:cNvSpPr>
                <p:nvPr/>
              </p:nvSpPr>
              <p:spPr bwMode="auto">
                <a:xfrm>
                  <a:off x="0" y="998"/>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72" name="Group 33"/>
              <p:cNvGrpSpPr>
                <a:grpSpLocks/>
              </p:cNvGrpSpPr>
              <p:nvPr/>
            </p:nvGrpSpPr>
            <p:grpSpPr bwMode="auto">
              <a:xfrm>
                <a:off x="513" y="998"/>
                <a:ext cx="1272" cy="499"/>
                <a:chOff x="513" y="998"/>
                <a:chExt cx="1272" cy="499"/>
              </a:xfrm>
            </p:grpSpPr>
            <p:sp>
              <p:nvSpPr>
                <p:cNvPr id="147539" name="Rectangle 34"/>
                <p:cNvSpPr>
                  <a:spLocks noChangeArrowheads="1"/>
                </p:cNvSpPr>
                <p:nvPr/>
              </p:nvSpPr>
              <p:spPr bwMode="auto">
                <a:xfrm>
                  <a:off x="556" y="998"/>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数学</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7540" name="Rectangle 35"/>
                <p:cNvSpPr>
                  <a:spLocks noChangeArrowheads="1"/>
                </p:cNvSpPr>
                <p:nvPr/>
              </p:nvSpPr>
              <p:spPr bwMode="auto">
                <a:xfrm>
                  <a:off x="513" y="998"/>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73" name="Group 36"/>
              <p:cNvGrpSpPr>
                <a:grpSpLocks/>
              </p:cNvGrpSpPr>
              <p:nvPr/>
            </p:nvGrpSpPr>
            <p:grpSpPr bwMode="auto">
              <a:xfrm>
                <a:off x="1785" y="998"/>
                <a:ext cx="611" cy="499"/>
                <a:chOff x="1785" y="998"/>
                <a:chExt cx="611" cy="499"/>
              </a:xfrm>
            </p:grpSpPr>
            <p:sp>
              <p:nvSpPr>
                <p:cNvPr id="147537" name="Rectangle 37"/>
                <p:cNvSpPr>
                  <a:spLocks noChangeArrowheads="1"/>
                </p:cNvSpPr>
                <p:nvPr/>
              </p:nvSpPr>
              <p:spPr bwMode="auto">
                <a:xfrm>
                  <a:off x="1828" y="998"/>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1000">
                      <a:latin typeface="Times New Roman" pitchFamily="18" charset="0"/>
                    </a:rPr>
                    <a:t> </a:t>
                  </a:r>
                </a:p>
                <a:p>
                  <a:pPr eaLnBrk="0" hangingPunct="0"/>
                  <a:endParaRPr kumimoji="1" lang="en-US" altLang="zh-CN" sz="2400">
                    <a:latin typeface="Times New Roman" pitchFamily="18" charset="0"/>
                  </a:endParaRPr>
                </a:p>
              </p:txBody>
            </p:sp>
            <p:sp>
              <p:nvSpPr>
                <p:cNvPr id="147538" name="Rectangle 38"/>
                <p:cNvSpPr>
                  <a:spLocks noChangeArrowheads="1"/>
                </p:cNvSpPr>
                <p:nvPr/>
              </p:nvSpPr>
              <p:spPr bwMode="auto">
                <a:xfrm>
                  <a:off x="1785" y="998"/>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74" name="Group 39"/>
              <p:cNvGrpSpPr>
                <a:grpSpLocks/>
              </p:cNvGrpSpPr>
              <p:nvPr/>
            </p:nvGrpSpPr>
            <p:grpSpPr bwMode="auto">
              <a:xfrm>
                <a:off x="2396" y="998"/>
                <a:ext cx="767" cy="499"/>
                <a:chOff x="2396" y="998"/>
                <a:chExt cx="767" cy="499"/>
              </a:xfrm>
            </p:grpSpPr>
            <p:sp>
              <p:nvSpPr>
                <p:cNvPr id="147535" name="Rectangle 40"/>
                <p:cNvSpPr>
                  <a:spLocks noChangeArrowheads="1"/>
                </p:cNvSpPr>
                <p:nvPr/>
              </p:nvSpPr>
              <p:spPr bwMode="auto">
                <a:xfrm>
                  <a:off x="2439" y="998"/>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2</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36" name="Rectangle 41"/>
                <p:cNvSpPr>
                  <a:spLocks noChangeArrowheads="1"/>
                </p:cNvSpPr>
                <p:nvPr/>
              </p:nvSpPr>
              <p:spPr bwMode="auto">
                <a:xfrm>
                  <a:off x="2396" y="998"/>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75" name="Group 42"/>
              <p:cNvGrpSpPr>
                <a:grpSpLocks/>
              </p:cNvGrpSpPr>
              <p:nvPr/>
            </p:nvGrpSpPr>
            <p:grpSpPr bwMode="auto">
              <a:xfrm>
                <a:off x="0" y="1497"/>
                <a:ext cx="513" cy="499"/>
                <a:chOff x="0" y="1497"/>
                <a:chExt cx="513" cy="499"/>
              </a:xfrm>
            </p:grpSpPr>
            <p:sp>
              <p:nvSpPr>
                <p:cNvPr id="147533" name="Rectangle 43"/>
                <p:cNvSpPr>
                  <a:spLocks noChangeArrowheads="1"/>
                </p:cNvSpPr>
                <p:nvPr/>
              </p:nvSpPr>
              <p:spPr bwMode="auto">
                <a:xfrm>
                  <a:off x="43" y="1497"/>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3</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34" name="Rectangle 44"/>
                <p:cNvSpPr>
                  <a:spLocks noChangeArrowheads="1"/>
                </p:cNvSpPr>
                <p:nvPr/>
              </p:nvSpPr>
              <p:spPr bwMode="auto">
                <a:xfrm>
                  <a:off x="0" y="1497"/>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76" name="Group 45"/>
              <p:cNvGrpSpPr>
                <a:grpSpLocks/>
              </p:cNvGrpSpPr>
              <p:nvPr/>
            </p:nvGrpSpPr>
            <p:grpSpPr bwMode="auto">
              <a:xfrm>
                <a:off x="513" y="1497"/>
                <a:ext cx="1272" cy="499"/>
                <a:chOff x="513" y="1497"/>
                <a:chExt cx="1272" cy="499"/>
              </a:xfrm>
            </p:grpSpPr>
            <p:sp>
              <p:nvSpPr>
                <p:cNvPr id="147531" name="Rectangle 46"/>
                <p:cNvSpPr>
                  <a:spLocks noChangeArrowheads="1"/>
                </p:cNvSpPr>
                <p:nvPr/>
              </p:nvSpPr>
              <p:spPr bwMode="auto">
                <a:xfrm>
                  <a:off x="556" y="1497"/>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信息系统</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7532" name="Rectangle 47"/>
                <p:cNvSpPr>
                  <a:spLocks noChangeArrowheads="1"/>
                </p:cNvSpPr>
                <p:nvPr/>
              </p:nvSpPr>
              <p:spPr bwMode="auto">
                <a:xfrm>
                  <a:off x="513" y="1497"/>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77" name="Group 48"/>
              <p:cNvGrpSpPr>
                <a:grpSpLocks/>
              </p:cNvGrpSpPr>
              <p:nvPr/>
            </p:nvGrpSpPr>
            <p:grpSpPr bwMode="auto">
              <a:xfrm>
                <a:off x="1785" y="1497"/>
                <a:ext cx="611" cy="499"/>
                <a:chOff x="1785" y="1497"/>
                <a:chExt cx="611" cy="499"/>
              </a:xfrm>
            </p:grpSpPr>
            <p:sp>
              <p:nvSpPr>
                <p:cNvPr id="147529" name="Rectangle 49"/>
                <p:cNvSpPr>
                  <a:spLocks noChangeArrowheads="1"/>
                </p:cNvSpPr>
                <p:nvPr/>
              </p:nvSpPr>
              <p:spPr bwMode="auto">
                <a:xfrm>
                  <a:off x="1828" y="1497"/>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1</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30" name="Rectangle 50"/>
                <p:cNvSpPr>
                  <a:spLocks noChangeArrowheads="1"/>
                </p:cNvSpPr>
                <p:nvPr/>
              </p:nvSpPr>
              <p:spPr bwMode="auto">
                <a:xfrm>
                  <a:off x="1785" y="1497"/>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78" name="Group 51"/>
              <p:cNvGrpSpPr>
                <a:grpSpLocks/>
              </p:cNvGrpSpPr>
              <p:nvPr/>
            </p:nvGrpSpPr>
            <p:grpSpPr bwMode="auto">
              <a:xfrm>
                <a:off x="2396" y="1497"/>
                <a:ext cx="767" cy="499"/>
                <a:chOff x="2396" y="1497"/>
                <a:chExt cx="767" cy="499"/>
              </a:xfrm>
            </p:grpSpPr>
            <p:sp>
              <p:nvSpPr>
                <p:cNvPr id="147527" name="Rectangle 52"/>
                <p:cNvSpPr>
                  <a:spLocks noChangeArrowheads="1"/>
                </p:cNvSpPr>
                <p:nvPr/>
              </p:nvSpPr>
              <p:spPr bwMode="auto">
                <a:xfrm>
                  <a:off x="2439" y="1497"/>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4</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28" name="Rectangle 53"/>
                <p:cNvSpPr>
                  <a:spLocks noChangeArrowheads="1"/>
                </p:cNvSpPr>
                <p:nvPr/>
              </p:nvSpPr>
              <p:spPr bwMode="auto">
                <a:xfrm>
                  <a:off x="2396" y="1497"/>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79" name="Group 54"/>
              <p:cNvGrpSpPr>
                <a:grpSpLocks/>
              </p:cNvGrpSpPr>
              <p:nvPr/>
            </p:nvGrpSpPr>
            <p:grpSpPr bwMode="auto">
              <a:xfrm>
                <a:off x="0" y="1996"/>
                <a:ext cx="513" cy="499"/>
                <a:chOff x="0" y="1996"/>
                <a:chExt cx="513" cy="499"/>
              </a:xfrm>
            </p:grpSpPr>
            <p:sp>
              <p:nvSpPr>
                <p:cNvPr id="147525" name="Rectangle 55"/>
                <p:cNvSpPr>
                  <a:spLocks noChangeArrowheads="1"/>
                </p:cNvSpPr>
                <p:nvPr/>
              </p:nvSpPr>
              <p:spPr bwMode="auto">
                <a:xfrm>
                  <a:off x="43" y="1996"/>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4</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26" name="Rectangle 56"/>
                <p:cNvSpPr>
                  <a:spLocks noChangeArrowheads="1"/>
                </p:cNvSpPr>
                <p:nvPr/>
              </p:nvSpPr>
              <p:spPr bwMode="auto">
                <a:xfrm>
                  <a:off x="0" y="1996"/>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80" name="Group 57"/>
              <p:cNvGrpSpPr>
                <a:grpSpLocks/>
              </p:cNvGrpSpPr>
              <p:nvPr/>
            </p:nvGrpSpPr>
            <p:grpSpPr bwMode="auto">
              <a:xfrm>
                <a:off x="513" y="1996"/>
                <a:ext cx="1272" cy="499"/>
                <a:chOff x="513" y="1996"/>
                <a:chExt cx="1272" cy="499"/>
              </a:xfrm>
            </p:grpSpPr>
            <p:sp>
              <p:nvSpPr>
                <p:cNvPr id="147523" name="Rectangle 58"/>
                <p:cNvSpPr>
                  <a:spLocks noChangeArrowheads="1"/>
                </p:cNvSpPr>
                <p:nvPr/>
              </p:nvSpPr>
              <p:spPr bwMode="auto">
                <a:xfrm>
                  <a:off x="556" y="1996"/>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操作系统</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7524" name="Rectangle 59"/>
                <p:cNvSpPr>
                  <a:spLocks noChangeArrowheads="1"/>
                </p:cNvSpPr>
                <p:nvPr/>
              </p:nvSpPr>
              <p:spPr bwMode="auto">
                <a:xfrm>
                  <a:off x="513" y="1996"/>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81" name="Group 60"/>
              <p:cNvGrpSpPr>
                <a:grpSpLocks/>
              </p:cNvGrpSpPr>
              <p:nvPr/>
            </p:nvGrpSpPr>
            <p:grpSpPr bwMode="auto">
              <a:xfrm>
                <a:off x="1785" y="1996"/>
                <a:ext cx="611" cy="499"/>
                <a:chOff x="1785" y="1996"/>
                <a:chExt cx="611" cy="499"/>
              </a:xfrm>
            </p:grpSpPr>
            <p:sp>
              <p:nvSpPr>
                <p:cNvPr id="147521" name="Rectangle 61"/>
                <p:cNvSpPr>
                  <a:spLocks noChangeArrowheads="1"/>
                </p:cNvSpPr>
                <p:nvPr/>
              </p:nvSpPr>
              <p:spPr bwMode="auto">
                <a:xfrm>
                  <a:off x="1828" y="1996"/>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6</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22" name="Rectangle 62"/>
                <p:cNvSpPr>
                  <a:spLocks noChangeArrowheads="1"/>
                </p:cNvSpPr>
                <p:nvPr/>
              </p:nvSpPr>
              <p:spPr bwMode="auto">
                <a:xfrm>
                  <a:off x="1785" y="1996"/>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82" name="Group 63"/>
              <p:cNvGrpSpPr>
                <a:grpSpLocks/>
              </p:cNvGrpSpPr>
              <p:nvPr/>
            </p:nvGrpSpPr>
            <p:grpSpPr bwMode="auto">
              <a:xfrm>
                <a:off x="2396" y="1996"/>
                <a:ext cx="767" cy="499"/>
                <a:chOff x="2396" y="1996"/>
                <a:chExt cx="767" cy="499"/>
              </a:xfrm>
            </p:grpSpPr>
            <p:sp>
              <p:nvSpPr>
                <p:cNvPr id="147519" name="Rectangle 64"/>
                <p:cNvSpPr>
                  <a:spLocks noChangeArrowheads="1"/>
                </p:cNvSpPr>
                <p:nvPr/>
              </p:nvSpPr>
              <p:spPr bwMode="auto">
                <a:xfrm>
                  <a:off x="2439" y="1996"/>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3</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20" name="Rectangle 65"/>
                <p:cNvSpPr>
                  <a:spLocks noChangeArrowheads="1"/>
                </p:cNvSpPr>
                <p:nvPr/>
              </p:nvSpPr>
              <p:spPr bwMode="auto">
                <a:xfrm>
                  <a:off x="2396" y="1996"/>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83" name="Group 66"/>
              <p:cNvGrpSpPr>
                <a:grpSpLocks/>
              </p:cNvGrpSpPr>
              <p:nvPr/>
            </p:nvGrpSpPr>
            <p:grpSpPr bwMode="auto">
              <a:xfrm>
                <a:off x="0" y="2495"/>
                <a:ext cx="513" cy="499"/>
                <a:chOff x="0" y="2495"/>
                <a:chExt cx="513" cy="499"/>
              </a:xfrm>
            </p:grpSpPr>
            <p:sp>
              <p:nvSpPr>
                <p:cNvPr id="147517" name="Rectangle 67"/>
                <p:cNvSpPr>
                  <a:spLocks noChangeArrowheads="1"/>
                </p:cNvSpPr>
                <p:nvPr/>
              </p:nvSpPr>
              <p:spPr bwMode="auto">
                <a:xfrm>
                  <a:off x="43" y="2495"/>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5</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18" name="Rectangle 68"/>
                <p:cNvSpPr>
                  <a:spLocks noChangeArrowheads="1"/>
                </p:cNvSpPr>
                <p:nvPr/>
              </p:nvSpPr>
              <p:spPr bwMode="auto">
                <a:xfrm>
                  <a:off x="0" y="2495"/>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84" name="Group 69"/>
              <p:cNvGrpSpPr>
                <a:grpSpLocks/>
              </p:cNvGrpSpPr>
              <p:nvPr/>
            </p:nvGrpSpPr>
            <p:grpSpPr bwMode="auto">
              <a:xfrm>
                <a:off x="513" y="2495"/>
                <a:ext cx="1272" cy="499"/>
                <a:chOff x="513" y="2495"/>
                <a:chExt cx="1272" cy="499"/>
              </a:xfrm>
            </p:grpSpPr>
            <p:sp>
              <p:nvSpPr>
                <p:cNvPr id="147515" name="Rectangle 70"/>
                <p:cNvSpPr>
                  <a:spLocks noChangeArrowheads="1"/>
                </p:cNvSpPr>
                <p:nvPr/>
              </p:nvSpPr>
              <p:spPr bwMode="auto">
                <a:xfrm>
                  <a:off x="556" y="2495"/>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数据结构</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7516" name="Rectangle 71"/>
                <p:cNvSpPr>
                  <a:spLocks noChangeArrowheads="1"/>
                </p:cNvSpPr>
                <p:nvPr/>
              </p:nvSpPr>
              <p:spPr bwMode="auto">
                <a:xfrm>
                  <a:off x="513" y="2495"/>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85" name="Group 72"/>
              <p:cNvGrpSpPr>
                <a:grpSpLocks/>
              </p:cNvGrpSpPr>
              <p:nvPr/>
            </p:nvGrpSpPr>
            <p:grpSpPr bwMode="auto">
              <a:xfrm>
                <a:off x="1785" y="2495"/>
                <a:ext cx="611" cy="499"/>
                <a:chOff x="1785" y="2495"/>
                <a:chExt cx="611" cy="499"/>
              </a:xfrm>
            </p:grpSpPr>
            <p:sp>
              <p:nvSpPr>
                <p:cNvPr id="147513" name="Rectangle 73"/>
                <p:cNvSpPr>
                  <a:spLocks noChangeArrowheads="1"/>
                </p:cNvSpPr>
                <p:nvPr/>
              </p:nvSpPr>
              <p:spPr bwMode="auto">
                <a:xfrm>
                  <a:off x="1828" y="2495"/>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7</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14" name="Rectangle 74"/>
                <p:cNvSpPr>
                  <a:spLocks noChangeArrowheads="1"/>
                </p:cNvSpPr>
                <p:nvPr/>
              </p:nvSpPr>
              <p:spPr bwMode="auto">
                <a:xfrm>
                  <a:off x="1785" y="2495"/>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86" name="Group 75"/>
              <p:cNvGrpSpPr>
                <a:grpSpLocks/>
              </p:cNvGrpSpPr>
              <p:nvPr/>
            </p:nvGrpSpPr>
            <p:grpSpPr bwMode="auto">
              <a:xfrm>
                <a:off x="2396" y="2495"/>
                <a:ext cx="767" cy="499"/>
                <a:chOff x="2396" y="2495"/>
                <a:chExt cx="767" cy="499"/>
              </a:xfrm>
            </p:grpSpPr>
            <p:sp>
              <p:nvSpPr>
                <p:cNvPr id="147511" name="Rectangle 76"/>
                <p:cNvSpPr>
                  <a:spLocks noChangeArrowheads="1"/>
                </p:cNvSpPr>
                <p:nvPr/>
              </p:nvSpPr>
              <p:spPr bwMode="auto">
                <a:xfrm>
                  <a:off x="2439" y="2495"/>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4</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12" name="Rectangle 77"/>
                <p:cNvSpPr>
                  <a:spLocks noChangeArrowheads="1"/>
                </p:cNvSpPr>
                <p:nvPr/>
              </p:nvSpPr>
              <p:spPr bwMode="auto">
                <a:xfrm>
                  <a:off x="2396" y="2495"/>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87" name="Group 78"/>
              <p:cNvGrpSpPr>
                <a:grpSpLocks/>
              </p:cNvGrpSpPr>
              <p:nvPr/>
            </p:nvGrpSpPr>
            <p:grpSpPr bwMode="auto">
              <a:xfrm>
                <a:off x="0" y="2994"/>
                <a:ext cx="513" cy="499"/>
                <a:chOff x="0" y="2994"/>
                <a:chExt cx="513" cy="499"/>
              </a:xfrm>
            </p:grpSpPr>
            <p:sp>
              <p:nvSpPr>
                <p:cNvPr id="147509" name="Rectangle 79"/>
                <p:cNvSpPr>
                  <a:spLocks noChangeArrowheads="1"/>
                </p:cNvSpPr>
                <p:nvPr/>
              </p:nvSpPr>
              <p:spPr bwMode="auto">
                <a:xfrm>
                  <a:off x="43" y="2994"/>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6</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10" name="Rectangle 80"/>
                <p:cNvSpPr>
                  <a:spLocks noChangeArrowheads="1"/>
                </p:cNvSpPr>
                <p:nvPr/>
              </p:nvSpPr>
              <p:spPr bwMode="auto">
                <a:xfrm>
                  <a:off x="0" y="2994"/>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88" name="Group 81"/>
              <p:cNvGrpSpPr>
                <a:grpSpLocks/>
              </p:cNvGrpSpPr>
              <p:nvPr/>
            </p:nvGrpSpPr>
            <p:grpSpPr bwMode="auto">
              <a:xfrm>
                <a:off x="513" y="2994"/>
                <a:ext cx="1272" cy="499"/>
                <a:chOff x="513" y="2994"/>
                <a:chExt cx="1272" cy="499"/>
              </a:xfrm>
            </p:grpSpPr>
            <p:sp>
              <p:nvSpPr>
                <p:cNvPr id="147507" name="Rectangle 82"/>
                <p:cNvSpPr>
                  <a:spLocks noChangeArrowheads="1"/>
                </p:cNvSpPr>
                <p:nvPr/>
              </p:nvSpPr>
              <p:spPr bwMode="auto">
                <a:xfrm>
                  <a:off x="556" y="2994"/>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数据处理</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7508" name="Rectangle 83"/>
                <p:cNvSpPr>
                  <a:spLocks noChangeArrowheads="1"/>
                </p:cNvSpPr>
                <p:nvPr/>
              </p:nvSpPr>
              <p:spPr bwMode="auto">
                <a:xfrm>
                  <a:off x="513" y="2994"/>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89" name="Group 84"/>
              <p:cNvGrpSpPr>
                <a:grpSpLocks/>
              </p:cNvGrpSpPr>
              <p:nvPr/>
            </p:nvGrpSpPr>
            <p:grpSpPr bwMode="auto">
              <a:xfrm>
                <a:off x="1785" y="2994"/>
                <a:ext cx="611" cy="499"/>
                <a:chOff x="1785" y="2994"/>
                <a:chExt cx="611" cy="499"/>
              </a:xfrm>
            </p:grpSpPr>
            <p:sp>
              <p:nvSpPr>
                <p:cNvPr id="147505" name="Rectangle 85"/>
                <p:cNvSpPr>
                  <a:spLocks noChangeArrowheads="1"/>
                </p:cNvSpPr>
                <p:nvPr/>
              </p:nvSpPr>
              <p:spPr bwMode="auto">
                <a:xfrm>
                  <a:off x="1828" y="2994"/>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06" name="Rectangle 86"/>
                <p:cNvSpPr>
                  <a:spLocks noChangeArrowheads="1"/>
                </p:cNvSpPr>
                <p:nvPr/>
              </p:nvSpPr>
              <p:spPr bwMode="auto">
                <a:xfrm>
                  <a:off x="1785" y="2994"/>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90" name="Group 87"/>
              <p:cNvGrpSpPr>
                <a:grpSpLocks/>
              </p:cNvGrpSpPr>
              <p:nvPr/>
            </p:nvGrpSpPr>
            <p:grpSpPr bwMode="auto">
              <a:xfrm>
                <a:off x="2396" y="2994"/>
                <a:ext cx="767" cy="499"/>
                <a:chOff x="2396" y="2994"/>
                <a:chExt cx="767" cy="499"/>
              </a:xfrm>
            </p:grpSpPr>
            <p:sp>
              <p:nvSpPr>
                <p:cNvPr id="147503" name="Rectangle 88"/>
                <p:cNvSpPr>
                  <a:spLocks noChangeArrowheads="1"/>
                </p:cNvSpPr>
                <p:nvPr/>
              </p:nvSpPr>
              <p:spPr bwMode="auto">
                <a:xfrm>
                  <a:off x="2439" y="2994"/>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2</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04" name="Rectangle 89"/>
                <p:cNvSpPr>
                  <a:spLocks noChangeArrowheads="1"/>
                </p:cNvSpPr>
                <p:nvPr/>
              </p:nvSpPr>
              <p:spPr bwMode="auto">
                <a:xfrm>
                  <a:off x="2396" y="2994"/>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91" name="Group 90"/>
              <p:cNvGrpSpPr>
                <a:grpSpLocks/>
              </p:cNvGrpSpPr>
              <p:nvPr/>
            </p:nvGrpSpPr>
            <p:grpSpPr bwMode="auto">
              <a:xfrm>
                <a:off x="0" y="3493"/>
                <a:ext cx="513" cy="499"/>
                <a:chOff x="0" y="3493"/>
                <a:chExt cx="513" cy="499"/>
              </a:xfrm>
            </p:grpSpPr>
            <p:sp>
              <p:nvSpPr>
                <p:cNvPr id="147501" name="Rectangle 91"/>
                <p:cNvSpPr>
                  <a:spLocks noChangeArrowheads="1"/>
                </p:cNvSpPr>
                <p:nvPr/>
              </p:nvSpPr>
              <p:spPr bwMode="auto">
                <a:xfrm>
                  <a:off x="43" y="3493"/>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7</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502" name="Rectangle 92"/>
                <p:cNvSpPr>
                  <a:spLocks noChangeArrowheads="1"/>
                </p:cNvSpPr>
                <p:nvPr/>
              </p:nvSpPr>
              <p:spPr bwMode="auto">
                <a:xfrm>
                  <a:off x="0" y="3493"/>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92" name="Group 93"/>
              <p:cNvGrpSpPr>
                <a:grpSpLocks/>
              </p:cNvGrpSpPr>
              <p:nvPr/>
            </p:nvGrpSpPr>
            <p:grpSpPr bwMode="auto">
              <a:xfrm>
                <a:off x="513" y="3493"/>
                <a:ext cx="1272" cy="499"/>
                <a:chOff x="513" y="3493"/>
                <a:chExt cx="1272" cy="499"/>
              </a:xfrm>
            </p:grpSpPr>
            <p:sp>
              <p:nvSpPr>
                <p:cNvPr id="147499" name="Rectangle 94"/>
                <p:cNvSpPr>
                  <a:spLocks noChangeArrowheads="1"/>
                </p:cNvSpPr>
                <p:nvPr/>
              </p:nvSpPr>
              <p:spPr bwMode="auto">
                <a:xfrm>
                  <a:off x="556" y="3493"/>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PASCAL</a:t>
                  </a:r>
                  <a:r>
                    <a:rPr kumimoji="1" lang="zh-CN" altLang="en-US" sz="2200" b="1">
                      <a:latin typeface="Times New Roman" pitchFamily="18" charset="0"/>
                    </a:rPr>
                    <a:t>语言</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7500" name="Rectangle 95"/>
                <p:cNvSpPr>
                  <a:spLocks noChangeArrowheads="1"/>
                </p:cNvSpPr>
                <p:nvPr/>
              </p:nvSpPr>
              <p:spPr bwMode="auto">
                <a:xfrm>
                  <a:off x="513" y="3493"/>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93" name="Group 96"/>
              <p:cNvGrpSpPr>
                <a:grpSpLocks/>
              </p:cNvGrpSpPr>
              <p:nvPr/>
            </p:nvGrpSpPr>
            <p:grpSpPr bwMode="auto">
              <a:xfrm>
                <a:off x="1785" y="3493"/>
                <a:ext cx="611" cy="499"/>
                <a:chOff x="1785" y="3493"/>
                <a:chExt cx="611" cy="499"/>
              </a:xfrm>
            </p:grpSpPr>
            <p:sp>
              <p:nvSpPr>
                <p:cNvPr id="147497" name="Rectangle 97"/>
                <p:cNvSpPr>
                  <a:spLocks noChangeArrowheads="1"/>
                </p:cNvSpPr>
                <p:nvPr/>
              </p:nvSpPr>
              <p:spPr bwMode="auto">
                <a:xfrm>
                  <a:off x="1828" y="3493"/>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6</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498" name="Rectangle 98"/>
                <p:cNvSpPr>
                  <a:spLocks noChangeArrowheads="1"/>
                </p:cNvSpPr>
                <p:nvPr/>
              </p:nvSpPr>
              <p:spPr bwMode="auto">
                <a:xfrm>
                  <a:off x="1785" y="3493"/>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494" name="Group 99"/>
              <p:cNvGrpSpPr>
                <a:grpSpLocks/>
              </p:cNvGrpSpPr>
              <p:nvPr/>
            </p:nvGrpSpPr>
            <p:grpSpPr bwMode="auto">
              <a:xfrm>
                <a:off x="2396" y="3493"/>
                <a:ext cx="767" cy="499"/>
                <a:chOff x="2396" y="3493"/>
                <a:chExt cx="767" cy="499"/>
              </a:xfrm>
            </p:grpSpPr>
            <p:sp>
              <p:nvSpPr>
                <p:cNvPr id="147495" name="Rectangle 100"/>
                <p:cNvSpPr>
                  <a:spLocks noChangeArrowheads="1"/>
                </p:cNvSpPr>
                <p:nvPr/>
              </p:nvSpPr>
              <p:spPr bwMode="auto">
                <a:xfrm>
                  <a:off x="2439" y="3493"/>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4</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7496" name="Rectangle 101"/>
                <p:cNvSpPr>
                  <a:spLocks noChangeArrowheads="1"/>
                </p:cNvSpPr>
                <p:nvPr/>
              </p:nvSpPr>
              <p:spPr bwMode="auto">
                <a:xfrm>
                  <a:off x="2396" y="3493"/>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47462" name="Rectangle 102"/>
            <p:cNvSpPr>
              <a:spLocks noChangeArrowheads="1"/>
            </p:cNvSpPr>
            <p:nvPr/>
          </p:nvSpPr>
          <p:spPr bwMode="auto">
            <a:xfrm>
              <a:off x="-3" y="-3"/>
              <a:ext cx="3169" cy="399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smtClean="0"/>
              <a:t>自身连接（续）</a:t>
            </a:r>
          </a:p>
        </p:txBody>
      </p:sp>
      <p:sp>
        <p:nvSpPr>
          <p:cNvPr id="148483" name="Rectangle 3"/>
          <p:cNvSpPr>
            <a:spLocks noGrp="1" noChangeArrowheads="1"/>
          </p:cNvSpPr>
          <p:nvPr>
            <p:ph type="body" idx="1"/>
          </p:nvPr>
        </p:nvSpPr>
        <p:spPr>
          <a:xfrm>
            <a:off x="457200" y="1600200"/>
            <a:ext cx="8229600" cy="1174750"/>
          </a:xfrm>
        </p:spPr>
        <p:txBody>
          <a:bodyPr/>
          <a:lstStyle/>
          <a:p>
            <a:pPr algn="just" eaLnBrk="1" hangingPunct="1">
              <a:buFont typeface="Wingdings" pitchFamily="2" charset="2"/>
              <a:buNone/>
            </a:pPr>
            <a:r>
              <a:rPr lang="en-US" altLang="zh-CN" sz="2100" smtClean="0"/>
              <a:t>SECOND</a:t>
            </a:r>
            <a:r>
              <a:rPr lang="zh-CN" altLang="en-US" sz="2100" smtClean="0"/>
              <a:t>表（</a:t>
            </a:r>
            <a:r>
              <a:rPr lang="en-US" altLang="zh-CN" sz="2100" smtClean="0"/>
              <a:t>Course</a:t>
            </a:r>
            <a:r>
              <a:rPr lang="zh-CN" altLang="en-US" sz="2100" smtClean="0"/>
              <a:t>表）</a:t>
            </a:r>
            <a:r>
              <a:rPr lang="zh-CN" altLang="en-US" sz="3400" smtClean="0"/>
              <a:t> </a:t>
            </a:r>
          </a:p>
        </p:txBody>
      </p:sp>
      <p:grpSp>
        <p:nvGrpSpPr>
          <p:cNvPr id="148484" name="Group 4"/>
          <p:cNvGrpSpPr>
            <a:grpSpLocks/>
          </p:cNvGrpSpPr>
          <p:nvPr/>
        </p:nvGrpSpPr>
        <p:grpSpPr bwMode="auto">
          <a:xfrm>
            <a:off x="2124075" y="2492375"/>
            <a:ext cx="5715000" cy="3200400"/>
            <a:chOff x="-3" y="-3"/>
            <a:chExt cx="3169" cy="3998"/>
          </a:xfrm>
        </p:grpSpPr>
        <p:grpSp>
          <p:nvGrpSpPr>
            <p:cNvPr id="148485" name="Group 5"/>
            <p:cNvGrpSpPr>
              <a:grpSpLocks/>
            </p:cNvGrpSpPr>
            <p:nvPr/>
          </p:nvGrpSpPr>
          <p:grpSpPr bwMode="auto">
            <a:xfrm>
              <a:off x="0" y="0"/>
              <a:ext cx="3163" cy="3992"/>
              <a:chOff x="0" y="0"/>
              <a:chExt cx="3163" cy="3992"/>
            </a:xfrm>
          </p:grpSpPr>
          <p:grpSp>
            <p:nvGrpSpPr>
              <p:cNvPr id="148487" name="Group 6"/>
              <p:cNvGrpSpPr>
                <a:grpSpLocks/>
              </p:cNvGrpSpPr>
              <p:nvPr/>
            </p:nvGrpSpPr>
            <p:grpSpPr bwMode="auto">
              <a:xfrm>
                <a:off x="0" y="0"/>
                <a:ext cx="513" cy="499"/>
                <a:chOff x="0" y="0"/>
                <a:chExt cx="513" cy="499"/>
              </a:xfrm>
            </p:grpSpPr>
            <p:sp>
              <p:nvSpPr>
                <p:cNvPr id="148581" name="Rectangle 7"/>
                <p:cNvSpPr>
                  <a:spLocks noChangeArrowheads="1"/>
                </p:cNvSpPr>
                <p:nvPr/>
              </p:nvSpPr>
              <p:spPr bwMode="auto">
                <a:xfrm>
                  <a:off x="43" y="0"/>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tabLst>
                      <a:tab pos="266700" algn="r"/>
                      <a:tab pos="2636838" algn="ctr"/>
                      <a:tab pos="5273675" algn="r"/>
                    </a:tabLst>
                  </a:pPr>
                  <a:r>
                    <a:rPr kumimoji="1" lang="en-US" altLang="zh-CN" sz="2200" b="1">
                      <a:latin typeface="Times New Roman" pitchFamily="18" charset="0"/>
                    </a:rPr>
                    <a:t>Cno</a:t>
                  </a:r>
                  <a:endParaRPr kumimoji="1" lang="en-US" altLang="zh-CN" sz="900">
                    <a:latin typeface="Times New Roman" pitchFamily="18" charset="0"/>
                  </a:endParaRPr>
                </a:p>
                <a:p>
                  <a:pPr eaLnBrk="0" hangingPunct="0">
                    <a:tabLst>
                      <a:tab pos="266700" algn="r"/>
                      <a:tab pos="2636838" algn="ctr"/>
                      <a:tab pos="5273675" algn="r"/>
                    </a:tabLst>
                  </a:pPr>
                  <a:endParaRPr kumimoji="1" lang="en-US" altLang="zh-CN" sz="2400">
                    <a:latin typeface="Times New Roman" pitchFamily="18" charset="0"/>
                  </a:endParaRPr>
                </a:p>
              </p:txBody>
            </p:sp>
            <p:sp>
              <p:nvSpPr>
                <p:cNvPr id="148582" name="Rectangle 8"/>
                <p:cNvSpPr>
                  <a:spLocks noChangeArrowheads="1"/>
                </p:cNvSpPr>
                <p:nvPr/>
              </p:nvSpPr>
              <p:spPr bwMode="auto">
                <a:xfrm>
                  <a:off x="0" y="0"/>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88" name="Group 9"/>
              <p:cNvGrpSpPr>
                <a:grpSpLocks/>
              </p:cNvGrpSpPr>
              <p:nvPr/>
            </p:nvGrpSpPr>
            <p:grpSpPr bwMode="auto">
              <a:xfrm>
                <a:off x="513" y="0"/>
                <a:ext cx="1272" cy="499"/>
                <a:chOff x="513" y="0"/>
                <a:chExt cx="1272" cy="499"/>
              </a:xfrm>
            </p:grpSpPr>
            <p:sp>
              <p:nvSpPr>
                <p:cNvPr id="148579" name="Rectangle 10"/>
                <p:cNvSpPr>
                  <a:spLocks noChangeArrowheads="1"/>
                </p:cNvSpPr>
                <p:nvPr/>
              </p:nvSpPr>
              <p:spPr bwMode="auto">
                <a:xfrm>
                  <a:off x="556" y="0"/>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Cname</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80" name="Rectangle 11"/>
                <p:cNvSpPr>
                  <a:spLocks noChangeArrowheads="1"/>
                </p:cNvSpPr>
                <p:nvPr/>
              </p:nvSpPr>
              <p:spPr bwMode="auto">
                <a:xfrm>
                  <a:off x="513" y="0"/>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89" name="Group 12"/>
              <p:cNvGrpSpPr>
                <a:grpSpLocks/>
              </p:cNvGrpSpPr>
              <p:nvPr/>
            </p:nvGrpSpPr>
            <p:grpSpPr bwMode="auto">
              <a:xfrm>
                <a:off x="1785" y="0"/>
                <a:ext cx="611" cy="499"/>
                <a:chOff x="1785" y="0"/>
                <a:chExt cx="611" cy="499"/>
              </a:xfrm>
            </p:grpSpPr>
            <p:sp>
              <p:nvSpPr>
                <p:cNvPr id="148577" name="Rectangle 13"/>
                <p:cNvSpPr>
                  <a:spLocks noChangeArrowheads="1"/>
                </p:cNvSpPr>
                <p:nvPr/>
              </p:nvSpPr>
              <p:spPr bwMode="auto">
                <a:xfrm>
                  <a:off x="1828" y="0"/>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Cpno</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78" name="Rectangle 14"/>
                <p:cNvSpPr>
                  <a:spLocks noChangeArrowheads="1"/>
                </p:cNvSpPr>
                <p:nvPr/>
              </p:nvSpPr>
              <p:spPr bwMode="auto">
                <a:xfrm>
                  <a:off x="1785" y="0"/>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90" name="Group 15"/>
              <p:cNvGrpSpPr>
                <a:grpSpLocks/>
              </p:cNvGrpSpPr>
              <p:nvPr/>
            </p:nvGrpSpPr>
            <p:grpSpPr bwMode="auto">
              <a:xfrm>
                <a:off x="2396" y="0"/>
                <a:ext cx="767" cy="499"/>
                <a:chOff x="2396" y="0"/>
                <a:chExt cx="767" cy="499"/>
              </a:xfrm>
            </p:grpSpPr>
            <p:sp>
              <p:nvSpPr>
                <p:cNvPr id="148575" name="Rectangle 16"/>
                <p:cNvSpPr>
                  <a:spLocks noChangeArrowheads="1"/>
                </p:cNvSpPr>
                <p:nvPr/>
              </p:nvSpPr>
              <p:spPr bwMode="auto">
                <a:xfrm>
                  <a:off x="2439" y="0"/>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Ccredit</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76" name="Rectangle 17"/>
                <p:cNvSpPr>
                  <a:spLocks noChangeArrowheads="1"/>
                </p:cNvSpPr>
                <p:nvPr/>
              </p:nvSpPr>
              <p:spPr bwMode="auto">
                <a:xfrm>
                  <a:off x="2396" y="0"/>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91" name="Group 18"/>
              <p:cNvGrpSpPr>
                <a:grpSpLocks/>
              </p:cNvGrpSpPr>
              <p:nvPr/>
            </p:nvGrpSpPr>
            <p:grpSpPr bwMode="auto">
              <a:xfrm>
                <a:off x="0" y="499"/>
                <a:ext cx="513" cy="499"/>
                <a:chOff x="0" y="499"/>
                <a:chExt cx="513" cy="499"/>
              </a:xfrm>
            </p:grpSpPr>
            <p:sp>
              <p:nvSpPr>
                <p:cNvPr id="148573" name="Rectangle 19"/>
                <p:cNvSpPr>
                  <a:spLocks noChangeArrowheads="1"/>
                </p:cNvSpPr>
                <p:nvPr/>
              </p:nvSpPr>
              <p:spPr bwMode="auto">
                <a:xfrm>
                  <a:off x="43" y="499"/>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1</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74" name="Rectangle 20"/>
                <p:cNvSpPr>
                  <a:spLocks noChangeArrowheads="1"/>
                </p:cNvSpPr>
                <p:nvPr/>
              </p:nvSpPr>
              <p:spPr bwMode="auto">
                <a:xfrm>
                  <a:off x="0" y="499"/>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92" name="Group 21"/>
              <p:cNvGrpSpPr>
                <a:grpSpLocks/>
              </p:cNvGrpSpPr>
              <p:nvPr/>
            </p:nvGrpSpPr>
            <p:grpSpPr bwMode="auto">
              <a:xfrm>
                <a:off x="513" y="499"/>
                <a:ext cx="1272" cy="499"/>
                <a:chOff x="513" y="499"/>
                <a:chExt cx="1272" cy="499"/>
              </a:xfrm>
            </p:grpSpPr>
            <p:sp>
              <p:nvSpPr>
                <p:cNvPr id="148571" name="Rectangle 22"/>
                <p:cNvSpPr>
                  <a:spLocks noChangeArrowheads="1"/>
                </p:cNvSpPr>
                <p:nvPr/>
              </p:nvSpPr>
              <p:spPr bwMode="auto">
                <a:xfrm>
                  <a:off x="556" y="499"/>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数据库</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8572" name="Rectangle 23"/>
                <p:cNvSpPr>
                  <a:spLocks noChangeArrowheads="1"/>
                </p:cNvSpPr>
                <p:nvPr/>
              </p:nvSpPr>
              <p:spPr bwMode="auto">
                <a:xfrm>
                  <a:off x="513" y="499"/>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93" name="Group 24"/>
              <p:cNvGrpSpPr>
                <a:grpSpLocks/>
              </p:cNvGrpSpPr>
              <p:nvPr/>
            </p:nvGrpSpPr>
            <p:grpSpPr bwMode="auto">
              <a:xfrm>
                <a:off x="1785" y="499"/>
                <a:ext cx="611" cy="499"/>
                <a:chOff x="1785" y="499"/>
                <a:chExt cx="611" cy="499"/>
              </a:xfrm>
            </p:grpSpPr>
            <p:sp>
              <p:nvSpPr>
                <p:cNvPr id="148569" name="Rectangle 25"/>
                <p:cNvSpPr>
                  <a:spLocks noChangeArrowheads="1"/>
                </p:cNvSpPr>
                <p:nvPr/>
              </p:nvSpPr>
              <p:spPr bwMode="auto">
                <a:xfrm>
                  <a:off x="1828" y="499"/>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5</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70" name="Rectangle 26"/>
                <p:cNvSpPr>
                  <a:spLocks noChangeArrowheads="1"/>
                </p:cNvSpPr>
                <p:nvPr/>
              </p:nvSpPr>
              <p:spPr bwMode="auto">
                <a:xfrm>
                  <a:off x="1785" y="499"/>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94" name="Group 27"/>
              <p:cNvGrpSpPr>
                <a:grpSpLocks/>
              </p:cNvGrpSpPr>
              <p:nvPr/>
            </p:nvGrpSpPr>
            <p:grpSpPr bwMode="auto">
              <a:xfrm>
                <a:off x="2396" y="499"/>
                <a:ext cx="767" cy="499"/>
                <a:chOff x="2396" y="499"/>
                <a:chExt cx="767" cy="499"/>
              </a:xfrm>
            </p:grpSpPr>
            <p:sp>
              <p:nvSpPr>
                <p:cNvPr id="148567" name="Rectangle 28"/>
                <p:cNvSpPr>
                  <a:spLocks noChangeArrowheads="1"/>
                </p:cNvSpPr>
                <p:nvPr/>
              </p:nvSpPr>
              <p:spPr bwMode="auto">
                <a:xfrm>
                  <a:off x="2439" y="499"/>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4  </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68" name="Rectangle 29"/>
                <p:cNvSpPr>
                  <a:spLocks noChangeArrowheads="1"/>
                </p:cNvSpPr>
                <p:nvPr/>
              </p:nvSpPr>
              <p:spPr bwMode="auto">
                <a:xfrm>
                  <a:off x="2396" y="499"/>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95" name="Group 30"/>
              <p:cNvGrpSpPr>
                <a:grpSpLocks/>
              </p:cNvGrpSpPr>
              <p:nvPr/>
            </p:nvGrpSpPr>
            <p:grpSpPr bwMode="auto">
              <a:xfrm>
                <a:off x="0" y="998"/>
                <a:ext cx="513" cy="499"/>
                <a:chOff x="0" y="998"/>
                <a:chExt cx="513" cy="499"/>
              </a:xfrm>
            </p:grpSpPr>
            <p:sp>
              <p:nvSpPr>
                <p:cNvPr id="148565" name="Rectangle 31"/>
                <p:cNvSpPr>
                  <a:spLocks noChangeArrowheads="1"/>
                </p:cNvSpPr>
                <p:nvPr/>
              </p:nvSpPr>
              <p:spPr bwMode="auto">
                <a:xfrm>
                  <a:off x="43" y="998"/>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2</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66" name="Rectangle 32"/>
                <p:cNvSpPr>
                  <a:spLocks noChangeArrowheads="1"/>
                </p:cNvSpPr>
                <p:nvPr/>
              </p:nvSpPr>
              <p:spPr bwMode="auto">
                <a:xfrm>
                  <a:off x="0" y="998"/>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96" name="Group 33"/>
              <p:cNvGrpSpPr>
                <a:grpSpLocks/>
              </p:cNvGrpSpPr>
              <p:nvPr/>
            </p:nvGrpSpPr>
            <p:grpSpPr bwMode="auto">
              <a:xfrm>
                <a:off x="513" y="998"/>
                <a:ext cx="1272" cy="499"/>
                <a:chOff x="513" y="998"/>
                <a:chExt cx="1272" cy="499"/>
              </a:xfrm>
            </p:grpSpPr>
            <p:sp>
              <p:nvSpPr>
                <p:cNvPr id="148563" name="Rectangle 34"/>
                <p:cNvSpPr>
                  <a:spLocks noChangeArrowheads="1"/>
                </p:cNvSpPr>
                <p:nvPr/>
              </p:nvSpPr>
              <p:spPr bwMode="auto">
                <a:xfrm>
                  <a:off x="556" y="998"/>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数学</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8564" name="Rectangle 35"/>
                <p:cNvSpPr>
                  <a:spLocks noChangeArrowheads="1"/>
                </p:cNvSpPr>
                <p:nvPr/>
              </p:nvSpPr>
              <p:spPr bwMode="auto">
                <a:xfrm>
                  <a:off x="513" y="998"/>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97" name="Group 36"/>
              <p:cNvGrpSpPr>
                <a:grpSpLocks/>
              </p:cNvGrpSpPr>
              <p:nvPr/>
            </p:nvGrpSpPr>
            <p:grpSpPr bwMode="auto">
              <a:xfrm>
                <a:off x="1785" y="998"/>
                <a:ext cx="611" cy="499"/>
                <a:chOff x="1785" y="998"/>
                <a:chExt cx="611" cy="499"/>
              </a:xfrm>
            </p:grpSpPr>
            <p:sp>
              <p:nvSpPr>
                <p:cNvPr id="148561" name="Rectangle 37"/>
                <p:cNvSpPr>
                  <a:spLocks noChangeArrowheads="1"/>
                </p:cNvSpPr>
                <p:nvPr/>
              </p:nvSpPr>
              <p:spPr bwMode="auto">
                <a:xfrm>
                  <a:off x="1828" y="998"/>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1000">
                      <a:latin typeface="Times New Roman" pitchFamily="18" charset="0"/>
                    </a:rPr>
                    <a:t> </a:t>
                  </a:r>
                </a:p>
                <a:p>
                  <a:pPr eaLnBrk="0" hangingPunct="0"/>
                  <a:endParaRPr kumimoji="1" lang="en-US" altLang="zh-CN" sz="2400">
                    <a:latin typeface="Times New Roman" pitchFamily="18" charset="0"/>
                  </a:endParaRPr>
                </a:p>
              </p:txBody>
            </p:sp>
            <p:sp>
              <p:nvSpPr>
                <p:cNvPr id="148562" name="Rectangle 38"/>
                <p:cNvSpPr>
                  <a:spLocks noChangeArrowheads="1"/>
                </p:cNvSpPr>
                <p:nvPr/>
              </p:nvSpPr>
              <p:spPr bwMode="auto">
                <a:xfrm>
                  <a:off x="1785" y="998"/>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98" name="Group 39"/>
              <p:cNvGrpSpPr>
                <a:grpSpLocks/>
              </p:cNvGrpSpPr>
              <p:nvPr/>
            </p:nvGrpSpPr>
            <p:grpSpPr bwMode="auto">
              <a:xfrm>
                <a:off x="2396" y="998"/>
                <a:ext cx="767" cy="499"/>
                <a:chOff x="2396" y="998"/>
                <a:chExt cx="767" cy="499"/>
              </a:xfrm>
            </p:grpSpPr>
            <p:sp>
              <p:nvSpPr>
                <p:cNvPr id="148559" name="Rectangle 40"/>
                <p:cNvSpPr>
                  <a:spLocks noChangeArrowheads="1"/>
                </p:cNvSpPr>
                <p:nvPr/>
              </p:nvSpPr>
              <p:spPr bwMode="auto">
                <a:xfrm>
                  <a:off x="2439" y="998"/>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2</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60" name="Rectangle 41"/>
                <p:cNvSpPr>
                  <a:spLocks noChangeArrowheads="1"/>
                </p:cNvSpPr>
                <p:nvPr/>
              </p:nvSpPr>
              <p:spPr bwMode="auto">
                <a:xfrm>
                  <a:off x="2396" y="998"/>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499" name="Group 42"/>
              <p:cNvGrpSpPr>
                <a:grpSpLocks/>
              </p:cNvGrpSpPr>
              <p:nvPr/>
            </p:nvGrpSpPr>
            <p:grpSpPr bwMode="auto">
              <a:xfrm>
                <a:off x="0" y="1497"/>
                <a:ext cx="513" cy="499"/>
                <a:chOff x="0" y="1497"/>
                <a:chExt cx="513" cy="499"/>
              </a:xfrm>
            </p:grpSpPr>
            <p:sp>
              <p:nvSpPr>
                <p:cNvPr id="148557" name="Rectangle 43"/>
                <p:cNvSpPr>
                  <a:spLocks noChangeArrowheads="1"/>
                </p:cNvSpPr>
                <p:nvPr/>
              </p:nvSpPr>
              <p:spPr bwMode="auto">
                <a:xfrm>
                  <a:off x="43" y="1497"/>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3</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58" name="Rectangle 44"/>
                <p:cNvSpPr>
                  <a:spLocks noChangeArrowheads="1"/>
                </p:cNvSpPr>
                <p:nvPr/>
              </p:nvSpPr>
              <p:spPr bwMode="auto">
                <a:xfrm>
                  <a:off x="0" y="1497"/>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00" name="Group 45"/>
              <p:cNvGrpSpPr>
                <a:grpSpLocks/>
              </p:cNvGrpSpPr>
              <p:nvPr/>
            </p:nvGrpSpPr>
            <p:grpSpPr bwMode="auto">
              <a:xfrm>
                <a:off x="513" y="1497"/>
                <a:ext cx="1272" cy="499"/>
                <a:chOff x="513" y="1497"/>
                <a:chExt cx="1272" cy="499"/>
              </a:xfrm>
            </p:grpSpPr>
            <p:sp>
              <p:nvSpPr>
                <p:cNvPr id="148555" name="Rectangle 46"/>
                <p:cNvSpPr>
                  <a:spLocks noChangeArrowheads="1"/>
                </p:cNvSpPr>
                <p:nvPr/>
              </p:nvSpPr>
              <p:spPr bwMode="auto">
                <a:xfrm>
                  <a:off x="556" y="1497"/>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信息系统</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8556" name="Rectangle 47"/>
                <p:cNvSpPr>
                  <a:spLocks noChangeArrowheads="1"/>
                </p:cNvSpPr>
                <p:nvPr/>
              </p:nvSpPr>
              <p:spPr bwMode="auto">
                <a:xfrm>
                  <a:off x="513" y="1497"/>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01" name="Group 48"/>
              <p:cNvGrpSpPr>
                <a:grpSpLocks/>
              </p:cNvGrpSpPr>
              <p:nvPr/>
            </p:nvGrpSpPr>
            <p:grpSpPr bwMode="auto">
              <a:xfrm>
                <a:off x="1785" y="1497"/>
                <a:ext cx="611" cy="499"/>
                <a:chOff x="1785" y="1497"/>
                <a:chExt cx="611" cy="499"/>
              </a:xfrm>
            </p:grpSpPr>
            <p:sp>
              <p:nvSpPr>
                <p:cNvPr id="148553" name="Rectangle 49"/>
                <p:cNvSpPr>
                  <a:spLocks noChangeArrowheads="1"/>
                </p:cNvSpPr>
                <p:nvPr/>
              </p:nvSpPr>
              <p:spPr bwMode="auto">
                <a:xfrm>
                  <a:off x="1828" y="1497"/>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1</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54" name="Rectangle 50"/>
                <p:cNvSpPr>
                  <a:spLocks noChangeArrowheads="1"/>
                </p:cNvSpPr>
                <p:nvPr/>
              </p:nvSpPr>
              <p:spPr bwMode="auto">
                <a:xfrm>
                  <a:off x="1785" y="1497"/>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02" name="Group 51"/>
              <p:cNvGrpSpPr>
                <a:grpSpLocks/>
              </p:cNvGrpSpPr>
              <p:nvPr/>
            </p:nvGrpSpPr>
            <p:grpSpPr bwMode="auto">
              <a:xfrm>
                <a:off x="2396" y="1497"/>
                <a:ext cx="767" cy="499"/>
                <a:chOff x="2396" y="1497"/>
                <a:chExt cx="767" cy="499"/>
              </a:xfrm>
            </p:grpSpPr>
            <p:sp>
              <p:nvSpPr>
                <p:cNvPr id="148551" name="Rectangle 52"/>
                <p:cNvSpPr>
                  <a:spLocks noChangeArrowheads="1"/>
                </p:cNvSpPr>
                <p:nvPr/>
              </p:nvSpPr>
              <p:spPr bwMode="auto">
                <a:xfrm>
                  <a:off x="2439" y="1497"/>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4</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52" name="Rectangle 53"/>
                <p:cNvSpPr>
                  <a:spLocks noChangeArrowheads="1"/>
                </p:cNvSpPr>
                <p:nvPr/>
              </p:nvSpPr>
              <p:spPr bwMode="auto">
                <a:xfrm>
                  <a:off x="2396" y="1497"/>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03" name="Group 54"/>
              <p:cNvGrpSpPr>
                <a:grpSpLocks/>
              </p:cNvGrpSpPr>
              <p:nvPr/>
            </p:nvGrpSpPr>
            <p:grpSpPr bwMode="auto">
              <a:xfrm>
                <a:off x="0" y="1996"/>
                <a:ext cx="513" cy="499"/>
                <a:chOff x="0" y="1996"/>
                <a:chExt cx="513" cy="499"/>
              </a:xfrm>
            </p:grpSpPr>
            <p:sp>
              <p:nvSpPr>
                <p:cNvPr id="148549" name="Rectangle 55"/>
                <p:cNvSpPr>
                  <a:spLocks noChangeArrowheads="1"/>
                </p:cNvSpPr>
                <p:nvPr/>
              </p:nvSpPr>
              <p:spPr bwMode="auto">
                <a:xfrm>
                  <a:off x="43" y="1996"/>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4</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50" name="Rectangle 56"/>
                <p:cNvSpPr>
                  <a:spLocks noChangeArrowheads="1"/>
                </p:cNvSpPr>
                <p:nvPr/>
              </p:nvSpPr>
              <p:spPr bwMode="auto">
                <a:xfrm>
                  <a:off x="0" y="1996"/>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04" name="Group 57"/>
              <p:cNvGrpSpPr>
                <a:grpSpLocks/>
              </p:cNvGrpSpPr>
              <p:nvPr/>
            </p:nvGrpSpPr>
            <p:grpSpPr bwMode="auto">
              <a:xfrm>
                <a:off x="513" y="1996"/>
                <a:ext cx="1272" cy="499"/>
                <a:chOff x="513" y="1996"/>
                <a:chExt cx="1272" cy="499"/>
              </a:xfrm>
            </p:grpSpPr>
            <p:sp>
              <p:nvSpPr>
                <p:cNvPr id="148547" name="Rectangle 58"/>
                <p:cNvSpPr>
                  <a:spLocks noChangeArrowheads="1"/>
                </p:cNvSpPr>
                <p:nvPr/>
              </p:nvSpPr>
              <p:spPr bwMode="auto">
                <a:xfrm>
                  <a:off x="556" y="1996"/>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操作系统</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8548" name="Rectangle 59"/>
                <p:cNvSpPr>
                  <a:spLocks noChangeArrowheads="1"/>
                </p:cNvSpPr>
                <p:nvPr/>
              </p:nvSpPr>
              <p:spPr bwMode="auto">
                <a:xfrm>
                  <a:off x="513" y="1996"/>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05" name="Group 60"/>
              <p:cNvGrpSpPr>
                <a:grpSpLocks/>
              </p:cNvGrpSpPr>
              <p:nvPr/>
            </p:nvGrpSpPr>
            <p:grpSpPr bwMode="auto">
              <a:xfrm>
                <a:off x="1785" y="1996"/>
                <a:ext cx="611" cy="499"/>
                <a:chOff x="1785" y="1996"/>
                <a:chExt cx="611" cy="499"/>
              </a:xfrm>
            </p:grpSpPr>
            <p:sp>
              <p:nvSpPr>
                <p:cNvPr id="148545" name="Rectangle 61"/>
                <p:cNvSpPr>
                  <a:spLocks noChangeArrowheads="1"/>
                </p:cNvSpPr>
                <p:nvPr/>
              </p:nvSpPr>
              <p:spPr bwMode="auto">
                <a:xfrm>
                  <a:off x="1828" y="1996"/>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6</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46" name="Rectangle 62"/>
                <p:cNvSpPr>
                  <a:spLocks noChangeArrowheads="1"/>
                </p:cNvSpPr>
                <p:nvPr/>
              </p:nvSpPr>
              <p:spPr bwMode="auto">
                <a:xfrm>
                  <a:off x="1785" y="1996"/>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06" name="Group 63"/>
              <p:cNvGrpSpPr>
                <a:grpSpLocks/>
              </p:cNvGrpSpPr>
              <p:nvPr/>
            </p:nvGrpSpPr>
            <p:grpSpPr bwMode="auto">
              <a:xfrm>
                <a:off x="2396" y="1996"/>
                <a:ext cx="767" cy="499"/>
                <a:chOff x="2396" y="1996"/>
                <a:chExt cx="767" cy="499"/>
              </a:xfrm>
            </p:grpSpPr>
            <p:sp>
              <p:nvSpPr>
                <p:cNvPr id="148543" name="Rectangle 64"/>
                <p:cNvSpPr>
                  <a:spLocks noChangeArrowheads="1"/>
                </p:cNvSpPr>
                <p:nvPr/>
              </p:nvSpPr>
              <p:spPr bwMode="auto">
                <a:xfrm>
                  <a:off x="2439" y="1996"/>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3</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44" name="Rectangle 65"/>
                <p:cNvSpPr>
                  <a:spLocks noChangeArrowheads="1"/>
                </p:cNvSpPr>
                <p:nvPr/>
              </p:nvSpPr>
              <p:spPr bwMode="auto">
                <a:xfrm>
                  <a:off x="2396" y="1996"/>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07" name="Group 66"/>
              <p:cNvGrpSpPr>
                <a:grpSpLocks/>
              </p:cNvGrpSpPr>
              <p:nvPr/>
            </p:nvGrpSpPr>
            <p:grpSpPr bwMode="auto">
              <a:xfrm>
                <a:off x="0" y="2495"/>
                <a:ext cx="513" cy="499"/>
                <a:chOff x="0" y="2495"/>
                <a:chExt cx="513" cy="499"/>
              </a:xfrm>
            </p:grpSpPr>
            <p:sp>
              <p:nvSpPr>
                <p:cNvPr id="148541" name="Rectangle 67"/>
                <p:cNvSpPr>
                  <a:spLocks noChangeArrowheads="1"/>
                </p:cNvSpPr>
                <p:nvPr/>
              </p:nvSpPr>
              <p:spPr bwMode="auto">
                <a:xfrm>
                  <a:off x="43" y="2495"/>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5</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42" name="Rectangle 68"/>
                <p:cNvSpPr>
                  <a:spLocks noChangeArrowheads="1"/>
                </p:cNvSpPr>
                <p:nvPr/>
              </p:nvSpPr>
              <p:spPr bwMode="auto">
                <a:xfrm>
                  <a:off x="0" y="2495"/>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08" name="Group 69"/>
              <p:cNvGrpSpPr>
                <a:grpSpLocks/>
              </p:cNvGrpSpPr>
              <p:nvPr/>
            </p:nvGrpSpPr>
            <p:grpSpPr bwMode="auto">
              <a:xfrm>
                <a:off x="513" y="2495"/>
                <a:ext cx="1272" cy="499"/>
                <a:chOff x="513" y="2495"/>
                <a:chExt cx="1272" cy="499"/>
              </a:xfrm>
            </p:grpSpPr>
            <p:sp>
              <p:nvSpPr>
                <p:cNvPr id="148539" name="Rectangle 70"/>
                <p:cNvSpPr>
                  <a:spLocks noChangeArrowheads="1"/>
                </p:cNvSpPr>
                <p:nvPr/>
              </p:nvSpPr>
              <p:spPr bwMode="auto">
                <a:xfrm>
                  <a:off x="556" y="2495"/>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数据结构</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8540" name="Rectangle 71"/>
                <p:cNvSpPr>
                  <a:spLocks noChangeArrowheads="1"/>
                </p:cNvSpPr>
                <p:nvPr/>
              </p:nvSpPr>
              <p:spPr bwMode="auto">
                <a:xfrm>
                  <a:off x="513" y="2495"/>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09" name="Group 72"/>
              <p:cNvGrpSpPr>
                <a:grpSpLocks/>
              </p:cNvGrpSpPr>
              <p:nvPr/>
            </p:nvGrpSpPr>
            <p:grpSpPr bwMode="auto">
              <a:xfrm>
                <a:off x="1785" y="2495"/>
                <a:ext cx="611" cy="499"/>
                <a:chOff x="1785" y="2495"/>
                <a:chExt cx="611" cy="499"/>
              </a:xfrm>
            </p:grpSpPr>
            <p:sp>
              <p:nvSpPr>
                <p:cNvPr id="148537" name="Rectangle 73"/>
                <p:cNvSpPr>
                  <a:spLocks noChangeArrowheads="1"/>
                </p:cNvSpPr>
                <p:nvPr/>
              </p:nvSpPr>
              <p:spPr bwMode="auto">
                <a:xfrm>
                  <a:off x="1828" y="2495"/>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7</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38" name="Rectangle 74"/>
                <p:cNvSpPr>
                  <a:spLocks noChangeArrowheads="1"/>
                </p:cNvSpPr>
                <p:nvPr/>
              </p:nvSpPr>
              <p:spPr bwMode="auto">
                <a:xfrm>
                  <a:off x="1785" y="2495"/>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10" name="Group 75"/>
              <p:cNvGrpSpPr>
                <a:grpSpLocks/>
              </p:cNvGrpSpPr>
              <p:nvPr/>
            </p:nvGrpSpPr>
            <p:grpSpPr bwMode="auto">
              <a:xfrm>
                <a:off x="2396" y="2495"/>
                <a:ext cx="767" cy="499"/>
                <a:chOff x="2396" y="2495"/>
                <a:chExt cx="767" cy="499"/>
              </a:xfrm>
            </p:grpSpPr>
            <p:sp>
              <p:nvSpPr>
                <p:cNvPr id="148535" name="Rectangle 76"/>
                <p:cNvSpPr>
                  <a:spLocks noChangeArrowheads="1"/>
                </p:cNvSpPr>
                <p:nvPr/>
              </p:nvSpPr>
              <p:spPr bwMode="auto">
                <a:xfrm>
                  <a:off x="2439" y="2495"/>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4</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36" name="Rectangle 77"/>
                <p:cNvSpPr>
                  <a:spLocks noChangeArrowheads="1"/>
                </p:cNvSpPr>
                <p:nvPr/>
              </p:nvSpPr>
              <p:spPr bwMode="auto">
                <a:xfrm>
                  <a:off x="2396" y="2495"/>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11" name="Group 78"/>
              <p:cNvGrpSpPr>
                <a:grpSpLocks/>
              </p:cNvGrpSpPr>
              <p:nvPr/>
            </p:nvGrpSpPr>
            <p:grpSpPr bwMode="auto">
              <a:xfrm>
                <a:off x="0" y="2994"/>
                <a:ext cx="513" cy="499"/>
                <a:chOff x="0" y="2994"/>
                <a:chExt cx="513" cy="499"/>
              </a:xfrm>
            </p:grpSpPr>
            <p:sp>
              <p:nvSpPr>
                <p:cNvPr id="148533" name="Rectangle 79"/>
                <p:cNvSpPr>
                  <a:spLocks noChangeArrowheads="1"/>
                </p:cNvSpPr>
                <p:nvPr/>
              </p:nvSpPr>
              <p:spPr bwMode="auto">
                <a:xfrm>
                  <a:off x="43" y="2994"/>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6</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34" name="Rectangle 80"/>
                <p:cNvSpPr>
                  <a:spLocks noChangeArrowheads="1"/>
                </p:cNvSpPr>
                <p:nvPr/>
              </p:nvSpPr>
              <p:spPr bwMode="auto">
                <a:xfrm>
                  <a:off x="0" y="2994"/>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12" name="Group 81"/>
              <p:cNvGrpSpPr>
                <a:grpSpLocks/>
              </p:cNvGrpSpPr>
              <p:nvPr/>
            </p:nvGrpSpPr>
            <p:grpSpPr bwMode="auto">
              <a:xfrm>
                <a:off x="513" y="2994"/>
                <a:ext cx="1272" cy="499"/>
                <a:chOff x="513" y="2994"/>
                <a:chExt cx="1272" cy="499"/>
              </a:xfrm>
            </p:grpSpPr>
            <p:sp>
              <p:nvSpPr>
                <p:cNvPr id="148531" name="Rectangle 82"/>
                <p:cNvSpPr>
                  <a:spLocks noChangeArrowheads="1"/>
                </p:cNvSpPr>
                <p:nvPr/>
              </p:nvSpPr>
              <p:spPr bwMode="auto">
                <a:xfrm>
                  <a:off x="556" y="2994"/>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zh-CN" altLang="en-US" sz="2200" b="1">
                      <a:latin typeface="Times New Roman" pitchFamily="18" charset="0"/>
                    </a:rPr>
                    <a:t>数据处理</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8532" name="Rectangle 83"/>
                <p:cNvSpPr>
                  <a:spLocks noChangeArrowheads="1"/>
                </p:cNvSpPr>
                <p:nvPr/>
              </p:nvSpPr>
              <p:spPr bwMode="auto">
                <a:xfrm>
                  <a:off x="513" y="2994"/>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13" name="Group 84"/>
              <p:cNvGrpSpPr>
                <a:grpSpLocks/>
              </p:cNvGrpSpPr>
              <p:nvPr/>
            </p:nvGrpSpPr>
            <p:grpSpPr bwMode="auto">
              <a:xfrm>
                <a:off x="1785" y="2994"/>
                <a:ext cx="611" cy="499"/>
                <a:chOff x="1785" y="2994"/>
                <a:chExt cx="611" cy="499"/>
              </a:xfrm>
            </p:grpSpPr>
            <p:sp>
              <p:nvSpPr>
                <p:cNvPr id="148529" name="Rectangle 85"/>
                <p:cNvSpPr>
                  <a:spLocks noChangeArrowheads="1"/>
                </p:cNvSpPr>
                <p:nvPr/>
              </p:nvSpPr>
              <p:spPr bwMode="auto">
                <a:xfrm>
                  <a:off x="1828" y="2994"/>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30" name="Rectangle 86"/>
                <p:cNvSpPr>
                  <a:spLocks noChangeArrowheads="1"/>
                </p:cNvSpPr>
                <p:nvPr/>
              </p:nvSpPr>
              <p:spPr bwMode="auto">
                <a:xfrm>
                  <a:off x="1785" y="2994"/>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14" name="Group 87"/>
              <p:cNvGrpSpPr>
                <a:grpSpLocks/>
              </p:cNvGrpSpPr>
              <p:nvPr/>
            </p:nvGrpSpPr>
            <p:grpSpPr bwMode="auto">
              <a:xfrm>
                <a:off x="2396" y="2994"/>
                <a:ext cx="767" cy="499"/>
                <a:chOff x="2396" y="2994"/>
                <a:chExt cx="767" cy="499"/>
              </a:xfrm>
            </p:grpSpPr>
            <p:sp>
              <p:nvSpPr>
                <p:cNvPr id="148527" name="Rectangle 88"/>
                <p:cNvSpPr>
                  <a:spLocks noChangeArrowheads="1"/>
                </p:cNvSpPr>
                <p:nvPr/>
              </p:nvSpPr>
              <p:spPr bwMode="auto">
                <a:xfrm>
                  <a:off x="2439" y="2994"/>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2</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28" name="Rectangle 89"/>
                <p:cNvSpPr>
                  <a:spLocks noChangeArrowheads="1"/>
                </p:cNvSpPr>
                <p:nvPr/>
              </p:nvSpPr>
              <p:spPr bwMode="auto">
                <a:xfrm>
                  <a:off x="2396" y="2994"/>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15" name="Group 90"/>
              <p:cNvGrpSpPr>
                <a:grpSpLocks/>
              </p:cNvGrpSpPr>
              <p:nvPr/>
            </p:nvGrpSpPr>
            <p:grpSpPr bwMode="auto">
              <a:xfrm>
                <a:off x="0" y="3493"/>
                <a:ext cx="513" cy="499"/>
                <a:chOff x="0" y="3493"/>
                <a:chExt cx="513" cy="499"/>
              </a:xfrm>
            </p:grpSpPr>
            <p:sp>
              <p:nvSpPr>
                <p:cNvPr id="148525" name="Rectangle 91"/>
                <p:cNvSpPr>
                  <a:spLocks noChangeArrowheads="1"/>
                </p:cNvSpPr>
                <p:nvPr/>
              </p:nvSpPr>
              <p:spPr bwMode="auto">
                <a:xfrm>
                  <a:off x="43" y="3493"/>
                  <a:ext cx="427"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7</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26" name="Rectangle 92"/>
                <p:cNvSpPr>
                  <a:spLocks noChangeArrowheads="1"/>
                </p:cNvSpPr>
                <p:nvPr/>
              </p:nvSpPr>
              <p:spPr bwMode="auto">
                <a:xfrm>
                  <a:off x="0" y="3493"/>
                  <a:ext cx="513"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16" name="Group 93"/>
              <p:cNvGrpSpPr>
                <a:grpSpLocks/>
              </p:cNvGrpSpPr>
              <p:nvPr/>
            </p:nvGrpSpPr>
            <p:grpSpPr bwMode="auto">
              <a:xfrm>
                <a:off x="513" y="3493"/>
                <a:ext cx="1272" cy="499"/>
                <a:chOff x="513" y="3493"/>
                <a:chExt cx="1272" cy="499"/>
              </a:xfrm>
            </p:grpSpPr>
            <p:sp>
              <p:nvSpPr>
                <p:cNvPr id="148523" name="Rectangle 94"/>
                <p:cNvSpPr>
                  <a:spLocks noChangeArrowheads="1"/>
                </p:cNvSpPr>
                <p:nvPr/>
              </p:nvSpPr>
              <p:spPr bwMode="auto">
                <a:xfrm>
                  <a:off x="556" y="3493"/>
                  <a:ext cx="118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PASCAL</a:t>
                  </a:r>
                  <a:r>
                    <a:rPr kumimoji="1" lang="zh-CN" altLang="en-US" sz="2200" b="1">
                      <a:latin typeface="Times New Roman" pitchFamily="18" charset="0"/>
                    </a:rPr>
                    <a:t>语言</a:t>
                  </a:r>
                  <a:endParaRPr kumimoji="1" lang="zh-CN" altLang="en-US" sz="1000">
                    <a:latin typeface="Times New Roman" pitchFamily="18" charset="0"/>
                  </a:endParaRPr>
                </a:p>
                <a:p>
                  <a:pPr eaLnBrk="0" hangingPunct="0"/>
                  <a:endParaRPr kumimoji="1" lang="en-US" altLang="zh-CN" sz="2400">
                    <a:latin typeface="Times New Roman" pitchFamily="18" charset="0"/>
                  </a:endParaRPr>
                </a:p>
              </p:txBody>
            </p:sp>
            <p:sp>
              <p:nvSpPr>
                <p:cNvPr id="148524" name="Rectangle 95"/>
                <p:cNvSpPr>
                  <a:spLocks noChangeArrowheads="1"/>
                </p:cNvSpPr>
                <p:nvPr/>
              </p:nvSpPr>
              <p:spPr bwMode="auto">
                <a:xfrm>
                  <a:off x="513" y="3493"/>
                  <a:ext cx="127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17" name="Group 96"/>
              <p:cNvGrpSpPr>
                <a:grpSpLocks/>
              </p:cNvGrpSpPr>
              <p:nvPr/>
            </p:nvGrpSpPr>
            <p:grpSpPr bwMode="auto">
              <a:xfrm>
                <a:off x="1785" y="3493"/>
                <a:ext cx="611" cy="499"/>
                <a:chOff x="1785" y="3493"/>
                <a:chExt cx="611" cy="499"/>
              </a:xfrm>
            </p:grpSpPr>
            <p:sp>
              <p:nvSpPr>
                <p:cNvPr id="148521" name="Rectangle 97"/>
                <p:cNvSpPr>
                  <a:spLocks noChangeArrowheads="1"/>
                </p:cNvSpPr>
                <p:nvPr/>
              </p:nvSpPr>
              <p:spPr bwMode="auto">
                <a:xfrm>
                  <a:off x="1828" y="3493"/>
                  <a:ext cx="525"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6</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22" name="Rectangle 98"/>
                <p:cNvSpPr>
                  <a:spLocks noChangeArrowheads="1"/>
                </p:cNvSpPr>
                <p:nvPr/>
              </p:nvSpPr>
              <p:spPr bwMode="auto">
                <a:xfrm>
                  <a:off x="1785" y="3493"/>
                  <a:ext cx="611"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8518" name="Group 99"/>
              <p:cNvGrpSpPr>
                <a:grpSpLocks/>
              </p:cNvGrpSpPr>
              <p:nvPr/>
            </p:nvGrpSpPr>
            <p:grpSpPr bwMode="auto">
              <a:xfrm>
                <a:off x="2396" y="3493"/>
                <a:ext cx="767" cy="499"/>
                <a:chOff x="2396" y="3493"/>
                <a:chExt cx="767" cy="499"/>
              </a:xfrm>
            </p:grpSpPr>
            <p:sp>
              <p:nvSpPr>
                <p:cNvPr id="148519" name="Rectangle 100"/>
                <p:cNvSpPr>
                  <a:spLocks noChangeArrowheads="1"/>
                </p:cNvSpPr>
                <p:nvPr/>
              </p:nvSpPr>
              <p:spPr bwMode="auto">
                <a:xfrm>
                  <a:off x="2439" y="3493"/>
                  <a:ext cx="681"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kumimoji="1" lang="en-US" altLang="zh-CN" sz="2200" b="1">
                      <a:latin typeface="Times New Roman" pitchFamily="18" charset="0"/>
                    </a:rPr>
                    <a:t>  4</a:t>
                  </a:r>
                  <a:endParaRPr kumimoji="1" lang="en-US" altLang="zh-CN" sz="1000">
                    <a:latin typeface="Times New Roman" pitchFamily="18" charset="0"/>
                  </a:endParaRPr>
                </a:p>
                <a:p>
                  <a:pPr eaLnBrk="0" hangingPunct="0"/>
                  <a:endParaRPr kumimoji="1" lang="en-US" altLang="zh-CN" sz="2400">
                    <a:latin typeface="Times New Roman" pitchFamily="18" charset="0"/>
                  </a:endParaRPr>
                </a:p>
              </p:txBody>
            </p:sp>
            <p:sp>
              <p:nvSpPr>
                <p:cNvPr id="148520" name="Rectangle 101"/>
                <p:cNvSpPr>
                  <a:spLocks noChangeArrowheads="1"/>
                </p:cNvSpPr>
                <p:nvPr/>
              </p:nvSpPr>
              <p:spPr bwMode="auto">
                <a:xfrm>
                  <a:off x="2396" y="3493"/>
                  <a:ext cx="767"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148486" name="Rectangle 102"/>
            <p:cNvSpPr>
              <a:spLocks noChangeArrowheads="1"/>
            </p:cNvSpPr>
            <p:nvPr/>
          </p:nvSpPr>
          <p:spPr bwMode="auto">
            <a:xfrm>
              <a:off x="-3" y="-3"/>
              <a:ext cx="3169" cy="399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smtClean="0"/>
              <a:t>自身连接（续）</a:t>
            </a:r>
          </a:p>
        </p:txBody>
      </p:sp>
      <p:sp>
        <p:nvSpPr>
          <p:cNvPr id="149507" name="Rectangle 3"/>
          <p:cNvSpPr>
            <a:spLocks noGrp="1" noChangeArrowheads="1"/>
          </p:cNvSpPr>
          <p:nvPr>
            <p:ph type="body" idx="1"/>
          </p:nvPr>
        </p:nvSpPr>
        <p:spPr>
          <a:xfrm>
            <a:off x="457200" y="1600200"/>
            <a:ext cx="8229600" cy="4195763"/>
          </a:xfrm>
        </p:spPr>
        <p:txBody>
          <a:bodyPr/>
          <a:lstStyle/>
          <a:p>
            <a:pPr eaLnBrk="1" hangingPunct="1">
              <a:buFont typeface="Wingdings" pitchFamily="2" charset="2"/>
              <a:buNone/>
            </a:pPr>
            <a:r>
              <a:rPr lang="zh-CN" altLang="en-US" smtClean="0"/>
              <a:t>查询结果</a:t>
            </a:r>
          </a:p>
          <a:p>
            <a:pPr algn="just" eaLnBrk="1" hangingPunct="1">
              <a:buFont typeface="Wingdings" pitchFamily="2" charset="2"/>
              <a:buNone/>
            </a:pPr>
            <a:r>
              <a:rPr lang="zh-CN" altLang="en-US" smtClean="0"/>
              <a:t> 	     </a:t>
            </a:r>
          </a:p>
          <a:p>
            <a:pPr algn="just" eaLnBrk="1" hangingPunct="1">
              <a:buFont typeface="Wingdings" pitchFamily="2" charset="2"/>
              <a:buNone/>
            </a:pPr>
            <a:r>
              <a:rPr lang="zh-CN" altLang="en-US" smtClean="0"/>
              <a:t>  	                     </a:t>
            </a:r>
            <a:r>
              <a:rPr lang="en-US" altLang="zh-CN" smtClean="0"/>
              <a:t>1          7</a:t>
            </a:r>
          </a:p>
          <a:p>
            <a:pPr algn="just" eaLnBrk="1" hangingPunct="1">
              <a:buFont typeface="Wingdings" pitchFamily="2" charset="2"/>
              <a:buNone/>
            </a:pPr>
            <a:r>
              <a:rPr lang="en-US" altLang="zh-CN" smtClean="0"/>
              <a:t>                         3         5</a:t>
            </a:r>
          </a:p>
          <a:p>
            <a:pPr algn="just" eaLnBrk="1" hangingPunct="1">
              <a:buFont typeface="Wingdings" pitchFamily="2" charset="2"/>
              <a:buNone/>
            </a:pPr>
            <a:r>
              <a:rPr lang="en-US" altLang="zh-CN" smtClean="0"/>
              <a:t>                         5         6</a:t>
            </a:r>
          </a:p>
          <a:p>
            <a:pPr eaLnBrk="1" hangingPunct="1">
              <a:buFont typeface="Wingdings" pitchFamily="2" charset="2"/>
              <a:buNone/>
            </a:pPr>
            <a:r>
              <a:rPr lang="en-US" altLang="zh-CN" smtClean="0"/>
              <a:t> </a:t>
            </a:r>
          </a:p>
        </p:txBody>
      </p:sp>
      <p:graphicFrame>
        <p:nvGraphicFramePr>
          <p:cNvPr id="711701" name="Group 21"/>
          <p:cNvGraphicFramePr>
            <a:graphicFrameLocks noGrp="1"/>
          </p:cNvGraphicFramePr>
          <p:nvPr/>
        </p:nvGraphicFramePr>
        <p:xfrm>
          <a:off x="2555875" y="1844675"/>
          <a:ext cx="2438400" cy="2733676"/>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921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cno</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pitchFamily="2" charset="-122"/>
                        </a:rPr>
                        <a:t>cpno</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4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26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4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smtClean="0"/>
              <a:t>四、外连接（</a:t>
            </a:r>
            <a:r>
              <a:rPr lang="en-US" altLang="zh-CN" smtClean="0"/>
              <a:t>Outer Join</a:t>
            </a:r>
            <a:r>
              <a:rPr lang="zh-CN" altLang="en-US" smtClean="0"/>
              <a:t>） </a:t>
            </a:r>
          </a:p>
        </p:txBody>
      </p:sp>
      <p:sp>
        <p:nvSpPr>
          <p:cNvPr id="150531" name="Rectangle 3"/>
          <p:cNvSpPr>
            <a:spLocks noGrp="1" noChangeArrowheads="1"/>
          </p:cNvSpPr>
          <p:nvPr>
            <p:ph type="body" idx="1"/>
          </p:nvPr>
        </p:nvSpPr>
        <p:spPr/>
        <p:txBody>
          <a:bodyPr/>
          <a:lstStyle/>
          <a:p>
            <a:pPr algn="just" eaLnBrk="1" hangingPunct="1">
              <a:lnSpc>
                <a:spcPct val="150000"/>
              </a:lnSpc>
            </a:pPr>
            <a:r>
              <a:rPr lang="zh-CN" altLang="en-US" smtClean="0"/>
              <a:t>外连接与普通连接的区别</a:t>
            </a:r>
          </a:p>
          <a:p>
            <a:pPr lvl="1" algn="just" eaLnBrk="1" hangingPunct="1">
              <a:lnSpc>
                <a:spcPct val="150000"/>
              </a:lnSpc>
            </a:pPr>
            <a:r>
              <a:rPr lang="zh-CN" altLang="en-US" smtClean="0"/>
              <a:t>普通连接操作只输出满足连接条件的元组</a:t>
            </a:r>
          </a:p>
          <a:p>
            <a:pPr lvl="1" eaLnBrk="1" hangingPunct="1">
              <a:lnSpc>
                <a:spcPct val="150000"/>
              </a:lnSpc>
            </a:pPr>
            <a:r>
              <a:rPr lang="zh-CN" altLang="en-US" smtClean="0"/>
              <a:t>外连接操作以指定表为连接主体，将主体表中不满足连接条件的元组一并输出</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smtClean="0"/>
              <a:t>外连接（续） </a:t>
            </a:r>
          </a:p>
        </p:txBody>
      </p:sp>
      <p:sp>
        <p:nvSpPr>
          <p:cNvPr id="151555" name="Rectangle 3"/>
          <p:cNvSpPr>
            <a:spLocks noGrp="1" noChangeArrowheads="1"/>
          </p:cNvSpPr>
          <p:nvPr>
            <p:ph type="body" idx="1"/>
          </p:nvPr>
        </p:nvSpPr>
        <p:spPr/>
        <p:txBody>
          <a:bodyPr/>
          <a:lstStyle/>
          <a:p>
            <a:pPr algn="just" eaLnBrk="1" hangingPunct="1"/>
            <a:r>
              <a:rPr lang="zh-CN" altLang="en-US" dirty="0" smtClean="0"/>
              <a:t>外连接操作</a:t>
            </a:r>
          </a:p>
          <a:p>
            <a:pPr lvl="1" algn="just" eaLnBrk="1" hangingPunct="1"/>
            <a:r>
              <a:rPr lang="zh-CN" altLang="en-US" dirty="0" smtClean="0"/>
              <a:t>在表名后面加外连接操作符</a:t>
            </a:r>
            <a:r>
              <a:rPr lang="en-US" altLang="zh-CN" dirty="0" smtClean="0"/>
              <a:t>(*)</a:t>
            </a:r>
            <a:r>
              <a:rPr lang="zh-CN" altLang="en-US" dirty="0" smtClean="0"/>
              <a:t>或</a:t>
            </a:r>
            <a:r>
              <a:rPr lang="en-US" altLang="zh-CN" dirty="0" smtClean="0"/>
              <a:t>(+)</a:t>
            </a:r>
            <a:r>
              <a:rPr lang="zh-CN" altLang="en-US" dirty="0" smtClean="0"/>
              <a:t>指定</a:t>
            </a:r>
            <a:r>
              <a:rPr lang="zh-CN" altLang="en-US" dirty="0" smtClean="0">
                <a:solidFill>
                  <a:srgbClr val="FF0000"/>
                </a:solidFill>
              </a:rPr>
              <a:t>非主体表</a:t>
            </a:r>
          </a:p>
          <a:p>
            <a:pPr lvl="1" algn="just" eaLnBrk="1" hangingPunct="1"/>
            <a:r>
              <a:rPr lang="zh-CN" altLang="en-US" dirty="0" smtClean="0"/>
              <a:t>非主体表有一</a:t>
            </a:r>
            <a:r>
              <a:rPr lang="zh-CN" altLang="en-US" dirty="0" smtClean="0">
                <a:solidFill>
                  <a:srgbClr val="FF0000"/>
                </a:solidFill>
                <a:latin typeface="Courier New" pitchFamily="49" charset="0"/>
              </a:rPr>
              <a:t>“</a:t>
            </a:r>
            <a:r>
              <a:rPr lang="zh-CN" altLang="en-US" dirty="0" smtClean="0">
                <a:solidFill>
                  <a:srgbClr val="FF0000"/>
                </a:solidFill>
              </a:rPr>
              <a:t>万能</a:t>
            </a:r>
            <a:r>
              <a:rPr lang="zh-CN" altLang="en-US" dirty="0" smtClean="0">
                <a:solidFill>
                  <a:srgbClr val="FF0000"/>
                </a:solidFill>
                <a:latin typeface="Courier New" pitchFamily="49" charset="0"/>
              </a:rPr>
              <a:t>”</a:t>
            </a:r>
            <a:r>
              <a:rPr lang="zh-CN" altLang="en-US" dirty="0" smtClean="0">
                <a:solidFill>
                  <a:srgbClr val="FF0000"/>
                </a:solidFill>
              </a:rPr>
              <a:t>的虚行</a:t>
            </a:r>
            <a:r>
              <a:rPr lang="zh-CN" altLang="en-US" dirty="0" smtClean="0"/>
              <a:t>，该行全部由空值组成</a:t>
            </a:r>
          </a:p>
          <a:p>
            <a:pPr lvl="1" algn="just" eaLnBrk="1" hangingPunct="1"/>
            <a:r>
              <a:rPr lang="zh-CN" altLang="en-US" dirty="0" smtClean="0"/>
              <a:t>虚行可以和主体表中所有不满足连接条件的元组进行连接</a:t>
            </a:r>
          </a:p>
          <a:p>
            <a:pPr lvl="1" algn="just" eaLnBrk="1" hangingPunct="1"/>
            <a:r>
              <a:rPr lang="zh-CN" altLang="en-US" dirty="0" smtClean="0"/>
              <a:t>由于虚行各列全部是空值，因此与虚行连接的结果中，来自非主体表的属性值全部是</a:t>
            </a:r>
            <a:r>
              <a:rPr lang="zh-CN" altLang="en-US" dirty="0" smtClean="0">
                <a:solidFill>
                  <a:srgbClr val="FF0000"/>
                </a:solidFill>
              </a:rPr>
              <a:t>空值</a:t>
            </a:r>
            <a:r>
              <a:rPr lang="zh-CN" altLang="en-US" dirty="0" smtClean="0"/>
              <a:t> </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zh-CN" altLang="en-US" smtClean="0"/>
              <a:t>外连接（续） </a:t>
            </a:r>
          </a:p>
        </p:txBody>
      </p:sp>
      <p:sp>
        <p:nvSpPr>
          <p:cNvPr id="152579" name="Rectangle 3"/>
          <p:cNvSpPr>
            <a:spLocks noGrp="1" noChangeArrowheads="1"/>
          </p:cNvSpPr>
          <p:nvPr>
            <p:ph type="body" idx="1"/>
          </p:nvPr>
        </p:nvSpPr>
        <p:spPr/>
        <p:txBody>
          <a:bodyPr/>
          <a:lstStyle/>
          <a:p>
            <a:pPr algn="just" eaLnBrk="1" hangingPunct="1">
              <a:lnSpc>
                <a:spcPct val="120000"/>
              </a:lnSpc>
            </a:pPr>
            <a:r>
              <a:rPr lang="zh-CN" altLang="en-US" smtClean="0"/>
              <a:t>外连接操作的种类</a:t>
            </a:r>
          </a:p>
          <a:p>
            <a:pPr lvl="1" algn="just" eaLnBrk="1" hangingPunct="1">
              <a:lnSpc>
                <a:spcPct val="120000"/>
              </a:lnSpc>
            </a:pPr>
            <a:r>
              <a:rPr lang="zh-CN" altLang="en-US" smtClean="0"/>
              <a:t> 	左外连接</a:t>
            </a:r>
          </a:p>
          <a:p>
            <a:pPr lvl="2" algn="just" eaLnBrk="1" hangingPunct="1">
              <a:lnSpc>
                <a:spcPct val="120000"/>
              </a:lnSpc>
            </a:pPr>
            <a:r>
              <a:rPr lang="zh-CN" altLang="en-US" smtClean="0"/>
              <a:t> </a:t>
            </a:r>
            <a:r>
              <a:rPr lang="zh-CN" altLang="en-US" sz="2600" smtClean="0"/>
              <a:t>外连接符出现在连接条件的左边</a:t>
            </a:r>
          </a:p>
          <a:p>
            <a:pPr lvl="1" algn="just" eaLnBrk="1" hangingPunct="1">
              <a:lnSpc>
                <a:spcPct val="120000"/>
              </a:lnSpc>
            </a:pPr>
            <a:r>
              <a:rPr lang="zh-CN" altLang="en-US" smtClean="0"/>
              <a:t> 	右外连接</a:t>
            </a:r>
          </a:p>
          <a:p>
            <a:pPr lvl="2" algn="just" eaLnBrk="1" hangingPunct="1">
              <a:lnSpc>
                <a:spcPct val="120000"/>
              </a:lnSpc>
            </a:pPr>
            <a:r>
              <a:rPr lang="zh-CN" altLang="en-US" smtClean="0"/>
              <a:t> </a:t>
            </a:r>
            <a:r>
              <a:rPr lang="zh-CN" altLang="en-US" sz="2600" smtClean="0"/>
              <a:t>外连接符出现在连接条件的右边</a:t>
            </a:r>
            <a:r>
              <a:rPr lang="zh-CN" altLang="en-US" smtClean="0"/>
              <a:t> </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smtClean="0"/>
              <a:t>外连接（续） </a:t>
            </a:r>
          </a:p>
        </p:txBody>
      </p:sp>
      <p:sp>
        <p:nvSpPr>
          <p:cNvPr id="153603" name="Rectangle 3"/>
          <p:cNvSpPr>
            <a:spLocks noGrp="1" noChangeArrowheads="1"/>
          </p:cNvSpPr>
          <p:nvPr>
            <p:ph type="body" idx="1"/>
          </p:nvPr>
        </p:nvSpPr>
        <p:spPr/>
        <p:txBody>
          <a:bodyPr/>
          <a:lstStyle/>
          <a:p>
            <a:pPr algn="just" eaLnBrk="1" hangingPunct="1">
              <a:buFont typeface="Wingdings" pitchFamily="2" charset="2"/>
              <a:buNone/>
            </a:pPr>
            <a:r>
              <a:rPr lang="zh-CN" altLang="en-US" dirty="0" smtClean="0"/>
              <a:t>例：用外连接操作改写</a:t>
            </a:r>
            <a:r>
              <a:rPr lang="en-US" altLang="zh-CN" dirty="0" smtClean="0"/>
              <a:t>[</a:t>
            </a:r>
            <a:r>
              <a:rPr lang="zh-CN" altLang="en-US" dirty="0" smtClean="0">
                <a:ea typeface="黑体" pitchFamily="49" charset="-122"/>
              </a:rPr>
              <a:t>例</a:t>
            </a:r>
            <a:r>
              <a:rPr lang="en-US" altLang="zh-CN" dirty="0" smtClean="0"/>
              <a:t>33]</a:t>
            </a:r>
          </a:p>
          <a:p>
            <a:pPr lvl="1" eaLnBrk="1" hangingPunct="1">
              <a:buFont typeface="Wingdings" pitchFamily="2" charset="2"/>
              <a:buNone/>
            </a:pPr>
            <a:r>
              <a:rPr lang="en-US" altLang="zh-CN" dirty="0" smtClean="0"/>
              <a:t>     SELECT  </a:t>
            </a:r>
            <a:r>
              <a:rPr lang="en-US" altLang="zh-CN" dirty="0" err="1" smtClean="0"/>
              <a:t>Student.Sno</a:t>
            </a:r>
            <a:r>
              <a:rPr lang="zh-CN" altLang="en-US" dirty="0" smtClean="0"/>
              <a:t>，</a:t>
            </a:r>
            <a:r>
              <a:rPr lang="en-US" altLang="zh-CN" dirty="0" err="1" smtClean="0"/>
              <a:t>Sname</a:t>
            </a:r>
            <a:r>
              <a:rPr lang="zh-CN" altLang="en-US" dirty="0" smtClean="0"/>
              <a:t>，</a:t>
            </a:r>
            <a:r>
              <a:rPr lang="en-US" altLang="zh-CN" dirty="0" err="1" smtClean="0"/>
              <a:t>Ssex</a:t>
            </a:r>
            <a:r>
              <a:rPr lang="zh-CN" altLang="en-US" dirty="0" smtClean="0"/>
              <a:t>，			</a:t>
            </a:r>
            <a:r>
              <a:rPr lang="en-US" altLang="zh-CN" dirty="0" smtClean="0"/>
              <a:t>Sage</a:t>
            </a:r>
            <a:r>
              <a:rPr lang="zh-CN" altLang="en-US" dirty="0" smtClean="0"/>
              <a:t>，</a:t>
            </a:r>
            <a:r>
              <a:rPr lang="en-US" altLang="zh-CN" dirty="0" err="1" smtClean="0"/>
              <a:t>Sdept</a:t>
            </a:r>
            <a:r>
              <a:rPr lang="zh-CN" altLang="en-US" dirty="0" smtClean="0"/>
              <a:t>，</a:t>
            </a:r>
            <a:r>
              <a:rPr lang="en-US" altLang="zh-CN" dirty="0" err="1" smtClean="0"/>
              <a:t>Cno</a:t>
            </a:r>
            <a:r>
              <a:rPr lang="zh-CN" altLang="en-US" dirty="0" smtClean="0"/>
              <a:t>，</a:t>
            </a:r>
            <a:r>
              <a:rPr lang="en-US" altLang="zh-CN" dirty="0" smtClean="0"/>
              <a:t>Grade</a:t>
            </a:r>
          </a:p>
          <a:p>
            <a:pPr lvl="1" eaLnBrk="1" hangingPunct="1">
              <a:buFont typeface="Wingdings" pitchFamily="2" charset="2"/>
              <a:buNone/>
            </a:pPr>
            <a:r>
              <a:rPr lang="en-US" altLang="zh-CN" dirty="0" smtClean="0"/>
              <a:t>     FROM  Student</a:t>
            </a:r>
            <a:r>
              <a:rPr lang="zh-CN" altLang="en-US" dirty="0" smtClean="0"/>
              <a:t>，</a:t>
            </a:r>
            <a:r>
              <a:rPr lang="en-US" altLang="zh-CN" dirty="0" smtClean="0"/>
              <a:t>SC</a:t>
            </a:r>
          </a:p>
          <a:p>
            <a:pPr lvl="1" eaLnBrk="1" hangingPunct="1">
              <a:buFont typeface="Wingdings" pitchFamily="2" charset="2"/>
              <a:buNone/>
            </a:pPr>
            <a:r>
              <a:rPr lang="en-US" altLang="zh-CN" dirty="0" smtClean="0"/>
              <a:t>     WHERE  </a:t>
            </a:r>
            <a:r>
              <a:rPr lang="en-US" altLang="zh-CN" dirty="0" err="1" smtClean="0"/>
              <a:t>Student.Sno</a:t>
            </a:r>
            <a:r>
              <a:rPr lang="en-US" altLang="zh-CN" dirty="0" smtClean="0"/>
              <a:t> = </a:t>
            </a:r>
            <a:r>
              <a:rPr lang="en-US" altLang="zh-CN" dirty="0" err="1" smtClean="0"/>
              <a:t>SC.Sno</a:t>
            </a:r>
            <a:r>
              <a:rPr lang="en-US" altLang="zh-CN" dirty="0" smtClean="0"/>
              <a:t>(*)</a:t>
            </a:r>
            <a:r>
              <a:rPr lang="zh-CN" altLang="en-US"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3.1.2  SQL</a:t>
            </a:r>
            <a:r>
              <a:rPr lang="zh-CN" altLang="en-US" smtClean="0"/>
              <a:t>语言的基本概念 </a:t>
            </a:r>
          </a:p>
        </p:txBody>
      </p:sp>
      <p:graphicFrame>
        <p:nvGraphicFramePr>
          <p:cNvPr id="17411" name="Object 4"/>
          <p:cNvGraphicFramePr>
            <a:graphicFrameLocks noChangeAspect="1"/>
          </p:cNvGraphicFramePr>
          <p:nvPr/>
        </p:nvGraphicFramePr>
        <p:xfrm>
          <a:off x="1981200" y="1752600"/>
          <a:ext cx="10972800" cy="6553200"/>
        </p:xfrm>
        <a:graphic>
          <a:graphicData uri="http://schemas.openxmlformats.org/presentationml/2006/ole">
            <mc:AlternateContent xmlns:mc="http://schemas.openxmlformats.org/markup-compatibility/2006">
              <mc:Choice xmlns:v="urn:schemas-microsoft-com:vml" Requires="v">
                <p:oleObj spid="_x0000_s17427" name="文档" r:id="rId4" imgW="7972425" imgH="3990975" progId="Word.Document.8">
                  <p:embed/>
                </p:oleObj>
              </mc:Choice>
              <mc:Fallback>
                <p:oleObj name="文档" r:id="rId4" imgW="7972425" imgH="399097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752600"/>
                        <a:ext cx="109728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smtClean="0"/>
              <a:t>外连接（续） </a:t>
            </a:r>
          </a:p>
        </p:txBody>
      </p:sp>
      <p:sp>
        <p:nvSpPr>
          <p:cNvPr id="154627" name="Rectangle 3"/>
          <p:cNvSpPr>
            <a:spLocks noGrp="1" noChangeArrowheads="1"/>
          </p:cNvSpPr>
          <p:nvPr>
            <p:ph type="body" idx="1"/>
          </p:nvPr>
        </p:nvSpPr>
        <p:spPr/>
        <p:txBody>
          <a:bodyPr/>
          <a:lstStyle/>
          <a:p>
            <a:pPr algn="just" eaLnBrk="1" hangingPunct="1">
              <a:buFont typeface="Wingdings" pitchFamily="2" charset="2"/>
              <a:buNone/>
            </a:pPr>
            <a:r>
              <a:rPr lang="zh-CN" altLang="en-US" sz="2100" smtClean="0"/>
              <a:t>结果： </a:t>
            </a:r>
          </a:p>
          <a:p>
            <a:pPr algn="just" eaLnBrk="1" hangingPunct="1">
              <a:buFont typeface="Wingdings" pitchFamily="2" charset="2"/>
              <a:buNone/>
            </a:pPr>
            <a:r>
              <a:rPr lang="zh-CN" altLang="en-US" sz="1900" smtClean="0"/>
              <a:t>	</a:t>
            </a:r>
            <a:r>
              <a:rPr lang="en-US" altLang="zh-CN" sz="1900" smtClean="0"/>
              <a:t>Student.Sno 	  Sname         Ssex    Sage         Sdept      Cno    Grade</a:t>
            </a:r>
            <a:r>
              <a:rPr lang="en-US" altLang="zh-CN" sz="2100" smtClean="0"/>
              <a:t> </a:t>
            </a:r>
          </a:p>
          <a:p>
            <a:pPr algn="just" eaLnBrk="1" hangingPunct="1">
              <a:buFont typeface="Wingdings" pitchFamily="2" charset="2"/>
              <a:buNone/>
            </a:pPr>
            <a:r>
              <a:rPr lang="en-US" altLang="zh-CN" sz="2100" smtClean="0"/>
              <a:t> 	    95001         </a:t>
            </a:r>
            <a:r>
              <a:rPr lang="zh-CN" altLang="en-US" sz="2100" smtClean="0"/>
              <a:t>李勇        男        </a:t>
            </a:r>
            <a:r>
              <a:rPr lang="en-US" altLang="zh-CN" sz="2100" smtClean="0"/>
              <a:t>20         CS         1        92</a:t>
            </a:r>
          </a:p>
          <a:p>
            <a:pPr algn="just" eaLnBrk="1" hangingPunct="1">
              <a:buFont typeface="Wingdings" pitchFamily="2" charset="2"/>
              <a:buNone/>
            </a:pPr>
            <a:r>
              <a:rPr lang="en-US" altLang="zh-CN" sz="2100" smtClean="0"/>
              <a:t>         95001         </a:t>
            </a:r>
            <a:r>
              <a:rPr lang="zh-CN" altLang="en-US" sz="2100" smtClean="0"/>
              <a:t>李勇        男        </a:t>
            </a:r>
            <a:r>
              <a:rPr lang="en-US" altLang="zh-CN" sz="2100" smtClean="0"/>
              <a:t>20         CS         2        85</a:t>
            </a:r>
          </a:p>
          <a:p>
            <a:pPr algn="just" eaLnBrk="1" hangingPunct="1">
              <a:buFont typeface="Wingdings" pitchFamily="2" charset="2"/>
              <a:buNone/>
            </a:pPr>
            <a:r>
              <a:rPr lang="en-US" altLang="zh-CN" sz="2100" smtClean="0"/>
              <a:t>         95001         </a:t>
            </a:r>
            <a:r>
              <a:rPr lang="zh-CN" altLang="en-US" sz="2100" smtClean="0"/>
              <a:t>李勇        男        </a:t>
            </a:r>
            <a:r>
              <a:rPr lang="en-US" altLang="zh-CN" sz="2100" smtClean="0"/>
              <a:t>20         CS         3        88</a:t>
            </a:r>
          </a:p>
          <a:p>
            <a:pPr algn="just" eaLnBrk="1" hangingPunct="1">
              <a:buFont typeface="Wingdings" pitchFamily="2" charset="2"/>
              <a:buNone/>
            </a:pPr>
            <a:r>
              <a:rPr lang="en-US" altLang="zh-CN" sz="2100" smtClean="0"/>
              <a:t>         95002         </a:t>
            </a:r>
            <a:r>
              <a:rPr lang="zh-CN" altLang="en-US" sz="2100" smtClean="0"/>
              <a:t>刘晨        女        </a:t>
            </a:r>
            <a:r>
              <a:rPr lang="en-US" altLang="zh-CN" sz="2100" smtClean="0"/>
              <a:t>19         IS          2        90</a:t>
            </a:r>
          </a:p>
          <a:p>
            <a:pPr algn="just" eaLnBrk="1" hangingPunct="1">
              <a:buFont typeface="Wingdings" pitchFamily="2" charset="2"/>
              <a:buNone/>
            </a:pPr>
            <a:r>
              <a:rPr lang="en-US" altLang="zh-CN" sz="2100" smtClean="0"/>
              <a:t>         95002         </a:t>
            </a:r>
            <a:r>
              <a:rPr lang="zh-CN" altLang="en-US" sz="2100" smtClean="0"/>
              <a:t>刘晨        女        </a:t>
            </a:r>
            <a:r>
              <a:rPr lang="en-US" altLang="zh-CN" sz="2100" smtClean="0"/>
              <a:t>19         IS          3        80</a:t>
            </a:r>
          </a:p>
          <a:p>
            <a:pPr algn="just" eaLnBrk="1" hangingPunct="1">
              <a:buFont typeface="Wingdings" pitchFamily="2" charset="2"/>
              <a:buNone/>
            </a:pPr>
            <a:r>
              <a:rPr lang="en-US" altLang="zh-CN" sz="2100" smtClean="0"/>
              <a:t>         95003         </a:t>
            </a:r>
            <a:r>
              <a:rPr lang="zh-CN" altLang="en-US" sz="2100" smtClean="0"/>
              <a:t>王敏        女        </a:t>
            </a:r>
            <a:r>
              <a:rPr lang="en-US" altLang="zh-CN" sz="2100" smtClean="0"/>
              <a:t>18         MA</a:t>
            </a:r>
          </a:p>
          <a:p>
            <a:pPr algn="just" eaLnBrk="1" hangingPunct="1">
              <a:buFont typeface="Wingdings" pitchFamily="2" charset="2"/>
              <a:buNone/>
            </a:pPr>
            <a:r>
              <a:rPr lang="en-US" altLang="zh-CN" sz="2100" smtClean="0"/>
              <a:t>         95004         </a:t>
            </a:r>
            <a:r>
              <a:rPr lang="zh-CN" altLang="en-US" sz="2100" smtClean="0"/>
              <a:t>张立        男        </a:t>
            </a:r>
            <a:r>
              <a:rPr lang="en-US" altLang="zh-CN" sz="2100" smtClean="0"/>
              <a:t>19         IS</a:t>
            </a:r>
          </a:p>
          <a:p>
            <a:pPr algn="just" eaLnBrk="1" hangingPunct="1">
              <a:buFont typeface="Wingdings" pitchFamily="2" charset="2"/>
              <a:buNone/>
            </a:pPr>
            <a:endParaRPr lang="en-US" altLang="zh-CN" sz="2100" smtClean="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smtClean="0"/>
              <a:t>五、复合条件连接</a:t>
            </a:r>
          </a:p>
        </p:txBody>
      </p:sp>
      <p:sp>
        <p:nvSpPr>
          <p:cNvPr id="155651" name="Rectangle 3"/>
          <p:cNvSpPr>
            <a:spLocks noGrp="1" noChangeArrowheads="1"/>
          </p:cNvSpPr>
          <p:nvPr>
            <p:ph type="body" idx="1"/>
          </p:nvPr>
        </p:nvSpPr>
        <p:spPr/>
        <p:txBody>
          <a:bodyPr/>
          <a:lstStyle/>
          <a:p>
            <a:pPr algn="just" eaLnBrk="1" hangingPunct="1"/>
            <a:r>
              <a:rPr lang="en-US" altLang="zh-CN" smtClean="0"/>
              <a:t>WHERE</a:t>
            </a:r>
            <a:r>
              <a:rPr lang="zh-CN" altLang="en-US" smtClean="0"/>
              <a:t>子句中含多个连接条件时，称为复合条件连接</a:t>
            </a:r>
          </a:p>
          <a:p>
            <a:pPr lvl="3" algn="just" eaLnBrk="1" hangingPunct="1"/>
            <a:endParaRPr lang="zh-CN" altLang="en-US" smtClean="0"/>
          </a:p>
          <a:p>
            <a:pPr algn="just" eaLnBrk="1" hangingPunct="1"/>
            <a:r>
              <a:rPr lang="zh-CN" altLang="en-US" smtClean="0"/>
              <a:t>复合条件连接的类型</a:t>
            </a:r>
          </a:p>
          <a:p>
            <a:pPr lvl="1" algn="just" eaLnBrk="1" hangingPunct="1"/>
            <a:r>
              <a:rPr lang="zh-CN" altLang="en-US" smtClean="0"/>
              <a:t> 	两表按多个属性连接</a:t>
            </a:r>
          </a:p>
          <a:p>
            <a:pPr lvl="1" algn="just" eaLnBrk="1" hangingPunct="1"/>
            <a:r>
              <a:rPr lang="zh-CN" altLang="en-US" smtClean="0"/>
              <a:t> 	自身按多个属性连接</a:t>
            </a:r>
          </a:p>
          <a:p>
            <a:pPr lvl="1" eaLnBrk="1" hangingPunct="1"/>
            <a:r>
              <a:rPr lang="zh-CN" altLang="en-US" smtClean="0"/>
              <a:t> 	多表连接 </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zh-CN" altLang="en-US" smtClean="0"/>
              <a:t>复合条件连接（续）</a:t>
            </a:r>
          </a:p>
        </p:txBody>
      </p:sp>
      <p:sp>
        <p:nvSpPr>
          <p:cNvPr id="156675" name="Rectangle 3"/>
          <p:cNvSpPr>
            <a:spLocks noGrp="1" noChangeArrowheads="1"/>
          </p:cNvSpPr>
          <p:nvPr>
            <p:ph type="body" idx="1"/>
          </p:nvPr>
        </p:nvSpPr>
        <p:spPr>
          <a:xfrm>
            <a:off x="990600" y="1828800"/>
            <a:ext cx="7772400" cy="4800600"/>
          </a:xfrm>
        </p:spPr>
        <p:txBody>
          <a:bodyPr/>
          <a:lstStyle/>
          <a:p>
            <a:pPr algn="just" eaLnBrk="1" hangingPunct="1">
              <a:lnSpc>
                <a:spcPct val="90000"/>
              </a:lnSpc>
              <a:buFont typeface="Wingdings" pitchFamily="2" charset="2"/>
              <a:buNone/>
            </a:pPr>
            <a:r>
              <a:rPr lang="en-US" altLang="zh-CN" sz="2100" dirty="0" smtClean="0"/>
              <a:t>[</a:t>
            </a:r>
            <a:r>
              <a:rPr lang="zh-CN" altLang="en-US" sz="2100" dirty="0" smtClean="0"/>
              <a:t>例</a:t>
            </a:r>
            <a:r>
              <a:rPr lang="en-US" altLang="zh-CN" sz="2100" dirty="0" smtClean="0"/>
              <a:t>35]  </a:t>
            </a:r>
            <a:r>
              <a:rPr lang="zh-CN" altLang="en-US" sz="2100" dirty="0" smtClean="0"/>
              <a:t>假设学校中性别相同的学生不会重名。现如下设计学生表和选修表：</a:t>
            </a:r>
          </a:p>
          <a:p>
            <a:pPr lvl="1" algn="just" eaLnBrk="1" hangingPunct="1">
              <a:lnSpc>
                <a:spcPct val="90000"/>
              </a:lnSpc>
              <a:buFont typeface="Wingdings" pitchFamily="2" charset="2"/>
              <a:buNone/>
            </a:pPr>
            <a:r>
              <a:rPr lang="en-US" altLang="zh-CN" sz="2200" dirty="0" err="1" smtClean="0"/>
              <a:t>Std</a:t>
            </a:r>
            <a:r>
              <a:rPr lang="en-US" altLang="zh-CN" sz="2200" dirty="0" smtClean="0"/>
              <a:t>(</a:t>
            </a:r>
            <a:r>
              <a:rPr lang="en-US" altLang="zh-CN" sz="2200" dirty="0" err="1" smtClean="0"/>
              <a:t>Sname</a:t>
            </a:r>
            <a:r>
              <a:rPr lang="en-US" altLang="zh-CN" sz="2200" dirty="0" smtClean="0"/>
              <a:t>, </a:t>
            </a:r>
            <a:r>
              <a:rPr lang="en-US" altLang="zh-CN" sz="2200" dirty="0" err="1" smtClean="0"/>
              <a:t>Ssex</a:t>
            </a:r>
            <a:r>
              <a:rPr lang="en-US" altLang="zh-CN" sz="2200" dirty="0" smtClean="0"/>
              <a:t>, Sage, </a:t>
            </a:r>
            <a:r>
              <a:rPr lang="en-US" altLang="zh-CN" sz="2200" dirty="0" err="1" smtClean="0"/>
              <a:t>Sdept</a:t>
            </a:r>
            <a:r>
              <a:rPr lang="en-US" altLang="zh-CN" sz="2200" dirty="0" smtClean="0"/>
              <a:t>)</a:t>
            </a:r>
          </a:p>
          <a:p>
            <a:pPr lvl="1" algn="just" eaLnBrk="1" hangingPunct="1">
              <a:lnSpc>
                <a:spcPct val="90000"/>
              </a:lnSpc>
              <a:buFont typeface="Wingdings" pitchFamily="2" charset="2"/>
              <a:buNone/>
            </a:pPr>
            <a:r>
              <a:rPr lang="en-US" altLang="zh-CN" sz="2200" dirty="0" err="1" smtClean="0"/>
              <a:t>StdC</a:t>
            </a:r>
            <a:r>
              <a:rPr lang="en-US" altLang="zh-CN" sz="2200" dirty="0" smtClean="0"/>
              <a:t>(</a:t>
            </a:r>
            <a:r>
              <a:rPr lang="en-US" altLang="zh-CN" sz="2200" dirty="0" err="1" smtClean="0"/>
              <a:t>Sname</a:t>
            </a:r>
            <a:r>
              <a:rPr lang="en-US" altLang="zh-CN" sz="2200" dirty="0" smtClean="0"/>
              <a:t>, </a:t>
            </a:r>
            <a:r>
              <a:rPr lang="en-US" altLang="zh-CN" sz="2200" dirty="0" err="1" smtClean="0"/>
              <a:t>Ssex</a:t>
            </a:r>
            <a:r>
              <a:rPr lang="en-US" altLang="zh-CN" sz="2200" dirty="0" smtClean="0"/>
              <a:t>, </a:t>
            </a:r>
            <a:r>
              <a:rPr lang="en-US" altLang="zh-CN" sz="2200" dirty="0" err="1" smtClean="0"/>
              <a:t>Cno</a:t>
            </a:r>
            <a:r>
              <a:rPr lang="en-US" altLang="zh-CN" sz="2200" dirty="0" smtClean="0"/>
              <a:t>, Grade)</a:t>
            </a:r>
          </a:p>
          <a:p>
            <a:pPr algn="just" eaLnBrk="1" hangingPunct="1">
              <a:lnSpc>
                <a:spcPct val="90000"/>
              </a:lnSpc>
              <a:buFont typeface="Wingdings" pitchFamily="2" charset="2"/>
              <a:buNone/>
            </a:pPr>
            <a:r>
              <a:rPr lang="en-US" altLang="zh-CN" sz="2100" dirty="0" smtClean="0"/>
              <a:t>	</a:t>
            </a:r>
            <a:r>
              <a:rPr lang="zh-CN" altLang="en-US" sz="2100" dirty="0" smtClean="0"/>
              <a:t>查询选修</a:t>
            </a:r>
            <a:r>
              <a:rPr lang="en-US" altLang="zh-CN" sz="2100" dirty="0" smtClean="0"/>
              <a:t>2</a:t>
            </a:r>
            <a:r>
              <a:rPr lang="zh-CN" altLang="en-US" sz="2100" dirty="0" smtClean="0"/>
              <a:t>号课程且成绩在</a:t>
            </a:r>
            <a:r>
              <a:rPr lang="en-US" altLang="zh-CN" sz="2100" dirty="0" smtClean="0"/>
              <a:t>90</a:t>
            </a:r>
            <a:r>
              <a:rPr lang="zh-CN" altLang="en-US" sz="2100" dirty="0" smtClean="0"/>
              <a:t>分以上的所有学生的姓名，性别及所在系。</a:t>
            </a:r>
          </a:p>
          <a:p>
            <a:pPr lvl="1" algn="just" eaLnBrk="1" hangingPunct="1">
              <a:lnSpc>
                <a:spcPct val="90000"/>
              </a:lnSpc>
              <a:buFont typeface="Wingdings" pitchFamily="2" charset="2"/>
              <a:buNone/>
            </a:pPr>
            <a:r>
              <a:rPr lang="zh-CN" altLang="en-US" sz="2200" dirty="0" smtClean="0"/>
              <a:t>    </a:t>
            </a:r>
            <a:r>
              <a:rPr lang="en-US" altLang="zh-CN" sz="2200" dirty="0" smtClean="0"/>
              <a:t>SELECT </a:t>
            </a:r>
            <a:r>
              <a:rPr lang="en-US" altLang="zh-CN" sz="2200" dirty="0" err="1" smtClean="0"/>
              <a:t>Std.Sname</a:t>
            </a:r>
            <a:r>
              <a:rPr lang="en-US" altLang="zh-CN" sz="2200" dirty="0" smtClean="0"/>
              <a:t>, </a:t>
            </a:r>
            <a:r>
              <a:rPr lang="en-US" altLang="zh-CN" sz="2200" dirty="0" err="1" smtClean="0"/>
              <a:t>Std.Ssex</a:t>
            </a:r>
            <a:r>
              <a:rPr lang="en-US" altLang="zh-CN" sz="2200" dirty="0" smtClean="0"/>
              <a:t>, </a:t>
            </a:r>
            <a:r>
              <a:rPr lang="en-US" altLang="zh-CN" sz="2200" dirty="0" err="1" smtClean="0"/>
              <a:t>Sdept</a:t>
            </a:r>
            <a:endParaRPr lang="en-US" altLang="zh-CN" sz="2200" dirty="0" smtClean="0"/>
          </a:p>
          <a:p>
            <a:pPr lvl="1" algn="just" eaLnBrk="1" hangingPunct="1">
              <a:lnSpc>
                <a:spcPct val="90000"/>
              </a:lnSpc>
              <a:buFont typeface="Wingdings" pitchFamily="2" charset="2"/>
              <a:buNone/>
            </a:pPr>
            <a:r>
              <a:rPr lang="en-US" altLang="zh-CN" sz="2200" dirty="0" smtClean="0"/>
              <a:t>     FROM   </a:t>
            </a:r>
            <a:r>
              <a:rPr lang="en-US" altLang="zh-CN" sz="2200" dirty="0" err="1" smtClean="0"/>
              <a:t>Std</a:t>
            </a:r>
            <a:r>
              <a:rPr lang="zh-CN" altLang="en-US" sz="2200" dirty="0" smtClean="0"/>
              <a:t>，</a:t>
            </a:r>
            <a:r>
              <a:rPr lang="en-US" altLang="zh-CN" sz="2200" dirty="0" err="1" smtClean="0"/>
              <a:t>StdC</a:t>
            </a:r>
            <a:endParaRPr lang="en-US" altLang="zh-CN" sz="2200" dirty="0" smtClean="0"/>
          </a:p>
          <a:p>
            <a:pPr lvl="1" algn="just" eaLnBrk="1" hangingPunct="1">
              <a:lnSpc>
                <a:spcPct val="90000"/>
              </a:lnSpc>
              <a:buFont typeface="Wingdings" pitchFamily="2" charset="2"/>
              <a:buNone/>
            </a:pPr>
            <a:r>
              <a:rPr lang="en-US" altLang="zh-CN" sz="2200" dirty="0" smtClean="0"/>
              <a:t>     WHERE  </a:t>
            </a:r>
            <a:r>
              <a:rPr lang="en-US" altLang="zh-CN" sz="2200" dirty="0" err="1" smtClean="0"/>
              <a:t>Std.Sname</a:t>
            </a:r>
            <a:r>
              <a:rPr lang="en-US" altLang="zh-CN" sz="2200" dirty="0" smtClean="0"/>
              <a:t> = </a:t>
            </a:r>
            <a:r>
              <a:rPr lang="en-US" altLang="zh-CN" sz="2200" dirty="0" err="1" smtClean="0"/>
              <a:t>StdC.Sname</a:t>
            </a:r>
            <a:r>
              <a:rPr lang="en-US" altLang="zh-CN" sz="2200" dirty="0" smtClean="0"/>
              <a:t>   /* </a:t>
            </a:r>
            <a:r>
              <a:rPr lang="zh-CN" altLang="en-US" sz="2200" dirty="0" smtClean="0"/>
              <a:t>连接谓词 *</a:t>
            </a:r>
            <a:r>
              <a:rPr lang="en-US" altLang="zh-CN" sz="2200" dirty="0" smtClean="0"/>
              <a:t>/</a:t>
            </a:r>
          </a:p>
          <a:p>
            <a:pPr lvl="1" algn="just" eaLnBrk="1" hangingPunct="1">
              <a:lnSpc>
                <a:spcPct val="90000"/>
              </a:lnSpc>
              <a:buFont typeface="Wingdings" pitchFamily="2" charset="2"/>
              <a:buNone/>
            </a:pPr>
            <a:r>
              <a:rPr lang="en-US" altLang="zh-CN" sz="2200" dirty="0" smtClean="0"/>
              <a:t>         AND     </a:t>
            </a:r>
            <a:r>
              <a:rPr lang="en-US" altLang="zh-CN" sz="2200" dirty="0" err="1" smtClean="0"/>
              <a:t>Std.Ssex</a:t>
            </a:r>
            <a:r>
              <a:rPr lang="en-US" altLang="zh-CN" sz="2200" dirty="0" smtClean="0"/>
              <a:t> = </a:t>
            </a:r>
            <a:r>
              <a:rPr lang="en-US" altLang="zh-CN" sz="2200" dirty="0" err="1" smtClean="0"/>
              <a:t>StdC.Ssex</a:t>
            </a:r>
            <a:r>
              <a:rPr lang="en-US" altLang="zh-CN" sz="2200" dirty="0" smtClean="0"/>
              <a:t> /* </a:t>
            </a:r>
            <a:r>
              <a:rPr lang="zh-CN" altLang="en-US" sz="2200" dirty="0" smtClean="0"/>
              <a:t>连接谓词 *</a:t>
            </a:r>
            <a:r>
              <a:rPr lang="en-US" altLang="zh-CN" sz="2200" dirty="0" smtClean="0"/>
              <a:t>/</a:t>
            </a:r>
          </a:p>
          <a:p>
            <a:pPr lvl="1" algn="just" eaLnBrk="1" hangingPunct="1">
              <a:lnSpc>
                <a:spcPct val="90000"/>
              </a:lnSpc>
              <a:buFont typeface="Wingdings" pitchFamily="2" charset="2"/>
              <a:buNone/>
            </a:pPr>
            <a:r>
              <a:rPr lang="en-US" altLang="zh-CN" sz="2200" dirty="0" smtClean="0"/>
              <a:t>         AND    </a:t>
            </a:r>
            <a:r>
              <a:rPr lang="en-US" altLang="zh-CN" sz="2200" dirty="0" err="1" smtClean="0"/>
              <a:t>StdC.Cno</a:t>
            </a:r>
            <a:r>
              <a:rPr lang="en-US" altLang="zh-CN" sz="2200" dirty="0" smtClean="0"/>
              <a:t>=‘2’          /* </a:t>
            </a:r>
            <a:r>
              <a:rPr lang="zh-CN" altLang="en-US" sz="2200" dirty="0" smtClean="0"/>
              <a:t>其他限定条件 *</a:t>
            </a:r>
            <a:r>
              <a:rPr lang="en-US" altLang="zh-CN" sz="2200" dirty="0" smtClean="0"/>
              <a:t>/</a:t>
            </a:r>
          </a:p>
          <a:p>
            <a:pPr lvl="1" algn="just" eaLnBrk="1" hangingPunct="1">
              <a:lnSpc>
                <a:spcPct val="90000"/>
              </a:lnSpc>
              <a:buFont typeface="Wingdings" pitchFamily="2" charset="2"/>
              <a:buNone/>
            </a:pPr>
            <a:r>
              <a:rPr lang="en-US" altLang="zh-CN" sz="2200" dirty="0" smtClean="0"/>
              <a:t>         AND    </a:t>
            </a:r>
            <a:r>
              <a:rPr lang="en-US" altLang="zh-CN" sz="2200" dirty="0" err="1" smtClean="0"/>
              <a:t>StdC.Grade</a:t>
            </a:r>
            <a:r>
              <a:rPr lang="en-US" altLang="zh-CN" sz="2200" dirty="0" smtClean="0"/>
              <a:t>&gt;90</a:t>
            </a:r>
            <a:r>
              <a:rPr lang="zh-CN" altLang="en-US" sz="2200" dirty="0" smtClean="0"/>
              <a:t>；      </a:t>
            </a:r>
            <a:r>
              <a:rPr lang="en-US" altLang="zh-CN" sz="2200" dirty="0" smtClean="0"/>
              <a:t>/* </a:t>
            </a:r>
            <a:r>
              <a:rPr lang="zh-CN" altLang="en-US" sz="2200" dirty="0" smtClean="0"/>
              <a:t>其他限定条件 *</a:t>
            </a:r>
            <a:r>
              <a:rPr lang="en-US" altLang="zh-CN" sz="2200" dirty="0" smtClean="0"/>
              <a:t>/ </a:t>
            </a:r>
          </a:p>
        </p:txBody>
      </p:sp>
      <p:sp>
        <p:nvSpPr>
          <p:cNvPr id="2" name="矩形标注 1"/>
          <p:cNvSpPr/>
          <p:nvPr/>
        </p:nvSpPr>
        <p:spPr bwMode="auto">
          <a:xfrm>
            <a:off x="6660232" y="404664"/>
            <a:ext cx="1728192" cy="936104"/>
          </a:xfrm>
          <a:prstGeom prst="wedgeRectCallout">
            <a:avLst>
              <a:gd name="adj1" fmla="val -103279"/>
              <a:gd name="adj2" fmla="val 168929"/>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smtClean="0">
                <a:solidFill>
                  <a:schemeClr val="tx1"/>
                </a:solidFill>
                <a:latin typeface="Arial" charset="0"/>
                <a:ea typeface="宋体" pitchFamily="2" charset="-122"/>
              </a:rPr>
              <a:t>主键如何选择？</a:t>
            </a: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smtClean="0"/>
              <a:t>复合条件连接（续）</a:t>
            </a:r>
          </a:p>
        </p:txBody>
      </p:sp>
      <p:sp>
        <p:nvSpPr>
          <p:cNvPr id="157699"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2100" smtClean="0"/>
              <a:t>[</a:t>
            </a:r>
            <a:r>
              <a:rPr lang="zh-CN" altLang="en-US" sz="2100" smtClean="0"/>
              <a:t>例</a:t>
            </a:r>
            <a:r>
              <a:rPr lang="en-US" altLang="zh-CN" sz="2100" smtClean="0"/>
              <a:t>36]  </a:t>
            </a:r>
            <a:r>
              <a:rPr lang="zh-CN" altLang="en-US" sz="2100" smtClean="0"/>
              <a:t>查询每个学生的学号、姓名、选修的课程名及成绩。</a:t>
            </a:r>
          </a:p>
          <a:p>
            <a:pPr lvl="1" algn="just" eaLnBrk="1" hangingPunct="1">
              <a:lnSpc>
                <a:spcPct val="80000"/>
              </a:lnSpc>
              <a:buFont typeface="Wingdings" pitchFamily="2" charset="2"/>
              <a:buNone/>
            </a:pPr>
            <a:r>
              <a:rPr lang="zh-CN" altLang="en-US" smtClean="0"/>
              <a:t>   </a:t>
            </a:r>
            <a:r>
              <a:rPr lang="en-US" altLang="zh-CN" sz="2200" smtClean="0"/>
              <a:t>SELECT Student.Sno</a:t>
            </a:r>
            <a:r>
              <a:rPr lang="zh-CN" altLang="en-US" sz="2200" smtClean="0"/>
              <a:t>，</a:t>
            </a:r>
            <a:r>
              <a:rPr lang="en-US" altLang="zh-CN" sz="2200" smtClean="0"/>
              <a:t>Sname</a:t>
            </a:r>
            <a:r>
              <a:rPr lang="zh-CN" altLang="en-US" sz="2200" smtClean="0"/>
              <a:t>，</a:t>
            </a:r>
            <a:r>
              <a:rPr lang="en-US" altLang="zh-CN" sz="2200" smtClean="0"/>
              <a:t>Cname</a:t>
            </a:r>
            <a:r>
              <a:rPr lang="zh-CN" altLang="en-US" sz="2200" smtClean="0"/>
              <a:t>，</a:t>
            </a:r>
            <a:r>
              <a:rPr lang="en-US" altLang="zh-CN" sz="2200" smtClean="0"/>
              <a:t>Grade</a:t>
            </a:r>
          </a:p>
          <a:p>
            <a:pPr lvl="1" algn="just" eaLnBrk="1" hangingPunct="1">
              <a:lnSpc>
                <a:spcPct val="80000"/>
              </a:lnSpc>
              <a:buFont typeface="Wingdings" pitchFamily="2" charset="2"/>
              <a:buNone/>
            </a:pPr>
            <a:r>
              <a:rPr lang="en-US" altLang="zh-CN" sz="2200" smtClean="0"/>
              <a:t>   FROM Student</a:t>
            </a:r>
            <a:r>
              <a:rPr lang="zh-CN" altLang="en-US" sz="2200" smtClean="0"/>
              <a:t>，</a:t>
            </a:r>
            <a:r>
              <a:rPr lang="en-US" altLang="zh-CN" sz="2200" smtClean="0"/>
              <a:t>SC</a:t>
            </a:r>
            <a:r>
              <a:rPr lang="zh-CN" altLang="en-US" sz="2200" smtClean="0"/>
              <a:t>，</a:t>
            </a:r>
            <a:r>
              <a:rPr lang="en-US" altLang="zh-CN" sz="2200" smtClean="0"/>
              <a:t>Course</a:t>
            </a:r>
          </a:p>
          <a:p>
            <a:pPr lvl="1" algn="just" eaLnBrk="1" hangingPunct="1">
              <a:lnSpc>
                <a:spcPct val="80000"/>
              </a:lnSpc>
              <a:buFont typeface="Wingdings" pitchFamily="2" charset="2"/>
              <a:buNone/>
            </a:pPr>
            <a:r>
              <a:rPr lang="en-US" altLang="zh-CN" sz="2200" smtClean="0"/>
              <a:t>   WHERE Student.Sno = SC.Sno </a:t>
            </a:r>
          </a:p>
          <a:p>
            <a:pPr lvl="1" algn="just" eaLnBrk="1" hangingPunct="1">
              <a:lnSpc>
                <a:spcPct val="70000"/>
              </a:lnSpc>
              <a:buFont typeface="Wingdings" pitchFamily="2" charset="2"/>
              <a:buNone/>
            </a:pPr>
            <a:r>
              <a:rPr lang="en-US" altLang="zh-CN" sz="2200" smtClean="0"/>
              <a:t>            and SC.Cno = Course.Cno</a:t>
            </a:r>
            <a:r>
              <a:rPr lang="zh-CN" altLang="en-US" smtClean="0"/>
              <a:t>；</a:t>
            </a:r>
          </a:p>
          <a:p>
            <a:pPr algn="just" eaLnBrk="1" hangingPunct="1">
              <a:lnSpc>
                <a:spcPct val="90000"/>
              </a:lnSpc>
              <a:buFont typeface="Wingdings" pitchFamily="2" charset="2"/>
              <a:buNone/>
            </a:pPr>
            <a:r>
              <a:rPr lang="zh-CN" altLang="en-US" sz="2100" smtClean="0">
                <a:latin typeface="Courier New" pitchFamily="49" charset="0"/>
              </a:rPr>
              <a:t> </a:t>
            </a:r>
            <a:r>
              <a:rPr lang="zh-CN" altLang="en-US" sz="2100" smtClean="0"/>
              <a:t>结果：</a:t>
            </a:r>
          </a:p>
          <a:p>
            <a:pPr algn="just" eaLnBrk="1" hangingPunct="1">
              <a:lnSpc>
                <a:spcPct val="90000"/>
              </a:lnSpc>
              <a:buFont typeface="Wingdings" pitchFamily="2" charset="2"/>
              <a:buNone/>
            </a:pPr>
            <a:r>
              <a:rPr lang="zh-CN" altLang="en-US" sz="1900" smtClean="0"/>
              <a:t>	</a:t>
            </a:r>
            <a:r>
              <a:rPr lang="en-US" altLang="zh-CN" sz="1900" smtClean="0"/>
              <a:t>Student.Sno    Sname         Cname     Grade </a:t>
            </a:r>
          </a:p>
          <a:p>
            <a:pPr algn="just" eaLnBrk="1" hangingPunct="1">
              <a:lnSpc>
                <a:spcPct val="90000"/>
              </a:lnSpc>
              <a:buFont typeface="Wingdings" pitchFamily="2" charset="2"/>
              <a:buNone/>
            </a:pPr>
            <a:r>
              <a:rPr lang="en-US" altLang="zh-CN" sz="1900" smtClean="0"/>
              <a:t>	   95001             </a:t>
            </a:r>
            <a:r>
              <a:rPr lang="zh-CN" altLang="en-US" sz="1900" smtClean="0"/>
              <a:t>李勇           数据库            </a:t>
            </a:r>
            <a:r>
              <a:rPr lang="en-US" altLang="zh-CN" sz="1900" smtClean="0"/>
              <a:t>92</a:t>
            </a:r>
          </a:p>
          <a:p>
            <a:pPr algn="just" eaLnBrk="1" hangingPunct="1">
              <a:lnSpc>
                <a:spcPct val="90000"/>
              </a:lnSpc>
              <a:buFont typeface="Wingdings" pitchFamily="2" charset="2"/>
              <a:buNone/>
            </a:pPr>
            <a:r>
              <a:rPr lang="en-US" altLang="zh-CN" sz="1900" smtClean="0"/>
              <a:t>        95001             </a:t>
            </a:r>
            <a:r>
              <a:rPr lang="zh-CN" altLang="en-US" sz="1900" smtClean="0"/>
              <a:t>李勇           数学                 </a:t>
            </a:r>
            <a:r>
              <a:rPr lang="en-US" altLang="zh-CN" sz="1900" smtClean="0"/>
              <a:t>85</a:t>
            </a:r>
          </a:p>
          <a:p>
            <a:pPr algn="just" eaLnBrk="1" hangingPunct="1">
              <a:lnSpc>
                <a:spcPct val="90000"/>
              </a:lnSpc>
              <a:buFont typeface="Wingdings" pitchFamily="2" charset="2"/>
              <a:buNone/>
            </a:pPr>
            <a:r>
              <a:rPr lang="en-US" altLang="zh-CN" sz="1900" smtClean="0"/>
              <a:t>        95001             </a:t>
            </a:r>
            <a:r>
              <a:rPr lang="zh-CN" altLang="en-US" sz="1900" smtClean="0"/>
              <a:t>李勇           信息系统        </a:t>
            </a:r>
            <a:r>
              <a:rPr lang="en-US" altLang="zh-CN" sz="1900" smtClean="0"/>
              <a:t>88</a:t>
            </a:r>
          </a:p>
          <a:p>
            <a:pPr algn="just" eaLnBrk="1" hangingPunct="1">
              <a:lnSpc>
                <a:spcPct val="90000"/>
              </a:lnSpc>
              <a:buFont typeface="Wingdings" pitchFamily="2" charset="2"/>
              <a:buNone/>
            </a:pPr>
            <a:r>
              <a:rPr lang="en-US" altLang="zh-CN" sz="1900" smtClean="0"/>
              <a:t>        95002             </a:t>
            </a:r>
            <a:r>
              <a:rPr lang="zh-CN" altLang="en-US" sz="1900" smtClean="0"/>
              <a:t>刘晨           数学                 </a:t>
            </a:r>
            <a:r>
              <a:rPr lang="en-US" altLang="zh-CN" sz="1900" smtClean="0"/>
              <a:t>90</a:t>
            </a:r>
          </a:p>
          <a:p>
            <a:pPr algn="just" eaLnBrk="1" hangingPunct="1">
              <a:lnSpc>
                <a:spcPct val="90000"/>
              </a:lnSpc>
              <a:buFont typeface="Wingdings" pitchFamily="2" charset="2"/>
              <a:buNone/>
            </a:pPr>
            <a:r>
              <a:rPr lang="en-US" altLang="zh-CN" sz="1900" smtClean="0"/>
              <a:t>        95002             </a:t>
            </a:r>
            <a:r>
              <a:rPr lang="zh-CN" altLang="en-US" sz="1900" smtClean="0"/>
              <a:t>刘晨           信息系统         </a:t>
            </a:r>
            <a:r>
              <a:rPr lang="en-US" altLang="zh-CN" sz="1900" smtClean="0"/>
              <a:t>80 </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altLang="zh-CN" smtClean="0"/>
              <a:t>3.3  </a:t>
            </a:r>
            <a:r>
              <a:rPr lang="zh-CN" altLang="en-US" smtClean="0"/>
              <a:t>查    询 </a:t>
            </a:r>
          </a:p>
        </p:txBody>
      </p:sp>
      <p:sp>
        <p:nvSpPr>
          <p:cNvPr id="158723" name="Rectangle 3"/>
          <p:cNvSpPr>
            <a:spLocks noGrp="1" noChangeArrowheads="1"/>
          </p:cNvSpPr>
          <p:nvPr>
            <p:ph type="body" idx="1"/>
          </p:nvPr>
        </p:nvSpPr>
        <p:spPr/>
        <p:txBody>
          <a:bodyPr/>
          <a:lstStyle/>
          <a:p>
            <a:pPr algn="just" eaLnBrk="1" hangingPunct="1"/>
            <a:r>
              <a:rPr lang="en-US" altLang="zh-CN" smtClean="0"/>
              <a:t>3.3.1 </a:t>
            </a:r>
            <a:r>
              <a:rPr lang="zh-CN" altLang="en-US" smtClean="0"/>
              <a:t>单表查询</a:t>
            </a:r>
          </a:p>
          <a:p>
            <a:pPr algn="just" eaLnBrk="1" hangingPunct="1"/>
            <a:r>
              <a:rPr lang="en-US" altLang="zh-CN" smtClean="0"/>
              <a:t>3.3.2 </a:t>
            </a:r>
            <a:r>
              <a:rPr lang="zh-CN" altLang="en-US" smtClean="0"/>
              <a:t>连接查询</a:t>
            </a:r>
          </a:p>
          <a:p>
            <a:pPr algn="just" eaLnBrk="1" hangingPunct="1"/>
            <a:r>
              <a:rPr lang="en-US" altLang="zh-CN" smtClean="0">
                <a:solidFill>
                  <a:schemeClr val="accent2"/>
                </a:solidFill>
              </a:rPr>
              <a:t>3.3.3 </a:t>
            </a:r>
            <a:r>
              <a:rPr lang="zh-CN" altLang="en-US" smtClean="0">
                <a:solidFill>
                  <a:schemeClr val="accent2"/>
                </a:solidFill>
              </a:rPr>
              <a:t>嵌套查询</a:t>
            </a:r>
          </a:p>
          <a:p>
            <a:pPr algn="just" eaLnBrk="1" hangingPunct="1"/>
            <a:r>
              <a:rPr lang="en-US" altLang="zh-CN" smtClean="0"/>
              <a:t>3.3.4 </a:t>
            </a:r>
            <a:r>
              <a:rPr lang="zh-CN" altLang="en-US" smtClean="0"/>
              <a:t>集合查询</a:t>
            </a:r>
          </a:p>
          <a:p>
            <a:pPr eaLnBrk="1" hangingPunct="1"/>
            <a:r>
              <a:rPr lang="en-US" altLang="zh-CN" smtClean="0"/>
              <a:t>3.3.5 </a:t>
            </a:r>
            <a:r>
              <a:rPr lang="zh-CN" altLang="en-US" smtClean="0"/>
              <a:t>小结 </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en-US" altLang="zh-CN" smtClean="0"/>
              <a:t>3.3.3  </a:t>
            </a:r>
            <a:r>
              <a:rPr lang="zh-CN" altLang="en-US" smtClean="0"/>
              <a:t>嵌套查询</a:t>
            </a:r>
          </a:p>
        </p:txBody>
      </p:sp>
      <p:sp>
        <p:nvSpPr>
          <p:cNvPr id="159747" name="Rectangle 3"/>
          <p:cNvSpPr>
            <a:spLocks noGrp="1" noChangeArrowheads="1"/>
          </p:cNvSpPr>
          <p:nvPr>
            <p:ph type="body" idx="1"/>
          </p:nvPr>
        </p:nvSpPr>
        <p:spPr/>
        <p:txBody>
          <a:bodyPr/>
          <a:lstStyle/>
          <a:p>
            <a:pPr eaLnBrk="1" hangingPunct="1">
              <a:lnSpc>
                <a:spcPct val="130000"/>
              </a:lnSpc>
            </a:pPr>
            <a:r>
              <a:rPr lang="zh-CN" altLang="en-US" smtClean="0"/>
              <a:t>嵌套查询概述</a:t>
            </a:r>
          </a:p>
          <a:p>
            <a:pPr eaLnBrk="1" hangingPunct="1">
              <a:lnSpc>
                <a:spcPct val="130000"/>
              </a:lnSpc>
            </a:pPr>
            <a:r>
              <a:rPr lang="zh-CN" altLang="en-US" smtClean="0"/>
              <a:t>嵌套查询分类</a:t>
            </a:r>
          </a:p>
          <a:p>
            <a:pPr eaLnBrk="1" hangingPunct="1">
              <a:lnSpc>
                <a:spcPct val="130000"/>
              </a:lnSpc>
            </a:pPr>
            <a:r>
              <a:rPr lang="zh-CN" altLang="en-US" smtClean="0"/>
              <a:t>嵌套查询求解方法</a:t>
            </a:r>
          </a:p>
          <a:p>
            <a:pPr eaLnBrk="1" hangingPunct="1">
              <a:lnSpc>
                <a:spcPct val="130000"/>
              </a:lnSpc>
            </a:pPr>
            <a:r>
              <a:rPr lang="zh-CN" altLang="en-US" smtClean="0"/>
              <a:t>引出子查询的谓词</a:t>
            </a:r>
            <a:r>
              <a:rPr lang="zh-CN" altLang="en-US" smtClean="0">
                <a:solidFill>
                  <a:schemeClr val="tx2"/>
                </a:solidFill>
              </a:rPr>
              <a:t> </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zh-CN" altLang="en-US" smtClean="0"/>
              <a:t>嵌套查询</a:t>
            </a:r>
            <a:r>
              <a:rPr lang="en-US" altLang="zh-CN" smtClean="0"/>
              <a:t>(</a:t>
            </a:r>
            <a:r>
              <a:rPr lang="zh-CN" altLang="en-US" smtClean="0"/>
              <a:t>续</a:t>
            </a:r>
            <a:r>
              <a:rPr lang="en-US" altLang="zh-CN" smtClean="0"/>
              <a:t>)</a:t>
            </a:r>
          </a:p>
        </p:txBody>
      </p:sp>
      <p:sp>
        <p:nvSpPr>
          <p:cNvPr id="160771" name="Rectangle 3"/>
          <p:cNvSpPr>
            <a:spLocks noGrp="1" noChangeArrowheads="1"/>
          </p:cNvSpPr>
          <p:nvPr>
            <p:ph type="body" idx="1"/>
          </p:nvPr>
        </p:nvSpPr>
        <p:spPr/>
        <p:txBody>
          <a:bodyPr/>
          <a:lstStyle/>
          <a:p>
            <a:pPr eaLnBrk="1" hangingPunct="1">
              <a:lnSpc>
                <a:spcPct val="120000"/>
              </a:lnSpc>
            </a:pPr>
            <a:r>
              <a:rPr lang="zh-CN" altLang="en-US" smtClean="0"/>
              <a:t>嵌套查询概述</a:t>
            </a:r>
          </a:p>
          <a:p>
            <a:pPr lvl="1" eaLnBrk="1" hangingPunct="1">
              <a:lnSpc>
                <a:spcPct val="110000"/>
              </a:lnSpc>
              <a:spcAft>
                <a:spcPct val="40000"/>
              </a:spcAft>
            </a:pPr>
            <a:r>
              <a:rPr lang="zh-CN" altLang="en-US" smtClean="0"/>
              <a:t>一个</a:t>
            </a:r>
            <a:r>
              <a:rPr lang="en-US" altLang="zh-CN" smtClean="0"/>
              <a:t>SELECT-FROM-WHERE</a:t>
            </a:r>
            <a:r>
              <a:rPr lang="zh-CN" altLang="en-US" smtClean="0"/>
              <a:t>语句称为一个查询块</a:t>
            </a:r>
          </a:p>
          <a:p>
            <a:pPr lvl="1" eaLnBrk="1" hangingPunct="1">
              <a:lnSpc>
                <a:spcPct val="110000"/>
              </a:lnSpc>
            </a:pPr>
            <a:r>
              <a:rPr lang="zh-CN" altLang="en-US" smtClean="0"/>
              <a:t>将一个查询块嵌套在另一个查询块的</a:t>
            </a:r>
            <a:r>
              <a:rPr lang="en-US" altLang="zh-CN" smtClean="0"/>
              <a:t>WHERE</a:t>
            </a:r>
            <a:r>
              <a:rPr lang="zh-CN" altLang="en-US" smtClean="0"/>
              <a:t>子句或</a:t>
            </a:r>
            <a:r>
              <a:rPr lang="en-US" altLang="zh-CN" smtClean="0"/>
              <a:t>HAVING</a:t>
            </a:r>
            <a:r>
              <a:rPr lang="zh-CN" altLang="en-US" smtClean="0"/>
              <a:t>短语的条件中的查询称为嵌套查询</a:t>
            </a:r>
          </a:p>
          <a:p>
            <a:pPr eaLnBrk="1" hangingPunct="1">
              <a:lnSpc>
                <a:spcPct val="120000"/>
              </a:lnSpc>
              <a:buFont typeface="Wingdings" pitchFamily="2" charset="2"/>
              <a:buNone/>
            </a:pPr>
            <a:r>
              <a:rPr lang="zh-CN" altLang="en-US" smtClean="0"/>
              <a:t>        </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zh-CN" altLang="en-US" smtClean="0"/>
              <a:t>嵌套查询</a:t>
            </a:r>
            <a:r>
              <a:rPr lang="en-US" altLang="zh-CN" smtClean="0"/>
              <a:t>(</a:t>
            </a:r>
            <a:r>
              <a:rPr lang="zh-CN" altLang="en-US" smtClean="0"/>
              <a:t>续</a:t>
            </a:r>
            <a:r>
              <a:rPr lang="en-US" altLang="zh-CN" smtClean="0"/>
              <a:t>)</a:t>
            </a:r>
          </a:p>
        </p:txBody>
      </p:sp>
      <p:sp>
        <p:nvSpPr>
          <p:cNvPr id="161795"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smtClean="0"/>
              <a:t>例</a:t>
            </a:r>
          </a:p>
          <a:p>
            <a:pPr eaLnBrk="1" hangingPunct="1">
              <a:lnSpc>
                <a:spcPct val="90000"/>
              </a:lnSpc>
              <a:buClrTx/>
              <a:buSzTx/>
              <a:buFontTx/>
              <a:buNone/>
            </a:pPr>
            <a:r>
              <a:rPr lang="zh-CN" altLang="en-US" sz="2600" smtClean="0"/>
              <a:t>     </a:t>
            </a:r>
            <a:r>
              <a:rPr lang="en-US" altLang="zh-CN" sz="2600" smtClean="0">
                <a:solidFill>
                  <a:srgbClr val="0099FF"/>
                </a:solidFill>
              </a:rPr>
              <a:t>SELECT Sname		</a:t>
            </a:r>
            <a:r>
              <a:rPr lang="zh-CN" altLang="en-US" sz="2600" smtClean="0">
                <a:solidFill>
                  <a:srgbClr val="0099FF"/>
                </a:solidFill>
              </a:rPr>
              <a:t>外层查询</a:t>
            </a:r>
            <a:r>
              <a:rPr lang="en-US" altLang="zh-CN" sz="2600" smtClean="0">
                <a:solidFill>
                  <a:srgbClr val="0099FF"/>
                </a:solidFill>
              </a:rPr>
              <a:t>/</a:t>
            </a:r>
            <a:r>
              <a:rPr lang="zh-CN" altLang="en-US" sz="2600" smtClean="0">
                <a:solidFill>
                  <a:srgbClr val="0099FF"/>
                </a:solidFill>
              </a:rPr>
              <a:t>父查询</a:t>
            </a:r>
          </a:p>
          <a:p>
            <a:pPr eaLnBrk="1" hangingPunct="1">
              <a:lnSpc>
                <a:spcPct val="90000"/>
              </a:lnSpc>
              <a:buClrTx/>
              <a:buSzTx/>
              <a:buFontTx/>
              <a:buNone/>
            </a:pPr>
            <a:r>
              <a:rPr lang="zh-CN" altLang="en-US" sz="2600" smtClean="0">
                <a:solidFill>
                  <a:srgbClr val="0099FF"/>
                </a:solidFill>
              </a:rPr>
              <a:t>     </a:t>
            </a:r>
            <a:r>
              <a:rPr lang="en-US" altLang="zh-CN" sz="2600" smtClean="0">
                <a:solidFill>
                  <a:srgbClr val="0099FF"/>
                </a:solidFill>
              </a:rPr>
              <a:t>FROM Student</a:t>
            </a:r>
          </a:p>
          <a:p>
            <a:pPr eaLnBrk="1" hangingPunct="1">
              <a:lnSpc>
                <a:spcPct val="90000"/>
              </a:lnSpc>
              <a:buClrTx/>
              <a:buSzTx/>
              <a:buFontTx/>
              <a:buNone/>
            </a:pPr>
            <a:r>
              <a:rPr lang="en-US" altLang="zh-CN" sz="2600" smtClean="0">
                <a:solidFill>
                  <a:srgbClr val="0099FF"/>
                </a:solidFill>
              </a:rPr>
              <a:t>     WHERE Sno IN</a:t>
            </a:r>
          </a:p>
          <a:p>
            <a:pPr eaLnBrk="1" hangingPunct="1">
              <a:lnSpc>
                <a:spcPct val="90000"/>
              </a:lnSpc>
              <a:buClrTx/>
              <a:buSzTx/>
              <a:buFontTx/>
              <a:buNone/>
            </a:pPr>
            <a:r>
              <a:rPr lang="en-US" altLang="zh-CN" sz="2600" smtClean="0"/>
              <a:t>         </a:t>
            </a:r>
            <a:r>
              <a:rPr lang="zh-CN" altLang="en-US" sz="2600" smtClean="0">
                <a:solidFill>
                  <a:srgbClr val="FF3399"/>
                </a:solidFill>
              </a:rPr>
              <a:t>（</a:t>
            </a:r>
            <a:r>
              <a:rPr lang="en-US" altLang="zh-CN" sz="2600" smtClean="0">
                <a:solidFill>
                  <a:srgbClr val="FF3399"/>
                </a:solidFill>
              </a:rPr>
              <a:t>SELECT Sno            </a:t>
            </a:r>
            <a:r>
              <a:rPr lang="zh-CN" altLang="en-US" sz="2600" smtClean="0">
                <a:solidFill>
                  <a:srgbClr val="FF3399"/>
                </a:solidFill>
              </a:rPr>
              <a:t>子内层查询</a:t>
            </a:r>
            <a:r>
              <a:rPr lang="en-US" altLang="zh-CN" sz="2600" smtClean="0">
                <a:solidFill>
                  <a:srgbClr val="FF3399"/>
                </a:solidFill>
              </a:rPr>
              <a:t>/</a:t>
            </a:r>
            <a:r>
              <a:rPr lang="zh-CN" altLang="en-US" sz="2600" smtClean="0">
                <a:solidFill>
                  <a:srgbClr val="FF3399"/>
                </a:solidFill>
              </a:rPr>
              <a:t>子查询</a:t>
            </a:r>
          </a:p>
          <a:p>
            <a:pPr eaLnBrk="1" hangingPunct="1">
              <a:lnSpc>
                <a:spcPct val="90000"/>
              </a:lnSpc>
              <a:buClrTx/>
              <a:buSzTx/>
              <a:buFontTx/>
              <a:buNone/>
            </a:pPr>
            <a:r>
              <a:rPr lang="zh-CN" altLang="en-US" sz="2600" smtClean="0">
                <a:solidFill>
                  <a:srgbClr val="FF3399"/>
                </a:solidFill>
              </a:rPr>
              <a:t>           </a:t>
            </a:r>
            <a:r>
              <a:rPr lang="en-US" altLang="zh-CN" sz="2600" smtClean="0">
                <a:solidFill>
                  <a:srgbClr val="FF3399"/>
                </a:solidFill>
              </a:rPr>
              <a:t>FROM SC</a:t>
            </a:r>
          </a:p>
          <a:p>
            <a:pPr eaLnBrk="1" hangingPunct="1">
              <a:lnSpc>
                <a:spcPct val="90000"/>
              </a:lnSpc>
              <a:buClrTx/>
              <a:buSzTx/>
              <a:buFontTx/>
              <a:buNone/>
            </a:pPr>
            <a:r>
              <a:rPr lang="en-US" altLang="zh-CN" sz="2600" smtClean="0">
                <a:solidFill>
                  <a:srgbClr val="FF3399"/>
                </a:solidFill>
              </a:rPr>
              <a:t>           WHERE Cno= ' 2 '</a:t>
            </a:r>
            <a:r>
              <a:rPr lang="zh-CN" altLang="en-US" sz="2600" smtClean="0">
                <a:solidFill>
                  <a:srgbClr val="FF3399"/>
                </a:solidFill>
              </a:rPr>
              <a:t>）；</a:t>
            </a:r>
          </a:p>
          <a:p>
            <a:pPr eaLnBrk="1" hangingPunct="1"/>
            <a:endParaRPr lang="en-US" altLang="zh-CN" sz="2600" smtClean="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zh-CN" altLang="en-US" smtClean="0"/>
              <a:t>嵌套查询</a:t>
            </a:r>
            <a:r>
              <a:rPr lang="en-US" altLang="zh-CN" smtClean="0"/>
              <a:t>(</a:t>
            </a:r>
            <a:r>
              <a:rPr lang="zh-CN" altLang="en-US" smtClean="0"/>
              <a:t>续</a:t>
            </a:r>
            <a:r>
              <a:rPr lang="en-US" altLang="zh-CN" smtClean="0"/>
              <a:t>)</a:t>
            </a:r>
          </a:p>
        </p:txBody>
      </p:sp>
      <p:sp>
        <p:nvSpPr>
          <p:cNvPr id="162819" name="Rectangle 3"/>
          <p:cNvSpPr>
            <a:spLocks noGrp="1" noChangeArrowheads="1"/>
          </p:cNvSpPr>
          <p:nvPr>
            <p:ph type="body" idx="1"/>
          </p:nvPr>
        </p:nvSpPr>
        <p:spPr/>
        <p:txBody>
          <a:bodyPr/>
          <a:lstStyle/>
          <a:p>
            <a:pPr lvl="1" eaLnBrk="1" hangingPunct="1">
              <a:lnSpc>
                <a:spcPct val="140000"/>
              </a:lnSpc>
            </a:pPr>
            <a:r>
              <a:rPr lang="zh-CN" altLang="en-US" smtClean="0"/>
              <a:t>子查询的限制</a:t>
            </a:r>
          </a:p>
          <a:p>
            <a:pPr lvl="2" eaLnBrk="1" hangingPunct="1">
              <a:lnSpc>
                <a:spcPct val="140000"/>
              </a:lnSpc>
            </a:pPr>
            <a:r>
              <a:rPr lang="zh-CN" altLang="en-US" sz="2600" smtClean="0"/>
              <a:t>不能使用</a:t>
            </a:r>
            <a:r>
              <a:rPr lang="en-US" altLang="zh-CN" sz="2600" smtClean="0"/>
              <a:t>ORDER BY</a:t>
            </a:r>
            <a:r>
              <a:rPr lang="zh-CN" altLang="en-US" sz="2600" smtClean="0"/>
              <a:t>子句</a:t>
            </a:r>
          </a:p>
          <a:p>
            <a:pPr lvl="1" eaLnBrk="1" hangingPunct="1">
              <a:lnSpc>
                <a:spcPct val="140000"/>
              </a:lnSpc>
            </a:pPr>
            <a:r>
              <a:rPr lang="zh-CN" altLang="en-US" smtClean="0"/>
              <a:t>层层嵌套方式反映了 </a:t>
            </a:r>
            <a:r>
              <a:rPr lang="en-US" altLang="zh-CN" smtClean="0"/>
              <a:t>SQL</a:t>
            </a:r>
            <a:r>
              <a:rPr lang="zh-CN" altLang="en-US" smtClean="0"/>
              <a:t>语言的结构化</a:t>
            </a:r>
          </a:p>
          <a:p>
            <a:pPr lvl="1" eaLnBrk="1" hangingPunct="1">
              <a:lnSpc>
                <a:spcPct val="140000"/>
              </a:lnSpc>
            </a:pPr>
            <a:r>
              <a:rPr lang="zh-CN" altLang="en-US" smtClean="0"/>
              <a:t>有些嵌套查询可以用连接运算替代</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smtClean="0"/>
              <a:t>嵌套查询</a:t>
            </a:r>
            <a:r>
              <a:rPr lang="en-US" altLang="zh-CN" smtClean="0"/>
              <a:t>(</a:t>
            </a:r>
            <a:r>
              <a:rPr lang="zh-CN" altLang="en-US" smtClean="0"/>
              <a:t>续</a:t>
            </a:r>
            <a:r>
              <a:rPr lang="en-US" altLang="zh-CN" smtClean="0"/>
              <a:t>)</a:t>
            </a:r>
          </a:p>
        </p:txBody>
      </p:sp>
      <p:sp>
        <p:nvSpPr>
          <p:cNvPr id="163843" name="Rectangle 3"/>
          <p:cNvSpPr>
            <a:spLocks noGrp="1" noChangeArrowheads="1"/>
          </p:cNvSpPr>
          <p:nvPr>
            <p:ph type="body" idx="1"/>
          </p:nvPr>
        </p:nvSpPr>
        <p:spPr/>
        <p:txBody>
          <a:bodyPr/>
          <a:lstStyle/>
          <a:p>
            <a:pPr eaLnBrk="1" hangingPunct="1"/>
            <a:r>
              <a:rPr lang="zh-CN" altLang="en-US" dirty="0" smtClean="0"/>
              <a:t>嵌套查询分类</a:t>
            </a:r>
          </a:p>
          <a:p>
            <a:pPr lvl="1" eaLnBrk="1" hangingPunct="1">
              <a:spcBef>
                <a:spcPct val="60000"/>
              </a:spcBef>
            </a:pPr>
            <a:r>
              <a:rPr lang="zh-CN" altLang="en-US" dirty="0" smtClean="0"/>
              <a:t>不相关子查询</a:t>
            </a:r>
          </a:p>
          <a:p>
            <a:pPr lvl="2" eaLnBrk="1" hangingPunct="1"/>
            <a:r>
              <a:rPr lang="zh-CN" altLang="en-US" sz="2600" dirty="0" smtClean="0"/>
              <a:t>子查询的查询条件</a:t>
            </a:r>
            <a:r>
              <a:rPr lang="zh-CN" altLang="en-US" sz="2600" dirty="0" smtClean="0">
                <a:solidFill>
                  <a:srgbClr val="FF0000"/>
                </a:solidFill>
              </a:rPr>
              <a:t>不依赖</a:t>
            </a:r>
            <a:r>
              <a:rPr lang="zh-CN" altLang="en-US" sz="2600" dirty="0" smtClean="0"/>
              <a:t>于父查询</a:t>
            </a:r>
          </a:p>
          <a:p>
            <a:pPr lvl="1" eaLnBrk="1" hangingPunct="1">
              <a:spcBef>
                <a:spcPct val="60000"/>
              </a:spcBef>
            </a:pPr>
            <a:r>
              <a:rPr lang="zh-CN" altLang="en-US" dirty="0" smtClean="0"/>
              <a:t>相关子查询</a:t>
            </a:r>
          </a:p>
          <a:p>
            <a:pPr lvl="2" eaLnBrk="1" hangingPunct="1"/>
            <a:r>
              <a:rPr lang="zh-CN" altLang="en-US" sz="2600" dirty="0" smtClean="0"/>
              <a:t>子查询的查询条件</a:t>
            </a:r>
            <a:r>
              <a:rPr lang="zh-CN" altLang="en-US" sz="2600" dirty="0" smtClean="0">
                <a:solidFill>
                  <a:srgbClr val="FF0000"/>
                </a:solidFill>
              </a:rPr>
              <a:t>依赖于</a:t>
            </a:r>
            <a:r>
              <a:rPr lang="zh-CN" altLang="en-US" sz="2600" dirty="0" smtClean="0"/>
              <a:t>父查询</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SQL</a:t>
            </a:r>
            <a:r>
              <a:rPr lang="zh-CN" altLang="en-US" smtClean="0"/>
              <a:t>语言的基本概念（续） </a:t>
            </a:r>
          </a:p>
        </p:txBody>
      </p:sp>
      <p:sp>
        <p:nvSpPr>
          <p:cNvPr id="454659" name="Rectangle 3"/>
          <p:cNvSpPr>
            <a:spLocks noGrp="1" noChangeArrowheads="1"/>
          </p:cNvSpPr>
          <p:nvPr>
            <p:ph type="body" idx="1"/>
          </p:nvPr>
        </p:nvSpPr>
        <p:spPr/>
        <p:txBody>
          <a:bodyPr/>
          <a:lstStyle/>
          <a:p>
            <a:pPr algn="just" eaLnBrk="1" hangingPunct="1">
              <a:lnSpc>
                <a:spcPct val="90000"/>
              </a:lnSpc>
            </a:pPr>
            <a:r>
              <a:rPr lang="zh-CN" altLang="en-US" sz="2100" smtClean="0"/>
              <a:t>用户用</a:t>
            </a:r>
            <a:r>
              <a:rPr lang="en-US" altLang="zh-CN" sz="2100" smtClean="0"/>
              <a:t>SQL</a:t>
            </a:r>
            <a:r>
              <a:rPr lang="zh-CN" altLang="en-US" sz="2100" smtClean="0"/>
              <a:t>语言对基本表和视图进行操作</a:t>
            </a:r>
          </a:p>
          <a:p>
            <a:pPr algn="just" eaLnBrk="1" hangingPunct="1">
              <a:lnSpc>
                <a:spcPct val="90000"/>
              </a:lnSpc>
            </a:pPr>
            <a:r>
              <a:rPr lang="zh-CN" altLang="en-US" sz="2100" smtClean="0"/>
              <a:t>基本表</a:t>
            </a:r>
          </a:p>
          <a:p>
            <a:pPr lvl="1" algn="just" eaLnBrk="1" hangingPunct="1">
              <a:lnSpc>
                <a:spcPct val="90000"/>
              </a:lnSpc>
            </a:pPr>
            <a:r>
              <a:rPr lang="zh-CN" altLang="en-US" sz="2200" smtClean="0"/>
              <a:t>本身独立存在的表，一个关系对应一个表</a:t>
            </a:r>
          </a:p>
          <a:p>
            <a:pPr lvl="1" algn="just" eaLnBrk="1" hangingPunct="1">
              <a:lnSpc>
                <a:spcPct val="90000"/>
              </a:lnSpc>
            </a:pPr>
            <a:r>
              <a:rPr lang="zh-CN" altLang="en-US" sz="2200" smtClean="0"/>
              <a:t>一个（或多个）基本表对应一个存储文件</a:t>
            </a:r>
          </a:p>
          <a:p>
            <a:pPr lvl="1" algn="just" eaLnBrk="1" hangingPunct="1">
              <a:lnSpc>
                <a:spcPct val="90000"/>
              </a:lnSpc>
            </a:pPr>
            <a:r>
              <a:rPr lang="zh-CN" altLang="en-US" sz="2200" smtClean="0"/>
              <a:t>一个表可以带若干索引，索引也存放在存储文件中</a:t>
            </a:r>
            <a:endParaRPr lang="zh-CN" altLang="en-US" sz="2000" smtClean="0"/>
          </a:p>
          <a:p>
            <a:pPr algn="just" eaLnBrk="1" hangingPunct="1">
              <a:lnSpc>
                <a:spcPct val="90000"/>
              </a:lnSpc>
            </a:pPr>
            <a:r>
              <a:rPr lang="zh-CN" altLang="en-US" sz="2100" smtClean="0"/>
              <a:t>存储文件</a:t>
            </a:r>
          </a:p>
          <a:p>
            <a:pPr lvl="1" algn="just" eaLnBrk="1" hangingPunct="1">
              <a:lnSpc>
                <a:spcPct val="90000"/>
              </a:lnSpc>
            </a:pPr>
            <a:r>
              <a:rPr lang="zh-CN" altLang="en-US" sz="2200" smtClean="0"/>
              <a:t>存储文件的逻辑结构组成了关系数据库的内模式</a:t>
            </a:r>
          </a:p>
          <a:p>
            <a:pPr lvl="1" algn="just" eaLnBrk="1" hangingPunct="1">
              <a:lnSpc>
                <a:spcPct val="90000"/>
              </a:lnSpc>
            </a:pPr>
            <a:r>
              <a:rPr lang="zh-CN" altLang="en-US" sz="2200" smtClean="0"/>
              <a:t>存储文件的物理结构是任意的，对用户是透明的</a:t>
            </a:r>
          </a:p>
          <a:p>
            <a:pPr algn="just" eaLnBrk="1" hangingPunct="1">
              <a:lnSpc>
                <a:spcPct val="90000"/>
              </a:lnSpc>
            </a:pPr>
            <a:r>
              <a:rPr lang="zh-CN" altLang="en-US" sz="2100" smtClean="0"/>
              <a:t>视图</a:t>
            </a:r>
          </a:p>
          <a:p>
            <a:pPr lvl="1" algn="just" eaLnBrk="1" hangingPunct="1">
              <a:lnSpc>
                <a:spcPct val="90000"/>
              </a:lnSpc>
            </a:pPr>
            <a:r>
              <a:rPr lang="zh-CN" altLang="en-US" sz="2200" smtClean="0"/>
              <a:t>从一个或几个基本表或视图导出的表</a:t>
            </a:r>
          </a:p>
          <a:p>
            <a:pPr lvl="1" eaLnBrk="1" hangingPunct="1">
              <a:lnSpc>
                <a:spcPct val="90000"/>
              </a:lnSpc>
            </a:pPr>
            <a:r>
              <a:rPr lang="zh-CN" altLang="en-US" sz="2200" smtClean="0"/>
              <a:t>是虚表，只存放视图的定义而不存放对应数据</a:t>
            </a:r>
            <a:r>
              <a:rPr lang="zh-CN" alt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4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46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54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54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5465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546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546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5465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5465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5465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546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zh-CN" altLang="en-US" smtClean="0"/>
              <a:t>嵌套查询</a:t>
            </a:r>
            <a:r>
              <a:rPr lang="en-US" altLang="zh-CN" smtClean="0"/>
              <a:t>(</a:t>
            </a:r>
            <a:r>
              <a:rPr lang="zh-CN" altLang="en-US" smtClean="0"/>
              <a:t>续</a:t>
            </a:r>
            <a:r>
              <a:rPr lang="en-US" altLang="zh-CN" smtClean="0"/>
              <a:t>)</a:t>
            </a:r>
          </a:p>
        </p:txBody>
      </p:sp>
      <p:sp>
        <p:nvSpPr>
          <p:cNvPr id="164867" name="Rectangle 3"/>
          <p:cNvSpPr>
            <a:spLocks noGrp="1" noChangeArrowheads="1"/>
          </p:cNvSpPr>
          <p:nvPr>
            <p:ph type="body" idx="1"/>
          </p:nvPr>
        </p:nvSpPr>
        <p:spPr/>
        <p:txBody>
          <a:bodyPr/>
          <a:lstStyle/>
          <a:p>
            <a:pPr eaLnBrk="1" hangingPunct="1">
              <a:lnSpc>
                <a:spcPct val="110000"/>
              </a:lnSpc>
            </a:pPr>
            <a:r>
              <a:rPr lang="zh-CN" altLang="en-US" smtClean="0"/>
              <a:t>嵌套查询求解方法</a:t>
            </a:r>
          </a:p>
          <a:p>
            <a:pPr lvl="1" eaLnBrk="1" hangingPunct="1">
              <a:lnSpc>
                <a:spcPct val="110000"/>
              </a:lnSpc>
            </a:pPr>
            <a:r>
              <a:rPr lang="zh-CN" altLang="en-US" smtClean="0"/>
              <a:t>不相关子查询</a:t>
            </a:r>
          </a:p>
          <a:p>
            <a:pPr lvl="2" eaLnBrk="1" hangingPunct="1">
              <a:lnSpc>
                <a:spcPct val="110000"/>
              </a:lnSpc>
            </a:pPr>
            <a:r>
              <a:rPr lang="zh-CN" altLang="en-US" sz="2600" smtClean="0"/>
              <a:t>是由里向外逐层处理。即每个子查询在上一级查询处理之前求解，子查询的结果用于建立其父查询的查找条件。</a:t>
            </a:r>
          </a:p>
          <a:p>
            <a:pPr lvl="1" eaLnBrk="1" hangingPunct="1">
              <a:lnSpc>
                <a:spcPct val="110000"/>
              </a:lnSpc>
            </a:pPr>
            <a:endParaRPr lang="en-US" altLang="zh-CN" smtClean="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smtClean="0"/>
              <a:t>嵌套查询</a:t>
            </a:r>
            <a:r>
              <a:rPr lang="en-US" altLang="zh-CN" smtClean="0"/>
              <a:t>(</a:t>
            </a:r>
            <a:r>
              <a:rPr lang="zh-CN" altLang="en-US" smtClean="0"/>
              <a:t>续</a:t>
            </a:r>
            <a:r>
              <a:rPr lang="en-US" altLang="zh-CN" smtClean="0"/>
              <a:t>)</a:t>
            </a:r>
          </a:p>
        </p:txBody>
      </p:sp>
      <p:sp>
        <p:nvSpPr>
          <p:cNvPr id="165891" name="Rectangle 3"/>
          <p:cNvSpPr>
            <a:spLocks noGrp="1" noChangeArrowheads="1"/>
          </p:cNvSpPr>
          <p:nvPr>
            <p:ph type="body" idx="1"/>
          </p:nvPr>
        </p:nvSpPr>
        <p:spPr/>
        <p:txBody>
          <a:bodyPr/>
          <a:lstStyle/>
          <a:p>
            <a:pPr eaLnBrk="1" hangingPunct="1">
              <a:lnSpc>
                <a:spcPct val="90000"/>
              </a:lnSpc>
            </a:pPr>
            <a:r>
              <a:rPr lang="zh-CN" altLang="en-US" smtClean="0"/>
              <a:t>嵌套查询求解方法（续）</a:t>
            </a:r>
          </a:p>
          <a:p>
            <a:pPr lvl="1" eaLnBrk="1" hangingPunct="1"/>
            <a:r>
              <a:rPr lang="zh-CN" altLang="en-US" smtClean="0"/>
              <a:t>相关子查询</a:t>
            </a:r>
          </a:p>
          <a:p>
            <a:pPr lvl="2" eaLnBrk="1" hangingPunct="1"/>
            <a:r>
              <a:rPr lang="zh-CN" altLang="en-US" sz="2600" smtClean="0"/>
              <a:t>首先取外层查询中表的第一个元组，根据它与内层查询相关的属性值处理内层查询，若</a:t>
            </a:r>
            <a:r>
              <a:rPr lang="en-US" altLang="zh-CN" sz="2600" smtClean="0"/>
              <a:t>WHERE</a:t>
            </a:r>
            <a:r>
              <a:rPr lang="zh-CN" altLang="en-US" sz="2600" smtClean="0"/>
              <a:t>子句返回值为真，则取此元组放入结果表；</a:t>
            </a:r>
          </a:p>
          <a:p>
            <a:pPr lvl="2" eaLnBrk="1" hangingPunct="1"/>
            <a:r>
              <a:rPr lang="zh-CN" altLang="en-US" sz="2600" smtClean="0"/>
              <a:t>然后再取外层表的下一个元组；</a:t>
            </a:r>
          </a:p>
          <a:p>
            <a:pPr lvl="2" eaLnBrk="1" hangingPunct="1"/>
            <a:r>
              <a:rPr lang="zh-CN" altLang="en-US" sz="2600" smtClean="0"/>
              <a:t>重复这一过程，直至外层表全部检查完为止。</a:t>
            </a:r>
            <a:endParaRPr lang="zh-CN" altLang="en-US" smtClean="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zh-CN" altLang="en-US" smtClean="0"/>
              <a:t>嵌套查询</a:t>
            </a:r>
            <a:r>
              <a:rPr lang="en-US" altLang="zh-CN" smtClean="0"/>
              <a:t>(</a:t>
            </a:r>
            <a:r>
              <a:rPr lang="zh-CN" altLang="en-US" smtClean="0"/>
              <a:t>续</a:t>
            </a:r>
            <a:r>
              <a:rPr lang="en-US" altLang="zh-CN" smtClean="0"/>
              <a:t>)</a:t>
            </a:r>
          </a:p>
        </p:txBody>
      </p:sp>
      <p:sp>
        <p:nvSpPr>
          <p:cNvPr id="166915" name="Rectangle 3"/>
          <p:cNvSpPr>
            <a:spLocks noGrp="1" noChangeArrowheads="1"/>
          </p:cNvSpPr>
          <p:nvPr>
            <p:ph type="body" idx="1"/>
          </p:nvPr>
        </p:nvSpPr>
        <p:spPr/>
        <p:txBody>
          <a:bodyPr/>
          <a:lstStyle/>
          <a:p>
            <a:pPr eaLnBrk="1" hangingPunct="1">
              <a:lnSpc>
                <a:spcPct val="160000"/>
              </a:lnSpc>
            </a:pPr>
            <a:r>
              <a:rPr lang="zh-CN" altLang="en-US" smtClean="0"/>
              <a:t>引出子查询的谓词</a:t>
            </a:r>
          </a:p>
          <a:p>
            <a:pPr lvl="1" eaLnBrk="1" hangingPunct="1">
              <a:lnSpc>
                <a:spcPct val="160000"/>
              </a:lnSpc>
            </a:pPr>
            <a:r>
              <a:rPr lang="zh-CN" altLang="en-US" smtClean="0">
                <a:latin typeface="宋体" pitchFamily="2" charset="-122"/>
              </a:rPr>
              <a:t>带有</a:t>
            </a:r>
            <a:r>
              <a:rPr lang="en-US" altLang="zh-CN" smtClean="0">
                <a:latin typeface="宋体" pitchFamily="2" charset="-122"/>
              </a:rPr>
              <a:t>IN</a:t>
            </a:r>
            <a:r>
              <a:rPr lang="zh-CN" altLang="en-US" smtClean="0">
                <a:latin typeface="宋体" pitchFamily="2" charset="-122"/>
              </a:rPr>
              <a:t>谓词的子查询</a:t>
            </a:r>
          </a:p>
          <a:p>
            <a:pPr lvl="1" eaLnBrk="1" hangingPunct="1">
              <a:lnSpc>
                <a:spcPct val="160000"/>
              </a:lnSpc>
            </a:pPr>
            <a:r>
              <a:rPr lang="zh-CN" altLang="en-US" smtClean="0">
                <a:latin typeface="宋体" pitchFamily="2" charset="-122"/>
              </a:rPr>
              <a:t>带有比较运算符的子查询</a:t>
            </a:r>
          </a:p>
          <a:p>
            <a:pPr lvl="1" eaLnBrk="1" hangingPunct="1">
              <a:lnSpc>
                <a:spcPct val="160000"/>
              </a:lnSpc>
            </a:pPr>
            <a:r>
              <a:rPr lang="zh-CN" altLang="en-US" smtClean="0">
                <a:latin typeface="宋体" pitchFamily="2" charset="-122"/>
              </a:rPr>
              <a:t>带有</a:t>
            </a:r>
            <a:r>
              <a:rPr lang="en-US" altLang="zh-CN" smtClean="0">
                <a:latin typeface="宋体" pitchFamily="2" charset="-122"/>
              </a:rPr>
              <a:t>ANY</a:t>
            </a:r>
            <a:r>
              <a:rPr lang="zh-CN" altLang="en-US" smtClean="0">
                <a:latin typeface="宋体" pitchFamily="2" charset="-122"/>
              </a:rPr>
              <a:t>或</a:t>
            </a:r>
            <a:r>
              <a:rPr lang="en-US" altLang="zh-CN" smtClean="0">
                <a:latin typeface="宋体" pitchFamily="2" charset="-122"/>
              </a:rPr>
              <a:t>ALL</a:t>
            </a:r>
            <a:r>
              <a:rPr lang="zh-CN" altLang="en-US" smtClean="0">
                <a:latin typeface="宋体" pitchFamily="2" charset="-122"/>
              </a:rPr>
              <a:t>谓词的子查询</a:t>
            </a:r>
          </a:p>
          <a:p>
            <a:pPr lvl="1" eaLnBrk="1" hangingPunct="1">
              <a:lnSpc>
                <a:spcPct val="160000"/>
              </a:lnSpc>
            </a:pPr>
            <a:r>
              <a:rPr lang="zh-CN" altLang="en-US" smtClean="0">
                <a:latin typeface="宋体" pitchFamily="2" charset="-122"/>
              </a:rPr>
              <a:t>带有</a:t>
            </a:r>
            <a:r>
              <a:rPr lang="en-US" altLang="zh-CN" smtClean="0">
                <a:latin typeface="宋体" pitchFamily="2" charset="-122"/>
              </a:rPr>
              <a:t>EXISTS</a:t>
            </a:r>
            <a:r>
              <a:rPr lang="zh-CN" altLang="en-US" smtClean="0">
                <a:latin typeface="宋体" pitchFamily="2" charset="-122"/>
              </a:rPr>
              <a:t>谓词的子查询</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smtClean="0"/>
              <a:t>一、带有</a:t>
            </a:r>
            <a:r>
              <a:rPr lang="en-US" altLang="zh-CN" smtClean="0"/>
              <a:t>IN</a:t>
            </a:r>
            <a:r>
              <a:rPr lang="zh-CN" altLang="en-US" smtClean="0"/>
              <a:t>谓词的子查询</a:t>
            </a:r>
          </a:p>
        </p:txBody>
      </p:sp>
      <p:sp>
        <p:nvSpPr>
          <p:cNvPr id="16793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smtClean="0"/>
              <a:t>[</a:t>
            </a:r>
            <a:r>
              <a:rPr lang="zh-CN" altLang="en-US" sz="2600" smtClean="0"/>
              <a:t>例</a:t>
            </a:r>
            <a:r>
              <a:rPr lang="en-US" altLang="zh-CN" sz="2600" smtClean="0"/>
              <a:t>37]  </a:t>
            </a:r>
            <a:r>
              <a:rPr lang="zh-CN" altLang="en-US" sz="2600" smtClean="0"/>
              <a:t>查询与“刘晨”在同一个系学习的学生。</a:t>
            </a:r>
          </a:p>
          <a:p>
            <a:pPr eaLnBrk="1" hangingPunct="1">
              <a:lnSpc>
                <a:spcPct val="90000"/>
              </a:lnSpc>
              <a:buFont typeface="Wingdings" pitchFamily="2" charset="2"/>
              <a:buNone/>
            </a:pPr>
            <a:endParaRPr lang="zh-CN" altLang="en-US" sz="2600" smtClean="0"/>
          </a:p>
          <a:p>
            <a:pPr lvl="1" eaLnBrk="1" hangingPunct="1">
              <a:lnSpc>
                <a:spcPct val="90000"/>
              </a:lnSpc>
            </a:pPr>
            <a:r>
              <a:rPr lang="zh-CN" altLang="en-US" smtClean="0"/>
              <a:t>此查询要求可以分步来完成</a:t>
            </a:r>
          </a:p>
          <a:p>
            <a:pPr lvl="4" eaLnBrk="1" hangingPunct="1">
              <a:lnSpc>
                <a:spcPct val="90000"/>
              </a:lnSpc>
            </a:pPr>
            <a:endParaRPr lang="zh-CN" altLang="en-US" smtClean="0"/>
          </a:p>
          <a:p>
            <a:pPr eaLnBrk="1" hangingPunct="1">
              <a:lnSpc>
                <a:spcPct val="90000"/>
              </a:lnSpc>
              <a:buFont typeface="Wingdings" pitchFamily="2" charset="2"/>
              <a:buNone/>
            </a:pPr>
            <a:r>
              <a:rPr lang="zh-CN" altLang="en-US" sz="2600" smtClean="0"/>
              <a:t>① 确定“刘晨”所在系名             </a:t>
            </a:r>
          </a:p>
          <a:p>
            <a:pPr eaLnBrk="1" hangingPunct="1">
              <a:lnSpc>
                <a:spcPct val="90000"/>
              </a:lnSpc>
              <a:buFont typeface="Wingdings" pitchFamily="2" charset="2"/>
              <a:buNone/>
            </a:pPr>
            <a:r>
              <a:rPr lang="zh-CN" altLang="en-US" sz="2600" smtClean="0"/>
              <a:t>    </a:t>
            </a:r>
            <a:r>
              <a:rPr lang="en-US" altLang="zh-CN" sz="2100" smtClean="0"/>
              <a:t>SELECT Sdept  </a:t>
            </a:r>
          </a:p>
          <a:p>
            <a:pPr eaLnBrk="1" hangingPunct="1">
              <a:lnSpc>
                <a:spcPct val="90000"/>
              </a:lnSpc>
              <a:buFont typeface="Wingdings" pitchFamily="2" charset="2"/>
              <a:buNone/>
            </a:pPr>
            <a:r>
              <a:rPr lang="en-US" altLang="zh-CN" sz="2100" smtClean="0"/>
              <a:t>     FROM   Student                            </a:t>
            </a:r>
          </a:p>
          <a:p>
            <a:pPr eaLnBrk="1" hangingPunct="1">
              <a:lnSpc>
                <a:spcPct val="90000"/>
              </a:lnSpc>
              <a:buFont typeface="Wingdings" pitchFamily="2" charset="2"/>
              <a:buNone/>
            </a:pPr>
            <a:r>
              <a:rPr lang="en-US" altLang="zh-CN" sz="2100" smtClean="0"/>
              <a:t>     WHERE  Sname= ' </a:t>
            </a:r>
            <a:r>
              <a:rPr lang="zh-CN" altLang="en-US" sz="2100" smtClean="0"/>
              <a:t>刘晨 </a:t>
            </a:r>
            <a:r>
              <a:rPr lang="en-US" altLang="zh-CN" sz="2100" smtClean="0"/>
              <a:t>'</a:t>
            </a:r>
            <a:r>
              <a:rPr lang="zh-CN" altLang="en-US" sz="2100" smtClean="0"/>
              <a:t>；</a:t>
            </a:r>
          </a:p>
          <a:p>
            <a:pPr eaLnBrk="1" hangingPunct="1">
              <a:lnSpc>
                <a:spcPct val="90000"/>
              </a:lnSpc>
              <a:buFont typeface="Wingdings" pitchFamily="2" charset="2"/>
              <a:buNone/>
            </a:pPr>
            <a:r>
              <a:rPr lang="zh-CN" altLang="en-US" sz="2100" smtClean="0"/>
              <a:t>	结果为：  </a:t>
            </a:r>
          </a:p>
          <a:p>
            <a:pPr eaLnBrk="1" hangingPunct="1">
              <a:lnSpc>
                <a:spcPct val="90000"/>
              </a:lnSpc>
              <a:buFont typeface="Wingdings" pitchFamily="2" charset="2"/>
              <a:buNone/>
            </a:pPr>
            <a:r>
              <a:rPr lang="zh-CN" altLang="en-US" sz="2100" smtClean="0"/>
              <a:t>			</a:t>
            </a:r>
            <a:r>
              <a:rPr lang="en-US" altLang="zh-CN" sz="2100" smtClean="0"/>
              <a:t>Sdept</a:t>
            </a:r>
          </a:p>
          <a:p>
            <a:pPr eaLnBrk="1" hangingPunct="1">
              <a:lnSpc>
                <a:spcPct val="90000"/>
              </a:lnSpc>
              <a:buFont typeface="Wingdings" pitchFamily="2" charset="2"/>
              <a:buNone/>
            </a:pPr>
            <a:r>
              <a:rPr lang="en-US" altLang="zh-CN" sz="2100" smtClean="0"/>
              <a:t>             	 IS</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smtClean="0"/>
              <a:t>带有</a:t>
            </a:r>
            <a:r>
              <a:rPr lang="en-US" altLang="zh-CN" smtClean="0"/>
              <a:t>IN</a:t>
            </a:r>
            <a:r>
              <a:rPr lang="zh-CN" altLang="en-US" smtClean="0"/>
              <a:t>谓词的子查询（续）</a:t>
            </a:r>
          </a:p>
        </p:txBody>
      </p:sp>
      <p:sp>
        <p:nvSpPr>
          <p:cNvPr id="168963"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② </a:t>
            </a:r>
            <a:r>
              <a:rPr lang="zh-CN" altLang="en-US" sz="2600" smtClean="0"/>
              <a:t>查找所有在</a:t>
            </a:r>
            <a:r>
              <a:rPr lang="en-US" altLang="zh-CN" sz="2600" smtClean="0"/>
              <a:t>IS</a:t>
            </a:r>
            <a:r>
              <a:rPr lang="zh-CN" altLang="en-US" sz="2600" smtClean="0"/>
              <a:t>系学习的学生。    </a:t>
            </a:r>
          </a:p>
          <a:p>
            <a:pPr eaLnBrk="1" hangingPunct="1">
              <a:buFont typeface="Wingdings" pitchFamily="2" charset="2"/>
              <a:buNone/>
            </a:pPr>
            <a:r>
              <a:rPr lang="zh-CN" altLang="en-US" sz="2600" smtClean="0"/>
              <a:t>        </a:t>
            </a:r>
            <a:r>
              <a:rPr lang="en-US" altLang="zh-CN" sz="2600" smtClean="0"/>
              <a:t>SELECT Sno</a:t>
            </a:r>
            <a:r>
              <a:rPr lang="zh-CN" altLang="en-US" sz="2600" smtClean="0"/>
              <a:t>，</a:t>
            </a:r>
            <a:r>
              <a:rPr lang="en-US" altLang="zh-CN" sz="2600" smtClean="0"/>
              <a:t>Sname</a:t>
            </a:r>
            <a:r>
              <a:rPr lang="zh-CN" altLang="en-US" sz="2600" smtClean="0"/>
              <a:t>，</a:t>
            </a:r>
            <a:r>
              <a:rPr lang="en-US" altLang="zh-CN" sz="2600" smtClean="0"/>
              <a:t>Sdept     </a:t>
            </a:r>
          </a:p>
          <a:p>
            <a:pPr eaLnBrk="1" hangingPunct="1">
              <a:buFont typeface="Wingdings" pitchFamily="2" charset="2"/>
              <a:buNone/>
            </a:pPr>
            <a:r>
              <a:rPr lang="en-US" altLang="zh-CN" sz="2600" smtClean="0"/>
              <a:t>        FROM Student                 </a:t>
            </a:r>
          </a:p>
          <a:p>
            <a:pPr eaLnBrk="1" hangingPunct="1">
              <a:buFont typeface="Wingdings" pitchFamily="2" charset="2"/>
              <a:buNone/>
            </a:pPr>
            <a:r>
              <a:rPr lang="en-US" altLang="zh-CN" sz="2600" smtClean="0"/>
              <a:t>        WHERE Sdept= ' IS '</a:t>
            </a:r>
            <a:r>
              <a:rPr lang="zh-CN" altLang="en-US" sz="2600" smtClean="0"/>
              <a:t>； </a:t>
            </a:r>
          </a:p>
          <a:p>
            <a:pPr eaLnBrk="1" hangingPunct="1">
              <a:buFont typeface="Wingdings" pitchFamily="2" charset="2"/>
              <a:buNone/>
            </a:pPr>
            <a:r>
              <a:rPr lang="zh-CN" altLang="en-US" sz="2600" smtClean="0"/>
              <a:t>结果为：</a:t>
            </a:r>
          </a:p>
          <a:p>
            <a:pPr eaLnBrk="1" hangingPunct="1">
              <a:buFont typeface="Wingdings" pitchFamily="2" charset="2"/>
              <a:buNone/>
            </a:pPr>
            <a:r>
              <a:rPr lang="en-US" altLang="zh-CN" sz="2600" smtClean="0"/>
              <a:t>Sno          Sname    Sdept</a:t>
            </a:r>
          </a:p>
          <a:p>
            <a:pPr eaLnBrk="1" hangingPunct="1">
              <a:buFont typeface="Wingdings" pitchFamily="2" charset="2"/>
              <a:buNone/>
            </a:pPr>
            <a:r>
              <a:rPr lang="en-US" altLang="zh-CN" sz="2600" smtClean="0"/>
              <a:t>95001         </a:t>
            </a:r>
            <a:r>
              <a:rPr lang="zh-CN" altLang="en-US" sz="2600" smtClean="0"/>
              <a:t>刘晨        </a:t>
            </a:r>
            <a:r>
              <a:rPr lang="en-US" altLang="zh-CN" sz="2600" smtClean="0"/>
              <a:t>IS</a:t>
            </a:r>
          </a:p>
          <a:p>
            <a:pPr eaLnBrk="1" hangingPunct="1">
              <a:buFont typeface="Wingdings" pitchFamily="2" charset="2"/>
              <a:buNone/>
            </a:pPr>
            <a:r>
              <a:rPr lang="en-US" altLang="zh-CN" sz="2600" smtClean="0"/>
              <a:t>95004         </a:t>
            </a:r>
            <a:r>
              <a:rPr lang="zh-CN" altLang="en-US" sz="2600" smtClean="0"/>
              <a:t>张立        </a:t>
            </a:r>
            <a:r>
              <a:rPr lang="en-US" altLang="zh-CN" sz="2600" smtClean="0"/>
              <a:t>IS</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smtClean="0"/>
              <a:t>带有</a:t>
            </a:r>
            <a:r>
              <a:rPr lang="en-US" altLang="zh-CN" smtClean="0"/>
              <a:t>IN</a:t>
            </a:r>
            <a:r>
              <a:rPr lang="zh-CN" altLang="en-US" smtClean="0"/>
              <a:t>谓词的子查询（续）</a:t>
            </a:r>
          </a:p>
        </p:txBody>
      </p:sp>
      <p:sp>
        <p:nvSpPr>
          <p:cNvPr id="169987" name="Rectangle 3"/>
          <p:cNvSpPr>
            <a:spLocks noGrp="1" noChangeArrowheads="1"/>
          </p:cNvSpPr>
          <p:nvPr>
            <p:ph type="body" idx="1"/>
          </p:nvPr>
        </p:nvSpPr>
        <p:spPr/>
        <p:txBody>
          <a:bodyPr/>
          <a:lstStyle/>
          <a:p>
            <a:pPr lvl="1" eaLnBrk="1" hangingPunct="1">
              <a:lnSpc>
                <a:spcPct val="90000"/>
              </a:lnSpc>
            </a:pPr>
            <a:r>
              <a:rPr lang="en-US" altLang="zh-CN" sz="3000" smtClean="0"/>
              <a:t> </a:t>
            </a:r>
            <a:r>
              <a:rPr lang="zh-CN" altLang="en-US" sz="3000" smtClean="0"/>
              <a:t>构造嵌套查询</a:t>
            </a:r>
          </a:p>
          <a:p>
            <a:pPr eaLnBrk="1" hangingPunct="1">
              <a:lnSpc>
                <a:spcPct val="90000"/>
              </a:lnSpc>
              <a:buFont typeface="Wingdings" pitchFamily="2" charset="2"/>
              <a:buNone/>
            </a:pPr>
            <a:r>
              <a:rPr lang="zh-CN" altLang="en-US" sz="2600" smtClean="0"/>
              <a:t>将第一步查询嵌入到第二步查询的条件中</a:t>
            </a:r>
          </a:p>
          <a:p>
            <a:pPr eaLnBrk="1" hangingPunct="1">
              <a:lnSpc>
                <a:spcPct val="90000"/>
              </a:lnSpc>
              <a:buFont typeface="Wingdings" pitchFamily="2" charset="2"/>
              <a:buNone/>
            </a:pPr>
            <a:r>
              <a:rPr lang="zh-CN" altLang="en-US" sz="2600" smtClean="0"/>
              <a:t>    </a:t>
            </a:r>
            <a:r>
              <a:rPr lang="en-US" altLang="zh-CN" sz="2100" smtClean="0"/>
              <a:t>SELECT Sno</a:t>
            </a:r>
            <a:r>
              <a:rPr lang="zh-CN" altLang="en-US" sz="2100" smtClean="0"/>
              <a:t>，</a:t>
            </a:r>
            <a:r>
              <a:rPr lang="en-US" altLang="zh-CN" sz="2100" smtClean="0"/>
              <a:t>Sname</a:t>
            </a:r>
            <a:r>
              <a:rPr lang="zh-CN" altLang="en-US" sz="2100" smtClean="0"/>
              <a:t>，</a:t>
            </a:r>
            <a:r>
              <a:rPr lang="en-US" altLang="zh-CN" sz="2100" smtClean="0"/>
              <a:t>Sdept</a:t>
            </a:r>
          </a:p>
          <a:p>
            <a:pPr eaLnBrk="1" hangingPunct="1">
              <a:lnSpc>
                <a:spcPct val="90000"/>
              </a:lnSpc>
              <a:buFont typeface="Wingdings" pitchFamily="2" charset="2"/>
              <a:buNone/>
            </a:pPr>
            <a:r>
              <a:rPr lang="en-US" altLang="zh-CN" sz="2100" smtClean="0"/>
              <a:t>    FROM Student</a:t>
            </a:r>
          </a:p>
          <a:p>
            <a:pPr eaLnBrk="1" hangingPunct="1">
              <a:lnSpc>
                <a:spcPct val="90000"/>
              </a:lnSpc>
              <a:buFont typeface="Wingdings" pitchFamily="2" charset="2"/>
              <a:buNone/>
            </a:pPr>
            <a:r>
              <a:rPr lang="en-US" altLang="zh-CN" sz="2100" smtClean="0"/>
              <a:t>    WHERE Sdept IN</a:t>
            </a:r>
          </a:p>
          <a:p>
            <a:pPr eaLnBrk="1" hangingPunct="1">
              <a:lnSpc>
                <a:spcPct val="90000"/>
              </a:lnSpc>
              <a:buFont typeface="Wingdings" pitchFamily="2" charset="2"/>
              <a:buNone/>
            </a:pPr>
            <a:r>
              <a:rPr lang="en-US" altLang="zh-CN" sz="2100" smtClean="0"/>
              <a:t>          (SELECT Sdept</a:t>
            </a:r>
          </a:p>
          <a:p>
            <a:pPr eaLnBrk="1" hangingPunct="1">
              <a:lnSpc>
                <a:spcPct val="90000"/>
              </a:lnSpc>
              <a:buFont typeface="Wingdings" pitchFamily="2" charset="2"/>
              <a:buNone/>
            </a:pPr>
            <a:r>
              <a:rPr lang="en-US" altLang="zh-CN" sz="2100" smtClean="0"/>
              <a:t>           FROM Student</a:t>
            </a:r>
          </a:p>
          <a:p>
            <a:pPr eaLnBrk="1" hangingPunct="1">
              <a:lnSpc>
                <a:spcPct val="90000"/>
              </a:lnSpc>
              <a:buFont typeface="Wingdings" pitchFamily="2" charset="2"/>
              <a:buNone/>
            </a:pPr>
            <a:r>
              <a:rPr lang="en-US" altLang="zh-CN" sz="2100" smtClean="0"/>
              <a:t>           WHERE Sname= ‘ </a:t>
            </a:r>
            <a:r>
              <a:rPr lang="zh-CN" altLang="en-US" sz="2100" smtClean="0"/>
              <a:t>刘晨 ’</a:t>
            </a:r>
            <a:r>
              <a:rPr lang="en-US" altLang="zh-CN" sz="2100" smtClean="0"/>
              <a:t>)</a:t>
            </a:r>
            <a:r>
              <a:rPr lang="zh-CN" altLang="en-US" sz="2100" smtClean="0"/>
              <a:t>；</a:t>
            </a:r>
          </a:p>
          <a:p>
            <a:pPr eaLnBrk="1" hangingPunct="1">
              <a:lnSpc>
                <a:spcPct val="90000"/>
              </a:lnSpc>
              <a:buFont typeface="Wingdings" pitchFamily="2" charset="2"/>
              <a:buNone/>
            </a:pPr>
            <a:r>
              <a:rPr lang="zh-CN" altLang="en-US" sz="2600" smtClean="0"/>
              <a:t>此查询为不相关子查询。</a:t>
            </a:r>
            <a:r>
              <a:rPr lang="en-US" altLang="zh-CN" sz="2600" smtClean="0"/>
              <a:t>DBMS</a:t>
            </a:r>
            <a:r>
              <a:rPr lang="zh-CN" altLang="en-US" sz="2600" smtClean="0"/>
              <a:t>求解该查询时也是分步去做的。</a:t>
            </a:r>
          </a:p>
        </p:txBody>
      </p:sp>
      <p:sp>
        <p:nvSpPr>
          <p:cNvPr id="169988" name="AutoShape 4">
            <a:hlinkClick r:id="" action="ppaction://hlinkshowjump?jump=nextslide" highlightClick="1"/>
          </p:cNvPr>
          <p:cNvSpPr>
            <a:spLocks noChangeArrowheads="1"/>
          </p:cNvSpPr>
          <p:nvPr/>
        </p:nvSpPr>
        <p:spPr bwMode="auto">
          <a:xfrm>
            <a:off x="8153400" y="6248400"/>
            <a:ext cx="304800" cy="304800"/>
          </a:xfrm>
          <a:prstGeom prst="actionButtonForwardNex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69989" name="Text Box 5"/>
          <p:cNvSpPr txBox="1">
            <a:spLocks noChangeArrowheads="1"/>
          </p:cNvSpPr>
          <p:nvPr/>
        </p:nvSpPr>
        <p:spPr bwMode="auto">
          <a:xfrm>
            <a:off x="7605713" y="6172200"/>
            <a:ext cx="18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2400">
              <a:latin typeface="Times New Roman" pitchFamily="18" charset="0"/>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smtClean="0"/>
              <a:t>带有</a:t>
            </a:r>
            <a:r>
              <a:rPr lang="en-US" altLang="zh-CN" smtClean="0"/>
              <a:t>IN</a:t>
            </a:r>
            <a:r>
              <a:rPr lang="zh-CN" altLang="en-US" smtClean="0"/>
              <a:t>谓词的子查询（续）</a:t>
            </a:r>
          </a:p>
        </p:txBody>
      </p:sp>
      <p:sp>
        <p:nvSpPr>
          <p:cNvPr id="171011" name="Rectangle 3"/>
          <p:cNvSpPr>
            <a:spLocks noGrp="1" noChangeArrowheads="1"/>
          </p:cNvSpPr>
          <p:nvPr>
            <p:ph type="body" idx="1"/>
          </p:nvPr>
        </p:nvSpPr>
        <p:spPr/>
        <p:txBody>
          <a:bodyPr/>
          <a:lstStyle/>
          <a:p>
            <a:pPr lvl="1" eaLnBrk="1" hangingPunct="1"/>
            <a:r>
              <a:rPr lang="en-US" altLang="zh-CN" sz="3000" smtClean="0"/>
              <a:t> </a:t>
            </a:r>
            <a:r>
              <a:rPr lang="zh-CN" altLang="en-US" sz="3000" smtClean="0"/>
              <a:t>用自身连接完成本查询要求</a:t>
            </a:r>
          </a:p>
          <a:p>
            <a:pPr eaLnBrk="1" hangingPunct="1">
              <a:buFont typeface="Wingdings" pitchFamily="2" charset="2"/>
              <a:buNone/>
            </a:pPr>
            <a:r>
              <a:rPr lang="zh-CN" altLang="en-US" smtClean="0"/>
              <a:t>     </a:t>
            </a:r>
            <a:r>
              <a:rPr lang="en-US" altLang="zh-CN" smtClean="0"/>
              <a:t>SELECT  Sno</a:t>
            </a:r>
            <a:r>
              <a:rPr lang="zh-CN" altLang="en-US" smtClean="0"/>
              <a:t>，</a:t>
            </a:r>
            <a:r>
              <a:rPr lang="en-US" altLang="zh-CN" smtClean="0"/>
              <a:t>Sname</a:t>
            </a:r>
            <a:r>
              <a:rPr lang="zh-CN" altLang="en-US" smtClean="0"/>
              <a:t>，</a:t>
            </a:r>
            <a:r>
              <a:rPr lang="en-US" altLang="zh-CN" smtClean="0"/>
              <a:t>Sdept</a:t>
            </a:r>
          </a:p>
          <a:p>
            <a:pPr eaLnBrk="1" hangingPunct="1">
              <a:buFont typeface="Wingdings" pitchFamily="2" charset="2"/>
              <a:buNone/>
            </a:pPr>
            <a:r>
              <a:rPr lang="en-US" altLang="zh-CN" smtClean="0"/>
              <a:t>     FROM Student S1</a:t>
            </a:r>
            <a:r>
              <a:rPr lang="zh-CN" altLang="en-US" smtClean="0"/>
              <a:t>，</a:t>
            </a:r>
            <a:r>
              <a:rPr lang="en-US" altLang="zh-CN" smtClean="0"/>
              <a:t>Student S2</a:t>
            </a:r>
          </a:p>
          <a:p>
            <a:pPr eaLnBrk="1" hangingPunct="1">
              <a:buFont typeface="Wingdings" pitchFamily="2" charset="2"/>
              <a:buNone/>
            </a:pPr>
            <a:r>
              <a:rPr lang="en-US" altLang="zh-CN" smtClean="0"/>
              <a:t>     WHERE S1.Sdept = S2.Sdept AND</a:t>
            </a:r>
          </a:p>
          <a:p>
            <a:pPr eaLnBrk="1" hangingPunct="1">
              <a:buFont typeface="Wingdings" pitchFamily="2" charset="2"/>
              <a:buNone/>
            </a:pPr>
            <a:r>
              <a:rPr lang="en-US" altLang="zh-CN" smtClean="0"/>
              <a:t>            S2.Sname = '</a:t>
            </a:r>
            <a:r>
              <a:rPr lang="zh-CN" altLang="en-US" smtClean="0"/>
              <a:t>刘晨</a:t>
            </a:r>
            <a:r>
              <a:rPr lang="en-US" altLang="zh-CN" smtClean="0"/>
              <a:t>'</a:t>
            </a:r>
            <a:r>
              <a:rPr lang="zh-CN" altLang="en-US" smtClean="0"/>
              <a:t>；</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smtClean="0"/>
              <a:t>带有</a:t>
            </a:r>
            <a:r>
              <a:rPr lang="en-US" altLang="zh-CN" smtClean="0"/>
              <a:t>IN</a:t>
            </a:r>
            <a:r>
              <a:rPr lang="zh-CN" altLang="en-US" smtClean="0"/>
              <a:t>谓词的子查询（续）</a:t>
            </a:r>
          </a:p>
        </p:txBody>
      </p:sp>
      <p:sp>
        <p:nvSpPr>
          <p:cNvPr id="172035" name="Rectangle 3"/>
          <p:cNvSpPr>
            <a:spLocks noGrp="1" noChangeArrowheads="1"/>
          </p:cNvSpPr>
          <p:nvPr>
            <p:ph type="body" idx="1"/>
          </p:nvPr>
        </p:nvSpPr>
        <p:spPr>
          <a:xfrm>
            <a:off x="683568" y="1628800"/>
            <a:ext cx="8079432" cy="4314800"/>
          </a:xfrm>
        </p:spPr>
        <p:txBody>
          <a:bodyPr/>
          <a:lstStyle/>
          <a:p>
            <a:pPr lvl="1" eaLnBrk="1" hangingPunct="1"/>
            <a:r>
              <a:rPr lang="zh-CN" altLang="en-US" sz="3000" dirty="0" smtClean="0"/>
              <a:t>父查询和子查询中的表均可以定义别名</a:t>
            </a:r>
          </a:p>
          <a:p>
            <a:pPr eaLnBrk="1" hangingPunct="1">
              <a:lnSpc>
                <a:spcPct val="90000"/>
              </a:lnSpc>
              <a:buFont typeface="Wingdings" pitchFamily="2" charset="2"/>
              <a:buNone/>
            </a:pPr>
            <a:r>
              <a:rPr lang="zh-CN" altLang="en-US" dirty="0" smtClean="0"/>
              <a:t>     </a:t>
            </a:r>
            <a:r>
              <a:rPr lang="en-US" altLang="zh-CN" sz="2600" dirty="0" smtClean="0"/>
              <a:t>SELECT </a:t>
            </a:r>
            <a:r>
              <a:rPr lang="en-US" altLang="zh-CN" sz="2600" dirty="0" err="1" smtClean="0"/>
              <a:t>Sno</a:t>
            </a:r>
            <a:r>
              <a:rPr lang="zh-CN" altLang="en-US" sz="2600" dirty="0" smtClean="0"/>
              <a:t>，</a:t>
            </a:r>
            <a:r>
              <a:rPr lang="en-US" altLang="zh-CN" sz="2600" dirty="0" err="1" smtClean="0"/>
              <a:t>Sname</a:t>
            </a:r>
            <a:r>
              <a:rPr lang="zh-CN" altLang="en-US" sz="2600" dirty="0" smtClean="0"/>
              <a:t>，</a:t>
            </a:r>
            <a:r>
              <a:rPr lang="en-US" altLang="zh-CN" sz="2600" dirty="0" err="1" smtClean="0"/>
              <a:t>Sdept</a:t>
            </a:r>
            <a:endParaRPr lang="en-US" altLang="zh-CN" sz="2600" dirty="0" smtClean="0"/>
          </a:p>
          <a:p>
            <a:pPr eaLnBrk="1" hangingPunct="1">
              <a:lnSpc>
                <a:spcPct val="90000"/>
              </a:lnSpc>
              <a:buFont typeface="Wingdings" pitchFamily="2" charset="2"/>
              <a:buNone/>
            </a:pPr>
            <a:r>
              <a:rPr lang="en-US" altLang="zh-CN" sz="2600" dirty="0" smtClean="0"/>
              <a:t>     FROM  Student S1</a:t>
            </a:r>
          </a:p>
          <a:p>
            <a:pPr eaLnBrk="1" hangingPunct="1">
              <a:lnSpc>
                <a:spcPct val="90000"/>
              </a:lnSpc>
              <a:buFont typeface="Wingdings" pitchFamily="2" charset="2"/>
              <a:buNone/>
            </a:pPr>
            <a:r>
              <a:rPr lang="en-US" altLang="zh-CN" sz="2600" dirty="0" smtClean="0"/>
              <a:t>     WHERE  S1.Sdept IN</a:t>
            </a:r>
          </a:p>
          <a:p>
            <a:pPr eaLnBrk="1" hangingPunct="1">
              <a:lnSpc>
                <a:spcPct val="90000"/>
              </a:lnSpc>
              <a:buFont typeface="Wingdings" pitchFamily="2" charset="2"/>
              <a:buNone/>
            </a:pPr>
            <a:r>
              <a:rPr lang="en-US" altLang="zh-CN" sz="2600" dirty="0" smtClean="0"/>
              <a:t>            (SELECT </a:t>
            </a:r>
            <a:r>
              <a:rPr lang="en-US" altLang="zh-CN" sz="2600" dirty="0" err="1" smtClean="0"/>
              <a:t>Sdept</a:t>
            </a:r>
            <a:endParaRPr lang="en-US" altLang="zh-CN" sz="2600" dirty="0" smtClean="0"/>
          </a:p>
          <a:p>
            <a:pPr eaLnBrk="1" hangingPunct="1">
              <a:lnSpc>
                <a:spcPct val="90000"/>
              </a:lnSpc>
              <a:buFont typeface="Wingdings" pitchFamily="2" charset="2"/>
              <a:buNone/>
            </a:pPr>
            <a:r>
              <a:rPr lang="en-US" altLang="zh-CN" sz="2600" dirty="0" smtClean="0"/>
              <a:t>             FROM Student S2</a:t>
            </a:r>
          </a:p>
          <a:p>
            <a:pPr eaLnBrk="1" hangingPunct="1">
              <a:lnSpc>
                <a:spcPct val="90000"/>
              </a:lnSpc>
              <a:buFont typeface="Wingdings" pitchFamily="2" charset="2"/>
              <a:buNone/>
            </a:pPr>
            <a:r>
              <a:rPr lang="en-US" altLang="zh-CN" sz="2600" dirty="0" smtClean="0"/>
              <a:t>             WHERE S2.Sname= ‘ </a:t>
            </a:r>
            <a:r>
              <a:rPr lang="zh-CN" altLang="en-US" sz="2600" dirty="0" smtClean="0"/>
              <a:t>刘晨 ’</a:t>
            </a:r>
            <a:r>
              <a:rPr lang="en-US" altLang="zh-CN" sz="2600" dirty="0" smtClean="0"/>
              <a:t>)</a:t>
            </a:r>
            <a:r>
              <a:rPr lang="zh-CN" altLang="en-US" sz="2600" dirty="0" smtClean="0"/>
              <a:t>；</a:t>
            </a:r>
          </a:p>
          <a:p>
            <a:pPr eaLnBrk="1" hangingPunct="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smtClean="0"/>
              <a:t>带有</a:t>
            </a:r>
            <a:r>
              <a:rPr lang="en-US" altLang="zh-CN" smtClean="0"/>
              <a:t>IN</a:t>
            </a:r>
            <a:r>
              <a:rPr lang="zh-CN" altLang="en-US" smtClean="0"/>
              <a:t>谓词的子查询（续）</a:t>
            </a:r>
          </a:p>
        </p:txBody>
      </p:sp>
      <p:sp>
        <p:nvSpPr>
          <p:cNvPr id="17305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100" dirty="0" smtClean="0"/>
              <a:t>[</a:t>
            </a:r>
            <a:r>
              <a:rPr lang="zh-CN" altLang="en-US" sz="2100" dirty="0" smtClean="0"/>
              <a:t>例</a:t>
            </a:r>
            <a:r>
              <a:rPr lang="en-US" altLang="zh-CN" sz="2100" dirty="0" smtClean="0"/>
              <a:t>38]</a:t>
            </a:r>
            <a:r>
              <a:rPr lang="zh-CN" altLang="en-US" sz="2100" dirty="0" smtClean="0"/>
              <a:t>查询选修了课程名为“信息系统”的学生学号和姓名</a:t>
            </a:r>
          </a:p>
          <a:p>
            <a:pPr eaLnBrk="1" hangingPunct="1">
              <a:lnSpc>
                <a:spcPct val="90000"/>
              </a:lnSpc>
              <a:buFontTx/>
              <a:buChar char="–"/>
            </a:pPr>
            <a:r>
              <a:rPr lang="zh-CN" altLang="en-US" sz="2100" dirty="0" smtClean="0"/>
              <a:t>嵌套查询</a:t>
            </a:r>
          </a:p>
          <a:p>
            <a:pPr eaLnBrk="1" hangingPunct="1">
              <a:lnSpc>
                <a:spcPct val="90000"/>
              </a:lnSpc>
              <a:buFont typeface="Wingdings" pitchFamily="2" charset="2"/>
              <a:buNone/>
            </a:pPr>
            <a:r>
              <a:rPr lang="zh-CN" altLang="en-US" sz="2600" dirty="0" smtClean="0"/>
              <a:t>     </a:t>
            </a:r>
            <a:r>
              <a:rPr lang="en-US" altLang="zh-CN" sz="2100" dirty="0" smtClean="0"/>
              <a:t>SELECT </a:t>
            </a:r>
            <a:r>
              <a:rPr lang="en-US" altLang="zh-CN" sz="2100" dirty="0" err="1" smtClean="0"/>
              <a:t>Sno</a:t>
            </a:r>
            <a:r>
              <a:rPr lang="zh-CN" altLang="en-US" sz="2100" dirty="0" smtClean="0"/>
              <a:t>，</a:t>
            </a:r>
            <a:r>
              <a:rPr lang="en-US" altLang="zh-CN" sz="2100" dirty="0" err="1" smtClean="0"/>
              <a:t>Sname</a:t>
            </a:r>
            <a:r>
              <a:rPr lang="en-US" altLang="zh-CN" sz="2100" dirty="0" smtClean="0"/>
              <a:t>            </a:t>
            </a:r>
            <a:r>
              <a:rPr lang="en-US" altLang="zh-CN" sz="1900" dirty="0" smtClean="0">
                <a:solidFill>
                  <a:srgbClr val="FF3399"/>
                </a:solidFill>
              </a:rPr>
              <a:t>③ </a:t>
            </a:r>
            <a:r>
              <a:rPr lang="zh-CN" altLang="en-US" sz="1900" dirty="0" smtClean="0">
                <a:solidFill>
                  <a:srgbClr val="FF3399"/>
                </a:solidFill>
              </a:rPr>
              <a:t>最后在</a:t>
            </a:r>
            <a:r>
              <a:rPr lang="en-US" altLang="zh-CN" sz="1900" dirty="0" smtClean="0">
                <a:solidFill>
                  <a:srgbClr val="FF3399"/>
                </a:solidFill>
              </a:rPr>
              <a:t>Student</a:t>
            </a:r>
            <a:r>
              <a:rPr lang="zh-CN" altLang="en-US" sz="1900" dirty="0" smtClean="0">
                <a:solidFill>
                  <a:srgbClr val="FF3399"/>
                </a:solidFill>
              </a:rPr>
              <a:t>关系中</a:t>
            </a:r>
            <a:endParaRPr lang="zh-CN" altLang="en-US" sz="1900" dirty="0" smtClean="0"/>
          </a:p>
          <a:p>
            <a:pPr eaLnBrk="1" hangingPunct="1">
              <a:lnSpc>
                <a:spcPct val="90000"/>
              </a:lnSpc>
              <a:buFont typeface="Wingdings" pitchFamily="2" charset="2"/>
              <a:buNone/>
            </a:pPr>
            <a:r>
              <a:rPr lang="zh-CN" altLang="en-US" sz="2100" dirty="0" smtClean="0"/>
              <a:t>     </a:t>
            </a:r>
            <a:r>
              <a:rPr lang="en-US" altLang="zh-CN" sz="2100" dirty="0" smtClean="0"/>
              <a:t>FROM Student                              </a:t>
            </a:r>
            <a:r>
              <a:rPr lang="zh-CN" altLang="en-US" sz="1900" dirty="0" smtClean="0">
                <a:solidFill>
                  <a:srgbClr val="FF3399"/>
                </a:solidFill>
              </a:rPr>
              <a:t>取出</a:t>
            </a:r>
            <a:r>
              <a:rPr lang="en-US" altLang="zh-CN" sz="1900" dirty="0" err="1" smtClean="0">
                <a:solidFill>
                  <a:srgbClr val="FF3399"/>
                </a:solidFill>
              </a:rPr>
              <a:t>Sno</a:t>
            </a:r>
            <a:r>
              <a:rPr lang="zh-CN" altLang="en-US" sz="1900" dirty="0" smtClean="0">
                <a:solidFill>
                  <a:srgbClr val="FF3399"/>
                </a:solidFill>
              </a:rPr>
              <a:t>和</a:t>
            </a:r>
            <a:r>
              <a:rPr lang="en-US" altLang="zh-CN" sz="1900" dirty="0" err="1" smtClean="0">
                <a:solidFill>
                  <a:srgbClr val="FF3399"/>
                </a:solidFill>
              </a:rPr>
              <a:t>Sname</a:t>
            </a:r>
            <a:endParaRPr lang="en-US" altLang="zh-CN" sz="2100" dirty="0" smtClean="0"/>
          </a:p>
          <a:p>
            <a:pPr eaLnBrk="1" hangingPunct="1">
              <a:lnSpc>
                <a:spcPct val="90000"/>
              </a:lnSpc>
              <a:buFont typeface="Wingdings" pitchFamily="2" charset="2"/>
              <a:buNone/>
            </a:pPr>
            <a:r>
              <a:rPr lang="en-US" altLang="zh-CN" sz="2100" dirty="0" smtClean="0"/>
              <a:t>     WHERE </a:t>
            </a:r>
            <a:r>
              <a:rPr lang="en-US" altLang="zh-CN" sz="2100" dirty="0" err="1" smtClean="0"/>
              <a:t>Sno</a:t>
            </a:r>
            <a:r>
              <a:rPr lang="en-US" altLang="zh-CN" sz="2100" dirty="0" smtClean="0"/>
              <a:t> IN</a:t>
            </a:r>
          </a:p>
          <a:p>
            <a:pPr eaLnBrk="1" hangingPunct="1">
              <a:lnSpc>
                <a:spcPct val="90000"/>
              </a:lnSpc>
              <a:buFont typeface="Wingdings" pitchFamily="2" charset="2"/>
              <a:buNone/>
            </a:pPr>
            <a:r>
              <a:rPr lang="en-US" altLang="zh-CN" sz="2100" dirty="0" smtClean="0"/>
              <a:t>           (SELECT </a:t>
            </a:r>
            <a:r>
              <a:rPr lang="en-US" altLang="zh-CN" sz="2100" dirty="0" err="1" smtClean="0"/>
              <a:t>Sno</a:t>
            </a:r>
            <a:r>
              <a:rPr lang="en-US" altLang="zh-CN" sz="2100" dirty="0" smtClean="0"/>
              <a:t>                 </a:t>
            </a:r>
            <a:r>
              <a:rPr lang="en-US" altLang="zh-CN" sz="1900" dirty="0" smtClean="0">
                <a:solidFill>
                  <a:srgbClr val="FF3399"/>
                </a:solidFill>
              </a:rPr>
              <a:t>② </a:t>
            </a:r>
            <a:r>
              <a:rPr lang="zh-CN" altLang="en-US" sz="1900" dirty="0" smtClean="0">
                <a:solidFill>
                  <a:srgbClr val="FF3399"/>
                </a:solidFill>
              </a:rPr>
              <a:t>然后在</a:t>
            </a:r>
            <a:r>
              <a:rPr lang="en-US" altLang="zh-CN" sz="1900" dirty="0" smtClean="0">
                <a:solidFill>
                  <a:srgbClr val="FF3399"/>
                </a:solidFill>
              </a:rPr>
              <a:t>SC</a:t>
            </a:r>
            <a:r>
              <a:rPr lang="zh-CN" altLang="en-US" sz="1900" dirty="0" smtClean="0">
                <a:solidFill>
                  <a:srgbClr val="FF3399"/>
                </a:solidFill>
              </a:rPr>
              <a:t>关系中找出选</a:t>
            </a:r>
          </a:p>
          <a:p>
            <a:pPr eaLnBrk="1" hangingPunct="1">
              <a:lnSpc>
                <a:spcPct val="90000"/>
              </a:lnSpc>
              <a:buFont typeface="Wingdings" pitchFamily="2" charset="2"/>
              <a:buNone/>
            </a:pPr>
            <a:r>
              <a:rPr lang="zh-CN" altLang="en-US" sz="2100" dirty="0" smtClean="0"/>
              <a:t>            </a:t>
            </a:r>
            <a:r>
              <a:rPr lang="en-US" altLang="zh-CN" sz="2100" dirty="0" smtClean="0"/>
              <a:t>FROM  SC                       </a:t>
            </a:r>
            <a:r>
              <a:rPr lang="zh-CN" altLang="en-US" sz="1900" dirty="0" smtClean="0">
                <a:solidFill>
                  <a:srgbClr val="FF3399"/>
                </a:solidFill>
              </a:rPr>
              <a:t>修了</a:t>
            </a:r>
            <a:r>
              <a:rPr lang="en-US" altLang="zh-CN" sz="1900" dirty="0" smtClean="0">
                <a:solidFill>
                  <a:srgbClr val="FF3399"/>
                </a:solidFill>
              </a:rPr>
              <a:t>3</a:t>
            </a:r>
            <a:r>
              <a:rPr lang="zh-CN" altLang="en-US" sz="1900" dirty="0" smtClean="0">
                <a:solidFill>
                  <a:srgbClr val="FF3399"/>
                </a:solidFill>
              </a:rPr>
              <a:t>号课程的学生学号</a:t>
            </a:r>
            <a:endParaRPr lang="zh-CN" altLang="en-US" sz="2100" dirty="0" smtClean="0"/>
          </a:p>
          <a:p>
            <a:pPr eaLnBrk="1" hangingPunct="1">
              <a:lnSpc>
                <a:spcPct val="90000"/>
              </a:lnSpc>
              <a:buFont typeface="Wingdings" pitchFamily="2" charset="2"/>
              <a:buNone/>
            </a:pPr>
            <a:r>
              <a:rPr lang="zh-CN" altLang="en-US" sz="2100" dirty="0" smtClean="0"/>
              <a:t>            </a:t>
            </a:r>
            <a:r>
              <a:rPr lang="en-US" altLang="zh-CN" sz="2100" dirty="0" smtClean="0"/>
              <a:t>WHERE  </a:t>
            </a:r>
            <a:r>
              <a:rPr lang="en-US" altLang="zh-CN" sz="2100" dirty="0" err="1" smtClean="0"/>
              <a:t>Cno</a:t>
            </a:r>
            <a:r>
              <a:rPr lang="en-US" altLang="zh-CN" sz="2100" dirty="0" smtClean="0"/>
              <a:t> IN</a:t>
            </a:r>
          </a:p>
          <a:p>
            <a:pPr eaLnBrk="1" hangingPunct="1">
              <a:lnSpc>
                <a:spcPct val="90000"/>
              </a:lnSpc>
              <a:buFont typeface="Wingdings" pitchFamily="2" charset="2"/>
              <a:buNone/>
            </a:pPr>
            <a:r>
              <a:rPr lang="en-US" altLang="zh-CN" sz="2100" dirty="0" smtClean="0"/>
              <a:t>                   (SELECT </a:t>
            </a:r>
            <a:r>
              <a:rPr lang="en-US" altLang="zh-CN" sz="2100" dirty="0" err="1" smtClean="0"/>
              <a:t>Cno</a:t>
            </a:r>
            <a:r>
              <a:rPr lang="en-US" altLang="zh-CN" sz="2100" dirty="0" smtClean="0"/>
              <a:t>        </a:t>
            </a:r>
            <a:r>
              <a:rPr lang="en-US" altLang="zh-CN" sz="1900" dirty="0" smtClean="0">
                <a:solidFill>
                  <a:srgbClr val="FF3399"/>
                </a:solidFill>
              </a:rPr>
              <a:t>① </a:t>
            </a:r>
            <a:r>
              <a:rPr lang="zh-CN" altLang="en-US" sz="1900" dirty="0" smtClean="0">
                <a:solidFill>
                  <a:srgbClr val="FF3399"/>
                </a:solidFill>
              </a:rPr>
              <a:t>首先在</a:t>
            </a:r>
            <a:r>
              <a:rPr lang="en-US" altLang="zh-CN" sz="1900" dirty="0" smtClean="0">
                <a:solidFill>
                  <a:srgbClr val="FF3399"/>
                </a:solidFill>
              </a:rPr>
              <a:t>Course</a:t>
            </a:r>
            <a:r>
              <a:rPr lang="zh-CN" altLang="en-US" sz="1900" dirty="0" smtClean="0">
                <a:solidFill>
                  <a:srgbClr val="FF3399"/>
                </a:solidFill>
              </a:rPr>
              <a:t>关系中找出“信</a:t>
            </a:r>
            <a:endParaRPr lang="zh-CN" altLang="en-US" sz="2100" dirty="0" smtClean="0"/>
          </a:p>
          <a:p>
            <a:pPr eaLnBrk="1" hangingPunct="1">
              <a:lnSpc>
                <a:spcPct val="90000"/>
              </a:lnSpc>
              <a:buFont typeface="Wingdings" pitchFamily="2" charset="2"/>
              <a:buNone/>
            </a:pPr>
            <a:r>
              <a:rPr lang="zh-CN" altLang="en-US" sz="2100" dirty="0" smtClean="0"/>
              <a:t>                    </a:t>
            </a:r>
            <a:r>
              <a:rPr lang="en-US" altLang="zh-CN" sz="2100" dirty="0" smtClean="0"/>
              <a:t>FROM Course          </a:t>
            </a:r>
            <a:r>
              <a:rPr lang="zh-CN" altLang="en-US" sz="1900" dirty="0" smtClean="0">
                <a:solidFill>
                  <a:srgbClr val="FF3399"/>
                </a:solidFill>
              </a:rPr>
              <a:t>息系统”的课程号，结果为</a:t>
            </a:r>
            <a:r>
              <a:rPr lang="en-US" altLang="zh-CN" sz="1900" dirty="0" smtClean="0">
                <a:solidFill>
                  <a:srgbClr val="FF3399"/>
                </a:solidFill>
              </a:rPr>
              <a:t>3</a:t>
            </a:r>
            <a:r>
              <a:rPr lang="zh-CN" altLang="en-US" sz="1900" dirty="0" smtClean="0">
                <a:solidFill>
                  <a:srgbClr val="FF3399"/>
                </a:solidFill>
              </a:rPr>
              <a:t>号</a:t>
            </a:r>
            <a:endParaRPr lang="zh-CN" altLang="en-US" sz="2100" dirty="0" smtClean="0"/>
          </a:p>
          <a:p>
            <a:pPr eaLnBrk="1" hangingPunct="1">
              <a:lnSpc>
                <a:spcPct val="90000"/>
              </a:lnSpc>
              <a:buFont typeface="Wingdings" pitchFamily="2" charset="2"/>
              <a:buNone/>
            </a:pPr>
            <a:r>
              <a:rPr lang="zh-CN" altLang="en-US" sz="2100" dirty="0" smtClean="0"/>
              <a:t>                    </a:t>
            </a:r>
            <a:r>
              <a:rPr lang="en-US" altLang="zh-CN" sz="2100" dirty="0" smtClean="0"/>
              <a:t>WHERE </a:t>
            </a:r>
            <a:r>
              <a:rPr lang="en-US" altLang="zh-CN" sz="2100" dirty="0" err="1" smtClean="0"/>
              <a:t>Cname</a:t>
            </a:r>
            <a:r>
              <a:rPr lang="en-US" altLang="zh-CN" sz="2100" dirty="0" smtClean="0"/>
              <a:t>= ‘</a:t>
            </a:r>
            <a:r>
              <a:rPr lang="zh-CN" altLang="en-US" sz="2100" dirty="0" smtClean="0"/>
              <a:t>信息系统’</a:t>
            </a:r>
            <a:r>
              <a:rPr lang="en-US" altLang="zh-CN" sz="2100" dirty="0" smtClean="0"/>
              <a:t>));</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zh-CN" altLang="en-US" smtClean="0"/>
              <a:t>带有</a:t>
            </a:r>
            <a:r>
              <a:rPr lang="en-US" altLang="zh-CN" smtClean="0"/>
              <a:t>IN</a:t>
            </a:r>
            <a:r>
              <a:rPr lang="zh-CN" altLang="en-US" smtClean="0"/>
              <a:t>谓词的子查询（续）</a:t>
            </a:r>
          </a:p>
        </p:txBody>
      </p:sp>
      <p:sp>
        <p:nvSpPr>
          <p:cNvPr id="174083" name="Rectangle 3"/>
          <p:cNvSpPr>
            <a:spLocks noGrp="1" noChangeArrowheads="1"/>
          </p:cNvSpPr>
          <p:nvPr>
            <p:ph type="body" idx="1"/>
          </p:nvPr>
        </p:nvSpPr>
        <p:spPr/>
        <p:txBody>
          <a:bodyPr/>
          <a:lstStyle/>
          <a:p>
            <a:pPr eaLnBrk="1" hangingPunct="1">
              <a:buFont typeface="Wingdings" pitchFamily="2" charset="2"/>
              <a:buNone/>
            </a:pPr>
            <a:endParaRPr lang="en-US" altLang="zh-CN" smtClean="0">
              <a:latin typeface="宋体" pitchFamily="2" charset="-122"/>
            </a:endParaRPr>
          </a:p>
          <a:p>
            <a:pPr eaLnBrk="1" hangingPunct="1">
              <a:buFont typeface="Wingdings" pitchFamily="2" charset="2"/>
              <a:buNone/>
            </a:pPr>
            <a:r>
              <a:rPr lang="zh-CN" altLang="en-US" smtClean="0">
                <a:latin typeface="宋体" pitchFamily="2" charset="-122"/>
              </a:rPr>
              <a:t>结果：</a:t>
            </a:r>
          </a:p>
          <a:p>
            <a:pPr eaLnBrk="1" hangingPunct="1">
              <a:buFont typeface="Wingdings" pitchFamily="2" charset="2"/>
              <a:buNone/>
            </a:pPr>
            <a:r>
              <a:rPr lang="zh-CN" altLang="en-US" smtClean="0">
                <a:latin typeface="宋体" pitchFamily="2" charset="-122"/>
              </a:rPr>
              <a:t>		</a:t>
            </a:r>
            <a:r>
              <a:rPr lang="en-US" altLang="zh-CN" smtClean="0">
                <a:latin typeface="宋体" pitchFamily="2" charset="-122"/>
              </a:rPr>
              <a:t>Sno		    Sname</a:t>
            </a:r>
          </a:p>
          <a:p>
            <a:pPr eaLnBrk="1" hangingPunct="1">
              <a:buFont typeface="Wingdings" pitchFamily="2" charset="2"/>
              <a:buNone/>
            </a:pPr>
            <a:r>
              <a:rPr lang="en-US" altLang="zh-CN" smtClean="0">
                <a:latin typeface="宋体" pitchFamily="2" charset="-122"/>
              </a:rPr>
              <a:t>    ----          -----</a:t>
            </a:r>
          </a:p>
          <a:p>
            <a:pPr eaLnBrk="1" hangingPunct="1">
              <a:buFont typeface="Wingdings" pitchFamily="2" charset="2"/>
              <a:buNone/>
            </a:pPr>
            <a:r>
              <a:rPr lang="en-US" altLang="zh-CN" smtClean="0">
                <a:latin typeface="宋体" pitchFamily="2" charset="-122"/>
              </a:rPr>
              <a:t>     95001       </a:t>
            </a:r>
            <a:r>
              <a:rPr lang="zh-CN" altLang="en-US" smtClean="0">
                <a:latin typeface="宋体" pitchFamily="2" charset="-122"/>
              </a:rPr>
              <a:t>李勇</a:t>
            </a:r>
          </a:p>
          <a:p>
            <a:pPr eaLnBrk="1" hangingPunct="1">
              <a:buFont typeface="Wingdings" pitchFamily="2" charset="2"/>
              <a:buNone/>
            </a:pPr>
            <a:r>
              <a:rPr lang="zh-CN" altLang="en-US" smtClean="0">
                <a:latin typeface="宋体" pitchFamily="2" charset="-122"/>
              </a:rPr>
              <a:t>     </a:t>
            </a:r>
            <a:r>
              <a:rPr lang="en-US" altLang="zh-CN" smtClean="0">
                <a:latin typeface="宋体" pitchFamily="2" charset="-122"/>
              </a:rPr>
              <a:t>95002       </a:t>
            </a:r>
            <a:r>
              <a:rPr lang="zh-CN" altLang="en-US" smtClean="0">
                <a:latin typeface="宋体" pitchFamily="2" charset="-122"/>
              </a:rPr>
              <a:t>刘晨</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800" smtClean="0"/>
              <a:t>第</a:t>
            </a:r>
            <a:r>
              <a:rPr lang="en-US" altLang="zh-CN" sz="3800" smtClean="0"/>
              <a:t>3</a:t>
            </a:r>
            <a:r>
              <a:rPr lang="zh-CN" altLang="en-US" sz="3800" smtClean="0"/>
              <a:t>章</a:t>
            </a:r>
            <a:r>
              <a:rPr lang="zh-CN" altLang="en-US" sz="3800" smtClean="0">
                <a:ea typeface="黑体" pitchFamily="49" charset="-122"/>
              </a:rPr>
              <a:t>  </a:t>
            </a:r>
            <a:r>
              <a:rPr lang="zh-CN" altLang="en-US" sz="3800" smtClean="0"/>
              <a:t>关系数据库标准语言</a:t>
            </a:r>
            <a:r>
              <a:rPr lang="en-US" altLang="zh-CN" sz="3800" smtClean="0">
                <a:ea typeface="黑体" pitchFamily="49" charset="-122"/>
              </a:rPr>
              <a:t>SQL</a:t>
            </a:r>
          </a:p>
        </p:txBody>
      </p:sp>
      <p:sp>
        <p:nvSpPr>
          <p:cNvPr id="19459" name="Rectangle 3"/>
          <p:cNvSpPr>
            <a:spLocks noGrp="1" noChangeArrowheads="1"/>
          </p:cNvSpPr>
          <p:nvPr>
            <p:ph type="body" idx="1"/>
          </p:nvPr>
        </p:nvSpPr>
        <p:spPr/>
        <p:txBody>
          <a:bodyPr/>
          <a:lstStyle/>
          <a:p>
            <a:pPr algn="just" eaLnBrk="1" hangingPunct="1"/>
            <a:r>
              <a:rPr lang="en-US" altLang="zh-CN" dirty="0" smtClean="0"/>
              <a:t>3.1 SQL</a:t>
            </a:r>
            <a:r>
              <a:rPr lang="zh-CN" altLang="en-US" dirty="0" smtClean="0"/>
              <a:t>概述</a:t>
            </a:r>
          </a:p>
          <a:p>
            <a:pPr algn="just" eaLnBrk="1" hangingPunct="1"/>
            <a:r>
              <a:rPr lang="en-US" altLang="zh-CN" dirty="0" smtClean="0">
                <a:solidFill>
                  <a:schemeClr val="accent2"/>
                </a:solidFill>
              </a:rPr>
              <a:t>3.2 </a:t>
            </a:r>
            <a:r>
              <a:rPr lang="zh-CN" altLang="en-US" dirty="0" smtClean="0">
                <a:solidFill>
                  <a:schemeClr val="accent2"/>
                </a:solidFill>
              </a:rPr>
              <a:t>数据定义</a:t>
            </a:r>
          </a:p>
          <a:p>
            <a:pPr algn="just" eaLnBrk="1" hangingPunct="1"/>
            <a:r>
              <a:rPr lang="en-US" altLang="zh-CN" dirty="0" smtClean="0"/>
              <a:t>3.3 </a:t>
            </a:r>
            <a:r>
              <a:rPr lang="zh-CN" altLang="en-US" dirty="0" smtClean="0"/>
              <a:t>查询</a:t>
            </a:r>
          </a:p>
          <a:p>
            <a:pPr algn="just" eaLnBrk="1" hangingPunct="1"/>
            <a:r>
              <a:rPr lang="en-US" altLang="zh-CN" dirty="0" smtClean="0"/>
              <a:t>3.4 </a:t>
            </a:r>
            <a:r>
              <a:rPr lang="zh-CN" altLang="en-US" dirty="0" smtClean="0"/>
              <a:t>数据更新</a:t>
            </a:r>
          </a:p>
          <a:p>
            <a:pPr algn="just" eaLnBrk="1" hangingPunct="1"/>
            <a:r>
              <a:rPr lang="en-US" altLang="zh-CN" dirty="0" smtClean="0"/>
              <a:t>3.5 </a:t>
            </a:r>
            <a:r>
              <a:rPr lang="zh-CN" altLang="en-US" dirty="0" smtClean="0"/>
              <a:t>视图</a:t>
            </a:r>
          </a:p>
          <a:p>
            <a:pPr algn="just" eaLnBrk="1" hangingPunct="1"/>
            <a:r>
              <a:rPr lang="en-US" altLang="zh-CN" dirty="0" smtClean="0"/>
              <a:t>3.6 </a:t>
            </a:r>
            <a:r>
              <a:rPr lang="zh-CN" altLang="en-US" dirty="0" smtClean="0"/>
              <a:t>数据控制</a:t>
            </a:r>
          </a:p>
          <a:p>
            <a:pPr algn="just" eaLnBrk="1" hangingPunct="1"/>
            <a:r>
              <a:rPr lang="en-US" altLang="zh-CN" dirty="0" smtClean="0"/>
              <a:t>3.7 </a:t>
            </a:r>
            <a:r>
              <a:rPr lang="zh-CN" altLang="en-US" dirty="0" smtClean="0"/>
              <a:t>嵌入式</a:t>
            </a:r>
            <a:r>
              <a:rPr lang="en-US" altLang="zh-CN" dirty="0" smtClean="0"/>
              <a:t>SQL</a:t>
            </a:r>
          </a:p>
          <a:p>
            <a:pPr algn="just" eaLnBrk="1" hangingPunct="1"/>
            <a:r>
              <a:rPr lang="en-US" altLang="zh-CN" dirty="0" smtClean="0"/>
              <a:t>3.8 </a:t>
            </a:r>
            <a:r>
              <a:rPr lang="zh-CN" altLang="en-US" dirty="0" smtClean="0"/>
              <a:t>小结</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smtClean="0"/>
              <a:t>带有</a:t>
            </a:r>
            <a:r>
              <a:rPr lang="en-US" altLang="zh-CN" smtClean="0"/>
              <a:t>IN</a:t>
            </a:r>
            <a:r>
              <a:rPr lang="zh-CN" altLang="en-US" smtClean="0"/>
              <a:t>谓词的子查询（续）</a:t>
            </a:r>
          </a:p>
        </p:txBody>
      </p:sp>
      <p:sp>
        <p:nvSpPr>
          <p:cNvPr id="175107" name="Rectangle 3"/>
          <p:cNvSpPr>
            <a:spLocks noGrp="1" noChangeArrowheads="1"/>
          </p:cNvSpPr>
          <p:nvPr>
            <p:ph type="body" idx="1"/>
          </p:nvPr>
        </p:nvSpPr>
        <p:spPr/>
        <p:txBody>
          <a:bodyPr/>
          <a:lstStyle/>
          <a:p>
            <a:pPr lvl="1" eaLnBrk="1" hangingPunct="1"/>
            <a:r>
              <a:rPr lang="zh-CN" altLang="en-US" sz="3000" smtClean="0">
                <a:latin typeface="宋体" pitchFamily="2" charset="-122"/>
              </a:rPr>
              <a:t>连接查询</a:t>
            </a:r>
            <a:endParaRPr lang="zh-CN" altLang="en-US" smtClean="0">
              <a:latin typeface="宋体" pitchFamily="2" charset="-122"/>
            </a:endParaRPr>
          </a:p>
          <a:p>
            <a:pPr eaLnBrk="1" hangingPunct="1">
              <a:lnSpc>
                <a:spcPct val="80000"/>
              </a:lnSpc>
              <a:buFont typeface="Wingdings" pitchFamily="2" charset="2"/>
              <a:buNone/>
            </a:pPr>
            <a:r>
              <a:rPr lang="zh-CN" altLang="en-US" smtClean="0"/>
              <a:t>    </a:t>
            </a:r>
          </a:p>
          <a:p>
            <a:pPr eaLnBrk="1" hangingPunct="1">
              <a:lnSpc>
                <a:spcPct val="80000"/>
              </a:lnSpc>
              <a:buFont typeface="Wingdings" pitchFamily="2" charset="2"/>
              <a:buNone/>
            </a:pPr>
            <a:r>
              <a:rPr lang="zh-CN" altLang="en-US" smtClean="0"/>
              <a:t>    </a:t>
            </a:r>
            <a:r>
              <a:rPr lang="en-US" altLang="zh-CN" sz="2600" smtClean="0"/>
              <a:t>SELECT Sno</a:t>
            </a:r>
            <a:r>
              <a:rPr lang="zh-CN" altLang="en-US" sz="2600" smtClean="0"/>
              <a:t>，</a:t>
            </a:r>
            <a:r>
              <a:rPr lang="en-US" altLang="zh-CN" sz="2600" smtClean="0"/>
              <a:t>Sname</a:t>
            </a:r>
          </a:p>
          <a:p>
            <a:pPr eaLnBrk="1" hangingPunct="1">
              <a:lnSpc>
                <a:spcPct val="80000"/>
              </a:lnSpc>
              <a:buFont typeface="Wingdings" pitchFamily="2" charset="2"/>
              <a:buNone/>
            </a:pPr>
            <a:r>
              <a:rPr lang="en-US" altLang="zh-CN" sz="2600" smtClean="0"/>
              <a:t>     FROM  Student</a:t>
            </a:r>
            <a:r>
              <a:rPr lang="zh-CN" altLang="en-US" sz="2600" smtClean="0"/>
              <a:t>，</a:t>
            </a:r>
            <a:r>
              <a:rPr lang="en-US" altLang="zh-CN" sz="2600" smtClean="0"/>
              <a:t>SC</a:t>
            </a:r>
            <a:r>
              <a:rPr lang="zh-CN" altLang="en-US" sz="2600" smtClean="0"/>
              <a:t>，</a:t>
            </a:r>
            <a:r>
              <a:rPr lang="en-US" altLang="zh-CN" sz="2600" smtClean="0"/>
              <a:t>Course</a:t>
            </a:r>
          </a:p>
          <a:p>
            <a:pPr eaLnBrk="1" hangingPunct="1">
              <a:lnSpc>
                <a:spcPct val="80000"/>
              </a:lnSpc>
              <a:buFont typeface="Wingdings" pitchFamily="2" charset="2"/>
              <a:buNone/>
            </a:pPr>
            <a:r>
              <a:rPr lang="en-US" altLang="zh-CN" sz="2600" smtClean="0"/>
              <a:t>     WHERE Student.Sno = SC.Sno AND</a:t>
            </a:r>
          </a:p>
          <a:p>
            <a:pPr eaLnBrk="1" hangingPunct="1">
              <a:lnSpc>
                <a:spcPct val="80000"/>
              </a:lnSpc>
              <a:buFont typeface="Wingdings" pitchFamily="2" charset="2"/>
              <a:buNone/>
            </a:pPr>
            <a:r>
              <a:rPr lang="en-US" altLang="zh-CN" sz="2600" smtClean="0"/>
              <a:t>            SC.Cno = Course.Cno AND</a:t>
            </a:r>
          </a:p>
          <a:p>
            <a:pPr eaLnBrk="1" hangingPunct="1">
              <a:lnSpc>
                <a:spcPct val="80000"/>
              </a:lnSpc>
              <a:buFont typeface="Wingdings" pitchFamily="2" charset="2"/>
              <a:buNone/>
            </a:pPr>
            <a:r>
              <a:rPr lang="en-US" altLang="zh-CN" sz="2600" smtClean="0"/>
              <a:t>            Course.Cname=‘</a:t>
            </a:r>
            <a:r>
              <a:rPr lang="zh-CN" altLang="en-US" sz="2600" smtClean="0"/>
              <a:t>信息系统’；</a:t>
            </a:r>
            <a:endParaRPr lang="zh-CN" altLang="en-US" smtClean="0">
              <a:latin typeface="宋体" pitchFamily="2" charset="-122"/>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sz="3800" smtClean="0"/>
              <a:t>二、带有比较运算符的子查询</a:t>
            </a:r>
          </a:p>
        </p:txBody>
      </p:sp>
      <p:sp>
        <p:nvSpPr>
          <p:cNvPr id="176131" name="Rectangle 3"/>
          <p:cNvSpPr>
            <a:spLocks noGrp="1" noChangeArrowheads="1"/>
          </p:cNvSpPr>
          <p:nvPr>
            <p:ph type="body" idx="1"/>
          </p:nvPr>
        </p:nvSpPr>
        <p:spPr/>
        <p:txBody>
          <a:bodyPr/>
          <a:lstStyle/>
          <a:p>
            <a:pPr eaLnBrk="1" hangingPunct="1">
              <a:lnSpc>
                <a:spcPct val="120000"/>
              </a:lnSpc>
              <a:buFont typeface="宋体" pitchFamily="2" charset="-122"/>
              <a:buChar char="●"/>
            </a:pPr>
            <a:r>
              <a:rPr lang="en-US" altLang="zh-CN" dirty="0" smtClean="0"/>
              <a:t> </a:t>
            </a:r>
            <a:r>
              <a:rPr lang="zh-CN" altLang="en-US" dirty="0" smtClean="0"/>
              <a:t>使用范围</a:t>
            </a:r>
          </a:p>
          <a:p>
            <a:pPr lvl="1" eaLnBrk="1" hangingPunct="1">
              <a:lnSpc>
                <a:spcPct val="120000"/>
              </a:lnSpc>
            </a:pPr>
            <a:r>
              <a:rPr lang="zh-CN" altLang="en-US" dirty="0" smtClean="0"/>
              <a:t>当能确切知道内层查询返回</a:t>
            </a:r>
            <a:r>
              <a:rPr lang="zh-CN" altLang="en-US" dirty="0" smtClean="0">
                <a:solidFill>
                  <a:srgbClr val="FF0000"/>
                </a:solidFill>
              </a:rPr>
              <a:t>单值</a:t>
            </a:r>
            <a:r>
              <a:rPr lang="zh-CN" altLang="en-US" dirty="0" smtClean="0"/>
              <a:t>时，可用比较运算符（</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a:t>
            </a:r>
            <a:r>
              <a:rPr lang="zh-CN" altLang="en-US" dirty="0" smtClean="0"/>
              <a:t>或</a:t>
            </a:r>
            <a:r>
              <a:rPr lang="en-US" altLang="zh-CN" dirty="0" smtClean="0"/>
              <a:t>&lt; &gt;</a:t>
            </a:r>
            <a:r>
              <a:rPr lang="zh-CN" altLang="en-US" dirty="0" smtClean="0"/>
              <a:t>）。</a:t>
            </a:r>
          </a:p>
          <a:p>
            <a:pPr lvl="1" eaLnBrk="1" hangingPunct="1">
              <a:lnSpc>
                <a:spcPct val="120000"/>
              </a:lnSpc>
            </a:pPr>
            <a:r>
              <a:rPr lang="zh-CN" altLang="en-US" dirty="0" smtClean="0"/>
              <a:t>与</a:t>
            </a:r>
            <a:r>
              <a:rPr lang="en-US" altLang="zh-CN" dirty="0" smtClean="0"/>
              <a:t>ANY</a:t>
            </a:r>
            <a:r>
              <a:rPr lang="zh-CN" altLang="en-US" dirty="0" smtClean="0"/>
              <a:t>或</a:t>
            </a:r>
            <a:r>
              <a:rPr lang="en-US" altLang="zh-CN" dirty="0" smtClean="0"/>
              <a:t>ALL</a:t>
            </a:r>
            <a:r>
              <a:rPr lang="zh-CN" altLang="en-US" dirty="0" smtClean="0"/>
              <a:t>谓词配合使用</a:t>
            </a:r>
          </a:p>
          <a:p>
            <a:pPr eaLnBrk="1" hangingPunct="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sz="3800" smtClean="0"/>
              <a:t>带有比较运算符的子查询（续）</a:t>
            </a:r>
          </a:p>
        </p:txBody>
      </p:sp>
      <p:sp>
        <p:nvSpPr>
          <p:cNvPr id="177155" name="Rectangle 3"/>
          <p:cNvSpPr>
            <a:spLocks noGrp="1" noChangeArrowheads="1"/>
          </p:cNvSpPr>
          <p:nvPr>
            <p:ph type="body" idx="1"/>
          </p:nvPr>
        </p:nvSpPr>
        <p:spPr/>
        <p:txBody>
          <a:bodyPr/>
          <a:lstStyle/>
          <a:p>
            <a:pPr eaLnBrk="1" hangingPunct="1">
              <a:buFont typeface="宋体" pitchFamily="2" charset="-122"/>
              <a:buNone/>
            </a:pPr>
            <a:r>
              <a:rPr lang="zh-CN" altLang="en-US" sz="2600" dirty="0" smtClean="0"/>
              <a:t>例：假设一个学生只可能在一个系学习，并且必须属于一个系，则在</a:t>
            </a:r>
            <a:r>
              <a:rPr lang="en-US" altLang="zh-CN" sz="2600" dirty="0" smtClean="0"/>
              <a:t>[</a:t>
            </a:r>
            <a:r>
              <a:rPr lang="zh-CN" altLang="en-US" sz="2600" dirty="0" smtClean="0"/>
              <a:t>例</a:t>
            </a:r>
            <a:r>
              <a:rPr lang="en-US" altLang="zh-CN" sz="2600" dirty="0" smtClean="0"/>
              <a:t>37]</a:t>
            </a:r>
            <a:r>
              <a:rPr lang="zh-CN" altLang="en-US" sz="2600" dirty="0" smtClean="0"/>
              <a:t>可以用 </a:t>
            </a:r>
            <a:r>
              <a:rPr lang="en-US" altLang="zh-CN" sz="2600" dirty="0" smtClean="0"/>
              <a:t>= </a:t>
            </a:r>
            <a:r>
              <a:rPr lang="zh-CN" altLang="en-US" sz="2600" dirty="0" smtClean="0"/>
              <a:t>代替</a:t>
            </a:r>
            <a:r>
              <a:rPr lang="en-US" altLang="zh-CN" sz="2600" dirty="0" smtClean="0"/>
              <a:t>IN </a:t>
            </a:r>
            <a:r>
              <a:rPr lang="zh-CN" altLang="en-US" sz="2600" dirty="0" smtClean="0"/>
              <a:t>：</a:t>
            </a:r>
          </a:p>
          <a:p>
            <a:pPr eaLnBrk="1" hangingPunct="1">
              <a:buFont typeface="宋体" pitchFamily="2" charset="-122"/>
              <a:buNone/>
            </a:pPr>
            <a:r>
              <a:rPr lang="zh-CN" altLang="en-US" sz="2600" dirty="0" smtClean="0"/>
              <a:t>     </a:t>
            </a:r>
            <a:r>
              <a:rPr lang="en-US" altLang="zh-CN" sz="2600" dirty="0" smtClean="0"/>
              <a:t>SELECT </a:t>
            </a:r>
            <a:r>
              <a:rPr lang="en-US" altLang="zh-CN" sz="2600" dirty="0" err="1" smtClean="0"/>
              <a:t>Sno</a:t>
            </a:r>
            <a:r>
              <a:rPr lang="zh-CN" altLang="en-US" sz="2600" dirty="0" smtClean="0"/>
              <a:t>，</a:t>
            </a:r>
            <a:r>
              <a:rPr lang="en-US" altLang="zh-CN" sz="2600" dirty="0" err="1" smtClean="0"/>
              <a:t>Sname</a:t>
            </a:r>
            <a:r>
              <a:rPr lang="zh-CN" altLang="en-US" sz="2600" dirty="0" smtClean="0"/>
              <a:t>，</a:t>
            </a:r>
            <a:r>
              <a:rPr lang="en-US" altLang="zh-CN" sz="2600" dirty="0" err="1" smtClean="0"/>
              <a:t>Sdept</a:t>
            </a:r>
            <a:endParaRPr lang="en-US" altLang="zh-CN" sz="2600" dirty="0" smtClean="0"/>
          </a:p>
          <a:p>
            <a:pPr eaLnBrk="1" hangingPunct="1">
              <a:buFont typeface="宋体" pitchFamily="2" charset="-122"/>
              <a:buNone/>
            </a:pPr>
            <a:r>
              <a:rPr lang="en-US" altLang="zh-CN" sz="2600" dirty="0" smtClean="0"/>
              <a:t>     FROM Student</a:t>
            </a:r>
          </a:p>
          <a:p>
            <a:pPr eaLnBrk="1" hangingPunct="1">
              <a:buFont typeface="宋体" pitchFamily="2" charset="-122"/>
              <a:buNone/>
            </a:pPr>
            <a:r>
              <a:rPr lang="en-US" altLang="zh-CN" sz="2600" dirty="0" smtClean="0"/>
              <a:t>     WHERE </a:t>
            </a:r>
            <a:r>
              <a:rPr lang="en-US" altLang="zh-CN" sz="2600" dirty="0" err="1" smtClean="0"/>
              <a:t>Sdept</a:t>
            </a:r>
            <a:r>
              <a:rPr lang="en-US" altLang="zh-CN" sz="2600" dirty="0" smtClean="0"/>
              <a:t> =</a:t>
            </a:r>
          </a:p>
          <a:p>
            <a:pPr eaLnBrk="1" hangingPunct="1">
              <a:buFont typeface="宋体" pitchFamily="2" charset="-122"/>
              <a:buNone/>
            </a:pPr>
            <a:r>
              <a:rPr lang="en-US" altLang="zh-CN" sz="2600" dirty="0" smtClean="0"/>
              <a:t>            SELECT </a:t>
            </a:r>
            <a:r>
              <a:rPr lang="en-US" altLang="zh-CN" sz="2600" dirty="0" err="1" smtClean="0"/>
              <a:t>Sdept</a:t>
            </a:r>
            <a:endParaRPr lang="en-US" altLang="zh-CN" sz="2600" dirty="0" smtClean="0"/>
          </a:p>
          <a:p>
            <a:pPr eaLnBrk="1" hangingPunct="1">
              <a:buFont typeface="宋体" pitchFamily="2" charset="-122"/>
              <a:buNone/>
            </a:pPr>
            <a:r>
              <a:rPr lang="en-US" altLang="zh-CN" sz="2600" dirty="0" smtClean="0"/>
              <a:t>            FROM Student</a:t>
            </a:r>
          </a:p>
          <a:p>
            <a:pPr eaLnBrk="1" hangingPunct="1">
              <a:buFont typeface="宋体" pitchFamily="2" charset="-122"/>
              <a:buNone/>
            </a:pPr>
            <a:r>
              <a:rPr lang="en-US" altLang="zh-CN" sz="2600" dirty="0" smtClean="0"/>
              <a:t>            WHERE </a:t>
            </a:r>
            <a:r>
              <a:rPr lang="en-US" altLang="zh-CN" sz="2600" dirty="0" err="1" smtClean="0"/>
              <a:t>Sname</a:t>
            </a:r>
            <a:r>
              <a:rPr lang="en-US" altLang="zh-CN" sz="2600" dirty="0" smtClean="0"/>
              <a:t>= ' </a:t>
            </a:r>
            <a:r>
              <a:rPr lang="zh-CN" altLang="en-US" sz="2600" dirty="0" smtClean="0"/>
              <a:t>刘晨 </a:t>
            </a:r>
            <a:r>
              <a:rPr lang="en-US" altLang="zh-CN" sz="2600" dirty="0" smtClean="0"/>
              <a:t>'</a:t>
            </a:r>
            <a:r>
              <a:rPr lang="zh-CN" altLang="en-US" sz="2600" dirty="0" smtClean="0"/>
              <a:t>；</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sz="3800" smtClean="0"/>
              <a:t>带有比较运算符的子查询（续）</a:t>
            </a:r>
          </a:p>
        </p:txBody>
      </p:sp>
      <p:sp>
        <p:nvSpPr>
          <p:cNvPr id="178179" name="Rectangle 3"/>
          <p:cNvSpPr>
            <a:spLocks noGrp="1" noChangeArrowheads="1"/>
          </p:cNvSpPr>
          <p:nvPr>
            <p:ph type="body" idx="1"/>
          </p:nvPr>
        </p:nvSpPr>
        <p:spPr/>
        <p:txBody>
          <a:bodyPr/>
          <a:lstStyle/>
          <a:p>
            <a:pPr eaLnBrk="1" hangingPunct="1">
              <a:buFont typeface="宋体" pitchFamily="2" charset="-122"/>
              <a:buChar char="●"/>
            </a:pPr>
            <a:r>
              <a:rPr lang="en-US" altLang="zh-CN" dirty="0" smtClean="0"/>
              <a:t> </a:t>
            </a:r>
            <a:r>
              <a:rPr lang="zh-CN" altLang="en-US" dirty="0" smtClean="0"/>
              <a:t>子查询一定要跟在比较符之后</a:t>
            </a:r>
          </a:p>
          <a:p>
            <a:pPr eaLnBrk="1" hangingPunct="1">
              <a:buFont typeface="宋体" pitchFamily="2" charset="-122"/>
              <a:buNone/>
            </a:pPr>
            <a:r>
              <a:rPr lang="zh-CN" altLang="en-US" dirty="0" smtClean="0"/>
              <a:t>    错误的例子：</a:t>
            </a:r>
          </a:p>
          <a:p>
            <a:pPr eaLnBrk="1" hangingPunct="1">
              <a:buFont typeface="宋体" pitchFamily="2" charset="-122"/>
              <a:buNone/>
            </a:pPr>
            <a:r>
              <a:rPr lang="zh-CN" altLang="en-US" dirty="0" smtClean="0"/>
              <a:t>     </a:t>
            </a:r>
            <a:r>
              <a:rPr lang="en-US" altLang="zh-CN" dirty="0" smtClean="0"/>
              <a:t>SELECT </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Sdept</a:t>
            </a:r>
            <a:endParaRPr lang="en-US" altLang="zh-CN" dirty="0" smtClean="0"/>
          </a:p>
          <a:p>
            <a:pPr eaLnBrk="1" hangingPunct="1">
              <a:buFont typeface="宋体" pitchFamily="2" charset="-122"/>
              <a:buNone/>
            </a:pPr>
            <a:r>
              <a:rPr lang="en-US" altLang="zh-CN" dirty="0" smtClean="0"/>
              <a:t>     FROM Student</a:t>
            </a:r>
          </a:p>
          <a:p>
            <a:pPr eaLnBrk="1" hangingPunct="1">
              <a:buFont typeface="宋体" pitchFamily="2" charset="-122"/>
              <a:buNone/>
            </a:pPr>
            <a:r>
              <a:rPr lang="en-US" altLang="zh-CN" dirty="0" smtClean="0"/>
              <a:t>     WHERE ( SELECT </a:t>
            </a:r>
            <a:r>
              <a:rPr lang="en-US" altLang="zh-CN" dirty="0" err="1" smtClean="0"/>
              <a:t>Sdept</a:t>
            </a:r>
            <a:endParaRPr lang="en-US" altLang="zh-CN" dirty="0" smtClean="0"/>
          </a:p>
          <a:p>
            <a:pPr eaLnBrk="1" hangingPunct="1">
              <a:buFont typeface="宋体" pitchFamily="2" charset="-122"/>
              <a:buNone/>
            </a:pPr>
            <a:r>
              <a:rPr lang="en-US" altLang="zh-CN" dirty="0" smtClean="0"/>
              <a:t>              FROM Student</a:t>
            </a:r>
          </a:p>
          <a:p>
            <a:pPr eaLnBrk="1" hangingPunct="1">
              <a:buFont typeface="宋体" pitchFamily="2" charset="-122"/>
              <a:buNone/>
            </a:pPr>
            <a:r>
              <a:rPr lang="en-US" altLang="zh-CN" dirty="0" smtClean="0"/>
              <a:t>              WHERE </a:t>
            </a:r>
            <a:r>
              <a:rPr lang="en-US" altLang="zh-CN" dirty="0" err="1" smtClean="0"/>
              <a:t>Sname</a:t>
            </a:r>
            <a:r>
              <a:rPr lang="en-US" altLang="zh-CN" dirty="0" smtClean="0"/>
              <a:t>= ' </a:t>
            </a:r>
            <a:r>
              <a:rPr lang="zh-CN" altLang="en-US" dirty="0" smtClean="0"/>
              <a:t>刘晨 </a:t>
            </a:r>
            <a:r>
              <a:rPr lang="en-US" altLang="zh-CN" dirty="0" smtClean="0"/>
              <a:t>' ) = </a:t>
            </a:r>
            <a:r>
              <a:rPr lang="en-US" altLang="zh-CN" dirty="0" err="1" smtClean="0"/>
              <a:t>Sdept</a:t>
            </a:r>
            <a:r>
              <a:rPr lang="zh-CN" altLang="en-US" dirty="0" smtClean="0"/>
              <a:t>；</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zh-CN" altLang="en-US" sz="3400" smtClean="0"/>
              <a:t>三、带有</a:t>
            </a:r>
            <a:r>
              <a:rPr lang="en-US" altLang="zh-CN" sz="3400" smtClean="0"/>
              <a:t>ANY</a:t>
            </a:r>
            <a:r>
              <a:rPr lang="zh-CN" altLang="en-US" sz="3400" smtClean="0"/>
              <a:t>或</a:t>
            </a:r>
            <a:r>
              <a:rPr lang="en-US" altLang="zh-CN" sz="3400" smtClean="0"/>
              <a:t>ALL</a:t>
            </a:r>
            <a:r>
              <a:rPr lang="zh-CN" altLang="en-US" sz="3400" smtClean="0"/>
              <a:t>谓词的子查询</a:t>
            </a:r>
            <a:endParaRPr lang="zh-CN" altLang="en-US" sz="3800" smtClean="0"/>
          </a:p>
        </p:txBody>
      </p:sp>
      <p:sp>
        <p:nvSpPr>
          <p:cNvPr id="179203" name="Rectangle 3"/>
          <p:cNvSpPr>
            <a:spLocks noGrp="1" noChangeArrowheads="1"/>
          </p:cNvSpPr>
          <p:nvPr>
            <p:ph type="body" idx="1"/>
          </p:nvPr>
        </p:nvSpPr>
        <p:spPr/>
        <p:txBody>
          <a:bodyPr/>
          <a:lstStyle/>
          <a:p>
            <a:pPr marL="609600" indent="-609600" eaLnBrk="1" hangingPunct="1">
              <a:lnSpc>
                <a:spcPct val="130000"/>
              </a:lnSpc>
              <a:buFont typeface="宋体" pitchFamily="2" charset="-122"/>
              <a:buChar char="●"/>
            </a:pPr>
            <a:r>
              <a:rPr lang="zh-CN" altLang="en-US" smtClean="0"/>
              <a:t>谓词语义</a:t>
            </a:r>
          </a:p>
          <a:p>
            <a:pPr marL="990600" lvl="1" indent="-646113" eaLnBrk="1" hangingPunct="1">
              <a:lnSpc>
                <a:spcPct val="130000"/>
              </a:lnSpc>
            </a:pPr>
            <a:r>
              <a:rPr lang="en-US" altLang="zh-CN" smtClean="0"/>
              <a:t>ANY</a:t>
            </a:r>
            <a:r>
              <a:rPr lang="zh-CN" altLang="en-US" smtClean="0"/>
              <a:t>：任意一个值</a:t>
            </a:r>
          </a:p>
          <a:p>
            <a:pPr marL="990600" lvl="1" indent="-646113" eaLnBrk="1" hangingPunct="1">
              <a:lnSpc>
                <a:spcPct val="130000"/>
              </a:lnSpc>
            </a:pPr>
            <a:r>
              <a:rPr lang="en-US" altLang="zh-CN" smtClean="0"/>
              <a:t>ALL</a:t>
            </a:r>
            <a:r>
              <a:rPr lang="zh-CN" altLang="en-US" smtClean="0"/>
              <a:t>：所有值</a:t>
            </a:r>
          </a:p>
          <a:p>
            <a:pPr marL="609600" indent="-609600" eaLnBrk="1" hangingPunct="1">
              <a:lnSpc>
                <a:spcPct val="130000"/>
              </a:lnSpc>
              <a:buFont typeface="宋体" pitchFamily="2" charset="-122"/>
              <a:buChar char="●"/>
            </a:pPr>
            <a:endParaRPr lang="zh-CN" altLang="en-US" smtClean="0"/>
          </a:p>
          <a:p>
            <a:pPr marL="609600" indent="-609600" eaLnBrk="1" hangingPunct="1">
              <a:buFont typeface="Wingdings" pitchFamily="2" charset="2"/>
              <a:buNone/>
            </a:pPr>
            <a:endParaRPr lang="zh-CN" altLang="en-US" smtClean="0"/>
          </a:p>
          <a:p>
            <a:pPr marL="609600" indent="-609600"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zh-CN" altLang="en-US" sz="3400" smtClean="0"/>
              <a:t>带有</a:t>
            </a:r>
            <a:r>
              <a:rPr lang="en-US" altLang="zh-CN" sz="3400" smtClean="0"/>
              <a:t>ANY</a:t>
            </a:r>
            <a:r>
              <a:rPr lang="zh-CN" altLang="en-US" sz="3400" smtClean="0"/>
              <a:t>或</a:t>
            </a:r>
            <a:r>
              <a:rPr lang="en-US" altLang="zh-CN" sz="3400" smtClean="0"/>
              <a:t>ALL</a:t>
            </a:r>
            <a:r>
              <a:rPr lang="zh-CN" altLang="en-US" sz="3400" smtClean="0"/>
              <a:t>谓词的子查询（续）</a:t>
            </a:r>
            <a:endParaRPr lang="zh-CN" altLang="en-US" sz="3800" smtClean="0"/>
          </a:p>
        </p:txBody>
      </p:sp>
      <p:sp>
        <p:nvSpPr>
          <p:cNvPr id="180227" name="Rectangle 3"/>
          <p:cNvSpPr>
            <a:spLocks noGrp="1" noChangeArrowheads="1"/>
          </p:cNvSpPr>
          <p:nvPr>
            <p:ph type="body" idx="1"/>
          </p:nvPr>
        </p:nvSpPr>
        <p:spPr/>
        <p:txBody>
          <a:bodyPr/>
          <a:lstStyle/>
          <a:p>
            <a:pPr marL="609600" indent="-609600" eaLnBrk="1" hangingPunct="1">
              <a:lnSpc>
                <a:spcPct val="90000"/>
              </a:lnSpc>
              <a:buFont typeface="宋体" pitchFamily="2" charset="-122"/>
              <a:buChar char="●"/>
            </a:pPr>
            <a:r>
              <a:rPr lang="zh-CN" altLang="en-US" sz="2600" smtClean="0"/>
              <a:t>需要配合使用比较运算符</a:t>
            </a:r>
          </a:p>
          <a:p>
            <a:pPr marL="990600" lvl="1" indent="-646113" eaLnBrk="1" hangingPunct="1">
              <a:lnSpc>
                <a:spcPct val="90000"/>
              </a:lnSpc>
              <a:buFont typeface="宋体" pitchFamily="2" charset="-122"/>
              <a:buNone/>
            </a:pPr>
            <a:r>
              <a:rPr lang="en-US" altLang="zh-CN" sz="2000" smtClean="0"/>
              <a:t>&gt; ANY	</a:t>
            </a:r>
            <a:r>
              <a:rPr lang="zh-CN" altLang="en-US" sz="2000" smtClean="0"/>
              <a:t>大于子查询结果中的某个值       </a:t>
            </a:r>
          </a:p>
          <a:p>
            <a:pPr marL="990600" lvl="1" indent="-646113" eaLnBrk="1" hangingPunct="1">
              <a:lnSpc>
                <a:spcPct val="90000"/>
              </a:lnSpc>
              <a:buFont typeface="宋体" pitchFamily="2" charset="-122"/>
              <a:buNone/>
            </a:pPr>
            <a:r>
              <a:rPr lang="zh-CN" altLang="en-US" sz="2000" smtClean="0"/>
              <a:t> </a:t>
            </a:r>
            <a:r>
              <a:rPr lang="en-US" altLang="zh-CN" sz="2000" smtClean="0"/>
              <a:t>&gt; ALL	</a:t>
            </a:r>
            <a:r>
              <a:rPr lang="zh-CN" altLang="en-US" sz="2000" smtClean="0"/>
              <a:t>大于子查询结果中的所有值</a:t>
            </a:r>
          </a:p>
          <a:p>
            <a:pPr marL="990600" lvl="1" indent="-646113" eaLnBrk="1" hangingPunct="1">
              <a:lnSpc>
                <a:spcPct val="90000"/>
              </a:lnSpc>
              <a:buFont typeface="宋体" pitchFamily="2" charset="-122"/>
              <a:buNone/>
            </a:pPr>
            <a:r>
              <a:rPr lang="en-US" altLang="zh-CN" sz="2000" smtClean="0"/>
              <a:t>&lt; ANY	</a:t>
            </a:r>
            <a:r>
              <a:rPr lang="zh-CN" altLang="en-US" sz="2000" smtClean="0"/>
              <a:t>小于子查询结果中的某个值    </a:t>
            </a:r>
          </a:p>
          <a:p>
            <a:pPr marL="990600" lvl="1" indent="-646113" eaLnBrk="1" hangingPunct="1">
              <a:lnSpc>
                <a:spcPct val="90000"/>
              </a:lnSpc>
              <a:buFont typeface="宋体" pitchFamily="2" charset="-122"/>
              <a:buNone/>
            </a:pPr>
            <a:r>
              <a:rPr lang="en-US" altLang="zh-CN" sz="2000" smtClean="0"/>
              <a:t>&lt; ALL	</a:t>
            </a:r>
            <a:r>
              <a:rPr lang="zh-CN" altLang="en-US" sz="2000" smtClean="0"/>
              <a:t>小于子查询结果中的所有值</a:t>
            </a:r>
          </a:p>
          <a:p>
            <a:pPr marL="990600" lvl="1" indent="-646113" eaLnBrk="1" hangingPunct="1">
              <a:lnSpc>
                <a:spcPct val="90000"/>
              </a:lnSpc>
              <a:buFont typeface="宋体" pitchFamily="2" charset="-122"/>
              <a:buNone/>
            </a:pPr>
            <a:r>
              <a:rPr lang="en-US" altLang="zh-CN" sz="2000" smtClean="0"/>
              <a:t>&gt;= ANY	</a:t>
            </a:r>
            <a:r>
              <a:rPr lang="zh-CN" altLang="en-US" sz="2000" smtClean="0"/>
              <a:t>大于等于子查询结果中的某个值    </a:t>
            </a:r>
          </a:p>
          <a:p>
            <a:pPr marL="990600" lvl="1" indent="-646113" eaLnBrk="1" hangingPunct="1">
              <a:lnSpc>
                <a:spcPct val="90000"/>
              </a:lnSpc>
              <a:buFont typeface="宋体" pitchFamily="2" charset="-122"/>
              <a:buNone/>
            </a:pPr>
            <a:r>
              <a:rPr lang="en-US" altLang="zh-CN" sz="2000" smtClean="0"/>
              <a:t>&gt;= ALL	</a:t>
            </a:r>
            <a:r>
              <a:rPr lang="zh-CN" altLang="en-US" sz="2000" smtClean="0"/>
              <a:t>大于等于子查询结果中的所有值</a:t>
            </a:r>
          </a:p>
          <a:p>
            <a:pPr marL="990600" lvl="1" indent="-646113" eaLnBrk="1" hangingPunct="1">
              <a:lnSpc>
                <a:spcPct val="90000"/>
              </a:lnSpc>
              <a:buFont typeface="宋体" pitchFamily="2" charset="-122"/>
              <a:buNone/>
            </a:pPr>
            <a:r>
              <a:rPr lang="en-US" altLang="zh-CN" sz="2000" smtClean="0"/>
              <a:t>&lt;= ANY	</a:t>
            </a:r>
            <a:r>
              <a:rPr lang="zh-CN" altLang="en-US" sz="2000" smtClean="0"/>
              <a:t>小于等于子查询结果中的某个值    </a:t>
            </a:r>
          </a:p>
          <a:p>
            <a:pPr marL="990600" lvl="1" indent="-646113" eaLnBrk="1" hangingPunct="1">
              <a:lnSpc>
                <a:spcPct val="90000"/>
              </a:lnSpc>
              <a:buFont typeface="宋体" pitchFamily="2" charset="-122"/>
              <a:buNone/>
            </a:pPr>
            <a:r>
              <a:rPr lang="en-US" altLang="zh-CN" sz="2000" smtClean="0"/>
              <a:t>&lt;= ALL	</a:t>
            </a:r>
            <a:r>
              <a:rPr lang="zh-CN" altLang="en-US" sz="2000" smtClean="0"/>
              <a:t>小于等于子查询结果中的所有值</a:t>
            </a:r>
          </a:p>
          <a:p>
            <a:pPr marL="990600" lvl="1" indent="-646113" eaLnBrk="1" hangingPunct="1">
              <a:lnSpc>
                <a:spcPct val="90000"/>
              </a:lnSpc>
              <a:buFont typeface="宋体" pitchFamily="2" charset="-122"/>
              <a:buNone/>
            </a:pPr>
            <a:r>
              <a:rPr lang="en-US" altLang="zh-CN" sz="2000" smtClean="0"/>
              <a:t>= ANY	</a:t>
            </a:r>
            <a:r>
              <a:rPr lang="zh-CN" altLang="en-US" sz="2000" smtClean="0"/>
              <a:t>等于子查询结果中的某个值        </a:t>
            </a:r>
          </a:p>
          <a:p>
            <a:pPr marL="990600" lvl="1" indent="-646113" eaLnBrk="1" hangingPunct="1">
              <a:lnSpc>
                <a:spcPct val="90000"/>
              </a:lnSpc>
              <a:buFont typeface="宋体" pitchFamily="2" charset="-122"/>
              <a:buNone/>
            </a:pPr>
            <a:r>
              <a:rPr lang="en-US" altLang="zh-CN" sz="2000" smtClean="0"/>
              <a:t>=ALL	</a:t>
            </a:r>
            <a:r>
              <a:rPr lang="zh-CN" altLang="en-US" sz="2000" smtClean="0"/>
              <a:t>等于子查询结果中的所有值（通常没有实际意义）</a:t>
            </a:r>
          </a:p>
          <a:p>
            <a:pPr marL="990600" lvl="1" indent="-646113" eaLnBrk="1" hangingPunct="1">
              <a:lnSpc>
                <a:spcPct val="90000"/>
              </a:lnSpc>
              <a:buFont typeface="宋体" pitchFamily="2" charset="-122"/>
              <a:buNone/>
            </a:pPr>
            <a:r>
              <a:rPr lang="en-US" altLang="zh-CN" sz="2000" smtClean="0"/>
              <a:t>!=</a:t>
            </a:r>
            <a:r>
              <a:rPr lang="zh-CN" altLang="en-US" sz="2000" smtClean="0"/>
              <a:t>（或</a:t>
            </a:r>
            <a:r>
              <a:rPr lang="en-US" altLang="zh-CN" sz="2000" smtClean="0"/>
              <a:t>&lt;&gt;</a:t>
            </a:r>
            <a:r>
              <a:rPr lang="zh-CN" altLang="en-US" sz="2000" smtClean="0"/>
              <a:t>）</a:t>
            </a:r>
            <a:r>
              <a:rPr lang="en-US" altLang="zh-CN" sz="2000" smtClean="0"/>
              <a:t>ANY	</a:t>
            </a:r>
            <a:r>
              <a:rPr lang="zh-CN" altLang="en-US" sz="2000" smtClean="0"/>
              <a:t>不等于子查询结果中的某个值</a:t>
            </a:r>
          </a:p>
          <a:p>
            <a:pPr marL="990600" lvl="1" indent="-646113" eaLnBrk="1" hangingPunct="1">
              <a:lnSpc>
                <a:spcPct val="90000"/>
              </a:lnSpc>
              <a:buFont typeface="宋体" pitchFamily="2" charset="-122"/>
              <a:buNone/>
            </a:pPr>
            <a:r>
              <a:rPr lang="en-US" altLang="zh-CN" sz="2000" smtClean="0"/>
              <a:t>!=</a:t>
            </a:r>
            <a:r>
              <a:rPr lang="zh-CN" altLang="en-US" sz="2000" smtClean="0"/>
              <a:t>（或</a:t>
            </a:r>
            <a:r>
              <a:rPr lang="en-US" altLang="zh-CN" sz="2000" smtClean="0"/>
              <a:t>&lt;&gt;</a:t>
            </a:r>
            <a:r>
              <a:rPr lang="zh-CN" altLang="en-US" sz="2000" smtClean="0"/>
              <a:t>）</a:t>
            </a:r>
            <a:r>
              <a:rPr lang="en-US" altLang="zh-CN" sz="2000" smtClean="0"/>
              <a:t>ALL	</a:t>
            </a:r>
            <a:r>
              <a:rPr lang="zh-CN" altLang="en-US" sz="2000" smtClean="0"/>
              <a:t>不等于子查询结果中的任何一个值</a:t>
            </a:r>
            <a:endParaRPr lang="zh-CN" altLang="en-US" sz="2200" smtClean="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r>
              <a:rPr lang="zh-CN" altLang="en-US" sz="3400" smtClean="0"/>
              <a:t>带有</a:t>
            </a:r>
            <a:r>
              <a:rPr lang="en-US" altLang="zh-CN" sz="3400" smtClean="0"/>
              <a:t>ANY</a:t>
            </a:r>
            <a:r>
              <a:rPr lang="zh-CN" altLang="en-US" sz="3400" smtClean="0"/>
              <a:t>或</a:t>
            </a:r>
            <a:r>
              <a:rPr lang="en-US" altLang="zh-CN" sz="3400" smtClean="0"/>
              <a:t>ALL</a:t>
            </a:r>
            <a:r>
              <a:rPr lang="zh-CN" altLang="en-US" sz="3400" smtClean="0"/>
              <a:t>谓词的子查询（续）</a:t>
            </a:r>
            <a:endParaRPr lang="zh-CN" altLang="en-US" sz="3800" smtClean="0"/>
          </a:p>
        </p:txBody>
      </p:sp>
      <p:sp>
        <p:nvSpPr>
          <p:cNvPr id="181251" name="Rectangle 3"/>
          <p:cNvSpPr>
            <a:spLocks noGrp="1" noChangeArrowheads="1"/>
          </p:cNvSpPr>
          <p:nvPr>
            <p:ph type="body" idx="1"/>
          </p:nvPr>
        </p:nvSpPr>
        <p:spPr/>
        <p:txBody>
          <a:bodyPr/>
          <a:lstStyle/>
          <a:p>
            <a:pPr marL="609600" indent="-609600" eaLnBrk="1" hangingPunct="1">
              <a:lnSpc>
                <a:spcPct val="90000"/>
              </a:lnSpc>
              <a:buFont typeface="宋体" pitchFamily="2" charset="-122"/>
              <a:buNone/>
            </a:pPr>
            <a:r>
              <a:rPr lang="en-US" altLang="zh-CN" sz="2600" dirty="0" smtClean="0"/>
              <a:t>[</a:t>
            </a:r>
            <a:r>
              <a:rPr lang="zh-CN" altLang="en-US" sz="2600" dirty="0" smtClean="0"/>
              <a:t>例</a:t>
            </a:r>
            <a:r>
              <a:rPr lang="en-US" altLang="zh-CN" sz="2600" dirty="0" smtClean="0"/>
              <a:t>39]  </a:t>
            </a:r>
            <a:r>
              <a:rPr lang="zh-CN" altLang="en-US" sz="2600" dirty="0" smtClean="0"/>
              <a:t>查询其他系中比信息系某一学生年龄小的学生姓名和年龄</a:t>
            </a:r>
          </a:p>
          <a:p>
            <a:pPr marL="609600" indent="-609600" eaLnBrk="1" hangingPunct="1">
              <a:lnSpc>
                <a:spcPct val="90000"/>
              </a:lnSpc>
              <a:buFont typeface="宋体" pitchFamily="2" charset="-122"/>
              <a:buNone/>
            </a:pPr>
            <a:r>
              <a:rPr lang="zh-CN" altLang="en-US" sz="2600" dirty="0" smtClean="0"/>
              <a:t>    </a:t>
            </a:r>
            <a:r>
              <a:rPr lang="en-US" altLang="zh-CN" sz="2600" dirty="0" smtClean="0"/>
              <a:t>SELECT </a:t>
            </a:r>
            <a:r>
              <a:rPr lang="en-US" altLang="zh-CN" sz="2600" dirty="0" err="1" smtClean="0"/>
              <a:t>Sname</a:t>
            </a:r>
            <a:r>
              <a:rPr lang="zh-CN" altLang="en-US" sz="2600" dirty="0" smtClean="0"/>
              <a:t>，</a:t>
            </a:r>
            <a:r>
              <a:rPr lang="en-US" altLang="zh-CN" sz="2600" dirty="0" smtClean="0"/>
              <a:t>Sage</a:t>
            </a:r>
          </a:p>
          <a:p>
            <a:pPr marL="609600" indent="-609600" eaLnBrk="1" hangingPunct="1">
              <a:lnSpc>
                <a:spcPct val="90000"/>
              </a:lnSpc>
              <a:buFont typeface="宋体" pitchFamily="2" charset="-122"/>
              <a:buNone/>
            </a:pPr>
            <a:r>
              <a:rPr lang="en-US" altLang="zh-CN" sz="2600" dirty="0" smtClean="0"/>
              <a:t>    FROM Student</a:t>
            </a:r>
          </a:p>
          <a:p>
            <a:pPr marL="609600" indent="-609600" eaLnBrk="1" hangingPunct="1">
              <a:lnSpc>
                <a:spcPct val="90000"/>
              </a:lnSpc>
              <a:buFont typeface="宋体" pitchFamily="2" charset="-122"/>
              <a:buNone/>
            </a:pPr>
            <a:r>
              <a:rPr lang="en-US" altLang="zh-CN" sz="2600" dirty="0" smtClean="0"/>
              <a:t>    WHERE Sage &lt; ANY (SELECT Sage</a:t>
            </a:r>
          </a:p>
          <a:p>
            <a:pPr marL="609600" indent="-609600" eaLnBrk="1" hangingPunct="1">
              <a:lnSpc>
                <a:spcPct val="90000"/>
              </a:lnSpc>
              <a:buFont typeface="宋体" pitchFamily="2" charset="-122"/>
              <a:buNone/>
            </a:pPr>
            <a:r>
              <a:rPr lang="en-US" altLang="zh-CN" sz="2600" dirty="0" smtClean="0"/>
              <a:t>                       FROM Student</a:t>
            </a:r>
          </a:p>
          <a:p>
            <a:pPr marL="609600" indent="-609600" eaLnBrk="1" hangingPunct="1">
              <a:lnSpc>
                <a:spcPct val="90000"/>
              </a:lnSpc>
              <a:buFont typeface="宋体" pitchFamily="2" charset="-122"/>
              <a:buNone/>
            </a:pPr>
            <a:r>
              <a:rPr lang="en-US" altLang="zh-CN" sz="2600" dirty="0" smtClean="0"/>
              <a:t>                       WHERE </a:t>
            </a:r>
            <a:r>
              <a:rPr lang="en-US" altLang="zh-CN" sz="2600" dirty="0" err="1" smtClean="0"/>
              <a:t>Sdept</a:t>
            </a:r>
            <a:r>
              <a:rPr lang="en-US" altLang="zh-CN" sz="2600" dirty="0" smtClean="0"/>
              <a:t>= ' IS ')</a:t>
            </a:r>
          </a:p>
          <a:p>
            <a:pPr marL="609600" indent="-609600" eaLnBrk="1" hangingPunct="1">
              <a:lnSpc>
                <a:spcPct val="90000"/>
              </a:lnSpc>
              <a:buFont typeface="宋体" pitchFamily="2" charset="-122"/>
              <a:buNone/>
            </a:pPr>
            <a:r>
              <a:rPr lang="en-US" altLang="zh-CN" sz="2600" dirty="0" smtClean="0"/>
              <a:t>            AND </a:t>
            </a:r>
            <a:r>
              <a:rPr lang="en-US" altLang="zh-CN" sz="2600" dirty="0" err="1" smtClean="0"/>
              <a:t>Sdept</a:t>
            </a:r>
            <a:r>
              <a:rPr lang="en-US" altLang="zh-CN" sz="2600" dirty="0" smtClean="0"/>
              <a:t> &lt;&gt; ' IS ' ;  </a:t>
            </a:r>
            <a:r>
              <a:rPr lang="en-US" altLang="zh-CN" sz="2100" dirty="0" smtClean="0"/>
              <a:t>/* </a:t>
            </a:r>
            <a:r>
              <a:rPr lang="zh-CN" altLang="en-US" sz="2100" dirty="0" smtClean="0"/>
              <a:t>注意这是父查询块中的条件 *</a:t>
            </a:r>
            <a:r>
              <a:rPr lang="en-US" altLang="zh-CN" sz="2100" dirty="0" smtClean="0"/>
              <a:t>/</a:t>
            </a:r>
            <a:endParaRPr lang="en-US" altLang="zh-CN" dirty="0" smtClean="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sz="3400" smtClean="0"/>
              <a:t>带有</a:t>
            </a:r>
            <a:r>
              <a:rPr lang="en-US" altLang="zh-CN" sz="3400" smtClean="0"/>
              <a:t>ANY</a:t>
            </a:r>
            <a:r>
              <a:rPr lang="zh-CN" altLang="en-US" sz="3400" smtClean="0"/>
              <a:t>或</a:t>
            </a:r>
            <a:r>
              <a:rPr lang="en-US" altLang="zh-CN" sz="3400" smtClean="0"/>
              <a:t>ALL</a:t>
            </a:r>
            <a:r>
              <a:rPr lang="zh-CN" altLang="en-US" sz="3400" smtClean="0"/>
              <a:t>谓词的子查询（续）</a:t>
            </a:r>
            <a:endParaRPr lang="zh-CN" altLang="en-US" sz="3800" smtClean="0"/>
          </a:p>
        </p:txBody>
      </p:sp>
      <p:sp>
        <p:nvSpPr>
          <p:cNvPr id="182275" name="Rectangle 3"/>
          <p:cNvSpPr>
            <a:spLocks noGrp="1" noChangeArrowheads="1"/>
          </p:cNvSpPr>
          <p:nvPr>
            <p:ph type="body" idx="1"/>
          </p:nvPr>
        </p:nvSpPr>
        <p:spPr/>
        <p:txBody>
          <a:bodyPr/>
          <a:lstStyle/>
          <a:p>
            <a:pPr marL="609600" indent="-609600" eaLnBrk="1" hangingPunct="1">
              <a:lnSpc>
                <a:spcPct val="90000"/>
              </a:lnSpc>
              <a:buFont typeface="宋体" pitchFamily="2" charset="-122"/>
              <a:buNone/>
            </a:pPr>
            <a:r>
              <a:rPr lang="zh-CN" altLang="en-US" sz="2600" smtClean="0"/>
              <a:t>结果</a:t>
            </a:r>
          </a:p>
          <a:p>
            <a:pPr marL="609600" indent="-609600" eaLnBrk="1" hangingPunct="1">
              <a:lnSpc>
                <a:spcPct val="90000"/>
              </a:lnSpc>
              <a:buFont typeface="宋体" pitchFamily="2" charset="-122"/>
              <a:buNone/>
            </a:pPr>
            <a:r>
              <a:rPr lang="zh-CN" altLang="en-US" sz="2600" smtClean="0"/>
              <a:t>		</a:t>
            </a:r>
            <a:r>
              <a:rPr lang="en-US" altLang="zh-CN" sz="2600" u="sng" smtClean="0"/>
              <a:t>Sname	     Sage</a:t>
            </a:r>
            <a:endParaRPr lang="en-US" altLang="zh-CN" sz="2600" smtClean="0"/>
          </a:p>
          <a:p>
            <a:pPr marL="609600" indent="-609600" eaLnBrk="1" hangingPunct="1">
              <a:lnSpc>
                <a:spcPct val="90000"/>
              </a:lnSpc>
              <a:buFont typeface="宋体" pitchFamily="2" charset="-122"/>
              <a:buNone/>
            </a:pPr>
            <a:r>
              <a:rPr lang="en-US" altLang="zh-CN" sz="2600" smtClean="0"/>
              <a:t>             </a:t>
            </a:r>
            <a:r>
              <a:rPr lang="zh-CN" altLang="en-US" sz="2600" smtClean="0"/>
              <a:t>王敏              </a:t>
            </a:r>
            <a:r>
              <a:rPr lang="en-US" altLang="zh-CN" sz="2600" smtClean="0"/>
              <a:t>18</a:t>
            </a:r>
          </a:p>
          <a:p>
            <a:pPr marL="609600" indent="-609600" eaLnBrk="1" hangingPunct="1">
              <a:lnSpc>
                <a:spcPct val="90000"/>
              </a:lnSpc>
              <a:buFont typeface="宋体" pitchFamily="2" charset="-122"/>
              <a:buNone/>
            </a:pPr>
            <a:endParaRPr lang="en-US" altLang="zh-CN" sz="2600" smtClean="0"/>
          </a:p>
          <a:p>
            <a:pPr marL="609600" indent="-609600" eaLnBrk="1" hangingPunct="1">
              <a:lnSpc>
                <a:spcPct val="90000"/>
              </a:lnSpc>
              <a:buFont typeface="宋体" pitchFamily="2" charset="-122"/>
              <a:buNone/>
            </a:pPr>
            <a:r>
              <a:rPr lang="zh-CN" altLang="en-US" sz="2600" smtClean="0"/>
              <a:t>执行过程</a:t>
            </a:r>
          </a:p>
          <a:p>
            <a:pPr marL="609600" indent="-609600" eaLnBrk="1" hangingPunct="1">
              <a:lnSpc>
                <a:spcPct val="90000"/>
              </a:lnSpc>
              <a:buFont typeface="宋体" pitchFamily="2" charset="-122"/>
              <a:buNone/>
            </a:pPr>
            <a:r>
              <a:rPr lang="zh-CN" altLang="en-US" sz="2600" smtClean="0"/>
              <a:t>	</a:t>
            </a:r>
            <a:r>
              <a:rPr lang="en-US" altLang="zh-CN" sz="2600" smtClean="0"/>
              <a:t>DBMS</a:t>
            </a:r>
            <a:r>
              <a:rPr lang="zh-CN" altLang="en-US" sz="2600" smtClean="0"/>
              <a:t>执行此查询时，首先处理子查询，找出</a:t>
            </a:r>
            <a:r>
              <a:rPr lang="en-US" altLang="zh-CN" sz="2600" smtClean="0"/>
              <a:t>IS</a:t>
            </a:r>
            <a:r>
              <a:rPr lang="zh-CN" altLang="en-US" sz="2600" smtClean="0"/>
              <a:t>系中所有学生的年龄，构成一个集合</a:t>
            </a:r>
            <a:r>
              <a:rPr lang="en-US" altLang="zh-CN" sz="2600" smtClean="0"/>
              <a:t>(19</a:t>
            </a:r>
            <a:r>
              <a:rPr lang="zh-CN" altLang="en-US" sz="2600" smtClean="0"/>
              <a:t>，</a:t>
            </a:r>
            <a:r>
              <a:rPr lang="en-US" altLang="zh-CN" sz="2600" smtClean="0"/>
              <a:t>18)</a:t>
            </a:r>
            <a:r>
              <a:rPr lang="zh-CN" altLang="en-US" sz="2600" smtClean="0"/>
              <a:t>。然后处理父查询，找所有不是</a:t>
            </a:r>
            <a:r>
              <a:rPr lang="en-US" altLang="zh-CN" sz="2600" smtClean="0"/>
              <a:t>IS</a:t>
            </a:r>
            <a:r>
              <a:rPr lang="zh-CN" altLang="en-US" sz="2600" smtClean="0"/>
              <a:t>系且年龄小于</a:t>
            </a:r>
            <a:r>
              <a:rPr lang="en-US" altLang="zh-CN" sz="2600" smtClean="0"/>
              <a:t>19</a:t>
            </a:r>
            <a:r>
              <a:rPr lang="zh-CN" altLang="en-US" sz="2600" smtClean="0"/>
              <a:t>或</a:t>
            </a:r>
            <a:r>
              <a:rPr lang="en-US" altLang="zh-CN" sz="2600" smtClean="0"/>
              <a:t>18</a:t>
            </a:r>
            <a:r>
              <a:rPr lang="zh-CN" altLang="en-US" sz="2600" smtClean="0"/>
              <a:t>的学生。</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zh-CN" altLang="en-US" sz="3400" smtClean="0"/>
              <a:t>带有</a:t>
            </a:r>
            <a:r>
              <a:rPr lang="en-US" altLang="zh-CN" sz="3400" smtClean="0"/>
              <a:t>ANY</a:t>
            </a:r>
            <a:r>
              <a:rPr lang="zh-CN" altLang="en-US" sz="3400" smtClean="0"/>
              <a:t>或</a:t>
            </a:r>
            <a:r>
              <a:rPr lang="en-US" altLang="zh-CN" sz="3400" smtClean="0"/>
              <a:t>ALL</a:t>
            </a:r>
            <a:r>
              <a:rPr lang="zh-CN" altLang="en-US" sz="3400" smtClean="0"/>
              <a:t>谓词的子查询（续）</a:t>
            </a:r>
            <a:endParaRPr lang="zh-CN" altLang="en-US" sz="3800" smtClean="0"/>
          </a:p>
        </p:txBody>
      </p:sp>
      <p:sp>
        <p:nvSpPr>
          <p:cNvPr id="183299" name="Rectangle 3"/>
          <p:cNvSpPr>
            <a:spLocks noGrp="1" noChangeArrowheads="1"/>
          </p:cNvSpPr>
          <p:nvPr>
            <p:ph type="body" idx="1"/>
          </p:nvPr>
        </p:nvSpPr>
        <p:spPr>
          <a:xfrm>
            <a:off x="457200" y="1600200"/>
            <a:ext cx="8229600" cy="1090613"/>
          </a:xfrm>
        </p:spPr>
        <p:txBody>
          <a:bodyPr/>
          <a:lstStyle/>
          <a:p>
            <a:pPr marL="609600" indent="-609600" eaLnBrk="1" hangingPunct="1">
              <a:buFont typeface="宋体" pitchFamily="2" charset="-122"/>
              <a:buChar char="●"/>
            </a:pPr>
            <a:r>
              <a:rPr lang="en-US" altLang="zh-CN" sz="2600" smtClean="0"/>
              <a:t>ANY</a:t>
            </a:r>
            <a:r>
              <a:rPr lang="zh-CN" altLang="en-US" sz="2600" smtClean="0"/>
              <a:t>和</a:t>
            </a:r>
            <a:r>
              <a:rPr lang="en-US" altLang="zh-CN" sz="2600" smtClean="0"/>
              <a:t>ALL</a:t>
            </a:r>
            <a:r>
              <a:rPr lang="zh-CN" altLang="en-US" sz="2600" smtClean="0"/>
              <a:t>谓词有时可以用集函数实现</a:t>
            </a:r>
          </a:p>
          <a:p>
            <a:pPr marL="990600" lvl="1" indent="-646113" eaLnBrk="1" hangingPunct="1">
              <a:buFontTx/>
              <a:buChar char="–"/>
            </a:pPr>
            <a:r>
              <a:rPr lang="en-US" altLang="zh-CN" sz="2200" smtClean="0"/>
              <a:t>ANY</a:t>
            </a:r>
            <a:r>
              <a:rPr lang="zh-CN" altLang="en-US" sz="2200" smtClean="0"/>
              <a:t>与</a:t>
            </a:r>
            <a:r>
              <a:rPr lang="en-US" altLang="zh-CN" sz="2200" smtClean="0"/>
              <a:t>ALL</a:t>
            </a:r>
            <a:r>
              <a:rPr lang="zh-CN" altLang="en-US" sz="2200" smtClean="0"/>
              <a:t>与集函数的对应关系</a:t>
            </a:r>
          </a:p>
        </p:txBody>
      </p:sp>
      <p:grpSp>
        <p:nvGrpSpPr>
          <p:cNvPr id="183300" name="Group 4"/>
          <p:cNvGrpSpPr>
            <a:grpSpLocks/>
          </p:cNvGrpSpPr>
          <p:nvPr/>
        </p:nvGrpSpPr>
        <p:grpSpPr bwMode="auto">
          <a:xfrm>
            <a:off x="914400" y="3276600"/>
            <a:ext cx="7924800" cy="2057400"/>
            <a:chOff x="-3" y="-3"/>
            <a:chExt cx="4065" cy="1302"/>
          </a:xfrm>
        </p:grpSpPr>
        <p:grpSp>
          <p:nvGrpSpPr>
            <p:cNvPr id="183301" name="Group 5"/>
            <p:cNvGrpSpPr>
              <a:grpSpLocks/>
            </p:cNvGrpSpPr>
            <p:nvPr/>
          </p:nvGrpSpPr>
          <p:grpSpPr bwMode="auto">
            <a:xfrm>
              <a:off x="0" y="0"/>
              <a:ext cx="4059" cy="1296"/>
              <a:chOff x="0" y="0"/>
              <a:chExt cx="4059" cy="1296"/>
            </a:xfrm>
          </p:grpSpPr>
          <p:grpSp>
            <p:nvGrpSpPr>
              <p:cNvPr id="183303" name="Group 6"/>
              <p:cNvGrpSpPr>
                <a:grpSpLocks/>
              </p:cNvGrpSpPr>
              <p:nvPr/>
            </p:nvGrpSpPr>
            <p:grpSpPr bwMode="auto">
              <a:xfrm>
                <a:off x="0" y="0"/>
                <a:ext cx="493" cy="432"/>
                <a:chOff x="0" y="0"/>
                <a:chExt cx="493" cy="432"/>
              </a:xfrm>
            </p:grpSpPr>
            <p:sp>
              <p:nvSpPr>
                <p:cNvPr id="183364" name="Rectangle 7"/>
                <p:cNvSpPr>
                  <a:spLocks noChangeArrowheads="1"/>
                </p:cNvSpPr>
                <p:nvPr/>
              </p:nvSpPr>
              <p:spPr bwMode="auto">
                <a:xfrm>
                  <a:off x="44" y="0"/>
                  <a:ext cx="40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900">
                      <a:latin typeface="Times New Roman" pitchFamily="18" charset="0"/>
                    </a:rPr>
                    <a:t> </a:t>
                  </a:r>
                </a:p>
                <a:p>
                  <a:pPr eaLnBrk="0" hangingPunct="0"/>
                  <a:endParaRPr kumimoji="1" lang="en-US" altLang="zh-CN" sz="2400">
                    <a:latin typeface="Times New Roman" pitchFamily="18" charset="0"/>
                  </a:endParaRPr>
                </a:p>
              </p:txBody>
            </p:sp>
            <p:sp>
              <p:nvSpPr>
                <p:cNvPr id="183365" name="Rectangle 8"/>
                <p:cNvSpPr>
                  <a:spLocks noChangeArrowheads="1"/>
                </p:cNvSpPr>
                <p:nvPr/>
              </p:nvSpPr>
              <p:spPr bwMode="auto">
                <a:xfrm>
                  <a:off x="0" y="0"/>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04" name="Group 9"/>
              <p:cNvGrpSpPr>
                <a:grpSpLocks/>
              </p:cNvGrpSpPr>
              <p:nvPr/>
            </p:nvGrpSpPr>
            <p:grpSpPr bwMode="auto">
              <a:xfrm>
                <a:off x="493" y="0"/>
                <a:ext cx="396" cy="432"/>
                <a:chOff x="493" y="0"/>
                <a:chExt cx="396" cy="432"/>
              </a:xfrm>
            </p:grpSpPr>
            <p:sp>
              <p:nvSpPr>
                <p:cNvPr id="183362" name="Rectangle 10"/>
                <p:cNvSpPr>
                  <a:spLocks noChangeArrowheads="1"/>
                </p:cNvSpPr>
                <p:nvPr/>
              </p:nvSpPr>
              <p:spPr bwMode="auto">
                <a:xfrm>
                  <a:off x="536" y="0"/>
                  <a:ext cx="31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tabLst>
                      <a:tab pos="266700" algn="r"/>
                      <a:tab pos="5292725" algn="r"/>
                    </a:tabLst>
                  </a:pPr>
                  <a:r>
                    <a:rPr kumimoji="1" lang="en-US" altLang="zh-CN" sz="2400" b="1" dirty="0">
                      <a:latin typeface="Times New Roman" pitchFamily="18" charset="0"/>
                    </a:rPr>
                    <a:t> =</a:t>
                  </a:r>
                  <a:endParaRPr kumimoji="1" lang="en-US" altLang="zh-CN" sz="2400" dirty="0">
                    <a:latin typeface="Times New Roman" pitchFamily="18" charset="0"/>
                  </a:endParaRPr>
                </a:p>
              </p:txBody>
            </p:sp>
            <p:sp>
              <p:nvSpPr>
                <p:cNvPr id="183363" name="Rectangle 11"/>
                <p:cNvSpPr>
                  <a:spLocks noChangeArrowheads="1"/>
                </p:cNvSpPr>
                <p:nvPr/>
              </p:nvSpPr>
              <p:spPr bwMode="auto">
                <a:xfrm>
                  <a:off x="493" y="0"/>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05" name="Group 12"/>
              <p:cNvGrpSpPr>
                <a:grpSpLocks/>
              </p:cNvGrpSpPr>
              <p:nvPr/>
            </p:nvGrpSpPr>
            <p:grpSpPr bwMode="auto">
              <a:xfrm>
                <a:off x="889" y="0"/>
                <a:ext cx="656" cy="432"/>
                <a:chOff x="889" y="0"/>
                <a:chExt cx="656" cy="432"/>
              </a:xfrm>
            </p:grpSpPr>
            <p:sp>
              <p:nvSpPr>
                <p:cNvPr id="183360" name="Rectangle 13"/>
                <p:cNvSpPr>
                  <a:spLocks noChangeArrowheads="1"/>
                </p:cNvSpPr>
                <p:nvPr/>
              </p:nvSpPr>
              <p:spPr bwMode="auto">
                <a:xfrm>
                  <a:off x="934" y="0"/>
                  <a:ext cx="5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400" b="1">
                      <a:latin typeface="Times New Roman" pitchFamily="18" charset="0"/>
                    </a:rPr>
                    <a:t> </a:t>
                  </a:r>
                  <a:r>
                    <a:rPr kumimoji="1" lang="en-US" altLang="zh-CN" sz="2000" b="1">
                      <a:latin typeface="Times New Roman" pitchFamily="18" charset="0"/>
                    </a:rPr>
                    <a:t>&lt;&gt;</a:t>
                  </a:r>
                  <a:r>
                    <a:rPr kumimoji="1" lang="zh-CN" altLang="en-US" sz="2000" b="1">
                      <a:latin typeface="Times New Roman" pitchFamily="18" charset="0"/>
                    </a:rPr>
                    <a:t>或</a:t>
                  </a:r>
                  <a:r>
                    <a:rPr kumimoji="1" lang="en-US" altLang="zh-CN" sz="2000" b="1">
                      <a:latin typeface="Times New Roman" pitchFamily="18" charset="0"/>
                    </a:rPr>
                    <a:t>!=</a:t>
                  </a:r>
                  <a:endParaRPr kumimoji="1" lang="en-US" altLang="zh-CN" sz="2000">
                    <a:latin typeface="Times New Roman" pitchFamily="18" charset="0"/>
                  </a:endParaRPr>
                </a:p>
              </p:txBody>
            </p:sp>
            <p:sp>
              <p:nvSpPr>
                <p:cNvPr id="183361" name="Rectangle 14"/>
                <p:cNvSpPr>
                  <a:spLocks noChangeArrowheads="1"/>
                </p:cNvSpPr>
                <p:nvPr/>
              </p:nvSpPr>
              <p:spPr bwMode="auto">
                <a:xfrm>
                  <a:off x="889" y="0"/>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06" name="Group 15"/>
              <p:cNvGrpSpPr>
                <a:grpSpLocks/>
              </p:cNvGrpSpPr>
              <p:nvPr/>
            </p:nvGrpSpPr>
            <p:grpSpPr bwMode="auto">
              <a:xfrm>
                <a:off x="1545" y="0"/>
                <a:ext cx="617" cy="432"/>
                <a:chOff x="1545" y="0"/>
                <a:chExt cx="617" cy="432"/>
              </a:xfrm>
            </p:grpSpPr>
            <p:sp>
              <p:nvSpPr>
                <p:cNvPr id="183358" name="Rectangle 16"/>
                <p:cNvSpPr>
                  <a:spLocks noChangeArrowheads="1"/>
                </p:cNvSpPr>
                <p:nvPr/>
              </p:nvSpPr>
              <p:spPr bwMode="auto">
                <a:xfrm>
                  <a:off x="1588" y="0"/>
                  <a:ext cx="53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tabLst>
                      <a:tab pos="266700" algn="r"/>
                      <a:tab pos="5292725" algn="r"/>
                    </a:tabLst>
                  </a:pPr>
                  <a:r>
                    <a:rPr kumimoji="1" lang="en-US" altLang="zh-CN" sz="2000" b="1">
                      <a:latin typeface="Times New Roman" pitchFamily="18" charset="0"/>
                    </a:rPr>
                    <a:t>   &lt;</a:t>
                  </a:r>
                  <a:endParaRPr kumimoji="1" lang="en-US" altLang="zh-CN" sz="2000">
                    <a:latin typeface="Times New Roman" pitchFamily="18" charset="0"/>
                  </a:endParaRPr>
                </a:p>
              </p:txBody>
            </p:sp>
            <p:sp>
              <p:nvSpPr>
                <p:cNvPr id="183359" name="Rectangle 17"/>
                <p:cNvSpPr>
                  <a:spLocks noChangeArrowheads="1"/>
                </p:cNvSpPr>
                <p:nvPr/>
              </p:nvSpPr>
              <p:spPr bwMode="auto">
                <a:xfrm>
                  <a:off x="1545" y="0"/>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07" name="Group 18"/>
              <p:cNvGrpSpPr>
                <a:grpSpLocks/>
              </p:cNvGrpSpPr>
              <p:nvPr/>
            </p:nvGrpSpPr>
            <p:grpSpPr bwMode="auto">
              <a:xfrm>
                <a:off x="2162" y="0"/>
                <a:ext cx="655" cy="432"/>
                <a:chOff x="2162" y="0"/>
                <a:chExt cx="655" cy="432"/>
              </a:xfrm>
            </p:grpSpPr>
            <p:sp>
              <p:nvSpPr>
                <p:cNvPr id="183356" name="Rectangle 19"/>
                <p:cNvSpPr>
                  <a:spLocks noChangeArrowheads="1"/>
                </p:cNvSpPr>
                <p:nvPr/>
              </p:nvSpPr>
              <p:spPr bwMode="auto">
                <a:xfrm>
                  <a:off x="2205" y="0"/>
                  <a:ext cx="56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tabLst>
                      <a:tab pos="266700" algn="r"/>
                      <a:tab pos="5292725" algn="r"/>
                    </a:tabLst>
                  </a:pPr>
                  <a:r>
                    <a:rPr kumimoji="1" lang="en-US" altLang="zh-CN" sz="2400" b="1">
                      <a:latin typeface="Times New Roman" pitchFamily="18" charset="0"/>
                    </a:rPr>
                    <a:t>  &lt;=</a:t>
                  </a:r>
                  <a:endParaRPr kumimoji="1" lang="en-US" altLang="zh-CN" sz="2400">
                    <a:latin typeface="Times New Roman" pitchFamily="18" charset="0"/>
                  </a:endParaRPr>
                </a:p>
              </p:txBody>
            </p:sp>
            <p:sp>
              <p:nvSpPr>
                <p:cNvPr id="183357" name="Rectangle 20"/>
                <p:cNvSpPr>
                  <a:spLocks noChangeArrowheads="1"/>
                </p:cNvSpPr>
                <p:nvPr/>
              </p:nvSpPr>
              <p:spPr bwMode="auto">
                <a:xfrm>
                  <a:off x="2162" y="0"/>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08" name="Group 21"/>
              <p:cNvGrpSpPr>
                <a:grpSpLocks/>
              </p:cNvGrpSpPr>
              <p:nvPr/>
            </p:nvGrpSpPr>
            <p:grpSpPr bwMode="auto">
              <a:xfrm>
                <a:off x="2817" y="0"/>
                <a:ext cx="587" cy="432"/>
                <a:chOff x="2817" y="0"/>
                <a:chExt cx="587" cy="432"/>
              </a:xfrm>
            </p:grpSpPr>
            <p:sp>
              <p:nvSpPr>
                <p:cNvPr id="183354" name="Rectangle 22"/>
                <p:cNvSpPr>
                  <a:spLocks noChangeArrowheads="1"/>
                </p:cNvSpPr>
                <p:nvPr/>
              </p:nvSpPr>
              <p:spPr bwMode="auto">
                <a:xfrm>
                  <a:off x="2860" y="0"/>
                  <a:ext cx="50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tabLst>
                      <a:tab pos="266700" algn="r"/>
                      <a:tab pos="5292725" algn="r"/>
                    </a:tabLst>
                  </a:pPr>
                  <a:r>
                    <a:rPr kumimoji="1" lang="en-US" altLang="zh-CN" sz="2400" b="1">
                      <a:latin typeface="Times New Roman" pitchFamily="18" charset="0"/>
                    </a:rPr>
                    <a:t>  &gt;</a:t>
                  </a:r>
                  <a:endParaRPr kumimoji="1" lang="en-US" altLang="zh-CN" sz="2400">
                    <a:latin typeface="Times New Roman" pitchFamily="18" charset="0"/>
                  </a:endParaRPr>
                </a:p>
              </p:txBody>
            </p:sp>
            <p:sp>
              <p:nvSpPr>
                <p:cNvPr id="183355" name="Rectangle 23"/>
                <p:cNvSpPr>
                  <a:spLocks noChangeArrowheads="1"/>
                </p:cNvSpPr>
                <p:nvPr/>
              </p:nvSpPr>
              <p:spPr bwMode="auto">
                <a:xfrm>
                  <a:off x="2817" y="0"/>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09" name="Group 24"/>
              <p:cNvGrpSpPr>
                <a:grpSpLocks/>
              </p:cNvGrpSpPr>
              <p:nvPr/>
            </p:nvGrpSpPr>
            <p:grpSpPr bwMode="auto">
              <a:xfrm>
                <a:off x="3404" y="0"/>
                <a:ext cx="655" cy="432"/>
                <a:chOff x="3404" y="0"/>
                <a:chExt cx="655" cy="432"/>
              </a:xfrm>
            </p:grpSpPr>
            <p:sp>
              <p:nvSpPr>
                <p:cNvPr id="183352" name="Rectangle 25"/>
                <p:cNvSpPr>
                  <a:spLocks noChangeArrowheads="1"/>
                </p:cNvSpPr>
                <p:nvPr/>
              </p:nvSpPr>
              <p:spPr bwMode="auto">
                <a:xfrm>
                  <a:off x="3447" y="0"/>
                  <a:ext cx="5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tabLst>
                      <a:tab pos="266700" algn="r"/>
                      <a:tab pos="5292725" algn="r"/>
                    </a:tabLst>
                  </a:pPr>
                  <a:r>
                    <a:rPr kumimoji="1" lang="en-US" altLang="zh-CN" sz="2400" b="1">
                      <a:latin typeface="Times New Roman" pitchFamily="18" charset="0"/>
                    </a:rPr>
                    <a:t>  &gt;=</a:t>
                  </a:r>
                  <a:endParaRPr kumimoji="1" lang="en-US" altLang="zh-CN" sz="2400">
                    <a:latin typeface="Times New Roman" pitchFamily="18" charset="0"/>
                  </a:endParaRPr>
                </a:p>
              </p:txBody>
            </p:sp>
            <p:sp>
              <p:nvSpPr>
                <p:cNvPr id="183353" name="Rectangle 26"/>
                <p:cNvSpPr>
                  <a:spLocks noChangeArrowheads="1"/>
                </p:cNvSpPr>
                <p:nvPr/>
              </p:nvSpPr>
              <p:spPr bwMode="auto">
                <a:xfrm>
                  <a:off x="3404" y="0"/>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10" name="Group 27"/>
              <p:cNvGrpSpPr>
                <a:grpSpLocks/>
              </p:cNvGrpSpPr>
              <p:nvPr/>
            </p:nvGrpSpPr>
            <p:grpSpPr bwMode="auto">
              <a:xfrm>
                <a:off x="0" y="432"/>
                <a:ext cx="493" cy="432"/>
                <a:chOff x="0" y="432"/>
                <a:chExt cx="493" cy="432"/>
              </a:xfrm>
            </p:grpSpPr>
            <p:sp>
              <p:nvSpPr>
                <p:cNvPr id="183350" name="Rectangle 28"/>
                <p:cNvSpPr>
                  <a:spLocks noChangeArrowheads="1"/>
                </p:cNvSpPr>
                <p:nvPr/>
              </p:nvSpPr>
              <p:spPr bwMode="auto">
                <a:xfrm>
                  <a:off x="44" y="434"/>
                  <a:ext cx="40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b="1">
                      <a:latin typeface="Times New Roman" pitchFamily="18" charset="0"/>
                    </a:rPr>
                    <a:t>ANY</a:t>
                  </a:r>
                  <a:endParaRPr kumimoji="1" lang="en-US" altLang="zh-CN" sz="2000">
                    <a:latin typeface="Times New Roman" pitchFamily="18" charset="0"/>
                  </a:endParaRPr>
                </a:p>
              </p:txBody>
            </p:sp>
            <p:sp>
              <p:nvSpPr>
                <p:cNvPr id="183351" name="Rectangle 29"/>
                <p:cNvSpPr>
                  <a:spLocks noChangeArrowheads="1"/>
                </p:cNvSpPr>
                <p:nvPr/>
              </p:nvSpPr>
              <p:spPr bwMode="auto">
                <a:xfrm>
                  <a:off x="0" y="432"/>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11" name="Group 30"/>
              <p:cNvGrpSpPr>
                <a:grpSpLocks/>
              </p:cNvGrpSpPr>
              <p:nvPr/>
            </p:nvGrpSpPr>
            <p:grpSpPr bwMode="auto">
              <a:xfrm>
                <a:off x="493" y="432"/>
                <a:ext cx="396" cy="432"/>
                <a:chOff x="493" y="432"/>
                <a:chExt cx="396" cy="432"/>
              </a:xfrm>
            </p:grpSpPr>
            <p:sp>
              <p:nvSpPr>
                <p:cNvPr id="183348" name="Rectangle 31"/>
                <p:cNvSpPr>
                  <a:spLocks noChangeArrowheads="1"/>
                </p:cNvSpPr>
                <p:nvPr/>
              </p:nvSpPr>
              <p:spPr bwMode="auto">
                <a:xfrm>
                  <a:off x="536" y="434"/>
                  <a:ext cx="31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1500" b="1">
                      <a:latin typeface="Times New Roman" pitchFamily="18" charset="0"/>
                    </a:rPr>
                    <a:t> </a:t>
                  </a:r>
                  <a:r>
                    <a:rPr kumimoji="1" lang="en-US" altLang="zh-CN" sz="2000" b="1">
                      <a:latin typeface="Times New Roman" pitchFamily="18" charset="0"/>
                    </a:rPr>
                    <a:t> IN</a:t>
                  </a:r>
                  <a:endParaRPr kumimoji="1" lang="en-US" altLang="zh-CN" sz="2000">
                    <a:latin typeface="Times New Roman" pitchFamily="18" charset="0"/>
                  </a:endParaRPr>
                </a:p>
              </p:txBody>
            </p:sp>
            <p:sp>
              <p:nvSpPr>
                <p:cNvPr id="183349" name="Rectangle 32"/>
                <p:cNvSpPr>
                  <a:spLocks noChangeArrowheads="1"/>
                </p:cNvSpPr>
                <p:nvPr/>
              </p:nvSpPr>
              <p:spPr bwMode="auto">
                <a:xfrm>
                  <a:off x="493" y="432"/>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12" name="Group 33"/>
              <p:cNvGrpSpPr>
                <a:grpSpLocks/>
              </p:cNvGrpSpPr>
              <p:nvPr/>
            </p:nvGrpSpPr>
            <p:grpSpPr bwMode="auto">
              <a:xfrm>
                <a:off x="889" y="432"/>
                <a:ext cx="656" cy="432"/>
                <a:chOff x="889" y="432"/>
                <a:chExt cx="656" cy="432"/>
              </a:xfrm>
            </p:grpSpPr>
            <p:sp>
              <p:nvSpPr>
                <p:cNvPr id="183346" name="Rectangle 34"/>
                <p:cNvSpPr>
                  <a:spLocks noChangeArrowheads="1"/>
                </p:cNvSpPr>
                <p:nvPr/>
              </p:nvSpPr>
              <p:spPr bwMode="auto">
                <a:xfrm>
                  <a:off x="934" y="43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1500" b="1">
                      <a:latin typeface="Times New Roman" pitchFamily="18" charset="0"/>
                    </a:rPr>
                    <a:t>    </a:t>
                  </a:r>
                  <a:r>
                    <a:rPr kumimoji="1" lang="en-US" altLang="zh-CN" sz="2000" b="1">
                      <a:latin typeface="Times New Roman" pitchFamily="18" charset="0"/>
                    </a:rPr>
                    <a:t>--</a:t>
                  </a:r>
                  <a:endParaRPr kumimoji="1" lang="en-US" altLang="zh-CN" sz="2000">
                    <a:latin typeface="Times New Roman" pitchFamily="18" charset="0"/>
                  </a:endParaRPr>
                </a:p>
              </p:txBody>
            </p:sp>
            <p:sp>
              <p:nvSpPr>
                <p:cNvPr id="183347" name="Rectangle 35"/>
                <p:cNvSpPr>
                  <a:spLocks noChangeArrowheads="1"/>
                </p:cNvSpPr>
                <p:nvPr/>
              </p:nvSpPr>
              <p:spPr bwMode="auto">
                <a:xfrm>
                  <a:off x="889" y="432"/>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13" name="Group 36"/>
              <p:cNvGrpSpPr>
                <a:grpSpLocks/>
              </p:cNvGrpSpPr>
              <p:nvPr/>
            </p:nvGrpSpPr>
            <p:grpSpPr bwMode="auto">
              <a:xfrm>
                <a:off x="1545" y="432"/>
                <a:ext cx="617" cy="432"/>
                <a:chOff x="1545" y="432"/>
                <a:chExt cx="617" cy="432"/>
              </a:xfrm>
            </p:grpSpPr>
            <p:sp>
              <p:nvSpPr>
                <p:cNvPr id="183344" name="Rectangle 37"/>
                <p:cNvSpPr>
                  <a:spLocks noChangeArrowheads="1"/>
                </p:cNvSpPr>
                <p:nvPr/>
              </p:nvSpPr>
              <p:spPr bwMode="auto">
                <a:xfrm>
                  <a:off x="1588" y="434"/>
                  <a:ext cx="53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1500" b="1">
                      <a:latin typeface="Times New Roman" pitchFamily="18" charset="0"/>
                    </a:rPr>
                    <a:t> </a:t>
                  </a:r>
                  <a:r>
                    <a:rPr kumimoji="1" lang="en-US" altLang="zh-CN" sz="2000" b="1">
                      <a:latin typeface="Times New Roman" pitchFamily="18" charset="0"/>
                    </a:rPr>
                    <a:t>&lt;MAX</a:t>
                  </a:r>
                  <a:endParaRPr kumimoji="1" lang="en-US" altLang="zh-CN" sz="2000">
                    <a:latin typeface="Times New Roman" pitchFamily="18" charset="0"/>
                  </a:endParaRPr>
                </a:p>
              </p:txBody>
            </p:sp>
            <p:sp>
              <p:nvSpPr>
                <p:cNvPr id="183345" name="Rectangle 38"/>
                <p:cNvSpPr>
                  <a:spLocks noChangeArrowheads="1"/>
                </p:cNvSpPr>
                <p:nvPr/>
              </p:nvSpPr>
              <p:spPr bwMode="auto">
                <a:xfrm>
                  <a:off x="1545" y="432"/>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14" name="Group 39"/>
              <p:cNvGrpSpPr>
                <a:grpSpLocks/>
              </p:cNvGrpSpPr>
              <p:nvPr/>
            </p:nvGrpSpPr>
            <p:grpSpPr bwMode="auto">
              <a:xfrm>
                <a:off x="2162" y="432"/>
                <a:ext cx="655" cy="432"/>
                <a:chOff x="2162" y="432"/>
                <a:chExt cx="655" cy="432"/>
              </a:xfrm>
            </p:grpSpPr>
            <p:sp>
              <p:nvSpPr>
                <p:cNvPr id="183342" name="Rectangle 40"/>
                <p:cNvSpPr>
                  <a:spLocks noChangeArrowheads="1"/>
                </p:cNvSpPr>
                <p:nvPr/>
              </p:nvSpPr>
              <p:spPr bwMode="auto">
                <a:xfrm>
                  <a:off x="2205" y="434"/>
                  <a:ext cx="56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b="1">
                      <a:latin typeface="Times New Roman" pitchFamily="18" charset="0"/>
                    </a:rPr>
                    <a:t>&lt;=MAX</a:t>
                  </a:r>
                  <a:endParaRPr kumimoji="1" lang="en-US" altLang="zh-CN" sz="2000">
                    <a:latin typeface="Times New Roman" pitchFamily="18" charset="0"/>
                  </a:endParaRPr>
                </a:p>
              </p:txBody>
            </p:sp>
            <p:sp>
              <p:nvSpPr>
                <p:cNvPr id="183343" name="Rectangle 41"/>
                <p:cNvSpPr>
                  <a:spLocks noChangeArrowheads="1"/>
                </p:cNvSpPr>
                <p:nvPr/>
              </p:nvSpPr>
              <p:spPr bwMode="auto">
                <a:xfrm>
                  <a:off x="2162" y="432"/>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15" name="Group 42"/>
              <p:cNvGrpSpPr>
                <a:grpSpLocks/>
              </p:cNvGrpSpPr>
              <p:nvPr/>
            </p:nvGrpSpPr>
            <p:grpSpPr bwMode="auto">
              <a:xfrm>
                <a:off x="2817" y="432"/>
                <a:ext cx="587" cy="432"/>
                <a:chOff x="2817" y="432"/>
                <a:chExt cx="587" cy="432"/>
              </a:xfrm>
            </p:grpSpPr>
            <p:sp>
              <p:nvSpPr>
                <p:cNvPr id="183340" name="Rectangle 43"/>
                <p:cNvSpPr>
                  <a:spLocks noChangeArrowheads="1"/>
                </p:cNvSpPr>
                <p:nvPr/>
              </p:nvSpPr>
              <p:spPr bwMode="auto">
                <a:xfrm>
                  <a:off x="2860" y="434"/>
                  <a:ext cx="50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b="1">
                      <a:latin typeface="Times New Roman" pitchFamily="18" charset="0"/>
                    </a:rPr>
                    <a:t>&gt;MIN</a:t>
                  </a:r>
                  <a:endParaRPr kumimoji="1" lang="en-US" altLang="zh-CN" sz="2000">
                    <a:latin typeface="Times New Roman" pitchFamily="18" charset="0"/>
                  </a:endParaRPr>
                </a:p>
              </p:txBody>
            </p:sp>
            <p:sp>
              <p:nvSpPr>
                <p:cNvPr id="183341" name="Rectangle 44"/>
                <p:cNvSpPr>
                  <a:spLocks noChangeArrowheads="1"/>
                </p:cNvSpPr>
                <p:nvPr/>
              </p:nvSpPr>
              <p:spPr bwMode="auto">
                <a:xfrm>
                  <a:off x="2817" y="432"/>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16" name="Group 45"/>
              <p:cNvGrpSpPr>
                <a:grpSpLocks/>
              </p:cNvGrpSpPr>
              <p:nvPr/>
            </p:nvGrpSpPr>
            <p:grpSpPr bwMode="auto">
              <a:xfrm>
                <a:off x="3404" y="432"/>
                <a:ext cx="655" cy="432"/>
                <a:chOff x="3404" y="432"/>
                <a:chExt cx="655" cy="432"/>
              </a:xfrm>
            </p:grpSpPr>
            <p:sp>
              <p:nvSpPr>
                <p:cNvPr id="183338" name="Rectangle 46"/>
                <p:cNvSpPr>
                  <a:spLocks noChangeArrowheads="1"/>
                </p:cNvSpPr>
                <p:nvPr/>
              </p:nvSpPr>
              <p:spPr bwMode="auto">
                <a:xfrm>
                  <a:off x="3447" y="43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b="1">
                      <a:latin typeface="Times New Roman" pitchFamily="18" charset="0"/>
                    </a:rPr>
                    <a:t>&gt;= MIN</a:t>
                  </a:r>
                  <a:endParaRPr kumimoji="1" lang="en-US" altLang="zh-CN" sz="2000">
                    <a:latin typeface="Times New Roman" pitchFamily="18" charset="0"/>
                  </a:endParaRPr>
                </a:p>
              </p:txBody>
            </p:sp>
            <p:sp>
              <p:nvSpPr>
                <p:cNvPr id="183339" name="Rectangle 47"/>
                <p:cNvSpPr>
                  <a:spLocks noChangeArrowheads="1"/>
                </p:cNvSpPr>
                <p:nvPr/>
              </p:nvSpPr>
              <p:spPr bwMode="auto">
                <a:xfrm>
                  <a:off x="3404" y="432"/>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17" name="Group 48"/>
              <p:cNvGrpSpPr>
                <a:grpSpLocks/>
              </p:cNvGrpSpPr>
              <p:nvPr/>
            </p:nvGrpSpPr>
            <p:grpSpPr bwMode="auto">
              <a:xfrm>
                <a:off x="0" y="864"/>
                <a:ext cx="493" cy="432"/>
                <a:chOff x="0" y="864"/>
                <a:chExt cx="493" cy="432"/>
              </a:xfrm>
            </p:grpSpPr>
            <p:sp>
              <p:nvSpPr>
                <p:cNvPr id="183336" name="Rectangle 49"/>
                <p:cNvSpPr>
                  <a:spLocks noChangeArrowheads="1"/>
                </p:cNvSpPr>
                <p:nvPr/>
              </p:nvSpPr>
              <p:spPr bwMode="auto">
                <a:xfrm>
                  <a:off x="44" y="864"/>
                  <a:ext cx="40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b="1">
                      <a:latin typeface="Times New Roman" pitchFamily="18" charset="0"/>
                    </a:rPr>
                    <a:t>ALL</a:t>
                  </a:r>
                  <a:endParaRPr kumimoji="1" lang="en-US" altLang="zh-CN" sz="2000">
                    <a:latin typeface="Times New Roman" pitchFamily="18" charset="0"/>
                  </a:endParaRPr>
                </a:p>
              </p:txBody>
            </p:sp>
            <p:sp>
              <p:nvSpPr>
                <p:cNvPr id="183337" name="Rectangle 50"/>
                <p:cNvSpPr>
                  <a:spLocks noChangeArrowheads="1"/>
                </p:cNvSpPr>
                <p:nvPr/>
              </p:nvSpPr>
              <p:spPr bwMode="auto">
                <a:xfrm>
                  <a:off x="0" y="864"/>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18" name="Group 51"/>
              <p:cNvGrpSpPr>
                <a:grpSpLocks/>
              </p:cNvGrpSpPr>
              <p:nvPr/>
            </p:nvGrpSpPr>
            <p:grpSpPr bwMode="auto">
              <a:xfrm>
                <a:off x="493" y="864"/>
                <a:ext cx="396" cy="432"/>
                <a:chOff x="493" y="864"/>
                <a:chExt cx="396" cy="432"/>
              </a:xfrm>
            </p:grpSpPr>
            <p:sp>
              <p:nvSpPr>
                <p:cNvPr id="183334" name="Rectangle 52"/>
                <p:cNvSpPr>
                  <a:spLocks noChangeArrowheads="1"/>
                </p:cNvSpPr>
                <p:nvPr/>
              </p:nvSpPr>
              <p:spPr bwMode="auto">
                <a:xfrm>
                  <a:off x="536" y="864"/>
                  <a:ext cx="31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400" b="1">
                      <a:latin typeface="Times New Roman" pitchFamily="18" charset="0"/>
                    </a:rPr>
                    <a:t>  --</a:t>
                  </a:r>
                  <a:endParaRPr kumimoji="1" lang="en-US" altLang="zh-CN" sz="2400">
                    <a:latin typeface="Times New Roman" pitchFamily="18" charset="0"/>
                  </a:endParaRPr>
                </a:p>
              </p:txBody>
            </p:sp>
            <p:sp>
              <p:nvSpPr>
                <p:cNvPr id="183335" name="Rectangle 53"/>
                <p:cNvSpPr>
                  <a:spLocks noChangeArrowheads="1"/>
                </p:cNvSpPr>
                <p:nvPr/>
              </p:nvSpPr>
              <p:spPr bwMode="auto">
                <a:xfrm>
                  <a:off x="493" y="864"/>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19" name="Group 54"/>
              <p:cNvGrpSpPr>
                <a:grpSpLocks/>
              </p:cNvGrpSpPr>
              <p:nvPr/>
            </p:nvGrpSpPr>
            <p:grpSpPr bwMode="auto">
              <a:xfrm>
                <a:off x="889" y="864"/>
                <a:ext cx="656" cy="432"/>
                <a:chOff x="889" y="864"/>
                <a:chExt cx="656" cy="432"/>
              </a:xfrm>
            </p:grpSpPr>
            <p:sp>
              <p:nvSpPr>
                <p:cNvPr id="183332" name="Rectangle 55"/>
                <p:cNvSpPr>
                  <a:spLocks noChangeArrowheads="1"/>
                </p:cNvSpPr>
                <p:nvPr/>
              </p:nvSpPr>
              <p:spPr bwMode="auto">
                <a:xfrm>
                  <a:off x="934" y="86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b="1">
                      <a:latin typeface="Times New Roman" pitchFamily="18" charset="0"/>
                    </a:rPr>
                    <a:t> </a:t>
                  </a:r>
                  <a:r>
                    <a:rPr kumimoji="1" lang="en-US" altLang="zh-CN" b="1">
                      <a:latin typeface="Times New Roman" pitchFamily="18" charset="0"/>
                    </a:rPr>
                    <a:t>NOT IN</a:t>
                  </a:r>
                  <a:endParaRPr kumimoji="1" lang="en-US" altLang="zh-CN">
                    <a:latin typeface="Times New Roman" pitchFamily="18" charset="0"/>
                  </a:endParaRPr>
                </a:p>
              </p:txBody>
            </p:sp>
            <p:sp>
              <p:nvSpPr>
                <p:cNvPr id="183333" name="Rectangle 56"/>
                <p:cNvSpPr>
                  <a:spLocks noChangeArrowheads="1"/>
                </p:cNvSpPr>
                <p:nvPr/>
              </p:nvSpPr>
              <p:spPr bwMode="auto">
                <a:xfrm>
                  <a:off x="889" y="864"/>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20" name="Group 57"/>
              <p:cNvGrpSpPr>
                <a:grpSpLocks/>
              </p:cNvGrpSpPr>
              <p:nvPr/>
            </p:nvGrpSpPr>
            <p:grpSpPr bwMode="auto">
              <a:xfrm>
                <a:off x="1545" y="864"/>
                <a:ext cx="617" cy="432"/>
                <a:chOff x="1545" y="864"/>
                <a:chExt cx="617" cy="432"/>
              </a:xfrm>
            </p:grpSpPr>
            <p:sp>
              <p:nvSpPr>
                <p:cNvPr id="183330" name="Rectangle 58"/>
                <p:cNvSpPr>
                  <a:spLocks noChangeArrowheads="1"/>
                </p:cNvSpPr>
                <p:nvPr/>
              </p:nvSpPr>
              <p:spPr bwMode="auto">
                <a:xfrm>
                  <a:off x="1588" y="864"/>
                  <a:ext cx="53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1500" b="1">
                      <a:latin typeface="Times New Roman" pitchFamily="18" charset="0"/>
                    </a:rPr>
                    <a:t> </a:t>
                  </a:r>
                  <a:r>
                    <a:rPr kumimoji="1" lang="en-US" altLang="zh-CN" sz="2400" b="1">
                      <a:latin typeface="Times New Roman" pitchFamily="18" charset="0"/>
                    </a:rPr>
                    <a:t>&lt;MIN</a:t>
                  </a:r>
                  <a:endParaRPr kumimoji="1" lang="en-US" altLang="zh-CN" sz="2400">
                    <a:latin typeface="Times New Roman" pitchFamily="18" charset="0"/>
                  </a:endParaRPr>
                </a:p>
              </p:txBody>
            </p:sp>
            <p:sp>
              <p:nvSpPr>
                <p:cNvPr id="183331" name="Rectangle 59"/>
                <p:cNvSpPr>
                  <a:spLocks noChangeArrowheads="1"/>
                </p:cNvSpPr>
                <p:nvPr/>
              </p:nvSpPr>
              <p:spPr bwMode="auto">
                <a:xfrm>
                  <a:off x="1545" y="864"/>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21" name="Group 60"/>
              <p:cNvGrpSpPr>
                <a:grpSpLocks/>
              </p:cNvGrpSpPr>
              <p:nvPr/>
            </p:nvGrpSpPr>
            <p:grpSpPr bwMode="auto">
              <a:xfrm>
                <a:off x="2162" y="864"/>
                <a:ext cx="655" cy="432"/>
                <a:chOff x="2162" y="864"/>
                <a:chExt cx="655" cy="432"/>
              </a:xfrm>
            </p:grpSpPr>
            <p:sp>
              <p:nvSpPr>
                <p:cNvPr id="183328" name="Rectangle 61"/>
                <p:cNvSpPr>
                  <a:spLocks noChangeArrowheads="1"/>
                </p:cNvSpPr>
                <p:nvPr/>
              </p:nvSpPr>
              <p:spPr bwMode="auto">
                <a:xfrm>
                  <a:off x="2205" y="864"/>
                  <a:ext cx="56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b="1">
                      <a:latin typeface="Times New Roman" pitchFamily="18" charset="0"/>
                    </a:rPr>
                    <a:t>&lt;= MIN</a:t>
                  </a:r>
                  <a:endParaRPr kumimoji="1" lang="en-US" altLang="zh-CN" sz="2000">
                    <a:latin typeface="Times New Roman" pitchFamily="18" charset="0"/>
                  </a:endParaRPr>
                </a:p>
              </p:txBody>
            </p:sp>
            <p:sp>
              <p:nvSpPr>
                <p:cNvPr id="183329" name="Rectangle 62"/>
                <p:cNvSpPr>
                  <a:spLocks noChangeArrowheads="1"/>
                </p:cNvSpPr>
                <p:nvPr/>
              </p:nvSpPr>
              <p:spPr bwMode="auto">
                <a:xfrm>
                  <a:off x="2162" y="864"/>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22" name="Group 63"/>
              <p:cNvGrpSpPr>
                <a:grpSpLocks/>
              </p:cNvGrpSpPr>
              <p:nvPr/>
            </p:nvGrpSpPr>
            <p:grpSpPr bwMode="auto">
              <a:xfrm>
                <a:off x="2817" y="864"/>
                <a:ext cx="587" cy="432"/>
                <a:chOff x="2817" y="864"/>
                <a:chExt cx="587" cy="432"/>
              </a:xfrm>
            </p:grpSpPr>
            <p:sp>
              <p:nvSpPr>
                <p:cNvPr id="183326" name="Rectangle 64"/>
                <p:cNvSpPr>
                  <a:spLocks noChangeArrowheads="1"/>
                </p:cNvSpPr>
                <p:nvPr/>
              </p:nvSpPr>
              <p:spPr bwMode="auto">
                <a:xfrm>
                  <a:off x="2860" y="864"/>
                  <a:ext cx="50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sz="2000" b="1">
                      <a:latin typeface="Times New Roman" pitchFamily="18" charset="0"/>
                    </a:rPr>
                    <a:t>&gt;MAX</a:t>
                  </a:r>
                  <a:endParaRPr kumimoji="1" lang="en-US" altLang="zh-CN" sz="2000">
                    <a:latin typeface="Times New Roman" pitchFamily="18" charset="0"/>
                  </a:endParaRPr>
                </a:p>
              </p:txBody>
            </p:sp>
            <p:sp>
              <p:nvSpPr>
                <p:cNvPr id="183327" name="Rectangle 65"/>
                <p:cNvSpPr>
                  <a:spLocks noChangeArrowheads="1"/>
                </p:cNvSpPr>
                <p:nvPr/>
              </p:nvSpPr>
              <p:spPr bwMode="auto">
                <a:xfrm>
                  <a:off x="2817" y="864"/>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83323" name="Group 66"/>
              <p:cNvGrpSpPr>
                <a:grpSpLocks/>
              </p:cNvGrpSpPr>
              <p:nvPr/>
            </p:nvGrpSpPr>
            <p:grpSpPr bwMode="auto">
              <a:xfrm>
                <a:off x="3404" y="864"/>
                <a:ext cx="655" cy="432"/>
                <a:chOff x="3404" y="864"/>
                <a:chExt cx="655" cy="432"/>
              </a:xfrm>
            </p:grpSpPr>
            <p:sp>
              <p:nvSpPr>
                <p:cNvPr id="183324" name="Rectangle 67"/>
                <p:cNvSpPr>
                  <a:spLocks noChangeArrowheads="1"/>
                </p:cNvSpPr>
                <p:nvPr/>
              </p:nvSpPr>
              <p:spPr bwMode="auto">
                <a:xfrm>
                  <a:off x="3447" y="864"/>
                  <a:ext cx="56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altLang="zh-CN" b="1">
                      <a:latin typeface="Times New Roman" pitchFamily="18" charset="0"/>
                    </a:rPr>
                    <a:t>&gt;= MAX</a:t>
                  </a:r>
                  <a:endParaRPr kumimoji="1" lang="en-US" altLang="zh-CN">
                    <a:latin typeface="Times New Roman" pitchFamily="18" charset="0"/>
                  </a:endParaRPr>
                </a:p>
              </p:txBody>
            </p:sp>
            <p:sp>
              <p:nvSpPr>
                <p:cNvPr id="183325" name="Rectangle 68"/>
                <p:cNvSpPr>
                  <a:spLocks noChangeArrowheads="1"/>
                </p:cNvSpPr>
                <p:nvPr/>
              </p:nvSpPr>
              <p:spPr bwMode="auto">
                <a:xfrm>
                  <a:off x="3404" y="864"/>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183302" name="Rectangle 69"/>
            <p:cNvSpPr>
              <a:spLocks noChangeArrowheads="1"/>
            </p:cNvSpPr>
            <p:nvPr/>
          </p:nvSpPr>
          <p:spPr bwMode="auto">
            <a:xfrm>
              <a:off x="-3" y="-3"/>
              <a:ext cx="4065" cy="130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zh-CN" altLang="en-US" sz="3400" smtClean="0"/>
              <a:t>带有</a:t>
            </a:r>
            <a:r>
              <a:rPr lang="en-US" altLang="zh-CN" sz="3400" smtClean="0"/>
              <a:t>ANY</a:t>
            </a:r>
            <a:r>
              <a:rPr lang="zh-CN" altLang="en-US" sz="3400" smtClean="0"/>
              <a:t>或</a:t>
            </a:r>
            <a:r>
              <a:rPr lang="en-US" altLang="zh-CN" sz="3400" smtClean="0"/>
              <a:t>ALL</a:t>
            </a:r>
            <a:r>
              <a:rPr lang="zh-CN" altLang="en-US" sz="3400" smtClean="0"/>
              <a:t>谓词的子查询（续）</a:t>
            </a:r>
            <a:endParaRPr lang="zh-CN" altLang="en-US" sz="3800" smtClean="0"/>
          </a:p>
        </p:txBody>
      </p:sp>
      <p:sp>
        <p:nvSpPr>
          <p:cNvPr id="184323" name="Rectangle 3"/>
          <p:cNvSpPr>
            <a:spLocks noGrp="1" noChangeArrowheads="1"/>
          </p:cNvSpPr>
          <p:nvPr>
            <p:ph type="body" idx="1"/>
          </p:nvPr>
        </p:nvSpPr>
        <p:spPr>
          <a:xfrm>
            <a:off x="683568" y="1700808"/>
            <a:ext cx="7772400" cy="4572000"/>
          </a:xfrm>
        </p:spPr>
        <p:txBody>
          <a:bodyPr/>
          <a:lstStyle/>
          <a:p>
            <a:pPr marL="990600" lvl="1" indent="-646113" eaLnBrk="1" hangingPunct="1">
              <a:lnSpc>
                <a:spcPct val="120000"/>
              </a:lnSpc>
              <a:buFontTx/>
              <a:buChar char="–"/>
            </a:pPr>
            <a:r>
              <a:rPr lang="zh-CN" altLang="en-US" dirty="0" smtClean="0"/>
              <a:t>用集函数实现子查询通常比直接用</a:t>
            </a:r>
            <a:r>
              <a:rPr lang="en-US" altLang="zh-CN" dirty="0" smtClean="0"/>
              <a:t>ANY</a:t>
            </a:r>
            <a:r>
              <a:rPr lang="zh-CN" altLang="en-US" dirty="0" smtClean="0"/>
              <a:t>或</a:t>
            </a:r>
            <a:r>
              <a:rPr lang="en-US" altLang="zh-CN" dirty="0" smtClean="0"/>
              <a:t>ALL</a:t>
            </a:r>
            <a:r>
              <a:rPr lang="zh-CN" altLang="en-US" dirty="0" smtClean="0"/>
              <a:t>查询效率要高，因为前者通常能够减少比较次数</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数据定义概述</a:t>
            </a:r>
            <a:endParaRPr lang="zh-CN" altLang="en-US" sz="3400" smtClean="0"/>
          </a:p>
        </p:txBody>
      </p:sp>
      <p:sp>
        <p:nvSpPr>
          <p:cNvPr id="20483" name="Rectangle 3"/>
          <p:cNvSpPr>
            <a:spLocks noGrp="1" noChangeArrowheads="1"/>
          </p:cNvSpPr>
          <p:nvPr>
            <p:ph type="body" idx="1"/>
          </p:nvPr>
        </p:nvSpPr>
        <p:spPr>
          <a:xfrm>
            <a:off x="1066800" y="1600200"/>
            <a:ext cx="7772400" cy="4114800"/>
          </a:xfrm>
        </p:spPr>
        <p:txBody>
          <a:bodyPr/>
          <a:lstStyle/>
          <a:p>
            <a:pPr algn="just" eaLnBrk="1" hangingPunct="1"/>
            <a:r>
              <a:rPr lang="en-US" altLang="zh-CN" smtClean="0">
                <a:latin typeface="Courier New" pitchFamily="49" charset="0"/>
              </a:rPr>
              <a:t> </a:t>
            </a:r>
            <a:r>
              <a:rPr lang="en-US" altLang="zh-CN" smtClean="0"/>
              <a:t> SQL</a:t>
            </a:r>
            <a:r>
              <a:rPr lang="zh-CN" altLang="en-US" smtClean="0"/>
              <a:t>的数据定义功能</a:t>
            </a:r>
          </a:p>
          <a:p>
            <a:pPr lvl="1" algn="just" eaLnBrk="1" hangingPunct="1"/>
            <a:r>
              <a:rPr lang="zh-CN" altLang="en-US" smtClean="0"/>
              <a:t>定义表</a:t>
            </a:r>
            <a:r>
              <a:rPr lang="en-US" altLang="zh-CN" smtClean="0"/>
              <a:t>(</a:t>
            </a:r>
            <a:r>
              <a:rPr lang="zh-CN" altLang="en-US" smtClean="0"/>
              <a:t>模式</a:t>
            </a:r>
            <a:r>
              <a:rPr lang="en-US" altLang="zh-CN" smtClean="0"/>
              <a:t>)</a:t>
            </a:r>
          </a:p>
          <a:p>
            <a:pPr lvl="2" eaLnBrk="1" hangingPunct="1"/>
            <a:r>
              <a:rPr lang="en-US" altLang="zh-CN" sz="2600" smtClean="0"/>
              <a:t> </a:t>
            </a:r>
            <a:r>
              <a:rPr lang="zh-CN" altLang="en-US" smtClean="0"/>
              <a:t>创建表</a:t>
            </a:r>
          </a:p>
          <a:p>
            <a:pPr lvl="2" eaLnBrk="1" hangingPunct="1"/>
            <a:r>
              <a:rPr lang="zh-CN" altLang="en-US" smtClean="0"/>
              <a:t> 删除表</a:t>
            </a:r>
          </a:p>
          <a:p>
            <a:pPr lvl="2" eaLnBrk="1" hangingPunct="1"/>
            <a:r>
              <a:rPr lang="zh-CN" altLang="en-US" smtClean="0"/>
              <a:t> 修改表定义</a:t>
            </a:r>
          </a:p>
          <a:p>
            <a:pPr lvl="4" eaLnBrk="1" hangingPunct="1"/>
            <a:endParaRPr lang="zh-CN" altLang="en-US" sz="1800" smtClean="0"/>
          </a:p>
          <a:p>
            <a:pPr lvl="1" algn="just" eaLnBrk="1" hangingPunct="1"/>
            <a:r>
              <a:rPr lang="zh-CN" altLang="en-US" smtClean="0"/>
              <a:t>定义视图</a:t>
            </a:r>
            <a:r>
              <a:rPr lang="en-US" altLang="zh-CN" smtClean="0"/>
              <a:t>(</a:t>
            </a:r>
            <a:r>
              <a:rPr lang="zh-CN" altLang="en-US" smtClean="0"/>
              <a:t>外模式</a:t>
            </a:r>
            <a:r>
              <a:rPr lang="en-US" altLang="zh-CN" smtClean="0"/>
              <a:t>)</a:t>
            </a:r>
          </a:p>
          <a:p>
            <a:pPr lvl="2" algn="just" eaLnBrk="1" hangingPunct="1"/>
            <a:r>
              <a:rPr lang="en-US" altLang="zh-CN" sz="2600" smtClean="0"/>
              <a:t> </a:t>
            </a:r>
            <a:r>
              <a:rPr lang="zh-CN" altLang="en-US" smtClean="0"/>
              <a:t>创建视图</a:t>
            </a:r>
          </a:p>
          <a:p>
            <a:pPr lvl="2" algn="just" eaLnBrk="1" hangingPunct="1"/>
            <a:r>
              <a:rPr lang="zh-CN" altLang="en-US" smtClean="0"/>
              <a:t> 删除视图</a:t>
            </a:r>
          </a:p>
          <a:p>
            <a:pPr lvl="2" algn="just" eaLnBrk="1" hangingPunct="1"/>
            <a:r>
              <a:rPr lang="zh-CN" altLang="en-US" smtClean="0"/>
              <a:t> 间接修改视图定义：删除</a:t>
            </a:r>
            <a:r>
              <a:rPr lang="en-US" altLang="zh-CN" smtClean="0"/>
              <a:t>+</a:t>
            </a:r>
            <a:r>
              <a:rPr lang="zh-CN" altLang="en-US" smtClean="0"/>
              <a:t>创建</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zh-CN" altLang="en-US" sz="3400" smtClean="0"/>
              <a:t>带有</a:t>
            </a:r>
            <a:r>
              <a:rPr lang="en-US" altLang="zh-CN" sz="3400" smtClean="0"/>
              <a:t>ANY</a:t>
            </a:r>
            <a:r>
              <a:rPr lang="zh-CN" altLang="en-US" sz="3400" smtClean="0"/>
              <a:t>或</a:t>
            </a:r>
            <a:r>
              <a:rPr lang="en-US" altLang="zh-CN" sz="3400" smtClean="0"/>
              <a:t>ALL</a:t>
            </a:r>
            <a:r>
              <a:rPr lang="zh-CN" altLang="en-US" sz="3400" smtClean="0"/>
              <a:t>谓词的子查询（续）</a:t>
            </a:r>
            <a:endParaRPr lang="zh-CN" altLang="en-US" sz="3800" smtClean="0"/>
          </a:p>
        </p:txBody>
      </p:sp>
      <p:sp>
        <p:nvSpPr>
          <p:cNvPr id="185347" name="Rectangle 3"/>
          <p:cNvSpPr>
            <a:spLocks noGrp="1" noChangeArrowheads="1"/>
          </p:cNvSpPr>
          <p:nvPr>
            <p:ph type="body" idx="1"/>
          </p:nvPr>
        </p:nvSpPr>
        <p:spPr>
          <a:xfrm>
            <a:off x="990600" y="1828800"/>
            <a:ext cx="7772400" cy="4572000"/>
          </a:xfrm>
        </p:spPr>
        <p:txBody>
          <a:bodyPr/>
          <a:lstStyle/>
          <a:p>
            <a:pPr marL="609600" indent="-609600" eaLnBrk="1" hangingPunct="1">
              <a:lnSpc>
                <a:spcPct val="90000"/>
              </a:lnSpc>
              <a:buFont typeface="宋体" pitchFamily="2" charset="-122"/>
              <a:buNone/>
            </a:pPr>
            <a:r>
              <a:rPr lang="en-US" altLang="zh-CN" sz="2600" smtClean="0"/>
              <a:t>[</a:t>
            </a:r>
            <a:r>
              <a:rPr lang="zh-CN" altLang="en-US" sz="2600" smtClean="0"/>
              <a:t>例</a:t>
            </a:r>
            <a:r>
              <a:rPr lang="en-US" altLang="zh-CN" sz="2600" smtClean="0"/>
              <a:t>39']</a:t>
            </a:r>
            <a:r>
              <a:rPr lang="zh-CN" altLang="en-US" sz="2600" smtClean="0"/>
              <a:t>：用集函数实现</a:t>
            </a:r>
            <a:r>
              <a:rPr lang="en-US" altLang="zh-CN" sz="2600" smtClean="0"/>
              <a:t>[</a:t>
            </a:r>
            <a:r>
              <a:rPr lang="zh-CN" altLang="en-US" sz="2600" smtClean="0"/>
              <a:t>例</a:t>
            </a:r>
            <a:r>
              <a:rPr lang="en-US" altLang="zh-CN" sz="2600" smtClean="0"/>
              <a:t>39] </a:t>
            </a:r>
          </a:p>
          <a:p>
            <a:pPr marL="609600" indent="-609600" eaLnBrk="1" hangingPunct="1">
              <a:lnSpc>
                <a:spcPct val="90000"/>
              </a:lnSpc>
              <a:buFont typeface="宋体" pitchFamily="2" charset="-122"/>
              <a:buNone/>
            </a:pPr>
            <a:r>
              <a:rPr lang="en-US" altLang="zh-CN" sz="2600" smtClean="0"/>
              <a:t>     </a:t>
            </a:r>
            <a:r>
              <a:rPr lang="en-US" altLang="zh-CN" sz="2100" smtClean="0"/>
              <a:t>SELECT Sname</a:t>
            </a:r>
            <a:r>
              <a:rPr lang="zh-CN" altLang="en-US" sz="2100" smtClean="0"/>
              <a:t>，</a:t>
            </a:r>
            <a:r>
              <a:rPr lang="en-US" altLang="zh-CN" sz="2100" smtClean="0"/>
              <a:t>Sage</a:t>
            </a:r>
          </a:p>
          <a:p>
            <a:pPr marL="609600" indent="-609600" eaLnBrk="1" hangingPunct="1">
              <a:lnSpc>
                <a:spcPct val="90000"/>
              </a:lnSpc>
              <a:buFont typeface="宋体" pitchFamily="2" charset="-122"/>
              <a:buNone/>
            </a:pPr>
            <a:r>
              <a:rPr lang="en-US" altLang="zh-CN" sz="2100" smtClean="0"/>
              <a:t>     FROM Student</a:t>
            </a:r>
          </a:p>
          <a:p>
            <a:pPr marL="609600" indent="-609600" eaLnBrk="1" hangingPunct="1">
              <a:lnSpc>
                <a:spcPct val="90000"/>
              </a:lnSpc>
              <a:buFont typeface="宋体" pitchFamily="2" charset="-122"/>
              <a:buNone/>
            </a:pPr>
            <a:r>
              <a:rPr lang="en-US" altLang="zh-CN" sz="2100" smtClean="0"/>
              <a:t>     WHERE Sage &lt; </a:t>
            </a:r>
          </a:p>
          <a:p>
            <a:pPr marL="609600" indent="-609600" eaLnBrk="1" hangingPunct="1">
              <a:lnSpc>
                <a:spcPct val="90000"/>
              </a:lnSpc>
              <a:buFont typeface="宋体" pitchFamily="2" charset="-122"/>
              <a:buNone/>
            </a:pPr>
            <a:r>
              <a:rPr lang="en-US" altLang="zh-CN" sz="2100" smtClean="0"/>
              <a:t>                (SELECT MAX(Sage)</a:t>
            </a:r>
          </a:p>
          <a:p>
            <a:pPr marL="609600" indent="-609600" eaLnBrk="1" hangingPunct="1">
              <a:lnSpc>
                <a:spcPct val="90000"/>
              </a:lnSpc>
              <a:buFont typeface="宋体" pitchFamily="2" charset="-122"/>
              <a:buNone/>
            </a:pPr>
            <a:r>
              <a:rPr lang="en-US" altLang="zh-CN" sz="2100" smtClean="0"/>
              <a:t>                 FROM Student</a:t>
            </a:r>
          </a:p>
          <a:p>
            <a:pPr marL="609600" indent="-609600" eaLnBrk="1" hangingPunct="1">
              <a:lnSpc>
                <a:spcPct val="90000"/>
              </a:lnSpc>
              <a:buFont typeface="宋体" pitchFamily="2" charset="-122"/>
              <a:buNone/>
            </a:pPr>
            <a:r>
              <a:rPr lang="en-US" altLang="zh-CN" sz="2100" smtClean="0"/>
              <a:t>                 WHERE Sdept= ' IS ')</a:t>
            </a:r>
          </a:p>
          <a:p>
            <a:pPr marL="609600" indent="-609600" eaLnBrk="1" hangingPunct="1">
              <a:lnSpc>
                <a:spcPct val="90000"/>
              </a:lnSpc>
              <a:buFont typeface="宋体" pitchFamily="2" charset="-122"/>
              <a:buNone/>
            </a:pPr>
            <a:r>
              <a:rPr lang="en-US" altLang="zh-CN" sz="2100" smtClean="0"/>
              <a:t>            AND Sdept &lt;&gt; ' IS ’;</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zh-CN" altLang="en-US" sz="3400" smtClean="0"/>
              <a:t>带有</a:t>
            </a:r>
            <a:r>
              <a:rPr lang="en-US" altLang="zh-CN" sz="3400" smtClean="0"/>
              <a:t>ANY</a:t>
            </a:r>
            <a:r>
              <a:rPr lang="zh-CN" altLang="en-US" sz="3400" smtClean="0"/>
              <a:t>或</a:t>
            </a:r>
            <a:r>
              <a:rPr lang="en-US" altLang="zh-CN" sz="3400" smtClean="0"/>
              <a:t>ALL</a:t>
            </a:r>
            <a:r>
              <a:rPr lang="zh-CN" altLang="en-US" sz="3400" smtClean="0"/>
              <a:t>谓词的子查询（续）</a:t>
            </a:r>
            <a:endParaRPr lang="zh-CN" altLang="en-US" sz="3800" smtClean="0"/>
          </a:p>
        </p:txBody>
      </p:sp>
      <p:sp>
        <p:nvSpPr>
          <p:cNvPr id="186371" name="Rectangle 3"/>
          <p:cNvSpPr>
            <a:spLocks noGrp="1" noChangeArrowheads="1"/>
          </p:cNvSpPr>
          <p:nvPr>
            <p:ph type="body" idx="1"/>
          </p:nvPr>
        </p:nvSpPr>
        <p:spPr>
          <a:xfrm>
            <a:off x="914400" y="1676400"/>
            <a:ext cx="7772400" cy="4572000"/>
          </a:xfrm>
        </p:spPr>
        <p:txBody>
          <a:bodyPr/>
          <a:lstStyle/>
          <a:p>
            <a:pPr marL="609600" indent="-609600" eaLnBrk="1" hangingPunct="1">
              <a:lnSpc>
                <a:spcPct val="90000"/>
              </a:lnSpc>
              <a:buFont typeface="宋体" pitchFamily="2" charset="-122"/>
              <a:buNone/>
            </a:pPr>
            <a:r>
              <a:rPr lang="en-US" altLang="zh-CN" sz="2600" smtClean="0"/>
              <a:t>[</a:t>
            </a:r>
            <a:r>
              <a:rPr lang="zh-CN" altLang="en-US" sz="2600" smtClean="0"/>
              <a:t>例</a:t>
            </a:r>
            <a:r>
              <a:rPr lang="en-US" altLang="zh-CN" sz="2600" smtClean="0"/>
              <a:t>40]  </a:t>
            </a:r>
            <a:r>
              <a:rPr lang="zh-CN" altLang="en-US" sz="2600" smtClean="0"/>
              <a:t>查询其他系中比信息系所有学生年龄都小的学生姓名及年龄。</a:t>
            </a:r>
          </a:p>
          <a:p>
            <a:pPr marL="990600" lvl="1" indent="-646113" eaLnBrk="1" hangingPunct="1">
              <a:lnSpc>
                <a:spcPct val="90000"/>
              </a:lnSpc>
              <a:buFont typeface="宋体" pitchFamily="2" charset="-122"/>
              <a:buNone/>
            </a:pPr>
            <a:r>
              <a:rPr lang="zh-CN" altLang="en-US" sz="2200" smtClean="0"/>
              <a:t>方法一：用</a:t>
            </a:r>
            <a:r>
              <a:rPr lang="en-US" altLang="zh-CN" sz="2200" smtClean="0"/>
              <a:t>ALL</a:t>
            </a:r>
            <a:r>
              <a:rPr lang="zh-CN" altLang="en-US" sz="2200" smtClean="0"/>
              <a:t>谓词</a:t>
            </a:r>
          </a:p>
          <a:p>
            <a:pPr marL="990600" lvl="1" indent="-646113" eaLnBrk="1" hangingPunct="1">
              <a:lnSpc>
                <a:spcPct val="90000"/>
              </a:lnSpc>
              <a:buFont typeface="宋体" pitchFamily="2" charset="-122"/>
              <a:buNone/>
            </a:pPr>
            <a:r>
              <a:rPr lang="zh-CN" altLang="en-US" sz="2200" smtClean="0"/>
              <a:t>    </a:t>
            </a:r>
            <a:r>
              <a:rPr lang="en-US" altLang="zh-CN" sz="2200" smtClean="0"/>
              <a:t>SELECT Sname</a:t>
            </a:r>
            <a:r>
              <a:rPr lang="zh-CN" altLang="en-US" sz="2200" smtClean="0"/>
              <a:t>，</a:t>
            </a:r>
            <a:r>
              <a:rPr lang="en-US" altLang="zh-CN" sz="2200" smtClean="0"/>
              <a:t>Sage</a:t>
            </a:r>
          </a:p>
          <a:p>
            <a:pPr marL="990600" lvl="1" indent="-646113" eaLnBrk="1" hangingPunct="1">
              <a:lnSpc>
                <a:spcPct val="90000"/>
              </a:lnSpc>
              <a:buFont typeface="宋体" pitchFamily="2" charset="-122"/>
              <a:buNone/>
            </a:pPr>
            <a:r>
              <a:rPr lang="en-US" altLang="zh-CN" sz="2200" smtClean="0"/>
              <a:t>    FROM Student</a:t>
            </a:r>
          </a:p>
          <a:p>
            <a:pPr marL="990600" lvl="1" indent="-646113" eaLnBrk="1" hangingPunct="1">
              <a:lnSpc>
                <a:spcPct val="90000"/>
              </a:lnSpc>
              <a:buFont typeface="宋体" pitchFamily="2" charset="-122"/>
              <a:buNone/>
            </a:pPr>
            <a:r>
              <a:rPr lang="en-US" altLang="zh-CN" sz="2200" smtClean="0"/>
              <a:t>    WHERE Sage &lt; ALL</a:t>
            </a:r>
          </a:p>
          <a:p>
            <a:pPr marL="990600" lvl="1" indent="-646113" eaLnBrk="1" hangingPunct="1">
              <a:lnSpc>
                <a:spcPct val="90000"/>
              </a:lnSpc>
              <a:buFont typeface="宋体" pitchFamily="2" charset="-122"/>
              <a:buNone/>
            </a:pPr>
            <a:r>
              <a:rPr lang="en-US" altLang="zh-CN" sz="2200" smtClean="0"/>
              <a:t>                (SELECT Sage</a:t>
            </a:r>
          </a:p>
          <a:p>
            <a:pPr marL="990600" lvl="1" indent="-646113" eaLnBrk="1" hangingPunct="1">
              <a:lnSpc>
                <a:spcPct val="90000"/>
              </a:lnSpc>
              <a:buFont typeface="宋体" pitchFamily="2" charset="-122"/>
              <a:buNone/>
            </a:pPr>
            <a:r>
              <a:rPr lang="en-US" altLang="zh-CN" sz="2200" smtClean="0"/>
              <a:t>                 FROM Student</a:t>
            </a:r>
          </a:p>
          <a:p>
            <a:pPr marL="990600" lvl="1" indent="-646113" eaLnBrk="1" hangingPunct="1">
              <a:lnSpc>
                <a:spcPct val="90000"/>
              </a:lnSpc>
              <a:buFont typeface="宋体" pitchFamily="2" charset="-122"/>
              <a:buNone/>
            </a:pPr>
            <a:r>
              <a:rPr lang="en-US" altLang="zh-CN" sz="2200" smtClean="0"/>
              <a:t>                 WHERE Sdept= ' IS ')</a:t>
            </a:r>
          </a:p>
          <a:p>
            <a:pPr marL="990600" lvl="1" indent="-646113" eaLnBrk="1" hangingPunct="1">
              <a:lnSpc>
                <a:spcPct val="90000"/>
              </a:lnSpc>
              <a:buFont typeface="宋体" pitchFamily="2" charset="-122"/>
              <a:buNone/>
            </a:pPr>
            <a:r>
              <a:rPr lang="en-US" altLang="zh-CN" sz="2200" smtClean="0"/>
              <a:t>           AND Sdept &lt;&gt; ' IS ’;</a:t>
            </a:r>
          </a:p>
          <a:p>
            <a:pPr marL="990600" lvl="1" indent="-646113" eaLnBrk="1" hangingPunct="1">
              <a:lnSpc>
                <a:spcPct val="90000"/>
              </a:lnSpc>
              <a:buFont typeface="宋体" pitchFamily="2" charset="-122"/>
              <a:buNone/>
            </a:pPr>
            <a:r>
              <a:rPr lang="zh-CN" altLang="en-US" sz="2200" smtClean="0"/>
              <a:t>查询结果为空表。</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r>
              <a:rPr lang="zh-CN" altLang="en-US" sz="3400" smtClean="0"/>
              <a:t>带有</a:t>
            </a:r>
            <a:r>
              <a:rPr lang="en-US" altLang="zh-CN" sz="3400" smtClean="0"/>
              <a:t>ANY</a:t>
            </a:r>
            <a:r>
              <a:rPr lang="zh-CN" altLang="en-US" sz="3400" smtClean="0"/>
              <a:t>或</a:t>
            </a:r>
            <a:r>
              <a:rPr lang="en-US" altLang="zh-CN" sz="3400" smtClean="0"/>
              <a:t>ALL</a:t>
            </a:r>
            <a:r>
              <a:rPr lang="zh-CN" altLang="en-US" sz="3400" smtClean="0"/>
              <a:t>谓词的子查询（续）</a:t>
            </a:r>
            <a:endParaRPr lang="zh-CN" altLang="en-US" sz="3800" smtClean="0"/>
          </a:p>
        </p:txBody>
      </p:sp>
      <p:sp>
        <p:nvSpPr>
          <p:cNvPr id="187395" name="Rectangle 3"/>
          <p:cNvSpPr>
            <a:spLocks noGrp="1" noChangeArrowheads="1"/>
          </p:cNvSpPr>
          <p:nvPr>
            <p:ph type="body" idx="1"/>
          </p:nvPr>
        </p:nvSpPr>
        <p:spPr>
          <a:xfrm>
            <a:off x="914400" y="1676400"/>
            <a:ext cx="7772400" cy="4572000"/>
          </a:xfrm>
        </p:spPr>
        <p:txBody>
          <a:bodyPr/>
          <a:lstStyle/>
          <a:p>
            <a:pPr marL="609600" indent="-609600" eaLnBrk="1" hangingPunct="1">
              <a:buFont typeface="宋体" pitchFamily="2" charset="-122"/>
              <a:buNone/>
            </a:pPr>
            <a:r>
              <a:rPr lang="en-US" altLang="zh-CN" sz="2600" smtClean="0"/>
              <a:t>       </a:t>
            </a:r>
            <a:r>
              <a:rPr lang="zh-CN" altLang="en-US" sz="2600" smtClean="0"/>
              <a:t>方法二：用集函数</a:t>
            </a:r>
          </a:p>
          <a:p>
            <a:pPr marL="609600" indent="-609600" eaLnBrk="1" hangingPunct="1">
              <a:buFont typeface="宋体" pitchFamily="2" charset="-122"/>
              <a:buNone/>
            </a:pPr>
            <a:r>
              <a:rPr lang="zh-CN" altLang="en-US" sz="2600" smtClean="0"/>
              <a:t>        </a:t>
            </a:r>
            <a:r>
              <a:rPr lang="en-US" altLang="zh-CN" sz="2600" smtClean="0"/>
              <a:t>SELECT Sname</a:t>
            </a:r>
            <a:r>
              <a:rPr lang="zh-CN" altLang="en-US" sz="2600" smtClean="0"/>
              <a:t>，</a:t>
            </a:r>
            <a:r>
              <a:rPr lang="en-US" altLang="zh-CN" sz="2600" smtClean="0"/>
              <a:t>Sage</a:t>
            </a:r>
          </a:p>
          <a:p>
            <a:pPr marL="609600" indent="-609600" eaLnBrk="1" hangingPunct="1">
              <a:buFont typeface="宋体" pitchFamily="2" charset="-122"/>
              <a:buNone/>
            </a:pPr>
            <a:r>
              <a:rPr lang="en-US" altLang="zh-CN" sz="2600" smtClean="0"/>
              <a:t>        FROM Student</a:t>
            </a:r>
          </a:p>
          <a:p>
            <a:pPr marL="609600" indent="-609600" eaLnBrk="1" hangingPunct="1">
              <a:buFont typeface="宋体" pitchFamily="2" charset="-122"/>
              <a:buNone/>
            </a:pPr>
            <a:r>
              <a:rPr lang="en-US" altLang="zh-CN" sz="2600" smtClean="0"/>
              <a:t>        WHERE Sage &lt; </a:t>
            </a:r>
          </a:p>
          <a:p>
            <a:pPr marL="609600" indent="-609600" eaLnBrk="1" hangingPunct="1">
              <a:buFont typeface="宋体" pitchFamily="2" charset="-122"/>
              <a:buNone/>
            </a:pPr>
            <a:r>
              <a:rPr lang="en-US" altLang="zh-CN" sz="2600" smtClean="0"/>
              <a:t>                   (SELECT MIN(Sage)</a:t>
            </a:r>
          </a:p>
          <a:p>
            <a:pPr marL="609600" indent="-609600" eaLnBrk="1" hangingPunct="1">
              <a:buFont typeface="宋体" pitchFamily="2" charset="-122"/>
              <a:buNone/>
            </a:pPr>
            <a:r>
              <a:rPr lang="en-US" altLang="zh-CN" sz="2600" smtClean="0"/>
              <a:t>                    FROM Student</a:t>
            </a:r>
          </a:p>
          <a:p>
            <a:pPr marL="609600" indent="-609600" eaLnBrk="1" hangingPunct="1">
              <a:buFont typeface="宋体" pitchFamily="2" charset="-122"/>
              <a:buNone/>
            </a:pPr>
            <a:r>
              <a:rPr lang="en-US" altLang="zh-CN" sz="2600" smtClean="0"/>
              <a:t>                    WHERE Sdept= ' IS ')</a:t>
            </a:r>
          </a:p>
          <a:p>
            <a:pPr marL="609600" indent="-609600" eaLnBrk="1" hangingPunct="1">
              <a:buFont typeface="宋体" pitchFamily="2" charset="-122"/>
              <a:buNone/>
            </a:pPr>
            <a:r>
              <a:rPr lang="en-US" altLang="zh-CN" sz="2600" smtClean="0"/>
              <a:t>              AND Sdept &lt;&gt;' IS ’;</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zh-CN" altLang="en-US" sz="3800" smtClean="0"/>
              <a:t>四、带有</a:t>
            </a:r>
            <a:r>
              <a:rPr lang="en-US" altLang="zh-CN" sz="3800" smtClean="0"/>
              <a:t>EXISTS</a:t>
            </a:r>
            <a:r>
              <a:rPr lang="zh-CN" altLang="en-US" sz="3800" smtClean="0"/>
              <a:t>谓词的子查询</a:t>
            </a:r>
          </a:p>
        </p:txBody>
      </p:sp>
      <p:sp>
        <p:nvSpPr>
          <p:cNvPr id="188419" name="Rectangle 3"/>
          <p:cNvSpPr>
            <a:spLocks noGrp="1" noChangeArrowheads="1"/>
          </p:cNvSpPr>
          <p:nvPr>
            <p:ph type="body" idx="1"/>
          </p:nvPr>
        </p:nvSpPr>
        <p:spPr>
          <a:xfrm>
            <a:off x="990600" y="1828800"/>
            <a:ext cx="8153400" cy="4114800"/>
          </a:xfrm>
        </p:spPr>
        <p:txBody>
          <a:bodyPr/>
          <a:lstStyle/>
          <a:p>
            <a:pPr eaLnBrk="1" hangingPunct="1">
              <a:lnSpc>
                <a:spcPct val="120000"/>
              </a:lnSpc>
              <a:buFont typeface="宋体" pitchFamily="2" charset="-122"/>
              <a:buChar char="●"/>
            </a:pPr>
            <a:r>
              <a:rPr lang="en-US" altLang="zh-CN" dirty="0" smtClean="0"/>
              <a:t>1. EXISTS</a:t>
            </a:r>
            <a:r>
              <a:rPr lang="zh-CN" altLang="en-US" dirty="0" smtClean="0"/>
              <a:t>谓词</a:t>
            </a:r>
          </a:p>
          <a:p>
            <a:pPr eaLnBrk="1" hangingPunct="1">
              <a:lnSpc>
                <a:spcPct val="120000"/>
              </a:lnSpc>
              <a:buFont typeface="宋体" pitchFamily="2" charset="-122"/>
              <a:buChar char="●"/>
            </a:pPr>
            <a:r>
              <a:rPr lang="en-US" altLang="zh-CN" dirty="0" smtClean="0"/>
              <a:t>2. NOT EXISTS</a:t>
            </a:r>
            <a:r>
              <a:rPr lang="zh-CN" altLang="en-US" dirty="0" smtClean="0"/>
              <a:t>谓词</a:t>
            </a:r>
          </a:p>
          <a:p>
            <a:pPr eaLnBrk="1" hangingPunct="1">
              <a:lnSpc>
                <a:spcPct val="120000"/>
              </a:lnSpc>
              <a:buFont typeface="宋体" pitchFamily="2" charset="-122"/>
              <a:buChar char="●"/>
            </a:pPr>
            <a:r>
              <a:rPr lang="en-US" altLang="zh-CN" dirty="0" smtClean="0"/>
              <a:t>3. </a:t>
            </a:r>
            <a:r>
              <a:rPr lang="zh-CN" altLang="en-US" dirty="0" smtClean="0"/>
              <a:t>不同形式的查询间的替换</a:t>
            </a:r>
          </a:p>
          <a:p>
            <a:pPr eaLnBrk="1" hangingPunct="1">
              <a:lnSpc>
                <a:spcPct val="120000"/>
              </a:lnSpc>
              <a:buFont typeface="宋体" pitchFamily="2" charset="-122"/>
              <a:buChar char="●"/>
            </a:pPr>
            <a:r>
              <a:rPr lang="en-US" altLang="zh-CN" dirty="0" smtClean="0"/>
              <a:t>4. </a:t>
            </a:r>
            <a:r>
              <a:rPr lang="zh-CN" altLang="en-US" dirty="0" smtClean="0"/>
              <a:t>相关子查询的效率</a:t>
            </a:r>
          </a:p>
          <a:p>
            <a:pPr eaLnBrk="1" hangingPunct="1">
              <a:lnSpc>
                <a:spcPct val="120000"/>
              </a:lnSpc>
              <a:buFont typeface="宋体" pitchFamily="2" charset="-122"/>
              <a:buChar char="●"/>
            </a:pPr>
            <a:r>
              <a:rPr lang="en-US" altLang="zh-CN" dirty="0" smtClean="0"/>
              <a:t>5. </a:t>
            </a:r>
            <a:r>
              <a:rPr lang="zh-CN" altLang="en-US" dirty="0" smtClean="0"/>
              <a:t>用</a:t>
            </a:r>
            <a:r>
              <a:rPr lang="en-US" altLang="zh-CN" dirty="0" smtClean="0"/>
              <a:t>EXISTS/NOT EXISTS</a:t>
            </a:r>
            <a:r>
              <a:rPr lang="zh-CN" altLang="en-US" dirty="0" smtClean="0"/>
              <a:t>实现全称量词</a:t>
            </a:r>
          </a:p>
          <a:p>
            <a:pPr eaLnBrk="1" hangingPunct="1">
              <a:lnSpc>
                <a:spcPct val="120000"/>
              </a:lnSpc>
              <a:buFont typeface="宋体" pitchFamily="2" charset="-122"/>
              <a:buChar char="●"/>
            </a:pPr>
            <a:r>
              <a:rPr lang="en-US" altLang="zh-CN" dirty="0" smtClean="0"/>
              <a:t>6. </a:t>
            </a:r>
            <a:r>
              <a:rPr lang="zh-CN" altLang="en-US" dirty="0" smtClean="0"/>
              <a:t>用</a:t>
            </a:r>
            <a:r>
              <a:rPr lang="en-US" altLang="zh-CN" dirty="0" smtClean="0"/>
              <a:t>EXISTS/NOT EXISTS</a:t>
            </a:r>
            <a:r>
              <a:rPr lang="zh-CN" altLang="en-US" dirty="0" smtClean="0"/>
              <a:t>实现逻辑蕴函</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189443" name="Rectangle 3"/>
          <p:cNvSpPr>
            <a:spLocks noGrp="1" noChangeArrowheads="1"/>
          </p:cNvSpPr>
          <p:nvPr>
            <p:ph type="body" idx="1"/>
          </p:nvPr>
        </p:nvSpPr>
        <p:spPr/>
        <p:txBody>
          <a:bodyPr/>
          <a:lstStyle/>
          <a:p>
            <a:pPr eaLnBrk="1" hangingPunct="1">
              <a:lnSpc>
                <a:spcPct val="90000"/>
              </a:lnSpc>
              <a:buFont typeface="宋体" pitchFamily="2" charset="-122"/>
              <a:buChar char="●"/>
            </a:pPr>
            <a:r>
              <a:rPr lang="en-US" altLang="zh-CN" sz="2600" smtClean="0">
                <a:latin typeface="宋体" pitchFamily="2" charset="-122"/>
              </a:rPr>
              <a:t>1. EXISTS</a:t>
            </a:r>
            <a:r>
              <a:rPr lang="zh-CN" altLang="en-US" sz="2600" smtClean="0">
                <a:latin typeface="宋体" pitchFamily="2" charset="-122"/>
              </a:rPr>
              <a:t>谓词</a:t>
            </a:r>
          </a:p>
          <a:p>
            <a:pPr lvl="1" eaLnBrk="1" hangingPunct="1">
              <a:lnSpc>
                <a:spcPct val="90000"/>
              </a:lnSpc>
              <a:buFontTx/>
              <a:buChar char="–"/>
            </a:pPr>
            <a:r>
              <a:rPr lang="zh-CN" altLang="en-US" smtClean="0">
                <a:latin typeface="宋体" pitchFamily="2" charset="-122"/>
              </a:rPr>
              <a:t>存在量词</a:t>
            </a:r>
            <a:r>
              <a:rPr lang="zh-CN" altLang="en-US" smtClean="0">
                <a:sym typeface="Symbol" pitchFamily="18" charset="2"/>
              </a:rPr>
              <a:t></a:t>
            </a:r>
            <a:r>
              <a:rPr lang="zh-CN" altLang="en-US" smtClean="0">
                <a:latin typeface="宋体" pitchFamily="2" charset="-122"/>
              </a:rPr>
              <a:t> </a:t>
            </a:r>
          </a:p>
          <a:p>
            <a:pPr lvl="1" eaLnBrk="1" hangingPunct="1">
              <a:lnSpc>
                <a:spcPct val="90000"/>
              </a:lnSpc>
              <a:buFontTx/>
              <a:buChar char="–"/>
            </a:pPr>
            <a:r>
              <a:rPr lang="zh-CN" altLang="en-US" smtClean="0">
                <a:latin typeface="宋体" pitchFamily="2" charset="-122"/>
              </a:rPr>
              <a:t>带有</a:t>
            </a:r>
            <a:r>
              <a:rPr lang="en-US" altLang="zh-CN" smtClean="0">
                <a:latin typeface="宋体" pitchFamily="2" charset="-122"/>
              </a:rPr>
              <a:t>EXISTS</a:t>
            </a:r>
            <a:r>
              <a:rPr lang="zh-CN" altLang="en-US" smtClean="0">
                <a:latin typeface="宋体" pitchFamily="2" charset="-122"/>
              </a:rPr>
              <a:t>谓词的子查询不返回任何数据，只产生逻辑真值</a:t>
            </a:r>
            <a:r>
              <a:rPr lang="zh-CN" altLang="en-US" smtClean="0"/>
              <a:t>“</a:t>
            </a:r>
            <a:r>
              <a:rPr lang="en-US" altLang="zh-CN" smtClean="0">
                <a:latin typeface="宋体" pitchFamily="2" charset="-122"/>
              </a:rPr>
              <a:t>true</a:t>
            </a:r>
            <a:r>
              <a:rPr lang="en-US" altLang="zh-CN" smtClean="0"/>
              <a:t>”</a:t>
            </a:r>
            <a:r>
              <a:rPr lang="zh-CN" altLang="en-US" smtClean="0">
                <a:latin typeface="宋体" pitchFamily="2" charset="-122"/>
              </a:rPr>
              <a:t>或逻辑假值</a:t>
            </a:r>
            <a:r>
              <a:rPr lang="zh-CN" altLang="en-US" smtClean="0"/>
              <a:t>“</a:t>
            </a:r>
            <a:r>
              <a:rPr lang="en-US" altLang="zh-CN" smtClean="0">
                <a:latin typeface="宋体" pitchFamily="2" charset="-122"/>
              </a:rPr>
              <a:t>false</a:t>
            </a:r>
            <a:r>
              <a:rPr lang="en-US" altLang="zh-CN" smtClean="0"/>
              <a:t>”</a:t>
            </a:r>
            <a:r>
              <a:rPr lang="zh-CN" altLang="en-US" smtClean="0">
                <a:latin typeface="宋体" pitchFamily="2" charset="-122"/>
              </a:rPr>
              <a:t>。</a:t>
            </a:r>
          </a:p>
          <a:p>
            <a:pPr lvl="2" eaLnBrk="1" hangingPunct="1">
              <a:lnSpc>
                <a:spcPct val="90000"/>
              </a:lnSpc>
              <a:buSzPct val="50000"/>
              <a:buFont typeface="宋体" pitchFamily="2" charset="-122"/>
              <a:buChar char="●"/>
            </a:pPr>
            <a:r>
              <a:rPr lang="zh-CN" altLang="en-US" smtClean="0">
                <a:latin typeface="宋体" pitchFamily="2" charset="-122"/>
              </a:rPr>
              <a:t>若内层查询结果非空，则返回真值</a:t>
            </a:r>
          </a:p>
          <a:p>
            <a:pPr lvl="2" eaLnBrk="1" hangingPunct="1">
              <a:lnSpc>
                <a:spcPct val="90000"/>
              </a:lnSpc>
              <a:buSzPct val="50000"/>
              <a:buFont typeface="宋体" pitchFamily="2" charset="-122"/>
              <a:buChar char="●"/>
            </a:pPr>
            <a:r>
              <a:rPr lang="zh-CN" altLang="en-US" smtClean="0">
                <a:latin typeface="宋体" pitchFamily="2" charset="-122"/>
              </a:rPr>
              <a:t>若内层查询结果为空，则返回假值</a:t>
            </a:r>
            <a:endParaRPr lang="zh-CN" altLang="en-US" sz="2000" smtClean="0">
              <a:latin typeface="宋体" pitchFamily="2" charset="-122"/>
            </a:endParaRPr>
          </a:p>
          <a:p>
            <a:pPr lvl="1" eaLnBrk="1" hangingPunct="1">
              <a:lnSpc>
                <a:spcPct val="90000"/>
              </a:lnSpc>
              <a:buFontTx/>
              <a:buChar char="–"/>
            </a:pPr>
            <a:r>
              <a:rPr lang="zh-CN" altLang="en-US" smtClean="0">
                <a:latin typeface="宋体" pitchFamily="2" charset="-122"/>
              </a:rPr>
              <a:t>由</a:t>
            </a:r>
            <a:r>
              <a:rPr lang="en-US" altLang="zh-CN" smtClean="0">
                <a:latin typeface="宋体" pitchFamily="2" charset="-122"/>
              </a:rPr>
              <a:t>EXISTS</a:t>
            </a:r>
            <a:r>
              <a:rPr lang="zh-CN" altLang="en-US" smtClean="0">
                <a:latin typeface="宋体" pitchFamily="2" charset="-122"/>
              </a:rPr>
              <a:t>引出的子查询，其目标列表达式通常都用* ，因为带</a:t>
            </a:r>
            <a:r>
              <a:rPr lang="en-US" altLang="zh-CN" smtClean="0">
                <a:latin typeface="宋体" pitchFamily="2" charset="-122"/>
              </a:rPr>
              <a:t>EXISTS</a:t>
            </a:r>
            <a:r>
              <a:rPr lang="zh-CN" altLang="en-US" smtClean="0">
                <a:latin typeface="宋体" pitchFamily="2" charset="-122"/>
              </a:rPr>
              <a:t>的子查询只返回真值或假值，给出列名无实际意义</a:t>
            </a:r>
          </a:p>
          <a:p>
            <a:pPr eaLnBrk="1" hangingPunct="1">
              <a:lnSpc>
                <a:spcPct val="90000"/>
              </a:lnSpc>
              <a:buFont typeface="宋体" pitchFamily="2" charset="-122"/>
              <a:buChar char="●"/>
            </a:pPr>
            <a:r>
              <a:rPr lang="en-US" altLang="zh-CN" sz="2600" smtClean="0">
                <a:latin typeface="宋体" pitchFamily="2" charset="-122"/>
              </a:rPr>
              <a:t>2. NOT EXISTS</a:t>
            </a:r>
            <a:r>
              <a:rPr lang="zh-CN" altLang="en-US" sz="2600" smtClean="0">
                <a:latin typeface="宋体" pitchFamily="2" charset="-122"/>
              </a:rPr>
              <a:t>谓词</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190467" name="Rectangle 3"/>
          <p:cNvSpPr>
            <a:spLocks noGrp="1" noChangeArrowheads="1"/>
          </p:cNvSpPr>
          <p:nvPr>
            <p:ph type="body" idx="1"/>
          </p:nvPr>
        </p:nvSpPr>
        <p:spPr/>
        <p:txBody>
          <a:bodyPr/>
          <a:lstStyle/>
          <a:p>
            <a:pPr algn="ctr" eaLnBrk="1" hangingPunct="1">
              <a:lnSpc>
                <a:spcPct val="90000"/>
              </a:lnSpc>
              <a:buFont typeface="宋体" pitchFamily="2" charset="-122"/>
              <a:buNone/>
            </a:pPr>
            <a:r>
              <a:rPr lang="en-US" altLang="zh-CN" sz="2600" dirty="0" smtClean="0">
                <a:latin typeface="宋体" pitchFamily="2" charset="-122"/>
              </a:rPr>
              <a:t>[</a:t>
            </a:r>
            <a:r>
              <a:rPr lang="zh-CN" altLang="en-US" sz="2600" dirty="0" smtClean="0">
                <a:latin typeface="宋体" pitchFamily="2" charset="-122"/>
              </a:rPr>
              <a:t>例</a:t>
            </a:r>
            <a:r>
              <a:rPr lang="en-US" altLang="zh-CN" sz="2600" dirty="0" smtClean="0">
                <a:latin typeface="宋体" pitchFamily="2" charset="-122"/>
              </a:rPr>
              <a:t>41]  </a:t>
            </a:r>
            <a:r>
              <a:rPr lang="zh-CN" altLang="en-US" sz="2600" dirty="0" smtClean="0">
                <a:latin typeface="宋体" pitchFamily="2" charset="-122"/>
              </a:rPr>
              <a:t>查询所有选修了</a:t>
            </a:r>
            <a:r>
              <a:rPr lang="en-US" altLang="zh-CN" sz="2600" dirty="0" smtClean="0">
                <a:latin typeface="宋体" pitchFamily="2" charset="-122"/>
              </a:rPr>
              <a:t>1</a:t>
            </a:r>
            <a:r>
              <a:rPr lang="zh-CN" altLang="en-US" sz="2600" dirty="0" smtClean="0">
                <a:latin typeface="宋体" pitchFamily="2" charset="-122"/>
              </a:rPr>
              <a:t>号课程的学生姓名。</a:t>
            </a:r>
          </a:p>
          <a:p>
            <a:pPr eaLnBrk="1" hangingPunct="1">
              <a:lnSpc>
                <a:spcPct val="90000"/>
              </a:lnSpc>
              <a:buFontTx/>
              <a:buChar char="–"/>
            </a:pPr>
            <a:r>
              <a:rPr lang="zh-CN" altLang="en-US" sz="2600" dirty="0" smtClean="0">
                <a:latin typeface="宋体" pitchFamily="2" charset="-122"/>
              </a:rPr>
              <a:t>用嵌套查询</a:t>
            </a:r>
          </a:p>
          <a:p>
            <a:pPr eaLnBrk="1" hangingPunct="1">
              <a:lnSpc>
                <a:spcPct val="90000"/>
              </a:lnSpc>
              <a:buFontTx/>
              <a:buNone/>
            </a:pPr>
            <a:r>
              <a:rPr lang="zh-CN" altLang="en-US" sz="2600" dirty="0" smtClean="0">
                <a:latin typeface="宋体" pitchFamily="2" charset="-122"/>
              </a:rPr>
              <a:t>     </a:t>
            </a:r>
            <a:r>
              <a:rPr lang="en-US" altLang="zh-CN" sz="2600" dirty="0" smtClean="0">
                <a:latin typeface="宋体" pitchFamily="2" charset="-122"/>
              </a:rPr>
              <a:t>SELECT </a:t>
            </a:r>
            <a:r>
              <a:rPr lang="en-US" altLang="zh-CN" sz="2600" dirty="0" err="1" smtClean="0">
                <a:latin typeface="宋体" pitchFamily="2" charset="-122"/>
              </a:rPr>
              <a:t>Sname</a:t>
            </a:r>
            <a:endParaRPr lang="en-US" altLang="zh-CN" sz="2600" dirty="0" smtClean="0">
              <a:latin typeface="宋体" pitchFamily="2" charset="-122"/>
            </a:endParaRPr>
          </a:p>
          <a:p>
            <a:pPr eaLnBrk="1" hangingPunct="1">
              <a:lnSpc>
                <a:spcPct val="90000"/>
              </a:lnSpc>
              <a:buFont typeface="Wingdings" pitchFamily="2" charset="2"/>
              <a:buNone/>
            </a:pPr>
            <a:r>
              <a:rPr lang="en-US" altLang="zh-CN" sz="2600" dirty="0" smtClean="0">
                <a:latin typeface="宋体" pitchFamily="2" charset="-122"/>
              </a:rPr>
              <a:t>     FROM Student</a:t>
            </a:r>
          </a:p>
          <a:p>
            <a:pPr eaLnBrk="1" hangingPunct="1">
              <a:lnSpc>
                <a:spcPct val="90000"/>
              </a:lnSpc>
              <a:buFont typeface="Wingdings" pitchFamily="2" charset="2"/>
              <a:buNone/>
            </a:pPr>
            <a:r>
              <a:rPr lang="en-US" altLang="zh-CN" sz="2600" dirty="0" smtClean="0">
                <a:latin typeface="宋体" pitchFamily="2" charset="-122"/>
              </a:rPr>
              <a:t>     WHERE EXISTS</a:t>
            </a:r>
          </a:p>
          <a:p>
            <a:pPr eaLnBrk="1" hangingPunct="1">
              <a:lnSpc>
                <a:spcPct val="90000"/>
              </a:lnSpc>
              <a:buFont typeface="Wingdings" pitchFamily="2" charset="2"/>
              <a:buNone/>
            </a:pPr>
            <a:r>
              <a:rPr lang="en-US" altLang="zh-CN" sz="2600" dirty="0" smtClean="0">
                <a:latin typeface="宋体" pitchFamily="2" charset="-122"/>
              </a:rPr>
              <a:t>       (SELECT *</a:t>
            </a:r>
          </a:p>
          <a:p>
            <a:pPr eaLnBrk="1" hangingPunct="1">
              <a:lnSpc>
                <a:spcPct val="90000"/>
              </a:lnSpc>
              <a:buFont typeface="Wingdings" pitchFamily="2" charset="2"/>
              <a:buNone/>
            </a:pPr>
            <a:r>
              <a:rPr lang="en-US" altLang="zh-CN" sz="2600" dirty="0" smtClean="0">
                <a:latin typeface="宋体" pitchFamily="2" charset="-122"/>
              </a:rPr>
              <a:t>        FROM SC</a:t>
            </a:r>
          </a:p>
          <a:p>
            <a:pPr eaLnBrk="1" hangingPunct="1">
              <a:lnSpc>
                <a:spcPct val="90000"/>
              </a:lnSpc>
              <a:buFont typeface="Wingdings" pitchFamily="2" charset="2"/>
              <a:buNone/>
            </a:pPr>
            <a:r>
              <a:rPr lang="en-US" altLang="zh-CN" sz="2600" dirty="0" smtClean="0">
                <a:latin typeface="宋体" pitchFamily="2" charset="-122"/>
              </a:rPr>
              <a:t>        WHERE </a:t>
            </a:r>
            <a:r>
              <a:rPr lang="en-US" altLang="zh-CN" sz="2600" dirty="0" err="1" smtClean="0">
                <a:latin typeface="宋体" pitchFamily="2" charset="-122"/>
              </a:rPr>
              <a:t>Sno</a:t>
            </a:r>
            <a:r>
              <a:rPr lang="en-US" altLang="zh-CN" sz="2600" dirty="0" smtClean="0">
                <a:latin typeface="宋体" pitchFamily="2" charset="-122"/>
              </a:rPr>
              <a:t>=</a:t>
            </a:r>
            <a:r>
              <a:rPr lang="en-US" altLang="zh-CN" sz="2600" dirty="0" err="1" smtClean="0">
                <a:latin typeface="宋体" pitchFamily="2" charset="-122"/>
              </a:rPr>
              <a:t>Student.Sno</a:t>
            </a:r>
            <a:r>
              <a:rPr lang="en-US" altLang="zh-CN" sz="2600" dirty="0" smtClean="0">
                <a:latin typeface="宋体" pitchFamily="2" charset="-122"/>
              </a:rPr>
              <a:t> AND 			        </a:t>
            </a:r>
            <a:r>
              <a:rPr lang="en-US" altLang="zh-CN" sz="2600" dirty="0" err="1" smtClean="0">
                <a:latin typeface="宋体" pitchFamily="2" charset="-122"/>
              </a:rPr>
              <a:t>Cno</a:t>
            </a:r>
            <a:r>
              <a:rPr lang="en-US" altLang="zh-CN" sz="2600" dirty="0" smtClean="0">
                <a:latin typeface="宋体" pitchFamily="2" charset="-122"/>
              </a:rPr>
              <a:t>= ' 1 ')</a:t>
            </a:r>
            <a:r>
              <a:rPr lang="zh-CN" altLang="en-US" sz="2600" dirty="0" smtClean="0">
                <a:latin typeface="宋体" pitchFamily="2" charset="-122"/>
              </a:rPr>
              <a:t>；</a:t>
            </a:r>
          </a:p>
          <a:p>
            <a:pPr eaLnBrk="1" hangingPunct="1">
              <a:lnSpc>
                <a:spcPct val="90000"/>
              </a:lnSpc>
              <a:buFont typeface="Wingdings" pitchFamily="2" charset="2"/>
              <a:buNone/>
            </a:pPr>
            <a:r>
              <a:rPr lang="zh-CN" altLang="en-US" sz="2600" dirty="0" smtClean="0">
                <a:latin typeface="宋体" pitchFamily="2" charset="-122"/>
              </a:rPr>
              <a:t>   求解过程  </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191491" name="Rectangle 3"/>
          <p:cNvSpPr>
            <a:spLocks noGrp="1" noChangeArrowheads="1"/>
          </p:cNvSpPr>
          <p:nvPr>
            <p:ph type="body" idx="1"/>
          </p:nvPr>
        </p:nvSpPr>
        <p:spPr/>
        <p:txBody>
          <a:bodyPr/>
          <a:lstStyle/>
          <a:p>
            <a:pPr eaLnBrk="1" hangingPunct="1">
              <a:lnSpc>
                <a:spcPct val="90000"/>
              </a:lnSpc>
              <a:buFont typeface="宋体" pitchFamily="2" charset="-122"/>
              <a:buNone/>
            </a:pPr>
            <a:endParaRPr lang="en-US" altLang="zh-CN" sz="2600" smtClean="0">
              <a:latin typeface="宋体" pitchFamily="2" charset="-122"/>
            </a:endParaRPr>
          </a:p>
          <a:p>
            <a:pPr eaLnBrk="1" hangingPunct="1">
              <a:lnSpc>
                <a:spcPct val="90000"/>
              </a:lnSpc>
              <a:buFont typeface="宋体" pitchFamily="2" charset="-122"/>
              <a:buNone/>
            </a:pPr>
            <a:r>
              <a:rPr lang="en-US" altLang="zh-CN" sz="2600" smtClean="0">
                <a:latin typeface="宋体" pitchFamily="2" charset="-122"/>
              </a:rPr>
              <a:t>  </a:t>
            </a:r>
            <a:r>
              <a:rPr lang="zh-CN" altLang="en-US" sz="2600" smtClean="0">
                <a:latin typeface="宋体" pitchFamily="2" charset="-122"/>
              </a:rPr>
              <a:t>思路分析：</a:t>
            </a:r>
          </a:p>
          <a:p>
            <a:pPr lvl="1" eaLnBrk="1" hangingPunct="1">
              <a:lnSpc>
                <a:spcPct val="90000"/>
              </a:lnSpc>
              <a:buSzPct val="50000"/>
              <a:buFont typeface="宋体" pitchFamily="2" charset="-122"/>
              <a:buChar char="●"/>
            </a:pPr>
            <a:r>
              <a:rPr lang="zh-CN" altLang="en-US" sz="2200" smtClean="0">
                <a:latin typeface="宋体" pitchFamily="2" charset="-122"/>
              </a:rPr>
              <a:t> 本查询涉及</a:t>
            </a:r>
            <a:r>
              <a:rPr lang="en-US" altLang="zh-CN" sz="2200" smtClean="0">
                <a:latin typeface="宋体" pitchFamily="2" charset="-122"/>
              </a:rPr>
              <a:t>Student</a:t>
            </a:r>
            <a:r>
              <a:rPr lang="zh-CN" altLang="en-US" sz="2200" smtClean="0">
                <a:latin typeface="宋体" pitchFamily="2" charset="-122"/>
              </a:rPr>
              <a:t>和</a:t>
            </a:r>
            <a:r>
              <a:rPr lang="en-US" altLang="zh-CN" sz="2200" smtClean="0">
                <a:latin typeface="宋体" pitchFamily="2" charset="-122"/>
              </a:rPr>
              <a:t>SC</a:t>
            </a:r>
            <a:r>
              <a:rPr lang="zh-CN" altLang="en-US" sz="2200" smtClean="0">
                <a:latin typeface="宋体" pitchFamily="2" charset="-122"/>
              </a:rPr>
              <a:t>关系。</a:t>
            </a:r>
          </a:p>
          <a:p>
            <a:pPr lvl="1" eaLnBrk="1" hangingPunct="1">
              <a:lnSpc>
                <a:spcPct val="90000"/>
              </a:lnSpc>
              <a:buSzPct val="50000"/>
              <a:buFont typeface="宋体" pitchFamily="2" charset="-122"/>
              <a:buChar char="●"/>
            </a:pPr>
            <a:r>
              <a:rPr lang="zh-CN" altLang="en-US" sz="2200" smtClean="0">
                <a:latin typeface="宋体" pitchFamily="2" charset="-122"/>
              </a:rPr>
              <a:t> 在</a:t>
            </a:r>
            <a:r>
              <a:rPr lang="en-US" altLang="zh-CN" sz="2200" smtClean="0">
                <a:latin typeface="宋体" pitchFamily="2" charset="-122"/>
              </a:rPr>
              <a:t>Student</a:t>
            </a:r>
            <a:r>
              <a:rPr lang="zh-CN" altLang="en-US" sz="2200" smtClean="0">
                <a:latin typeface="宋体" pitchFamily="2" charset="-122"/>
              </a:rPr>
              <a:t>中依次取每个元组的</a:t>
            </a:r>
            <a:r>
              <a:rPr lang="en-US" altLang="zh-CN" sz="2200" smtClean="0">
                <a:latin typeface="宋体" pitchFamily="2" charset="-122"/>
              </a:rPr>
              <a:t>Sno</a:t>
            </a:r>
            <a:r>
              <a:rPr lang="zh-CN" altLang="en-US" sz="2200" smtClean="0">
                <a:latin typeface="宋体" pitchFamily="2" charset="-122"/>
              </a:rPr>
              <a:t>值，用此值去检查</a:t>
            </a:r>
            <a:r>
              <a:rPr lang="en-US" altLang="zh-CN" sz="2200" smtClean="0">
                <a:latin typeface="宋体" pitchFamily="2" charset="-122"/>
              </a:rPr>
              <a:t>SC</a:t>
            </a:r>
            <a:r>
              <a:rPr lang="zh-CN" altLang="en-US" sz="2200" smtClean="0">
                <a:latin typeface="宋体" pitchFamily="2" charset="-122"/>
              </a:rPr>
              <a:t>关系。</a:t>
            </a:r>
          </a:p>
          <a:p>
            <a:pPr lvl="1" eaLnBrk="1" hangingPunct="1">
              <a:lnSpc>
                <a:spcPct val="90000"/>
              </a:lnSpc>
              <a:buSzPct val="50000"/>
              <a:buFont typeface="宋体" pitchFamily="2" charset="-122"/>
              <a:buChar char="●"/>
            </a:pPr>
            <a:r>
              <a:rPr lang="zh-CN" altLang="en-US" sz="2200" smtClean="0">
                <a:latin typeface="宋体" pitchFamily="2" charset="-122"/>
              </a:rPr>
              <a:t> 若</a:t>
            </a:r>
            <a:r>
              <a:rPr lang="en-US" altLang="zh-CN" sz="2200" smtClean="0">
                <a:latin typeface="宋体" pitchFamily="2" charset="-122"/>
              </a:rPr>
              <a:t>SC</a:t>
            </a:r>
            <a:r>
              <a:rPr lang="zh-CN" altLang="en-US" sz="2200" smtClean="0">
                <a:latin typeface="宋体" pitchFamily="2" charset="-122"/>
              </a:rPr>
              <a:t>中存在这样的元组，其</a:t>
            </a:r>
            <a:r>
              <a:rPr lang="en-US" altLang="zh-CN" sz="2200" smtClean="0">
                <a:latin typeface="宋体" pitchFamily="2" charset="-122"/>
              </a:rPr>
              <a:t>Sno</a:t>
            </a:r>
            <a:r>
              <a:rPr lang="zh-CN" altLang="en-US" sz="2200" smtClean="0">
                <a:latin typeface="宋体" pitchFamily="2" charset="-122"/>
              </a:rPr>
              <a:t>值等于此</a:t>
            </a:r>
            <a:r>
              <a:rPr lang="en-US" altLang="zh-CN" sz="2200" smtClean="0">
                <a:latin typeface="宋体" pitchFamily="2" charset="-122"/>
              </a:rPr>
              <a:t>Student.Sno</a:t>
            </a:r>
            <a:r>
              <a:rPr lang="zh-CN" altLang="en-US" sz="2200" smtClean="0">
                <a:latin typeface="宋体" pitchFamily="2" charset="-122"/>
              </a:rPr>
              <a:t>值，并且其</a:t>
            </a:r>
            <a:r>
              <a:rPr lang="en-US" altLang="zh-CN" sz="2200" smtClean="0">
                <a:latin typeface="宋体" pitchFamily="2" charset="-122"/>
              </a:rPr>
              <a:t>Cno= '1'</a:t>
            </a:r>
            <a:r>
              <a:rPr lang="zh-CN" altLang="en-US" sz="2200" smtClean="0">
                <a:latin typeface="宋体" pitchFamily="2" charset="-122"/>
              </a:rPr>
              <a:t>，则取此</a:t>
            </a:r>
            <a:r>
              <a:rPr lang="en-US" altLang="zh-CN" sz="2200" smtClean="0">
                <a:latin typeface="宋体" pitchFamily="2" charset="-122"/>
              </a:rPr>
              <a:t>Student.Sname</a:t>
            </a:r>
            <a:r>
              <a:rPr lang="zh-CN" altLang="en-US" sz="2200" smtClean="0">
                <a:latin typeface="宋体" pitchFamily="2" charset="-122"/>
              </a:rPr>
              <a:t>送入结果关系。</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192515" name="Rectangle 3"/>
          <p:cNvSpPr>
            <a:spLocks noGrp="1" noChangeArrowheads="1"/>
          </p:cNvSpPr>
          <p:nvPr>
            <p:ph type="body" idx="1"/>
          </p:nvPr>
        </p:nvSpPr>
        <p:spPr/>
        <p:txBody>
          <a:bodyPr/>
          <a:lstStyle/>
          <a:p>
            <a:pPr lvl="1" eaLnBrk="1" hangingPunct="1"/>
            <a:r>
              <a:rPr lang="zh-CN" altLang="en-US" smtClean="0">
                <a:latin typeface="宋体" pitchFamily="2" charset="-122"/>
              </a:rPr>
              <a:t>用连接运算</a:t>
            </a:r>
          </a:p>
          <a:p>
            <a:pPr lvl="1" eaLnBrk="1" hangingPunct="1">
              <a:buFont typeface="Wingdings" pitchFamily="2" charset="2"/>
              <a:buNone/>
            </a:pPr>
            <a:r>
              <a:rPr lang="en-US" altLang="zh-CN" smtClean="0">
                <a:latin typeface="宋体" pitchFamily="2" charset="-122"/>
              </a:rPr>
              <a:t>SELECT Sname</a:t>
            </a:r>
          </a:p>
          <a:p>
            <a:pPr lvl="1" eaLnBrk="1" hangingPunct="1">
              <a:buFont typeface="Wingdings" pitchFamily="2" charset="2"/>
              <a:buNone/>
            </a:pPr>
            <a:r>
              <a:rPr lang="en-US" altLang="zh-CN" smtClean="0">
                <a:latin typeface="宋体" pitchFamily="2" charset="-122"/>
              </a:rPr>
              <a:t>FROM Student, SC</a:t>
            </a:r>
          </a:p>
          <a:p>
            <a:pPr lvl="1" eaLnBrk="1" hangingPunct="1">
              <a:buFont typeface="Wingdings" pitchFamily="2" charset="2"/>
              <a:buNone/>
            </a:pPr>
            <a:r>
              <a:rPr lang="en-US" altLang="zh-CN" smtClean="0">
                <a:latin typeface="宋体" pitchFamily="2" charset="-122"/>
              </a:rPr>
              <a:t>WHERE Student.Sno=SC.Sno AND </a:t>
            </a:r>
          </a:p>
          <a:p>
            <a:pPr lvl="1" eaLnBrk="1" hangingPunct="1">
              <a:buFont typeface="Wingdings" pitchFamily="2" charset="2"/>
              <a:buNone/>
            </a:pPr>
            <a:r>
              <a:rPr lang="en-US" altLang="zh-CN" smtClean="0">
                <a:latin typeface="宋体" pitchFamily="2" charset="-122"/>
              </a:rPr>
              <a:t>			SC.Cno= '1';</a:t>
            </a:r>
            <a:endParaRPr lang="en-US" altLang="zh-CN" sz="2200" smtClean="0">
              <a:latin typeface="宋体" pitchFamily="2" charset="-122"/>
            </a:endParaRPr>
          </a:p>
          <a:p>
            <a:pPr eaLnBrk="1" hangingPunct="1">
              <a:buFont typeface="Wingdings" pitchFamily="2" charset="2"/>
              <a:buNone/>
            </a:pPr>
            <a:endParaRPr lang="en-US" altLang="zh-CN" smtClean="0">
              <a:latin typeface="宋体" pitchFamily="2" charset="-122"/>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193539"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2600" dirty="0" smtClean="0">
                <a:latin typeface="宋体" pitchFamily="2" charset="-122"/>
              </a:rPr>
              <a:t>[</a:t>
            </a:r>
            <a:r>
              <a:rPr lang="zh-CN" altLang="en-US" sz="2600" dirty="0" smtClean="0">
                <a:ea typeface="黑体" pitchFamily="49" charset="-122"/>
              </a:rPr>
              <a:t>例</a:t>
            </a:r>
            <a:r>
              <a:rPr lang="en-US" altLang="zh-CN" sz="2600" dirty="0" smtClean="0">
                <a:latin typeface="宋体" pitchFamily="2" charset="-122"/>
              </a:rPr>
              <a:t>42]  </a:t>
            </a:r>
            <a:r>
              <a:rPr lang="zh-CN" altLang="en-US" sz="2600" dirty="0" smtClean="0"/>
              <a:t>查询没有选修</a:t>
            </a:r>
            <a:r>
              <a:rPr lang="en-US" altLang="zh-CN" sz="2600" dirty="0" smtClean="0">
                <a:latin typeface="宋体" pitchFamily="2" charset="-122"/>
              </a:rPr>
              <a:t>1</a:t>
            </a:r>
            <a:r>
              <a:rPr lang="zh-CN" altLang="en-US" sz="2600" dirty="0" smtClean="0"/>
              <a:t>号课程的学生姓名。</a:t>
            </a:r>
            <a:endParaRPr lang="zh-CN" altLang="en-US" sz="2600" dirty="0" smtClean="0">
              <a:latin typeface="宋体" pitchFamily="2" charset="-122"/>
            </a:endParaRPr>
          </a:p>
          <a:p>
            <a:pPr algn="just" eaLnBrk="1" hangingPunct="1">
              <a:lnSpc>
                <a:spcPct val="90000"/>
              </a:lnSpc>
              <a:buFont typeface="Wingdings" pitchFamily="2" charset="2"/>
              <a:buNone/>
            </a:pPr>
            <a:r>
              <a:rPr lang="zh-CN" altLang="en-US" sz="2600" dirty="0" smtClean="0">
                <a:latin typeface="宋体" pitchFamily="2" charset="-122"/>
              </a:rPr>
              <a:t>     </a:t>
            </a:r>
            <a:r>
              <a:rPr lang="en-US" altLang="zh-CN" sz="2600" dirty="0" smtClean="0">
                <a:latin typeface="宋体" pitchFamily="2" charset="-122"/>
              </a:rPr>
              <a:t>SELECT </a:t>
            </a:r>
            <a:r>
              <a:rPr lang="en-US" altLang="zh-CN" sz="2600" dirty="0" err="1" smtClean="0">
                <a:latin typeface="宋体" pitchFamily="2" charset="-122"/>
              </a:rPr>
              <a:t>Sname</a:t>
            </a:r>
            <a:endParaRPr lang="en-US" altLang="zh-CN" sz="2600" dirty="0" smtClean="0">
              <a:latin typeface="宋体" pitchFamily="2" charset="-122"/>
            </a:endParaRPr>
          </a:p>
          <a:p>
            <a:pPr algn="just" eaLnBrk="1" hangingPunct="1">
              <a:lnSpc>
                <a:spcPct val="90000"/>
              </a:lnSpc>
              <a:buFont typeface="Wingdings" pitchFamily="2" charset="2"/>
              <a:buNone/>
            </a:pPr>
            <a:r>
              <a:rPr lang="en-US" altLang="zh-CN" sz="2600" dirty="0" smtClean="0">
                <a:latin typeface="宋体" pitchFamily="2" charset="-122"/>
              </a:rPr>
              <a:t>     FROM Student</a:t>
            </a:r>
          </a:p>
          <a:p>
            <a:pPr algn="just" eaLnBrk="1" hangingPunct="1">
              <a:lnSpc>
                <a:spcPct val="90000"/>
              </a:lnSpc>
              <a:buFont typeface="Wingdings" pitchFamily="2" charset="2"/>
              <a:buNone/>
            </a:pPr>
            <a:r>
              <a:rPr lang="en-US" altLang="zh-CN" sz="2600" dirty="0" smtClean="0">
                <a:latin typeface="宋体" pitchFamily="2" charset="-122"/>
              </a:rPr>
              <a:t>     WHERE NOT EXISTS</a:t>
            </a:r>
          </a:p>
          <a:p>
            <a:pPr algn="just" eaLnBrk="1" hangingPunct="1">
              <a:lnSpc>
                <a:spcPct val="90000"/>
              </a:lnSpc>
              <a:buFont typeface="Wingdings" pitchFamily="2" charset="2"/>
              <a:buNone/>
            </a:pPr>
            <a:r>
              <a:rPr lang="en-US" altLang="zh-CN" sz="2600" dirty="0" smtClean="0">
                <a:latin typeface="宋体" pitchFamily="2" charset="-122"/>
              </a:rPr>
              <a:t>            (SELECT *</a:t>
            </a:r>
          </a:p>
          <a:p>
            <a:pPr algn="just" eaLnBrk="1" hangingPunct="1">
              <a:lnSpc>
                <a:spcPct val="90000"/>
              </a:lnSpc>
              <a:buFont typeface="Wingdings" pitchFamily="2" charset="2"/>
              <a:buNone/>
            </a:pPr>
            <a:r>
              <a:rPr lang="en-US" altLang="zh-CN" sz="2600" dirty="0" smtClean="0">
                <a:latin typeface="宋体" pitchFamily="2" charset="-122"/>
              </a:rPr>
              <a:t>             FROM SC</a:t>
            </a:r>
          </a:p>
          <a:p>
            <a:pPr eaLnBrk="1" hangingPunct="1">
              <a:lnSpc>
                <a:spcPct val="90000"/>
              </a:lnSpc>
              <a:buFont typeface="Wingdings" pitchFamily="2" charset="2"/>
              <a:buNone/>
            </a:pPr>
            <a:r>
              <a:rPr lang="en-US" altLang="zh-CN" sz="2600" dirty="0" smtClean="0">
                <a:latin typeface="宋体" pitchFamily="2" charset="-122"/>
              </a:rPr>
              <a:t>            	WHERE </a:t>
            </a:r>
            <a:r>
              <a:rPr lang="en-US" altLang="zh-CN" sz="2600" dirty="0" err="1" smtClean="0">
                <a:latin typeface="宋体" pitchFamily="2" charset="-122"/>
              </a:rPr>
              <a:t>Sno</a:t>
            </a:r>
            <a:r>
              <a:rPr lang="en-US" altLang="zh-CN" sz="2600" dirty="0" smtClean="0">
                <a:latin typeface="宋体" pitchFamily="2" charset="-122"/>
              </a:rPr>
              <a:t> = </a:t>
            </a:r>
            <a:r>
              <a:rPr lang="en-US" altLang="zh-CN" sz="2600" dirty="0" err="1" smtClean="0">
                <a:latin typeface="宋体" pitchFamily="2" charset="-122"/>
              </a:rPr>
              <a:t>Student.Sno</a:t>
            </a:r>
            <a:r>
              <a:rPr lang="en-US" altLang="zh-CN" sz="2600" dirty="0" smtClean="0">
                <a:latin typeface="宋体" pitchFamily="2" charset="-122"/>
              </a:rPr>
              <a:t> 				  AND </a:t>
            </a:r>
            <a:r>
              <a:rPr lang="en-US" altLang="zh-CN" sz="2600" dirty="0" err="1" smtClean="0">
                <a:latin typeface="宋体" pitchFamily="2" charset="-122"/>
              </a:rPr>
              <a:t>Cno</a:t>
            </a:r>
            <a:r>
              <a:rPr lang="en-US" altLang="zh-CN" sz="2600" dirty="0" smtClean="0">
                <a:latin typeface="宋体" pitchFamily="2" charset="-122"/>
              </a:rPr>
              <a:t>='1')</a:t>
            </a:r>
            <a:r>
              <a:rPr lang="zh-CN" altLang="en-US" sz="2600" dirty="0" smtClean="0"/>
              <a:t>；</a:t>
            </a:r>
          </a:p>
          <a:p>
            <a:pPr algn="just" eaLnBrk="1" hangingPunct="1">
              <a:lnSpc>
                <a:spcPct val="90000"/>
              </a:lnSpc>
              <a:buFont typeface="Wingdings" pitchFamily="2" charset="2"/>
              <a:buNone/>
            </a:pPr>
            <a:r>
              <a:rPr lang="zh-CN" altLang="en-US" sz="2600" dirty="0" smtClean="0">
                <a:solidFill>
                  <a:srgbClr val="0070C0"/>
                </a:solidFill>
              </a:rPr>
              <a:t>此例用连接运算难于实现</a:t>
            </a:r>
            <a:r>
              <a:rPr lang="zh-CN" altLang="en-US" sz="2600" dirty="0" smtClean="0">
                <a:solidFill>
                  <a:srgbClr val="0070C0"/>
                </a:solidFill>
                <a:latin typeface="宋体" pitchFamily="2" charset="-122"/>
              </a:rPr>
              <a:t> </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194563" name="Rectangle 3"/>
          <p:cNvSpPr>
            <a:spLocks noGrp="1" noChangeArrowheads="1"/>
          </p:cNvSpPr>
          <p:nvPr>
            <p:ph type="body" idx="1"/>
          </p:nvPr>
        </p:nvSpPr>
        <p:spPr>
          <a:xfrm>
            <a:off x="990600" y="1828800"/>
            <a:ext cx="7772400" cy="4343400"/>
          </a:xfrm>
        </p:spPr>
        <p:txBody>
          <a:bodyPr/>
          <a:lstStyle/>
          <a:p>
            <a:pPr eaLnBrk="1" hangingPunct="1">
              <a:lnSpc>
                <a:spcPct val="130000"/>
              </a:lnSpc>
              <a:buFont typeface="宋体" pitchFamily="2" charset="-122"/>
              <a:buChar char="●"/>
            </a:pPr>
            <a:r>
              <a:rPr lang="en-US" altLang="zh-CN" sz="2600" smtClean="0">
                <a:latin typeface="宋体" pitchFamily="2" charset="-122"/>
              </a:rPr>
              <a:t>3. </a:t>
            </a:r>
            <a:r>
              <a:rPr lang="zh-CN" altLang="en-US" sz="2600" smtClean="0">
                <a:latin typeface="宋体" pitchFamily="2" charset="-122"/>
              </a:rPr>
              <a:t>不同形式的查询间的替换</a:t>
            </a:r>
          </a:p>
          <a:p>
            <a:pPr lvl="1" eaLnBrk="1" hangingPunct="1">
              <a:lnSpc>
                <a:spcPct val="130000"/>
              </a:lnSpc>
            </a:pPr>
            <a:r>
              <a:rPr lang="zh-CN" altLang="en-US" smtClean="0">
                <a:latin typeface="宋体" pitchFamily="2" charset="-122"/>
              </a:rPr>
              <a:t>一些带</a:t>
            </a:r>
            <a:r>
              <a:rPr lang="en-US" altLang="zh-CN" smtClean="0">
                <a:latin typeface="宋体" pitchFamily="2" charset="-122"/>
              </a:rPr>
              <a:t>EXISTS</a:t>
            </a:r>
            <a:r>
              <a:rPr lang="zh-CN" altLang="en-US" smtClean="0">
                <a:latin typeface="宋体" pitchFamily="2" charset="-122"/>
              </a:rPr>
              <a:t>或</a:t>
            </a:r>
            <a:r>
              <a:rPr lang="en-US" altLang="zh-CN" smtClean="0">
                <a:latin typeface="宋体" pitchFamily="2" charset="-122"/>
              </a:rPr>
              <a:t>NOT EXISTS</a:t>
            </a:r>
            <a:r>
              <a:rPr lang="zh-CN" altLang="en-US" smtClean="0">
                <a:latin typeface="宋体" pitchFamily="2" charset="-122"/>
              </a:rPr>
              <a:t>谓词的子查询不能被其他形式的子查询等价替换</a:t>
            </a:r>
          </a:p>
          <a:p>
            <a:pPr lvl="1" eaLnBrk="1" hangingPunct="1">
              <a:lnSpc>
                <a:spcPct val="130000"/>
              </a:lnSpc>
              <a:spcBef>
                <a:spcPct val="80000"/>
              </a:spcBef>
            </a:pPr>
            <a:r>
              <a:rPr lang="zh-CN" altLang="en-US" smtClean="0">
                <a:latin typeface="宋体" pitchFamily="2" charset="-122"/>
              </a:rPr>
              <a:t>所有带</a:t>
            </a:r>
            <a:r>
              <a:rPr lang="en-US" altLang="zh-CN" smtClean="0">
                <a:latin typeface="宋体" pitchFamily="2" charset="-122"/>
              </a:rPr>
              <a:t>IN</a:t>
            </a:r>
            <a:r>
              <a:rPr lang="zh-CN" altLang="en-US" smtClean="0">
                <a:latin typeface="宋体" pitchFamily="2" charset="-122"/>
              </a:rPr>
              <a:t>谓词、比较运算符、</a:t>
            </a:r>
            <a:r>
              <a:rPr lang="en-US" altLang="zh-CN" smtClean="0">
                <a:latin typeface="宋体" pitchFamily="2" charset="-122"/>
              </a:rPr>
              <a:t>ANY</a:t>
            </a:r>
            <a:r>
              <a:rPr lang="zh-CN" altLang="en-US" smtClean="0">
                <a:latin typeface="宋体" pitchFamily="2" charset="-122"/>
              </a:rPr>
              <a:t>和</a:t>
            </a:r>
            <a:r>
              <a:rPr lang="en-US" altLang="zh-CN" smtClean="0">
                <a:latin typeface="宋体" pitchFamily="2" charset="-122"/>
              </a:rPr>
              <a:t>ALL</a:t>
            </a:r>
            <a:r>
              <a:rPr lang="zh-CN" altLang="en-US" smtClean="0">
                <a:latin typeface="宋体" pitchFamily="2" charset="-122"/>
              </a:rPr>
              <a:t>谓词的子查询都能用带</a:t>
            </a:r>
            <a:r>
              <a:rPr lang="en-US" altLang="zh-CN" smtClean="0">
                <a:latin typeface="宋体" pitchFamily="2" charset="-122"/>
              </a:rPr>
              <a:t>EXISTS</a:t>
            </a:r>
            <a:r>
              <a:rPr lang="zh-CN" altLang="en-US" smtClean="0">
                <a:latin typeface="宋体" pitchFamily="2" charset="-122"/>
              </a:rPr>
              <a:t>谓词的子查询等价替换。</a:t>
            </a:r>
          </a:p>
          <a:p>
            <a:pPr lvl="1" eaLnBrk="1" hangingPunct="1">
              <a:buFont typeface="Wingdings" pitchFamily="2" charset="2"/>
              <a:buNone/>
            </a:pPr>
            <a:r>
              <a:rPr lang="zh-CN" altLang="en-US" sz="2200" smtClean="0">
                <a:latin typeface="宋体" pitchFamily="2" charset="-122"/>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数据定义概述</a:t>
            </a:r>
            <a:r>
              <a:rPr lang="en-US" altLang="zh-CN" smtClean="0"/>
              <a:t>(</a:t>
            </a:r>
            <a:r>
              <a:rPr lang="zh-CN" altLang="en-US" smtClean="0"/>
              <a:t>续</a:t>
            </a:r>
            <a:r>
              <a:rPr lang="en-US" altLang="zh-CN" smtClean="0"/>
              <a:t>)</a:t>
            </a:r>
          </a:p>
        </p:txBody>
      </p:sp>
      <p:sp>
        <p:nvSpPr>
          <p:cNvPr id="21507" name="Rectangle 3"/>
          <p:cNvSpPr>
            <a:spLocks noGrp="1" noChangeArrowheads="1"/>
          </p:cNvSpPr>
          <p:nvPr>
            <p:ph type="body" idx="1"/>
          </p:nvPr>
        </p:nvSpPr>
        <p:spPr>
          <a:xfrm>
            <a:off x="1066800" y="1600200"/>
            <a:ext cx="7772400" cy="4114800"/>
          </a:xfrm>
        </p:spPr>
        <p:txBody>
          <a:bodyPr/>
          <a:lstStyle/>
          <a:p>
            <a:pPr algn="just" eaLnBrk="1" hangingPunct="1"/>
            <a:r>
              <a:rPr lang="en-US" altLang="zh-CN" smtClean="0"/>
              <a:t>SQL</a:t>
            </a:r>
            <a:r>
              <a:rPr lang="zh-CN" altLang="en-US" smtClean="0"/>
              <a:t>的数据定义功能（续）</a:t>
            </a:r>
          </a:p>
          <a:p>
            <a:pPr lvl="1" algn="just" eaLnBrk="1" hangingPunct="1"/>
            <a:r>
              <a:rPr lang="zh-CN" altLang="en-US" smtClean="0"/>
              <a:t>定义索引</a:t>
            </a:r>
            <a:r>
              <a:rPr lang="en-US" altLang="zh-CN" smtClean="0"/>
              <a:t>(</a:t>
            </a:r>
            <a:r>
              <a:rPr lang="zh-CN" altLang="en-US" smtClean="0"/>
              <a:t>内模式</a:t>
            </a:r>
            <a:r>
              <a:rPr lang="en-US" altLang="zh-CN" smtClean="0"/>
              <a:t>)</a:t>
            </a:r>
          </a:p>
          <a:p>
            <a:pPr lvl="2" eaLnBrk="1" hangingPunct="1"/>
            <a:r>
              <a:rPr lang="en-US" altLang="zh-CN" smtClean="0"/>
              <a:t> </a:t>
            </a:r>
            <a:r>
              <a:rPr lang="zh-CN" altLang="en-US" smtClean="0"/>
              <a:t>创建索引</a:t>
            </a:r>
          </a:p>
          <a:p>
            <a:pPr lvl="2" eaLnBrk="1" hangingPunct="1"/>
            <a:r>
              <a:rPr lang="zh-CN" altLang="en-US" smtClean="0"/>
              <a:t> 删除索引</a:t>
            </a:r>
          </a:p>
          <a:p>
            <a:pPr lvl="2" eaLnBrk="1" hangingPunct="1"/>
            <a:r>
              <a:rPr lang="zh-CN" altLang="en-US" smtClean="0"/>
              <a:t>间接修改索引定义：删除</a:t>
            </a:r>
            <a:r>
              <a:rPr lang="en-US" altLang="zh-CN" smtClean="0"/>
              <a:t>+</a:t>
            </a:r>
            <a:r>
              <a:rPr lang="zh-CN" altLang="en-US" smtClean="0"/>
              <a:t>创建</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195587"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smtClean="0">
                <a:latin typeface="宋体" pitchFamily="2" charset="-122"/>
              </a:rPr>
              <a:t>例：</a:t>
            </a:r>
            <a:r>
              <a:rPr lang="en-US" altLang="zh-CN" sz="2600" smtClean="0">
                <a:latin typeface="宋体" pitchFamily="2" charset="-122"/>
              </a:rPr>
              <a:t>[</a:t>
            </a:r>
            <a:r>
              <a:rPr lang="zh-CN" altLang="en-US" sz="2600" smtClean="0">
                <a:latin typeface="宋体" pitchFamily="2" charset="-122"/>
              </a:rPr>
              <a:t>例</a:t>
            </a:r>
            <a:r>
              <a:rPr lang="en-US" altLang="zh-CN" sz="2600" smtClean="0">
                <a:latin typeface="宋体" pitchFamily="2" charset="-122"/>
              </a:rPr>
              <a:t>37]</a:t>
            </a:r>
            <a:r>
              <a:rPr lang="zh-CN" altLang="en-US" sz="2600" smtClean="0">
                <a:latin typeface="宋体" pitchFamily="2" charset="-122"/>
              </a:rPr>
              <a:t>可以用带</a:t>
            </a:r>
            <a:r>
              <a:rPr lang="en-US" altLang="zh-CN" sz="2600" smtClean="0">
                <a:latin typeface="宋体" pitchFamily="2" charset="-122"/>
              </a:rPr>
              <a:t>EXISTS</a:t>
            </a:r>
            <a:r>
              <a:rPr lang="zh-CN" altLang="en-US" sz="2600" smtClean="0">
                <a:latin typeface="宋体" pitchFamily="2" charset="-122"/>
              </a:rPr>
              <a:t>谓词的子查询替换：</a:t>
            </a:r>
          </a:p>
          <a:p>
            <a:pPr eaLnBrk="1" hangingPunct="1">
              <a:lnSpc>
                <a:spcPct val="90000"/>
              </a:lnSpc>
              <a:buFont typeface="Wingdings" pitchFamily="2" charset="2"/>
              <a:buNone/>
            </a:pPr>
            <a:endParaRPr lang="zh-CN" altLang="en-US" sz="2600" smtClean="0">
              <a:latin typeface="宋体" pitchFamily="2" charset="-122"/>
            </a:endParaRPr>
          </a:p>
          <a:p>
            <a:pPr eaLnBrk="1" hangingPunct="1">
              <a:lnSpc>
                <a:spcPct val="90000"/>
              </a:lnSpc>
              <a:buFont typeface="Wingdings" pitchFamily="2" charset="2"/>
              <a:buNone/>
            </a:pPr>
            <a:r>
              <a:rPr lang="zh-CN" altLang="en-US" sz="2600" smtClean="0">
                <a:latin typeface="宋体" pitchFamily="2" charset="-122"/>
              </a:rPr>
              <a:t>     </a:t>
            </a:r>
            <a:r>
              <a:rPr lang="en-US" altLang="zh-CN" sz="2600" smtClean="0">
                <a:latin typeface="宋体" pitchFamily="2" charset="-122"/>
              </a:rPr>
              <a:t>SELECT Sno</a:t>
            </a:r>
            <a:r>
              <a:rPr lang="zh-CN" altLang="en-US" sz="2600" smtClean="0">
                <a:latin typeface="宋体" pitchFamily="2" charset="-122"/>
              </a:rPr>
              <a:t>，</a:t>
            </a:r>
            <a:r>
              <a:rPr lang="en-US" altLang="zh-CN" sz="2600" smtClean="0">
                <a:latin typeface="宋体" pitchFamily="2" charset="-122"/>
              </a:rPr>
              <a:t>Sname</a:t>
            </a:r>
            <a:r>
              <a:rPr lang="zh-CN" altLang="en-US" sz="2600" smtClean="0">
                <a:latin typeface="宋体" pitchFamily="2" charset="-122"/>
              </a:rPr>
              <a:t>，</a:t>
            </a:r>
            <a:r>
              <a:rPr lang="en-US" altLang="zh-CN" sz="2600" smtClean="0">
                <a:latin typeface="宋体" pitchFamily="2" charset="-122"/>
              </a:rPr>
              <a:t>Sdept</a:t>
            </a:r>
          </a:p>
          <a:p>
            <a:pPr eaLnBrk="1" hangingPunct="1">
              <a:lnSpc>
                <a:spcPct val="90000"/>
              </a:lnSpc>
              <a:buFont typeface="Wingdings" pitchFamily="2" charset="2"/>
              <a:buNone/>
            </a:pPr>
            <a:r>
              <a:rPr lang="en-US" altLang="zh-CN" sz="2600" smtClean="0">
                <a:latin typeface="宋体" pitchFamily="2" charset="-122"/>
              </a:rPr>
              <a:t>     FROM Student S1</a:t>
            </a:r>
          </a:p>
          <a:p>
            <a:pPr eaLnBrk="1" hangingPunct="1">
              <a:lnSpc>
                <a:spcPct val="90000"/>
              </a:lnSpc>
              <a:buFont typeface="Wingdings" pitchFamily="2" charset="2"/>
              <a:buNone/>
            </a:pPr>
            <a:r>
              <a:rPr lang="en-US" altLang="zh-CN" sz="2600" smtClean="0">
                <a:latin typeface="宋体" pitchFamily="2" charset="-122"/>
              </a:rPr>
              <a:t>     WHERE EXISTS</a:t>
            </a:r>
          </a:p>
          <a:p>
            <a:pPr eaLnBrk="1" hangingPunct="1">
              <a:lnSpc>
                <a:spcPct val="90000"/>
              </a:lnSpc>
              <a:buFont typeface="Wingdings" pitchFamily="2" charset="2"/>
              <a:buNone/>
            </a:pPr>
            <a:r>
              <a:rPr lang="en-US" altLang="zh-CN" sz="2600" smtClean="0">
                <a:latin typeface="宋体" pitchFamily="2" charset="-122"/>
              </a:rPr>
              <a:t>        </a:t>
            </a:r>
            <a:r>
              <a:rPr lang="zh-CN" altLang="en-US" sz="2600" smtClean="0">
                <a:latin typeface="宋体" pitchFamily="2" charset="-122"/>
              </a:rPr>
              <a:t>　</a:t>
            </a:r>
            <a:r>
              <a:rPr lang="en-US" altLang="zh-CN" sz="2600" smtClean="0">
                <a:latin typeface="宋体" pitchFamily="2" charset="-122"/>
              </a:rPr>
              <a:t>(SELECT *</a:t>
            </a:r>
          </a:p>
          <a:p>
            <a:pPr eaLnBrk="1" hangingPunct="1">
              <a:lnSpc>
                <a:spcPct val="90000"/>
              </a:lnSpc>
              <a:buFont typeface="Wingdings" pitchFamily="2" charset="2"/>
              <a:buNone/>
            </a:pPr>
            <a:r>
              <a:rPr lang="en-US" altLang="zh-CN" sz="2600" smtClean="0">
                <a:latin typeface="宋体" pitchFamily="2" charset="-122"/>
              </a:rPr>
              <a:t>           FROM Student S2</a:t>
            </a:r>
          </a:p>
          <a:p>
            <a:pPr eaLnBrk="1" hangingPunct="1">
              <a:lnSpc>
                <a:spcPct val="90000"/>
              </a:lnSpc>
              <a:buFont typeface="Wingdings" pitchFamily="2" charset="2"/>
              <a:buNone/>
            </a:pPr>
            <a:r>
              <a:rPr lang="en-US" altLang="zh-CN" sz="2600" smtClean="0">
                <a:latin typeface="宋体" pitchFamily="2" charset="-122"/>
              </a:rPr>
              <a:t>           WHERE S2.Sdept = S1.Sdept AND</a:t>
            </a:r>
          </a:p>
          <a:p>
            <a:pPr eaLnBrk="1" hangingPunct="1">
              <a:lnSpc>
                <a:spcPct val="90000"/>
              </a:lnSpc>
              <a:buFont typeface="Wingdings" pitchFamily="2" charset="2"/>
              <a:buNone/>
            </a:pPr>
            <a:r>
              <a:rPr lang="en-US" altLang="zh-CN" sz="2600" smtClean="0">
                <a:latin typeface="宋体" pitchFamily="2" charset="-122"/>
              </a:rPr>
              <a:t>                   S2.Sname = </a:t>
            </a:r>
            <a:r>
              <a:rPr lang="en-US" altLang="zh-CN" sz="2600" smtClean="0"/>
              <a:t>‘</a:t>
            </a:r>
            <a:r>
              <a:rPr lang="en-US" altLang="zh-CN" sz="2600" smtClean="0">
                <a:latin typeface="宋体" pitchFamily="2" charset="-122"/>
              </a:rPr>
              <a:t> </a:t>
            </a:r>
            <a:r>
              <a:rPr lang="zh-CN" altLang="en-US" sz="2600" smtClean="0">
                <a:latin typeface="宋体" pitchFamily="2" charset="-122"/>
              </a:rPr>
              <a:t>刘晨 </a:t>
            </a:r>
            <a:r>
              <a:rPr lang="zh-CN" altLang="en-US" sz="2600" smtClean="0"/>
              <a:t>’</a:t>
            </a:r>
            <a:r>
              <a:rPr lang="en-US" altLang="zh-CN" sz="2600" smtClean="0">
                <a:latin typeface="宋体" pitchFamily="2" charset="-122"/>
              </a:rPr>
              <a:t>)</a:t>
            </a:r>
            <a:r>
              <a:rPr lang="zh-CN" altLang="en-US" sz="2600" smtClean="0">
                <a:latin typeface="宋体" pitchFamily="2" charset="-122"/>
              </a:rPr>
              <a:t>；</a:t>
            </a:r>
          </a:p>
        </p:txBody>
      </p:sp>
      <p:sp>
        <p:nvSpPr>
          <p:cNvPr id="2" name="圆角矩形标注 1"/>
          <p:cNvSpPr/>
          <p:nvPr/>
        </p:nvSpPr>
        <p:spPr bwMode="auto">
          <a:xfrm>
            <a:off x="6732240" y="2780928"/>
            <a:ext cx="1944216" cy="1080120"/>
          </a:xfrm>
          <a:prstGeom prst="wedgeRoundRectCallout">
            <a:avLst>
              <a:gd name="adj1" fmla="val -82647"/>
              <a:gd name="adj2" fmla="val 65343"/>
              <a:gd name="adj3" fmla="val 16667"/>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相关子查询</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196611" name="Rectangle 3"/>
          <p:cNvSpPr>
            <a:spLocks noGrp="1" noChangeArrowheads="1"/>
          </p:cNvSpPr>
          <p:nvPr>
            <p:ph type="body" idx="1"/>
          </p:nvPr>
        </p:nvSpPr>
        <p:spPr/>
        <p:txBody>
          <a:bodyPr/>
          <a:lstStyle/>
          <a:p>
            <a:pPr eaLnBrk="1" hangingPunct="1">
              <a:lnSpc>
                <a:spcPct val="110000"/>
              </a:lnSpc>
              <a:buFont typeface="宋体" pitchFamily="2" charset="-122"/>
              <a:buChar char="●"/>
            </a:pPr>
            <a:r>
              <a:rPr lang="en-US" altLang="zh-CN" dirty="0" smtClean="0">
                <a:latin typeface="宋体" pitchFamily="2" charset="-122"/>
              </a:rPr>
              <a:t>4. </a:t>
            </a:r>
            <a:r>
              <a:rPr lang="zh-CN" altLang="en-US" dirty="0" smtClean="0">
                <a:latin typeface="宋体" pitchFamily="2" charset="-122"/>
              </a:rPr>
              <a:t>相关子查询的效率</a:t>
            </a:r>
          </a:p>
          <a:p>
            <a:pPr lvl="1" eaLnBrk="1" hangingPunct="1">
              <a:lnSpc>
                <a:spcPct val="110000"/>
              </a:lnSpc>
            </a:pPr>
            <a:r>
              <a:rPr lang="zh-CN" altLang="en-US" dirty="0" smtClean="0">
                <a:latin typeface="宋体" pitchFamily="2" charset="-122"/>
              </a:rPr>
              <a:t>由于带</a:t>
            </a:r>
            <a:r>
              <a:rPr lang="en-US" altLang="zh-CN" dirty="0" smtClean="0">
                <a:latin typeface="宋体" pitchFamily="2" charset="-122"/>
              </a:rPr>
              <a:t>EXISTS</a:t>
            </a:r>
            <a:r>
              <a:rPr lang="zh-CN" altLang="en-US" dirty="0" smtClean="0">
                <a:latin typeface="宋体" pitchFamily="2" charset="-122"/>
              </a:rPr>
              <a:t>量词的相关子查询只关心内层查询是否有返回值，并不需要查具体值，因此其</a:t>
            </a:r>
            <a:r>
              <a:rPr lang="zh-CN" altLang="en-US" dirty="0" smtClean="0">
                <a:solidFill>
                  <a:srgbClr val="FF0000"/>
                </a:solidFill>
                <a:latin typeface="宋体" pitchFamily="2" charset="-122"/>
              </a:rPr>
              <a:t>效率并不一定低于其他形式的查询</a:t>
            </a:r>
            <a:r>
              <a:rPr lang="zh-CN" altLang="en-US" dirty="0" smtClean="0">
                <a:latin typeface="宋体" pitchFamily="2" charset="-122"/>
              </a:rPr>
              <a:t>。</a:t>
            </a:r>
          </a:p>
          <a:p>
            <a:pPr lvl="1" eaLnBrk="1" hangingPunct="1">
              <a:lnSpc>
                <a:spcPct val="110000"/>
              </a:lnSpc>
              <a:buFont typeface="Wingdings" pitchFamily="2" charset="2"/>
              <a:buNone/>
            </a:pPr>
            <a:endParaRPr lang="zh-CN" altLang="en-US" dirty="0" smtClean="0">
              <a:latin typeface="宋体" pitchFamily="2" charset="-122"/>
            </a:endParaRPr>
          </a:p>
          <a:p>
            <a:pPr lvl="1" eaLnBrk="1" hangingPunct="1">
              <a:lnSpc>
                <a:spcPct val="110000"/>
              </a:lnSpc>
              <a:buFont typeface="Wingdings" pitchFamily="2" charset="2"/>
              <a:buNone/>
            </a:pPr>
            <a:r>
              <a:rPr lang="zh-CN" altLang="en-US" dirty="0" smtClean="0">
                <a:latin typeface="宋体" pitchFamily="2" charset="-122"/>
              </a:rPr>
              <a:t>例</a:t>
            </a:r>
            <a:r>
              <a:rPr lang="en-US" altLang="zh-CN" dirty="0" smtClean="0">
                <a:latin typeface="宋体" pitchFamily="2" charset="-122"/>
              </a:rPr>
              <a:t>37</a:t>
            </a:r>
            <a:r>
              <a:rPr lang="zh-CN" altLang="en-US" dirty="0" smtClean="0">
                <a:latin typeface="宋体" pitchFamily="2" charset="-122"/>
              </a:rPr>
              <a:t>：不相关子查询的效率高于相关子查询的效率</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197635" name="Rectangle 3"/>
          <p:cNvSpPr>
            <a:spLocks noGrp="1" noChangeArrowheads="1"/>
          </p:cNvSpPr>
          <p:nvPr>
            <p:ph type="body" idx="1"/>
          </p:nvPr>
        </p:nvSpPr>
        <p:spPr/>
        <p:txBody>
          <a:bodyPr/>
          <a:lstStyle/>
          <a:p>
            <a:pPr eaLnBrk="1" hangingPunct="1">
              <a:lnSpc>
                <a:spcPct val="90000"/>
              </a:lnSpc>
              <a:buFontTx/>
              <a:buNone/>
            </a:pPr>
            <a:r>
              <a:rPr lang="zh-CN" altLang="en-US" sz="2600" dirty="0" smtClean="0">
                <a:solidFill>
                  <a:srgbClr val="FF0000"/>
                </a:solidFill>
                <a:latin typeface="宋体" pitchFamily="2" charset="-122"/>
              </a:rPr>
              <a:t>相关子查询的效率可能高于连接查询</a:t>
            </a:r>
          </a:p>
          <a:p>
            <a:pPr eaLnBrk="1" hangingPunct="1">
              <a:lnSpc>
                <a:spcPct val="90000"/>
              </a:lnSpc>
              <a:buFontTx/>
              <a:buNone/>
            </a:pPr>
            <a:r>
              <a:rPr lang="zh-CN" altLang="en-US" sz="2600" dirty="0" smtClean="0">
                <a:latin typeface="宋体" pitchFamily="2" charset="-122"/>
              </a:rPr>
              <a:t>例：查询选修了课程的学生姓名</a:t>
            </a:r>
          </a:p>
          <a:p>
            <a:pPr eaLnBrk="1" hangingPunct="1">
              <a:lnSpc>
                <a:spcPct val="90000"/>
              </a:lnSpc>
              <a:buFontTx/>
              <a:buNone/>
            </a:pPr>
            <a:r>
              <a:rPr lang="zh-CN" altLang="en-US" sz="2600" dirty="0" smtClean="0">
                <a:latin typeface="宋体" pitchFamily="2" charset="-122"/>
              </a:rPr>
              <a:t>法一：</a:t>
            </a:r>
          </a:p>
          <a:p>
            <a:pPr eaLnBrk="1" hangingPunct="1">
              <a:lnSpc>
                <a:spcPct val="90000"/>
              </a:lnSpc>
              <a:buFontTx/>
              <a:buNone/>
            </a:pPr>
            <a:r>
              <a:rPr lang="zh-CN" altLang="en-US" sz="2600" dirty="0" smtClean="0">
                <a:latin typeface="宋体" pitchFamily="2" charset="-122"/>
              </a:rPr>
              <a:t>     </a:t>
            </a:r>
            <a:r>
              <a:rPr lang="en-US" altLang="zh-CN" sz="2600" dirty="0" smtClean="0">
                <a:latin typeface="宋体" pitchFamily="2" charset="-122"/>
              </a:rPr>
              <a:t>SELECT </a:t>
            </a:r>
            <a:r>
              <a:rPr lang="en-US" altLang="zh-CN" sz="2600" dirty="0" err="1" smtClean="0">
                <a:latin typeface="宋体" pitchFamily="2" charset="-122"/>
              </a:rPr>
              <a:t>Sname</a:t>
            </a:r>
            <a:endParaRPr lang="en-US" altLang="zh-CN" sz="2600" dirty="0" smtClean="0">
              <a:latin typeface="宋体" pitchFamily="2" charset="-122"/>
            </a:endParaRPr>
          </a:p>
          <a:p>
            <a:pPr eaLnBrk="1" hangingPunct="1">
              <a:lnSpc>
                <a:spcPct val="90000"/>
              </a:lnSpc>
              <a:buFont typeface="Wingdings" pitchFamily="2" charset="2"/>
              <a:buNone/>
            </a:pPr>
            <a:r>
              <a:rPr lang="en-US" altLang="zh-CN" sz="2600" dirty="0" smtClean="0">
                <a:latin typeface="宋体" pitchFamily="2" charset="-122"/>
              </a:rPr>
              <a:t>     FROM Student</a:t>
            </a:r>
          </a:p>
          <a:p>
            <a:pPr eaLnBrk="1" hangingPunct="1">
              <a:lnSpc>
                <a:spcPct val="90000"/>
              </a:lnSpc>
              <a:buFont typeface="Wingdings" pitchFamily="2" charset="2"/>
              <a:buNone/>
            </a:pPr>
            <a:r>
              <a:rPr lang="en-US" altLang="zh-CN" sz="2600" dirty="0" smtClean="0">
                <a:latin typeface="宋体" pitchFamily="2" charset="-122"/>
              </a:rPr>
              <a:t>     WHERE EXISTS</a:t>
            </a:r>
          </a:p>
          <a:p>
            <a:pPr eaLnBrk="1" hangingPunct="1">
              <a:lnSpc>
                <a:spcPct val="90000"/>
              </a:lnSpc>
              <a:buFont typeface="Wingdings" pitchFamily="2" charset="2"/>
              <a:buNone/>
            </a:pPr>
            <a:r>
              <a:rPr lang="en-US" altLang="zh-CN" sz="2600" dirty="0" smtClean="0">
                <a:latin typeface="宋体" pitchFamily="2" charset="-122"/>
              </a:rPr>
              <a:t>       (SELECT *</a:t>
            </a:r>
          </a:p>
          <a:p>
            <a:pPr eaLnBrk="1" hangingPunct="1">
              <a:lnSpc>
                <a:spcPct val="90000"/>
              </a:lnSpc>
              <a:buFont typeface="Wingdings" pitchFamily="2" charset="2"/>
              <a:buNone/>
            </a:pPr>
            <a:r>
              <a:rPr lang="en-US" altLang="zh-CN" sz="2600" dirty="0" smtClean="0">
                <a:latin typeface="宋体" pitchFamily="2" charset="-122"/>
              </a:rPr>
              <a:t>        FROM SC</a:t>
            </a:r>
          </a:p>
          <a:p>
            <a:pPr eaLnBrk="1" hangingPunct="1">
              <a:lnSpc>
                <a:spcPct val="90000"/>
              </a:lnSpc>
              <a:buFont typeface="Wingdings" pitchFamily="2" charset="2"/>
              <a:buNone/>
            </a:pPr>
            <a:r>
              <a:rPr lang="en-US" altLang="zh-CN" sz="2600" dirty="0" smtClean="0">
                <a:latin typeface="宋体" pitchFamily="2" charset="-122"/>
              </a:rPr>
              <a:t>        WHERE </a:t>
            </a:r>
            <a:r>
              <a:rPr lang="en-US" altLang="zh-CN" sz="2600" dirty="0" err="1" smtClean="0">
                <a:latin typeface="宋体" pitchFamily="2" charset="-122"/>
              </a:rPr>
              <a:t>Sno</a:t>
            </a:r>
            <a:r>
              <a:rPr lang="en-US" altLang="zh-CN" sz="2600" dirty="0" smtClean="0">
                <a:latin typeface="宋体" pitchFamily="2" charset="-122"/>
              </a:rPr>
              <a:t>=</a:t>
            </a:r>
            <a:r>
              <a:rPr lang="en-US" altLang="zh-CN" sz="2600" dirty="0" err="1" smtClean="0">
                <a:latin typeface="宋体" pitchFamily="2" charset="-122"/>
              </a:rPr>
              <a:t>Student.Sno</a:t>
            </a:r>
            <a:r>
              <a:rPr lang="en-US" altLang="zh-CN" sz="2600" dirty="0" smtClean="0">
                <a:latin typeface="宋体" pitchFamily="2" charset="-122"/>
              </a:rPr>
              <a:t>)</a:t>
            </a:r>
            <a:r>
              <a:rPr lang="zh-CN" altLang="en-US" sz="2600" dirty="0" smtClean="0">
                <a:latin typeface="宋体" pitchFamily="2" charset="-122"/>
              </a:rPr>
              <a:t>；</a:t>
            </a:r>
          </a:p>
          <a:p>
            <a:pPr eaLnBrk="1" hangingPunct="1">
              <a:lnSpc>
                <a:spcPct val="90000"/>
              </a:lnSpc>
              <a:buFont typeface="Wingdings" pitchFamily="2" charset="2"/>
              <a:buNone/>
            </a:pPr>
            <a:endParaRPr lang="en-US" altLang="zh-CN" sz="2600" dirty="0" smtClean="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198659" name="Rectangle 3"/>
          <p:cNvSpPr>
            <a:spLocks noGrp="1" noChangeArrowheads="1"/>
          </p:cNvSpPr>
          <p:nvPr>
            <p:ph type="body" idx="1"/>
          </p:nvPr>
        </p:nvSpPr>
        <p:spPr/>
        <p:txBody>
          <a:bodyPr/>
          <a:lstStyle/>
          <a:p>
            <a:pPr eaLnBrk="1" hangingPunct="1">
              <a:buFontTx/>
              <a:buNone/>
            </a:pPr>
            <a:r>
              <a:rPr lang="zh-CN" altLang="en-US" smtClean="0">
                <a:latin typeface="宋体" pitchFamily="2" charset="-122"/>
              </a:rPr>
              <a:t>法二：</a:t>
            </a:r>
          </a:p>
          <a:p>
            <a:pPr eaLnBrk="1" hangingPunct="1">
              <a:buFontTx/>
              <a:buNone/>
            </a:pPr>
            <a:r>
              <a:rPr lang="zh-CN" altLang="en-US" smtClean="0">
                <a:latin typeface="宋体" pitchFamily="2" charset="-122"/>
              </a:rPr>
              <a:t>     </a:t>
            </a:r>
            <a:r>
              <a:rPr lang="en-US" altLang="zh-CN" smtClean="0">
                <a:latin typeface="宋体" pitchFamily="2" charset="-122"/>
              </a:rPr>
              <a:t>SELECT Sname</a:t>
            </a:r>
          </a:p>
          <a:p>
            <a:pPr eaLnBrk="1" hangingPunct="1">
              <a:buFont typeface="Wingdings" pitchFamily="2" charset="2"/>
              <a:buNone/>
            </a:pPr>
            <a:r>
              <a:rPr lang="en-US" altLang="zh-CN" smtClean="0">
                <a:latin typeface="宋体" pitchFamily="2" charset="-122"/>
              </a:rPr>
              <a:t>     FROM Student</a:t>
            </a:r>
            <a:r>
              <a:rPr lang="zh-CN" altLang="en-US" smtClean="0">
                <a:latin typeface="宋体" pitchFamily="2" charset="-122"/>
              </a:rPr>
              <a:t>，</a:t>
            </a:r>
            <a:r>
              <a:rPr lang="en-US" altLang="zh-CN" smtClean="0">
                <a:latin typeface="宋体" pitchFamily="2" charset="-122"/>
              </a:rPr>
              <a:t>SC</a:t>
            </a:r>
          </a:p>
          <a:p>
            <a:pPr eaLnBrk="1" hangingPunct="1">
              <a:buFont typeface="Wingdings" pitchFamily="2" charset="2"/>
              <a:buNone/>
            </a:pPr>
            <a:r>
              <a:rPr lang="en-US" altLang="zh-CN" smtClean="0">
                <a:latin typeface="宋体" pitchFamily="2" charset="-122"/>
              </a:rPr>
              <a:t>     WHERE Student.Sno=SC.Sno</a:t>
            </a:r>
            <a:r>
              <a:rPr lang="zh-CN" altLang="en-US" smtClean="0">
                <a:latin typeface="宋体" pitchFamily="2" charset="-122"/>
              </a:rPr>
              <a:t>；</a:t>
            </a: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199683" name="Rectangle 3"/>
          <p:cNvSpPr>
            <a:spLocks noGrp="1" noChangeArrowheads="1"/>
          </p:cNvSpPr>
          <p:nvPr>
            <p:ph type="body" idx="1"/>
          </p:nvPr>
        </p:nvSpPr>
        <p:spPr/>
        <p:txBody>
          <a:bodyPr/>
          <a:lstStyle/>
          <a:p>
            <a:pPr eaLnBrk="1" hangingPunct="1">
              <a:buFont typeface="Wingdings" pitchFamily="2" charset="2"/>
              <a:buNone/>
            </a:pPr>
            <a:r>
              <a:rPr lang="zh-CN" altLang="en-US" smtClean="0">
                <a:latin typeface="宋体" pitchFamily="2" charset="-122"/>
              </a:rPr>
              <a:t>法三：</a:t>
            </a:r>
          </a:p>
          <a:p>
            <a:pPr eaLnBrk="1" hangingPunct="1">
              <a:buFontTx/>
              <a:buNone/>
            </a:pPr>
            <a:r>
              <a:rPr lang="zh-CN" altLang="en-US" smtClean="0">
                <a:latin typeface="宋体" pitchFamily="2" charset="-122"/>
              </a:rPr>
              <a:t>     </a:t>
            </a:r>
            <a:r>
              <a:rPr lang="en-US" altLang="zh-CN" smtClean="0">
                <a:latin typeface="宋体" pitchFamily="2" charset="-122"/>
              </a:rPr>
              <a:t>SELECT Sname</a:t>
            </a:r>
          </a:p>
          <a:p>
            <a:pPr eaLnBrk="1" hangingPunct="1">
              <a:buFont typeface="Wingdings" pitchFamily="2" charset="2"/>
              <a:buNone/>
            </a:pPr>
            <a:r>
              <a:rPr lang="en-US" altLang="zh-CN" smtClean="0">
                <a:latin typeface="宋体" pitchFamily="2" charset="-122"/>
              </a:rPr>
              <a:t>     FROM Student</a:t>
            </a:r>
          </a:p>
          <a:p>
            <a:pPr eaLnBrk="1" hangingPunct="1">
              <a:buFont typeface="Wingdings" pitchFamily="2" charset="2"/>
              <a:buNone/>
            </a:pPr>
            <a:r>
              <a:rPr lang="en-US" altLang="zh-CN" smtClean="0">
                <a:latin typeface="宋体" pitchFamily="2" charset="-122"/>
              </a:rPr>
              <a:t>     WHERE sno in</a:t>
            </a:r>
          </a:p>
          <a:p>
            <a:pPr eaLnBrk="1" hangingPunct="1">
              <a:buFont typeface="Wingdings" pitchFamily="2" charset="2"/>
              <a:buNone/>
            </a:pPr>
            <a:r>
              <a:rPr lang="en-US" altLang="zh-CN" smtClean="0">
                <a:latin typeface="宋体" pitchFamily="2" charset="-122"/>
              </a:rPr>
              <a:t>       (SELECT distinct sno</a:t>
            </a:r>
          </a:p>
          <a:p>
            <a:pPr eaLnBrk="1" hangingPunct="1">
              <a:buFont typeface="Wingdings" pitchFamily="2" charset="2"/>
              <a:buNone/>
            </a:pPr>
            <a:r>
              <a:rPr lang="en-US" altLang="zh-CN" smtClean="0">
                <a:latin typeface="宋体" pitchFamily="2" charset="-122"/>
              </a:rPr>
              <a:t>        FROM SC)</a:t>
            </a:r>
            <a:r>
              <a:rPr lang="zh-CN" altLang="en-US" smtClean="0">
                <a:latin typeface="宋体" pitchFamily="2" charset="-122"/>
              </a:rPr>
              <a:t>；</a:t>
            </a:r>
            <a:endParaRPr lang="zh-CN" altLang="en-US" smtClean="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200707" name="Rectangle 3"/>
          <p:cNvSpPr>
            <a:spLocks noGrp="1" noChangeArrowheads="1"/>
          </p:cNvSpPr>
          <p:nvPr>
            <p:ph type="body" idx="1"/>
          </p:nvPr>
        </p:nvSpPr>
        <p:spPr>
          <a:xfrm>
            <a:off x="838200" y="1828800"/>
            <a:ext cx="8305800" cy="4114800"/>
          </a:xfrm>
        </p:spPr>
        <p:txBody>
          <a:bodyPr/>
          <a:lstStyle/>
          <a:p>
            <a:pPr eaLnBrk="1" hangingPunct="1">
              <a:lnSpc>
                <a:spcPct val="140000"/>
              </a:lnSpc>
              <a:buFont typeface="宋体" pitchFamily="2" charset="-122"/>
              <a:buChar char="●"/>
            </a:pPr>
            <a:r>
              <a:rPr lang="en-US" altLang="zh-CN" sz="2600" dirty="0" smtClean="0">
                <a:latin typeface="宋体" pitchFamily="2" charset="-122"/>
              </a:rPr>
              <a:t>5.</a:t>
            </a:r>
            <a:r>
              <a:rPr lang="zh-CN" altLang="en-US" sz="2600" dirty="0" smtClean="0">
                <a:latin typeface="宋体" pitchFamily="2" charset="-122"/>
              </a:rPr>
              <a:t>用</a:t>
            </a:r>
            <a:r>
              <a:rPr lang="en-US" altLang="zh-CN" sz="2600" dirty="0" smtClean="0">
                <a:latin typeface="宋体" pitchFamily="2" charset="-122"/>
              </a:rPr>
              <a:t>EXISTS/NOT EXISTS</a:t>
            </a:r>
            <a:r>
              <a:rPr lang="zh-CN" altLang="en-US" sz="2600" dirty="0" smtClean="0">
                <a:latin typeface="宋体" pitchFamily="2" charset="-122"/>
              </a:rPr>
              <a:t>实现全称量词</a:t>
            </a:r>
            <a:r>
              <a:rPr lang="en-US" altLang="zh-CN" sz="2600" dirty="0" smtClean="0">
                <a:latin typeface="宋体" pitchFamily="2" charset="-122"/>
              </a:rPr>
              <a:t>(</a:t>
            </a:r>
            <a:r>
              <a:rPr lang="zh-CN" altLang="en-US" sz="2600" dirty="0" smtClean="0">
                <a:latin typeface="宋体" pitchFamily="2" charset="-122"/>
              </a:rPr>
              <a:t>难点</a:t>
            </a:r>
            <a:r>
              <a:rPr lang="en-US" altLang="zh-CN" sz="2600" dirty="0" smtClean="0">
                <a:latin typeface="宋体" pitchFamily="2" charset="-122"/>
              </a:rPr>
              <a:t>)</a:t>
            </a:r>
            <a:endParaRPr lang="en-US" altLang="zh-CN" sz="2100" dirty="0" smtClean="0">
              <a:latin typeface="宋体" pitchFamily="2" charset="-122"/>
            </a:endParaRPr>
          </a:p>
          <a:p>
            <a:pPr lvl="1" eaLnBrk="1" hangingPunct="1">
              <a:lnSpc>
                <a:spcPct val="140000"/>
              </a:lnSpc>
            </a:pPr>
            <a:r>
              <a:rPr lang="en-US" altLang="zh-CN" dirty="0" smtClean="0">
                <a:latin typeface="宋体" pitchFamily="2" charset="-122"/>
              </a:rPr>
              <a:t>SQL</a:t>
            </a:r>
            <a:r>
              <a:rPr lang="zh-CN" altLang="en-US" dirty="0" smtClean="0">
                <a:latin typeface="宋体" pitchFamily="2" charset="-122"/>
              </a:rPr>
              <a:t>语言中没有全称量词</a:t>
            </a:r>
            <a:r>
              <a:rPr lang="zh-CN" altLang="en-US" dirty="0" smtClean="0">
                <a:sym typeface="Symbol" pitchFamily="18" charset="2"/>
              </a:rPr>
              <a:t></a:t>
            </a:r>
            <a:r>
              <a:rPr lang="zh-CN" altLang="en-US" dirty="0" smtClean="0">
                <a:latin typeface="宋体" pitchFamily="2" charset="-122"/>
              </a:rPr>
              <a:t> （</a:t>
            </a:r>
            <a:r>
              <a:rPr lang="en-US" altLang="zh-CN" dirty="0" smtClean="0">
                <a:latin typeface="宋体" pitchFamily="2" charset="-122"/>
              </a:rPr>
              <a:t>For all</a:t>
            </a:r>
            <a:r>
              <a:rPr lang="zh-CN" altLang="en-US" dirty="0" smtClean="0">
                <a:latin typeface="宋体" pitchFamily="2" charset="-122"/>
              </a:rPr>
              <a:t>）</a:t>
            </a:r>
          </a:p>
          <a:p>
            <a:pPr lvl="1" eaLnBrk="1" hangingPunct="1">
              <a:lnSpc>
                <a:spcPct val="140000"/>
              </a:lnSpc>
            </a:pPr>
            <a:r>
              <a:rPr lang="zh-CN" altLang="en-US" dirty="0" smtClean="0">
                <a:latin typeface="宋体" pitchFamily="2" charset="-122"/>
              </a:rPr>
              <a:t>可以把带有全称量词的谓词转换为等价的带有存在量词的谓词：</a:t>
            </a:r>
          </a:p>
          <a:p>
            <a:pPr eaLnBrk="1" hangingPunct="1">
              <a:lnSpc>
                <a:spcPct val="140000"/>
              </a:lnSpc>
              <a:buFont typeface="Wingdings" pitchFamily="2" charset="2"/>
              <a:buNone/>
            </a:pPr>
            <a:r>
              <a:rPr lang="zh-CN" altLang="en-US" dirty="0" smtClean="0">
                <a:latin typeface="宋体" pitchFamily="2" charset="-122"/>
              </a:rPr>
              <a:t>        </a:t>
            </a:r>
            <a:r>
              <a:rPr lang="en-US" altLang="zh-CN" dirty="0" smtClean="0">
                <a:latin typeface="宋体" pitchFamily="2" charset="-122"/>
              </a:rPr>
              <a:t>(</a:t>
            </a:r>
            <a:r>
              <a:rPr lang="en-US" altLang="zh-CN" dirty="0" smtClean="0">
                <a:sym typeface="Symbol" pitchFamily="18" charset="2"/>
              </a:rPr>
              <a:t></a:t>
            </a:r>
            <a:r>
              <a:rPr lang="en-US" altLang="zh-CN" dirty="0" smtClean="0">
                <a:latin typeface="宋体" pitchFamily="2" charset="-122"/>
              </a:rPr>
              <a:t>x)P </a:t>
            </a:r>
            <a:r>
              <a:rPr lang="en-US" altLang="zh-CN" dirty="0" smtClean="0"/>
              <a:t>≡</a:t>
            </a:r>
            <a:r>
              <a:rPr lang="en-US" altLang="zh-CN" dirty="0" smtClean="0">
                <a:latin typeface="宋体" pitchFamily="2" charset="-122"/>
              </a:rPr>
              <a:t> </a:t>
            </a:r>
            <a:r>
              <a:rPr lang="en-US" altLang="zh-CN" dirty="0" smtClean="0">
                <a:sym typeface="Symbol" pitchFamily="18" charset="2"/>
              </a:rPr>
              <a:t></a:t>
            </a:r>
            <a:r>
              <a:rPr lang="en-US" altLang="zh-CN" dirty="0" smtClean="0">
                <a:latin typeface="宋体" pitchFamily="2" charset="-122"/>
              </a:rPr>
              <a:t> (</a:t>
            </a:r>
            <a:r>
              <a:rPr lang="en-US" altLang="zh-CN" dirty="0" smtClean="0">
                <a:sym typeface="Symbol" pitchFamily="18" charset="2"/>
              </a:rPr>
              <a:t></a:t>
            </a:r>
            <a:r>
              <a:rPr lang="en-US" altLang="zh-CN" dirty="0" smtClean="0">
                <a:latin typeface="宋体" pitchFamily="2" charset="-122"/>
              </a:rPr>
              <a:t> x(</a:t>
            </a:r>
            <a:r>
              <a:rPr lang="en-US" altLang="zh-CN" dirty="0" smtClean="0">
                <a:sym typeface="Symbol" pitchFamily="18" charset="2"/>
              </a:rPr>
              <a:t></a:t>
            </a:r>
            <a:r>
              <a:rPr lang="en-US" altLang="zh-CN" dirty="0" smtClean="0">
                <a:latin typeface="宋体" pitchFamily="2" charset="-122"/>
              </a:rPr>
              <a:t> P)) </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201731"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2600" smtClean="0">
                <a:latin typeface="宋体" pitchFamily="2" charset="-122"/>
              </a:rPr>
              <a:t>[</a:t>
            </a:r>
            <a:r>
              <a:rPr lang="zh-CN" altLang="en-US" sz="2600" smtClean="0">
                <a:ea typeface="黑体" pitchFamily="49" charset="-122"/>
              </a:rPr>
              <a:t>例</a:t>
            </a:r>
            <a:r>
              <a:rPr lang="en-US" altLang="zh-CN" sz="2600" smtClean="0">
                <a:latin typeface="宋体" pitchFamily="2" charset="-122"/>
              </a:rPr>
              <a:t>43]  </a:t>
            </a:r>
            <a:r>
              <a:rPr lang="zh-CN" altLang="en-US" sz="2600" smtClean="0"/>
              <a:t>查询选修了全部课程的学生姓名。</a:t>
            </a:r>
            <a:endParaRPr lang="zh-CN" altLang="en-US" sz="2600" smtClean="0">
              <a:latin typeface="宋体" pitchFamily="2" charset="-122"/>
            </a:endParaRPr>
          </a:p>
          <a:p>
            <a:pPr lvl="1" algn="just" eaLnBrk="1" hangingPunct="1">
              <a:lnSpc>
                <a:spcPct val="90000"/>
              </a:lnSpc>
              <a:buFont typeface="Wingdings" pitchFamily="2" charset="2"/>
              <a:buNone/>
            </a:pPr>
            <a:r>
              <a:rPr lang="zh-CN" altLang="en-US" sz="2200" smtClean="0">
                <a:latin typeface="宋体" pitchFamily="2" charset="-122"/>
              </a:rPr>
              <a:t>        </a:t>
            </a:r>
            <a:r>
              <a:rPr lang="en-US" altLang="zh-CN" sz="2200" smtClean="0">
                <a:latin typeface="宋体" pitchFamily="2" charset="-122"/>
              </a:rPr>
              <a:t>SELECT Sname</a:t>
            </a:r>
          </a:p>
          <a:p>
            <a:pPr lvl="1" algn="just" eaLnBrk="1" hangingPunct="1">
              <a:lnSpc>
                <a:spcPct val="90000"/>
              </a:lnSpc>
              <a:buFont typeface="Wingdings" pitchFamily="2" charset="2"/>
              <a:buNone/>
            </a:pPr>
            <a:r>
              <a:rPr lang="en-US" altLang="zh-CN" sz="2200" smtClean="0">
                <a:latin typeface="宋体" pitchFamily="2" charset="-122"/>
              </a:rPr>
              <a:t>         FROM Student</a:t>
            </a:r>
          </a:p>
          <a:p>
            <a:pPr lvl="1" algn="just" eaLnBrk="1" hangingPunct="1">
              <a:lnSpc>
                <a:spcPct val="90000"/>
              </a:lnSpc>
              <a:buFont typeface="Wingdings" pitchFamily="2" charset="2"/>
              <a:buNone/>
            </a:pPr>
            <a:r>
              <a:rPr lang="en-US" altLang="zh-CN" sz="2200" smtClean="0">
                <a:latin typeface="宋体" pitchFamily="2" charset="-122"/>
              </a:rPr>
              <a:t>         WHERE NOT EXISTS</a:t>
            </a:r>
          </a:p>
          <a:p>
            <a:pPr lvl="1" algn="just" eaLnBrk="1" hangingPunct="1">
              <a:lnSpc>
                <a:spcPct val="90000"/>
              </a:lnSpc>
              <a:buFont typeface="Wingdings" pitchFamily="2" charset="2"/>
              <a:buNone/>
            </a:pPr>
            <a:r>
              <a:rPr lang="en-US" altLang="zh-CN" sz="2200" smtClean="0">
                <a:latin typeface="宋体" pitchFamily="2" charset="-122"/>
              </a:rPr>
              <a:t>            </a:t>
            </a:r>
            <a:r>
              <a:rPr lang="zh-CN" altLang="en-US" sz="2200" smtClean="0"/>
              <a:t>（</a:t>
            </a:r>
            <a:r>
              <a:rPr lang="en-US" altLang="zh-CN" sz="2200" smtClean="0">
                <a:latin typeface="宋体" pitchFamily="2" charset="-122"/>
              </a:rPr>
              <a:t>SELECT *</a:t>
            </a:r>
          </a:p>
          <a:p>
            <a:pPr lvl="1" algn="just" eaLnBrk="1" hangingPunct="1">
              <a:lnSpc>
                <a:spcPct val="90000"/>
              </a:lnSpc>
              <a:buFont typeface="Wingdings" pitchFamily="2" charset="2"/>
              <a:buNone/>
            </a:pPr>
            <a:r>
              <a:rPr lang="en-US" altLang="zh-CN" sz="2200" smtClean="0">
                <a:latin typeface="宋体" pitchFamily="2" charset="-122"/>
              </a:rPr>
              <a:t>              FROM Course</a:t>
            </a:r>
          </a:p>
          <a:p>
            <a:pPr lvl="1" algn="just" eaLnBrk="1" hangingPunct="1">
              <a:lnSpc>
                <a:spcPct val="90000"/>
              </a:lnSpc>
              <a:buFont typeface="Wingdings" pitchFamily="2" charset="2"/>
              <a:buNone/>
            </a:pPr>
            <a:r>
              <a:rPr lang="en-US" altLang="zh-CN" sz="2200" smtClean="0">
                <a:latin typeface="宋体" pitchFamily="2" charset="-122"/>
              </a:rPr>
              <a:t>              WHERE NOT EXISTS</a:t>
            </a:r>
          </a:p>
          <a:p>
            <a:pPr lvl="1" algn="just" eaLnBrk="1" hangingPunct="1">
              <a:lnSpc>
                <a:spcPct val="90000"/>
              </a:lnSpc>
              <a:buFont typeface="Wingdings" pitchFamily="2" charset="2"/>
              <a:buNone/>
            </a:pPr>
            <a:r>
              <a:rPr lang="en-US" altLang="zh-CN" sz="2200" smtClean="0">
                <a:latin typeface="宋体" pitchFamily="2" charset="-122"/>
              </a:rPr>
              <a:t>                  (SELECT *</a:t>
            </a:r>
          </a:p>
          <a:p>
            <a:pPr lvl="1" algn="just" eaLnBrk="1" hangingPunct="1">
              <a:lnSpc>
                <a:spcPct val="90000"/>
              </a:lnSpc>
              <a:buFont typeface="Wingdings" pitchFamily="2" charset="2"/>
              <a:buNone/>
            </a:pPr>
            <a:r>
              <a:rPr lang="en-US" altLang="zh-CN" sz="2200" smtClean="0">
                <a:latin typeface="宋体" pitchFamily="2" charset="-122"/>
              </a:rPr>
              <a:t>                   FROM SC</a:t>
            </a:r>
          </a:p>
          <a:p>
            <a:pPr lvl="1" algn="just" eaLnBrk="1" hangingPunct="1">
              <a:lnSpc>
                <a:spcPct val="90000"/>
              </a:lnSpc>
              <a:buFont typeface="Wingdings" pitchFamily="2" charset="2"/>
              <a:buNone/>
            </a:pPr>
            <a:r>
              <a:rPr lang="en-US" altLang="zh-CN" sz="2200" smtClean="0">
                <a:latin typeface="宋体" pitchFamily="2" charset="-122"/>
              </a:rPr>
              <a:t>                   WHERE Sno= Student.Sno</a:t>
            </a:r>
          </a:p>
          <a:p>
            <a:pPr lvl="1" algn="just" eaLnBrk="1" hangingPunct="1">
              <a:lnSpc>
                <a:spcPct val="90000"/>
              </a:lnSpc>
              <a:buFont typeface="Wingdings" pitchFamily="2" charset="2"/>
              <a:buNone/>
            </a:pPr>
            <a:r>
              <a:rPr lang="en-US" altLang="zh-CN" sz="2200" smtClean="0">
                <a:latin typeface="宋体" pitchFamily="2" charset="-122"/>
              </a:rPr>
              <a:t>                      AND Cno= Course.Cno</a:t>
            </a:r>
            <a:r>
              <a:rPr lang="en-US" altLang="zh-CN" sz="2200" smtClean="0"/>
              <a:t>))</a:t>
            </a:r>
            <a:r>
              <a:rPr lang="zh-CN" altLang="en-US" sz="2200" smtClean="0"/>
              <a:t>；</a:t>
            </a:r>
            <a:endParaRPr lang="zh-CN" altLang="en-US" sz="2200" smtClean="0">
              <a:latin typeface="宋体" pitchFamily="2" charset="-122"/>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202755" name="Rectangle 3"/>
          <p:cNvSpPr>
            <a:spLocks noGrp="1" noChangeArrowheads="1"/>
          </p:cNvSpPr>
          <p:nvPr>
            <p:ph type="body" idx="1"/>
          </p:nvPr>
        </p:nvSpPr>
        <p:spPr/>
        <p:txBody>
          <a:bodyPr/>
          <a:lstStyle/>
          <a:p>
            <a:pPr eaLnBrk="1" hangingPunct="1">
              <a:buFont typeface="Wingdings" pitchFamily="2" charset="2"/>
              <a:buNone/>
            </a:pPr>
            <a:r>
              <a:rPr lang="en-US" altLang="zh-CN" smtClean="0"/>
              <a:t> </a:t>
            </a:r>
            <a:r>
              <a:rPr lang="en-US" altLang="zh-CN" sz="2600" smtClean="0"/>
              <a:t>6. </a:t>
            </a:r>
            <a:r>
              <a:rPr lang="zh-CN" altLang="en-US" sz="2600" smtClean="0"/>
              <a:t>用</a:t>
            </a:r>
            <a:r>
              <a:rPr lang="en-US" altLang="zh-CN" sz="2600" smtClean="0"/>
              <a:t>EXISTS/NOT EXISTS</a:t>
            </a:r>
            <a:r>
              <a:rPr lang="zh-CN" altLang="en-US" sz="2600" smtClean="0"/>
              <a:t>实现逻辑蕴函</a:t>
            </a:r>
            <a:r>
              <a:rPr lang="en-US" altLang="zh-CN" sz="2600" smtClean="0"/>
              <a:t>(</a:t>
            </a:r>
            <a:r>
              <a:rPr lang="zh-CN" altLang="en-US" sz="2600" smtClean="0"/>
              <a:t>难点</a:t>
            </a:r>
            <a:r>
              <a:rPr lang="en-US" altLang="zh-CN" sz="2600" smtClean="0"/>
              <a:t>)</a:t>
            </a:r>
          </a:p>
          <a:p>
            <a:pPr lvl="1" eaLnBrk="1" hangingPunct="1">
              <a:lnSpc>
                <a:spcPct val="130000"/>
              </a:lnSpc>
            </a:pPr>
            <a:r>
              <a:rPr lang="en-US" altLang="zh-CN" smtClean="0"/>
              <a:t>SQL</a:t>
            </a:r>
            <a:r>
              <a:rPr lang="zh-CN" altLang="en-US" smtClean="0"/>
              <a:t>语言中没有蕴函</a:t>
            </a:r>
            <a:r>
              <a:rPr lang="en-US" altLang="zh-CN" smtClean="0"/>
              <a:t>(Implication)</a:t>
            </a:r>
            <a:r>
              <a:rPr lang="zh-CN" altLang="en-US" smtClean="0"/>
              <a:t>逻辑运算</a:t>
            </a:r>
          </a:p>
          <a:p>
            <a:pPr lvl="1" eaLnBrk="1" hangingPunct="1">
              <a:lnSpc>
                <a:spcPct val="130000"/>
              </a:lnSpc>
            </a:pPr>
            <a:r>
              <a:rPr lang="zh-CN" altLang="en-US" smtClean="0"/>
              <a:t>可以利用谓词演算将逻辑蕴函谓词等价转换为：</a:t>
            </a:r>
          </a:p>
          <a:p>
            <a:pPr eaLnBrk="1" hangingPunct="1">
              <a:lnSpc>
                <a:spcPct val="130000"/>
              </a:lnSpc>
              <a:buFont typeface="Wingdings" pitchFamily="2" charset="2"/>
              <a:buNone/>
            </a:pPr>
            <a:r>
              <a:rPr lang="zh-CN" altLang="en-US" smtClean="0"/>
              <a:t>                   </a:t>
            </a:r>
            <a:r>
              <a:rPr lang="en-US" altLang="zh-CN" smtClean="0"/>
              <a:t>p </a:t>
            </a:r>
            <a:r>
              <a:rPr lang="en-US" altLang="zh-CN" smtClean="0">
                <a:sym typeface="Symbol" pitchFamily="18" charset="2"/>
              </a:rPr>
              <a:t></a:t>
            </a:r>
            <a:r>
              <a:rPr lang="en-US" altLang="zh-CN" smtClean="0"/>
              <a:t> q ≡ </a:t>
            </a:r>
            <a:r>
              <a:rPr lang="en-US" altLang="zh-CN" smtClean="0">
                <a:sym typeface="Symbol" pitchFamily="18" charset="2"/>
              </a:rPr>
              <a:t></a:t>
            </a:r>
            <a:r>
              <a:rPr lang="en-US" altLang="zh-CN" smtClean="0"/>
              <a:t> p∨q </a:t>
            </a: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203779" name="Rectangle 3"/>
          <p:cNvSpPr>
            <a:spLocks noGrp="1" noChangeArrowheads="1"/>
          </p:cNvSpPr>
          <p:nvPr>
            <p:ph type="body" idx="1"/>
          </p:nvPr>
        </p:nvSpPr>
        <p:spPr/>
        <p:txBody>
          <a:bodyPr/>
          <a:lstStyle/>
          <a:p>
            <a:pPr eaLnBrk="1" hangingPunct="1">
              <a:lnSpc>
                <a:spcPct val="110000"/>
              </a:lnSpc>
              <a:buFont typeface="Wingdings" pitchFamily="2" charset="2"/>
              <a:buNone/>
            </a:pPr>
            <a:r>
              <a:rPr lang="en-US" altLang="zh-CN" sz="2600" smtClean="0"/>
              <a:t> </a:t>
            </a:r>
            <a:r>
              <a:rPr lang="en-US" altLang="zh-CN" sz="2600" smtClean="0">
                <a:latin typeface="宋体" pitchFamily="2" charset="-122"/>
              </a:rPr>
              <a:t>[</a:t>
            </a:r>
            <a:r>
              <a:rPr lang="zh-CN" altLang="en-US" sz="2600" smtClean="0">
                <a:latin typeface="宋体" pitchFamily="2" charset="-122"/>
              </a:rPr>
              <a:t>例</a:t>
            </a:r>
            <a:r>
              <a:rPr lang="en-US" altLang="zh-CN" sz="2600" smtClean="0">
                <a:latin typeface="宋体" pitchFamily="2" charset="-122"/>
              </a:rPr>
              <a:t>44]  </a:t>
            </a:r>
            <a:r>
              <a:rPr lang="zh-CN" altLang="en-US" sz="2600" smtClean="0">
                <a:latin typeface="宋体" pitchFamily="2" charset="-122"/>
              </a:rPr>
              <a:t>查询至少选修了学生</a:t>
            </a:r>
            <a:r>
              <a:rPr lang="en-US" altLang="zh-CN" sz="2600" smtClean="0">
                <a:latin typeface="宋体" pitchFamily="2" charset="-122"/>
              </a:rPr>
              <a:t>95002</a:t>
            </a:r>
            <a:r>
              <a:rPr lang="zh-CN" altLang="en-US" sz="2600" smtClean="0">
                <a:latin typeface="宋体" pitchFamily="2" charset="-122"/>
              </a:rPr>
              <a:t>选修的全部课程的学生号码。</a:t>
            </a:r>
          </a:p>
          <a:p>
            <a:pPr eaLnBrk="1" hangingPunct="1">
              <a:lnSpc>
                <a:spcPct val="110000"/>
              </a:lnSpc>
              <a:buFont typeface="Wingdings" pitchFamily="2" charset="2"/>
              <a:buNone/>
            </a:pPr>
            <a:r>
              <a:rPr lang="zh-CN" altLang="en-US" sz="2600" smtClean="0">
                <a:latin typeface="宋体" pitchFamily="2" charset="-122"/>
              </a:rPr>
              <a:t>解题思路：</a:t>
            </a:r>
          </a:p>
          <a:p>
            <a:pPr eaLnBrk="1" hangingPunct="1">
              <a:lnSpc>
                <a:spcPct val="110000"/>
              </a:lnSpc>
              <a:buSzPct val="50000"/>
              <a:buFont typeface="宋体" pitchFamily="2" charset="-122"/>
              <a:buChar char="●"/>
            </a:pPr>
            <a:r>
              <a:rPr lang="zh-CN" altLang="en-US" sz="2100" smtClean="0">
                <a:latin typeface="宋体" pitchFamily="2" charset="-122"/>
              </a:rPr>
              <a:t>用逻辑蕴函表达：查询学号为</a:t>
            </a:r>
            <a:r>
              <a:rPr lang="en-US" altLang="zh-CN" sz="2100" smtClean="0">
                <a:latin typeface="宋体" pitchFamily="2" charset="-122"/>
              </a:rPr>
              <a:t>x</a:t>
            </a:r>
            <a:r>
              <a:rPr lang="zh-CN" altLang="en-US" sz="2100" smtClean="0">
                <a:latin typeface="宋体" pitchFamily="2" charset="-122"/>
              </a:rPr>
              <a:t>的学生，对所有的课程</a:t>
            </a:r>
            <a:r>
              <a:rPr lang="en-US" altLang="zh-CN" sz="2100" smtClean="0">
                <a:latin typeface="宋体" pitchFamily="2" charset="-122"/>
              </a:rPr>
              <a:t>y</a:t>
            </a:r>
            <a:r>
              <a:rPr lang="zh-CN" altLang="en-US" sz="2100" smtClean="0">
                <a:latin typeface="宋体" pitchFamily="2" charset="-122"/>
              </a:rPr>
              <a:t>，只要</a:t>
            </a:r>
            <a:r>
              <a:rPr lang="en-US" altLang="zh-CN" sz="2100" smtClean="0">
                <a:latin typeface="宋体" pitchFamily="2" charset="-122"/>
              </a:rPr>
              <a:t>95002</a:t>
            </a:r>
            <a:r>
              <a:rPr lang="zh-CN" altLang="en-US" sz="2100" smtClean="0">
                <a:latin typeface="宋体" pitchFamily="2" charset="-122"/>
              </a:rPr>
              <a:t>学生选修了课程</a:t>
            </a:r>
            <a:r>
              <a:rPr lang="en-US" altLang="zh-CN" sz="2100" smtClean="0">
                <a:latin typeface="宋体" pitchFamily="2" charset="-122"/>
              </a:rPr>
              <a:t>y</a:t>
            </a:r>
            <a:r>
              <a:rPr lang="zh-CN" altLang="en-US" sz="2100" smtClean="0">
                <a:latin typeface="宋体" pitchFamily="2" charset="-122"/>
              </a:rPr>
              <a:t>，则</a:t>
            </a:r>
            <a:r>
              <a:rPr lang="en-US" altLang="zh-CN" sz="2100" smtClean="0">
                <a:latin typeface="宋体" pitchFamily="2" charset="-122"/>
              </a:rPr>
              <a:t>x</a:t>
            </a:r>
            <a:r>
              <a:rPr lang="zh-CN" altLang="en-US" sz="2100" smtClean="0">
                <a:latin typeface="宋体" pitchFamily="2" charset="-122"/>
              </a:rPr>
              <a:t>也选修了</a:t>
            </a:r>
            <a:r>
              <a:rPr lang="en-US" altLang="zh-CN" sz="2100" smtClean="0">
                <a:latin typeface="宋体" pitchFamily="2" charset="-122"/>
              </a:rPr>
              <a:t>y</a:t>
            </a:r>
            <a:r>
              <a:rPr lang="zh-CN" altLang="en-US" sz="2100" smtClean="0">
                <a:latin typeface="宋体" pitchFamily="2" charset="-122"/>
              </a:rPr>
              <a:t>。</a:t>
            </a:r>
          </a:p>
          <a:p>
            <a:pPr eaLnBrk="1" hangingPunct="1">
              <a:lnSpc>
                <a:spcPct val="110000"/>
              </a:lnSpc>
              <a:buSzPct val="50000"/>
              <a:buFont typeface="宋体" pitchFamily="2" charset="-122"/>
              <a:buChar char="●"/>
            </a:pPr>
            <a:r>
              <a:rPr lang="zh-CN" altLang="en-US" sz="2100" smtClean="0">
                <a:latin typeface="宋体" pitchFamily="2" charset="-122"/>
              </a:rPr>
              <a:t>形式化表示：</a:t>
            </a:r>
          </a:p>
          <a:p>
            <a:pPr eaLnBrk="1" hangingPunct="1">
              <a:lnSpc>
                <a:spcPct val="110000"/>
              </a:lnSpc>
              <a:buFont typeface="Wingdings" pitchFamily="2" charset="2"/>
              <a:buNone/>
            </a:pPr>
            <a:r>
              <a:rPr lang="zh-CN" altLang="en-US" sz="2100" smtClean="0">
                <a:latin typeface="宋体" pitchFamily="2" charset="-122"/>
              </a:rPr>
              <a:t>	用</a:t>
            </a:r>
            <a:r>
              <a:rPr lang="en-US" altLang="zh-CN" sz="2100" smtClean="0">
                <a:latin typeface="宋体" pitchFamily="2" charset="-122"/>
              </a:rPr>
              <a:t>P</a:t>
            </a:r>
            <a:r>
              <a:rPr lang="zh-CN" altLang="en-US" sz="2100" smtClean="0">
                <a:latin typeface="宋体" pitchFamily="2" charset="-122"/>
              </a:rPr>
              <a:t>表示谓词 </a:t>
            </a:r>
            <a:r>
              <a:rPr lang="zh-CN" altLang="en-US" sz="2100" smtClean="0"/>
              <a:t>“</a:t>
            </a:r>
            <a:r>
              <a:rPr lang="zh-CN" altLang="en-US" sz="2100" smtClean="0">
                <a:latin typeface="宋体" pitchFamily="2" charset="-122"/>
              </a:rPr>
              <a:t>学生</a:t>
            </a:r>
            <a:r>
              <a:rPr lang="en-US" altLang="zh-CN" sz="2100" smtClean="0">
                <a:latin typeface="宋体" pitchFamily="2" charset="-122"/>
              </a:rPr>
              <a:t>95002</a:t>
            </a:r>
            <a:r>
              <a:rPr lang="zh-CN" altLang="en-US" sz="2100" smtClean="0">
                <a:latin typeface="宋体" pitchFamily="2" charset="-122"/>
              </a:rPr>
              <a:t>选修了课程</a:t>
            </a:r>
            <a:r>
              <a:rPr lang="en-US" altLang="zh-CN" sz="2100" smtClean="0">
                <a:latin typeface="宋体" pitchFamily="2" charset="-122"/>
              </a:rPr>
              <a:t>y</a:t>
            </a:r>
            <a:r>
              <a:rPr lang="en-US" altLang="zh-CN" sz="2100" smtClean="0"/>
              <a:t>”</a:t>
            </a:r>
            <a:endParaRPr lang="en-US" altLang="zh-CN" sz="2100" smtClean="0">
              <a:latin typeface="宋体" pitchFamily="2" charset="-122"/>
            </a:endParaRPr>
          </a:p>
          <a:p>
            <a:pPr eaLnBrk="1" hangingPunct="1">
              <a:lnSpc>
                <a:spcPct val="110000"/>
              </a:lnSpc>
              <a:buFont typeface="Wingdings" pitchFamily="2" charset="2"/>
              <a:buNone/>
            </a:pPr>
            <a:r>
              <a:rPr lang="en-US" altLang="zh-CN" sz="2100" smtClean="0">
                <a:latin typeface="宋体" pitchFamily="2" charset="-122"/>
              </a:rPr>
              <a:t>	</a:t>
            </a:r>
            <a:r>
              <a:rPr lang="zh-CN" altLang="en-US" sz="2100" smtClean="0">
                <a:latin typeface="宋体" pitchFamily="2" charset="-122"/>
              </a:rPr>
              <a:t>用</a:t>
            </a:r>
            <a:r>
              <a:rPr lang="en-US" altLang="zh-CN" sz="2100" smtClean="0">
                <a:latin typeface="宋体" pitchFamily="2" charset="-122"/>
              </a:rPr>
              <a:t>q</a:t>
            </a:r>
            <a:r>
              <a:rPr lang="zh-CN" altLang="en-US" sz="2100" smtClean="0">
                <a:latin typeface="宋体" pitchFamily="2" charset="-122"/>
              </a:rPr>
              <a:t>表示谓词 </a:t>
            </a:r>
            <a:r>
              <a:rPr lang="zh-CN" altLang="en-US" sz="2100" smtClean="0"/>
              <a:t>“</a:t>
            </a:r>
            <a:r>
              <a:rPr lang="zh-CN" altLang="en-US" sz="2100" smtClean="0">
                <a:latin typeface="宋体" pitchFamily="2" charset="-122"/>
              </a:rPr>
              <a:t>学生</a:t>
            </a:r>
            <a:r>
              <a:rPr lang="en-US" altLang="zh-CN" sz="2100" smtClean="0">
                <a:latin typeface="宋体" pitchFamily="2" charset="-122"/>
              </a:rPr>
              <a:t>x</a:t>
            </a:r>
            <a:r>
              <a:rPr lang="zh-CN" altLang="en-US" sz="2100" smtClean="0">
                <a:latin typeface="宋体" pitchFamily="2" charset="-122"/>
              </a:rPr>
              <a:t>选修了课程</a:t>
            </a:r>
            <a:r>
              <a:rPr lang="en-US" altLang="zh-CN" sz="2100" smtClean="0">
                <a:latin typeface="宋体" pitchFamily="2" charset="-122"/>
              </a:rPr>
              <a:t>y</a:t>
            </a:r>
            <a:r>
              <a:rPr lang="en-US" altLang="zh-CN" sz="2100" smtClean="0"/>
              <a:t>”</a:t>
            </a:r>
            <a:endParaRPr lang="en-US" altLang="zh-CN" sz="2100" smtClean="0">
              <a:latin typeface="宋体" pitchFamily="2" charset="-122"/>
            </a:endParaRPr>
          </a:p>
          <a:p>
            <a:pPr eaLnBrk="1" hangingPunct="1">
              <a:lnSpc>
                <a:spcPct val="110000"/>
              </a:lnSpc>
              <a:buFont typeface="Wingdings" pitchFamily="2" charset="2"/>
              <a:buNone/>
            </a:pPr>
            <a:r>
              <a:rPr lang="en-US" altLang="zh-CN" sz="2100" smtClean="0">
                <a:latin typeface="宋体" pitchFamily="2" charset="-122"/>
              </a:rPr>
              <a:t>	</a:t>
            </a:r>
            <a:r>
              <a:rPr lang="zh-CN" altLang="en-US" sz="2100" smtClean="0">
                <a:latin typeface="宋体" pitchFamily="2" charset="-122"/>
              </a:rPr>
              <a:t>则上述查询为</a:t>
            </a:r>
            <a:r>
              <a:rPr lang="en-US" altLang="zh-CN" sz="2100" smtClean="0">
                <a:latin typeface="宋体" pitchFamily="2" charset="-122"/>
              </a:rPr>
              <a:t>: (</a:t>
            </a:r>
            <a:r>
              <a:rPr lang="en-US" altLang="zh-CN" sz="2100" smtClean="0">
                <a:sym typeface="Symbol" pitchFamily="18" charset="2"/>
              </a:rPr>
              <a:t></a:t>
            </a:r>
            <a:r>
              <a:rPr lang="en-US" altLang="zh-CN" sz="2100" smtClean="0">
                <a:latin typeface="宋体" pitchFamily="2" charset="-122"/>
              </a:rPr>
              <a:t>y) p </a:t>
            </a:r>
            <a:r>
              <a:rPr lang="en-US" altLang="zh-CN" sz="2100" smtClean="0">
                <a:sym typeface="Symbol" pitchFamily="18" charset="2"/>
              </a:rPr>
              <a:t></a:t>
            </a:r>
            <a:r>
              <a:rPr lang="en-US" altLang="zh-CN" sz="2100" smtClean="0">
                <a:latin typeface="宋体" pitchFamily="2" charset="-122"/>
              </a:rPr>
              <a:t> q </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p>
        </p:txBody>
      </p:sp>
      <p:sp>
        <p:nvSpPr>
          <p:cNvPr id="204803" name="Rectangle 3"/>
          <p:cNvSpPr>
            <a:spLocks noGrp="1" noChangeArrowheads="1"/>
          </p:cNvSpPr>
          <p:nvPr>
            <p:ph type="body" idx="1"/>
          </p:nvPr>
        </p:nvSpPr>
        <p:spPr/>
        <p:txBody>
          <a:bodyPr/>
          <a:lstStyle/>
          <a:p>
            <a:pPr eaLnBrk="1" hangingPunct="1">
              <a:lnSpc>
                <a:spcPct val="90000"/>
              </a:lnSpc>
              <a:buSzPct val="50000"/>
              <a:buFont typeface="宋体" pitchFamily="2" charset="-122"/>
              <a:buChar char="●"/>
            </a:pPr>
            <a:r>
              <a:rPr lang="zh-CN" altLang="en-US" sz="2600" smtClean="0"/>
              <a:t>等价变换：</a:t>
            </a:r>
          </a:p>
          <a:p>
            <a:pPr algn="just" eaLnBrk="1" hangingPunct="1">
              <a:lnSpc>
                <a:spcPct val="90000"/>
              </a:lnSpc>
              <a:buFont typeface="Wingdings" pitchFamily="2" charset="2"/>
              <a:buNone/>
            </a:pPr>
            <a:r>
              <a:rPr lang="zh-CN" altLang="en-US" sz="2600" smtClean="0"/>
              <a:t>    	</a:t>
            </a:r>
            <a:r>
              <a:rPr lang="en-US" altLang="zh-CN" sz="2600" smtClean="0"/>
              <a:t>(</a:t>
            </a:r>
            <a:r>
              <a:rPr lang="en-US" altLang="zh-CN" sz="2600" smtClean="0">
                <a:sym typeface="Symbol" pitchFamily="18" charset="2"/>
              </a:rPr>
              <a:t></a:t>
            </a:r>
            <a:r>
              <a:rPr lang="en-US" altLang="zh-CN" sz="2600" smtClean="0"/>
              <a:t>y)p </a:t>
            </a:r>
            <a:r>
              <a:rPr lang="en-US" altLang="zh-CN" sz="2600" smtClean="0">
                <a:sym typeface="Symbol" pitchFamily="18" charset="2"/>
              </a:rPr>
              <a:t></a:t>
            </a:r>
            <a:r>
              <a:rPr lang="en-US" altLang="zh-CN" sz="2600" smtClean="0"/>
              <a:t> q  ≡  </a:t>
            </a:r>
            <a:r>
              <a:rPr lang="en-US" altLang="zh-CN" sz="2600" smtClean="0">
                <a:sym typeface="Symbol" pitchFamily="18" charset="2"/>
              </a:rPr>
              <a:t></a:t>
            </a:r>
            <a:r>
              <a:rPr lang="en-US" altLang="zh-CN" sz="2600" smtClean="0"/>
              <a:t> (</a:t>
            </a:r>
            <a:r>
              <a:rPr lang="en-US" altLang="zh-CN" sz="2600" smtClean="0">
                <a:sym typeface="Symbol" pitchFamily="18" charset="2"/>
              </a:rPr>
              <a:t></a:t>
            </a:r>
            <a:r>
              <a:rPr lang="en-US" altLang="zh-CN" sz="2600" smtClean="0"/>
              <a:t>y (</a:t>
            </a:r>
            <a:r>
              <a:rPr lang="en-US" altLang="zh-CN" sz="2600" smtClean="0">
                <a:sym typeface="Symbol" pitchFamily="18" charset="2"/>
              </a:rPr>
              <a:t></a:t>
            </a:r>
            <a:r>
              <a:rPr lang="en-US" altLang="zh-CN" sz="2600" smtClean="0"/>
              <a:t>(p </a:t>
            </a:r>
            <a:r>
              <a:rPr lang="en-US" altLang="zh-CN" sz="2600" smtClean="0">
                <a:sym typeface="Symbol" pitchFamily="18" charset="2"/>
              </a:rPr>
              <a:t></a:t>
            </a:r>
            <a:r>
              <a:rPr lang="en-US" altLang="zh-CN" sz="2600" smtClean="0"/>
              <a:t> q ))</a:t>
            </a:r>
          </a:p>
          <a:p>
            <a:pPr algn="just" eaLnBrk="1" hangingPunct="1">
              <a:lnSpc>
                <a:spcPct val="90000"/>
              </a:lnSpc>
              <a:buFont typeface="Wingdings" pitchFamily="2" charset="2"/>
              <a:buNone/>
            </a:pPr>
            <a:r>
              <a:rPr lang="en-US" altLang="zh-CN" sz="2600" smtClean="0"/>
              <a:t>               ≡  </a:t>
            </a:r>
            <a:r>
              <a:rPr lang="en-US" altLang="zh-CN" sz="2600" smtClean="0">
                <a:sym typeface="Symbol" pitchFamily="18" charset="2"/>
              </a:rPr>
              <a:t></a:t>
            </a:r>
            <a:r>
              <a:rPr lang="en-US" altLang="zh-CN" sz="2600" smtClean="0"/>
              <a:t> (</a:t>
            </a:r>
            <a:r>
              <a:rPr lang="en-US" altLang="zh-CN" sz="2600" smtClean="0">
                <a:sym typeface="Symbol" pitchFamily="18" charset="2"/>
              </a:rPr>
              <a:t></a:t>
            </a:r>
            <a:r>
              <a:rPr lang="en-US" altLang="zh-CN" sz="2600" smtClean="0"/>
              <a:t>y (</a:t>
            </a:r>
            <a:r>
              <a:rPr lang="en-US" altLang="zh-CN" sz="2600" smtClean="0">
                <a:sym typeface="Symbol" pitchFamily="18" charset="2"/>
              </a:rPr>
              <a:t></a:t>
            </a:r>
            <a:r>
              <a:rPr lang="en-US" altLang="zh-CN" sz="2600" smtClean="0"/>
              <a:t>(</a:t>
            </a:r>
            <a:r>
              <a:rPr lang="en-US" altLang="zh-CN" sz="2600" smtClean="0">
                <a:sym typeface="Symbol" pitchFamily="18" charset="2"/>
              </a:rPr>
              <a:t></a:t>
            </a:r>
            <a:r>
              <a:rPr lang="en-US" altLang="zh-CN" sz="2600" smtClean="0"/>
              <a:t> p∨ q)</a:t>
            </a:r>
          </a:p>
          <a:p>
            <a:pPr algn="just" eaLnBrk="1" hangingPunct="1">
              <a:lnSpc>
                <a:spcPct val="90000"/>
              </a:lnSpc>
              <a:buFont typeface="Wingdings" pitchFamily="2" charset="2"/>
              <a:buNone/>
            </a:pPr>
            <a:r>
              <a:rPr lang="en-US" altLang="zh-CN" sz="2600" smtClean="0"/>
              <a:t>               ≡  </a:t>
            </a:r>
            <a:r>
              <a:rPr lang="en-US" altLang="zh-CN" sz="2600" smtClean="0">
                <a:sym typeface="Symbol" pitchFamily="18" charset="2"/>
              </a:rPr>
              <a:t></a:t>
            </a:r>
            <a:r>
              <a:rPr lang="en-US" altLang="zh-CN" sz="2600" smtClean="0"/>
              <a:t> </a:t>
            </a:r>
            <a:r>
              <a:rPr lang="en-US" altLang="zh-CN" sz="2600" smtClean="0">
                <a:sym typeface="Symbol" pitchFamily="18" charset="2"/>
              </a:rPr>
              <a:t></a:t>
            </a:r>
            <a:r>
              <a:rPr lang="en-US" altLang="zh-CN" sz="2600" smtClean="0"/>
              <a:t>y(p∧</a:t>
            </a:r>
            <a:r>
              <a:rPr lang="en-US" altLang="zh-CN" sz="2600" smtClean="0">
                <a:sym typeface="Symbol" pitchFamily="18" charset="2"/>
              </a:rPr>
              <a:t></a:t>
            </a:r>
            <a:r>
              <a:rPr lang="en-US" altLang="zh-CN" sz="2600" smtClean="0"/>
              <a:t>q)</a:t>
            </a:r>
          </a:p>
          <a:p>
            <a:pPr algn="just" eaLnBrk="1" hangingPunct="1">
              <a:lnSpc>
                <a:spcPct val="90000"/>
              </a:lnSpc>
              <a:buFont typeface="Wingdings" pitchFamily="2" charset="2"/>
              <a:buNone/>
            </a:pPr>
            <a:endParaRPr lang="en-US" altLang="zh-CN" sz="2600" smtClean="0"/>
          </a:p>
          <a:p>
            <a:pPr eaLnBrk="1" hangingPunct="1">
              <a:lnSpc>
                <a:spcPct val="90000"/>
              </a:lnSpc>
              <a:buSzPct val="50000"/>
              <a:buFont typeface="宋体" pitchFamily="2" charset="-122"/>
              <a:buChar char="●"/>
            </a:pPr>
            <a:r>
              <a:rPr lang="zh-CN" altLang="en-US" sz="2600" smtClean="0"/>
              <a:t>变换后语义：不存在这样的课程</a:t>
            </a:r>
            <a:r>
              <a:rPr lang="en-US" altLang="zh-CN" sz="2600" smtClean="0"/>
              <a:t>y</a:t>
            </a:r>
            <a:r>
              <a:rPr lang="zh-CN" altLang="en-US" sz="2600" smtClean="0"/>
              <a:t>，学生</a:t>
            </a:r>
            <a:r>
              <a:rPr lang="en-US" altLang="zh-CN" sz="2600" smtClean="0"/>
              <a:t>95002</a:t>
            </a:r>
            <a:r>
              <a:rPr lang="zh-CN" altLang="en-US" sz="2600" smtClean="0"/>
              <a:t>选修了</a:t>
            </a:r>
            <a:r>
              <a:rPr lang="en-US" altLang="zh-CN" sz="2600" smtClean="0"/>
              <a:t>y</a:t>
            </a:r>
            <a:r>
              <a:rPr lang="zh-CN" altLang="en-US" sz="2600" smtClean="0"/>
              <a:t>，而学生</a:t>
            </a:r>
            <a:r>
              <a:rPr lang="en-US" altLang="zh-CN" sz="2600" smtClean="0"/>
              <a:t>x</a:t>
            </a:r>
            <a:r>
              <a:rPr lang="zh-CN" altLang="en-US" sz="2600" smtClean="0"/>
              <a:t>没有选。</a:t>
            </a:r>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3800" smtClean="0"/>
              <a:t>第</a:t>
            </a:r>
            <a:r>
              <a:rPr lang="en-US" altLang="zh-CN" sz="3800" smtClean="0"/>
              <a:t>3</a:t>
            </a:r>
            <a:r>
              <a:rPr lang="zh-CN" altLang="en-US" sz="3800" smtClean="0"/>
              <a:t>章</a:t>
            </a:r>
            <a:r>
              <a:rPr lang="zh-CN" altLang="en-US" sz="3800" smtClean="0">
                <a:ea typeface="黑体" pitchFamily="49" charset="-122"/>
              </a:rPr>
              <a:t>  </a:t>
            </a:r>
            <a:r>
              <a:rPr lang="zh-CN" altLang="en-US" sz="3800" smtClean="0"/>
              <a:t>关系数据库标准语言</a:t>
            </a:r>
            <a:r>
              <a:rPr lang="en-US" altLang="zh-CN" sz="3800" smtClean="0">
                <a:ea typeface="黑体" pitchFamily="49" charset="-122"/>
              </a:rPr>
              <a:t>SQL</a:t>
            </a:r>
          </a:p>
        </p:txBody>
      </p:sp>
      <p:sp>
        <p:nvSpPr>
          <p:cNvPr id="4099" name="Rectangle 3"/>
          <p:cNvSpPr>
            <a:spLocks noGrp="1" noChangeArrowheads="1"/>
          </p:cNvSpPr>
          <p:nvPr>
            <p:ph type="body" idx="1"/>
          </p:nvPr>
        </p:nvSpPr>
        <p:spPr/>
        <p:txBody>
          <a:bodyPr/>
          <a:lstStyle/>
          <a:p>
            <a:pPr algn="just" eaLnBrk="1" hangingPunct="1"/>
            <a:r>
              <a:rPr lang="en-US" altLang="zh-CN" dirty="0" smtClean="0"/>
              <a:t>3.1 SQL</a:t>
            </a:r>
            <a:r>
              <a:rPr lang="zh-CN" altLang="en-US" dirty="0" smtClean="0"/>
              <a:t>概述</a:t>
            </a:r>
          </a:p>
          <a:p>
            <a:pPr algn="just" eaLnBrk="1" hangingPunct="1"/>
            <a:r>
              <a:rPr lang="en-US" altLang="zh-CN" dirty="0" smtClean="0"/>
              <a:t>3.2 </a:t>
            </a:r>
            <a:r>
              <a:rPr lang="zh-CN" altLang="en-US" dirty="0" smtClean="0"/>
              <a:t>数据定义</a:t>
            </a:r>
          </a:p>
          <a:p>
            <a:pPr algn="just" eaLnBrk="1" hangingPunct="1"/>
            <a:r>
              <a:rPr lang="en-US" altLang="zh-CN" dirty="0" smtClean="0"/>
              <a:t>3.3 </a:t>
            </a:r>
            <a:r>
              <a:rPr lang="zh-CN" altLang="en-US" dirty="0" smtClean="0"/>
              <a:t>查询</a:t>
            </a:r>
          </a:p>
          <a:p>
            <a:pPr algn="just" eaLnBrk="1" hangingPunct="1"/>
            <a:r>
              <a:rPr lang="en-US" altLang="zh-CN" dirty="0" smtClean="0"/>
              <a:t>3.4 </a:t>
            </a:r>
            <a:r>
              <a:rPr lang="zh-CN" altLang="en-US" dirty="0" smtClean="0"/>
              <a:t>数据更新</a:t>
            </a:r>
          </a:p>
          <a:p>
            <a:pPr algn="just" eaLnBrk="1" hangingPunct="1"/>
            <a:r>
              <a:rPr lang="en-US" altLang="zh-CN" dirty="0" smtClean="0"/>
              <a:t>3.5 </a:t>
            </a:r>
            <a:r>
              <a:rPr lang="zh-CN" altLang="en-US" dirty="0" smtClean="0"/>
              <a:t>视图</a:t>
            </a:r>
          </a:p>
          <a:p>
            <a:pPr algn="just" eaLnBrk="1" hangingPunct="1"/>
            <a:r>
              <a:rPr lang="en-US" altLang="zh-CN" dirty="0" smtClean="0"/>
              <a:t>3.6 </a:t>
            </a:r>
            <a:r>
              <a:rPr lang="zh-CN" altLang="en-US" dirty="0" smtClean="0"/>
              <a:t>数据控制</a:t>
            </a:r>
          </a:p>
          <a:p>
            <a:pPr algn="just" eaLnBrk="1" hangingPunct="1"/>
            <a:r>
              <a:rPr lang="en-US" altLang="zh-CN" dirty="0" smtClean="0"/>
              <a:t>3.7 </a:t>
            </a:r>
            <a:r>
              <a:rPr lang="zh-CN" altLang="en-US" dirty="0" smtClean="0"/>
              <a:t>嵌入式</a:t>
            </a:r>
            <a:r>
              <a:rPr lang="en-US" altLang="zh-CN" dirty="0" smtClean="0"/>
              <a:t>SQL</a:t>
            </a:r>
          </a:p>
          <a:p>
            <a:pPr algn="just" eaLnBrk="1" hangingPunct="1"/>
            <a:r>
              <a:rPr lang="en-US" altLang="zh-CN" dirty="0" smtClean="0"/>
              <a:t>3.8 </a:t>
            </a:r>
            <a:r>
              <a:rPr lang="zh-CN" altLang="en-US" dirty="0" smtClean="0"/>
              <a:t>小结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数据定义概述</a:t>
            </a:r>
            <a:r>
              <a:rPr lang="en-US" altLang="zh-CN" smtClean="0"/>
              <a:t>(</a:t>
            </a:r>
            <a:r>
              <a:rPr lang="zh-CN" altLang="en-US" smtClean="0"/>
              <a:t>续</a:t>
            </a:r>
            <a:r>
              <a:rPr lang="en-US" altLang="zh-CN" smtClean="0"/>
              <a:t>) </a:t>
            </a:r>
          </a:p>
        </p:txBody>
      </p:sp>
      <p:graphicFrame>
        <p:nvGraphicFramePr>
          <p:cNvPr id="22531" name="Object 5"/>
          <p:cNvGraphicFramePr>
            <a:graphicFrameLocks noChangeAspect="1"/>
          </p:cNvGraphicFramePr>
          <p:nvPr/>
        </p:nvGraphicFramePr>
        <p:xfrm>
          <a:off x="0" y="1981200"/>
          <a:ext cx="9906000" cy="3886200"/>
        </p:xfrm>
        <a:graphic>
          <a:graphicData uri="http://schemas.openxmlformats.org/presentationml/2006/ole">
            <mc:AlternateContent xmlns:mc="http://schemas.openxmlformats.org/markup-compatibility/2006">
              <mc:Choice xmlns:v="urn:schemas-microsoft-com:vml" Requires="v">
                <p:oleObj spid="_x0000_s22547" name="文档" r:id="rId4" imgW="5629275" imgH="1943100" progId="Word.Document.8">
                  <p:embed/>
                </p:oleObj>
              </mc:Choice>
              <mc:Fallback>
                <p:oleObj name="文档" r:id="rId4" imgW="5629275" imgH="1943100"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81200"/>
                        <a:ext cx="9906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r>
              <a:rPr lang="zh-CN" altLang="en-US" smtClean="0"/>
              <a:t>带有</a:t>
            </a:r>
            <a:r>
              <a:rPr lang="en-US" altLang="zh-CN" smtClean="0"/>
              <a:t>EXISTS</a:t>
            </a:r>
            <a:r>
              <a:rPr lang="zh-CN" altLang="en-US" smtClean="0"/>
              <a:t>谓词的子查询</a:t>
            </a:r>
            <a:r>
              <a:rPr lang="en-US" altLang="zh-CN" smtClean="0"/>
              <a:t>(</a:t>
            </a:r>
            <a:r>
              <a:rPr lang="zh-CN" altLang="en-US" smtClean="0"/>
              <a:t>续</a:t>
            </a:r>
            <a:r>
              <a:rPr lang="en-US" altLang="zh-CN" smtClean="0"/>
              <a:t>)</a:t>
            </a:r>
            <a:r>
              <a:rPr lang="en-US" altLang="zh-CN" sz="5000" smtClean="0">
                <a:latin typeface="Arial" charset="0"/>
                <a:cs typeface="Times New Roman" pitchFamily="18" charset="0"/>
              </a:rPr>
              <a:t> </a:t>
            </a:r>
            <a:endParaRPr lang="en-US" altLang="zh-CN" sz="5000" smtClean="0"/>
          </a:p>
        </p:txBody>
      </p:sp>
      <p:sp>
        <p:nvSpPr>
          <p:cNvPr id="205827" name="Rectangle 3"/>
          <p:cNvSpPr>
            <a:spLocks noGrp="1" noChangeArrowheads="1"/>
          </p:cNvSpPr>
          <p:nvPr>
            <p:ph type="body" idx="1"/>
          </p:nvPr>
        </p:nvSpPr>
        <p:spPr/>
        <p:txBody>
          <a:bodyPr/>
          <a:lstStyle/>
          <a:p>
            <a:pPr algn="just" eaLnBrk="1" hangingPunct="1">
              <a:lnSpc>
                <a:spcPct val="90000"/>
              </a:lnSpc>
              <a:buSzPct val="50000"/>
              <a:buFont typeface="宋体" pitchFamily="2" charset="-122"/>
              <a:buChar char="●"/>
            </a:pPr>
            <a:r>
              <a:rPr lang="zh-CN" altLang="en-US" sz="2100" smtClean="0"/>
              <a:t>用</a:t>
            </a:r>
            <a:r>
              <a:rPr lang="en-US" altLang="zh-CN" sz="2100" smtClean="0"/>
              <a:t>NOT EXISTS</a:t>
            </a:r>
            <a:r>
              <a:rPr lang="zh-CN" altLang="en-US" sz="2100" smtClean="0"/>
              <a:t>谓词表示</a:t>
            </a:r>
            <a:r>
              <a:rPr lang="zh-CN" altLang="en-US" sz="2600" smtClean="0"/>
              <a:t>：</a:t>
            </a:r>
            <a:r>
              <a:rPr lang="zh-CN" altLang="en-US" smtClean="0"/>
              <a:t>     </a:t>
            </a:r>
          </a:p>
          <a:p>
            <a:pPr algn="just" eaLnBrk="1" hangingPunct="1">
              <a:lnSpc>
                <a:spcPct val="70000"/>
              </a:lnSpc>
              <a:buSzPct val="50000"/>
              <a:buFont typeface="宋体" pitchFamily="2" charset="-122"/>
              <a:buNone/>
            </a:pPr>
            <a:r>
              <a:rPr lang="zh-CN" altLang="en-US" smtClean="0"/>
              <a:t>    </a:t>
            </a:r>
            <a:r>
              <a:rPr lang="en-US" altLang="zh-CN" sz="2100" smtClean="0"/>
              <a:t>SELECT DISTINCT Sno</a:t>
            </a:r>
          </a:p>
          <a:p>
            <a:pPr algn="just" eaLnBrk="1" hangingPunct="1">
              <a:lnSpc>
                <a:spcPct val="70000"/>
              </a:lnSpc>
              <a:buSzPct val="50000"/>
              <a:buFont typeface="宋体" pitchFamily="2" charset="-122"/>
              <a:buNone/>
            </a:pPr>
            <a:r>
              <a:rPr lang="en-US" altLang="zh-CN" sz="2100" smtClean="0"/>
              <a:t>         FROM SC SCX</a:t>
            </a:r>
          </a:p>
          <a:p>
            <a:pPr algn="just" eaLnBrk="1" hangingPunct="1">
              <a:lnSpc>
                <a:spcPct val="70000"/>
              </a:lnSpc>
              <a:buSzPct val="50000"/>
              <a:buFont typeface="宋体" pitchFamily="2" charset="-122"/>
              <a:buNone/>
            </a:pPr>
            <a:r>
              <a:rPr lang="en-US" altLang="zh-CN" sz="2100" smtClean="0"/>
              <a:t>         WHERE NOT EXISTS</a:t>
            </a:r>
          </a:p>
          <a:p>
            <a:pPr algn="just" eaLnBrk="1" hangingPunct="1">
              <a:lnSpc>
                <a:spcPct val="70000"/>
              </a:lnSpc>
              <a:buSzPct val="50000"/>
              <a:buFont typeface="宋体" pitchFamily="2" charset="-122"/>
              <a:buNone/>
            </a:pPr>
            <a:r>
              <a:rPr lang="en-US" altLang="zh-CN" sz="2100" smtClean="0"/>
              <a:t>               (SELECT *</a:t>
            </a:r>
          </a:p>
          <a:p>
            <a:pPr algn="just" eaLnBrk="1" hangingPunct="1">
              <a:lnSpc>
                <a:spcPct val="70000"/>
              </a:lnSpc>
              <a:buSzPct val="50000"/>
              <a:buFont typeface="宋体" pitchFamily="2" charset="-122"/>
              <a:buNone/>
            </a:pPr>
            <a:r>
              <a:rPr lang="en-US" altLang="zh-CN" sz="2100" smtClean="0"/>
              <a:t>                FROM SC SCY</a:t>
            </a:r>
          </a:p>
          <a:p>
            <a:pPr algn="just" eaLnBrk="1" hangingPunct="1">
              <a:lnSpc>
                <a:spcPct val="70000"/>
              </a:lnSpc>
              <a:buSzPct val="50000"/>
              <a:buFont typeface="宋体" pitchFamily="2" charset="-122"/>
              <a:buNone/>
            </a:pPr>
            <a:r>
              <a:rPr lang="en-US" altLang="zh-CN" sz="2100" smtClean="0"/>
              <a:t>                WHERE SCY.Sno = ' 95002 '  AND</a:t>
            </a:r>
          </a:p>
          <a:p>
            <a:pPr algn="just" eaLnBrk="1" hangingPunct="1">
              <a:lnSpc>
                <a:spcPct val="70000"/>
              </a:lnSpc>
              <a:buSzPct val="50000"/>
              <a:buFont typeface="宋体" pitchFamily="2" charset="-122"/>
              <a:buNone/>
            </a:pPr>
            <a:r>
              <a:rPr lang="en-US" altLang="zh-CN" sz="2100" smtClean="0"/>
              <a:t>                     NOT EXISTS</a:t>
            </a:r>
          </a:p>
          <a:p>
            <a:pPr algn="just" eaLnBrk="1" hangingPunct="1">
              <a:lnSpc>
                <a:spcPct val="70000"/>
              </a:lnSpc>
              <a:buSzPct val="50000"/>
              <a:buFont typeface="宋体" pitchFamily="2" charset="-122"/>
              <a:buNone/>
            </a:pPr>
            <a:r>
              <a:rPr lang="en-US" altLang="zh-CN" sz="2100" smtClean="0"/>
              <a:t>                          (SELECT *</a:t>
            </a:r>
          </a:p>
          <a:p>
            <a:pPr algn="just" eaLnBrk="1" hangingPunct="1">
              <a:lnSpc>
                <a:spcPct val="70000"/>
              </a:lnSpc>
              <a:buSzPct val="50000"/>
              <a:buFont typeface="宋体" pitchFamily="2" charset="-122"/>
              <a:buNone/>
            </a:pPr>
            <a:r>
              <a:rPr lang="en-US" altLang="zh-CN" sz="2100" smtClean="0"/>
              <a:t>                           FROM SC SCZ</a:t>
            </a:r>
          </a:p>
          <a:p>
            <a:pPr algn="just" eaLnBrk="1" hangingPunct="1">
              <a:lnSpc>
                <a:spcPct val="70000"/>
              </a:lnSpc>
              <a:buSzPct val="50000"/>
              <a:buFont typeface="宋体" pitchFamily="2" charset="-122"/>
              <a:buNone/>
            </a:pPr>
            <a:r>
              <a:rPr lang="en-US" altLang="zh-CN" sz="2100" smtClean="0"/>
              <a:t>                           WHERE SCZ.Sno=SCX.Sno AND</a:t>
            </a:r>
          </a:p>
          <a:p>
            <a:pPr eaLnBrk="1" hangingPunct="1">
              <a:lnSpc>
                <a:spcPct val="70000"/>
              </a:lnSpc>
              <a:buSzPct val="50000"/>
              <a:buFont typeface="宋体" pitchFamily="2" charset="-122"/>
              <a:buNone/>
            </a:pPr>
            <a:r>
              <a:rPr lang="en-US" altLang="zh-CN" sz="2100" smtClean="0"/>
              <a:t>                                           SCZ.Cno=SCY.Cno))</a:t>
            </a:r>
            <a:r>
              <a:rPr lang="zh-CN" altLang="en-US" sz="2100" smtClean="0"/>
              <a:t>；</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en-US" altLang="zh-CN" smtClean="0"/>
              <a:t>3.3  </a:t>
            </a:r>
            <a:r>
              <a:rPr lang="zh-CN" altLang="en-US" smtClean="0"/>
              <a:t>查    询 </a:t>
            </a:r>
          </a:p>
        </p:txBody>
      </p:sp>
      <p:sp>
        <p:nvSpPr>
          <p:cNvPr id="206851" name="Rectangle 3"/>
          <p:cNvSpPr>
            <a:spLocks noGrp="1" noChangeArrowheads="1"/>
          </p:cNvSpPr>
          <p:nvPr>
            <p:ph type="body" idx="1"/>
          </p:nvPr>
        </p:nvSpPr>
        <p:spPr/>
        <p:txBody>
          <a:bodyPr/>
          <a:lstStyle/>
          <a:p>
            <a:pPr algn="just" eaLnBrk="1" hangingPunct="1"/>
            <a:r>
              <a:rPr lang="en-US" altLang="zh-CN" smtClean="0"/>
              <a:t>3.3.1 </a:t>
            </a:r>
            <a:r>
              <a:rPr lang="zh-CN" altLang="en-US" smtClean="0"/>
              <a:t>单表查询</a:t>
            </a:r>
          </a:p>
          <a:p>
            <a:pPr algn="just" eaLnBrk="1" hangingPunct="1"/>
            <a:r>
              <a:rPr lang="en-US" altLang="zh-CN" smtClean="0"/>
              <a:t>3.3.2 </a:t>
            </a:r>
            <a:r>
              <a:rPr lang="zh-CN" altLang="en-US" smtClean="0"/>
              <a:t>连接查询</a:t>
            </a:r>
          </a:p>
          <a:p>
            <a:pPr algn="just" eaLnBrk="1" hangingPunct="1"/>
            <a:r>
              <a:rPr lang="en-US" altLang="zh-CN" smtClean="0"/>
              <a:t>3.3.3 </a:t>
            </a:r>
            <a:r>
              <a:rPr lang="zh-CN" altLang="en-US" smtClean="0"/>
              <a:t>嵌套查询</a:t>
            </a:r>
          </a:p>
          <a:p>
            <a:pPr algn="just" eaLnBrk="1" hangingPunct="1"/>
            <a:r>
              <a:rPr lang="en-US" altLang="zh-CN" smtClean="0">
                <a:solidFill>
                  <a:schemeClr val="accent2"/>
                </a:solidFill>
              </a:rPr>
              <a:t>3.3.4 </a:t>
            </a:r>
            <a:r>
              <a:rPr lang="zh-CN" altLang="en-US" smtClean="0">
                <a:solidFill>
                  <a:schemeClr val="accent2"/>
                </a:solidFill>
              </a:rPr>
              <a:t>集合查询</a:t>
            </a:r>
          </a:p>
          <a:p>
            <a:pPr eaLnBrk="1" hangingPunct="1"/>
            <a:r>
              <a:rPr lang="en-US" altLang="zh-CN" smtClean="0"/>
              <a:t>3.3.5 </a:t>
            </a:r>
            <a:r>
              <a:rPr lang="zh-CN" altLang="en-US" smtClean="0"/>
              <a:t>小结 </a:t>
            </a: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r>
              <a:rPr lang="en-US" altLang="zh-CN" smtClean="0">
                <a:latin typeface="宋体" pitchFamily="2" charset="-122"/>
              </a:rPr>
              <a:t>3.3.4  </a:t>
            </a:r>
            <a:r>
              <a:rPr lang="zh-CN" altLang="en-US" smtClean="0">
                <a:latin typeface="宋体" pitchFamily="2" charset="-122"/>
              </a:rPr>
              <a:t>集合查询</a:t>
            </a:r>
          </a:p>
        </p:txBody>
      </p:sp>
      <p:sp>
        <p:nvSpPr>
          <p:cNvPr id="207875" name="Rectangle 3"/>
          <p:cNvSpPr>
            <a:spLocks noGrp="1" noChangeArrowheads="1"/>
          </p:cNvSpPr>
          <p:nvPr>
            <p:ph type="body" idx="1"/>
          </p:nvPr>
        </p:nvSpPr>
        <p:spPr/>
        <p:txBody>
          <a:bodyPr/>
          <a:lstStyle/>
          <a:p>
            <a:pPr algn="just" eaLnBrk="1" hangingPunct="1">
              <a:lnSpc>
                <a:spcPct val="90000"/>
              </a:lnSpc>
            </a:pPr>
            <a:r>
              <a:rPr lang="zh-CN" altLang="en-US" smtClean="0">
                <a:latin typeface="宋体" pitchFamily="2" charset="-122"/>
              </a:rPr>
              <a:t>标准</a:t>
            </a:r>
            <a:r>
              <a:rPr lang="en-US" altLang="zh-CN" smtClean="0">
                <a:latin typeface="宋体" pitchFamily="2" charset="-122"/>
              </a:rPr>
              <a:t>SQL</a:t>
            </a:r>
            <a:r>
              <a:rPr lang="zh-CN" altLang="en-US" smtClean="0">
                <a:latin typeface="宋体" pitchFamily="2" charset="-122"/>
              </a:rPr>
              <a:t>直接支持的集合操作种类</a:t>
            </a:r>
          </a:p>
          <a:p>
            <a:pPr lvl="1" algn="just" eaLnBrk="1" hangingPunct="1">
              <a:lnSpc>
                <a:spcPct val="90000"/>
              </a:lnSpc>
            </a:pPr>
            <a:r>
              <a:rPr lang="zh-CN" altLang="en-US" sz="3000" smtClean="0">
                <a:latin typeface="宋体" pitchFamily="2" charset="-122"/>
              </a:rPr>
              <a:t>并操作</a:t>
            </a:r>
            <a:r>
              <a:rPr lang="en-US" altLang="zh-CN" sz="3000" smtClean="0">
                <a:latin typeface="宋体" pitchFamily="2" charset="-122"/>
              </a:rPr>
              <a:t>(UNION)</a:t>
            </a:r>
          </a:p>
          <a:p>
            <a:pPr lvl="1" algn="just" eaLnBrk="1" hangingPunct="1">
              <a:lnSpc>
                <a:spcPct val="90000"/>
              </a:lnSpc>
            </a:pPr>
            <a:endParaRPr lang="en-US" altLang="zh-CN" sz="3000" smtClean="0">
              <a:latin typeface="宋体" pitchFamily="2" charset="-122"/>
            </a:endParaRPr>
          </a:p>
          <a:p>
            <a:pPr algn="just" eaLnBrk="1" hangingPunct="1">
              <a:lnSpc>
                <a:spcPct val="90000"/>
              </a:lnSpc>
            </a:pPr>
            <a:r>
              <a:rPr lang="zh-CN" altLang="en-US" smtClean="0">
                <a:latin typeface="宋体" pitchFamily="2" charset="-122"/>
              </a:rPr>
              <a:t>一般商用数据库支持的集合操作种类</a:t>
            </a:r>
          </a:p>
          <a:p>
            <a:pPr lvl="1" algn="just" eaLnBrk="1" hangingPunct="1">
              <a:lnSpc>
                <a:spcPct val="90000"/>
              </a:lnSpc>
            </a:pPr>
            <a:r>
              <a:rPr lang="zh-CN" altLang="en-US" sz="3000" smtClean="0">
                <a:latin typeface="宋体" pitchFamily="2" charset="-122"/>
              </a:rPr>
              <a:t>并操作</a:t>
            </a:r>
            <a:r>
              <a:rPr lang="en-US" altLang="zh-CN" sz="3000" smtClean="0">
                <a:latin typeface="宋体" pitchFamily="2" charset="-122"/>
              </a:rPr>
              <a:t>(UNION)</a:t>
            </a:r>
          </a:p>
          <a:p>
            <a:pPr lvl="1" algn="just" eaLnBrk="1" hangingPunct="1">
              <a:lnSpc>
                <a:spcPct val="90000"/>
              </a:lnSpc>
            </a:pPr>
            <a:r>
              <a:rPr lang="zh-CN" altLang="en-US" sz="3000" smtClean="0">
                <a:latin typeface="宋体" pitchFamily="2" charset="-122"/>
              </a:rPr>
              <a:t>交操作</a:t>
            </a:r>
            <a:r>
              <a:rPr lang="en-US" altLang="zh-CN" sz="3000" smtClean="0">
                <a:latin typeface="宋体" pitchFamily="2" charset="-122"/>
              </a:rPr>
              <a:t>(INTERSECT)</a:t>
            </a:r>
          </a:p>
          <a:p>
            <a:pPr lvl="1" algn="just" eaLnBrk="1" hangingPunct="1">
              <a:lnSpc>
                <a:spcPct val="90000"/>
              </a:lnSpc>
            </a:pPr>
            <a:r>
              <a:rPr lang="zh-CN" altLang="en-US" sz="3000" smtClean="0">
                <a:latin typeface="宋体" pitchFamily="2" charset="-122"/>
              </a:rPr>
              <a:t>差操作</a:t>
            </a:r>
            <a:r>
              <a:rPr lang="en-US" altLang="zh-CN" sz="3000" smtClean="0">
                <a:latin typeface="宋体" pitchFamily="2" charset="-122"/>
              </a:rPr>
              <a:t>(MINUS)</a:t>
            </a:r>
          </a:p>
          <a:p>
            <a:pPr algn="just" eaLnBrk="1" hangingPunct="1">
              <a:lnSpc>
                <a:spcPct val="90000"/>
              </a:lnSpc>
            </a:pPr>
            <a:endParaRPr lang="en-US" altLang="zh-CN" sz="3400" smtClean="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en-US" altLang="zh-CN" smtClean="0"/>
              <a:t>1</a:t>
            </a:r>
            <a:r>
              <a:rPr lang="zh-CN" altLang="en-US" smtClean="0"/>
              <a:t>． 并操作</a:t>
            </a:r>
          </a:p>
        </p:txBody>
      </p:sp>
      <p:sp>
        <p:nvSpPr>
          <p:cNvPr id="208899" name="Rectangle 3"/>
          <p:cNvSpPr>
            <a:spLocks noGrp="1" noChangeArrowheads="1"/>
          </p:cNvSpPr>
          <p:nvPr>
            <p:ph type="body" idx="1"/>
          </p:nvPr>
        </p:nvSpPr>
        <p:spPr/>
        <p:txBody>
          <a:bodyPr/>
          <a:lstStyle/>
          <a:p>
            <a:pPr eaLnBrk="1" hangingPunct="1"/>
            <a:r>
              <a:rPr lang="zh-CN" altLang="en-US" sz="3400" dirty="0" smtClean="0"/>
              <a:t>形式</a:t>
            </a:r>
          </a:p>
          <a:p>
            <a:pPr lvl="1" eaLnBrk="1" hangingPunct="1">
              <a:buFont typeface="Wingdings" pitchFamily="2" charset="2"/>
              <a:buNone/>
            </a:pPr>
            <a:r>
              <a:rPr lang="zh-CN" altLang="en-US" dirty="0" smtClean="0"/>
              <a:t>		</a:t>
            </a:r>
            <a:r>
              <a:rPr lang="en-US" altLang="zh-CN" dirty="0" smtClean="0"/>
              <a:t>&lt;</a:t>
            </a:r>
            <a:r>
              <a:rPr lang="zh-CN" altLang="en-US" dirty="0" smtClean="0"/>
              <a:t>查询块</a:t>
            </a:r>
            <a:r>
              <a:rPr lang="en-US" altLang="zh-CN" dirty="0" smtClean="0"/>
              <a:t>&gt;</a:t>
            </a:r>
          </a:p>
          <a:p>
            <a:pPr lvl="1" eaLnBrk="1" hangingPunct="1">
              <a:buFont typeface="Wingdings" pitchFamily="2" charset="2"/>
              <a:buNone/>
            </a:pPr>
            <a:r>
              <a:rPr lang="en-US" altLang="zh-CN" dirty="0" smtClean="0"/>
              <a:t>	 UNION</a:t>
            </a:r>
          </a:p>
          <a:p>
            <a:pPr lvl="1" eaLnBrk="1" hangingPunct="1">
              <a:buFont typeface="Wingdings" pitchFamily="2" charset="2"/>
              <a:buNone/>
            </a:pPr>
            <a:r>
              <a:rPr lang="en-US" altLang="zh-CN" dirty="0" smtClean="0"/>
              <a:t>	 &lt;</a:t>
            </a:r>
            <a:r>
              <a:rPr lang="zh-CN" altLang="en-US" dirty="0" smtClean="0"/>
              <a:t>查询块</a:t>
            </a:r>
            <a:r>
              <a:rPr lang="en-US" altLang="zh-CN" dirty="0" smtClean="0"/>
              <a:t>&gt;</a:t>
            </a:r>
            <a:endParaRPr lang="en-US" altLang="zh-CN" sz="3000" dirty="0" smtClean="0"/>
          </a:p>
          <a:p>
            <a:pPr lvl="1" eaLnBrk="1" hangingPunct="1"/>
            <a:endParaRPr lang="en-US" altLang="zh-CN" dirty="0" smtClean="0"/>
          </a:p>
          <a:p>
            <a:pPr lvl="1" eaLnBrk="1" hangingPunct="1"/>
            <a:r>
              <a:rPr lang="zh-CN" altLang="en-US" dirty="0" smtClean="0"/>
              <a:t>参加</a:t>
            </a:r>
            <a:r>
              <a:rPr lang="en-US" altLang="zh-CN" dirty="0" smtClean="0"/>
              <a:t>UNION</a:t>
            </a:r>
            <a:r>
              <a:rPr lang="zh-CN" altLang="en-US" dirty="0" smtClean="0"/>
              <a:t>操作的各结果表的</a:t>
            </a:r>
            <a:r>
              <a:rPr lang="zh-CN" altLang="en-US" dirty="0" smtClean="0">
                <a:solidFill>
                  <a:srgbClr val="FF0000"/>
                </a:solidFill>
              </a:rPr>
              <a:t>列数必须相同</a:t>
            </a:r>
            <a:r>
              <a:rPr lang="zh-CN" altLang="en-US" dirty="0" smtClean="0"/>
              <a:t>；对应项的</a:t>
            </a:r>
            <a:r>
              <a:rPr lang="zh-CN" altLang="en-US" dirty="0" smtClean="0">
                <a:solidFill>
                  <a:srgbClr val="FF0000"/>
                </a:solidFill>
              </a:rPr>
              <a:t>数据类型也必须相同</a:t>
            </a: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r>
              <a:rPr lang="zh-CN" altLang="en-US" smtClean="0"/>
              <a:t>并操作（续）</a:t>
            </a:r>
          </a:p>
        </p:txBody>
      </p:sp>
      <p:sp>
        <p:nvSpPr>
          <p:cNvPr id="20992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smtClean="0"/>
              <a:t>[</a:t>
            </a:r>
            <a:r>
              <a:rPr lang="zh-CN" altLang="en-US" sz="2600" smtClean="0"/>
              <a:t>例</a:t>
            </a:r>
            <a:r>
              <a:rPr lang="en-US" altLang="zh-CN" sz="2600" smtClean="0"/>
              <a:t>45]  </a:t>
            </a:r>
            <a:r>
              <a:rPr lang="zh-CN" altLang="en-US" sz="2600" smtClean="0"/>
              <a:t>查询计算机科学系的学生及年龄不大于</a:t>
            </a:r>
            <a:r>
              <a:rPr lang="en-US" altLang="zh-CN" sz="2600" smtClean="0"/>
              <a:t>19</a:t>
            </a:r>
            <a:r>
              <a:rPr lang="zh-CN" altLang="en-US" sz="2600" smtClean="0"/>
              <a:t>岁的学生。</a:t>
            </a:r>
          </a:p>
          <a:p>
            <a:pPr eaLnBrk="1" hangingPunct="1">
              <a:lnSpc>
                <a:spcPct val="90000"/>
              </a:lnSpc>
              <a:buFont typeface="Wingdings" pitchFamily="2" charset="2"/>
              <a:buNone/>
            </a:pPr>
            <a:r>
              <a:rPr lang="zh-CN" altLang="en-US" sz="2600" smtClean="0"/>
              <a:t>方法一：</a:t>
            </a:r>
          </a:p>
          <a:p>
            <a:pPr eaLnBrk="1" hangingPunct="1">
              <a:lnSpc>
                <a:spcPct val="90000"/>
              </a:lnSpc>
              <a:buFont typeface="Wingdings" pitchFamily="2" charset="2"/>
              <a:buNone/>
            </a:pPr>
            <a:r>
              <a:rPr lang="zh-CN" altLang="en-US" sz="2600" smtClean="0"/>
              <a:t>        </a:t>
            </a:r>
            <a:r>
              <a:rPr lang="en-US" altLang="zh-CN" sz="2600" smtClean="0"/>
              <a:t>SELECT *</a:t>
            </a:r>
          </a:p>
          <a:p>
            <a:pPr eaLnBrk="1" hangingPunct="1">
              <a:lnSpc>
                <a:spcPct val="90000"/>
              </a:lnSpc>
              <a:buFont typeface="Wingdings" pitchFamily="2" charset="2"/>
              <a:buNone/>
            </a:pPr>
            <a:r>
              <a:rPr lang="en-US" altLang="zh-CN" sz="2600" smtClean="0"/>
              <a:t>        FROM Student</a:t>
            </a:r>
          </a:p>
          <a:p>
            <a:pPr eaLnBrk="1" hangingPunct="1">
              <a:lnSpc>
                <a:spcPct val="90000"/>
              </a:lnSpc>
              <a:buFont typeface="Wingdings" pitchFamily="2" charset="2"/>
              <a:buNone/>
            </a:pPr>
            <a:r>
              <a:rPr lang="en-US" altLang="zh-CN" sz="2600" smtClean="0"/>
              <a:t>        WHERE Sdept= 'CS'</a:t>
            </a:r>
          </a:p>
          <a:p>
            <a:pPr eaLnBrk="1" hangingPunct="1">
              <a:lnSpc>
                <a:spcPct val="90000"/>
              </a:lnSpc>
              <a:buFont typeface="Wingdings" pitchFamily="2" charset="2"/>
              <a:buNone/>
            </a:pPr>
            <a:r>
              <a:rPr lang="en-US" altLang="zh-CN" sz="2600" smtClean="0"/>
              <a:t>        UNION</a:t>
            </a:r>
          </a:p>
          <a:p>
            <a:pPr eaLnBrk="1" hangingPunct="1">
              <a:lnSpc>
                <a:spcPct val="90000"/>
              </a:lnSpc>
              <a:buFont typeface="Wingdings" pitchFamily="2" charset="2"/>
              <a:buNone/>
            </a:pPr>
            <a:r>
              <a:rPr lang="en-US" altLang="zh-CN" sz="2600" smtClean="0"/>
              <a:t>        SELECT *</a:t>
            </a:r>
          </a:p>
          <a:p>
            <a:pPr eaLnBrk="1" hangingPunct="1">
              <a:lnSpc>
                <a:spcPct val="90000"/>
              </a:lnSpc>
              <a:buFont typeface="Wingdings" pitchFamily="2" charset="2"/>
              <a:buNone/>
            </a:pPr>
            <a:r>
              <a:rPr lang="en-US" altLang="zh-CN" sz="2600" smtClean="0"/>
              <a:t>        FROM Student</a:t>
            </a:r>
          </a:p>
          <a:p>
            <a:pPr eaLnBrk="1" hangingPunct="1">
              <a:lnSpc>
                <a:spcPct val="90000"/>
              </a:lnSpc>
              <a:buFont typeface="Wingdings" pitchFamily="2" charset="2"/>
              <a:buNone/>
            </a:pPr>
            <a:r>
              <a:rPr lang="en-US" altLang="zh-CN" sz="2600" smtClean="0"/>
              <a:t>        WHERE Sage&lt;=19</a:t>
            </a:r>
            <a:r>
              <a:rPr lang="zh-CN" altLang="en-US" sz="2600" smtClean="0"/>
              <a:t>；</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r>
              <a:rPr lang="zh-CN" altLang="en-US" smtClean="0"/>
              <a:t>并操作（续）</a:t>
            </a:r>
          </a:p>
        </p:txBody>
      </p:sp>
      <p:sp>
        <p:nvSpPr>
          <p:cNvPr id="210947" name="Rectangle 3"/>
          <p:cNvSpPr>
            <a:spLocks noGrp="1" noChangeArrowheads="1"/>
          </p:cNvSpPr>
          <p:nvPr>
            <p:ph type="body" idx="1"/>
          </p:nvPr>
        </p:nvSpPr>
        <p:spPr/>
        <p:txBody>
          <a:bodyPr/>
          <a:lstStyle/>
          <a:p>
            <a:pPr eaLnBrk="1" hangingPunct="1">
              <a:buFont typeface="Wingdings" pitchFamily="2" charset="2"/>
              <a:buNone/>
            </a:pPr>
            <a:r>
              <a:rPr lang="zh-CN" altLang="en-US" smtClean="0"/>
              <a:t>方法二：</a:t>
            </a:r>
          </a:p>
          <a:p>
            <a:pPr eaLnBrk="1" hangingPunct="1">
              <a:buFont typeface="Wingdings" pitchFamily="2" charset="2"/>
              <a:buNone/>
            </a:pPr>
            <a:r>
              <a:rPr lang="zh-CN" altLang="en-US" smtClean="0"/>
              <a:t>       </a:t>
            </a:r>
            <a:r>
              <a:rPr lang="en-US" altLang="zh-CN" sz="2600" smtClean="0"/>
              <a:t>SELECT  DISTINCT  *</a:t>
            </a:r>
          </a:p>
          <a:p>
            <a:pPr eaLnBrk="1" hangingPunct="1">
              <a:buFont typeface="Wingdings" pitchFamily="2" charset="2"/>
              <a:buNone/>
            </a:pPr>
            <a:r>
              <a:rPr lang="en-US" altLang="zh-CN" sz="2600" smtClean="0"/>
              <a:t>        FROM Student</a:t>
            </a:r>
          </a:p>
          <a:p>
            <a:pPr eaLnBrk="1" hangingPunct="1">
              <a:buFont typeface="Wingdings" pitchFamily="2" charset="2"/>
              <a:buNone/>
            </a:pPr>
            <a:r>
              <a:rPr lang="en-US" altLang="zh-CN" sz="2600" smtClean="0"/>
              <a:t>        WHERE Sdept= 'CS'  OR  Sage&lt;=19</a:t>
            </a:r>
            <a:r>
              <a:rPr lang="zh-CN" altLang="en-US" sz="2600" smtClean="0"/>
              <a:t>；</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r>
              <a:rPr lang="zh-CN" altLang="en-US" smtClean="0"/>
              <a:t>并操作（续）</a:t>
            </a:r>
          </a:p>
        </p:txBody>
      </p:sp>
      <p:sp>
        <p:nvSpPr>
          <p:cNvPr id="21197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smtClean="0"/>
              <a:t>[</a:t>
            </a:r>
            <a:r>
              <a:rPr lang="zh-CN" altLang="en-US" sz="2600" smtClean="0"/>
              <a:t>例</a:t>
            </a:r>
            <a:r>
              <a:rPr lang="en-US" altLang="zh-CN" sz="2600" smtClean="0"/>
              <a:t>46]  </a:t>
            </a:r>
            <a:r>
              <a:rPr lang="zh-CN" altLang="en-US" sz="2600" smtClean="0"/>
              <a:t>查询选修了课程</a:t>
            </a:r>
            <a:r>
              <a:rPr lang="en-US" altLang="zh-CN" sz="2600" smtClean="0"/>
              <a:t>1</a:t>
            </a:r>
            <a:r>
              <a:rPr lang="zh-CN" altLang="en-US" sz="2600" smtClean="0"/>
              <a:t>或者选修了课程</a:t>
            </a:r>
            <a:r>
              <a:rPr lang="en-US" altLang="zh-CN" sz="2600" smtClean="0"/>
              <a:t>2</a:t>
            </a:r>
            <a:r>
              <a:rPr lang="zh-CN" altLang="en-US" sz="2600" smtClean="0"/>
              <a:t>的学生。</a:t>
            </a:r>
          </a:p>
          <a:p>
            <a:pPr eaLnBrk="1" hangingPunct="1">
              <a:lnSpc>
                <a:spcPct val="90000"/>
              </a:lnSpc>
              <a:buFont typeface="Wingdings" pitchFamily="2" charset="2"/>
              <a:buNone/>
            </a:pPr>
            <a:r>
              <a:rPr lang="zh-CN" altLang="en-US" sz="2600" smtClean="0"/>
              <a:t>方法一：</a:t>
            </a:r>
          </a:p>
          <a:p>
            <a:pPr eaLnBrk="1" hangingPunct="1">
              <a:lnSpc>
                <a:spcPct val="90000"/>
              </a:lnSpc>
              <a:buFont typeface="Wingdings" pitchFamily="2" charset="2"/>
              <a:buNone/>
            </a:pPr>
            <a:r>
              <a:rPr lang="zh-CN" altLang="en-US" sz="2600" smtClean="0"/>
              <a:t>        </a:t>
            </a:r>
            <a:r>
              <a:rPr lang="en-US" altLang="zh-CN" sz="2600" smtClean="0"/>
              <a:t>SELECT Sno</a:t>
            </a:r>
          </a:p>
          <a:p>
            <a:pPr eaLnBrk="1" hangingPunct="1">
              <a:lnSpc>
                <a:spcPct val="90000"/>
              </a:lnSpc>
              <a:buFont typeface="Wingdings" pitchFamily="2" charset="2"/>
              <a:buNone/>
            </a:pPr>
            <a:r>
              <a:rPr lang="en-US" altLang="zh-CN" sz="2600" smtClean="0"/>
              <a:t>        FROM SC</a:t>
            </a:r>
          </a:p>
          <a:p>
            <a:pPr eaLnBrk="1" hangingPunct="1">
              <a:lnSpc>
                <a:spcPct val="90000"/>
              </a:lnSpc>
              <a:buFont typeface="Wingdings" pitchFamily="2" charset="2"/>
              <a:buNone/>
            </a:pPr>
            <a:r>
              <a:rPr lang="en-US" altLang="zh-CN" sz="2600" smtClean="0"/>
              <a:t>        WHERE Cno=' 1 '</a:t>
            </a:r>
          </a:p>
          <a:p>
            <a:pPr eaLnBrk="1" hangingPunct="1">
              <a:lnSpc>
                <a:spcPct val="90000"/>
              </a:lnSpc>
              <a:buFont typeface="Wingdings" pitchFamily="2" charset="2"/>
              <a:buNone/>
            </a:pPr>
            <a:r>
              <a:rPr lang="en-US" altLang="zh-CN" sz="2600" smtClean="0"/>
              <a:t>        UNION</a:t>
            </a:r>
          </a:p>
          <a:p>
            <a:pPr eaLnBrk="1" hangingPunct="1">
              <a:lnSpc>
                <a:spcPct val="90000"/>
              </a:lnSpc>
              <a:buFont typeface="Wingdings" pitchFamily="2" charset="2"/>
              <a:buNone/>
            </a:pPr>
            <a:r>
              <a:rPr lang="en-US" altLang="zh-CN" sz="2600" smtClean="0"/>
              <a:t>        SELECT Sno</a:t>
            </a:r>
          </a:p>
          <a:p>
            <a:pPr eaLnBrk="1" hangingPunct="1">
              <a:lnSpc>
                <a:spcPct val="90000"/>
              </a:lnSpc>
              <a:buFont typeface="Wingdings" pitchFamily="2" charset="2"/>
              <a:buNone/>
            </a:pPr>
            <a:r>
              <a:rPr lang="en-US" altLang="zh-CN" sz="2600" smtClean="0"/>
              <a:t>        FROM SC</a:t>
            </a:r>
          </a:p>
          <a:p>
            <a:pPr eaLnBrk="1" hangingPunct="1">
              <a:lnSpc>
                <a:spcPct val="90000"/>
              </a:lnSpc>
              <a:buFont typeface="Wingdings" pitchFamily="2" charset="2"/>
              <a:buNone/>
            </a:pPr>
            <a:r>
              <a:rPr lang="en-US" altLang="zh-CN" sz="2600" smtClean="0"/>
              <a:t>        WHERE Cno= ' 2 '</a:t>
            </a:r>
            <a:r>
              <a:rPr lang="zh-CN" altLang="en-US" sz="2600" smtClean="0"/>
              <a:t>；</a:t>
            </a:r>
          </a:p>
          <a:p>
            <a:pPr eaLnBrk="1" hangingPunct="1">
              <a:lnSpc>
                <a:spcPct val="90000"/>
              </a:lnSpc>
              <a:buFont typeface="Wingdings" pitchFamily="2" charset="2"/>
              <a:buNone/>
            </a:pPr>
            <a:endParaRPr lang="en-US" altLang="zh-CN" sz="2600" smtClean="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zh-CN" altLang="en-US" smtClean="0"/>
              <a:t>并操作（续）</a:t>
            </a:r>
          </a:p>
        </p:txBody>
      </p:sp>
      <p:sp>
        <p:nvSpPr>
          <p:cNvPr id="212995" name="Rectangle 3"/>
          <p:cNvSpPr>
            <a:spLocks noGrp="1" noChangeArrowheads="1"/>
          </p:cNvSpPr>
          <p:nvPr>
            <p:ph type="body" idx="1"/>
          </p:nvPr>
        </p:nvSpPr>
        <p:spPr/>
        <p:txBody>
          <a:bodyPr/>
          <a:lstStyle/>
          <a:p>
            <a:pPr eaLnBrk="1" hangingPunct="1">
              <a:buFont typeface="Wingdings" pitchFamily="2" charset="2"/>
              <a:buNone/>
            </a:pPr>
            <a:r>
              <a:rPr lang="zh-CN" altLang="en-US" smtClean="0"/>
              <a:t>方法二：</a:t>
            </a:r>
          </a:p>
          <a:p>
            <a:pPr eaLnBrk="1" hangingPunct="1">
              <a:buFont typeface="Wingdings" pitchFamily="2" charset="2"/>
              <a:buNone/>
            </a:pPr>
            <a:r>
              <a:rPr lang="zh-CN" altLang="en-US" smtClean="0"/>
              <a:t>       </a:t>
            </a:r>
            <a:r>
              <a:rPr lang="en-US" altLang="zh-CN" sz="2600" smtClean="0"/>
              <a:t>SELECT  DISTINCT  Sno</a:t>
            </a:r>
          </a:p>
          <a:p>
            <a:pPr eaLnBrk="1" hangingPunct="1">
              <a:buFont typeface="Wingdings" pitchFamily="2" charset="2"/>
              <a:buNone/>
            </a:pPr>
            <a:r>
              <a:rPr lang="en-US" altLang="zh-CN" sz="2600" smtClean="0"/>
              <a:t>        FROM SC</a:t>
            </a:r>
          </a:p>
          <a:p>
            <a:pPr eaLnBrk="1" hangingPunct="1">
              <a:buFont typeface="Wingdings" pitchFamily="2" charset="2"/>
              <a:buNone/>
            </a:pPr>
            <a:r>
              <a:rPr lang="en-US" altLang="zh-CN" sz="2600" smtClean="0"/>
              <a:t>        WHERE Cno=' 1 '  OR  Cno= ' 2 '</a:t>
            </a:r>
            <a:r>
              <a:rPr lang="zh-CN" altLang="en-US" sz="2600" smtClean="0"/>
              <a:t>；</a:t>
            </a:r>
          </a:p>
          <a:p>
            <a:pPr eaLnBrk="1" hangingPunct="1">
              <a:buFont typeface="Wingdings" pitchFamily="2" charset="2"/>
              <a:buNone/>
            </a:pPr>
            <a:endParaRPr lang="zh-CN" altLang="en-US" sz="2600" smtClean="0"/>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r>
              <a:rPr lang="zh-CN" altLang="en-US" smtClean="0"/>
              <a:t>并操作（续）</a:t>
            </a:r>
          </a:p>
        </p:txBody>
      </p:sp>
      <p:sp>
        <p:nvSpPr>
          <p:cNvPr id="21401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smtClean="0"/>
              <a:t>[</a:t>
            </a:r>
            <a:r>
              <a:rPr lang="zh-CN" altLang="en-US" sz="2600" smtClean="0"/>
              <a:t>例</a:t>
            </a:r>
            <a:r>
              <a:rPr lang="en-US" altLang="zh-CN" sz="2600" smtClean="0"/>
              <a:t>47]  </a:t>
            </a:r>
            <a:r>
              <a:rPr lang="zh-CN" altLang="en-US" sz="2600" smtClean="0"/>
              <a:t>设数据库中有一教师表</a:t>
            </a:r>
            <a:r>
              <a:rPr lang="en-US" altLang="zh-CN" sz="2600" smtClean="0"/>
              <a:t>Teacher(Tno, Tname,...)</a:t>
            </a:r>
            <a:r>
              <a:rPr lang="zh-CN" altLang="en-US" sz="2600" smtClean="0"/>
              <a:t>。查询学校中所有师生的姓名。</a:t>
            </a:r>
          </a:p>
          <a:p>
            <a:pPr eaLnBrk="1" hangingPunct="1">
              <a:lnSpc>
                <a:spcPct val="90000"/>
              </a:lnSpc>
              <a:buFont typeface="Wingdings" pitchFamily="2" charset="2"/>
              <a:buNone/>
            </a:pPr>
            <a:r>
              <a:rPr lang="zh-CN" altLang="en-US" smtClean="0"/>
              <a:t>       </a:t>
            </a:r>
          </a:p>
          <a:p>
            <a:pPr eaLnBrk="1" hangingPunct="1">
              <a:lnSpc>
                <a:spcPct val="90000"/>
              </a:lnSpc>
              <a:buFont typeface="Wingdings" pitchFamily="2" charset="2"/>
              <a:buNone/>
            </a:pPr>
            <a:r>
              <a:rPr lang="zh-CN" altLang="en-US" smtClean="0"/>
              <a:t>       </a:t>
            </a:r>
            <a:r>
              <a:rPr lang="en-US" altLang="zh-CN" sz="2600" smtClean="0"/>
              <a:t>SELECT Sname</a:t>
            </a:r>
          </a:p>
          <a:p>
            <a:pPr eaLnBrk="1" hangingPunct="1">
              <a:lnSpc>
                <a:spcPct val="90000"/>
              </a:lnSpc>
              <a:buFont typeface="Wingdings" pitchFamily="2" charset="2"/>
              <a:buNone/>
            </a:pPr>
            <a:r>
              <a:rPr lang="en-US" altLang="zh-CN" sz="2600" smtClean="0"/>
              <a:t>        FROM Student</a:t>
            </a:r>
          </a:p>
          <a:p>
            <a:pPr eaLnBrk="1" hangingPunct="1">
              <a:lnSpc>
                <a:spcPct val="90000"/>
              </a:lnSpc>
              <a:buFont typeface="Wingdings" pitchFamily="2" charset="2"/>
              <a:buNone/>
            </a:pPr>
            <a:r>
              <a:rPr lang="en-US" altLang="zh-CN" sz="2600" smtClean="0"/>
              <a:t>        UNION</a:t>
            </a:r>
          </a:p>
          <a:p>
            <a:pPr eaLnBrk="1" hangingPunct="1">
              <a:lnSpc>
                <a:spcPct val="90000"/>
              </a:lnSpc>
              <a:buFont typeface="Wingdings" pitchFamily="2" charset="2"/>
              <a:buNone/>
            </a:pPr>
            <a:r>
              <a:rPr lang="en-US" altLang="zh-CN" sz="2600" smtClean="0"/>
              <a:t>        SELECT Tname</a:t>
            </a:r>
          </a:p>
          <a:p>
            <a:pPr eaLnBrk="1" hangingPunct="1">
              <a:lnSpc>
                <a:spcPct val="90000"/>
              </a:lnSpc>
              <a:buFont typeface="Wingdings" pitchFamily="2" charset="2"/>
              <a:buNone/>
            </a:pPr>
            <a:r>
              <a:rPr lang="en-US" altLang="zh-CN" sz="2600" smtClean="0"/>
              <a:t>        FROM Teacher;</a:t>
            </a:r>
          </a:p>
        </p:txBody>
      </p:sp>
      <p:sp>
        <p:nvSpPr>
          <p:cNvPr id="214020" name="AutoShape 4"/>
          <p:cNvSpPr>
            <a:spLocks noChangeArrowheads="1"/>
          </p:cNvSpPr>
          <p:nvPr/>
        </p:nvSpPr>
        <p:spPr bwMode="auto">
          <a:xfrm>
            <a:off x="7924800" y="5867400"/>
            <a:ext cx="838200" cy="609600"/>
          </a:xfrm>
          <a:prstGeom prst="irregularSeal1">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a:latin typeface="Times New Roman" pitchFamily="18" charset="0"/>
              </a:rPr>
              <a:t>new</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r>
              <a:rPr lang="en-US" altLang="zh-CN" smtClean="0"/>
              <a:t>2</a:t>
            </a:r>
            <a:r>
              <a:rPr lang="zh-CN" altLang="en-US" smtClean="0"/>
              <a:t>． 交操作</a:t>
            </a:r>
          </a:p>
        </p:txBody>
      </p:sp>
      <p:sp>
        <p:nvSpPr>
          <p:cNvPr id="215043" name="Rectangle 3"/>
          <p:cNvSpPr>
            <a:spLocks noGrp="1" noChangeArrowheads="1"/>
          </p:cNvSpPr>
          <p:nvPr>
            <p:ph type="body" idx="1"/>
          </p:nvPr>
        </p:nvSpPr>
        <p:spPr/>
        <p:txBody>
          <a:bodyPr/>
          <a:lstStyle/>
          <a:p>
            <a:pPr eaLnBrk="1" hangingPunct="1">
              <a:lnSpc>
                <a:spcPct val="140000"/>
              </a:lnSpc>
              <a:buFont typeface="宋体" pitchFamily="2" charset="-122"/>
              <a:buChar char="●"/>
            </a:pPr>
            <a:r>
              <a:rPr lang="zh-CN" altLang="en-US" smtClean="0"/>
              <a:t>标准</a:t>
            </a:r>
            <a:r>
              <a:rPr lang="en-US" altLang="zh-CN" smtClean="0"/>
              <a:t>SQL</a:t>
            </a:r>
            <a:r>
              <a:rPr lang="zh-CN" altLang="en-US" smtClean="0"/>
              <a:t>中没有提供集合交操作，但可用其他方法间接实现。</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3.2  </a:t>
            </a:r>
            <a:r>
              <a:rPr lang="zh-CN" altLang="en-US" smtClean="0"/>
              <a:t>数 据 定 义 </a:t>
            </a:r>
          </a:p>
        </p:txBody>
      </p:sp>
      <p:sp>
        <p:nvSpPr>
          <p:cNvPr id="23555" name="Rectangle 3"/>
          <p:cNvSpPr>
            <a:spLocks noGrp="1" noChangeArrowheads="1"/>
          </p:cNvSpPr>
          <p:nvPr>
            <p:ph type="body" idx="1"/>
          </p:nvPr>
        </p:nvSpPr>
        <p:spPr>
          <a:xfrm>
            <a:off x="1066800" y="2057400"/>
            <a:ext cx="7772400" cy="3657600"/>
          </a:xfrm>
        </p:spPr>
        <p:txBody>
          <a:bodyPr/>
          <a:lstStyle/>
          <a:p>
            <a:pPr eaLnBrk="1" hangingPunct="1">
              <a:lnSpc>
                <a:spcPct val="160000"/>
              </a:lnSpc>
            </a:pPr>
            <a:r>
              <a:rPr lang="en-US" altLang="zh-CN" smtClean="0"/>
              <a:t>3.2.1 </a:t>
            </a:r>
            <a:r>
              <a:rPr lang="zh-CN" altLang="en-US" smtClean="0"/>
              <a:t>定义、删除与修改基本表</a:t>
            </a:r>
          </a:p>
          <a:p>
            <a:pPr eaLnBrk="1" hangingPunct="1">
              <a:lnSpc>
                <a:spcPct val="160000"/>
              </a:lnSpc>
            </a:pPr>
            <a:r>
              <a:rPr lang="en-US" altLang="zh-CN" smtClean="0"/>
              <a:t>3.2.2 </a:t>
            </a:r>
            <a:r>
              <a:rPr lang="zh-CN" altLang="en-US" smtClean="0"/>
              <a:t>建立与删除索引</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r>
              <a:rPr lang="en-US" altLang="zh-CN" smtClean="0"/>
              <a:t>2</a:t>
            </a:r>
            <a:r>
              <a:rPr lang="zh-CN" altLang="en-US" smtClean="0"/>
              <a:t>． 交操作</a:t>
            </a:r>
          </a:p>
        </p:txBody>
      </p:sp>
      <p:sp>
        <p:nvSpPr>
          <p:cNvPr id="216067" name="Rectangle 3"/>
          <p:cNvSpPr>
            <a:spLocks noGrp="1" noChangeArrowheads="1"/>
          </p:cNvSpPr>
          <p:nvPr>
            <p:ph type="body" idx="1"/>
          </p:nvPr>
        </p:nvSpPr>
        <p:spPr/>
        <p:txBody>
          <a:bodyPr/>
          <a:lstStyle/>
          <a:p>
            <a:pPr eaLnBrk="1" hangingPunct="1">
              <a:lnSpc>
                <a:spcPct val="90000"/>
              </a:lnSpc>
              <a:buFont typeface="宋体" pitchFamily="2" charset="-122"/>
              <a:buNone/>
            </a:pPr>
            <a:r>
              <a:rPr lang="en-US" altLang="zh-CN" sz="2600" smtClean="0"/>
              <a:t>[</a:t>
            </a:r>
            <a:r>
              <a:rPr lang="zh-CN" altLang="en-US" sz="2600" smtClean="0"/>
              <a:t>例</a:t>
            </a:r>
            <a:r>
              <a:rPr lang="en-US" altLang="zh-CN" sz="2600" smtClean="0"/>
              <a:t>48]  </a:t>
            </a:r>
            <a:r>
              <a:rPr lang="zh-CN" altLang="en-US" sz="2600" smtClean="0"/>
              <a:t>查询计算机科学系的学生与年龄不大于</a:t>
            </a:r>
            <a:r>
              <a:rPr lang="en-US" altLang="zh-CN" sz="2600" smtClean="0"/>
              <a:t>19</a:t>
            </a:r>
            <a:r>
              <a:rPr lang="zh-CN" altLang="en-US" sz="2600" smtClean="0"/>
              <a:t>岁的学生的交集</a:t>
            </a:r>
          </a:p>
          <a:p>
            <a:pPr lvl="3" eaLnBrk="1" hangingPunct="1">
              <a:lnSpc>
                <a:spcPct val="90000"/>
              </a:lnSpc>
              <a:buFont typeface="Wingdings" pitchFamily="2" charset="2"/>
              <a:buNone/>
            </a:pPr>
            <a:endParaRPr lang="zh-CN" altLang="en-US" sz="1800" smtClean="0"/>
          </a:p>
          <a:p>
            <a:pPr eaLnBrk="1" hangingPunct="1">
              <a:lnSpc>
                <a:spcPct val="90000"/>
              </a:lnSpc>
              <a:buFont typeface="Wingdings" pitchFamily="2" charset="2"/>
              <a:buNone/>
            </a:pPr>
            <a:r>
              <a:rPr lang="zh-CN" altLang="en-US" sz="2600" smtClean="0"/>
              <a:t>本例实际上就是查询计算机科学系中年龄不大于</a:t>
            </a:r>
            <a:r>
              <a:rPr lang="en-US" altLang="zh-CN" sz="2600" smtClean="0"/>
              <a:t>19</a:t>
            </a:r>
            <a:r>
              <a:rPr lang="zh-CN" altLang="en-US" sz="2600" smtClean="0"/>
              <a:t>岁的学生</a:t>
            </a:r>
          </a:p>
          <a:p>
            <a:pPr lvl="3"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r>
              <a:rPr lang="zh-CN" altLang="en-US" smtClean="0"/>
              <a:t>       </a:t>
            </a:r>
            <a:r>
              <a:rPr lang="en-US" altLang="zh-CN" sz="2600" smtClean="0"/>
              <a:t>SELECT *</a:t>
            </a:r>
          </a:p>
          <a:p>
            <a:pPr eaLnBrk="1" hangingPunct="1">
              <a:lnSpc>
                <a:spcPct val="90000"/>
              </a:lnSpc>
              <a:buFont typeface="Wingdings" pitchFamily="2" charset="2"/>
              <a:buNone/>
            </a:pPr>
            <a:r>
              <a:rPr lang="en-US" altLang="zh-CN" sz="2600" smtClean="0"/>
              <a:t>        FROM Student</a:t>
            </a:r>
          </a:p>
          <a:p>
            <a:pPr eaLnBrk="1" hangingPunct="1">
              <a:lnSpc>
                <a:spcPct val="90000"/>
              </a:lnSpc>
              <a:buFont typeface="Wingdings" pitchFamily="2" charset="2"/>
              <a:buNone/>
            </a:pPr>
            <a:r>
              <a:rPr lang="en-US" altLang="zh-CN" sz="2600" smtClean="0"/>
              <a:t>        WHERE Sdept= 'CS' AND</a:t>
            </a:r>
          </a:p>
          <a:p>
            <a:pPr eaLnBrk="1" hangingPunct="1">
              <a:lnSpc>
                <a:spcPct val="90000"/>
              </a:lnSpc>
              <a:buFont typeface="Wingdings" pitchFamily="2" charset="2"/>
              <a:buNone/>
            </a:pPr>
            <a:r>
              <a:rPr lang="en-US" altLang="zh-CN" sz="2600" smtClean="0"/>
              <a:t>              Sage&lt;=19</a:t>
            </a:r>
            <a:r>
              <a:rPr lang="zh-CN" altLang="en-US" sz="2600" smtClean="0"/>
              <a:t>；</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r>
              <a:rPr lang="zh-CN" altLang="en-US" smtClean="0"/>
              <a:t>交操作（续）</a:t>
            </a:r>
          </a:p>
        </p:txBody>
      </p:sp>
      <p:sp>
        <p:nvSpPr>
          <p:cNvPr id="21709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smtClean="0"/>
              <a:t>[</a:t>
            </a:r>
            <a:r>
              <a:rPr lang="zh-CN" altLang="en-US" sz="2600" smtClean="0"/>
              <a:t>例</a:t>
            </a:r>
            <a:r>
              <a:rPr lang="en-US" altLang="zh-CN" sz="2600" smtClean="0"/>
              <a:t>49]  </a:t>
            </a:r>
            <a:r>
              <a:rPr lang="zh-CN" altLang="en-US" sz="2600" smtClean="0"/>
              <a:t>查询选修课程</a:t>
            </a:r>
            <a:r>
              <a:rPr lang="en-US" altLang="zh-CN" sz="2600" smtClean="0"/>
              <a:t>1</a:t>
            </a:r>
            <a:r>
              <a:rPr lang="zh-CN" altLang="en-US" sz="2600" smtClean="0"/>
              <a:t>的学生集合与选修课程</a:t>
            </a:r>
            <a:r>
              <a:rPr lang="en-US" altLang="zh-CN" sz="2600" smtClean="0"/>
              <a:t>2</a:t>
            </a:r>
            <a:r>
              <a:rPr lang="zh-CN" altLang="en-US" sz="2600" smtClean="0"/>
              <a:t>的学生集合的交集</a:t>
            </a:r>
          </a:p>
          <a:p>
            <a:pPr eaLnBrk="1" hangingPunct="1">
              <a:lnSpc>
                <a:spcPct val="90000"/>
              </a:lnSpc>
              <a:buFont typeface="Wingdings" pitchFamily="2" charset="2"/>
              <a:buNone/>
            </a:pPr>
            <a:r>
              <a:rPr lang="zh-CN" altLang="en-US" sz="2600" smtClean="0"/>
              <a:t>本例实际上是查询既选修了课程</a:t>
            </a:r>
            <a:r>
              <a:rPr lang="en-US" altLang="zh-CN" sz="2600" smtClean="0"/>
              <a:t>1</a:t>
            </a:r>
            <a:r>
              <a:rPr lang="zh-CN" altLang="en-US" sz="2600" smtClean="0"/>
              <a:t>又选修了课程</a:t>
            </a:r>
            <a:r>
              <a:rPr lang="en-US" altLang="zh-CN" sz="2600" smtClean="0"/>
              <a:t>2</a:t>
            </a:r>
            <a:r>
              <a:rPr lang="zh-CN" altLang="en-US" sz="2600" smtClean="0"/>
              <a:t>的学生</a:t>
            </a:r>
          </a:p>
          <a:p>
            <a:pPr eaLnBrk="1" hangingPunct="1">
              <a:lnSpc>
                <a:spcPct val="90000"/>
              </a:lnSpc>
              <a:buFont typeface="Wingdings" pitchFamily="2" charset="2"/>
              <a:buNone/>
            </a:pPr>
            <a:r>
              <a:rPr lang="zh-CN" altLang="en-US" sz="2600" smtClean="0"/>
              <a:t>        </a:t>
            </a:r>
            <a:r>
              <a:rPr lang="en-US" altLang="zh-CN" sz="2600" smtClean="0"/>
              <a:t>SELECT Sno</a:t>
            </a:r>
          </a:p>
          <a:p>
            <a:pPr eaLnBrk="1" hangingPunct="1">
              <a:lnSpc>
                <a:spcPct val="90000"/>
              </a:lnSpc>
              <a:buFont typeface="Wingdings" pitchFamily="2" charset="2"/>
              <a:buNone/>
            </a:pPr>
            <a:r>
              <a:rPr lang="en-US" altLang="zh-CN" sz="2600" smtClean="0"/>
              <a:t>        FROM SC</a:t>
            </a:r>
          </a:p>
          <a:p>
            <a:pPr eaLnBrk="1" hangingPunct="1">
              <a:lnSpc>
                <a:spcPct val="90000"/>
              </a:lnSpc>
              <a:buFont typeface="Wingdings" pitchFamily="2" charset="2"/>
              <a:buNone/>
            </a:pPr>
            <a:r>
              <a:rPr lang="en-US" altLang="zh-CN" sz="2600" smtClean="0"/>
              <a:t>        WHERE Cno=' 1 ' AND Sno IN</a:t>
            </a:r>
          </a:p>
          <a:p>
            <a:pPr eaLnBrk="1" hangingPunct="1">
              <a:lnSpc>
                <a:spcPct val="90000"/>
              </a:lnSpc>
              <a:buFont typeface="Wingdings" pitchFamily="2" charset="2"/>
              <a:buNone/>
            </a:pPr>
            <a:r>
              <a:rPr lang="en-US" altLang="zh-CN" sz="2600" smtClean="0"/>
              <a:t>                               (SELECT Sno</a:t>
            </a:r>
          </a:p>
          <a:p>
            <a:pPr eaLnBrk="1" hangingPunct="1">
              <a:lnSpc>
                <a:spcPct val="90000"/>
              </a:lnSpc>
              <a:buFont typeface="Wingdings" pitchFamily="2" charset="2"/>
              <a:buNone/>
            </a:pPr>
            <a:r>
              <a:rPr lang="en-US" altLang="zh-CN" sz="2600" smtClean="0"/>
              <a:t>                                FROM SC</a:t>
            </a:r>
          </a:p>
          <a:p>
            <a:pPr eaLnBrk="1" hangingPunct="1">
              <a:lnSpc>
                <a:spcPct val="90000"/>
              </a:lnSpc>
              <a:buFont typeface="Wingdings" pitchFamily="2" charset="2"/>
              <a:buNone/>
            </a:pPr>
            <a:r>
              <a:rPr lang="en-US" altLang="zh-CN" sz="2600" smtClean="0"/>
              <a:t>                                WHERE Cno=' 2 ')</a:t>
            </a:r>
            <a:r>
              <a:rPr lang="zh-CN" altLang="en-US" sz="2600" smtClean="0"/>
              <a:t>；</a:t>
            </a:r>
          </a:p>
          <a:p>
            <a:pPr eaLnBrk="1" hangingPunct="1">
              <a:lnSpc>
                <a:spcPct val="90000"/>
              </a:lnSpc>
              <a:buFont typeface="Wingdings" pitchFamily="2" charset="2"/>
              <a:buNone/>
            </a:pPr>
            <a:endParaRPr lang="en-US" altLang="zh-CN" sz="2600" smtClean="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r>
              <a:rPr lang="zh-CN" altLang="en-US" smtClean="0"/>
              <a:t>交操作（续）</a:t>
            </a:r>
          </a:p>
        </p:txBody>
      </p:sp>
      <p:sp>
        <p:nvSpPr>
          <p:cNvPr id="218115"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a:t>
            </a:r>
            <a:r>
              <a:rPr lang="zh-CN" altLang="en-US" sz="2600" smtClean="0"/>
              <a:t>例</a:t>
            </a:r>
            <a:r>
              <a:rPr lang="en-US" altLang="zh-CN" sz="2600" smtClean="0"/>
              <a:t>50]  </a:t>
            </a:r>
            <a:r>
              <a:rPr lang="zh-CN" altLang="en-US" sz="2600" smtClean="0"/>
              <a:t>查询学生姓名与教师姓名的交集</a:t>
            </a:r>
          </a:p>
          <a:p>
            <a:pPr eaLnBrk="1" hangingPunct="1">
              <a:buFont typeface="Wingdings" pitchFamily="2" charset="2"/>
              <a:buNone/>
            </a:pPr>
            <a:endParaRPr lang="zh-CN" altLang="en-US" sz="2600" smtClean="0"/>
          </a:p>
          <a:p>
            <a:pPr eaLnBrk="1" hangingPunct="1">
              <a:buFont typeface="Wingdings" pitchFamily="2" charset="2"/>
              <a:buNone/>
            </a:pPr>
            <a:r>
              <a:rPr lang="zh-CN" altLang="en-US" sz="2600" smtClean="0"/>
              <a:t>本例实际上是查询学校中与教师同名的学生姓名</a:t>
            </a:r>
          </a:p>
          <a:p>
            <a:pPr eaLnBrk="1" hangingPunct="1">
              <a:buFont typeface="Wingdings" pitchFamily="2" charset="2"/>
              <a:buNone/>
            </a:pPr>
            <a:endParaRPr lang="zh-CN" altLang="en-US" sz="2600" smtClean="0"/>
          </a:p>
          <a:p>
            <a:pPr eaLnBrk="1" hangingPunct="1">
              <a:buFont typeface="Wingdings" pitchFamily="2" charset="2"/>
              <a:buNone/>
            </a:pPr>
            <a:r>
              <a:rPr lang="zh-CN" altLang="en-US" sz="2600" smtClean="0"/>
              <a:t>        </a:t>
            </a:r>
            <a:r>
              <a:rPr lang="en-US" altLang="zh-CN" sz="2600" smtClean="0"/>
              <a:t>SELECT DISTINCT Sname</a:t>
            </a:r>
          </a:p>
          <a:p>
            <a:pPr eaLnBrk="1" hangingPunct="1">
              <a:buFont typeface="Wingdings" pitchFamily="2" charset="2"/>
              <a:buNone/>
            </a:pPr>
            <a:r>
              <a:rPr lang="en-US" altLang="zh-CN" sz="2600" smtClean="0"/>
              <a:t>        FROM Student</a:t>
            </a:r>
          </a:p>
          <a:p>
            <a:pPr eaLnBrk="1" hangingPunct="1">
              <a:buFont typeface="Wingdings" pitchFamily="2" charset="2"/>
              <a:buNone/>
            </a:pPr>
            <a:r>
              <a:rPr lang="en-US" altLang="zh-CN" sz="2600" smtClean="0"/>
              <a:t>        WHERE Sname IN </a:t>
            </a:r>
          </a:p>
          <a:p>
            <a:pPr eaLnBrk="1" hangingPunct="1">
              <a:buFont typeface="Wingdings" pitchFamily="2" charset="2"/>
              <a:buNone/>
            </a:pPr>
            <a:r>
              <a:rPr lang="en-US" altLang="zh-CN" sz="2600" smtClean="0"/>
              <a:t>        	     (SELECT Tname</a:t>
            </a:r>
          </a:p>
          <a:p>
            <a:pPr eaLnBrk="1" hangingPunct="1">
              <a:buFont typeface="Wingdings" pitchFamily="2" charset="2"/>
              <a:buNone/>
            </a:pPr>
            <a:r>
              <a:rPr lang="en-US" altLang="zh-CN" sz="2600" smtClean="0"/>
              <a:t>                FROM Teacher);</a:t>
            </a:r>
          </a:p>
        </p:txBody>
      </p:sp>
      <p:sp>
        <p:nvSpPr>
          <p:cNvPr id="218116" name="AutoShape 4"/>
          <p:cNvSpPr>
            <a:spLocks noChangeArrowheads="1"/>
          </p:cNvSpPr>
          <p:nvPr/>
        </p:nvSpPr>
        <p:spPr bwMode="auto">
          <a:xfrm>
            <a:off x="7924800" y="5867400"/>
            <a:ext cx="838200" cy="609600"/>
          </a:xfrm>
          <a:prstGeom prst="irregularSeal1">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a:latin typeface="Times New Roman" pitchFamily="18" charset="0"/>
              </a:rPr>
              <a:t>new</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r>
              <a:rPr lang="en-US" altLang="zh-CN" smtClean="0"/>
              <a:t>3</a:t>
            </a:r>
            <a:r>
              <a:rPr lang="zh-CN" altLang="en-US" smtClean="0"/>
              <a:t>． 差操作</a:t>
            </a:r>
          </a:p>
        </p:txBody>
      </p:sp>
      <p:sp>
        <p:nvSpPr>
          <p:cNvPr id="219139" name="Rectangle 3"/>
          <p:cNvSpPr>
            <a:spLocks noGrp="1" noChangeArrowheads="1"/>
          </p:cNvSpPr>
          <p:nvPr>
            <p:ph type="body" idx="1"/>
          </p:nvPr>
        </p:nvSpPr>
        <p:spPr>
          <a:xfrm>
            <a:off x="914400" y="1828800"/>
            <a:ext cx="7772400" cy="4114800"/>
          </a:xfrm>
        </p:spPr>
        <p:txBody>
          <a:bodyPr/>
          <a:lstStyle/>
          <a:p>
            <a:pPr eaLnBrk="1" hangingPunct="1">
              <a:lnSpc>
                <a:spcPct val="150000"/>
              </a:lnSpc>
              <a:buFont typeface="宋体" pitchFamily="2" charset="-122"/>
              <a:buChar char="●"/>
            </a:pPr>
            <a:r>
              <a:rPr lang="en-US" altLang="zh-CN" sz="2600" smtClean="0"/>
              <a:t> </a:t>
            </a:r>
            <a:r>
              <a:rPr lang="zh-CN" altLang="en-US" smtClean="0"/>
              <a:t>标准</a:t>
            </a:r>
            <a:r>
              <a:rPr lang="en-US" altLang="zh-CN" smtClean="0"/>
              <a:t>SQL</a:t>
            </a:r>
            <a:r>
              <a:rPr lang="zh-CN" altLang="en-US" smtClean="0"/>
              <a:t>中没有提供集合差操作，但可用其他方法间接实现。</a:t>
            </a:r>
          </a:p>
          <a:p>
            <a:pPr eaLnBrk="1" hangingPunct="1">
              <a:lnSpc>
                <a:spcPct val="150000"/>
              </a:lnSpc>
            </a:pPr>
            <a:endParaRPr lang="en-US" altLang="zh-CN" sz="2600" smtClean="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r>
              <a:rPr lang="en-US" altLang="zh-CN" smtClean="0"/>
              <a:t>3</a:t>
            </a:r>
            <a:r>
              <a:rPr lang="zh-CN" altLang="en-US" smtClean="0"/>
              <a:t>． 差操作</a:t>
            </a:r>
          </a:p>
        </p:txBody>
      </p:sp>
      <p:sp>
        <p:nvSpPr>
          <p:cNvPr id="220163" name="Rectangle 3"/>
          <p:cNvSpPr>
            <a:spLocks noGrp="1" noChangeArrowheads="1"/>
          </p:cNvSpPr>
          <p:nvPr>
            <p:ph type="body" idx="1"/>
          </p:nvPr>
        </p:nvSpPr>
        <p:spPr>
          <a:xfrm>
            <a:off x="914400" y="1828800"/>
            <a:ext cx="7772400" cy="4114800"/>
          </a:xfrm>
        </p:spPr>
        <p:txBody>
          <a:bodyPr/>
          <a:lstStyle/>
          <a:p>
            <a:pPr eaLnBrk="1" hangingPunct="1">
              <a:lnSpc>
                <a:spcPct val="90000"/>
              </a:lnSpc>
              <a:buFont typeface="宋体" pitchFamily="2" charset="-122"/>
              <a:buNone/>
            </a:pPr>
            <a:r>
              <a:rPr lang="en-US" altLang="zh-CN" sz="2600" smtClean="0"/>
              <a:t>[</a:t>
            </a:r>
            <a:r>
              <a:rPr lang="zh-CN" altLang="en-US" sz="2600" smtClean="0"/>
              <a:t>例</a:t>
            </a:r>
            <a:r>
              <a:rPr lang="en-US" altLang="zh-CN" sz="2600" smtClean="0"/>
              <a:t>51]  </a:t>
            </a:r>
            <a:r>
              <a:rPr lang="zh-CN" altLang="en-US" sz="2600" smtClean="0"/>
              <a:t>查询计算机科学系的学生与年龄不大于</a:t>
            </a:r>
            <a:r>
              <a:rPr lang="en-US" altLang="zh-CN" sz="2600" smtClean="0"/>
              <a:t>19</a:t>
            </a:r>
            <a:r>
              <a:rPr lang="zh-CN" altLang="en-US" sz="2600" smtClean="0"/>
              <a:t>岁的学生的差集。</a:t>
            </a:r>
          </a:p>
          <a:p>
            <a:pPr eaLnBrk="1" hangingPunct="1">
              <a:lnSpc>
                <a:spcPct val="90000"/>
              </a:lnSpc>
              <a:buFont typeface="宋体" pitchFamily="2" charset="-122"/>
              <a:buNone/>
            </a:pPr>
            <a:endParaRPr lang="zh-CN" altLang="en-US" sz="2600" smtClean="0"/>
          </a:p>
          <a:p>
            <a:pPr eaLnBrk="1" hangingPunct="1">
              <a:lnSpc>
                <a:spcPct val="90000"/>
              </a:lnSpc>
              <a:buFont typeface="Wingdings" pitchFamily="2" charset="2"/>
              <a:buNone/>
            </a:pPr>
            <a:r>
              <a:rPr lang="zh-CN" altLang="en-US" sz="2600" smtClean="0"/>
              <a:t>    本例实际上是查询计算机科学系中年龄大于</a:t>
            </a:r>
            <a:r>
              <a:rPr lang="en-US" altLang="zh-CN" sz="2600" smtClean="0"/>
              <a:t>19</a:t>
            </a:r>
            <a:r>
              <a:rPr lang="zh-CN" altLang="en-US" sz="2600" smtClean="0"/>
              <a:t>岁的学生</a:t>
            </a:r>
          </a:p>
          <a:p>
            <a:pPr eaLnBrk="1" hangingPunct="1">
              <a:lnSpc>
                <a:spcPct val="90000"/>
              </a:lnSpc>
              <a:buFont typeface="Wingdings" pitchFamily="2" charset="2"/>
              <a:buNone/>
            </a:pPr>
            <a:endParaRPr lang="zh-CN" altLang="en-US" sz="2100" smtClean="0"/>
          </a:p>
          <a:p>
            <a:pPr eaLnBrk="1" hangingPunct="1">
              <a:lnSpc>
                <a:spcPct val="90000"/>
              </a:lnSpc>
              <a:buFont typeface="Wingdings" pitchFamily="2" charset="2"/>
              <a:buNone/>
            </a:pPr>
            <a:r>
              <a:rPr lang="zh-CN" altLang="en-US" sz="2100" smtClean="0"/>
              <a:t>        </a:t>
            </a:r>
            <a:r>
              <a:rPr lang="en-US" altLang="zh-CN" sz="2600" smtClean="0"/>
              <a:t>SELECT *</a:t>
            </a:r>
          </a:p>
          <a:p>
            <a:pPr eaLnBrk="1" hangingPunct="1">
              <a:lnSpc>
                <a:spcPct val="90000"/>
              </a:lnSpc>
              <a:buFont typeface="Wingdings" pitchFamily="2" charset="2"/>
              <a:buNone/>
            </a:pPr>
            <a:r>
              <a:rPr lang="en-US" altLang="zh-CN" sz="2600" smtClean="0"/>
              <a:t>        FROM Student</a:t>
            </a:r>
          </a:p>
          <a:p>
            <a:pPr eaLnBrk="1" hangingPunct="1">
              <a:lnSpc>
                <a:spcPct val="90000"/>
              </a:lnSpc>
              <a:buFont typeface="Wingdings" pitchFamily="2" charset="2"/>
              <a:buNone/>
            </a:pPr>
            <a:r>
              <a:rPr lang="en-US" altLang="zh-CN" sz="2600" smtClean="0"/>
              <a:t>        WHERE Sdept= 'CS' AND</a:t>
            </a:r>
          </a:p>
          <a:p>
            <a:pPr eaLnBrk="1" hangingPunct="1">
              <a:lnSpc>
                <a:spcPct val="90000"/>
              </a:lnSpc>
              <a:buFont typeface="Wingdings" pitchFamily="2" charset="2"/>
              <a:buNone/>
            </a:pPr>
            <a:r>
              <a:rPr lang="en-US" altLang="zh-CN" sz="2600" smtClean="0"/>
              <a:t>                Sage&gt;19</a:t>
            </a:r>
            <a:r>
              <a:rPr lang="zh-CN" altLang="en-US" sz="2600" smtClean="0"/>
              <a:t>；</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r>
              <a:rPr lang="zh-CN" altLang="en-US" smtClean="0"/>
              <a:t>差操作（续）</a:t>
            </a:r>
          </a:p>
        </p:txBody>
      </p:sp>
      <p:sp>
        <p:nvSpPr>
          <p:cNvPr id="221187" name="Rectangle 3"/>
          <p:cNvSpPr>
            <a:spLocks noGrp="1" noChangeArrowheads="1"/>
          </p:cNvSpPr>
          <p:nvPr>
            <p:ph type="body" idx="1"/>
          </p:nvPr>
        </p:nvSpPr>
        <p:spPr/>
        <p:txBody>
          <a:bodyPr/>
          <a:lstStyle/>
          <a:p>
            <a:pPr eaLnBrk="1" hangingPunct="1">
              <a:lnSpc>
                <a:spcPct val="90000"/>
              </a:lnSpc>
              <a:buFont typeface="宋体" pitchFamily="2" charset="-122"/>
              <a:buNone/>
            </a:pPr>
            <a:r>
              <a:rPr lang="en-US" altLang="zh-CN" sz="2600" smtClean="0"/>
              <a:t>[</a:t>
            </a:r>
            <a:r>
              <a:rPr lang="zh-CN" altLang="en-US" sz="2600" smtClean="0"/>
              <a:t>例</a:t>
            </a:r>
            <a:r>
              <a:rPr lang="en-US" altLang="zh-CN" sz="2600" smtClean="0"/>
              <a:t>52]  </a:t>
            </a:r>
            <a:r>
              <a:rPr lang="zh-CN" altLang="en-US" sz="2600" smtClean="0"/>
              <a:t>查询学生姓名与教师姓名的差集</a:t>
            </a:r>
          </a:p>
          <a:p>
            <a:pPr lvl="3" eaLnBrk="1" hangingPunct="1">
              <a:lnSpc>
                <a:spcPct val="90000"/>
              </a:lnSpc>
              <a:buFont typeface="宋体" pitchFamily="2" charset="-122"/>
              <a:buNone/>
            </a:pPr>
            <a:endParaRPr lang="zh-CN" altLang="en-US" sz="1800" smtClean="0"/>
          </a:p>
          <a:p>
            <a:pPr eaLnBrk="1" hangingPunct="1">
              <a:lnSpc>
                <a:spcPct val="90000"/>
              </a:lnSpc>
              <a:buFont typeface="宋体" pitchFamily="2" charset="-122"/>
              <a:buNone/>
            </a:pPr>
            <a:r>
              <a:rPr lang="zh-CN" altLang="en-US" sz="2600" smtClean="0"/>
              <a:t>    本例实际上是查询学校中未与教师同名的学生姓名</a:t>
            </a:r>
          </a:p>
          <a:p>
            <a:pPr lvl="3" eaLnBrk="1" hangingPunct="1">
              <a:lnSpc>
                <a:spcPct val="90000"/>
              </a:lnSpc>
              <a:buFont typeface="宋体" pitchFamily="2" charset="-122"/>
              <a:buNone/>
            </a:pPr>
            <a:endParaRPr lang="zh-CN" altLang="en-US" sz="1800" smtClean="0"/>
          </a:p>
          <a:p>
            <a:pPr eaLnBrk="1" hangingPunct="1">
              <a:lnSpc>
                <a:spcPct val="90000"/>
              </a:lnSpc>
              <a:buFont typeface="宋体" pitchFamily="2" charset="-122"/>
              <a:buNone/>
            </a:pPr>
            <a:r>
              <a:rPr lang="zh-CN" altLang="en-US" sz="2600" smtClean="0"/>
              <a:t>        </a:t>
            </a:r>
            <a:r>
              <a:rPr lang="en-US" altLang="zh-CN" sz="2600" smtClean="0"/>
              <a:t>SELECT DISTINCT Sname</a:t>
            </a:r>
          </a:p>
          <a:p>
            <a:pPr eaLnBrk="1" hangingPunct="1">
              <a:lnSpc>
                <a:spcPct val="90000"/>
              </a:lnSpc>
              <a:buFont typeface="宋体" pitchFamily="2" charset="-122"/>
              <a:buNone/>
            </a:pPr>
            <a:r>
              <a:rPr lang="en-US" altLang="zh-CN" sz="2600" smtClean="0"/>
              <a:t>        FROM Student</a:t>
            </a:r>
          </a:p>
          <a:p>
            <a:pPr eaLnBrk="1" hangingPunct="1">
              <a:lnSpc>
                <a:spcPct val="90000"/>
              </a:lnSpc>
              <a:buFont typeface="宋体" pitchFamily="2" charset="-122"/>
              <a:buNone/>
            </a:pPr>
            <a:r>
              <a:rPr lang="en-US" altLang="zh-CN" sz="2600" smtClean="0"/>
              <a:t>        WHERE Sname NOT  IN </a:t>
            </a:r>
          </a:p>
          <a:p>
            <a:pPr eaLnBrk="1" hangingPunct="1">
              <a:lnSpc>
                <a:spcPct val="90000"/>
              </a:lnSpc>
              <a:buFont typeface="宋体" pitchFamily="2" charset="-122"/>
              <a:buNone/>
            </a:pPr>
            <a:r>
              <a:rPr lang="en-US" altLang="zh-CN" sz="2600" smtClean="0"/>
              <a:t>              	(SELECT Tname</a:t>
            </a:r>
          </a:p>
          <a:p>
            <a:pPr eaLnBrk="1" hangingPunct="1">
              <a:lnSpc>
                <a:spcPct val="90000"/>
              </a:lnSpc>
              <a:buFont typeface="宋体" pitchFamily="2" charset="-122"/>
              <a:buNone/>
            </a:pPr>
            <a:r>
              <a:rPr lang="en-US" altLang="zh-CN" sz="2600" smtClean="0"/>
              <a:t>             	 FROM Teacher);</a:t>
            </a:r>
            <a:endParaRPr lang="en-US" altLang="zh-CN" smtClean="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en-US" altLang="zh-CN" smtClean="0"/>
              <a:t>4. </a:t>
            </a:r>
            <a:r>
              <a:rPr lang="zh-CN" altLang="en-US" smtClean="0"/>
              <a:t>对集合操作结果的排序</a:t>
            </a:r>
          </a:p>
        </p:txBody>
      </p:sp>
      <p:sp>
        <p:nvSpPr>
          <p:cNvPr id="222211" name="Rectangle 3"/>
          <p:cNvSpPr>
            <a:spLocks noGrp="1" noChangeArrowheads="1"/>
          </p:cNvSpPr>
          <p:nvPr>
            <p:ph type="body" idx="1"/>
          </p:nvPr>
        </p:nvSpPr>
        <p:spPr/>
        <p:txBody>
          <a:bodyPr/>
          <a:lstStyle/>
          <a:p>
            <a:pPr eaLnBrk="1" hangingPunct="1">
              <a:lnSpc>
                <a:spcPct val="110000"/>
              </a:lnSpc>
              <a:spcAft>
                <a:spcPct val="30000"/>
              </a:spcAft>
            </a:pPr>
            <a:r>
              <a:rPr lang="en-US" altLang="zh-CN" smtClean="0"/>
              <a:t>ORDER BY</a:t>
            </a:r>
            <a:r>
              <a:rPr lang="zh-CN" altLang="en-US" smtClean="0"/>
              <a:t>子句只能用于对最终查询结果排序，不能对中间结果排序</a:t>
            </a:r>
          </a:p>
          <a:p>
            <a:pPr eaLnBrk="1" hangingPunct="1">
              <a:lnSpc>
                <a:spcPct val="110000"/>
              </a:lnSpc>
              <a:spcAft>
                <a:spcPct val="30000"/>
              </a:spcAft>
            </a:pPr>
            <a:r>
              <a:rPr lang="zh-CN" altLang="en-US" smtClean="0"/>
              <a:t>任何情况下，</a:t>
            </a:r>
            <a:r>
              <a:rPr lang="en-US" altLang="zh-CN" smtClean="0"/>
              <a:t>ORDER BY</a:t>
            </a:r>
            <a:r>
              <a:rPr lang="zh-CN" altLang="en-US" smtClean="0"/>
              <a:t>子句只能出现在最后</a:t>
            </a:r>
          </a:p>
          <a:p>
            <a:pPr eaLnBrk="1" hangingPunct="1">
              <a:lnSpc>
                <a:spcPct val="110000"/>
              </a:lnSpc>
              <a:spcAft>
                <a:spcPct val="30000"/>
              </a:spcAft>
            </a:pPr>
            <a:r>
              <a:rPr lang="zh-CN" altLang="en-US" smtClean="0"/>
              <a:t>对集合操作结果排序时，</a:t>
            </a:r>
            <a:r>
              <a:rPr lang="en-US" altLang="zh-CN" smtClean="0"/>
              <a:t>ORDER BY</a:t>
            </a:r>
            <a:r>
              <a:rPr lang="zh-CN" altLang="en-US" smtClean="0"/>
              <a:t>子句中用数字指定排序属性</a:t>
            </a:r>
          </a:p>
          <a:p>
            <a:pPr eaLnBrk="1" hangingPunct="1"/>
            <a:endParaRPr lang="en-US" altLang="zh-CN" sz="3400" smtClean="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r>
              <a:rPr lang="zh-CN" altLang="en-US" smtClean="0"/>
              <a:t>对集合操作结果的排序（续）</a:t>
            </a:r>
          </a:p>
        </p:txBody>
      </p:sp>
      <p:sp>
        <p:nvSpPr>
          <p:cNvPr id="22323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smtClean="0"/>
              <a:t>[</a:t>
            </a:r>
            <a:r>
              <a:rPr lang="zh-CN" altLang="en-US" sz="2600" smtClean="0"/>
              <a:t>例</a:t>
            </a:r>
            <a:r>
              <a:rPr lang="en-US" altLang="zh-CN" sz="2600" smtClean="0"/>
              <a:t>53]</a:t>
            </a:r>
          </a:p>
          <a:p>
            <a:pPr eaLnBrk="1" hangingPunct="1">
              <a:lnSpc>
                <a:spcPct val="90000"/>
              </a:lnSpc>
              <a:buFont typeface="Wingdings" pitchFamily="2" charset="2"/>
              <a:buNone/>
            </a:pPr>
            <a:r>
              <a:rPr lang="zh-CN" altLang="en-US" sz="2600" smtClean="0"/>
              <a:t>错误写法</a:t>
            </a:r>
          </a:p>
          <a:p>
            <a:pPr eaLnBrk="1" hangingPunct="1">
              <a:lnSpc>
                <a:spcPct val="90000"/>
              </a:lnSpc>
              <a:buFont typeface="Wingdings" pitchFamily="2" charset="2"/>
              <a:buNone/>
            </a:pPr>
            <a:r>
              <a:rPr lang="zh-CN" altLang="en-US" sz="2600" smtClean="0"/>
              <a:t>     </a:t>
            </a:r>
            <a:r>
              <a:rPr lang="en-US" altLang="zh-CN" sz="2100" smtClean="0"/>
              <a:t>SELECT *</a:t>
            </a:r>
          </a:p>
          <a:p>
            <a:pPr eaLnBrk="1" hangingPunct="1">
              <a:lnSpc>
                <a:spcPct val="90000"/>
              </a:lnSpc>
              <a:buFont typeface="Wingdings" pitchFamily="2" charset="2"/>
              <a:buNone/>
            </a:pPr>
            <a:r>
              <a:rPr lang="en-US" altLang="zh-CN" sz="2100" smtClean="0"/>
              <a:t>        FROM Student</a:t>
            </a:r>
          </a:p>
          <a:p>
            <a:pPr eaLnBrk="1" hangingPunct="1">
              <a:lnSpc>
                <a:spcPct val="90000"/>
              </a:lnSpc>
              <a:buFont typeface="Wingdings" pitchFamily="2" charset="2"/>
              <a:buNone/>
            </a:pPr>
            <a:r>
              <a:rPr lang="en-US" altLang="zh-CN" sz="2100" smtClean="0"/>
              <a:t>        WHERE Sdept= 'CS'</a:t>
            </a:r>
          </a:p>
          <a:p>
            <a:pPr eaLnBrk="1" hangingPunct="1">
              <a:lnSpc>
                <a:spcPct val="90000"/>
              </a:lnSpc>
              <a:buFont typeface="Wingdings" pitchFamily="2" charset="2"/>
              <a:buNone/>
            </a:pPr>
            <a:r>
              <a:rPr lang="en-US" altLang="zh-CN" sz="2100" smtClean="0"/>
              <a:t>        ORDER BY Sno</a:t>
            </a:r>
          </a:p>
          <a:p>
            <a:pPr eaLnBrk="1" hangingPunct="1">
              <a:lnSpc>
                <a:spcPct val="90000"/>
              </a:lnSpc>
              <a:buFont typeface="Wingdings" pitchFamily="2" charset="2"/>
              <a:buNone/>
            </a:pPr>
            <a:r>
              <a:rPr lang="en-US" altLang="zh-CN" sz="2100" smtClean="0"/>
              <a:t>        UNION</a:t>
            </a:r>
          </a:p>
          <a:p>
            <a:pPr eaLnBrk="1" hangingPunct="1">
              <a:lnSpc>
                <a:spcPct val="90000"/>
              </a:lnSpc>
              <a:buFont typeface="Wingdings" pitchFamily="2" charset="2"/>
              <a:buNone/>
            </a:pPr>
            <a:r>
              <a:rPr lang="en-US" altLang="zh-CN" sz="2100" smtClean="0"/>
              <a:t>        SELECT *</a:t>
            </a:r>
          </a:p>
          <a:p>
            <a:pPr eaLnBrk="1" hangingPunct="1">
              <a:lnSpc>
                <a:spcPct val="90000"/>
              </a:lnSpc>
              <a:buFont typeface="Wingdings" pitchFamily="2" charset="2"/>
              <a:buNone/>
            </a:pPr>
            <a:r>
              <a:rPr lang="en-US" altLang="zh-CN" sz="2100" smtClean="0"/>
              <a:t>        FROM Student</a:t>
            </a:r>
          </a:p>
          <a:p>
            <a:pPr eaLnBrk="1" hangingPunct="1">
              <a:lnSpc>
                <a:spcPct val="90000"/>
              </a:lnSpc>
              <a:buFont typeface="Wingdings" pitchFamily="2" charset="2"/>
              <a:buNone/>
            </a:pPr>
            <a:r>
              <a:rPr lang="en-US" altLang="zh-CN" sz="2100" smtClean="0"/>
              <a:t>        WHERE Sage&lt;=19</a:t>
            </a:r>
          </a:p>
          <a:p>
            <a:pPr eaLnBrk="1" hangingPunct="1">
              <a:lnSpc>
                <a:spcPct val="90000"/>
              </a:lnSpc>
              <a:buFont typeface="Wingdings" pitchFamily="2" charset="2"/>
              <a:buNone/>
            </a:pPr>
            <a:r>
              <a:rPr lang="en-US" altLang="zh-CN" sz="2100" smtClean="0"/>
              <a:t>        ORDER BY Sno</a:t>
            </a:r>
            <a:r>
              <a:rPr lang="zh-CN" altLang="en-US" sz="2100" smtClean="0"/>
              <a:t>；</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r>
              <a:rPr lang="zh-CN" altLang="en-US" smtClean="0"/>
              <a:t>对集合操作结果的排序（续）</a:t>
            </a:r>
          </a:p>
        </p:txBody>
      </p:sp>
      <p:sp>
        <p:nvSpPr>
          <p:cNvPr id="224259" name="Rectangle 3"/>
          <p:cNvSpPr>
            <a:spLocks noGrp="1" noChangeArrowheads="1"/>
          </p:cNvSpPr>
          <p:nvPr>
            <p:ph type="body" idx="1"/>
          </p:nvPr>
        </p:nvSpPr>
        <p:spPr/>
        <p:txBody>
          <a:bodyPr/>
          <a:lstStyle/>
          <a:p>
            <a:pPr eaLnBrk="1" hangingPunct="1">
              <a:buFont typeface="Wingdings" pitchFamily="2" charset="2"/>
              <a:buNone/>
            </a:pPr>
            <a:r>
              <a:rPr lang="zh-CN" altLang="en-US" sz="2100" smtClean="0"/>
              <a:t>正确写法</a:t>
            </a:r>
          </a:p>
          <a:p>
            <a:pPr eaLnBrk="1" hangingPunct="1">
              <a:buFont typeface="Wingdings" pitchFamily="2" charset="2"/>
              <a:buNone/>
            </a:pPr>
            <a:r>
              <a:rPr lang="zh-CN" altLang="en-US" sz="2100" smtClean="0"/>
              <a:t>        </a:t>
            </a:r>
            <a:r>
              <a:rPr lang="en-US" altLang="zh-CN" sz="2100" smtClean="0"/>
              <a:t>SELECT *</a:t>
            </a:r>
          </a:p>
          <a:p>
            <a:pPr eaLnBrk="1" hangingPunct="1">
              <a:buFont typeface="Wingdings" pitchFamily="2" charset="2"/>
              <a:buNone/>
            </a:pPr>
            <a:r>
              <a:rPr lang="en-US" altLang="zh-CN" sz="2100" smtClean="0"/>
              <a:t>        FROM Student</a:t>
            </a:r>
          </a:p>
          <a:p>
            <a:pPr eaLnBrk="1" hangingPunct="1">
              <a:buFont typeface="Wingdings" pitchFamily="2" charset="2"/>
              <a:buNone/>
            </a:pPr>
            <a:r>
              <a:rPr lang="en-US" altLang="zh-CN" sz="2100" smtClean="0"/>
              <a:t>        WHERE Sdept= 'CS'</a:t>
            </a:r>
          </a:p>
          <a:p>
            <a:pPr eaLnBrk="1" hangingPunct="1">
              <a:buFont typeface="Wingdings" pitchFamily="2" charset="2"/>
              <a:buNone/>
            </a:pPr>
            <a:r>
              <a:rPr lang="en-US" altLang="zh-CN" sz="2100" smtClean="0"/>
              <a:t>        UNION</a:t>
            </a:r>
          </a:p>
          <a:p>
            <a:pPr eaLnBrk="1" hangingPunct="1">
              <a:buFont typeface="Wingdings" pitchFamily="2" charset="2"/>
              <a:buNone/>
            </a:pPr>
            <a:r>
              <a:rPr lang="en-US" altLang="zh-CN" sz="2100" smtClean="0"/>
              <a:t>        SELECT *</a:t>
            </a:r>
          </a:p>
          <a:p>
            <a:pPr eaLnBrk="1" hangingPunct="1">
              <a:buFont typeface="Wingdings" pitchFamily="2" charset="2"/>
              <a:buNone/>
            </a:pPr>
            <a:r>
              <a:rPr lang="en-US" altLang="zh-CN" sz="2100" smtClean="0"/>
              <a:t>        FROM Student</a:t>
            </a:r>
          </a:p>
          <a:p>
            <a:pPr eaLnBrk="1" hangingPunct="1">
              <a:buFont typeface="Wingdings" pitchFamily="2" charset="2"/>
              <a:buNone/>
            </a:pPr>
            <a:r>
              <a:rPr lang="en-US" altLang="zh-CN" sz="2100" smtClean="0"/>
              <a:t>        WHERE Sage&lt;=19</a:t>
            </a:r>
          </a:p>
          <a:p>
            <a:pPr eaLnBrk="1" hangingPunct="1">
              <a:buFont typeface="Wingdings" pitchFamily="2" charset="2"/>
              <a:buNone/>
            </a:pPr>
            <a:r>
              <a:rPr lang="en-US" altLang="zh-CN" sz="2100" smtClean="0"/>
              <a:t>        ORDER BY 1</a:t>
            </a:r>
            <a:r>
              <a:rPr lang="zh-CN" altLang="en-US" sz="2100" smtClean="0"/>
              <a:t>；</a:t>
            </a:r>
          </a:p>
        </p:txBody>
      </p:sp>
      <p:sp>
        <p:nvSpPr>
          <p:cNvPr id="224260" name="AutoShape 4"/>
          <p:cNvSpPr>
            <a:spLocks noChangeArrowheads="1"/>
          </p:cNvSpPr>
          <p:nvPr/>
        </p:nvSpPr>
        <p:spPr bwMode="auto">
          <a:xfrm>
            <a:off x="7924800" y="5867400"/>
            <a:ext cx="838200" cy="609600"/>
          </a:xfrm>
          <a:prstGeom prst="irregularSeal1">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a:latin typeface="Times New Roman" pitchFamily="18" charset="0"/>
              </a:rPr>
              <a:t>new</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r>
              <a:rPr lang="zh-CN" altLang="en-US" smtClean="0"/>
              <a:t>对集合操作结果的排序（续）</a:t>
            </a:r>
          </a:p>
        </p:txBody>
      </p:sp>
      <p:sp>
        <p:nvSpPr>
          <p:cNvPr id="225283"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a:t>
            </a:r>
            <a:r>
              <a:rPr lang="zh-CN" altLang="en-US" sz="2600" smtClean="0"/>
              <a:t>例</a:t>
            </a:r>
            <a:r>
              <a:rPr lang="en-US" altLang="zh-CN" sz="2600" smtClean="0"/>
              <a:t>54]</a:t>
            </a:r>
          </a:p>
          <a:p>
            <a:pPr eaLnBrk="1" hangingPunct="1">
              <a:buFont typeface="Wingdings" pitchFamily="2" charset="2"/>
              <a:buNone/>
            </a:pPr>
            <a:r>
              <a:rPr lang="en-US" altLang="zh-CN" sz="2600" smtClean="0"/>
              <a:t>        SELECT Sname, Sage, Sdept</a:t>
            </a:r>
          </a:p>
          <a:p>
            <a:pPr eaLnBrk="1" hangingPunct="1">
              <a:buFont typeface="Wingdings" pitchFamily="2" charset="2"/>
              <a:buNone/>
            </a:pPr>
            <a:r>
              <a:rPr lang="en-US" altLang="zh-CN" sz="2600" smtClean="0"/>
              <a:t>        FROM Student</a:t>
            </a:r>
          </a:p>
          <a:p>
            <a:pPr eaLnBrk="1" hangingPunct="1">
              <a:buFont typeface="Wingdings" pitchFamily="2" charset="2"/>
              <a:buNone/>
            </a:pPr>
            <a:r>
              <a:rPr lang="en-US" altLang="zh-CN" sz="2600" smtClean="0"/>
              <a:t>        UNION  ALL</a:t>
            </a:r>
          </a:p>
          <a:p>
            <a:pPr eaLnBrk="1" hangingPunct="1">
              <a:buFont typeface="Wingdings" pitchFamily="2" charset="2"/>
              <a:buNone/>
            </a:pPr>
            <a:r>
              <a:rPr lang="en-US" altLang="zh-CN" sz="2600" smtClean="0"/>
              <a:t>        SELECT H_Sname, H_Sage, H_Sdept</a:t>
            </a:r>
          </a:p>
          <a:p>
            <a:pPr eaLnBrk="1" hangingPunct="1">
              <a:buFont typeface="Wingdings" pitchFamily="2" charset="2"/>
              <a:buNone/>
            </a:pPr>
            <a:r>
              <a:rPr lang="en-US" altLang="zh-CN" sz="2600" smtClean="0"/>
              <a:t>        FROM History_Student</a:t>
            </a:r>
          </a:p>
          <a:p>
            <a:pPr eaLnBrk="1" hangingPunct="1">
              <a:buFont typeface="Wingdings" pitchFamily="2" charset="2"/>
              <a:buNone/>
            </a:pPr>
            <a:r>
              <a:rPr lang="en-US" altLang="zh-CN" sz="2600" smtClean="0"/>
              <a:t>        ORDER BY 1</a:t>
            </a:r>
            <a:r>
              <a:rPr lang="zh-CN" altLang="en-US" sz="2600" smtClean="0"/>
              <a:t>；</a:t>
            </a:r>
          </a:p>
          <a:p>
            <a:pPr eaLnBrk="1" hangingPunct="1">
              <a:buFont typeface="Wingdings" pitchFamily="2" charset="2"/>
              <a:buNone/>
            </a:pPr>
            <a:endParaRPr lang="en-US" altLang="zh-CN" sz="2600" smtClean="0"/>
          </a:p>
        </p:txBody>
      </p:sp>
      <p:sp>
        <p:nvSpPr>
          <p:cNvPr id="225284" name="AutoShape 4"/>
          <p:cNvSpPr>
            <a:spLocks noChangeArrowheads="1"/>
          </p:cNvSpPr>
          <p:nvPr/>
        </p:nvSpPr>
        <p:spPr bwMode="auto">
          <a:xfrm>
            <a:off x="7924800" y="5867400"/>
            <a:ext cx="838200" cy="609600"/>
          </a:xfrm>
          <a:prstGeom prst="irregularSeal1">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a:latin typeface="Times New Roman" pitchFamily="18" charset="0"/>
              </a:rPr>
              <a:t>new</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3.2  </a:t>
            </a:r>
            <a:r>
              <a:rPr lang="zh-CN" altLang="en-US" smtClean="0"/>
              <a:t>数 据 定 义 </a:t>
            </a:r>
          </a:p>
        </p:txBody>
      </p:sp>
      <p:sp>
        <p:nvSpPr>
          <p:cNvPr id="24579" name="Rectangle 3"/>
          <p:cNvSpPr>
            <a:spLocks noGrp="1" noChangeArrowheads="1"/>
          </p:cNvSpPr>
          <p:nvPr>
            <p:ph type="body" idx="1"/>
          </p:nvPr>
        </p:nvSpPr>
        <p:spPr>
          <a:xfrm>
            <a:off x="1066800" y="2057400"/>
            <a:ext cx="7772400" cy="3657600"/>
          </a:xfrm>
        </p:spPr>
        <p:txBody>
          <a:bodyPr/>
          <a:lstStyle/>
          <a:p>
            <a:pPr eaLnBrk="1" hangingPunct="1">
              <a:lnSpc>
                <a:spcPct val="160000"/>
              </a:lnSpc>
            </a:pPr>
            <a:r>
              <a:rPr lang="en-US" altLang="zh-CN" smtClean="0">
                <a:solidFill>
                  <a:schemeClr val="accent2"/>
                </a:solidFill>
              </a:rPr>
              <a:t>3.2.1 </a:t>
            </a:r>
            <a:r>
              <a:rPr lang="zh-CN" altLang="en-US" smtClean="0">
                <a:solidFill>
                  <a:schemeClr val="accent2"/>
                </a:solidFill>
              </a:rPr>
              <a:t>定义、删除与修改基本表</a:t>
            </a:r>
          </a:p>
          <a:p>
            <a:pPr eaLnBrk="1" hangingPunct="1">
              <a:lnSpc>
                <a:spcPct val="160000"/>
              </a:lnSpc>
            </a:pPr>
            <a:r>
              <a:rPr lang="en-US" altLang="zh-CN" smtClean="0"/>
              <a:t>3.2.2 </a:t>
            </a:r>
            <a:r>
              <a:rPr lang="zh-CN" altLang="en-US" smtClean="0"/>
              <a:t>建立与删除索引</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r>
              <a:rPr lang="en-US" altLang="zh-CN" smtClean="0"/>
              <a:t>3.3  </a:t>
            </a:r>
            <a:r>
              <a:rPr lang="zh-CN" altLang="en-US" smtClean="0"/>
              <a:t>查    询 </a:t>
            </a:r>
          </a:p>
        </p:txBody>
      </p:sp>
      <p:sp>
        <p:nvSpPr>
          <p:cNvPr id="226307" name="Rectangle 3"/>
          <p:cNvSpPr>
            <a:spLocks noGrp="1" noChangeArrowheads="1"/>
          </p:cNvSpPr>
          <p:nvPr>
            <p:ph type="body" idx="1"/>
          </p:nvPr>
        </p:nvSpPr>
        <p:spPr/>
        <p:txBody>
          <a:bodyPr/>
          <a:lstStyle/>
          <a:p>
            <a:pPr algn="just" eaLnBrk="1" hangingPunct="1"/>
            <a:r>
              <a:rPr lang="en-US" altLang="zh-CN" smtClean="0"/>
              <a:t>3.3.1 </a:t>
            </a:r>
            <a:r>
              <a:rPr lang="zh-CN" altLang="en-US" smtClean="0"/>
              <a:t>单表查询</a:t>
            </a:r>
          </a:p>
          <a:p>
            <a:pPr algn="just" eaLnBrk="1" hangingPunct="1"/>
            <a:r>
              <a:rPr lang="en-US" altLang="zh-CN" smtClean="0"/>
              <a:t>3.3.2 </a:t>
            </a:r>
            <a:r>
              <a:rPr lang="zh-CN" altLang="en-US" smtClean="0"/>
              <a:t>连接查询</a:t>
            </a:r>
          </a:p>
          <a:p>
            <a:pPr algn="just" eaLnBrk="1" hangingPunct="1"/>
            <a:r>
              <a:rPr lang="en-US" altLang="zh-CN" smtClean="0"/>
              <a:t>3.3.3 </a:t>
            </a:r>
            <a:r>
              <a:rPr lang="zh-CN" altLang="en-US" smtClean="0"/>
              <a:t>嵌套查询</a:t>
            </a:r>
          </a:p>
          <a:p>
            <a:pPr algn="just" eaLnBrk="1" hangingPunct="1"/>
            <a:r>
              <a:rPr lang="en-US" altLang="zh-CN" smtClean="0"/>
              <a:t>3.3.4 </a:t>
            </a:r>
            <a:r>
              <a:rPr lang="zh-CN" altLang="en-US" smtClean="0"/>
              <a:t>集合查询</a:t>
            </a:r>
          </a:p>
          <a:p>
            <a:pPr eaLnBrk="1" hangingPunct="1"/>
            <a:r>
              <a:rPr lang="en-US" altLang="zh-CN" smtClean="0">
                <a:solidFill>
                  <a:schemeClr val="accent2"/>
                </a:solidFill>
              </a:rPr>
              <a:t>3.3.5 </a:t>
            </a:r>
            <a:r>
              <a:rPr lang="zh-CN" altLang="en-US" smtClean="0">
                <a:solidFill>
                  <a:schemeClr val="accent2"/>
                </a:solidFill>
              </a:rPr>
              <a:t>小结</a:t>
            </a:r>
            <a:r>
              <a:rPr lang="zh-CN" altLang="en-US" smtClean="0"/>
              <a:t> </a:t>
            </a: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r>
              <a:rPr lang="en-US" altLang="zh-CN" smtClean="0"/>
              <a:t>3.3.5 </a:t>
            </a:r>
            <a:r>
              <a:rPr lang="zh-CN" altLang="en-US" smtClean="0"/>
              <a:t>小结</a:t>
            </a:r>
            <a:endParaRPr lang="zh-CN" altLang="en-US" sz="3400" smtClean="0"/>
          </a:p>
        </p:txBody>
      </p:sp>
      <p:sp>
        <p:nvSpPr>
          <p:cNvPr id="227331" name="Rectangle 3"/>
          <p:cNvSpPr>
            <a:spLocks noGrp="1" noChangeArrowheads="1"/>
          </p:cNvSpPr>
          <p:nvPr>
            <p:ph type="body" idx="1"/>
          </p:nvPr>
        </p:nvSpPr>
        <p:spPr/>
        <p:txBody>
          <a:bodyPr/>
          <a:lstStyle/>
          <a:p>
            <a:pPr eaLnBrk="1" hangingPunct="1">
              <a:lnSpc>
                <a:spcPct val="90000"/>
              </a:lnSpc>
            </a:pPr>
            <a:r>
              <a:rPr lang="en-US" altLang="zh-CN" sz="3400" smtClean="0"/>
              <a:t>SELECT</a:t>
            </a:r>
            <a:r>
              <a:rPr lang="zh-CN" altLang="en-US" sz="3400" smtClean="0"/>
              <a:t>语句的一般格式</a:t>
            </a:r>
          </a:p>
          <a:p>
            <a:pPr eaLnBrk="1" hangingPunct="1">
              <a:lnSpc>
                <a:spcPct val="90000"/>
              </a:lnSpc>
              <a:buFont typeface="Wingdings" pitchFamily="2" charset="2"/>
              <a:buNone/>
            </a:pPr>
            <a:r>
              <a:rPr lang="zh-CN" altLang="en-US" sz="2100" smtClean="0"/>
              <a:t>	     </a:t>
            </a:r>
            <a:r>
              <a:rPr lang="en-US" altLang="zh-CN" sz="2100" smtClean="0"/>
              <a:t>SELECT [ALL|DISTINCT] &lt;</a:t>
            </a:r>
            <a:r>
              <a:rPr lang="zh-CN" altLang="en-US" sz="2100" smtClean="0"/>
              <a:t>目标列表达式</a:t>
            </a:r>
            <a:r>
              <a:rPr lang="en-US" altLang="zh-CN" sz="2100" smtClean="0"/>
              <a:t>&gt;</a:t>
            </a:r>
          </a:p>
          <a:p>
            <a:pPr eaLnBrk="1" hangingPunct="1">
              <a:lnSpc>
                <a:spcPct val="90000"/>
              </a:lnSpc>
              <a:buFont typeface="Wingdings" pitchFamily="2" charset="2"/>
              <a:buNone/>
            </a:pPr>
            <a:r>
              <a:rPr lang="en-US" altLang="zh-CN" sz="2100" smtClean="0"/>
              <a:t>                             [</a:t>
            </a:r>
            <a:r>
              <a:rPr lang="zh-CN" altLang="en-US" sz="2100" smtClean="0"/>
              <a:t>别名</a:t>
            </a:r>
            <a:r>
              <a:rPr lang="en-US" altLang="zh-CN" sz="2100" smtClean="0"/>
              <a:t>] [ </a:t>
            </a:r>
            <a:r>
              <a:rPr lang="zh-CN" altLang="en-US" sz="2100" smtClean="0"/>
              <a:t>，</a:t>
            </a:r>
            <a:r>
              <a:rPr lang="en-US" altLang="zh-CN" sz="2100" smtClean="0"/>
              <a:t>&lt;</a:t>
            </a:r>
            <a:r>
              <a:rPr lang="zh-CN" altLang="en-US" sz="2100" smtClean="0"/>
              <a:t>目标列表达式</a:t>
            </a:r>
            <a:r>
              <a:rPr lang="en-US" altLang="zh-CN" sz="2100" smtClean="0"/>
              <a:t>&gt; [</a:t>
            </a:r>
            <a:r>
              <a:rPr lang="zh-CN" altLang="en-US" sz="2100" smtClean="0"/>
              <a:t>别名</a:t>
            </a:r>
            <a:r>
              <a:rPr lang="en-US" altLang="zh-CN" sz="2100" smtClean="0"/>
              <a:t>]] …</a:t>
            </a:r>
          </a:p>
          <a:p>
            <a:pPr eaLnBrk="1" hangingPunct="1">
              <a:lnSpc>
                <a:spcPct val="90000"/>
              </a:lnSpc>
              <a:buFont typeface="Wingdings" pitchFamily="2" charset="2"/>
              <a:buNone/>
            </a:pPr>
            <a:r>
              <a:rPr lang="en-US" altLang="zh-CN" sz="2100" smtClean="0"/>
              <a:t>          FROM &lt;</a:t>
            </a:r>
            <a:r>
              <a:rPr lang="zh-CN" altLang="en-US" sz="2100" smtClean="0"/>
              <a:t>表名或视图名</a:t>
            </a:r>
            <a:r>
              <a:rPr lang="en-US" altLang="zh-CN" sz="2100" smtClean="0"/>
              <a:t>&gt; [</a:t>
            </a:r>
            <a:r>
              <a:rPr lang="zh-CN" altLang="en-US" sz="2100" smtClean="0"/>
              <a:t>别名</a:t>
            </a:r>
            <a:r>
              <a:rPr lang="en-US" altLang="zh-CN" sz="2100" smtClean="0"/>
              <a:t>] </a:t>
            </a:r>
          </a:p>
          <a:p>
            <a:pPr eaLnBrk="1" hangingPunct="1">
              <a:lnSpc>
                <a:spcPct val="90000"/>
              </a:lnSpc>
              <a:buFont typeface="Wingdings" pitchFamily="2" charset="2"/>
              <a:buNone/>
            </a:pPr>
            <a:r>
              <a:rPr lang="en-US" altLang="zh-CN" sz="2100" smtClean="0"/>
              <a:t>                       [ </a:t>
            </a:r>
            <a:r>
              <a:rPr lang="zh-CN" altLang="en-US" sz="2100" smtClean="0"/>
              <a:t>，</a:t>
            </a:r>
            <a:r>
              <a:rPr lang="en-US" altLang="zh-CN" sz="2100" smtClean="0"/>
              <a:t>&lt;</a:t>
            </a:r>
            <a:r>
              <a:rPr lang="zh-CN" altLang="en-US" sz="2100" smtClean="0"/>
              <a:t>表名或视图名</a:t>
            </a:r>
            <a:r>
              <a:rPr lang="en-US" altLang="zh-CN" sz="2100" smtClean="0"/>
              <a:t>&gt; [</a:t>
            </a:r>
            <a:r>
              <a:rPr lang="zh-CN" altLang="en-US" sz="2100" smtClean="0"/>
              <a:t>别名</a:t>
            </a:r>
            <a:r>
              <a:rPr lang="en-US" altLang="zh-CN" sz="2100" smtClean="0"/>
              <a:t>]] …</a:t>
            </a:r>
          </a:p>
          <a:p>
            <a:pPr eaLnBrk="1" hangingPunct="1">
              <a:lnSpc>
                <a:spcPct val="90000"/>
              </a:lnSpc>
              <a:buFont typeface="Wingdings" pitchFamily="2" charset="2"/>
              <a:buNone/>
            </a:pPr>
            <a:r>
              <a:rPr lang="en-US" altLang="zh-CN" sz="2100" smtClean="0"/>
              <a:t>          [WHERE &lt;</a:t>
            </a:r>
            <a:r>
              <a:rPr lang="zh-CN" altLang="en-US" sz="2100" smtClean="0"/>
              <a:t>条件表达式</a:t>
            </a:r>
            <a:r>
              <a:rPr lang="en-US" altLang="zh-CN" sz="2100" smtClean="0"/>
              <a:t>&gt;]</a:t>
            </a:r>
          </a:p>
          <a:p>
            <a:pPr eaLnBrk="1" hangingPunct="1">
              <a:lnSpc>
                <a:spcPct val="90000"/>
              </a:lnSpc>
              <a:buFont typeface="Wingdings" pitchFamily="2" charset="2"/>
              <a:buNone/>
            </a:pPr>
            <a:r>
              <a:rPr lang="en-US" altLang="zh-CN" sz="2100" smtClean="0"/>
              <a:t>          [GROUP BY &lt;</a:t>
            </a:r>
            <a:r>
              <a:rPr lang="zh-CN" altLang="en-US" sz="2100" smtClean="0"/>
              <a:t>列名</a:t>
            </a:r>
            <a:r>
              <a:rPr lang="en-US" altLang="zh-CN" sz="2100" smtClean="0"/>
              <a:t>1&gt;[</a:t>
            </a:r>
            <a:r>
              <a:rPr lang="zh-CN" altLang="en-US" sz="2100" smtClean="0"/>
              <a:t>，</a:t>
            </a:r>
            <a:r>
              <a:rPr lang="en-US" altLang="zh-CN" sz="2100" smtClean="0"/>
              <a:t>&lt;</a:t>
            </a:r>
            <a:r>
              <a:rPr lang="zh-CN" altLang="en-US" sz="2100" smtClean="0"/>
              <a:t>列名</a:t>
            </a:r>
            <a:r>
              <a:rPr lang="en-US" altLang="zh-CN" sz="2100" smtClean="0"/>
              <a:t>1’&gt;] ...</a:t>
            </a:r>
          </a:p>
          <a:p>
            <a:pPr eaLnBrk="1" hangingPunct="1">
              <a:lnSpc>
                <a:spcPct val="90000"/>
              </a:lnSpc>
              <a:buFont typeface="Wingdings" pitchFamily="2" charset="2"/>
              <a:buNone/>
            </a:pPr>
            <a:r>
              <a:rPr lang="en-US" altLang="zh-CN" sz="2100" smtClean="0"/>
              <a:t>					 [HAVING &lt;</a:t>
            </a:r>
            <a:r>
              <a:rPr lang="zh-CN" altLang="en-US" sz="2100" smtClean="0"/>
              <a:t>条件表达式</a:t>
            </a:r>
            <a:r>
              <a:rPr lang="en-US" altLang="zh-CN" sz="2100" smtClean="0"/>
              <a:t>&gt;]]</a:t>
            </a:r>
          </a:p>
          <a:p>
            <a:pPr eaLnBrk="1" hangingPunct="1">
              <a:lnSpc>
                <a:spcPct val="90000"/>
              </a:lnSpc>
              <a:buFont typeface="Wingdings" pitchFamily="2" charset="2"/>
              <a:buNone/>
            </a:pPr>
            <a:r>
              <a:rPr lang="en-US" altLang="zh-CN" sz="2100" smtClean="0"/>
              <a:t>          [ORDER BY &lt;</a:t>
            </a:r>
            <a:r>
              <a:rPr lang="zh-CN" altLang="en-US" sz="2100" smtClean="0"/>
              <a:t>列名</a:t>
            </a:r>
            <a:r>
              <a:rPr lang="en-US" altLang="zh-CN" sz="2100" smtClean="0"/>
              <a:t>2&gt; [ASC|DESC] </a:t>
            </a:r>
          </a:p>
          <a:p>
            <a:pPr eaLnBrk="1" hangingPunct="1">
              <a:lnSpc>
                <a:spcPct val="90000"/>
              </a:lnSpc>
              <a:buFont typeface="Wingdings" pitchFamily="2" charset="2"/>
              <a:buNone/>
            </a:pPr>
            <a:r>
              <a:rPr lang="en-US" altLang="zh-CN" sz="2100" smtClean="0"/>
              <a:t>                                 [</a:t>
            </a:r>
            <a:r>
              <a:rPr lang="zh-CN" altLang="en-US" sz="2100" smtClean="0"/>
              <a:t>，</a:t>
            </a:r>
            <a:r>
              <a:rPr lang="en-US" altLang="zh-CN" sz="2100" smtClean="0"/>
              <a:t>&lt;</a:t>
            </a:r>
            <a:r>
              <a:rPr lang="zh-CN" altLang="en-US" sz="2100" smtClean="0"/>
              <a:t>列名</a:t>
            </a:r>
            <a:r>
              <a:rPr lang="en-US" altLang="zh-CN" sz="2100" smtClean="0"/>
              <a:t>2’&gt; [ASC|DESC] ] …  ]</a:t>
            </a:r>
            <a:r>
              <a:rPr lang="zh-CN" altLang="en-US" sz="2100" smtClean="0"/>
              <a:t>；</a:t>
            </a: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r>
              <a:rPr lang="zh-CN" altLang="en-US" sz="3400" smtClean="0"/>
              <a:t>小结（续）</a:t>
            </a:r>
          </a:p>
        </p:txBody>
      </p:sp>
      <p:sp>
        <p:nvSpPr>
          <p:cNvPr id="228355" name="Rectangle 3"/>
          <p:cNvSpPr>
            <a:spLocks noGrp="1" noChangeArrowheads="1"/>
          </p:cNvSpPr>
          <p:nvPr>
            <p:ph type="body" idx="1"/>
          </p:nvPr>
        </p:nvSpPr>
        <p:spPr/>
        <p:txBody>
          <a:bodyPr/>
          <a:lstStyle/>
          <a:p>
            <a:pPr eaLnBrk="1" hangingPunct="1">
              <a:lnSpc>
                <a:spcPct val="90000"/>
              </a:lnSpc>
            </a:pPr>
            <a:r>
              <a:rPr lang="zh-CN" altLang="en-US" smtClean="0"/>
              <a:t>目标列表达式</a:t>
            </a:r>
          </a:p>
          <a:p>
            <a:pPr lvl="1" eaLnBrk="1" hangingPunct="1">
              <a:lnSpc>
                <a:spcPct val="90000"/>
              </a:lnSpc>
            </a:pPr>
            <a:r>
              <a:rPr lang="zh-CN" altLang="en-US" smtClean="0"/>
              <a:t>目标列表达式格式</a:t>
            </a:r>
          </a:p>
          <a:p>
            <a:pPr lvl="1" eaLnBrk="1" hangingPunct="1">
              <a:lnSpc>
                <a:spcPct val="90000"/>
              </a:lnSpc>
              <a:buFont typeface="Wingdings" pitchFamily="2" charset="2"/>
              <a:buNone/>
            </a:pPr>
            <a:r>
              <a:rPr lang="en-US" altLang="zh-CN" smtClean="0"/>
              <a:t>(1) [ &lt;</a:t>
            </a:r>
            <a:r>
              <a:rPr lang="zh-CN" altLang="en-US" smtClean="0"/>
              <a:t>表名</a:t>
            </a:r>
            <a:r>
              <a:rPr lang="en-US" altLang="zh-CN" smtClean="0"/>
              <a:t>&gt;.]*</a:t>
            </a:r>
          </a:p>
          <a:p>
            <a:pPr lvl="1" eaLnBrk="1" hangingPunct="1">
              <a:lnSpc>
                <a:spcPct val="90000"/>
              </a:lnSpc>
              <a:buFont typeface="Wingdings" pitchFamily="2" charset="2"/>
              <a:buNone/>
            </a:pPr>
            <a:r>
              <a:rPr lang="en-US" altLang="zh-CN" smtClean="0"/>
              <a:t>(2) [&lt;</a:t>
            </a:r>
            <a:r>
              <a:rPr lang="zh-CN" altLang="en-US" smtClean="0"/>
              <a:t>表名</a:t>
            </a:r>
            <a:r>
              <a:rPr lang="en-US" altLang="zh-CN" smtClean="0"/>
              <a:t>&gt;.]&lt;</a:t>
            </a:r>
            <a:r>
              <a:rPr lang="zh-CN" altLang="en-US" smtClean="0"/>
              <a:t>属性列名表达式</a:t>
            </a:r>
            <a:r>
              <a:rPr lang="en-US" altLang="zh-CN" smtClean="0"/>
              <a:t>&gt;[</a:t>
            </a:r>
            <a:r>
              <a:rPr lang="zh-CN" altLang="en-US" smtClean="0"/>
              <a:t>，</a:t>
            </a:r>
            <a:r>
              <a:rPr lang="en-US" altLang="zh-CN" smtClean="0"/>
              <a:t>[&lt;</a:t>
            </a:r>
            <a:r>
              <a:rPr lang="zh-CN" altLang="en-US" smtClean="0"/>
              <a:t>表名</a:t>
            </a:r>
            <a:r>
              <a:rPr lang="en-US" altLang="zh-CN" smtClean="0"/>
              <a:t>&gt;.]&lt;</a:t>
            </a:r>
            <a:r>
              <a:rPr lang="zh-CN" altLang="en-US" smtClean="0"/>
              <a:t>属性列名表达式</a:t>
            </a:r>
            <a:r>
              <a:rPr lang="en-US" altLang="zh-CN" smtClean="0"/>
              <a:t>&gt;] …</a:t>
            </a:r>
          </a:p>
          <a:p>
            <a:pPr lvl="1" eaLnBrk="1" hangingPunct="1">
              <a:lnSpc>
                <a:spcPct val="90000"/>
              </a:lnSpc>
              <a:buFont typeface="Wingdings" pitchFamily="2" charset="2"/>
              <a:buNone/>
            </a:pPr>
            <a:endParaRPr lang="en-US" altLang="zh-CN" smtClean="0"/>
          </a:p>
          <a:p>
            <a:pPr lvl="1" eaLnBrk="1" hangingPunct="1">
              <a:lnSpc>
                <a:spcPct val="90000"/>
              </a:lnSpc>
              <a:buFont typeface="Wingdings" pitchFamily="2" charset="2"/>
              <a:buNone/>
            </a:pPr>
            <a:r>
              <a:rPr lang="en-US" altLang="zh-CN" smtClean="0"/>
              <a:t>&lt;</a:t>
            </a:r>
            <a:r>
              <a:rPr lang="zh-CN" altLang="en-US" smtClean="0"/>
              <a:t>属性列名表达式</a:t>
            </a:r>
            <a:r>
              <a:rPr lang="en-US" altLang="zh-CN" smtClean="0"/>
              <a:t>&gt;</a:t>
            </a:r>
            <a:r>
              <a:rPr lang="zh-CN" altLang="en-US" smtClean="0"/>
              <a:t>：由</a:t>
            </a:r>
            <a:r>
              <a:rPr lang="zh-CN" altLang="en-US" smtClean="0">
                <a:solidFill>
                  <a:schemeClr val="accent2"/>
                </a:solidFill>
              </a:rPr>
              <a:t>属性列</a:t>
            </a:r>
            <a:r>
              <a:rPr lang="zh-CN" altLang="en-US" smtClean="0"/>
              <a:t>、作用于属性列的</a:t>
            </a:r>
            <a:r>
              <a:rPr lang="zh-CN" altLang="en-US" smtClean="0">
                <a:solidFill>
                  <a:schemeClr val="accent2"/>
                </a:solidFill>
              </a:rPr>
              <a:t>集函数</a:t>
            </a:r>
            <a:r>
              <a:rPr lang="zh-CN" altLang="en-US" smtClean="0"/>
              <a:t>和</a:t>
            </a:r>
            <a:r>
              <a:rPr lang="zh-CN" altLang="en-US" smtClean="0">
                <a:solidFill>
                  <a:schemeClr val="accent2"/>
                </a:solidFill>
              </a:rPr>
              <a:t>常量</a:t>
            </a:r>
            <a:r>
              <a:rPr lang="zh-CN" altLang="en-US" smtClean="0"/>
              <a:t>的任意算术运算（</a:t>
            </a:r>
            <a:r>
              <a:rPr lang="en-US" altLang="zh-CN" smtClean="0"/>
              <a:t>+</a:t>
            </a:r>
            <a:r>
              <a:rPr lang="zh-CN" altLang="en-US" smtClean="0"/>
              <a:t>，</a:t>
            </a:r>
            <a:r>
              <a:rPr lang="en-US" altLang="zh-CN" smtClean="0"/>
              <a:t>-</a:t>
            </a:r>
            <a:r>
              <a:rPr lang="zh-CN" altLang="en-US" smtClean="0"/>
              <a:t>，*，</a:t>
            </a:r>
            <a:r>
              <a:rPr lang="en-US" altLang="zh-CN" smtClean="0"/>
              <a:t>/</a:t>
            </a:r>
            <a:r>
              <a:rPr lang="zh-CN" altLang="en-US" smtClean="0"/>
              <a:t>）组成的运算公式。</a:t>
            </a:r>
            <a:endParaRPr lang="zh-CN" altLang="en-US" sz="2000" smtClean="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r>
              <a:rPr lang="zh-CN" altLang="en-US" sz="3400" smtClean="0"/>
              <a:t>小结（续）</a:t>
            </a:r>
          </a:p>
        </p:txBody>
      </p:sp>
      <p:sp>
        <p:nvSpPr>
          <p:cNvPr id="229379" name="Rectangle 3"/>
          <p:cNvSpPr>
            <a:spLocks noGrp="1" noChangeArrowheads="1"/>
          </p:cNvSpPr>
          <p:nvPr>
            <p:ph type="body" idx="1"/>
          </p:nvPr>
        </p:nvSpPr>
        <p:spPr/>
        <p:txBody>
          <a:bodyPr/>
          <a:lstStyle/>
          <a:p>
            <a:pPr lvl="1" eaLnBrk="1" hangingPunct="1"/>
            <a:r>
              <a:rPr lang="zh-CN" altLang="en-US" smtClean="0"/>
              <a:t>集函数格式</a:t>
            </a:r>
          </a:p>
          <a:p>
            <a:pPr lvl="1" eaLnBrk="1" hangingPunct="1">
              <a:buFont typeface="Wingdings" pitchFamily="2" charset="2"/>
              <a:buNone/>
            </a:pPr>
            <a:r>
              <a:rPr lang="zh-CN" altLang="en-US" smtClean="0"/>
              <a:t>        </a:t>
            </a:r>
            <a:r>
              <a:rPr lang="en-US" altLang="zh-CN" smtClean="0"/>
              <a:t>COUNT</a:t>
            </a:r>
          </a:p>
          <a:p>
            <a:pPr lvl="1" eaLnBrk="1" hangingPunct="1">
              <a:buFont typeface="Wingdings" pitchFamily="2" charset="2"/>
              <a:buNone/>
            </a:pPr>
            <a:r>
              <a:rPr lang="en-US" altLang="zh-CN" smtClean="0"/>
              <a:t>        SUM</a:t>
            </a:r>
          </a:p>
          <a:p>
            <a:pPr lvl="1" eaLnBrk="1" hangingPunct="1">
              <a:buFont typeface="Wingdings" pitchFamily="2" charset="2"/>
              <a:buNone/>
            </a:pPr>
            <a:r>
              <a:rPr lang="en-US" altLang="zh-CN" smtClean="0"/>
              <a:t>        AVG         ([DISTINCT|ALL] &lt;</a:t>
            </a:r>
            <a:r>
              <a:rPr lang="zh-CN" altLang="en-US" smtClean="0"/>
              <a:t>列名</a:t>
            </a:r>
            <a:r>
              <a:rPr lang="en-US" altLang="zh-CN" smtClean="0"/>
              <a:t>&gt;)</a:t>
            </a:r>
          </a:p>
          <a:p>
            <a:pPr lvl="1" eaLnBrk="1" hangingPunct="1">
              <a:buFont typeface="Wingdings" pitchFamily="2" charset="2"/>
              <a:buNone/>
            </a:pPr>
            <a:r>
              <a:rPr lang="en-US" altLang="zh-CN" smtClean="0"/>
              <a:t>        MAX</a:t>
            </a:r>
          </a:p>
          <a:p>
            <a:pPr lvl="1" eaLnBrk="1" hangingPunct="1">
              <a:buFont typeface="Wingdings" pitchFamily="2" charset="2"/>
              <a:buNone/>
            </a:pPr>
            <a:r>
              <a:rPr lang="en-US" altLang="zh-CN" smtClean="0"/>
              <a:t>        MIN</a:t>
            </a:r>
          </a:p>
          <a:p>
            <a:pPr lvl="1" eaLnBrk="1" hangingPunct="1">
              <a:buFont typeface="Wingdings" pitchFamily="2" charset="2"/>
              <a:buNone/>
            </a:pPr>
            <a:endParaRPr lang="en-US" altLang="zh-CN" smtClean="0"/>
          </a:p>
          <a:p>
            <a:pPr lvl="1" eaLnBrk="1" hangingPunct="1">
              <a:buFont typeface="Wingdings" pitchFamily="2" charset="2"/>
              <a:buNone/>
            </a:pPr>
            <a:r>
              <a:rPr lang="en-US" altLang="zh-CN" smtClean="0"/>
              <a:t>       COUNT  ([DISTINCT|ALL] *)</a:t>
            </a:r>
          </a:p>
          <a:p>
            <a:pPr lvl="1" eaLnBrk="1" hangingPunct="1">
              <a:buFont typeface="Wingdings" pitchFamily="2" charset="2"/>
              <a:buNone/>
            </a:pPr>
            <a:endParaRPr lang="en-US" altLang="zh-CN" smtClean="0"/>
          </a:p>
        </p:txBody>
      </p:sp>
      <p:sp>
        <p:nvSpPr>
          <p:cNvPr id="229380" name="AutoShape 4"/>
          <p:cNvSpPr>
            <a:spLocks noChangeArrowheads="1"/>
          </p:cNvSpPr>
          <p:nvPr/>
        </p:nvSpPr>
        <p:spPr bwMode="auto">
          <a:xfrm>
            <a:off x="1116013" y="2133600"/>
            <a:ext cx="1981200" cy="22098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r>
              <a:rPr lang="zh-CN" altLang="en-US" sz="3400" smtClean="0"/>
              <a:t>小结（续）</a:t>
            </a:r>
          </a:p>
        </p:txBody>
      </p:sp>
      <p:sp>
        <p:nvSpPr>
          <p:cNvPr id="230403" name="Rectangle 3"/>
          <p:cNvSpPr>
            <a:spLocks noGrp="1" noChangeArrowheads="1"/>
          </p:cNvSpPr>
          <p:nvPr>
            <p:ph type="body" idx="1"/>
          </p:nvPr>
        </p:nvSpPr>
        <p:spPr/>
        <p:txBody>
          <a:bodyPr/>
          <a:lstStyle/>
          <a:p>
            <a:pPr eaLnBrk="1" hangingPunct="1"/>
            <a:r>
              <a:rPr lang="zh-CN" altLang="en-US" sz="3400" smtClean="0"/>
              <a:t>条件表达式格式</a:t>
            </a:r>
          </a:p>
          <a:p>
            <a:pPr eaLnBrk="1" hangingPunct="1">
              <a:buFont typeface="Wingdings" pitchFamily="2" charset="2"/>
              <a:buNone/>
            </a:pPr>
            <a:r>
              <a:rPr lang="zh-CN" altLang="en-US" smtClean="0"/>
              <a:t>（</a:t>
            </a:r>
            <a:r>
              <a:rPr lang="en-US" altLang="zh-CN" smtClean="0"/>
              <a:t>1</a:t>
            </a:r>
            <a:r>
              <a:rPr lang="zh-CN" altLang="en-US" smtClean="0"/>
              <a:t>）</a:t>
            </a:r>
          </a:p>
          <a:p>
            <a:pPr lvl="1" eaLnBrk="1" hangingPunct="1">
              <a:buFont typeface="Wingdings" pitchFamily="2" charset="2"/>
              <a:buNone/>
            </a:pPr>
            <a:r>
              <a:rPr lang="zh-CN" altLang="en-US" smtClean="0"/>
              <a:t>                        	   </a:t>
            </a:r>
            <a:r>
              <a:rPr lang="en-US" altLang="zh-CN" smtClean="0"/>
              <a:t>&lt;</a:t>
            </a:r>
            <a:r>
              <a:rPr lang="zh-CN" altLang="en-US" smtClean="0"/>
              <a:t>属性列名</a:t>
            </a:r>
            <a:r>
              <a:rPr lang="en-US" altLang="zh-CN" smtClean="0"/>
              <a:t>&gt;</a:t>
            </a:r>
          </a:p>
          <a:p>
            <a:pPr lvl="1" eaLnBrk="1" hangingPunct="1">
              <a:buFont typeface="Wingdings" pitchFamily="2" charset="2"/>
              <a:buNone/>
            </a:pPr>
            <a:r>
              <a:rPr lang="en-US" altLang="zh-CN" smtClean="0"/>
              <a:t>&lt;</a:t>
            </a:r>
            <a:r>
              <a:rPr lang="zh-CN" altLang="en-US" smtClean="0"/>
              <a:t>属性列名</a:t>
            </a:r>
            <a:r>
              <a:rPr lang="en-US" altLang="zh-CN" smtClean="0"/>
              <a:t>&gt; θ    &lt;</a:t>
            </a:r>
            <a:r>
              <a:rPr lang="zh-CN" altLang="en-US" smtClean="0"/>
              <a:t>常量</a:t>
            </a:r>
            <a:r>
              <a:rPr lang="en-US" altLang="zh-CN" smtClean="0"/>
              <a:t>&gt;</a:t>
            </a:r>
          </a:p>
          <a:p>
            <a:pPr lvl="1" eaLnBrk="1" hangingPunct="1">
              <a:buFont typeface="Wingdings" pitchFamily="2" charset="2"/>
              <a:buNone/>
            </a:pPr>
            <a:r>
              <a:rPr lang="en-US" altLang="zh-CN" smtClean="0"/>
              <a:t>				   [ANY|ALL] (SELECT</a:t>
            </a:r>
            <a:r>
              <a:rPr lang="zh-CN" altLang="en-US" smtClean="0"/>
              <a:t>语句</a:t>
            </a:r>
            <a:r>
              <a:rPr lang="en-US" altLang="zh-CN" smtClean="0"/>
              <a:t>)</a:t>
            </a:r>
          </a:p>
          <a:p>
            <a:pPr lvl="1" eaLnBrk="1" hangingPunct="1">
              <a:buFont typeface="Wingdings" pitchFamily="2" charset="2"/>
              <a:buNone/>
            </a:pPr>
            <a:endParaRPr lang="en-US" altLang="zh-CN" smtClean="0"/>
          </a:p>
        </p:txBody>
      </p:sp>
      <p:sp>
        <p:nvSpPr>
          <p:cNvPr id="230404" name="AutoShape 4"/>
          <p:cNvSpPr>
            <a:spLocks noChangeArrowheads="1"/>
          </p:cNvSpPr>
          <p:nvPr/>
        </p:nvSpPr>
        <p:spPr bwMode="auto">
          <a:xfrm>
            <a:off x="3132138" y="2852738"/>
            <a:ext cx="4648200" cy="12192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r>
              <a:rPr lang="zh-CN" altLang="en-US" sz="3400" smtClean="0"/>
              <a:t>小结（续）</a:t>
            </a:r>
          </a:p>
        </p:txBody>
      </p:sp>
      <p:sp>
        <p:nvSpPr>
          <p:cNvPr id="231427" name="Rectangle 3"/>
          <p:cNvSpPr>
            <a:spLocks noGrp="1" noChangeArrowheads="1"/>
          </p:cNvSpPr>
          <p:nvPr>
            <p:ph type="body" idx="1"/>
          </p:nvPr>
        </p:nvSpPr>
        <p:spPr/>
        <p:txBody>
          <a:bodyPr/>
          <a:lstStyle/>
          <a:p>
            <a:pPr eaLnBrk="1" hangingPunct="1">
              <a:buFont typeface="Wingdings" pitchFamily="2" charset="2"/>
              <a:buNone/>
            </a:pPr>
            <a:r>
              <a:rPr lang="en-US" altLang="zh-CN" smtClean="0"/>
              <a:t> </a:t>
            </a:r>
            <a:r>
              <a:rPr lang="zh-CN" altLang="en-US" smtClean="0"/>
              <a:t>（</a:t>
            </a:r>
            <a:r>
              <a:rPr lang="en-US" altLang="zh-CN" smtClean="0"/>
              <a:t>2</a:t>
            </a:r>
            <a:r>
              <a:rPr lang="zh-CN" altLang="en-US" smtClean="0"/>
              <a:t>）                         </a:t>
            </a:r>
          </a:p>
          <a:p>
            <a:pPr eaLnBrk="1" hangingPunct="1">
              <a:buFont typeface="Wingdings" pitchFamily="2" charset="2"/>
              <a:buNone/>
            </a:pPr>
            <a:r>
              <a:rPr lang="zh-CN" altLang="en-US" smtClean="0"/>
              <a:t> 					</a:t>
            </a:r>
            <a:r>
              <a:rPr lang="en-US" altLang="zh-CN" sz="2100" smtClean="0"/>
              <a:t>&lt;</a:t>
            </a:r>
            <a:r>
              <a:rPr lang="zh-CN" altLang="en-US" sz="2100" smtClean="0"/>
              <a:t>属性列名</a:t>
            </a:r>
            <a:r>
              <a:rPr lang="en-US" altLang="zh-CN" sz="2100" smtClean="0"/>
              <a:t>&gt;              &lt;</a:t>
            </a:r>
            <a:r>
              <a:rPr lang="zh-CN" altLang="en-US" sz="2100" smtClean="0"/>
              <a:t>属性列名</a:t>
            </a:r>
            <a:r>
              <a:rPr lang="en-US" altLang="zh-CN" sz="2100" smtClean="0"/>
              <a:t>&gt;</a:t>
            </a:r>
            <a:r>
              <a:rPr lang="en-US" altLang="zh-CN" sz="2600" smtClean="0"/>
              <a:t>  </a:t>
            </a:r>
          </a:p>
          <a:p>
            <a:pPr eaLnBrk="1" hangingPunct="1">
              <a:buFont typeface="Wingdings" pitchFamily="2" charset="2"/>
              <a:buNone/>
            </a:pPr>
            <a:r>
              <a:rPr lang="en-US" altLang="zh-CN" sz="2600" smtClean="0"/>
              <a:t>  </a:t>
            </a:r>
            <a:r>
              <a:rPr lang="en-US" altLang="zh-CN" sz="2100" smtClean="0"/>
              <a:t>&lt;</a:t>
            </a:r>
            <a:r>
              <a:rPr lang="zh-CN" altLang="en-US" sz="2100" smtClean="0"/>
              <a:t>属性列名</a:t>
            </a:r>
            <a:r>
              <a:rPr lang="en-US" altLang="zh-CN" sz="2100" smtClean="0"/>
              <a:t>&gt; </a:t>
            </a:r>
            <a:r>
              <a:rPr lang="en-US" altLang="zh-CN" sz="1900" smtClean="0"/>
              <a:t>[NOT] BETWEEN   </a:t>
            </a:r>
            <a:r>
              <a:rPr lang="en-US" altLang="zh-CN" sz="2600" smtClean="0"/>
              <a:t>  </a:t>
            </a:r>
            <a:r>
              <a:rPr lang="en-US" altLang="zh-CN" sz="2100" smtClean="0"/>
              <a:t>&lt;</a:t>
            </a:r>
            <a:r>
              <a:rPr lang="zh-CN" altLang="en-US" sz="2100" smtClean="0"/>
              <a:t>常量</a:t>
            </a:r>
            <a:r>
              <a:rPr lang="en-US" altLang="zh-CN" sz="2100" smtClean="0"/>
              <a:t>&gt;        AND</a:t>
            </a:r>
            <a:r>
              <a:rPr lang="en-US" altLang="zh-CN" sz="2600" smtClean="0"/>
              <a:t>  </a:t>
            </a:r>
            <a:r>
              <a:rPr lang="en-US" altLang="zh-CN" sz="2100" smtClean="0"/>
              <a:t>&lt;</a:t>
            </a:r>
            <a:r>
              <a:rPr lang="zh-CN" altLang="en-US" sz="2100" smtClean="0"/>
              <a:t>常量</a:t>
            </a:r>
            <a:r>
              <a:rPr lang="en-US" altLang="zh-CN" sz="2100" smtClean="0"/>
              <a:t>&gt;      </a:t>
            </a:r>
          </a:p>
          <a:p>
            <a:pPr eaLnBrk="1" hangingPunct="1">
              <a:buFont typeface="Wingdings" pitchFamily="2" charset="2"/>
              <a:buNone/>
            </a:pPr>
            <a:r>
              <a:rPr lang="en-US" altLang="zh-CN" sz="2100" smtClean="0"/>
              <a:t>                               	 	 (SELECT	        (SELECT</a:t>
            </a:r>
          </a:p>
          <a:p>
            <a:pPr eaLnBrk="1" hangingPunct="1">
              <a:buFont typeface="Wingdings" pitchFamily="2" charset="2"/>
              <a:buNone/>
            </a:pPr>
            <a:r>
              <a:rPr lang="en-US" altLang="zh-CN" sz="2100" smtClean="0"/>
              <a:t>					     </a:t>
            </a:r>
            <a:r>
              <a:rPr lang="zh-CN" altLang="en-US" sz="2100" smtClean="0"/>
              <a:t>语句</a:t>
            </a:r>
            <a:r>
              <a:rPr lang="en-US" altLang="zh-CN" sz="2100" smtClean="0"/>
              <a:t>) 	            </a:t>
            </a:r>
            <a:r>
              <a:rPr lang="zh-CN" altLang="en-US" sz="2100" smtClean="0"/>
              <a:t>语句</a:t>
            </a:r>
            <a:r>
              <a:rPr lang="en-US" altLang="zh-CN" sz="2100" smtClean="0"/>
              <a:t>)</a:t>
            </a:r>
          </a:p>
          <a:p>
            <a:pPr eaLnBrk="1" hangingPunct="1">
              <a:buFont typeface="Wingdings" pitchFamily="2" charset="2"/>
              <a:buNone/>
            </a:pPr>
            <a:endParaRPr lang="en-US" altLang="zh-CN" sz="2100" smtClean="0"/>
          </a:p>
          <a:p>
            <a:pPr eaLnBrk="1" hangingPunct="1"/>
            <a:endParaRPr lang="en-US" altLang="zh-CN" sz="2600" smtClean="0"/>
          </a:p>
        </p:txBody>
      </p:sp>
      <p:sp>
        <p:nvSpPr>
          <p:cNvPr id="231428" name="AutoShape 4"/>
          <p:cNvSpPr>
            <a:spLocks noChangeArrowheads="1"/>
          </p:cNvSpPr>
          <p:nvPr/>
        </p:nvSpPr>
        <p:spPr bwMode="auto">
          <a:xfrm>
            <a:off x="4067175" y="2205038"/>
            <a:ext cx="1752600" cy="15240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1429" name="AutoShape 5"/>
          <p:cNvSpPr>
            <a:spLocks noChangeArrowheads="1"/>
          </p:cNvSpPr>
          <p:nvPr/>
        </p:nvSpPr>
        <p:spPr bwMode="auto">
          <a:xfrm>
            <a:off x="6443663" y="1989138"/>
            <a:ext cx="1905000" cy="16764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r>
              <a:rPr lang="zh-CN" altLang="en-US" sz="3400" smtClean="0"/>
              <a:t>小结（续）</a:t>
            </a:r>
          </a:p>
        </p:txBody>
      </p:sp>
      <p:sp>
        <p:nvSpPr>
          <p:cNvPr id="232451" name="Rectangle 3"/>
          <p:cNvSpPr>
            <a:spLocks noGrp="1" noChangeArrowheads="1"/>
          </p:cNvSpPr>
          <p:nvPr>
            <p:ph type="body" idx="1"/>
          </p:nvPr>
        </p:nvSpPr>
        <p:spPr/>
        <p:txBody>
          <a:bodyPr/>
          <a:lstStyle/>
          <a:p>
            <a:pPr eaLnBrk="1" hangingPunct="1">
              <a:buFont typeface="Wingdings" pitchFamily="2" charset="2"/>
              <a:buNone/>
            </a:pPr>
            <a:r>
              <a:rPr lang="en-US" altLang="zh-CN" smtClean="0"/>
              <a:t> </a:t>
            </a:r>
            <a:r>
              <a:rPr lang="zh-CN" altLang="en-US" smtClean="0"/>
              <a:t>（</a:t>
            </a:r>
            <a:r>
              <a:rPr lang="en-US" altLang="zh-CN" smtClean="0"/>
              <a:t>3</a:t>
            </a:r>
            <a:r>
              <a:rPr lang="zh-CN" altLang="en-US" smtClean="0"/>
              <a:t>）                      	  </a:t>
            </a:r>
            <a:r>
              <a:rPr lang="en-US" altLang="zh-CN" sz="2600" smtClean="0"/>
              <a:t>(&lt;</a:t>
            </a:r>
            <a:r>
              <a:rPr lang="zh-CN" altLang="en-US" sz="2600" smtClean="0"/>
              <a:t>值</a:t>
            </a:r>
            <a:r>
              <a:rPr lang="en-US" altLang="zh-CN" sz="2600" smtClean="0"/>
              <a:t>1&gt;[</a:t>
            </a:r>
            <a:r>
              <a:rPr lang="zh-CN" altLang="en-US" sz="2600" smtClean="0"/>
              <a:t>，</a:t>
            </a:r>
            <a:r>
              <a:rPr lang="en-US" altLang="zh-CN" sz="2600" smtClean="0"/>
              <a:t>&lt;</a:t>
            </a:r>
            <a:r>
              <a:rPr lang="zh-CN" altLang="en-US" sz="2600" smtClean="0"/>
              <a:t>值</a:t>
            </a:r>
            <a:r>
              <a:rPr lang="en-US" altLang="zh-CN" sz="2600" smtClean="0"/>
              <a:t>2&gt; ] …)</a:t>
            </a:r>
          </a:p>
          <a:p>
            <a:pPr eaLnBrk="1" hangingPunct="1">
              <a:buFont typeface="Wingdings" pitchFamily="2" charset="2"/>
              <a:buNone/>
            </a:pPr>
            <a:r>
              <a:rPr lang="en-US" altLang="zh-CN" smtClean="0"/>
              <a:t> </a:t>
            </a:r>
            <a:r>
              <a:rPr lang="en-US" altLang="zh-CN" sz="2600" smtClean="0"/>
              <a:t>&lt;</a:t>
            </a:r>
            <a:r>
              <a:rPr lang="zh-CN" altLang="en-US" sz="2600" smtClean="0"/>
              <a:t>属性列名</a:t>
            </a:r>
            <a:r>
              <a:rPr lang="en-US" altLang="zh-CN" sz="2600" smtClean="0"/>
              <a:t>&gt; [NOT] IN</a:t>
            </a:r>
            <a:r>
              <a:rPr lang="en-US" altLang="zh-CN" smtClean="0"/>
              <a:t>                    </a:t>
            </a:r>
          </a:p>
          <a:p>
            <a:pPr eaLnBrk="1" hangingPunct="1">
              <a:buFont typeface="Wingdings" pitchFamily="2" charset="2"/>
              <a:buNone/>
            </a:pPr>
            <a:r>
              <a:rPr lang="en-US" altLang="zh-CN" smtClean="0"/>
              <a:t>                          </a:t>
            </a:r>
          </a:p>
          <a:p>
            <a:pPr eaLnBrk="1" hangingPunct="1">
              <a:buFont typeface="Wingdings" pitchFamily="2" charset="2"/>
              <a:buNone/>
            </a:pPr>
            <a:r>
              <a:rPr lang="en-US" altLang="zh-CN" smtClean="0"/>
              <a:t>					  (SELECT</a:t>
            </a:r>
            <a:r>
              <a:rPr lang="zh-CN" altLang="en-US" smtClean="0"/>
              <a:t>语句</a:t>
            </a:r>
            <a:r>
              <a:rPr lang="en-US" altLang="zh-CN" smtClean="0"/>
              <a:t>)</a:t>
            </a:r>
          </a:p>
          <a:p>
            <a:pPr eaLnBrk="1" hangingPunct="1">
              <a:buFont typeface="Wingdings" pitchFamily="2" charset="2"/>
              <a:buNone/>
            </a:pPr>
            <a:endParaRPr lang="en-US" altLang="zh-CN" sz="2600" smtClean="0"/>
          </a:p>
        </p:txBody>
      </p:sp>
      <p:sp>
        <p:nvSpPr>
          <p:cNvPr id="232452" name="AutoShape 4"/>
          <p:cNvSpPr>
            <a:spLocks noChangeArrowheads="1"/>
          </p:cNvSpPr>
          <p:nvPr/>
        </p:nvSpPr>
        <p:spPr bwMode="auto">
          <a:xfrm>
            <a:off x="3851275" y="1628775"/>
            <a:ext cx="3962400" cy="21336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zh-CN" altLang="en-US" sz="3400" smtClean="0"/>
              <a:t>小结（续）</a:t>
            </a:r>
          </a:p>
        </p:txBody>
      </p:sp>
      <p:sp>
        <p:nvSpPr>
          <p:cNvPr id="233475" name="Rectangle 3"/>
          <p:cNvSpPr>
            <a:spLocks noGrp="1" noChangeArrowheads="1"/>
          </p:cNvSpPr>
          <p:nvPr>
            <p:ph type="body" idx="1"/>
          </p:nvPr>
        </p:nvSpPr>
        <p:spPr/>
        <p:txBody>
          <a:bodyPr/>
          <a:lstStyle/>
          <a:p>
            <a:pPr eaLnBrk="1" hangingPunct="1">
              <a:lnSpc>
                <a:spcPct val="160000"/>
              </a:lnSpc>
              <a:buFont typeface="Wingdings" pitchFamily="2" charset="2"/>
              <a:buNone/>
            </a:pPr>
            <a:r>
              <a:rPr lang="en-US" altLang="zh-CN" smtClean="0"/>
              <a:t>  (4)   &lt;</a:t>
            </a:r>
            <a:r>
              <a:rPr lang="zh-CN" altLang="en-US" smtClean="0"/>
              <a:t>属性列名</a:t>
            </a:r>
            <a:r>
              <a:rPr lang="en-US" altLang="zh-CN" smtClean="0"/>
              <a:t>&gt; [NOT] LIKE &lt;</a:t>
            </a:r>
            <a:r>
              <a:rPr lang="zh-CN" altLang="en-US" smtClean="0"/>
              <a:t>匹配串</a:t>
            </a:r>
            <a:r>
              <a:rPr lang="en-US" altLang="zh-CN" smtClean="0"/>
              <a:t>&gt;</a:t>
            </a:r>
          </a:p>
          <a:p>
            <a:pPr eaLnBrk="1" hangingPunct="1">
              <a:lnSpc>
                <a:spcPct val="160000"/>
              </a:lnSpc>
              <a:buFont typeface="Wingdings" pitchFamily="2" charset="2"/>
              <a:buNone/>
            </a:pPr>
            <a:r>
              <a:rPr lang="en-US" altLang="zh-CN" smtClean="0"/>
              <a:t>  (5)  &lt;</a:t>
            </a:r>
            <a:r>
              <a:rPr lang="zh-CN" altLang="en-US" smtClean="0"/>
              <a:t>属性列名</a:t>
            </a:r>
            <a:r>
              <a:rPr lang="en-US" altLang="zh-CN" smtClean="0"/>
              <a:t>&gt; IS [NOT] NULL</a:t>
            </a:r>
          </a:p>
          <a:p>
            <a:pPr eaLnBrk="1" hangingPunct="1">
              <a:lnSpc>
                <a:spcPct val="160000"/>
              </a:lnSpc>
              <a:buFont typeface="Wingdings" pitchFamily="2" charset="2"/>
              <a:buNone/>
            </a:pPr>
            <a:r>
              <a:rPr lang="en-US" altLang="zh-CN" smtClean="0"/>
              <a:t>  (6)  [NOT] EXISTS (SELECT</a:t>
            </a:r>
            <a:r>
              <a:rPr lang="zh-CN" altLang="en-US" smtClean="0"/>
              <a:t>语句</a:t>
            </a:r>
            <a:r>
              <a:rPr lang="en-US" altLang="zh-CN" smtClean="0"/>
              <a:t>)</a:t>
            </a:r>
          </a:p>
          <a:p>
            <a:pPr eaLnBrk="1" hangingPunct="1">
              <a:buFont typeface="Wingdings" pitchFamily="2" charset="2"/>
              <a:buNone/>
            </a:pPr>
            <a:endParaRPr lang="en-US" altLang="zh-CN" sz="2600" smtClean="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914400" y="457200"/>
            <a:ext cx="7772400" cy="1143000"/>
          </a:xfrm>
        </p:spPr>
        <p:txBody>
          <a:bodyPr/>
          <a:lstStyle/>
          <a:p>
            <a:pPr eaLnBrk="1" hangingPunct="1"/>
            <a:r>
              <a:rPr lang="zh-CN" altLang="en-US" sz="3400" smtClean="0"/>
              <a:t>小结（续）</a:t>
            </a:r>
          </a:p>
        </p:txBody>
      </p:sp>
      <p:sp>
        <p:nvSpPr>
          <p:cNvPr id="234499" name="Rectangle 3"/>
          <p:cNvSpPr>
            <a:spLocks noGrp="1" noChangeArrowheads="1"/>
          </p:cNvSpPr>
          <p:nvPr>
            <p:ph type="body" idx="1"/>
          </p:nvPr>
        </p:nvSpPr>
        <p:spPr/>
        <p:txBody>
          <a:bodyPr/>
          <a:lstStyle/>
          <a:p>
            <a:pPr eaLnBrk="1" hangingPunct="1">
              <a:buFont typeface="Wingdings" pitchFamily="2" charset="2"/>
              <a:buNone/>
            </a:pPr>
            <a:r>
              <a:rPr lang="en-US" altLang="zh-CN" smtClean="0"/>
              <a:t> </a:t>
            </a:r>
            <a:r>
              <a:rPr lang="zh-CN" altLang="en-US" smtClean="0"/>
              <a:t>（</a:t>
            </a:r>
            <a:r>
              <a:rPr lang="en-US" altLang="zh-CN" smtClean="0"/>
              <a:t>7</a:t>
            </a:r>
            <a:r>
              <a:rPr lang="zh-CN" altLang="en-US" smtClean="0"/>
              <a:t>）        </a:t>
            </a:r>
            <a:r>
              <a:rPr lang="en-US" altLang="zh-CN" sz="2600" smtClean="0"/>
              <a:t>AND </a:t>
            </a:r>
            <a:r>
              <a:rPr lang="en-US" altLang="zh-CN" smtClean="0"/>
              <a:t>                      </a:t>
            </a:r>
            <a:r>
              <a:rPr lang="en-US" altLang="zh-CN" sz="2600" smtClean="0"/>
              <a:t>AND</a:t>
            </a:r>
          </a:p>
          <a:p>
            <a:pPr eaLnBrk="1" hangingPunct="1">
              <a:buFont typeface="Wingdings" pitchFamily="2" charset="2"/>
              <a:buNone/>
            </a:pPr>
            <a:r>
              <a:rPr lang="en-US" altLang="zh-CN" sz="2100" smtClean="0"/>
              <a:t>&lt;</a:t>
            </a:r>
            <a:r>
              <a:rPr lang="zh-CN" altLang="en-US" sz="2100" smtClean="0"/>
              <a:t>条件表达式</a:t>
            </a:r>
            <a:r>
              <a:rPr lang="en-US" altLang="zh-CN" sz="2100" smtClean="0"/>
              <a:t>&gt;                 &lt;</a:t>
            </a:r>
            <a:r>
              <a:rPr lang="zh-CN" altLang="en-US" sz="2100" smtClean="0"/>
              <a:t>条件表达式</a:t>
            </a:r>
            <a:r>
              <a:rPr lang="en-US" altLang="zh-CN" sz="2100" smtClean="0"/>
              <a:t>&gt;                    &lt;</a:t>
            </a:r>
            <a:r>
              <a:rPr lang="zh-CN" altLang="en-US" sz="2100" smtClean="0"/>
              <a:t>条件表达</a:t>
            </a:r>
            <a:r>
              <a:rPr lang="en-US" altLang="zh-CN" sz="2100" smtClean="0"/>
              <a:t>&gt;    …</a:t>
            </a:r>
          </a:p>
          <a:p>
            <a:pPr eaLnBrk="1" hangingPunct="1">
              <a:buFont typeface="Wingdings" pitchFamily="2" charset="2"/>
              <a:buNone/>
            </a:pPr>
            <a:r>
              <a:rPr lang="en-US" altLang="zh-CN" smtClean="0"/>
              <a:t>                    </a:t>
            </a:r>
            <a:r>
              <a:rPr lang="en-US" altLang="zh-CN" sz="2600" smtClean="0"/>
              <a:t>OR </a:t>
            </a:r>
            <a:r>
              <a:rPr lang="en-US" altLang="zh-CN" smtClean="0"/>
              <a:t>                        </a:t>
            </a:r>
            <a:r>
              <a:rPr lang="en-US" altLang="zh-CN" sz="2600" smtClean="0"/>
              <a:t>OR</a:t>
            </a:r>
          </a:p>
          <a:p>
            <a:pPr eaLnBrk="1" hangingPunct="1">
              <a:buFont typeface="Wingdings" pitchFamily="2" charset="2"/>
              <a:buNone/>
            </a:pPr>
            <a:endParaRPr lang="en-US" altLang="zh-CN" sz="2600" smtClean="0"/>
          </a:p>
        </p:txBody>
      </p:sp>
      <p:sp>
        <p:nvSpPr>
          <p:cNvPr id="234500" name="AutoShape 4"/>
          <p:cNvSpPr>
            <a:spLocks noChangeArrowheads="1"/>
          </p:cNvSpPr>
          <p:nvPr/>
        </p:nvSpPr>
        <p:spPr bwMode="auto">
          <a:xfrm>
            <a:off x="2339975" y="1484313"/>
            <a:ext cx="935038" cy="15240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01" name="AutoShape 5"/>
          <p:cNvSpPr>
            <a:spLocks noChangeArrowheads="1"/>
          </p:cNvSpPr>
          <p:nvPr/>
        </p:nvSpPr>
        <p:spPr bwMode="auto">
          <a:xfrm>
            <a:off x="5364163" y="1628775"/>
            <a:ext cx="1143000" cy="12954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502" name="AutoShape 6"/>
          <p:cNvSpPr>
            <a:spLocks noChangeArrowheads="1"/>
          </p:cNvSpPr>
          <p:nvPr/>
        </p:nvSpPr>
        <p:spPr bwMode="auto">
          <a:xfrm>
            <a:off x="5219700" y="1412875"/>
            <a:ext cx="3313113" cy="1746250"/>
          </a:xfrm>
          <a:prstGeom prst="bracketPair">
            <a:avLst>
              <a:gd name="adj" fmla="val 16667"/>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r>
              <a:rPr lang="zh-CN" altLang="en-US" sz="3800" smtClean="0"/>
              <a:t>第</a:t>
            </a:r>
            <a:r>
              <a:rPr lang="en-US" altLang="zh-CN" sz="3800" smtClean="0"/>
              <a:t>3</a:t>
            </a:r>
            <a:r>
              <a:rPr lang="zh-CN" altLang="en-US" sz="3800" smtClean="0"/>
              <a:t>章  关系数据库标准语言</a:t>
            </a:r>
            <a:r>
              <a:rPr lang="en-US" altLang="zh-CN" sz="3800" smtClean="0"/>
              <a:t>SQL</a:t>
            </a:r>
          </a:p>
        </p:txBody>
      </p:sp>
      <p:sp>
        <p:nvSpPr>
          <p:cNvPr id="235523" name="Rectangle 3"/>
          <p:cNvSpPr>
            <a:spLocks noGrp="1" noChangeArrowheads="1"/>
          </p:cNvSpPr>
          <p:nvPr>
            <p:ph type="body" idx="1"/>
          </p:nvPr>
        </p:nvSpPr>
        <p:spPr/>
        <p:txBody>
          <a:bodyPr/>
          <a:lstStyle/>
          <a:p>
            <a:pPr lvl="1" algn="just" eaLnBrk="1" hangingPunct="1">
              <a:buFont typeface="Wingdings" pitchFamily="2" charset="2"/>
              <a:buNone/>
            </a:pPr>
            <a:r>
              <a:rPr lang="en-US" altLang="zh-CN" smtClean="0">
                <a:cs typeface="Times New Roman" pitchFamily="18" charset="0"/>
              </a:rPr>
              <a:t>3.1 </a:t>
            </a:r>
            <a:r>
              <a:rPr lang="en-US" altLang="zh-CN" smtClean="0"/>
              <a:t>SQL</a:t>
            </a:r>
            <a:r>
              <a:rPr lang="zh-CN" altLang="en-US" smtClean="0"/>
              <a:t>概述</a:t>
            </a:r>
          </a:p>
          <a:p>
            <a:pPr lvl="1" algn="just" eaLnBrk="1" hangingPunct="1">
              <a:buFont typeface="Wingdings" pitchFamily="2" charset="2"/>
              <a:buNone/>
            </a:pPr>
            <a:r>
              <a:rPr lang="en-US" altLang="zh-CN" smtClean="0">
                <a:cs typeface="Times New Roman" pitchFamily="18" charset="0"/>
              </a:rPr>
              <a:t>3.2</a:t>
            </a:r>
            <a:r>
              <a:rPr lang="en-US" altLang="zh-CN" smtClean="0"/>
              <a:t> </a:t>
            </a:r>
            <a:r>
              <a:rPr lang="zh-CN" altLang="en-US" smtClean="0"/>
              <a:t>数据定义</a:t>
            </a:r>
          </a:p>
          <a:p>
            <a:pPr lvl="1" algn="just" eaLnBrk="1" hangingPunct="1">
              <a:buFont typeface="Wingdings" pitchFamily="2" charset="2"/>
              <a:buNone/>
            </a:pPr>
            <a:r>
              <a:rPr lang="en-US" altLang="zh-CN" smtClean="0">
                <a:cs typeface="Times New Roman" pitchFamily="18" charset="0"/>
              </a:rPr>
              <a:t>3.3 </a:t>
            </a:r>
            <a:r>
              <a:rPr lang="zh-CN" altLang="en-US" smtClean="0"/>
              <a:t>查询</a:t>
            </a:r>
          </a:p>
          <a:p>
            <a:pPr lvl="1" algn="just" eaLnBrk="1" hangingPunct="1">
              <a:buFont typeface="Wingdings" pitchFamily="2" charset="2"/>
              <a:buNone/>
            </a:pPr>
            <a:r>
              <a:rPr lang="en-US" altLang="zh-CN" smtClean="0">
                <a:solidFill>
                  <a:srgbClr val="FF0000"/>
                </a:solidFill>
                <a:cs typeface="Times New Roman" pitchFamily="18" charset="0"/>
              </a:rPr>
              <a:t>3.4</a:t>
            </a:r>
            <a:r>
              <a:rPr lang="en-US" altLang="zh-CN" smtClean="0">
                <a:solidFill>
                  <a:srgbClr val="FF0000"/>
                </a:solidFill>
              </a:rPr>
              <a:t> </a:t>
            </a:r>
            <a:r>
              <a:rPr lang="zh-CN" altLang="en-US" smtClean="0">
                <a:solidFill>
                  <a:srgbClr val="FF0000"/>
                </a:solidFill>
              </a:rPr>
              <a:t>数据更新</a:t>
            </a:r>
            <a:endParaRPr lang="zh-CN" altLang="en-US" smtClean="0"/>
          </a:p>
          <a:p>
            <a:pPr lvl="1" algn="just" eaLnBrk="1" hangingPunct="1">
              <a:buFont typeface="Wingdings" pitchFamily="2" charset="2"/>
              <a:buNone/>
            </a:pPr>
            <a:r>
              <a:rPr lang="en-US" altLang="zh-CN" smtClean="0">
                <a:cs typeface="Times New Roman" pitchFamily="18" charset="0"/>
              </a:rPr>
              <a:t>3.5</a:t>
            </a:r>
            <a:r>
              <a:rPr lang="en-US" altLang="zh-CN" smtClean="0"/>
              <a:t> </a:t>
            </a:r>
            <a:r>
              <a:rPr lang="zh-CN" altLang="en-US" smtClean="0"/>
              <a:t>视图</a:t>
            </a:r>
          </a:p>
          <a:p>
            <a:pPr lvl="1" algn="just" eaLnBrk="1" hangingPunct="1">
              <a:buFont typeface="Wingdings" pitchFamily="2" charset="2"/>
              <a:buNone/>
            </a:pPr>
            <a:r>
              <a:rPr lang="en-US" altLang="zh-CN" smtClean="0">
                <a:cs typeface="Times New Roman" pitchFamily="18" charset="0"/>
              </a:rPr>
              <a:t>3.6</a:t>
            </a:r>
            <a:r>
              <a:rPr lang="en-US" altLang="zh-CN" smtClean="0"/>
              <a:t> </a:t>
            </a:r>
            <a:r>
              <a:rPr lang="zh-CN" altLang="en-US" smtClean="0"/>
              <a:t>数据控制</a:t>
            </a:r>
          </a:p>
          <a:p>
            <a:pPr lvl="1" algn="just" eaLnBrk="1" hangingPunct="1">
              <a:buFont typeface="Wingdings" pitchFamily="2" charset="2"/>
              <a:buNone/>
            </a:pPr>
            <a:r>
              <a:rPr lang="en-US" altLang="zh-CN" smtClean="0">
                <a:cs typeface="Times New Roman" pitchFamily="18" charset="0"/>
              </a:rPr>
              <a:t>3.7</a:t>
            </a:r>
            <a:r>
              <a:rPr lang="en-US" altLang="zh-CN" smtClean="0"/>
              <a:t> </a:t>
            </a:r>
            <a:r>
              <a:rPr lang="zh-CN" altLang="en-US" smtClean="0"/>
              <a:t>嵌入式</a:t>
            </a:r>
            <a:r>
              <a:rPr lang="en-US" altLang="zh-CN" smtClean="0"/>
              <a:t>SQL</a:t>
            </a:r>
          </a:p>
          <a:p>
            <a:pPr lvl="1" eaLnBrk="1" hangingPunct="1">
              <a:buFont typeface="Wingdings" pitchFamily="2" charset="2"/>
              <a:buNone/>
            </a:pPr>
            <a:r>
              <a:rPr lang="en-US" altLang="zh-CN" smtClean="0"/>
              <a:t>3.8 </a:t>
            </a:r>
            <a:r>
              <a:rPr lang="zh-CN" altLang="en-US" smtClean="0"/>
              <a:t>小结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3.2.1  </a:t>
            </a:r>
            <a:r>
              <a:rPr lang="zh-CN" altLang="en-US" smtClean="0"/>
              <a:t>定义、删除与修改基本表</a:t>
            </a:r>
          </a:p>
        </p:txBody>
      </p:sp>
      <p:sp>
        <p:nvSpPr>
          <p:cNvPr id="25603" name="Rectangle 3"/>
          <p:cNvSpPr>
            <a:spLocks noGrp="1" noChangeArrowheads="1"/>
          </p:cNvSpPr>
          <p:nvPr>
            <p:ph type="body" idx="1"/>
          </p:nvPr>
        </p:nvSpPr>
        <p:spPr/>
        <p:txBody>
          <a:bodyPr/>
          <a:lstStyle/>
          <a:p>
            <a:pPr algn="just" eaLnBrk="1" hangingPunct="1">
              <a:lnSpc>
                <a:spcPct val="150000"/>
              </a:lnSpc>
              <a:buFont typeface="Wingdings" pitchFamily="2" charset="2"/>
              <a:buNone/>
            </a:pPr>
            <a:r>
              <a:rPr lang="zh-CN" altLang="en-US" smtClean="0"/>
              <a:t>一、定义基本表</a:t>
            </a:r>
          </a:p>
          <a:p>
            <a:pPr algn="just" eaLnBrk="1" hangingPunct="1">
              <a:lnSpc>
                <a:spcPct val="150000"/>
              </a:lnSpc>
              <a:buFont typeface="Wingdings" pitchFamily="2" charset="2"/>
              <a:buNone/>
            </a:pPr>
            <a:r>
              <a:rPr lang="zh-CN" altLang="en-US" smtClean="0"/>
              <a:t>二、修改基本表</a:t>
            </a:r>
          </a:p>
          <a:p>
            <a:pPr eaLnBrk="1" hangingPunct="1">
              <a:lnSpc>
                <a:spcPct val="150000"/>
              </a:lnSpc>
              <a:buFont typeface="Wingdings" pitchFamily="2" charset="2"/>
              <a:buNone/>
            </a:pPr>
            <a:r>
              <a:rPr lang="zh-CN" altLang="en-US" smtClean="0"/>
              <a:t>三、删除基本表 </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r>
              <a:rPr lang="en-US" altLang="zh-CN" smtClean="0"/>
              <a:t>3.4  </a:t>
            </a:r>
            <a:r>
              <a:rPr lang="zh-CN" altLang="en-US" smtClean="0"/>
              <a:t>数 据 更 新 </a:t>
            </a:r>
          </a:p>
        </p:txBody>
      </p:sp>
      <p:sp>
        <p:nvSpPr>
          <p:cNvPr id="236547"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en-US" altLang="zh-CN" smtClean="0"/>
              <a:t>3.4.1  </a:t>
            </a:r>
            <a:r>
              <a:rPr lang="zh-CN" altLang="en-US" smtClean="0"/>
              <a:t>插入数据</a:t>
            </a:r>
          </a:p>
          <a:p>
            <a:pPr algn="just" eaLnBrk="1" hangingPunct="1">
              <a:lnSpc>
                <a:spcPct val="130000"/>
              </a:lnSpc>
              <a:buFont typeface="Wingdings" pitchFamily="2" charset="2"/>
              <a:buNone/>
            </a:pPr>
            <a:r>
              <a:rPr lang="en-US" altLang="zh-CN" smtClean="0"/>
              <a:t>3.4.2  </a:t>
            </a:r>
            <a:r>
              <a:rPr lang="zh-CN" altLang="en-US" smtClean="0"/>
              <a:t>修改数据</a:t>
            </a:r>
          </a:p>
          <a:p>
            <a:pPr eaLnBrk="1" hangingPunct="1">
              <a:lnSpc>
                <a:spcPct val="130000"/>
              </a:lnSpc>
              <a:buFont typeface="Wingdings" pitchFamily="2" charset="2"/>
              <a:buNone/>
            </a:pPr>
            <a:r>
              <a:rPr lang="en-US" altLang="zh-CN" smtClean="0"/>
              <a:t>3.4.3  </a:t>
            </a:r>
            <a:r>
              <a:rPr lang="zh-CN" altLang="en-US" smtClean="0"/>
              <a:t>删除数据 </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r>
              <a:rPr lang="en-US" altLang="zh-CN" smtClean="0"/>
              <a:t>3.4  </a:t>
            </a:r>
            <a:r>
              <a:rPr lang="zh-CN" altLang="en-US" smtClean="0"/>
              <a:t>数 据 更 新 </a:t>
            </a:r>
          </a:p>
        </p:txBody>
      </p:sp>
      <p:sp>
        <p:nvSpPr>
          <p:cNvPr id="237571"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en-US" altLang="zh-CN" smtClean="0">
                <a:solidFill>
                  <a:schemeClr val="accent2"/>
                </a:solidFill>
              </a:rPr>
              <a:t>3.4.1  </a:t>
            </a:r>
            <a:r>
              <a:rPr lang="zh-CN" altLang="en-US" smtClean="0">
                <a:solidFill>
                  <a:schemeClr val="accent2"/>
                </a:solidFill>
              </a:rPr>
              <a:t>插入数据</a:t>
            </a:r>
          </a:p>
          <a:p>
            <a:pPr algn="just" eaLnBrk="1" hangingPunct="1">
              <a:lnSpc>
                <a:spcPct val="130000"/>
              </a:lnSpc>
              <a:buFont typeface="Wingdings" pitchFamily="2" charset="2"/>
              <a:buNone/>
            </a:pPr>
            <a:r>
              <a:rPr lang="en-US" altLang="zh-CN" smtClean="0"/>
              <a:t>3.4.2  </a:t>
            </a:r>
            <a:r>
              <a:rPr lang="zh-CN" altLang="en-US" smtClean="0"/>
              <a:t>修改数据</a:t>
            </a:r>
          </a:p>
          <a:p>
            <a:pPr eaLnBrk="1" hangingPunct="1">
              <a:lnSpc>
                <a:spcPct val="130000"/>
              </a:lnSpc>
              <a:buFont typeface="Wingdings" pitchFamily="2" charset="2"/>
              <a:buNone/>
            </a:pPr>
            <a:r>
              <a:rPr lang="en-US" altLang="zh-CN" smtClean="0"/>
              <a:t>3.4.3  </a:t>
            </a:r>
            <a:r>
              <a:rPr lang="zh-CN" altLang="en-US" smtClean="0"/>
              <a:t>删除数据 </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r>
              <a:rPr lang="en-US" altLang="zh-CN" sz="3800" smtClean="0"/>
              <a:t>3.4.1  </a:t>
            </a:r>
            <a:r>
              <a:rPr lang="zh-CN" altLang="en-US" sz="3800" smtClean="0"/>
              <a:t>插入数据</a:t>
            </a:r>
          </a:p>
        </p:txBody>
      </p:sp>
      <p:sp>
        <p:nvSpPr>
          <p:cNvPr id="238595" name="Rectangle 3"/>
          <p:cNvSpPr>
            <a:spLocks noGrp="1" noChangeArrowheads="1"/>
          </p:cNvSpPr>
          <p:nvPr>
            <p:ph type="body" idx="1"/>
          </p:nvPr>
        </p:nvSpPr>
        <p:spPr/>
        <p:txBody>
          <a:bodyPr/>
          <a:lstStyle/>
          <a:p>
            <a:pPr eaLnBrk="1" hangingPunct="1">
              <a:lnSpc>
                <a:spcPct val="140000"/>
              </a:lnSpc>
            </a:pPr>
            <a:r>
              <a:rPr lang="zh-CN" altLang="en-US" sz="3400" smtClean="0"/>
              <a:t>两种插入数据方式</a:t>
            </a:r>
          </a:p>
          <a:p>
            <a:pPr lvl="1" eaLnBrk="1" hangingPunct="1">
              <a:lnSpc>
                <a:spcPct val="140000"/>
              </a:lnSpc>
            </a:pPr>
            <a:r>
              <a:rPr lang="zh-CN" altLang="en-US" smtClean="0"/>
              <a:t> 插入单个元组</a:t>
            </a:r>
          </a:p>
          <a:p>
            <a:pPr lvl="1" eaLnBrk="1" hangingPunct="1">
              <a:lnSpc>
                <a:spcPct val="140000"/>
              </a:lnSpc>
            </a:pPr>
            <a:r>
              <a:rPr lang="zh-CN" altLang="en-US" smtClean="0"/>
              <a:t> 插入子查询结果</a:t>
            </a:r>
          </a:p>
          <a:p>
            <a:pPr eaLnBrk="1" hangingPunct="1">
              <a:lnSpc>
                <a:spcPct val="140000"/>
              </a:lnSpc>
            </a:pPr>
            <a:endParaRPr lang="en-US" altLang="zh-CN" smtClean="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r>
              <a:rPr lang="en-US" altLang="zh-CN" sz="4600" smtClean="0"/>
              <a:t>1. </a:t>
            </a:r>
            <a:r>
              <a:rPr lang="zh-CN" altLang="en-US" sz="4600" smtClean="0"/>
              <a:t>插入单个元组</a:t>
            </a:r>
          </a:p>
        </p:txBody>
      </p:sp>
      <p:sp>
        <p:nvSpPr>
          <p:cNvPr id="239619" name="Rectangle 3"/>
          <p:cNvSpPr>
            <a:spLocks noGrp="1" noChangeArrowheads="1"/>
          </p:cNvSpPr>
          <p:nvPr>
            <p:ph type="body" idx="1"/>
          </p:nvPr>
        </p:nvSpPr>
        <p:spPr/>
        <p:txBody>
          <a:bodyPr/>
          <a:lstStyle/>
          <a:p>
            <a:pPr marL="609600" indent="-609600" eaLnBrk="1" hangingPunct="1"/>
            <a:r>
              <a:rPr lang="zh-CN" altLang="en-US" sz="3400" smtClean="0"/>
              <a:t>语句格式</a:t>
            </a:r>
          </a:p>
          <a:p>
            <a:pPr marL="609600" indent="-609600" eaLnBrk="1" hangingPunct="1">
              <a:buFont typeface="Wingdings" pitchFamily="2" charset="2"/>
              <a:buNone/>
            </a:pPr>
            <a:r>
              <a:rPr lang="zh-CN" altLang="en-US" smtClean="0"/>
              <a:t>	  </a:t>
            </a:r>
            <a:r>
              <a:rPr lang="en-US" altLang="zh-CN" sz="2600" smtClean="0"/>
              <a:t>INSERT</a:t>
            </a:r>
          </a:p>
          <a:p>
            <a:pPr marL="609600" indent="-609600" eaLnBrk="1" hangingPunct="1">
              <a:buFont typeface="Wingdings" pitchFamily="2" charset="2"/>
              <a:buNone/>
            </a:pPr>
            <a:r>
              <a:rPr lang="en-US" altLang="zh-CN" sz="2600" smtClean="0"/>
              <a:t>         INTO &lt;</a:t>
            </a:r>
            <a:r>
              <a:rPr lang="zh-CN" altLang="en-US" sz="2600" smtClean="0"/>
              <a:t>表名</a:t>
            </a:r>
            <a:r>
              <a:rPr lang="en-US" altLang="zh-CN" sz="2600" smtClean="0"/>
              <a:t>&gt; [(&lt;</a:t>
            </a:r>
            <a:r>
              <a:rPr lang="zh-CN" altLang="en-US" sz="2600" smtClean="0"/>
              <a:t>属性列</a:t>
            </a:r>
            <a:r>
              <a:rPr lang="en-US" altLang="zh-CN" sz="2600" smtClean="0"/>
              <a:t>1&gt;[</a:t>
            </a:r>
            <a:r>
              <a:rPr lang="zh-CN" altLang="en-US" sz="2600" smtClean="0"/>
              <a:t>，</a:t>
            </a:r>
            <a:r>
              <a:rPr lang="en-US" altLang="zh-CN" sz="2600" smtClean="0"/>
              <a:t>&lt;</a:t>
            </a:r>
            <a:r>
              <a:rPr lang="zh-CN" altLang="en-US" sz="2600" smtClean="0"/>
              <a:t>属性列</a:t>
            </a:r>
            <a:r>
              <a:rPr lang="en-US" altLang="zh-CN" sz="2600" smtClean="0"/>
              <a:t>2 &gt;…)]</a:t>
            </a:r>
          </a:p>
          <a:p>
            <a:pPr marL="609600" indent="-609600" eaLnBrk="1" hangingPunct="1">
              <a:buFont typeface="Wingdings" pitchFamily="2" charset="2"/>
              <a:buNone/>
            </a:pPr>
            <a:r>
              <a:rPr lang="en-US" altLang="zh-CN" sz="2600" smtClean="0"/>
              <a:t>         VALUES (&lt;</a:t>
            </a:r>
            <a:r>
              <a:rPr lang="zh-CN" altLang="en-US" sz="2600" smtClean="0"/>
              <a:t>常量</a:t>
            </a:r>
            <a:r>
              <a:rPr lang="en-US" altLang="zh-CN" sz="2600" smtClean="0"/>
              <a:t>1&gt; [</a:t>
            </a:r>
            <a:r>
              <a:rPr lang="zh-CN" altLang="en-US" sz="2600" smtClean="0"/>
              <a:t>，</a:t>
            </a:r>
            <a:r>
              <a:rPr lang="en-US" altLang="zh-CN" sz="2600" smtClean="0"/>
              <a:t>&lt;</a:t>
            </a:r>
            <a:r>
              <a:rPr lang="zh-CN" altLang="en-US" sz="2600" smtClean="0"/>
              <a:t>常量</a:t>
            </a:r>
            <a:r>
              <a:rPr lang="en-US" altLang="zh-CN" sz="2600" smtClean="0"/>
              <a:t>2&gt;]…)</a:t>
            </a:r>
          </a:p>
          <a:p>
            <a:pPr marL="990600" lvl="1" indent="-646113" eaLnBrk="1" hangingPunct="1"/>
            <a:endParaRPr lang="en-US" altLang="zh-CN" smtClean="0"/>
          </a:p>
          <a:p>
            <a:pPr marL="990600" lvl="1" indent="-646113" eaLnBrk="1" hangingPunct="1"/>
            <a:r>
              <a:rPr lang="zh-CN" altLang="en-US" smtClean="0"/>
              <a:t>功能</a:t>
            </a:r>
          </a:p>
          <a:p>
            <a:pPr marL="1371600" lvl="2" indent="-700088" eaLnBrk="1" hangingPunct="1"/>
            <a:r>
              <a:rPr lang="zh-CN" altLang="en-US" smtClean="0"/>
              <a:t> 将新元组插入指定表中。</a:t>
            </a:r>
          </a:p>
          <a:p>
            <a:pPr marL="990600" lvl="1" indent="-646113"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r>
              <a:rPr lang="zh-CN" altLang="en-US" smtClean="0"/>
              <a:t>插入单个元组（续）</a:t>
            </a:r>
          </a:p>
        </p:txBody>
      </p:sp>
      <p:sp>
        <p:nvSpPr>
          <p:cNvPr id="240643" name="Rectangle 3"/>
          <p:cNvSpPr>
            <a:spLocks noGrp="1" noChangeArrowheads="1"/>
          </p:cNvSpPr>
          <p:nvPr>
            <p:ph type="body" idx="1"/>
          </p:nvPr>
        </p:nvSpPr>
        <p:spPr/>
        <p:txBody>
          <a:bodyPr/>
          <a:lstStyle/>
          <a:p>
            <a:pPr lvl="1" eaLnBrk="1" hangingPunct="1">
              <a:lnSpc>
                <a:spcPct val="90000"/>
              </a:lnSpc>
            </a:pPr>
            <a:r>
              <a:rPr lang="en-US" altLang="zh-CN" sz="2000" smtClean="0"/>
              <a:t> </a:t>
            </a:r>
            <a:r>
              <a:rPr lang="en-US" altLang="zh-CN" smtClean="0"/>
              <a:t>INTO</a:t>
            </a:r>
            <a:r>
              <a:rPr lang="zh-CN" altLang="en-US" smtClean="0"/>
              <a:t>子句</a:t>
            </a:r>
          </a:p>
          <a:p>
            <a:pPr lvl="2" eaLnBrk="1" hangingPunct="1"/>
            <a:r>
              <a:rPr lang="zh-CN" altLang="en-US" smtClean="0"/>
              <a:t>指定要插入数据的表名及属性列</a:t>
            </a:r>
          </a:p>
          <a:p>
            <a:pPr lvl="2" eaLnBrk="1" hangingPunct="1"/>
            <a:r>
              <a:rPr lang="zh-CN" altLang="en-US" smtClean="0"/>
              <a:t>属性列的顺序可与表定义中的顺序不一致</a:t>
            </a:r>
          </a:p>
          <a:p>
            <a:pPr lvl="2" eaLnBrk="1" hangingPunct="1"/>
            <a:r>
              <a:rPr lang="zh-CN" altLang="en-US" smtClean="0"/>
              <a:t>没有指定属性列：表示要插入的是一条完整的元组，且属性列属性与表定义中的顺序一致</a:t>
            </a:r>
          </a:p>
          <a:p>
            <a:pPr lvl="2" eaLnBrk="1" hangingPunct="1"/>
            <a:r>
              <a:rPr lang="zh-CN" altLang="en-US" smtClean="0"/>
              <a:t>指定部分属性列：插入的元组在其余属性列上取空值</a:t>
            </a:r>
          </a:p>
          <a:p>
            <a:pPr lvl="1" eaLnBrk="1" hangingPunct="1">
              <a:lnSpc>
                <a:spcPct val="90000"/>
              </a:lnSpc>
            </a:pPr>
            <a:r>
              <a:rPr lang="zh-CN" altLang="en-US" sz="2000" smtClean="0"/>
              <a:t> </a:t>
            </a:r>
            <a:r>
              <a:rPr lang="en-US" altLang="zh-CN" smtClean="0"/>
              <a:t>VALUES</a:t>
            </a:r>
            <a:r>
              <a:rPr lang="zh-CN" altLang="en-US" smtClean="0"/>
              <a:t>子句</a:t>
            </a:r>
            <a:endParaRPr lang="zh-CN" altLang="en-US" sz="2000" smtClean="0"/>
          </a:p>
          <a:p>
            <a:pPr lvl="2" eaLnBrk="1" hangingPunct="1">
              <a:lnSpc>
                <a:spcPct val="90000"/>
              </a:lnSpc>
            </a:pPr>
            <a:r>
              <a:rPr lang="zh-CN" altLang="en-US" sz="1800" smtClean="0"/>
              <a:t> </a:t>
            </a:r>
            <a:r>
              <a:rPr lang="zh-CN" altLang="en-US" smtClean="0"/>
              <a:t>提供的值必须与</a:t>
            </a:r>
            <a:r>
              <a:rPr lang="en-US" altLang="zh-CN" smtClean="0"/>
              <a:t>INTO</a:t>
            </a:r>
            <a:r>
              <a:rPr lang="zh-CN" altLang="en-US" smtClean="0"/>
              <a:t>子句匹配</a:t>
            </a:r>
          </a:p>
          <a:p>
            <a:pPr lvl="3" eaLnBrk="1" hangingPunct="1">
              <a:buFontTx/>
              <a:buChar char="&gt;"/>
            </a:pPr>
            <a:r>
              <a:rPr lang="zh-CN" altLang="en-US" sz="2400" smtClean="0"/>
              <a:t>值的个数</a:t>
            </a:r>
          </a:p>
          <a:p>
            <a:pPr lvl="3" eaLnBrk="1" hangingPunct="1">
              <a:buFontTx/>
              <a:buChar char="&gt;"/>
            </a:pPr>
            <a:r>
              <a:rPr lang="zh-CN" altLang="en-US" sz="2400" smtClean="0"/>
              <a:t>值的类型</a:t>
            </a: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r>
              <a:rPr lang="zh-CN" altLang="en-US" smtClean="0"/>
              <a:t>插入单个元组（续）</a:t>
            </a:r>
          </a:p>
        </p:txBody>
      </p:sp>
      <p:sp>
        <p:nvSpPr>
          <p:cNvPr id="241667" name="Rectangle 3"/>
          <p:cNvSpPr>
            <a:spLocks noGrp="1" noChangeArrowheads="1"/>
          </p:cNvSpPr>
          <p:nvPr>
            <p:ph type="body" idx="1"/>
          </p:nvPr>
        </p:nvSpPr>
        <p:spPr>
          <a:xfrm>
            <a:off x="762000" y="1828800"/>
            <a:ext cx="8153400" cy="4114800"/>
          </a:xfrm>
        </p:spPr>
        <p:txBody>
          <a:bodyPr/>
          <a:lstStyle/>
          <a:p>
            <a:pPr eaLnBrk="1" hangingPunct="1">
              <a:lnSpc>
                <a:spcPct val="90000"/>
              </a:lnSpc>
            </a:pPr>
            <a:r>
              <a:rPr lang="en-US" altLang="zh-CN" dirty="0" smtClean="0"/>
              <a:t>DBMS</a:t>
            </a:r>
            <a:r>
              <a:rPr lang="zh-CN" altLang="en-US" dirty="0" smtClean="0"/>
              <a:t>在执行插入语句时会检查所插元组是否破坏表上已定义的</a:t>
            </a:r>
            <a:r>
              <a:rPr lang="zh-CN" altLang="en-US" dirty="0" smtClean="0">
                <a:solidFill>
                  <a:srgbClr val="FF0000"/>
                </a:solidFill>
              </a:rPr>
              <a:t>完整性规则</a:t>
            </a:r>
          </a:p>
          <a:p>
            <a:pPr lvl="1" eaLnBrk="1" hangingPunct="1">
              <a:lnSpc>
                <a:spcPct val="90000"/>
              </a:lnSpc>
            </a:pPr>
            <a:r>
              <a:rPr lang="zh-CN" altLang="en-US" dirty="0" smtClean="0"/>
              <a:t>实体完整性</a:t>
            </a:r>
          </a:p>
          <a:p>
            <a:pPr lvl="1" eaLnBrk="1" hangingPunct="1">
              <a:lnSpc>
                <a:spcPct val="90000"/>
              </a:lnSpc>
            </a:pPr>
            <a:r>
              <a:rPr lang="zh-CN" altLang="en-US" dirty="0" smtClean="0"/>
              <a:t>参照完整性</a:t>
            </a:r>
          </a:p>
          <a:p>
            <a:pPr lvl="1" eaLnBrk="1" hangingPunct="1">
              <a:lnSpc>
                <a:spcPct val="90000"/>
              </a:lnSpc>
            </a:pPr>
            <a:r>
              <a:rPr lang="zh-CN" altLang="en-US" dirty="0" smtClean="0"/>
              <a:t>用户定义的完整性</a:t>
            </a:r>
          </a:p>
          <a:p>
            <a:pPr lvl="2" eaLnBrk="1" hangingPunct="1">
              <a:lnSpc>
                <a:spcPct val="110000"/>
              </a:lnSpc>
            </a:pPr>
            <a:r>
              <a:rPr lang="zh-CN" altLang="en-US" dirty="0" smtClean="0"/>
              <a:t>对于有</a:t>
            </a:r>
            <a:r>
              <a:rPr lang="en-US" altLang="zh-CN" dirty="0" smtClean="0"/>
              <a:t>NOT NULL</a:t>
            </a:r>
            <a:r>
              <a:rPr lang="zh-CN" altLang="en-US" dirty="0" smtClean="0"/>
              <a:t>约束的属性列是否提供了非空值</a:t>
            </a:r>
          </a:p>
          <a:p>
            <a:pPr lvl="2" eaLnBrk="1" hangingPunct="1">
              <a:lnSpc>
                <a:spcPct val="110000"/>
              </a:lnSpc>
            </a:pPr>
            <a:r>
              <a:rPr lang="zh-CN" altLang="en-US" dirty="0" smtClean="0"/>
              <a:t> 对于有</a:t>
            </a:r>
            <a:r>
              <a:rPr lang="en-US" altLang="zh-CN" dirty="0" smtClean="0"/>
              <a:t>UNIQUE</a:t>
            </a:r>
            <a:r>
              <a:rPr lang="zh-CN" altLang="en-US" dirty="0" smtClean="0"/>
              <a:t>约束的属性列是否提供了非重复值</a:t>
            </a:r>
          </a:p>
          <a:p>
            <a:pPr lvl="2" eaLnBrk="1" hangingPunct="1">
              <a:lnSpc>
                <a:spcPct val="110000"/>
              </a:lnSpc>
            </a:pPr>
            <a:r>
              <a:rPr lang="zh-CN" altLang="en-US" dirty="0" smtClean="0"/>
              <a:t> 对于有值域约束的属性列所提供的属性值是否在值域范围内</a:t>
            </a:r>
            <a:endParaRPr lang="zh-CN" altLang="en-US" sz="3500" dirty="0" smtClean="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r>
              <a:rPr lang="zh-CN" altLang="en-US" smtClean="0"/>
              <a:t>插入单个元组（续）</a:t>
            </a:r>
          </a:p>
        </p:txBody>
      </p:sp>
      <p:sp>
        <p:nvSpPr>
          <p:cNvPr id="242691" name="Rectangle 3"/>
          <p:cNvSpPr>
            <a:spLocks noGrp="1" noChangeArrowheads="1"/>
          </p:cNvSpPr>
          <p:nvPr>
            <p:ph type="body" idx="1"/>
          </p:nvPr>
        </p:nvSpPr>
        <p:spPr/>
        <p:txBody>
          <a:bodyPr/>
          <a:lstStyle/>
          <a:p>
            <a:pPr eaLnBrk="1" hangingPunct="1">
              <a:buFont typeface="Wingdings" pitchFamily="2" charset="2"/>
              <a:buNone/>
            </a:pPr>
            <a:r>
              <a:rPr lang="en-US" altLang="zh-CN" smtClean="0"/>
              <a:t>[</a:t>
            </a:r>
            <a:r>
              <a:rPr lang="zh-CN" altLang="en-US" smtClean="0"/>
              <a:t>例</a:t>
            </a:r>
            <a:r>
              <a:rPr lang="en-US" altLang="zh-CN" smtClean="0"/>
              <a:t>1]  </a:t>
            </a:r>
            <a:r>
              <a:rPr lang="zh-CN" altLang="en-US" smtClean="0"/>
              <a:t>将一个新学生记录（学号：</a:t>
            </a:r>
            <a:r>
              <a:rPr lang="en-US" altLang="zh-CN" smtClean="0"/>
              <a:t>95020</a:t>
            </a:r>
            <a:r>
              <a:rPr lang="zh-CN" altLang="en-US" smtClean="0"/>
              <a:t>；姓名：陈冬；性别：男；所在系：</a:t>
            </a:r>
            <a:r>
              <a:rPr lang="en-US" altLang="zh-CN" smtClean="0"/>
              <a:t>IS</a:t>
            </a:r>
            <a:r>
              <a:rPr lang="zh-CN" altLang="en-US" smtClean="0"/>
              <a:t>；年龄：</a:t>
            </a:r>
            <a:r>
              <a:rPr lang="en-US" altLang="zh-CN" smtClean="0"/>
              <a:t>18</a:t>
            </a:r>
            <a:r>
              <a:rPr lang="zh-CN" altLang="en-US" smtClean="0"/>
              <a:t>岁）插入到</a:t>
            </a:r>
            <a:r>
              <a:rPr lang="en-US" altLang="zh-CN" sz="3400" smtClean="0"/>
              <a:t>Student</a:t>
            </a:r>
            <a:r>
              <a:rPr lang="zh-CN" altLang="en-US" sz="3400" smtClean="0"/>
              <a:t>表中。</a:t>
            </a:r>
          </a:p>
          <a:p>
            <a:pPr eaLnBrk="1" hangingPunct="1">
              <a:buFont typeface="Wingdings" pitchFamily="2" charset="2"/>
              <a:buNone/>
            </a:pPr>
            <a:r>
              <a:rPr lang="zh-CN" altLang="en-US" sz="3400" smtClean="0"/>
              <a:t>       </a:t>
            </a:r>
            <a:r>
              <a:rPr lang="en-US" altLang="zh-CN" sz="2600" smtClean="0"/>
              <a:t>INSERT</a:t>
            </a:r>
          </a:p>
          <a:p>
            <a:pPr eaLnBrk="1" hangingPunct="1">
              <a:buFont typeface="Wingdings" pitchFamily="2" charset="2"/>
              <a:buNone/>
            </a:pPr>
            <a:r>
              <a:rPr lang="en-US" altLang="zh-CN" sz="2600" smtClean="0"/>
              <a:t>         INTO Student</a:t>
            </a:r>
          </a:p>
          <a:p>
            <a:pPr eaLnBrk="1" hangingPunct="1">
              <a:buFont typeface="Wingdings" pitchFamily="2" charset="2"/>
              <a:buNone/>
            </a:pPr>
            <a:r>
              <a:rPr lang="en-US" altLang="zh-CN" sz="2600" smtClean="0"/>
              <a:t>         VALUES ('95020'</a:t>
            </a:r>
            <a:r>
              <a:rPr lang="zh-CN" altLang="en-US" sz="2600" smtClean="0"/>
              <a:t>，</a:t>
            </a:r>
            <a:r>
              <a:rPr lang="en-US" altLang="zh-CN" sz="2600" smtClean="0"/>
              <a:t>'</a:t>
            </a:r>
            <a:r>
              <a:rPr lang="zh-CN" altLang="en-US" sz="2600" smtClean="0"/>
              <a:t>陈冬</a:t>
            </a:r>
            <a:r>
              <a:rPr lang="en-US" altLang="zh-CN" sz="2600" smtClean="0"/>
              <a:t>'</a:t>
            </a:r>
            <a:r>
              <a:rPr lang="zh-CN" altLang="en-US" sz="2600" smtClean="0"/>
              <a:t>，</a:t>
            </a:r>
            <a:r>
              <a:rPr lang="en-US" altLang="zh-CN" sz="2600" smtClean="0"/>
              <a:t>'</a:t>
            </a:r>
            <a:r>
              <a:rPr lang="zh-CN" altLang="en-US" sz="2600" smtClean="0"/>
              <a:t>男</a:t>
            </a:r>
            <a:r>
              <a:rPr lang="en-US" altLang="zh-CN" sz="2600" smtClean="0"/>
              <a:t>'</a:t>
            </a:r>
            <a:r>
              <a:rPr lang="zh-CN" altLang="en-US" sz="2600" smtClean="0"/>
              <a:t>，</a:t>
            </a:r>
            <a:r>
              <a:rPr lang="en-US" altLang="zh-CN" sz="2600" smtClean="0"/>
              <a:t>'IS'</a:t>
            </a:r>
            <a:r>
              <a:rPr lang="zh-CN" altLang="en-US" sz="2600" smtClean="0"/>
              <a:t>，</a:t>
            </a:r>
            <a:r>
              <a:rPr lang="en-US" altLang="zh-CN" sz="2600" smtClean="0"/>
              <a:t>18)</a:t>
            </a:r>
            <a:r>
              <a:rPr lang="zh-CN" altLang="en-US" sz="2600" smtClean="0"/>
              <a:t>；</a:t>
            </a:r>
          </a:p>
          <a:p>
            <a:pPr eaLnBrk="1" hangingPunct="1">
              <a:buFont typeface="Wingdings" pitchFamily="2" charset="2"/>
              <a:buNone/>
            </a:pPr>
            <a:endParaRPr lang="en-US" altLang="zh-CN" sz="2600" smtClean="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r>
              <a:rPr lang="zh-CN" altLang="en-US" smtClean="0"/>
              <a:t>插入单个元组（续）</a:t>
            </a:r>
          </a:p>
        </p:txBody>
      </p:sp>
      <p:sp>
        <p:nvSpPr>
          <p:cNvPr id="243715" name="Rectangle 3"/>
          <p:cNvSpPr>
            <a:spLocks noGrp="1" noChangeArrowheads="1"/>
          </p:cNvSpPr>
          <p:nvPr>
            <p:ph type="body" idx="1"/>
          </p:nvPr>
        </p:nvSpPr>
        <p:spPr/>
        <p:txBody>
          <a:bodyPr/>
          <a:lstStyle/>
          <a:p>
            <a:pPr eaLnBrk="1" hangingPunct="1">
              <a:buFont typeface="Wingdings" pitchFamily="2" charset="2"/>
              <a:buNone/>
            </a:pPr>
            <a:r>
              <a:rPr lang="en-US" altLang="zh-CN" sz="3400" smtClean="0"/>
              <a:t>[</a:t>
            </a:r>
            <a:r>
              <a:rPr lang="zh-CN" altLang="en-US" sz="3400" smtClean="0"/>
              <a:t>例</a:t>
            </a:r>
            <a:r>
              <a:rPr lang="en-US" altLang="zh-CN" sz="3400" smtClean="0"/>
              <a:t>2]  </a:t>
            </a:r>
            <a:r>
              <a:rPr lang="zh-CN" altLang="en-US" smtClean="0"/>
              <a:t>插入一条选课记录</a:t>
            </a:r>
            <a:r>
              <a:rPr lang="en-US" altLang="zh-CN" smtClean="0"/>
              <a:t>( '95020'</a:t>
            </a:r>
            <a:r>
              <a:rPr lang="zh-CN" altLang="en-US" smtClean="0"/>
              <a:t>，</a:t>
            </a:r>
            <a:r>
              <a:rPr lang="en-US" altLang="zh-CN" smtClean="0"/>
              <a:t>'1 ')</a:t>
            </a:r>
            <a:r>
              <a:rPr lang="zh-CN" altLang="en-US" smtClean="0"/>
              <a:t>。</a:t>
            </a:r>
          </a:p>
          <a:p>
            <a:pPr eaLnBrk="1" hangingPunct="1">
              <a:buFont typeface="Wingdings" pitchFamily="2" charset="2"/>
              <a:buNone/>
            </a:pPr>
            <a:r>
              <a:rPr lang="zh-CN" altLang="en-US" sz="3400" smtClean="0"/>
              <a:t>      </a:t>
            </a:r>
            <a:r>
              <a:rPr lang="en-US" altLang="zh-CN" smtClean="0"/>
              <a:t>INSERT</a:t>
            </a:r>
          </a:p>
          <a:p>
            <a:pPr eaLnBrk="1" hangingPunct="1">
              <a:buFont typeface="Wingdings" pitchFamily="2" charset="2"/>
              <a:buNone/>
            </a:pPr>
            <a:r>
              <a:rPr lang="en-US" altLang="zh-CN" smtClean="0"/>
              <a:t>       INTO SC(Sno</a:t>
            </a:r>
            <a:r>
              <a:rPr lang="zh-CN" altLang="en-US" smtClean="0"/>
              <a:t>，</a:t>
            </a:r>
            <a:r>
              <a:rPr lang="en-US" altLang="zh-CN" smtClean="0"/>
              <a:t>Cno)</a:t>
            </a:r>
          </a:p>
          <a:p>
            <a:pPr eaLnBrk="1" hangingPunct="1">
              <a:buFont typeface="Wingdings" pitchFamily="2" charset="2"/>
              <a:buNone/>
            </a:pPr>
            <a:r>
              <a:rPr lang="en-US" altLang="zh-CN" smtClean="0"/>
              <a:t>       VALUES (' 95020 '</a:t>
            </a:r>
            <a:r>
              <a:rPr lang="zh-CN" altLang="en-US" smtClean="0"/>
              <a:t>，</a:t>
            </a:r>
            <a:r>
              <a:rPr lang="en-US" altLang="zh-CN" smtClean="0"/>
              <a:t>' 1 ')</a:t>
            </a:r>
            <a:r>
              <a:rPr lang="zh-CN" altLang="en-US" smtClean="0"/>
              <a:t>；</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新插入的记录在</a:t>
            </a:r>
            <a:r>
              <a:rPr lang="en-US" altLang="zh-CN" smtClean="0"/>
              <a:t>Grade</a:t>
            </a:r>
            <a:r>
              <a:rPr lang="zh-CN" altLang="en-US" smtClean="0"/>
              <a:t>列上取空值</a:t>
            </a:r>
            <a:endParaRPr lang="zh-CN" altLang="en-US" sz="3400" smtClean="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r>
              <a:rPr lang="en-US" altLang="zh-CN" smtClean="0"/>
              <a:t>2. </a:t>
            </a:r>
            <a:r>
              <a:rPr lang="zh-CN" altLang="en-US" smtClean="0"/>
              <a:t>插入子查询结果</a:t>
            </a:r>
          </a:p>
        </p:txBody>
      </p:sp>
      <p:sp>
        <p:nvSpPr>
          <p:cNvPr id="244739" name="Rectangle 3"/>
          <p:cNvSpPr>
            <a:spLocks noGrp="1" noChangeArrowheads="1"/>
          </p:cNvSpPr>
          <p:nvPr>
            <p:ph type="body" idx="1"/>
          </p:nvPr>
        </p:nvSpPr>
        <p:spPr/>
        <p:txBody>
          <a:bodyPr/>
          <a:lstStyle/>
          <a:p>
            <a:pPr eaLnBrk="1" hangingPunct="1"/>
            <a:r>
              <a:rPr lang="zh-CN" altLang="en-US" smtClean="0"/>
              <a:t>语句格式</a:t>
            </a:r>
          </a:p>
          <a:p>
            <a:pPr eaLnBrk="1" hangingPunct="1">
              <a:buFont typeface="Wingdings" pitchFamily="2" charset="2"/>
              <a:buNone/>
            </a:pPr>
            <a:r>
              <a:rPr lang="zh-CN" altLang="en-US" smtClean="0"/>
              <a:t>        </a:t>
            </a:r>
            <a:r>
              <a:rPr lang="en-US" altLang="zh-CN" smtClean="0"/>
              <a:t>INSERT INTO &lt;</a:t>
            </a:r>
            <a:r>
              <a:rPr lang="zh-CN" altLang="en-US" smtClean="0"/>
              <a:t>表名</a:t>
            </a:r>
            <a:r>
              <a:rPr lang="en-US" altLang="zh-CN" smtClean="0"/>
              <a:t>&gt; </a:t>
            </a:r>
          </a:p>
          <a:p>
            <a:pPr eaLnBrk="1" hangingPunct="1">
              <a:buFont typeface="Wingdings" pitchFamily="2" charset="2"/>
              <a:buNone/>
            </a:pPr>
            <a:r>
              <a:rPr lang="en-US" altLang="zh-CN" smtClean="0"/>
              <a:t>        [(&lt;</a:t>
            </a:r>
            <a:r>
              <a:rPr lang="zh-CN" altLang="en-US" smtClean="0"/>
              <a:t>属性列</a:t>
            </a:r>
            <a:r>
              <a:rPr lang="en-US" altLang="zh-CN" smtClean="0"/>
              <a:t>1&gt; [</a:t>
            </a:r>
            <a:r>
              <a:rPr lang="zh-CN" altLang="en-US" smtClean="0"/>
              <a:t>，</a:t>
            </a:r>
            <a:r>
              <a:rPr lang="en-US" altLang="zh-CN" smtClean="0"/>
              <a:t>&lt;</a:t>
            </a:r>
            <a:r>
              <a:rPr lang="zh-CN" altLang="en-US" smtClean="0"/>
              <a:t>属性列</a:t>
            </a:r>
            <a:r>
              <a:rPr lang="en-US" altLang="zh-CN" smtClean="0"/>
              <a:t>2&gt;…  )]</a:t>
            </a:r>
          </a:p>
          <a:p>
            <a:pPr eaLnBrk="1" hangingPunct="1">
              <a:buFont typeface="Wingdings" pitchFamily="2" charset="2"/>
              <a:buNone/>
            </a:pPr>
            <a:r>
              <a:rPr lang="en-US" altLang="zh-CN" smtClean="0"/>
              <a:t>        </a:t>
            </a:r>
            <a:r>
              <a:rPr lang="zh-CN" altLang="en-US" smtClean="0"/>
              <a:t>子查询；</a:t>
            </a:r>
          </a:p>
          <a:p>
            <a:pPr eaLnBrk="1" hangingPunct="1">
              <a:buFont typeface="Wingdings" pitchFamily="2" charset="2"/>
              <a:buNone/>
            </a:pPr>
            <a:endParaRPr lang="zh-CN" altLang="en-US" smtClean="0"/>
          </a:p>
          <a:p>
            <a:pPr lvl="1" eaLnBrk="1" hangingPunct="1"/>
            <a:r>
              <a:rPr lang="zh-CN" altLang="en-US" smtClean="0"/>
              <a:t>功能</a:t>
            </a:r>
          </a:p>
          <a:p>
            <a:pPr lvl="2" eaLnBrk="1" hangingPunct="1"/>
            <a:r>
              <a:rPr lang="zh-CN" altLang="en-US" smtClean="0"/>
              <a:t> </a:t>
            </a:r>
            <a:r>
              <a:rPr lang="zh-CN" altLang="en-US" sz="2600" smtClean="0"/>
              <a:t>将子查询结果插入指定表中</a:t>
            </a: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r>
              <a:rPr lang="zh-CN" altLang="en-US" smtClean="0"/>
              <a:t>插入子查询结果（续）</a:t>
            </a:r>
          </a:p>
        </p:txBody>
      </p:sp>
      <p:sp>
        <p:nvSpPr>
          <p:cNvPr id="245763" name="Rectangle 3"/>
          <p:cNvSpPr>
            <a:spLocks noGrp="1" noChangeArrowheads="1"/>
          </p:cNvSpPr>
          <p:nvPr>
            <p:ph type="body" idx="1"/>
          </p:nvPr>
        </p:nvSpPr>
        <p:spPr/>
        <p:txBody>
          <a:bodyPr/>
          <a:lstStyle/>
          <a:p>
            <a:pPr lvl="1" eaLnBrk="1" hangingPunct="1">
              <a:lnSpc>
                <a:spcPct val="90000"/>
              </a:lnSpc>
            </a:pPr>
            <a:r>
              <a:rPr lang="en-US" altLang="zh-CN" sz="2200" smtClean="0"/>
              <a:t>INTO</a:t>
            </a:r>
            <a:r>
              <a:rPr lang="zh-CN" altLang="en-US" sz="2200" smtClean="0"/>
              <a:t>子句</a:t>
            </a:r>
            <a:r>
              <a:rPr lang="en-US" altLang="zh-CN" sz="2200" smtClean="0"/>
              <a:t>(</a:t>
            </a:r>
            <a:r>
              <a:rPr lang="zh-CN" altLang="en-US" sz="2200" smtClean="0"/>
              <a:t>与插入单条元组类似</a:t>
            </a:r>
            <a:r>
              <a:rPr lang="en-US" altLang="zh-CN" sz="2200" smtClean="0"/>
              <a:t>)</a:t>
            </a:r>
          </a:p>
          <a:p>
            <a:pPr lvl="2" eaLnBrk="1" hangingPunct="1">
              <a:lnSpc>
                <a:spcPct val="90000"/>
              </a:lnSpc>
            </a:pPr>
            <a:r>
              <a:rPr lang="zh-CN" altLang="en-US" smtClean="0"/>
              <a:t>指定要插入数据的表名及属性列</a:t>
            </a:r>
          </a:p>
          <a:p>
            <a:pPr lvl="2" eaLnBrk="1" hangingPunct="1">
              <a:lnSpc>
                <a:spcPct val="90000"/>
              </a:lnSpc>
            </a:pPr>
            <a:r>
              <a:rPr lang="zh-CN" altLang="en-US" smtClean="0"/>
              <a:t>属性列的顺序可与表定义中的顺序不一致</a:t>
            </a:r>
          </a:p>
          <a:p>
            <a:pPr lvl="2" eaLnBrk="1" hangingPunct="1">
              <a:lnSpc>
                <a:spcPct val="90000"/>
              </a:lnSpc>
            </a:pPr>
            <a:r>
              <a:rPr lang="zh-CN" altLang="en-US" smtClean="0"/>
              <a:t>没有指定属性列：表示要插入的是一条完整的元组</a:t>
            </a:r>
          </a:p>
          <a:p>
            <a:pPr lvl="2" eaLnBrk="1" hangingPunct="1">
              <a:lnSpc>
                <a:spcPct val="90000"/>
              </a:lnSpc>
            </a:pPr>
            <a:r>
              <a:rPr lang="zh-CN" altLang="en-US" smtClean="0"/>
              <a:t>指定部分属性列：插入的元组在其余属性列上取空值</a:t>
            </a:r>
          </a:p>
          <a:p>
            <a:pPr lvl="1" eaLnBrk="1" hangingPunct="1">
              <a:lnSpc>
                <a:spcPct val="90000"/>
              </a:lnSpc>
            </a:pPr>
            <a:r>
              <a:rPr lang="zh-CN" altLang="en-US" sz="2200" smtClean="0"/>
              <a:t> 子查询</a:t>
            </a:r>
          </a:p>
          <a:p>
            <a:pPr lvl="2" eaLnBrk="1" hangingPunct="1">
              <a:lnSpc>
                <a:spcPct val="90000"/>
              </a:lnSpc>
            </a:pPr>
            <a:r>
              <a:rPr lang="en-US" altLang="zh-CN" smtClean="0"/>
              <a:t>SELECT</a:t>
            </a:r>
            <a:r>
              <a:rPr lang="zh-CN" altLang="en-US" smtClean="0"/>
              <a:t>子句目标列必须与</a:t>
            </a:r>
            <a:r>
              <a:rPr lang="en-US" altLang="zh-CN" smtClean="0"/>
              <a:t>INTO</a:t>
            </a:r>
            <a:r>
              <a:rPr lang="zh-CN" altLang="en-US" smtClean="0"/>
              <a:t>子句匹配</a:t>
            </a:r>
          </a:p>
          <a:p>
            <a:pPr lvl="3" eaLnBrk="1" hangingPunct="1">
              <a:lnSpc>
                <a:spcPct val="90000"/>
              </a:lnSpc>
            </a:pPr>
            <a:r>
              <a:rPr lang="zh-CN" altLang="en-US" sz="2400" smtClean="0"/>
              <a:t>值的个数</a:t>
            </a:r>
          </a:p>
          <a:p>
            <a:pPr lvl="3" eaLnBrk="1" hangingPunct="1">
              <a:lnSpc>
                <a:spcPct val="90000"/>
              </a:lnSpc>
            </a:pPr>
            <a:r>
              <a:rPr lang="zh-CN" altLang="en-US" sz="2400" smtClean="0"/>
              <a:t>值的类型</a:t>
            </a:r>
            <a:endParaRPr lang="zh-CN" altLang="en-US" sz="1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一、定义基本表</a:t>
            </a:r>
          </a:p>
        </p:txBody>
      </p:sp>
      <p:sp>
        <p:nvSpPr>
          <p:cNvPr id="26627" name="Rectangle 3"/>
          <p:cNvSpPr>
            <a:spLocks noGrp="1" noChangeArrowheads="1"/>
          </p:cNvSpPr>
          <p:nvPr>
            <p:ph type="body" idx="1"/>
          </p:nvPr>
        </p:nvSpPr>
        <p:spPr/>
        <p:txBody>
          <a:bodyPr/>
          <a:lstStyle/>
          <a:p>
            <a:pPr algn="just" eaLnBrk="1" hangingPunct="1">
              <a:lnSpc>
                <a:spcPct val="180000"/>
              </a:lnSpc>
            </a:pPr>
            <a:r>
              <a:rPr lang="zh-CN" altLang="en-US" smtClean="0"/>
              <a:t>关系名（表名）</a:t>
            </a:r>
          </a:p>
          <a:p>
            <a:pPr algn="just" eaLnBrk="1" hangingPunct="1">
              <a:lnSpc>
                <a:spcPct val="180000"/>
              </a:lnSpc>
            </a:pPr>
            <a:r>
              <a:rPr lang="zh-CN" altLang="en-US" smtClean="0"/>
              <a:t>属性名（列名）</a:t>
            </a:r>
          </a:p>
          <a:p>
            <a:pPr algn="just" eaLnBrk="1" hangingPunct="1">
              <a:lnSpc>
                <a:spcPct val="180000"/>
              </a:lnSpc>
            </a:pPr>
            <a:r>
              <a:rPr lang="zh-CN" altLang="en-US" smtClean="0"/>
              <a:t>完整性约束</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r>
              <a:rPr lang="zh-CN" altLang="en-US" smtClean="0"/>
              <a:t>插入子查询结果（续）</a:t>
            </a:r>
          </a:p>
        </p:txBody>
      </p:sp>
      <p:sp>
        <p:nvSpPr>
          <p:cNvPr id="246787" name="Rectangle 3"/>
          <p:cNvSpPr>
            <a:spLocks noGrp="1" noChangeArrowheads="1"/>
          </p:cNvSpPr>
          <p:nvPr>
            <p:ph type="body" idx="1"/>
          </p:nvPr>
        </p:nvSpPr>
        <p:spPr>
          <a:xfrm>
            <a:off x="685800" y="1828800"/>
            <a:ext cx="8229600" cy="4114800"/>
          </a:xfrm>
        </p:spPr>
        <p:txBody>
          <a:bodyPr/>
          <a:lstStyle/>
          <a:p>
            <a:pPr eaLnBrk="1" hangingPunct="1"/>
            <a:r>
              <a:rPr lang="en-US" altLang="zh-CN" smtClean="0"/>
              <a:t>DBMS</a:t>
            </a:r>
            <a:r>
              <a:rPr lang="zh-CN" altLang="en-US" smtClean="0"/>
              <a:t>在执行插入语句时会检查所插元组是否破坏表上已定义的完整性规则</a:t>
            </a:r>
          </a:p>
          <a:p>
            <a:pPr lvl="1" eaLnBrk="1" hangingPunct="1">
              <a:lnSpc>
                <a:spcPct val="90000"/>
              </a:lnSpc>
            </a:pPr>
            <a:r>
              <a:rPr lang="zh-CN" altLang="en-US" smtClean="0"/>
              <a:t>实体完整性</a:t>
            </a:r>
          </a:p>
          <a:p>
            <a:pPr lvl="1" eaLnBrk="1" hangingPunct="1">
              <a:lnSpc>
                <a:spcPct val="90000"/>
              </a:lnSpc>
            </a:pPr>
            <a:r>
              <a:rPr lang="zh-CN" altLang="en-US" smtClean="0"/>
              <a:t>参照完整性</a:t>
            </a:r>
          </a:p>
          <a:p>
            <a:pPr lvl="1" eaLnBrk="1" hangingPunct="1">
              <a:lnSpc>
                <a:spcPct val="90000"/>
              </a:lnSpc>
            </a:pPr>
            <a:r>
              <a:rPr lang="zh-CN" altLang="en-US" smtClean="0"/>
              <a:t>用户定义的完整性</a:t>
            </a:r>
          </a:p>
          <a:p>
            <a:pPr lvl="2" eaLnBrk="1" hangingPunct="1">
              <a:lnSpc>
                <a:spcPct val="110000"/>
              </a:lnSpc>
            </a:pPr>
            <a:r>
              <a:rPr lang="zh-CN" altLang="en-US" smtClean="0"/>
              <a:t>对于有</a:t>
            </a:r>
            <a:r>
              <a:rPr lang="en-US" altLang="zh-CN" smtClean="0"/>
              <a:t>NOT NULL</a:t>
            </a:r>
            <a:r>
              <a:rPr lang="zh-CN" altLang="en-US" smtClean="0"/>
              <a:t>约束的属性列是否提供了非空值</a:t>
            </a:r>
          </a:p>
          <a:p>
            <a:pPr lvl="2" eaLnBrk="1" hangingPunct="1">
              <a:lnSpc>
                <a:spcPct val="110000"/>
              </a:lnSpc>
            </a:pPr>
            <a:r>
              <a:rPr lang="zh-CN" altLang="en-US" smtClean="0"/>
              <a:t> 对于有</a:t>
            </a:r>
            <a:r>
              <a:rPr lang="en-US" altLang="zh-CN" smtClean="0"/>
              <a:t>UNIQUE</a:t>
            </a:r>
            <a:r>
              <a:rPr lang="zh-CN" altLang="en-US" smtClean="0"/>
              <a:t>约束的属性列是否提供了非重复值</a:t>
            </a:r>
          </a:p>
          <a:p>
            <a:pPr lvl="2" eaLnBrk="1" hangingPunct="1">
              <a:lnSpc>
                <a:spcPct val="110000"/>
              </a:lnSpc>
            </a:pPr>
            <a:r>
              <a:rPr lang="zh-CN" altLang="en-US" smtClean="0"/>
              <a:t> 对于有值域约束的属性列所提供的属性值是否在值域范围内</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r>
              <a:rPr lang="zh-CN" altLang="en-US" smtClean="0"/>
              <a:t>插入子查询结果（续）</a:t>
            </a:r>
          </a:p>
        </p:txBody>
      </p:sp>
      <p:sp>
        <p:nvSpPr>
          <p:cNvPr id="24781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mtClean="0"/>
              <a:t>[</a:t>
            </a:r>
            <a:r>
              <a:rPr lang="zh-CN" altLang="en-US" smtClean="0"/>
              <a:t>例</a:t>
            </a:r>
            <a:r>
              <a:rPr lang="en-US" altLang="zh-CN" smtClean="0"/>
              <a:t>3]  </a:t>
            </a:r>
            <a:r>
              <a:rPr lang="zh-CN" altLang="en-US" smtClean="0"/>
              <a:t>对每一个系，求学生的平均年龄，并把结果存入数据库。</a:t>
            </a:r>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r>
              <a:rPr lang="zh-CN" altLang="en-US" smtClean="0"/>
              <a:t>第一步：建表</a:t>
            </a:r>
          </a:p>
          <a:p>
            <a:pPr eaLnBrk="1" hangingPunct="1">
              <a:lnSpc>
                <a:spcPct val="90000"/>
              </a:lnSpc>
              <a:buFont typeface="Wingdings" pitchFamily="2" charset="2"/>
              <a:buNone/>
            </a:pPr>
            <a:r>
              <a:rPr lang="zh-CN" altLang="en-US" sz="2600" smtClean="0"/>
              <a:t>      </a:t>
            </a:r>
            <a:r>
              <a:rPr lang="en-US" altLang="zh-CN" sz="2600" smtClean="0"/>
              <a:t>CREATE  TABLE  Deptage</a:t>
            </a:r>
          </a:p>
          <a:p>
            <a:pPr eaLnBrk="1" hangingPunct="1">
              <a:lnSpc>
                <a:spcPct val="90000"/>
              </a:lnSpc>
              <a:buFont typeface="Wingdings" pitchFamily="2" charset="2"/>
              <a:buNone/>
            </a:pPr>
            <a:r>
              <a:rPr lang="en-US" altLang="zh-CN" sz="2600" smtClean="0"/>
              <a:t>            (Sdept  CHAR(15)           /* </a:t>
            </a:r>
            <a:r>
              <a:rPr lang="zh-CN" altLang="en-US" sz="2600" smtClean="0"/>
              <a:t>系名*</a:t>
            </a:r>
            <a:r>
              <a:rPr lang="en-US" altLang="zh-CN" sz="2600" smtClean="0"/>
              <a:t>/</a:t>
            </a:r>
          </a:p>
          <a:p>
            <a:pPr eaLnBrk="1" hangingPunct="1">
              <a:lnSpc>
                <a:spcPct val="90000"/>
              </a:lnSpc>
              <a:buFont typeface="Wingdings" pitchFamily="2" charset="2"/>
              <a:buNone/>
            </a:pPr>
            <a:r>
              <a:rPr lang="en-US" altLang="zh-CN" sz="2600" smtClean="0"/>
              <a:t>            Avgage SMALLINT)</a:t>
            </a:r>
            <a:r>
              <a:rPr lang="zh-CN" altLang="en-US" sz="2600" smtClean="0"/>
              <a:t>；  </a:t>
            </a:r>
            <a:r>
              <a:rPr lang="en-US" altLang="zh-CN" sz="2600" smtClean="0"/>
              <a:t>/*</a:t>
            </a:r>
            <a:r>
              <a:rPr lang="zh-CN" altLang="en-US" sz="2600" smtClean="0"/>
              <a:t>学生平均年龄*</a:t>
            </a:r>
            <a:r>
              <a:rPr lang="en-US" altLang="zh-CN" sz="2600" smtClean="0"/>
              <a:t>/</a:t>
            </a:r>
          </a:p>
          <a:p>
            <a:pPr eaLnBrk="1" hangingPunct="1">
              <a:lnSpc>
                <a:spcPct val="90000"/>
              </a:lnSpc>
              <a:buFont typeface="Wingdings" pitchFamily="2" charset="2"/>
              <a:buNone/>
            </a:pPr>
            <a:r>
              <a:rPr lang="en-US" altLang="zh-CN" sz="2600" smtClean="0"/>
              <a:t>                                         </a:t>
            </a: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r>
              <a:rPr lang="zh-CN" altLang="en-US" smtClean="0"/>
              <a:t>插入子查询结果（续）</a:t>
            </a:r>
          </a:p>
        </p:txBody>
      </p:sp>
      <p:sp>
        <p:nvSpPr>
          <p:cNvPr id="248835" name="Rectangle 3"/>
          <p:cNvSpPr>
            <a:spLocks noGrp="1" noChangeArrowheads="1"/>
          </p:cNvSpPr>
          <p:nvPr>
            <p:ph type="body" idx="1"/>
          </p:nvPr>
        </p:nvSpPr>
        <p:spPr/>
        <p:txBody>
          <a:bodyPr/>
          <a:lstStyle/>
          <a:p>
            <a:pPr eaLnBrk="1" hangingPunct="1">
              <a:buFont typeface="Wingdings" pitchFamily="2" charset="2"/>
              <a:buNone/>
            </a:pPr>
            <a:r>
              <a:rPr lang="zh-CN" altLang="en-US" smtClean="0"/>
              <a:t>第二步：插入数据</a:t>
            </a:r>
          </a:p>
          <a:p>
            <a:pPr eaLnBrk="1" hangingPunct="1">
              <a:buFont typeface="Wingdings" pitchFamily="2" charset="2"/>
              <a:buNone/>
            </a:pPr>
            <a:r>
              <a:rPr lang="zh-CN" altLang="en-US" smtClean="0"/>
              <a:t>        </a:t>
            </a:r>
            <a:r>
              <a:rPr lang="en-US" altLang="zh-CN" smtClean="0"/>
              <a:t>INSERT</a:t>
            </a:r>
          </a:p>
          <a:p>
            <a:pPr eaLnBrk="1" hangingPunct="1">
              <a:buFont typeface="Wingdings" pitchFamily="2" charset="2"/>
              <a:buNone/>
            </a:pPr>
            <a:r>
              <a:rPr lang="en-US" altLang="zh-CN" smtClean="0"/>
              <a:t>        INTO  Deptage(Sdept</a:t>
            </a:r>
            <a:r>
              <a:rPr lang="zh-CN" altLang="en-US" smtClean="0"/>
              <a:t>，</a:t>
            </a:r>
            <a:r>
              <a:rPr lang="en-US" altLang="zh-CN" smtClean="0"/>
              <a:t>Avgage)</a:t>
            </a:r>
          </a:p>
          <a:p>
            <a:pPr eaLnBrk="1" hangingPunct="1">
              <a:buFont typeface="Wingdings" pitchFamily="2" charset="2"/>
              <a:buNone/>
            </a:pPr>
            <a:r>
              <a:rPr lang="en-US" altLang="zh-CN" smtClean="0"/>
              <a:t>              SELECT  Sdept</a:t>
            </a:r>
            <a:r>
              <a:rPr lang="zh-CN" altLang="en-US" smtClean="0"/>
              <a:t>，</a:t>
            </a:r>
            <a:r>
              <a:rPr lang="en-US" altLang="zh-CN" smtClean="0"/>
              <a:t>AVG(Sage)</a:t>
            </a:r>
          </a:p>
          <a:p>
            <a:pPr eaLnBrk="1" hangingPunct="1">
              <a:buFont typeface="Wingdings" pitchFamily="2" charset="2"/>
              <a:buNone/>
            </a:pPr>
            <a:r>
              <a:rPr lang="en-US" altLang="zh-CN" smtClean="0"/>
              <a:t>              FROM  Student</a:t>
            </a:r>
          </a:p>
          <a:p>
            <a:pPr eaLnBrk="1" hangingPunct="1">
              <a:buFont typeface="Wingdings" pitchFamily="2" charset="2"/>
              <a:buNone/>
            </a:pPr>
            <a:r>
              <a:rPr lang="en-US" altLang="zh-CN" smtClean="0"/>
              <a:t>              GROUP BY Sdept</a:t>
            </a:r>
            <a:r>
              <a:rPr lang="zh-CN" altLang="en-US" smtClean="0"/>
              <a:t>；</a:t>
            </a: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en-US" altLang="zh-CN" smtClean="0"/>
              <a:t>3.4  </a:t>
            </a:r>
            <a:r>
              <a:rPr lang="zh-CN" altLang="en-US" smtClean="0"/>
              <a:t>数 据 更 新 </a:t>
            </a:r>
          </a:p>
        </p:txBody>
      </p:sp>
      <p:sp>
        <p:nvSpPr>
          <p:cNvPr id="249859"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en-US" altLang="zh-CN" smtClean="0"/>
              <a:t>3.4.1  </a:t>
            </a:r>
            <a:r>
              <a:rPr lang="zh-CN" altLang="en-US" smtClean="0"/>
              <a:t>插入数据</a:t>
            </a:r>
          </a:p>
          <a:p>
            <a:pPr algn="just" eaLnBrk="1" hangingPunct="1">
              <a:lnSpc>
                <a:spcPct val="130000"/>
              </a:lnSpc>
              <a:buFont typeface="Wingdings" pitchFamily="2" charset="2"/>
              <a:buNone/>
            </a:pPr>
            <a:r>
              <a:rPr lang="en-US" altLang="zh-CN" smtClean="0">
                <a:solidFill>
                  <a:schemeClr val="accent2"/>
                </a:solidFill>
              </a:rPr>
              <a:t>3.4.2  </a:t>
            </a:r>
            <a:r>
              <a:rPr lang="zh-CN" altLang="en-US" smtClean="0">
                <a:solidFill>
                  <a:schemeClr val="accent2"/>
                </a:solidFill>
              </a:rPr>
              <a:t>修改数据</a:t>
            </a:r>
          </a:p>
          <a:p>
            <a:pPr eaLnBrk="1" hangingPunct="1">
              <a:lnSpc>
                <a:spcPct val="130000"/>
              </a:lnSpc>
              <a:buFont typeface="Wingdings" pitchFamily="2" charset="2"/>
              <a:buNone/>
            </a:pPr>
            <a:r>
              <a:rPr lang="en-US" altLang="zh-CN" smtClean="0"/>
              <a:t>3.4.3  </a:t>
            </a:r>
            <a:r>
              <a:rPr lang="zh-CN" altLang="en-US" smtClean="0"/>
              <a:t>删除数据 </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r>
              <a:rPr lang="en-US" altLang="zh-CN" smtClean="0"/>
              <a:t>3.4.2  </a:t>
            </a:r>
            <a:r>
              <a:rPr lang="zh-CN" altLang="en-US" smtClean="0"/>
              <a:t>修改数据</a:t>
            </a:r>
          </a:p>
        </p:txBody>
      </p:sp>
      <p:sp>
        <p:nvSpPr>
          <p:cNvPr id="250883" name="Rectangle 3"/>
          <p:cNvSpPr>
            <a:spLocks noGrp="1" noChangeArrowheads="1"/>
          </p:cNvSpPr>
          <p:nvPr>
            <p:ph type="body" idx="1"/>
          </p:nvPr>
        </p:nvSpPr>
        <p:spPr>
          <a:xfrm>
            <a:off x="762000" y="1828800"/>
            <a:ext cx="8153400" cy="4114800"/>
          </a:xfrm>
        </p:spPr>
        <p:txBody>
          <a:bodyPr/>
          <a:lstStyle/>
          <a:p>
            <a:pPr eaLnBrk="1" hangingPunct="1">
              <a:lnSpc>
                <a:spcPct val="90000"/>
              </a:lnSpc>
            </a:pPr>
            <a:r>
              <a:rPr lang="zh-CN" altLang="en-US" smtClean="0"/>
              <a:t>语句格式</a:t>
            </a:r>
          </a:p>
          <a:p>
            <a:pPr eaLnBrk="1" hangingPunct="1">
              <a:lnSpc>
                <a:spcPct val="90000"/>
              </a:lnSpc>
              <a:buFont typeface="Wingdings" pitchFamily="2" charset="2"/>
              <a:buNone/>
            </a:pPr>
            <a:r>
              <a:rPr lang="zh-CN" altLang="en-US" smtClean="0"/>
              <a:t>   </a:t>
            </a:r>
            <a:r>
              <a:rPr lang="en-US" altLang="zh-CN" sz="2600" smtClean="0"/>
              <a:t>UPDATE  &lt;</a:t>
            </a:r>
            <a:r>
              <a:rPr lang="zh-CN" altLang="en-US" sz="2600" smtClean="0"/>
              <a:t>表名</a:t>
            </a:r>
            <a:r>
              <a:rPr lang="en-US" altLang="zh-CN" sz="2600" smtClean="0"/>
              <a:t>&gt;</a:t>
            </a:r>
          </a:p>
          <a:p>
            <a:pPr eaLnBrk="1" hangingPunct="1">
              <a:lnSpc>
                <a:spcPct val="90000"/>
              </a:lnSpc>
              <a:buFont typeface="Wingdings" pitchFamily="2" charset="2"/>
              <a:buNone/>
            </a:pPr>
            <a:r>
              <a:rPr lang="en-US" altLang="zh-CN" sz="2600" smtClean="0"/>
              <a:t>    SET &lt;</a:t>
            </a:r>
            <a:r>
              <a:rPr lang="zh-CN" altLang="en-US" sz="2600" smtClean="0"/>
              <a:t>列名</a:t>
            </a:r>
            <a:r>
              <a:rPr lang="en-US" altLang="zh-CN" sz="2600" smtClean="0"/>
              <a:t>&gt;=&lt;</a:t>
            </a:r>
            <a:r>
              <a:rPr lang="zh-CN" altLang="en-US" sz="2600" smtClean="0"/>
              <a:t>表达式</a:t>
            </a:r>
            <a:r>
              <a:rPr lang="en-US" altLang="zh-CN" sz="2600" smtClean="0"/>
              <a:t>&gt;[</a:t>
            </a:r>
            <a:r>
              <a:rPr lang="zh-CN" altLang="en-US" sz="2600" smtClean="0"/>
              <a:t>，</a:t>
            </a:r>
            <a:r>
              <a:rPr lang="en-US" altLang="zh-CN" sz="2600" smtClean="0"/>
              <a:t>&lt;</a:t>
            </a:r>
            <a:r>
              <a:rPr lang="zh-CN" altLang="en-US" sz="2600" smtClean="0"/>
              <a:t>列名</a:t>
            </a:r>
            <a:r>
              <a:rPr lang="en-US" altLang="zh-CN" sz="2600" smtClean="0"/>
              <a:t>&gt;=&lt;</a:t>
            </a:r>
            <a:r>
              <a:rPr lang="zh-CN" altLang="en-US" sz="2600" smtClean="0"/>
              <a:t>表达式</a:t>
            </a:r>
            <a:r>
              <a:rPr lang="en-US" altLang="zh-CN" sz="2600" smtClean="0"/>
              <a:t>&gt;]…</a:t>
            </a:r>
          </a:p>
          <a:p>
            <a:pPr eaLnBrk="1" hangingPunct="1">
              <a:lnSpc>
                <a:spcPct val="90000"/>
              </a:lnSpc>
              <a:buFont typeface="Wingdings" pitchFamily="2" charset="2"/>
              <a:buNone/>
            </a:pPr>
            <a:r>
              <a:rPr lang="en-US" altLang="zh-CN" sz="2600" smtClean="0"/>
              <a:t>    [WHERE &lt;</a:t>
            </a:r>
            <a:r>
              <a:rPr lang="zh-CN" altLang="en-US" sz="2600" smtClean="0"/>
              <a:t>条件</a:t>
            </a:r>
            <a:r>
              <a:rPr lang="en-US" altLang="zh-CN" sz="2600" smtClean="0"/>
              <a:t>&gt;]</a:t>
            </a:r>
            <a:r>
              <a:rPr lang="zh-CN" altLang="en-US" sz="2600" smtClean="0"/>
              <a:t>；</a:t>
            </a:r>
          </a:p>
          <a:p>
            <a:pPr lvl="1" eaLnBrk="1" hangingPunct="1">
              <a:lnSpc>
                <a:spcPct val="90000"/>
              </a:lnSpc>
              <a:buFont typeface="Wingdings" pitchFamily="2" charset="2"/>
              <a:buNone/>
            </a:pPr>
            <a:endParaRPr lang="zh-CN" altLang="en-US" smtClean="0"/>
          </a:p>
          <a:p>
            <a:pPr lvl="1" eaLnBrk="1" hangingPunct="1">
              <a:lnSpc>
                <a:spcPct val="90000"/>
              </a:lnSpc>
            </a:pPr>
            <a:r>
              <a:rPr lang="zh-CN" altLang="en-US" smtClean="0"/>
              <a:t>功能</a:t>
            </a:r>
          </a:p>
          <a:p>
            <a:pPr lvl="2" eaLnBrk="1" hangingPunct="1">
              <a:lnSpc>
                <a:spcPct val="90000"/>
              </a:lnSpc>
            </a:pPr>
            <a:r>
              <a:rPr lang="zh-CN" altLang="en-US" sz="2600" smtClean="0"/>
              <a:t>修改指定表中满足</a:t>
            </a:r>
            <a:r>
              <a:rPr lang="en-US" altLang="zh-CN" sz="2600" smtClean="0"/>
              <a:t>WHERE</a:t>
            </a:r>
            <a:r>
              <a:rPr lang="zh-CN" altLang="en-US" sz="2600" smtClean="0"/>
              <a:t>子句条件的元组</a:t>
            </a:r>
            <a:endParaRPr lang="zh-CN" altLang="en-US" smtClean="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r>
              <a:rPr lang="zh-CN" altLang="en-US" smtClean="0"/>
              <a:t>修改数据（续）</a:t>
            </a:r>
          </a:p>
        </p:txBody>
      </p:sp>
      <p:sp>
        <p:nvSpPr>
          <p:cNvPr id="251907" name="Rectangle 3"/>
          <p:cNvSpPr>
            <a:spLocks noGrp="1" noChangeArrowheads="1"/>
          </p:cNvSpPr>
          <p:nvPr>
            <p:ph type="body" idx="1"/>
          </p:nvPr>
        </p:nvSpPr>
        <p:spPr/>
        <p:txBody>
          <a:bodyPr/>
          <a:lstStyle/>
          <a:p>
            <a:pPr lvl="1" eaLnBrk="1" hangingPunct="1">
              <a:lnSpc>
                <a:spcPct val="120000"/>
              </a:lnSpc>
            </a:pPr>
            <a:r>
              <a:rPr lang="en-US" altLang="zh-CN" smtClean="0"/>
              <a:t>SET</a:t>
            </a:r>
            <a:r>
              <a:rPr lang="zh-CN" altLang="en-US" smtClean="0"/>
              <a:t>子句</a:t>
            </a:r>
          </a:p>
          <a:p>
            <a:pPr lvl="2" eaLnBrk="1" hangingPunct="1">
              <a:lnSpc>
                <a:spcPct val="120000"/>
              </a:lnSpc>
            </a:pPr>
            <a:r>
              <a:rPr lang="zh-CN" altLang="en-US" sz="2600" smtClean="0"/>
              <a:t>指定修改方式</a:t>
            </a:r>
          </a:p>
          <a:p>
            <a:pPr lvl="3" eaLnBrk="1" hangingPunct="1">
              <a:lnSpc>
                <a:spcPct val="120000"/>
              </a:lnSpc>
            </a:pPr>
            <a:r>
              <a:rPr lang="zh-CN" altLang="en-US" sz="2800" smtClean="0"/>
              <a:t>要修改的列</a:t>
            </a:r>
          </a:p>
          <a:p>
            <a:pPr lvl="3" eaLnBrk="1" hangingPunct="1">
              <a:lnSpc>
                <a:spcPct val="120000"/>
              </a:lnSpc>
            </a:pPr>
            <a:r>
              <a:rPr lang="zh-CN" altLang="en-US" sz="2800" smtClean="0"/>
              <a:t>修改后取值</a:t>
            </a:r>
          </a:p>
          <a:p>
            <a:pPr lvl="1" eaLnBrk="1" hangingPunct="1">
              <a:lnSpc>
                <a:spcPct val="160000"/>
              </a:lnSpc>
            </a:pPr>
            <a:r>
              <a:rPr lang="en-US" altLang="zh-CN" smtClean="0"/>
              <a:t>WHERE</a:t>
            </a:r>
            <a:r>
              <a:rPr lang="zh-CN" altLang="en-US" smtClean="0"/>
              <a:t>子句</a:t>
            </a:r>
          </a:p>
          <a:p>
            <a:pPr lvl="2" eaLnBrk="1" hangingPunct="1">
              <a:lnSpc>
                <a:spcPct val="120000"/>
              </a:lnSpc>
            </a:pPr>
            <a:r>
              <a:rPr lang="zh-CN" altLang="en-US" sz="2600" smtClean="0"/>
              <a:t>指定要修改的元组</a:t>
            </a:r>
          </a:p>
          <a:p>
            <a:pPr lvl="3" eaLnBrk="1" hangingPunct="1">
              <a:lnSpc>
                <a:spcPct val="120000"/>
              </a:lnSpc>
            </a:pPr>
            <a:r>
              <a:rPr lang="zh-CN" altLang="en-US" sz="2800" smtClean="0"/>
              <a:t>缺省表示要修改表中的所有元组</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r>
              <a:rPr lang="zh-CN" altLang="en-US" smtClean="0"/>
              <a:t>修改数据（续）</a:t>
            </a:r>
          </a:p>
        </p:txBody>
      </p:sp>
      <p:sp>
        <p:nvSpPr>
          <p:cNvPr id="252931" name="Rectangle 3"/>
          <p:cNvSpPr>
            <a:spLocks noGrp="1" noChangeArrowheads="1"/>
          </p:cNvSpPr>
          <p:nvPr>
            <p:ph type="body" idx="1"/>
          </p:nvPr>
        </p:nvSpPr>
        <p:spPr/>
        <p:txBody>
          <a:bodyPr/>
          <a:lstStyle/>
          <a:p>
            <a:pPr eaLnBrk="1" hangingPunct="1">
              <a:lnSpc>
                <a:spcPct val="110000"/>
              </a:lnSpc>
            </a:pPr>
            <a:r>
              <a:rPr lang="en-US" altLang="zh-CN" sz="2600" smtClean="0"/>
              <a:t>DBMS</a:t>
            </a:r>
            <a:r>
              <a:rPr lang="zh-CN" altLang="en-US" sz="2600" smtClean="0"/>
              <a:t>在执行修改语句时会检查修改操作是否破坏表上已定义的完整性规则</a:t>
            </a:r>
            <a:endParaRPr lang="zh-CN" altLang="en-US" smtClean="0"/>
          </a:p>
          <a:p>
            <a:pPr lvl="1" eaLnBrk="1" hangingPunct="1">
              <a:lnSpc>
                <a:spcPct val="110000"/>
              </a:lnSpc>
            </a:pPr>
            <a:r>
              <a:rPr lang="zh-CN" altLang="en-US" sz="2200" smtClean="0"/>
              <a:t>实体完整性</a:t>
            </a:r>
          </a:p>
          <a:p>
            <a:pPr lvl="1" eaLnBrk="1" hangingPunct="1">
              <a:lnSpc>
                <a:spcPct val="110000"/>
              </a:lnSpc>
            </a:pPr>
            <a:r>
              <a:rPr lang="zh-CN" altLang="en-US" sz="2200" smtClean="0"/>
              <a:t>一些</a:t>
            </a:r>
            <a:r>
              <a:rPr lang="en-US" altLang="zh-CN" sz="2200" smtClean="0"/>
              <a:t>DBMS</a:t>
            </a:r>
            <a:r>
              <a:rPr lang="zh-CN" altLang="en-US" sz="2200" smtClean="0"/>
              <a:t>规定主码不允许修改</a:t>
            </a:r>
          </a:p>
          <a:p>
            <a:pPr lvl="1" eaLnBrk="1" hangingPunct="1">
              <a:lnSpc>
                <a:spcPct val="110000"/>
              </a:lnSpc>
            </a:pPr>
            <a:r>
              <a:rPr lang="zh-CN" altLang="en-US" sz="2200" smtClean="0"/>
              <a:t>用户定义的完整性</a:t>
            </a:r>
          </a:p>
          <a:p>
            <a:pPr lvl="2" eaLnBrk="1" hangingPunct="1">
              <a:lnSpc>
                <a:spcPct val="110000"/>
              </a:lnSpc>
            </a:pPr>
            <a:r>
              <a:rPr lang="zh-CN" altLang="en-US" sz="2000" smtClean="0"/>
              <a:t> </a:t>
            </a:r>
            <a:r>
              <a:rPr lang="en-US" altLang="zh-CN" smtClean="0"/>
              <a:t>NOT NULL</a:t>
            </a:r>
            <a:r>
              <a:rPr lang="zh-CN" altLang="en-US" smtClean="0"/>
              <a:t>约束</a:t>
            </a:r>
          </a:p>
          <a:p>
            <a:pPr lvl="2" eaLnBrk="1" hangingPunct="1">
              <a:lnSpc>
                <a:spcPct val="110000"/>
              </a:lnSpc>
            </a:pPr>
            <a:r>
              <a:rPr lang="zh-CN" altLang="en-US" smtClean="0"/>
              <a:t> </a:t>
            </a:r>
            <a:r>
              <a:rPr lang="en-US" altLang="zh-CN" smtClean="0"/>
              <a:t>UNIQUE</a:t>
            </a:r>
            <a:r>
              <a:rPr lang="zh-CN" altLang="en-US" smtClean="0"/>
              <a:t>约束</a:t>
            </a:r>
          </a:p>
          <a:p>
            <a:pPr lvl="2" eaLnBrk="1" hangingPunct="1">
              <a:lnSpc>
                <a:spcPct val="110000"/>
              </a:lnSpc>
            </a:pPr>
            <a:r>
              <a:rPr lang="zh-CN" altLang="en-US" smtClean="0"/>
              <a:t> 值域约束</a:t>
            </a: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r>
              <a:rPr lang="zh-CN" altLang="en-US" smtClean="0"/>
              <a:t>修改数据（续）</a:t>
            </a:r>
          </a:p>
        </p:txBody>
      </p:sp>
      <p:sp>
        <p:nvSpPr>
          <p:cNvPr id="253955" name="Rectangle 3"/>
          <p:cNvSpPr>
            <a:spLocks noGrp="1" noChangeArrowheads="1"/>
          </p:cNvSpPr>
          <p:nvPr>
            <p:ph type="body" idx="1"/>
          </p:nvPr>
        </p:nvSpPr>
        <p:spPr/>
        <p:txBody>
          <a:bodyPr/>
          <a:lstStyle/>
          <a:p>
            <a:pPr eaLnBrk="1" hangingPunct="1">
              <a:lnSpc>
                <a:spcPct val="120000"/>
              </a:lnSpc>
            </a:pPr>
            <a:r>
              <a:rPr lang="zh-CN" altLang="en-US" sz="3400" smtClean="0"/>
              <a:t>三种修改方式</a:t>
            </a:r>
          </a:p>
          <a:p>
            <a:pPr lvl="1" eaLnBrk="1" hangingPunct="1">
              <a:lnSpc>
                <a:spcPct val="120000"/>
              </a:lnSpc>
            </a:pPr>
            <a:r>
              <a:rPr lang="zh-CN" altLang="en-US" sz="3000" smtClean="0"/>
              <a:t>修改某一个元组的值</a:t>
            </a:r>
          </a:p>
          <a:p>
            <a:pPr lvl="1" eaLnBrk="1" hangingPunct="1">
              <a:lnSpc>
                <a:spcPct val="120000"/>
              </a:lnSpc>
            </a:pPr>
            <a:r>
              <a:rPr lang="zh-CN" altLang="en-US" sz="3000" smtClean="0"/>
              <a:t>修改多个元组的值</a:t>
            </a:r>
          </a:p>
          <a:p>
            <a:pPr lvl="1" eaLnBrk="1" hangingPunct="1">
              <a:lnSpc>
                <a:spcPct val="120000"/>
              </a:lnSpc>
            </a:pPr>
            <a:r>
              <a:rPr lang="zh-CN" altLang="en-US" sz="3000" smtClean="0"/>
              <a:t>带子查询的修改语句</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r>
              <a:rPr lang="en-US" altLang="zh-CN" smtClean="0"/>
              <a:t>1. </a:t>
            </a:r>
            <a:r>
              <a:rPr lang="zh-CN" altLang="en-US" smtClean="0"/>
              <a:t>修改某一个元组的值</a:t>
            </a:r>
          </a:p>
        </p:txBody>
      </p:sp>
      <p:sp>
        <p:nvSpPr>
          <p:cNvPr id="254979" name="Rectangle 3"/>
          <p:cNvSpPr>
            <a:spLocks noGrp="1" noChangeArrowheads="1"/>
          </p:cNvSpPr>
          <p:nvPr>
            <p:ph type="body" idx="1"/>
          </p:nvPr>
        </p:nvSpPr>
        <p:spPr/>
        <p:txBody>
          <a:bodyPr/>
          <a:lstStyle/>
          <a:p>
            <a:pPr lvl="3" eaLnBrk="1" hangingPunct="1">
              <a:spcBef>
                <a:spcPts val="900"/>
              </a:spcBef>
              <a:spcAft>
                <a:spcPts val="850"/>
              </a:spcAft>
              <a:buFont typeface="Wingdings" pitchFamily="2" charset="2"/>
              <a:buNone/>
            </a:pPr>
            <a:endParaRPr lang="en-US" altLang="zh-CN" smtClean="0"/>
          </a:p>
          <a:p>
            <a:pPr algn="just" eaLnBrk="1" hangingPunct="1">
              <a:buFont typeface="Wingdings" pitchFamily="2" charset="2"/>
              <a:buNone/>
            </a:pPr>
            <a:r>
              <a:rPr lang="en-US" altLang="zh-CN" smtClean="0"/>
              <a:t>[</a:t>
            </a:r>
            <a:r>
              <a:rPr lang="zh-CN" altLang="en-US" smtClean="0">
                <a:ea typeface="黑体" pitchFamily="49" charset="-122"/>
              </a:rPr>
              <a:t>例</a:t>
            </a:r>
            <a:r>
              <a:rPr lang="en-US" altLang="zh-CN" smtClean="0"/>
              <a:t>4]  </a:t>
            </a:r>
            <a:r>
              <a:rPr lang="zh-CN" altLang="en-US" smtClean="0"/>
              <a:t>将学生</a:t>
            </a:r>
            <a:r>
              <a:rPr lang="en-US" altLang="zh-CN" smtClean="0"/>
              <a:t>95001</a:t>
            </a:r>
            <a:r>
              <a:rPr lang="zh-CN" altLang="en-US" smtClean="0"/>
              <a:t>的年龄改为</a:t>
            </a:r>
            <a:r>
              <a:rPr lang="en-US" altLang="zh-CN" smtClean="0"/>
              <a:t>22</a:t>
            </a:r>
            <a:r>
              <a:rPr lang="zh-CN" altLang="en-US" smtClean="0"/>
              <a:t>岁。</a:t>
            </a:r>
          </a:p>
          <a:p>
            <a:pPr algn="just" eaLnBrk="1" hangingPunct="1">
              <a:buFont typeface="Wingdings" pitchFamily="2" charset="2"/>
              <a:buNone/>
            </a:pPr>
            <a:r>
              <a:rPr lang="zh-CN" altLang="en-US" smtClean="0"/>
              <a:t>         </a:t>
            </a:r>
            <a:r>
              <a:rPr lang="en-US" altLang="zh-CN" smtClean="0"/>
              <a:t>UPDATE  Student</a:t>
            </a:r>
          </a:p>
          <a:p>
            <a:pPr algn="just" eaLnBrk="1" hangingPunct="1">
              <a:buFont typeface="Wingdings" pitchFamily="2" charset="2"/>
              <a:buNone/>
            </a:pPr>
            <a:r>
              <a:rPr lang="en-US" altLang="zh-CN" smtClean="0"/>
              <a:t>         SET Sage=22</a:t>
            </a:r>
          </a:p>
          <a:p>
            <a:pPr algn="just" eaLnBrk="1" hangingPunct="1">
              <a:buFont typeface="Wingdings" pitchFamily="2" charset="2"/>
              <a:buNone/>
            </a:pPr>
            <a:r>
              <a:rPr lang="en-US" altLang="zh-CN" smtClean="0"/>
              <a:t>         WHERE  Sno=' 95001 '</a:t>
            </a:r>
            <a:r>
              <a:rPr lang="zh-CN" altLang="en-US" smtClean="0"/>
              <a:t>； </a:t>
            </a:r>
          </a:p>
          <a:p>
            <a:pPr eaLnBrk="1" hangingPunct="1">
              <a:lnSpc>
                <a:spcPct val="120000"/>
              </a:lnSpc>
            </a:pPr>
            <a:endParaRPr lang="en-US" altLang="zh-CN" sz="3400" smtClean="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en-US" altLang="zh-CN" smtClean="0"/>
              <a:t>2. </a:t>
            </a:r>
            <a:r>
              <a:rPr lang="zh-CN" altLang="en-US" smtClean="0"/>
              <a:t>修改多个元组的值</a:t>
            </a:r>
          </a:p>
        </p:txBody>
      </p:sp>
      <p:sp>
        <p:nvSpPr>
          <p:cNvPr id="256003" name="Rectangle 3"/>
          <p:cNvSpPr>
            <a:spLocks noGrp="1" noChangeArrowheads="1"/>
          </p:cNvSpPr>
          <p:nvPr>
            <p:ph type="body" idx="1"/>
          </p:nvPr>
        </p:nvSpPr>
        <p:spPr/>
        <p:txBody>
          <a:bodyPr/>
          <a:lstStyle/>
          <a:p>
            <a:pPr lvl="3" eaLnBrk="1" hangingPunct="1">
              <a:spcBef>
                <a:spcPts val="900"/>
              </a:spcBef>
              <a:spcAft>
                <a:spcPts val="850"/>
              </a:spcAft>
            </a:pPr>
            <a:endParaRPr lang="en-US" altLang="zh-CN" smtClean="0">
              <a:ea typeface="黑体" pitchFamily="49" charset="-122"/>
            </a:endParaRPr>
          </a:p>
          <a:p>
            <a:pPr algn="just" eaLnBrk="1" hangingPunct="1">
              <a:buFont typeface="Wingdings" pitchFamily="2" charset="2"/>
              <a:buNone/>
            </a:pPr>
            <a:r>
              <a:rPr lang="en-US" altLang="zh-CN" smtClean="0"/>
              <a:t>[</a:t>
            </a:r>
            <a:r>
              <a:rPr lang="zh-CN" altLang="en-US" smtClean="0">
                <a:ea typeface="黑体" pitchFamily="49" charset="-122"/>
              </a:rPr>
              <a:t>例</a:t>
            </a:r>
            <a:r>
              <a:rPr lang="en-US" altLang="zh-CN" smtClean="0"/>
              <a:t>5]  </a:t>
            </a:r>
            <a:r>
              <a:rPr lang="zh-CN" altLang="en-US" smtClean="0"/>
              <a:t>将所有学生的年龄增加</a:t>
            </a:r>
            <a:r>
              <a:rPr lang="en-US" altLang="zh-CN" smtClean="0"/>
              <a:t>1</a:t>
            </a:r>
            <a:r>
              <a:rPr lang="zh-CN" altLang="en-US" smtClean="0"/>
              <a:t>岁。</a:t>
            </a:r>
          </a:p>
          <a:p>
            <a:pPr algn="just" eaLnBrk="1" hangingPunct="1">
              <a:buFont typeface="Wingdings" pitchFamily="2" charset="2"/>
              <a:buNone/>
            </a:pPr>
            <a:r>
              <a:rPr lang="zh-CN" altLang="en-US" smtClean="0"/>
              <a:t>         </a:t>
            </a:r>
            <a:r>
              <a:rPr lang="en-US" altLang="zh-CN" smtClean="0"/>
              <a:t>UPDATE Student</a:t>
            </a:r>
          </a:p>
          <a:p>
            <a:pPr algn="just" eaLnBrk="1" hangingPunct="1">
              <a:buFont typeface="Wingdings" pitchFamily="2" charset="2"/>
              <a:buNone/>
            </a:pPr>
            <a:r>
              <a:rPr lang="en-US" altLang="zh-CN" smtClean="0"/>
              <a:t>         SET Sage= Sage+1</a:t>
            </a:r>
            <a:r>
              <a:rPr lang="zh-CN" altLang="en-US" smtClean="0"/>
              <a:t>；</a:t>
            </a:r>
          </a:p>
          <a:p>
            <a:pPr algn="just" eaLnBrk="1" hangingPunct="1">
              <a:buFont typeface="Wingdings" pitchFamily="2" charset="2"/>
              <a:buNone/>
            </a:pPr>
            <a:endParaRPr lang="zh-CN" altLang="en-US" smtClean="0"/>
          </a:p>
          <a:p>
            <a:pPr algn="just"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定义基本表（续）</a:t>
            </a:r>
          </a:p>
        </p:txBody>
      </p:sp>
      <p:sp>
        <p:nvSpPr>
          <p:cNvPr id="27651" name="Rectangle 3"/>
          <p:cNvSpPr>
            <a:spLocks noGrp="1" noChangeArrowheads="1"/>
          </p:cNvSpPr>
          <p:nvPr>
            <p:ph type="body" idx="1"/>
          </p:nvPr>
        </p:nvSpPr>
        <p:spPr/>
        <p:txBody>
          <a:bodyPr/>
          <a:lstStyle/>
          <a:p>
            <a:pPr algn="just" eaLnBrk="1" hangingPunct="1">
              <a:lnSpc>
                <a:spcPct val="90000"/>
              </a:lnSpc>
            </a:pPr>
            <a:r>
              <a:rPr lang="zh-CN" altLang="en-US" sz="2600" smtClean="0"/>
              <a:t>语句格式</a:t>
            </a:r>
          </a:p>
          <a:p>
            <a:pPr lvl="1" algn="just" eaLnBrk="1" hangingPunct="1">
              <a:lnSpc>
                <a:spcPct val="90000"/>
              </a:lnSpc>
              <a:buFont typeface="Wingdings" pitchFamily="2" charset="2"/>
              <a:buNone/>
            </a:pPr>
            <a:r>
              <a:rPr lang="en-US" altLang="zh-CN" sz="2100" smtClean="0"/>
              <a:t>CREATE TABLE &lt;</a:t>
            </a:r>
            <a:r>
              <a:rPr lang="zh-CN" altLang="en-US" sz="2100" smtClean="0"/>
              <a:t>表名</a:t>
            </a:r>
            <a:r>
              <a:rPr lang="en-US" altLang="zh-CN" sz="2100" smtClean="0"/>
              <a:t>&gt;</a:t>
            </a:r>
          </a:p>
          <a:p>
            <a:pPr lvl="1" algn="just" eaLnBrk="1" hangingPunct="1">
              <a:lnSpc>
                <a:spcPct val="90000"/>
              </a:lnSpc>
              <a:buFont typeface="Wingdings" pitchFamily="2" charset="2"/>
              <a:buNone/>
            </a:pPr>
            <a:r>
              <a:rPr lang="en-US" altLang="zh-CN" sz="2100" smtClean="0"/>
              <a:t>           </a:t>
            </a:r>
            <a:r>
              <a:rPr lang="zh-CN" altLang="en-US" sz="2100" smtClean="0"/>
              <a:t>（</a:t>
            </a:r>
            <a:r>
              <a:rPr lang="en-US" altLang="zh-CN" sz="2100" smtClean="0"/>
              <a:t>&lt;</a:t>
            </a:r>
            <a:r>
              <a:rPr lang="zh-CN" altLang="en-US" sz="2100" smtClean="0"/>
              <a:t>列名</a:t>
            </a:r>
            <a:r>
              <a:rPr lang="en-US" altLang="zh-CN" sz="2100" smtClean="0"/>
              <a:t>&gt; &lt;</a:t>
            </a:r>
            <a:r>
              <a:rPr lang="zh-CN" altLang="en-US" sz="2100" smtClean="0"/>
              <a:t>数据类型</a:t>
            </a:r>
            <a:r>
              <a:rPr lang="en-US" altLang="zh-CN" sz="2100" smtClean="0"/>
              <a:t>&gt;[ &lt;</a:t>
            </a:r>
            <a:r>
              <a:rPr lang="zh-CN" altLang="en-US" sz="2100" smtClean="0"/>
              <a:t>列级完整性约束条件</a:t>
            </a:r>
            <a:r>
              <a:rPr lang="en-US" altLang="zh-CN" sz="2100" smtClean="0"/>
              <a:t>&gt; ]</a:t>
            </a:r>
          </a:p>
          <a:p>
            <a:pPr lvl="1" algn="just" eaLnBrk="1" hangingPunct="1">
              <a:lnSpc>
                <a:spcPct val="90000"/>
              </a:lnSpc>
              <a:buFont typeface="Wingdings" pitchFamily="2" charset="2"/>
              <a:buNone/>
            </a:pPr>
            <a:r>
              <a:rPr lang="en-US" altLang="zh-CN" sz="2100" smtClean="0"/>
              <a:t>          [</a:t>
            </a:r>
            <a:r>
              <a:rPr lang="zh-CN" altLang="en-US" sz="2100" smtClean="0"/>
              <a:t>，</a:t>
            </a:r>
            <a:r>
              <a:rPr lang="en-US" altLang="zh-CN" sz="2100" smtClean="0"/>
              <a:t>&lt;</a:t>
            </a:r>
            <a:r>
              <a:rPr lang="zh-CN" altLang="en-US" sz="2100" smtClean="0"/>
              <a:t>列名</a:t>
            </a:r>
            <a:r>
              <a:rPr lang="en-US" altLang="zh-CN" sz="2100" smtClean="0"/>
              <a:t>&gt; &lt;</a:t>
            </a:r>
            <a:r>
              <a:rPr lang="zh-CN" altLang="en-US" sz="2100" smtClean="0"/>
              <a:t>数据类型</a:t>
            </a:r>
            <a:r>
              <a:rPr lang="en-US" altLang="zh-CN" sz="2100" smtClean="0"/>
              <a:t>&gt;[ &lt;</a:t>
            </a:r>
            <a:r>
              <a:rPr lang="zh-CN" altLang="en-US" sz="2100" smtClean="0"/>
              <a:t>列级完整性约束条件</a:t>
            </a:r>
            <a:r>
              <a:rPr lang="en-US" altLang="zh-CN" sz="2100" smtClean="0"/>
              <a:t>&gt;] ]</a:t>
            </a:r>
            <a:r>
              <a:rPr lang="en-US" altLang="zh-CN" sz="2100" smtClean="0">
                <a:latin typeface="Courier New" pitchFamily="49" charset="0"/>
              </a:rPr>
              <a:t>…</a:t>
            </a:r>
            <a:endParaRPr lang="en-US" altLang="zh-CN" sz="2100" smtClean="0"/>
          </a:p>
          <a:p>
            <a:pPr lvl="1" algn="just" eaLnBrk="1" hangingPunct="1">
              <a:lnSpc>
                <a:spcPct val="90000"/>
              </a:lnSpc>
              <a:buFont typeface="Wingdings" pitchFamily="2" charset="2"/>
              <a:buNone/>
            </a:pPr>
            <a:r>
              <a:rPr lang="en-US" altLang="zh-CN" sz="2100" smtClean="0"/>
              <a:t>          [</a:t>
            </a:r>
            <a:r>
              <a:rPr lang="zh-CN" altLang="en-US" sz="2100" smtClean="0"/>
              <a:t>，</a:t>
            </a:r>
            <a:r>
              <a:rPr lang="en-US" altLang="zh-CN" sz="2100" smtClean="0"/>
              <a:t>&lt;</a:t>
            </a:r>
            <a:r>
              <a:rPr lang="zh-CN" altLang="en-US" sz="2100" smtClean="0"/>
              <a:t>表级完整性约束条件</a:t>
            </a:r>
            <a:r>
              <a:rPr lang="en-US" altLang="zh-CN" sz="2100" smtClean="0"/>
              <a:t>&gt; ] </a:t>
            </a:r>
            <a:r>
              <a:rPr lang="zh-CN" altLang="en-US" sz="2100" smtClean="0"/>
              <a:t>）；</a:t>
            </a:r>
            <a:endParaRPr lang="zh-CN" altLang="en-US" sz="2200" smtClean="0"/>
          </a:p>
          <a:p>
            <a:pPr lvl="1" algn="just" eaLnBrk="1" hangingPunct="1">
              <a:lnSpc>
                <a:spcPct val="90000"/>
              </a:lnSpc>
            </a:pPr>
            <a:endParaRPr lang="zh-CN" altLang="en-US" sz="2200" smtClean="0"/>
          </a:p>
          <a:p>
            <a:pPr lvl="1" algn="just" eaLnBrk="1" hangingPunct="1">
              <a:lnSpc>
                <a:spcPct val="90000"/>
              </a:lnSpc>
            </a:pPr>
            <a:r>
              <a:rPr lang="en-US" altLang="zh-CN" sz="2200" smtClean="0">
                <a:solidFill>
                  <a:schemeClr val="accent2"/>
                </a:solidFill>
              </a:rPr>
              <a:t>&lt;</a:t>
            </a:r>
            <a:r>
              <a:rPr lang="zh-CN" altLang="en-US" sz="2200" smtClean="0">
                <a:solidFill>
                  <a:schemeClr val="accent2"/>
                </a:solidFill>
              </a:rPr>
              <a:t>表名</a:t>
            </a:r>
            <a:r>
              <a:rPr lang="en-US" altLang="zh-CN" sz="2200" smtClean="0">
                <a:solidFill>
                  <a:schemeClr val="accent2"/>
                </a:solidFill>
              </a:rPr>
              <a:t>&gt;</a:t>
            </a:r>
            <a:r>
              <a:rPr lang="zh-CN" altLang="en-US" sz="2200" smtClean="0"/>
              <a:t>：所要定义的基本表的名字</a:t>
            </a:r>
          </a:p>
          <a:p>
            <a:pPr lvl="1" algn="just" eaLnBrk="1" hangingPunct="1">
              <a:lnSpc>
                <a:spcPct val="90000"/>
              </a:lnSpc>
            </a:pPr>
            <a:r>
              <a:rPr lang="en-US" altLang="zh-CN" sz="2200" smtClean="0">
                <a:solidFill>
                  <a:schemeClr val="accent2"/>
                </a:solidFill>
              </a:rPr>
              <a:t>&lt;</a:t>
            </a:r>
            <a:r>
              <a:rPr lang="zh-CN" altLang="en-US" sz="2200" smtClean="0">
                <a:solidFill>
                  <a:schemeClr val="accent2"/>
                </a:solidFill>
              </a:rPr>
              <a:t>列名</a:t>
            </a:r>
            <a:r>
              <a:rPr lang="en-US" altLang="zh-CN" sz="2200" smtClean="0">
                <a:solidFill>
                  <a:schemeClr val="accent2"/>
                </a:solidFill>
              </a:rPr>
              <a:t>&gt;</a:t>
            </a:r>
            <a:r>
              <a:rPr lang="zh-CN" altLang="en-US" sz="2200" smtClean="0"/>
              <a:t>：组成该表的各个属性（列）</a:t>
            </a:r>
          </a:p>
          <a:p>
            <a:pPr lvl="1" algn="just" eaLnBrk="1" hangingPunct="1">
              <a:lnSpc>
                <a:spcPct val="90000"/>
              </a:lnSpc>
            </a:pPr>
            <a:r>
              <a:rPr lang="en-US" altLang="zh-CN" sz="2200" smtClean="0">
                <a:solidFill>
                  <a:schemeClr val="accent2"/>
                </a:solidFill>
              </a:rPr>
              <a:t>&lt;</a:t>
            </a:r>
            <a:r>
              <a:rPr lang="zh-CN" altLang="en-US" sz="2200" smtClean="0">
                <a:solidFill>
                  <a:schemeClr val="accent2"/>
                </a:solidFill>
              </a:rPr>
              <a:t>列级完整性约束条件</a:t>
            </a:r>
            <a:r>
              <a:rPr lang="en-US" altLang="zh-CN" sz="2200" smtClean="0">
                <a:solidFill>
                  <a:schemeClr val="accent2"/>
                </a:solidFill>
              </a:rPr>
              <a:t>&gt;</a:t>
            </a:r>
            <a:r>
              <a:rPr lang="zh-CN" altLang="en-US" sz="2200" smtClean="0"/>
              <a:t>：涉及相应属性列的完整性约束条件</a:t>
            </a:r>
          </a:p>
          <a:p>
            <a:pPr lvl="1" eaLnBrk="1" hangingPunct="1">
              <a:lnSpc>
                <a:spcPct val="90000"/>
              </a:lnSpc>
            </a:pPr>
            <a:r>
              <a:rPr lang="en-US" altLang="zh-CN" sz="2200" smtClean="0">
                <a:solidFill>
                  <a:schemeClr val="accent2"/>
                </a:solidFill>
              </a:rPr>
              <a:t>&lt;</a:t>
            </a:r>
            <a:r>
              <a:rPr lang="zh-CN" altLang="en-US" sz="2200" smtClean="0">
                <a:solidFill>
                  <a:schemeClr val="accent2"/>
                </a:solidFill>
              </a:rPr>
              <a:t>表级完整性约束条件</a:t>
            </a:r>
            <a:r>
              <a:rPr lang="en-US" altLang="zh-CN" sz="2200" smtClean="0">
                <a:solidFill>
                  <a:schemeClr val="accent2"/>
                </a:solidFill>
              </a:rPr>
              <a:t>&gt;</a:t>
            </a:r>
            <a:r>
              <a:rPr lang="zh-CN" altLang="en-US" sz="2200" smtClean="0"/>
              <a:t>：涉及一个或多个属性列的完整性约束条件 </a:t>
            </a: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r>
              <a:rPr lang="zh-CN" altLang="en-US" smtClean="0"/>
              <a:t>修改多个元组的值</a:t>
            </a:r>
            <a:r>
              <a:rPr lang="en-US" altLang="zh-CN" smtClean="0"/>
              <a:t>(</a:t>
            </a:r>
            <a:r>
              <a:rPr lang="zh-CN" altLang="en-US" smtClean="0"/>
              <a:t>续</a:t>
            </a:r>
            <a:r>
              <a:rPr lang="en-US" altLang="zh-CN" smtClean="0"/>
              <a:t>)</a:t>
            </a:r>
          </a:p>
        </p:txBody>
      </p:sp>
      <p:sp>
        <p:nvSpPr>
          <p:cNvPr id="257027" name="Rectangle 3"/>
          <p:cNvSpPr>
            <a:spLocks noGrp="1" noChangeArrowheads="1"/>
          </p:cNvSpPr>
          <p:nvPr>
            <p:ph type="body" idx="1"/>
          </p:nvPr>
        </p:nvSpPr>
        <p:spPr/>
        <p:txBody>
          <a:bodyPr/>
          <a:lstStyle/>
          <a:p>
            <a:pPr lvl="3" eaLnBrk="1" hangingPunct="1">
              <a:spcBef>
                <a:spcPts val="900"/>
              </a:spcBef>
              <a:spcAft>
                <a:spcPts val="850"/>
              </a:spcAft>
            </a:pPr>
            <a:endParaRPr lang="en-US" altLang="zh-CN" smtClean="0">
              <a:ea typeface="黑体" pitchFamily="49" charset="-122"/>
            </a:endParaRPr>
          </a:p>
          <a:p>
            <a:pPr algn="just" eaLnBrk="1" hangingPunct="1">
              <a:buFont typeface="Wingdings" pitchFamily="2" charset="2"/>
              <a:buNone/>
            </a:pPr>
            <a:r>
              <a:rPr lang="en-US" altLang="zh-CN" smtClean="0"/>
              <a:t>[</a:t>
            </a:r>
            <a:r>
              <a:rPr lang="zh-CN" altLang="en-US" smtClean="0">
                <a:ea typeface="黑体" pitchFamily="49" charset="-122"/>
              </a:rPr>
              <a:t>例</a:t>
            </a:r>
            <a:r>
              <a:rPr lang="en-US" altLang="zh-CN" smtClean="0"/>
              <a:t>6]  </a:t>
            </a:r>
            <a:r>
              <a:rPr lang="zh-CN" altLang="en-US" smtClean="0"/>
              <a:t>将信息系所有学生的年龄增加</a:t>
            </a:r>
            <a:r>
              <a:rPr lang="en-US" altLang="zh-CN" smtClean="0"/>
              <a:t>1</a:t>
            </a:r>
            <a:r>
              <a:rPr lang="zh-CN" altLang="en-US" smtClean="0"/>
              <a:t>岁。</a:t>
            </a:r>
          </a:p>
          <a:p>
            <a:pPr algn="just" eaLnBrk="1" hangingPunct="1">
              <a:buFont typeface="Wingdings" pitchFamily="2" charset="2"/>
              <a:buNone/>
            </a:pPr>
            <a:r>
              <a:rPr lang="zh-CN" altLang="en-US" smtClean="0"/>
              <a:t>         </a:t>
            </a:r>
            <a:r>
              <a:rPr lang="en-US" altLang="zh-CN" smtClean="0"/>
              <a:t>UPDATE Student</a:t>
            </a:r>
          </a:p>
          <a:p>
            <a:pPr algn="just" eaLnBrk="1" hangingPunct="1">
              <a:buFont typeface="Wingdings" pitchFamily="2" charset="2"/>
              <a:buNone/>
            </a:pPr>
            <a:r>
              <a:rPr lang="en-US" altLang="zh-CN" smtClean="0"/>
              <a:t>         SET Sage= Sage+1</a:t>
            </a:r>
          </a:p>
          <a:p>
            <a:pPr algn="just" eaLnBrk="1" hangingPunct="1">
              <a:buFont typeface="Wingdings" pitchFamily="2" charset="2"/>
              <a:buNone/>
            </a:pPr>
            <a:r>
              <a:rPr lang="en-US" altLang="zh-CN" smtClean="0"/>
              <a:t>         WHERE Sdept=' IS '</a:t>
            </a:r>
            <a:r>
              <a:rPr lang="zh-CN" altLang="en-US" smtClean="0"/>
              <a:t>；</a:t>
            </a:r>
          </a:p>
          <a:p>
            <a:pPr eaLnBrk="1" hangingPunct="1"/>
            <a:endParaRPr lang="en-US" altLang="zh-CN" smtClean="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r>
              <a:rPr lang="en-US" altLang="zh-CN" smtClean="0"/>
              <a:t>3. </a:t>
            </a:r>
            <a:r>
              <a:rPr lang="zh-CN" altLang="en-US" smtClean="0"/>
              <a:t>带子查询的修改语句</a:t>
            </a:r>
          </a:p>
        </p:txBody>
      </p:sp>
      <p:sp>
        <p:nvSpPr>
          <p:cNvPr id="258051" name="Rectangle 3"/>
          <p:cNvSpPr>
            <a:spLocks noGrp="1" noChangeArrowheads="1"/>
          </p:cNvSpPr>
          <p:nvPr>
            <p:ph type="body" idx="1"/>
          </p:nvPr>
        </p:nvSpPr>
        <p:spPr/>
        <p:txBody>
          <a:bodyPr/>
          <a:lstStyle/>
          <a:p>
            <a:pPr lvl="3" eaLnBrk="1" hangingPunct="1">
              <a:spcBef>
                <a:spcPts val="900"/>
              </a:spcBef>
              <a:spcAft>
                <a:spcPts val="850"/>
              </a:spcAft>
            </a:pPr>
            <a:endParaRPr lang="en-US" altLang="zh-CN" smtClean="0">
              <a:ea typeface="黑体" pitchFamily="49" charset="-122"/>
            </a:endParaRPr>
          </a:p>
          <a:p>
            <a:pPr algn="just" eaLnBrk="1" hangingPunct="1">
              <a:buFont typeface="Wingdings" pitchFamily="2" charset="2"/>
              <a:buNone/>
            </a:pPr>
            <a:r>
              <a:rPr lang="en-US" altLang="zh-CN" sz="2600" smtClean="0"/>
              <a:t>[</a:t>
            </a:r>
            <a:r>
              <a:rPr lang="zh-CN" altLang="en-US" sz="2600" smtClean="0">
                <a:ea typeface="黑体" pitchFamily="49" charset="-122"/>
              </a:rPr>
              <a:t>例</a:t>
            </a:r>
            <a:r>
              <a:rPr lang="en-US" altLang="zh-CN" sz="2600" smtClean="0">
                <a:ea typeface="黑体" pitchFamily="49" charset="-122"/>
              </a:rPr>
              <a:t>7</a:t>
            </a:r>
            <a:r>
              <a:rPr lang="en-US" altLang="zh-CN" sz="2600" smtClean="0"/>
              <a:t>]  </a:t>
            </a:r>
            <a:r>
              <a:rPr lang="zh-CN" altLang="en-US" sz="2600" smtClean="0"/>
              <a:t>将计算机科学系全体学生的成绩置零。</a:t>
            </a:r>
          </a:p>
          <a:p>
            <a:pPr algn="just" eaLnBrk="1" hangingPunct="1">
              <a:buFont typeface="Wingdings" pitchFamily="2" charset="2"/>
              <a:buNone/>
            </a:pPr>
            <a:r>
              <a:rPr lang="zh-CN" altLang="en-US" sz="2600" smtClean="0"/>
              <a:t>        </a:t>
            </a:r>
            <a:r>
              <a:rPr lang="en-US" altLang="zh-CN" sz="2600" smtClean="0"/>
              <a:t>UPDATE SC</a:t>
            </a:r>
          </a:p>
          <a:p>
            <a:pPr algn="just" eaLnBrk="1" hangingPunct="1">
              <a:buFont typeface="Wingdings" pitchFamily="2" charset="2"/>
              <a:buNone/>
            </a:pPr>
            <a:r>
              <a:rPr lang="en-US" altLang="zh-CN" sz="2600" smtClean="0"/>
              <a:t>        SET  Grade=0</a:t>
            </a:r>
          </a:p>
          <a:p>
            <a:pPr algn="just" eaLnBrk="1" hangingPunct="1">
              <a:buFont typeface="Wingdings" pitchFamily="2" charset="2"/>
              <a:buNone/>
            </a:pPr>
            <a:r>
              <a:rPr lang="en-US" altLang="zh-CN" sz="2600" smtClean="0"/>
              <a:t>        WHERE  'CS'=</a:t>
            </a:r>
          </a:p>
          <a:p>
            <a:pPr algn="just" eaLnBrk="1" hangingPunct="1">
              <a:buFont typeface="Wingdings" pitchFamily="2" charset="2"/>
              <a:buNone/>
            </a:pPr>
            <a:r>
              <a:rPr lang="en-US" altLang="zh-CN" sz="2600" smtClean="0"/>
              <a:t>              (SELETE Sdept</a:t>
            </a:r>
          </a:p>
          <a:p>
            <a:pPr algn="just" eaLnBrk="1" hangingPunct="1">
              <a:buFont typeface="Wingdings" pitchFamily="2" charset="2"/>
              <a:buNone/>
            </a:pPr>
            <a:r>
              <a:rPr lang="en-US" altLang="zh-CN" sz="2600" smtClean="0"/>
              <a:t>               FROM  Student</a:t>
            </a:r>
          </a:p>
          <a:p>
            <a:pPr algn="just" eaLnBrk="1" hangingPunct="1">
              <a:buFont typeface="Wingdings" pitchFamily="2" charset="2"/>
              <a:buNone/>
            </a:pPr>
            <a:r>
              <a:rPr lang="en-US" altLang="zh-CN" sz="2600" smtClean="0"/>
              <a:t>               WHERE  Student.Sno = SC.Sno)</a:t>
            </a:r>
            <a:r>
              <a:rPr lang="zh-CN" altLang="en-US" sz="2600" smtClean="0"/>
              <a:t>；</a:t>
            </a:r>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r>
              <a:rPr lang="zh-CN" altLang="en-US" smtClean="0"/>
              <a:t>带子查询的修改语句（续）</a:t>
            </a:r>
          </a:p>
        </p:txBody>
      </p:sp>
      <p:sp>
        <p:nvSpPr>
          <p:cNvPr id="259075" name="Rectangle 3"/>
          <p:cNvSpPr>
            <a:spLocks noGrp="1" noChangeArrowheads="1"/>
          </p:cNvSpPr>
          <p:nvPr>
            <p:ph type="body" idx="1"/>
          </p:nvPr>
        </p:nvSpPr>
        <p:spPr/>
        <p:txBody>
          <a:bodyPr/>
          <a:lstStyle/>
          <a:p>
            <a:pPr lvl="3" eaLnBrk="1" hangingPunct="1">
              <a:spcBef>
                <a:spcPts val="900"/>
              </a:spcBef>
              <a:spcAft>
                <a:spcPts val="850"/>
              </a:spcAft>
            </a:pPr>
            <a:endParaRPr lang="en-US" altLang="zh-CN" smtClean="0">
              <a:ea typeface="黑体" pitchFamily="49" charset="-122"/>
            </a:endParaRPr>
          </a:p>
          <a:p>
            <a:pPr algn="just" eaLnBrk="1" hangingPunct="1">
              <a:buFont typeface="Wingdings" pitchFamily="2" charset="2"/>
              <a:buNone/>
            </a:pPr>
            <a:r>
              <a:rPr lang="en-US" altLang="zh-CN" sz="2600" smtClean="0"/>
              <a:t>[</a:t>
            </a:r>
            <a:r>
              <a:rPr lang="zh-CN" altLang="en-US" sz="2600" smtClean="0">
                <a:ea typeface="黑体" pitchFamily="49" charset="-122"/>
              </a:rPr>
              <a:t>例</a:t>
            </a:r>
            <a:r>
              <a:rPr lang="en-US" altLang="zh-CN" sz="2600" smtClean="0">
                <a:ea typeface="黑体" pitchFamily="49" charset="-122"/>
              </a:rPr>
              <a:t>7</a:t>
            </a:r>
            <a:r>
              <a:rPr lang="en-US" altLang="zh-CN" sz="2600" smtClean="0"/>
              <a:t>]  </a:t>
            </a:r>
            <a:r>
              <a:rPr lang="zh-CN" altLang="en-US" sz="2600" smtClean="0"/>
              <a:t>解法</a:t>
            </a:r>
            <a:r>
              <a:rPr lang="en-US" altLang="zh-CN" sz="2600" smtClean="0"/>
              <a:t>2</a:t>
            </a:r>
          </a:p>
          <a:p>
            <a:pPr algn="just" eaLnBrk="1" hangingPunct="1">
              <a:buFont typeface="Wingdings" pitchFamily="2" charset="2"/>
              <a:buNone/>
            </a:pPr>
            <a:r>
              <a:rPr lang="en-US" altLang="zh-CN" sz="2600" smtClean="0"/>
              <a:t>        UPDATE SC</a:t>
            </a:r>
          </a:p>
          <a:p>
            <a:pPr algn="just" eaLnBrk="1" hangingPunct="1">
              <a:buFont typeface="Wingdings" pitchFamily="2" charset="2"/>
              <a:buNone/>
            </a:pPr>
            <a:r>
              <a:rPr lang="en-US" altLang="zh-CN" sz="2600" smtClean="0"/>
              <a:t>        SET  Grade=0</a:t>
            </a:r>
          </a:p>
          <a:p>
            <a:pPr algn="just" eaLnBrk="1" hangingPunct="1">
              <a:buFont typeface="Wingdings" pitchFamily="2" charset="2"/>
              <a:buNone/>
            </a:pPr>
            <a:r>
              <a:rPr lang="en-US" altLang="zh-CN" sz="2600" smtClean="0"/>
              <a:t>        WHERE  SNO in</a:t>
            </a:r>
          </a:p>
          <a:p>
            <a:pPr algn="just" eaLnBrk="1" hangingPunct="1">
              <a:buFont typeface="Wingdings" pitchFamily="2" charset="2"/>
              <a:buNone/>
            </a:pPr>
            <a:r>
              <a:rPr lang="en-US" altLang="zh-CN" sz="2600" smtClean="0"/>
              <a:t>              (SELETE Sno</a:t>
            </a:r>
          </a:p>
          <a:p>
            <a:pPr algn="just" eaLnBrk="1" hangingPunct="1">
              <a:buFont typeface="Wingdings" pitchFamily="2" charset="2"/>
              <a:buNone/>
            </a:pPr>
            <a:r>
              <a:rPr lang="en-US" altLang="zh-CN" sz="2600" smtClean="0"/>
              <a:t>               FROM  Student</a:t>
            </a:r>
          </a:p>
          <a:p>
            <a:pPr algn="just" eaLnBrk="1" hangingPunct="1">
              <a:buFont typeface="Wingdings" pitchFamily="2" charset="2"/>
              <a:buNone/>
            </a:pPr>
            <a:r>
              <a:rPr lang="en-US" altLang="zh-CN" sz="2600" smtClean="0"/>
              <a:t>               WHERE  Sdept = 'CS')</a:t>
            </a:r>
            <a:r>
              <a:rPr lang="zh-CN" altLang="en-US" sz="2600" smtClean="0"/>
              <a:t>；</a:t>
            </a:r>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r>
              <a:rPr lang="en-US" altLang="zh-CN" smtClean="0"/>
              <a:t>3.4  </a:t>
            </a:r>
            <a:r>
              <a:rPr lang="zh-CN" altLang="en-US" smtClean="0"/>
              <a:t>数 据 更 新 </a:t>
            </a:r>
          </a:p>
        </p:txBody>
      </p:sp>
      <p:sp>
        <p:nvSpPr>
          <p:cNvPr id="260099" name="Rectangle 3"/>
          <p:cNvSpPr>
            <a:spLocks noGrp="1" noChangeArrowheads="1"/>
          </p:cNvSpPr>
          <p:nvPr>
            <p:ph type="body" idx="1"/>
          </p:nvPr>
        </p:nvSpPr>
        <p:spPr/>
        <p:txBody>
          <a:bodyPr/>
          <a:lstStyle/>
          <a:p>
            <a:pPr algn="just" eaLnBrk="1" hangingPunct="1">
              <a:lnSpc>
                <a:spcPct val="130000"/>
              </a:lnSpc>
              <a:buFont typeface="Wingdings" pitchFamily="2" charset="2"/>
              <a:buNone/>
            </a:pPr>
            <a:r>
              <a:rPr lang="en-US" altLang="zh-CN" smtClean="0"/>
              <a:t>3.4.1  </a:t>
            </a:r>
            <a:r>
              <a:rPr lang="zh-CN" altLang="en-US" smtClean="0"/>
              <a:t>插入数据</a:t>
            </a:r>
          </a:p>
          <a:p>
            <a:pPr algn="just" eaLnBrk="1" hangingPunct="1">
              <a:lnSpc>
                <a:spcPct val="130000"/>
              </a:lnSpc>
              <a:buFont typeface="Wingdings" pitchFamily="2" charset="2"/>
              <a:buNone/>
            </a:pPr>
            <a:r>
              <a:rPr lang="en-US" altLang="zh-CN" smtClean="0"/>
              <a:t>3.4.2  </a:t>
            </a:r>
            <a:r>
              <a:rPr lang="zh-CN" altLang="en-US" smtClean="0"/>
              <a:t>修改数据</a:t>
            </a:r>
          </a:p>
          <a:p>
            <a:pPr eaLnBrk="1" hangingPunct="1">
              <a:lnSpc>
                <a:spcPct val="130000"/>
              </a:lnSpc>
              <a:buFont typeface="Wingdings" pitchFamily="2" charset="2"/>
              <a:buNone/>
            </a:pPr>
            <a:r>
              <a:rPr lang="en-US" altLang="zh-CN" smtClean="0">
                <a:solidFill>
                  <a:schemeClr val="accent2"/>
                </a:solidFill>
              </a:rPr>
              <a:t>3.4.3  </a:t>
            </a:r>
            <a:r>
              <a:rPr lang="zh-CN" altLang="en-US" smtClean="0">
                <a:solidFill>
                  <a:schemeClr val="accent2"/>
                </a:solidFill>
              </a:rPr>
              <a:t>删除数据 </a:t>
            </a: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r>
              <a:rPr lang="en-US" altLang="zh-CN" smtClean="0">
                <a:ea typeface="黑体" pitchFamily="49" charset="-122"/>
              </a:rPr>
              <a:t>3.4.3  </a:t>
            </a:r>
            <a:r>
              <a:rPr lang="zh-CN" altLang="en-US" smtClean="0"/>
              <a:t>删除数据</a:t>
            </a:r>
          </a:p>
        </p:txBody>
      </p:sp>
      <p:sp>
        <p:nvSpPr>
          <p:cNvPr id="261123" name="Rectangle 3"/>
          <p:cNvSpPr>
            <a:spLocks noGrp="1" noChangeArrowheads="1"/>
          </p:cNvSpPr>
          <p:nvPr>
            <p:ph type="body" idx="1"/>
          </p:nvPr>
        </p:nvSpPr>
        <p:spPr/>
        <p:txBody>
          <a:bodyPr/>
          <a:lstStyle/>
          <a:p>
            <a:pPr algn="just" eaLnBrk="1" hangingPunct="1">
              <a:buFont typeface="Wingdings" pitchFamily="2" charset="2"/>
              <a:buChar char="l"/>
            </a:pPr>
            <a:r>
              <a:rPr lang="zh-CN" altLang="en-US" smtClean="0"/>
              <a:t>语句格式</a:t>
            </a:r>
          </a:p>
          <a:p>
            <a:pPr algn="just" eaLnBrk="1" hangingPunct="1">
              <a:lnSpc>
                <a:spcPct val="90000"/>
              </a:lnSpc>
              <a:buFont typeface="Wingdings" pitchFamily="2" charset="2"/>
              <a:buNone/>
            </a:pPr>
            <a:r>
              <a:rPr lang="zh-CN" altLang="en-US" smtClean="0"/>
              <a:t>       </a:t>
            </a:r>
            <a:r>
              <a:rPr lang="en-US" altLang="zh-CN" sz="2600" smtClean="0"/>
              <a:t>DELETE</a:t>
            </a:r>
          </a:p>
          <a:p>
            <a:pPr algn="just" eaLnBrk="1" hangingPunct="1">
              <a:lnSpc>
                <a:spcPct val="90000"/>
              </a:lnSpc>
              <a:buFont typeface="Wingdings" pitchFamily="2" charset="2"/>
              <a:buNone/>
            </a:pPr>
            <a:r>
              <a:rPr lang="en-US" altLang="zh-CN" sz="2600" smtClean="0"/>
              <a:t>        FROM &lt;</a:t>
            </a:r>
            <a:r>
              <a:rPr lang="zh-CN" altLang="en-US" sz="2600" smtClean="0"/>
              <a:t>表名</a:t>
            </a:r>
            <a:r>
              <a:rPr lang="en-US" altLang="zh-CN" sz="2600" smtClean="0"/>
              <a:t>&gt;</a:t>
            </a:r>
          </a:p>
          <a:p>
            <a:pPr algn="just" eaLnBrk="1" hangingPunct="1">
              <a:lnSpc>
                <a:spcPct val="90000"/>
              </a:lnSpc>
              <a:buFont typeface="Wingdings" pitchFamily="2" charset="2"/>
              <a:buNone/>
            </a:pPr>
            <a:r>
              <a:rPr lang="en-US" altLang="zh-CN" sz="2600" smtClean="0"/>
              <a:t>        [WHERE &lt;</a:t>
            </a:r>
            <a:r>
              <a:rPr lang="zh-CN" altLang="en-US" sz="2600" smtClean="0"/>
              <a:t>条件</a:t>
            </a:r>
            <a:r>
              <a:rPr lang="en-US" altLang="zh-CN" sz="2600" smtClean="0"/>
              <a:t>&gt;]</a:t>
            </a:r>
            <a:r>
              <a:rPr lang="zh-CN" altLang="en-US" sz="2600" smtClean="0"/>
              <a:t>；</a:t>
            </a:r>
          </a:p>
          <a:p>
            <a:pPr lvl="1" algn="just" eaLnBrk="1" hangingPunct="1">
              <a:buFontTx/>
              <a:buChar char="–"/>
            </a:pPr>
            <a:r>
              <a:rPr lang="zh-CN" altLang="en-US" smtClean="0"/>
              <a:t>功能</a:t>
            </a:r>
          </a:p>
          <a:p>
            <a:pPr lvl="2" algn="just" eaLnBrk="1" hangingPunct="1">
              <a:buFont typeface="Wingdings" pitchFamily="2" charset="2"/>
              <a:buChar char="w"/>
            </a:pPr>
            <a:r>
              <a:rPr lang="zh-CN" altLang="en-US" smtClean="0"/>
              <a:t>删除指定表中满足</a:t>
            </a:r>
            <a:r>
              <a:rPr lang="en-US" altLang="zh-CN" smtClean="0"/>
              <a:t>WHERE</a:t>
            </a:r>
            <a:r>
              <a:rPr lang="zh-CN" altLang="en-US" smtClean="0"/>
              <a:t>子句条件的</a:t>
            </a:r>
            <a:r>
              <a:rPr lang="zh-CN" altLang="en-US" smtClean="0">
                <a:solidFill>
                  <a:srgbClr val="FF0000"/>
                </a:solidFill>
              </a:rPr>
              <a:t>元组</a:t>
            </a:r>
            <a:endParaRPr lang="zh-CN" altLang="en-US" smtClean="0"/>
          </a:p>
          <a:p>
            <a:pPr lvl="1" algn="just" eaLnBrk="1" hangingPunct="1">
              <a:buFontTx/>
              <a:buChar char="–"/>
            </a:pPr>
            <a:r>
              <a:rPr lang="en-US" altLang="zh-CN" smtClean="0"/>
              <a:t>WHERE</a:t>
            </a:r>
            <a:r>
              <a:rPr lang="zh-CN" altLang="en-US" smtClean="0"/>
              <a:t>子句</a:t>
            </a:r>
          </a:p>
          <a:p>
            <a:pPr lvl="2" algn="just" eaLnBrk="1" hangingPunct="1">
              <a:buFont typeface="Wingdings" pitchFamily="2" charset="2"/>
              <a:buChar char="w"/>
            </a:pPr>
            <a:r>
              <a:rPr lang="zh-CN" altLang="en-US" smtClean="0"/>
              <a:t>指定要删除的元组</a:t>
            </a:r>
          </a:p>
          <a:p>
            <a:pPr lvl="2" algn="just" eaLnBrk="1" hangingPunct="1">
              <a:buFont typeface="Wingdings" pitchFamily="2" charset="2"/>
              <a:buChar char="w"/>
            </a:pPr>
            <a:r>
              <a:rPr lang="zh-CN" altLang="en-US" smtClean="0"/>
              <a:t>缺省表示要修改表中的所有元组</a:t>
            </a:r>
          </a:p>
          <a:p>
            <a:pPr eaLnBrk="1" hangingPunct="1"/>
            <a:endParaRPr lang="en-US" altLang="zh-CN" smtClean="0"/>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eaLnBrk="1" hangingPunct="1"/>
            <a:r>
              <a:rPr lang="zh-CN" altLang="en-US" smtClean="0"/>
              <a:t>删除数据</a:t>
            </a:r>
            <a:r>
              <a:rPr lang="en-US" altLang="zh-CN" smtClean="0"/>
              <a:t>(</a:t>
            </a:r>
            <a:r>
              <a:rPr lang="zh-CN" altLang="en-US" smtClean="0"/>
              <a:t>续</a:t>
            </a:r>
            <a:r>
              <a:rPr lang="en-US" altLang="zh-CN" smtClean="0"/>
              <a:t>)</a:t>
            </a:r>
          </a:p>
        </p:txBody>
      </p:sp>
      <p:sp>
        <p:nvSpPr>
          <p:cNvPr id="262147" name="Rectangle 3"/>
          <p:cNvSpPr>
            <a:spLocks noGrp="1" noChangeArrowheads="1"/>
          </p:cNvSpPr>
          <p:nvPr>
            <p:ph type="body" idx="1"/>
          </p:nvPr>
        </p:nvSpPr>
        <p:spPr/>
        <p:txBody>
          <a:bodyPr/>
          <a:lstStyle/>
          <a:p>
            <a:pPr algn="just" eaLnBrk="1" hangingPunct="1">
              <a:lnSpc>
                <a:spcPct val="110000"/>
              </a:lnSpc>
              <a:buFont typeface="Wingdings" pitchFamily="2" charset="2"/>
              <a:buChar char="l"/>
            </a:pPr>
            <a:r>
              <a:rPr lang="en-US" altLang="zh-CN" dirty="0" smtClean="0"/>
              <a:t>DBMS</a:t>
            </a:r>
            <a:r>
              <a:rPr lang="zh-CN" altLang="en-US" dirty="0" smtClean="0"/>
              <a:t>在执行删除语句时会检查所删元组是否破坏表上已定义的完整性规则</a:t>
            </a:r>
          </a:p>
          <a:p>
            <a:pPr lvl="1" algn="just" eaLnBrk="1" hangingPunct="1">
              <a:lnSpc>
                <a:spcPct val="110000"/>
              </a:lnSpc>
              <a:buFontTx/>
              <a:buChar char="–"/>
            </a:pPr>
            <a:r>
              <a:rPr lang="zh-CN" altLang="en-US" dirty="0" smtClean="0"/>
              <a:t>参照完整性</a:t>
            </a:r>
          </a:p>
          <a:p>
            <a:pPr lvl="2" algn="just" eaLnBrk="1" hangingPunct="1">
              <a:lnSpc>
                <a:spcPct val="110000"/>
              </a:lnSpc>
              <a:buFontTx/>
              <a:buChar char="•"/>
            </a:pPr>
            <a:r>
              <a:rPr lang="zh-CN" altLang="en-US" sz="2600" dirty="0" smtClean="0"/>
              <a:t>不允许删除</a:t>
            </a:r>
          </a:p>
          <a:p>
            <a:pPr lvl="2" algn="just" eaLnBrk="1" hangingPunct="1">
              <a:lnSpc>
                <a:spcPct val="110000"/>
              </a:lnSpc>
              <a:buFontTx/>
              <a:buChar char="•"/>
            </a:pPr>
            <a:r>
              <a:rPr lang="zh-CN" altLang="en-US" sz="2600" dirty="0" smtClean="0"/>
              <a:t>级联删除</a:t>
            </a:r>
          </a:p>
          <a:p>
            <a:pPr eaLnBrk="1" hangingPunct="1">
              <a:lnSpc>
                <a:spcPct val="110000"/>
              </a:lnSpc>
            </a:pPr>
            <a:endParaRPr lang="en-US" altLang="zh-CN" dirty="0" smtClean="0"/>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pPr eaLnBrk="1" hangingPunct="1"/>
            <a:r>
              <a:rPr lang="zh-CN" altLang="en-US" smtClean="0"/>
              <a:t>删除数据（续）</a:t>
            </a:r>
          </a:p>
        </p:txBody>
      </p:sp>
      <p:sp>
        <p:nvSpPr>
          <p:cNvPr id="263171" name="Rectangle 3"/>
          <p:cNvSpPr>
            <a:spLocks noGrp="1" noChangeArrowheads="1"/>
          </p:cNvSpPr>
          <p:nvPr>
            <p:ph type="body" idx="1"/>
          </p:nvPr>
        </p:nvSpPr>
        <p:spPr/>
        <p:txBody>
          <a:bodyPr/>
          <a:lstStyle/>
          <a:p>
            <a:pPr eaLnBrk="1" hangingPunct="1">
              <a:lnSpc>
                <a:spcPct val="120000"/>
              </a:lnSpc>
            </a:pPr>
            <a:r>
              <a:rPr lang="zh-CN" altLang="en-US" sz="3400" smtClean="0"/>
              <a:t>三种删除方式</a:t>
            </a:r>
          </a:p>
          <a:p>
            <a:pPr lvl="1" eaLnBrk="1" hangingPunct="1">
              <a:lnSpc>
                <a:spcPct val="120000"/>
              </a:lnSpc>
            </a:pPr>
            <a:r>
              <a:rPr lang="zh-CN" altLang="en-US" sz="3000" smtClean="0"/>
              <a:t>删除某一个元组的值</a:t>
            </a:r>
          </a:p>
          <a:p>
            <a:pPr lvl="1" eaLnBrk="1" hangingPunct="1">
              <a:lnSpc>
                <a:spcPct val="120000"/>
              </a:lnSpc>
            </a:pPr>
            <a:r>
              <a:rPr lang="zh-CN" altLang="en-US" sz="3000" smtClean="0"/>
              <a:t>删除多个元组的值</a:t>
            </a:r>
          </a:p>
          <a:p>
            <a:pPr lvl="1" eaLnBrk="1" hangingPunct="1">
              <a:lnSpc>
                <a:spcPct val="120000"/>
              </a:lnSpc>
            </a:pPr>
            <a:r>
              <a:rPr lang="zh-CN" altLang="en-US" sz="3000" smtClean="0"/>
              <a:t>带子查询的删除语句</a:t>
            </a: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r>
              <a:rPr lang="en-US" altLang="zh-CN" sz="3800" smtClean="0"/>
              <a:t>1. </a:t>
            </a:r>
            <a:r>
              <a:rPr lang="zh-CN" altLang="en-US" sz="3800" smtClean="0"/>
              <a:t>删除某一个元组的值</a:t>
            </a:r>
          </a:p>
        </p:txBody>
      </p:sp>
      <p:sp>
        <p:nvSpPr>
          <p:cNvPr id="264195" name="Rectangle 3"/>
          <p:cNvSpPr>
            <a:spLocks noGrp="1" noChangeArrowheads="1"/>
          </p:cNvSpPr>
          <p:nvPr>
            <p:ph type="body" idx="1"/>
          </p:nvPr>
        </p:nvSpPr>
        <p:spPr/>
        <p:txBody>
          <a:bodyPr/>
          <a:lstStyle/>
          <a:p>
            <a:pPr eaLnBrk="1" hangingPunct="1">
              <a:buFont typeface="Wingdings" pitchFamily="2" charset="2"/>
              <a:buNone/>
            </a:pPr>
            <a:r>
              <a:rPr lang="en-US" altLang="zh-CN" smtClean="0"/>
              <a:t>[</a:t>
            </a:r>
            <a:r>
              <a:rPr lang="zh-CN" altLang="en-US" smtClean="0"/>
              <a:t>例</a:t>
            </a:r>
            <a:r>
              <a:rPr lang="en-US" altLang="zh-CN" smtClean="0"/>
              <a:t>8]  </a:t>
            </a:r>
            <a:r>
              <a:rPr lang="zh-CN" altLang="en-US" smtClean="0"/>
              <a:t>删除学号为</a:t>
            </a:r>
            <a:r>
              <a:rPr lang="en-US" altLang="zh-CN" smtClean="0"/>
              <a:t>95019</a:t>
            </a:r>
            <a:r>
              <a:rPr lang="zh-CN" altLang="en-US" smtClean="0"/>
              <a:t>的学生记录。</a:t>
            </a:r>
          </a:p>
          <a:p>
            <a:pPr eaLnBrk="1" hangingPunct="1">
              <a:buFont typeface="Wingdings" pitchFamily="2" charset="2"/>
              <a:buNone/>
            </a:pPr>
            <a:r>
              <a:rPr lang="zh-CN" altLang="en-US" smtClean="0"/>
              <a:t>        </a:t>
            </a:r>
            <a:r>
              <a:rPr lang="en-US" altLang="zh-CN" smtClean="0"/>
              <a:t>DELETE</a:t>
            </a:r>
          </a:p>
          <a:p>
            <a:pPr eaLnBrk="1" hangingPunct="1">
              <a:buFont typeface="Wingdings" pitchFamily="2" charset="2"/>
              <a:buNone/>
            </a:pPr>
            <a:r>
              <a:rPr lang="en-US" altLang="zh-CN" smtClean="0"/>
              <a:t>        FROM Student</a:t>
            </a:r>
          </a:p>
          <a:p>
            <a:pPr eaLnBrk="1" hangingPunct="1">
              <a:buFont typeface="Wingdings" pitchFamily="2" charset="2"/>
              <a:buNone/>
            </a:pPr>
            <a:r>
              <a:rPr lang="en-US" altLang="zh-CN" smtClean="0"/>
              <a:t>        WHERE Sno='95019'</a:t>
            </a:r>
            <a:r>
              <a:rPr lang="zh-CN" altLang="en-US" smtClean="0"/>
              <a:t>；</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r>
              <a:rPr lang="en-US" altLang="zh-CN" sz="3800" smtClean="0"/>
              <a:t>2. </a:t>
            </a:r>
            <a:r>
              <a:rPr lang="zh-CN" altLang="en-US" sz="3800" smtClean="0"/>
              <a:t>删除多个元组的值</a:t>
            </a:r>
          </a:p>
        </p:txBody>
      </p:sp>
      <p:sp>
        <p:nvSpPr>
          <p:cNvPr id="265219" name="Rectangle 3"/>
          <p:cNvSpPr>
            <a:spLocks noGrp="1" noChangeArrowheads="1"/>
          </p:cNvSpPr>
          <p:nvPr>
            <p:ph type="body" idx="1"/>
          </p:nvPr>
        </p:nvSpPr>
        <p:spPr/>
        <p:txBody>
          <a:bodyPr/>
          <a:lstStyle/>
          <a:p>
            <a:pPr eaLnBrk="1" hangingPunct="1">
              <a:buFont typeface="Wingdings" pitchFamily="2" charset="2"/>
              <a:buNone/>
            </a:pPr>
            <a:r>
              <a:rPr lang="en-US" altLang="zh-CN" smtClean="0"/>
              <a:t>[</a:t>
            </a:r>
            <a:r>
              <a:rPr lang="zh-CN" altLang="en-US" smtClean="0"/>
              <a:t>例</a:t>
            </a:r>
            <a:r>
              <a:rPr lang="en-US" altLang="zh-CN" smtClean="0"/>
              <a:t>9]  </a:t>
            </a:r>
            <a:r>
              <a:rPr lang="zh-CN" altLang="en-US" smtClean="0"/>
              <a:t>删除</a:t>
            </a:r>
            <a:r>
              <a:rPr lang="en-US" altLang="zh-CN" smtClean="0"/>
              <a:t>2</a:t>
            </a:r>
            <a:r>
              <a:rPr lang="zh-CN" altLang="en-US" smtClean="0"/>
              <a:t>号课程的所有选课记录。</a:t>
            </a:r>
          </a:p>
          <a:p>
            <a:pPr eaLnBrk="1" hangingPunct="1">
              <a:buFont typeface="Wingdings" pitchFamily="2" charset="2"/>
              <a:buNone/>
            </a:pPr>
            <a:r>
              <a:rPr lang="zh-CN" altLang="en-US" smtClean="0"/>
              <a:t>        </a:t>
            </a:r>
            <a:r>
              <a:rPr lang="en-US" altLang="zh-CN" smtClean="0"/>
              <a:t>DELETE</a:t>
            </a:r>
          </a:p>
          <a:p>
            <a:pPr eaLnBrk="1" hangingPunct="1">
              <a:buFont typeface="Wingdings" pitchFamily="2" charset="2"/>
              <a:buNone/>
            </a:pPr>
            <a:r>
              <a:rPr lang="en-US" altLang="zh-CN" smtClean="0"/>
              <a:t>        FROM SC</a:t>
            </a:r>
            <a:r>
              <a:rPr lang="zh-CN" altLang="en-US" smtClean="0"/>
              <a:t>；</a:t>
            </a:r>
          </a:p>
          <a:p>
            <a:pPr eaLnBrk="1" hangingPunct="1">
              <a:buFont typeface="Wingdings" pitchFamily="2" charset="2"/>
              <a:buNone/>
            </a:pPr>
            <a:r>
              <a:rPr lang="zh-CN" altLang="en-US" smtClean="0"/>
              <a:t>        </a:t>
            </a:r>
            <a:r>
              <a:rPr lang="en-US" altLang="zh-CN" smtClean="0"/>
              <a:t>WHERE Cno='2'</a:t>
            </a:r>
            <a:r>
              <a:rPr lang="zh-CN" altLang="en-US" smtClean="0"/>
              <a:t>；</a:t>
            </a:r>
          </a:p>
          <a:p>
            <a:pPr lvl="2" eaLnBrk="1" hangingPunct="1">
              <a:buFont typeface="Wingdings" pitchFamily="2" charset="2"/>
              <a:buNone/>
            </a:pPr>
            <a:endParaRPr lang="zh-CN" altLang="en-US" smtClean="0"/>
          </a:p>
          <a:p>
            <a:pPr eaLnBrk="1" hangingPunct="1">
              <a:buFont typeface="Wingdings" pitchFamily="2" charset="2"/>
              <a:buNone/>
            </a:pPr>
            <a:r>
              <a:rPr lang="en-US" altLang="zh-CN" smtClean="0"/>
              <a:t>[</a:t>
            </a:r>
            <a:r>
              <a:rPr lang="zh-CN" altLang="en-US" smtClean="0"/>
              <a:t>例</a:t>
            </a:r>
            <a:r>
              <a:rPr lang="en-US" altLang="zh-CN" smtClean="0"/>
              <a:t>10]  </a:t>
            </a:r>
            <a:r>
              <a:rPr lang="zh-CN" altLang="en-US" smtClean="0"/>
              <a:t>删除所有的学生选课记录。</a:t>
            </a:r>
          </a:p>
          <a:p>
            <a:pPr eaLnBrk="1" hangingPunct="1">
              <a:buFont typeface="Wingdings" pitchFamily="2" charset="2"/>
              <a:buNone/>
            </a:pPr>
            <a:r>
              <a:rPr lang="zh-CN" altLang="en-US" smtClean="0"/>
              <a:t>        </a:t>
            </a:r>
            <a:r>
              <a:rPr lang="en-US" altLang="zh-CN" smtClean="0"/>
              <a:t>DELETE</a:t>
            </a:r>
          </a:p>
          <a:p>
            <a:pPr eaLnBrk="1" hangingPunct="1">
              <a:buFont typeface="Wingdings" pitchFamily="2" charset="2"/>
              <a:buNone/>
            </a:pPr>
            <a:r>
              <a:rPr lang="en-US" altLang="zh-CN" smtClean="0"/>
              <a:t>        FROM SC</a:t>
            </a:r>
            <a:r>
              <a:rPr lang="zh-CN" altLang="en-US" smtClean="0"/>
              <a:t>；</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r>
              <a:rPr lang="en-US" altLang="zh-CN" sz="3800" smtClean="0"/>
              <a:t>3. </a:t>
            </a:r>
            <a:r>
              <a:rPr lang="zh-CN" altLang="en-US" sz="3800" smtClean="0"/>
              <a:t>带子查询的删除语句</a:t>
            </a:r>
          </a:p>
        </p:txBody>
      </p:sp>
      <p:sp>
        <p:nvSpPr>
          <p:cNvPr id="266243"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a:t>
            </a:r>
            <a:r>
              <a:rPr lang="zh-CN" altLang="en-US" sz="2600" smtClean="0"/>
              <a:t>例</a:t>
            </a:r>
            <a:r>
              <a:rPr lang="en-US" altLang="zh-CN" sz="2600" smtClean="0"/>
              <a:t>11]  </a:t>
            </a:r>
            <a:r>
              <a:rPr lang="zh-CN" altLang="en-US" sz="2600" smtClean="0"/>
              <a:t>删除计算机科学系所有学生的选课记录。</a:t>
            </a:r>
          </a:p>
          <a:p>
            <a:pPr eaLnBrk="1" hangingPunct="1">
              <a:buFont typeface="Wingdings" pitchFamily="2" charset="2"/>
              <a:buNone/>
            </a:pPr>
            <a:r>
              <a:rPr lang="zh-CN" altLang="en-US" sz="2600" smtClean="0"/>
              <a:t>        </a:t>
            </a:r>
            <a:r>
              <a:rPr lang="en-US" altLang="zh-CN" sz="2600" smtClean="0"/>
              <a:t>DELETE</a:t>
            </a:r>
          </a:p>
          <a:p>
            <a:pPr eaLnBrk="1" hangingPunct="1">
              <a:buFont typeface="Wingdings" pitchFamily="2" charset="2"/>
              <a:buNone/>
            </a:pPr>
            <a:r>
              <a:rPr lang="en-US" altLang="zh-CN" sz="2600" smtClean="0"/>
              <a:t>        FROM SC</a:t>
            </a:r>
          </a:p>
          <a:p>
            <a:pPr eaLnBrk="1" hangingPunct="1">
              <a:buFont typeface="Wingdings" pitchFamily="2" charset="2"/>
              <a:buNone/>
            </a:pPr>
            <a:r>
              <a:rPr lang="en-US" altLang="zh-CN" sz="2600" smtClean="0"/>
              <a:t>        WHERE  'CS'=</a:t>
            </a:r>
          </a:p>
          <a:p>
            <a:pPr eaLnBrk="1" hangingPunct="1">
              <a:buFont typeface="Wingdings" pitchFamily="2" charset="2"/>
              <a:buNone/>
            </a:pPr>
            <a:r>
              <a:rPr lang="en-US" altLang="zh-CN" sz="2600" smtClean="0"/>
              <a:t>            (SELETE Sdept</a:t>
            </a:r>
          </a:p>
          <a:p>
            <a:pPr eaLnBrk="1" hangingPunct="1">
              <a:buFont typeface="Wingdings" pitchFamily="2" charset="2"/>
              <a:buNone/>
            </a:pPr>
            <a:r>
              <a:rPr lang="en-US" altLang="zh-CN" sz="2600" smtClean="0"/>
              <a:t>             FROM Student</a:t>
            </a:r>
          </a:p>
          <a:p>
            <a:pPr eaLnBrk="1" hangingPunct="1">
              <a:buFont typeface="Wingdings" pitchFamily="2" charset="2"/>
              <a:buNone/>
            </a:pPr>
            <a:r>
              <a:rPr lang="en-US" altLang="zh-CN" sz="2600" smtClean="0"/>
              <a:t>             WHERE Student.Sno=SC.Sno)</a:t>
            </a:r>
            <a:r>
              <a:rPr lang="zh-CN" altLang="en-US" sz="260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定义基本表（续）</a:t>
            </a:r>
          </a:p>
        </p:txBody>
      </p:sp>
      <p:sp>
        <p:nvSpPr>
          <p:cNvPr id="28675" name="Rectangle 3"/>
          <p:cNvSpPr>
            <a:spLocks noGrp="1" noChangeArrowheads="1"/>
          </p:cNvSpPr>
          <p:nvPr>
            <p:ph type="body" idx="1"/>
          </p:nvPr>
        </p:nvSpPr>
        <p:spPr/>
        <p:txBody>
          <a:bodyPr/>
          <a:lstStyle/>
          <a:p>
            <a:pPr eaLnBrk="1" hangingPunct="1">
              <a:lnSpc>
                <a:spcPct val="90000"/>
              </a:lnSpc>
            </a:pPr>
            <a:r>
              <a:rPr lang="zh-CN" altLang="en-US" smtClean="0"/>
              <a:t>表级完整性约束与列级完整性约束</a:t>
            </a:r>
          </a:p>
          <a:p>
            <a:pPr lvl="1" eaLnBrk="1" hangingPunct="1">
              <a:lnSpc>
                <a:spcPct val="90000"/>
              </a:lnSpc>
            </a:pPr>
            <a:endParaRPr lang="zh-CN" altLang="en-US" smtClean="0"/>
          </a:p>
          <a:p>
            <a:pPr eaLnBrk="1" hangingPunct="1">
              <a:lnSpc>
                <a:spcPct val="90000"/>
              </a:lnSpc>
            </a:pPr>
            <a:r>
              <a:rPr lang="zh-CN" altLang="en-US" smtClean="0"/>
              <a:t>常用完整性约束</a:t>
            </a:r>
          </a:p>
          <a:p>
            <a:pPr lvl="1" eaLnBrk="1" hangingPunct="1">
              <a:lnSpc>
                <a:spcPct val="90000"/>
              </a:lnSpc>
            </a:pPr>
            <a:r>
              <a:rPr lang="zh-CN" altLang="en-US" smtClean="0"/>
              <a:t>主码约束：    </a:t>
            </a:r>
            <a:r>
              <a:rPr lang="en-US" altLang="zh-CN" smtClean="0"/>
              <a:t>PRIMARY KEY</a:t>
            </a:r>
          </a:p>
          <a:p>
            <a:pPr lvl="1" eaLnBrk="1" hangingPunct="1">
              <a:lnSpc>
                <a:spcPct val="90000"/>
              </a:lnSpc>
            </a:pPr>
            <a:r>
              <a:rPr lang="zh-CN" altLang="en-US" smtClean="0"/>
              <a:t>参照完整性约束</a:t>
            </a:r>
          </a:p>
          <a:p>
            <a:pPr lvl="1" eaLnBrk="1" hangingPunct="1">
              <a:lnSpc>
                <a:spcPct val="90000"/>
              </a:lnSpc>
            </a:pPr>
            <a:r>
              <a:rPr lang="zh-CN" altLang="en-US" smtClean="0"/>
              <a:t>唯一性约束：</a:t>
            </a:r>
            <a:r>
              <a:rPr lang="en-US" altLang="zh-CN" smtClean="0"/>
              <a:t>UNIQUE</a:t>
            </a:r>
          </a:p>
          <a:p>
            <a:pPr lvl="1" eaLnBrk="1" hangingPunct="1">
              <a:lnSpc>
                <a:spcPct val="90000"/>
              </a:lnSpc>
            </a:pPr>
            <a:r>
              <a:rPr lang="zh-CN" altLang="en-US" smtClean="0"/>
              <a:t>非空值约束：</a:t>
            </a:r>
            <a:r>
              <a:rPr lang="en-US" altLang="zh-CN" smtClean="0"/>
              <a:t>NOT NULL</a:t>
            </a:r>
          </a:p>
          <a:p>
            <a:pPr lvl="1" eaLnBrk="1" hangingPunct="1">
              <a:lnSpc>
                <a:spcPct val="90000"/>
              </a:lnSpc>
            </a:pPr>
            <a:r>
              <a:rPr lang="zh-CN" altLang="en-US" smtClean="0"/>
              <a:t>取值约束：</a:t>
            </a:r>
            <a:r>
              <a:rPr lang="en-US" altLang="zh-CN" smtClean="0"/>
              <a:t>CHECK</a:t>
            </a: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eaLnBrk="1" hangingPunct="1"/>
            <a:r>
              <a:rPr lang="zh-CN" altLang="en-US" sz="3800" smtClean="0"/>
              <a:t>带子查询的删除语句（续）</a:t>
            </a:r>
          </a:p>
        </p:txBody>
      </p:sp>
      <p:sp>
        <p:nvSpPr>
          <p:cNvPr id="267267" name="Rectangle 3"/>
          <p:cNvSpPr>
            <a:spLocks noGrp="1" noChangeArrowheads="1"/>
          </p:cNvSpPr>
          <p:nvPr>
            <p:ph type="body" idx="1"/>
          </p:nvPr>
        </p:nvSpPr>
        <p:spPr/>
        <p:txBody>
          <a:bodyPr/>
          <a:lstStyle/>
          <a:p>
            <a:pPr eaLnBrk="1" hangingPunct="1">
              <a:buFont typeface="Wingdings" pitchFamily="2" charset="2"/>
              <a:buNone/>
            </a:pPr>
            <a:r>
              <a:rPr lang="en-US" altLang="zh-CN" smtClean="0"/>
              <a:t>[</a:t>
            </a:r>
            <a:r>
              <a:rPr lang="zh-CN" altLang="en-US" smtClean="0"/>
              <a:t>例</a:t>
            </a:r>
            <a:r>
              <a:rPr lang="en-US" altLang="zh-CN" smtClean="0"/>
              <a:t>11]  </a:t>
            </a:r>
            <a:r>
              <a:rPr lang="zh-CN" altLang="en-US" smtClean="0"/>
              <a:t>解法</a:t>
            </a:r>
            <a:r>
              <a:rPr lang="en-US" altLang="zh-CN" smtClean="0"/>
              <a:t>2</a:t>
            </a:r>
          </a:p>
          <a:p>
            <a:pPr eaLnBrk="1" hangingPunct="1">
              <a:buFont typeface="Wingdings" pitchFamily="2" charset="2"/>
              <a:buNone/>
            </a:pPr>
            <a:r>
              <a:rPr lang="en-US" altLang="zh-CN" smtClean="0"/>
              <a:t>        DELETE</a:t>
            </a:r>
          </a:p>
          <a:p>
            <a:pPr eaLnBrk="1" hangingPunct="1">
              <a:buFont typeface="Wingdings" pitchFamily="2" charset="2"/>
              <a:buNone/>
            </a:pPr>
            <a:r>
              <a:rPr lang="en-US" altLang="zh-CN" smtClean="0"/>
              <a:t>        FROM SC</a:t>
            </a:r>
          </a:p>
          <a:p>
            <a:pPr eaLnBrk="1" hangingPunct="1">
              <a:buFont typeface="Wingdings" pitchFamily="2" charset="2"/>
              <a:buNone/>
            </a:pPr>
            <a:r>
              <a:rPr lang="en-US" altLang="zh-CN" smtClean="0"/>
              <a:t>        WHERE  SNO in</a:t>
            </a:r>
          </a:p>
          <a:p>
            <a:pPr algn="just" eaLnBrk="1" hangingPunct="1">
              <a:buFont typeface="Wingdings" pitchFamily="2" charset="2"/>
              <a:buNone/>
            </a:pPr>
            <a:r>
              <a:rPr lang="en-US" altLang="zh-CN" smtClean="0"/>
              <a:t>              (SELETE Sno</a:t>
            </a:r>
          </a:p>
          <a:p>
            <a:pPr algn="just" eaLnBrk="1" hangingPunct="1">
              <a:buFont typeface="Wingdings" pitchFamily="2" charset="2"/>
              <a:buNone/>
            </a:pPr>
            <a:r>
              <a:rPr lang="en-US" altLang="zh-CN" smtClean="0"/>
              <a:t>               FROM  Student</a:t>
            </a:r>
          </a:p>
          <a:p>
            <a:pPr algn="just" eaLnBrk="1" hangingPunct="1">
              <a:buFont typeface="Wingdings" pitchFamily="2" charset="2"/>
              <a:buNone/>
            </a:pPr>
            <a:r>
              <a:rPr lang="en-US" altLang="zh-CN" smtClean="0"/>
              <a:t>               WHERE  Sdept = 'CS')</a:t>
            </a:r>
            <a:r>
              <a:rPr lang="zh-CN" altLang="en-US" smtClean="0"/>
              <a:t>；</a:t>
            </a: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r>
              <a:rPr lang="zh-CN" altLang="en-US" sz="3800" smtClean="0"/>
              <a:t>第</a:t>
            </a:r>
            <a:r>
              <a:rPr lang="en-US" altLang="zh-CN" sz="3800" smtClean="0"/>
              <a:t>5</a:t>
            </a:r>
            <a:r>
              <a:rPr lang="zh-CN" altLang="en-US" sz="3800" smtClean="0"/>
              <a:t>章  关系数据库标准语言</a:t>
            </a:r>
            <a:r>
              <a:rPr lang="en-US" altLang="zh-CN" sz="3800" smtClean="0"/>
              <a:t>SQL</a:t>
            </a:r>
          </a:p>
        </p:txBody>
      </p:sp>
      <p:sp>
        <p:nvSpPr>
          <p:cNvPr id="268291" name="Rectangle 3"/>
          <p:cNvSpPr>
            <a:spLocks noGrp="1" noChangeArrowheads="1"/>
          </p:cNvSpPr>
          <p:nvPr>
            <p:ph type="body" idx="1"/>
          </p:nvPr>
        </p:nvSpPr>
        <p:spPr/>
        <p:txBody>
          <a:bodyPr/>
          <a:lstStyle/>
          <a:p>
            <a:pPr lvl="1" algn="just" eaLnBrk="1" hangingPunct="1">
              <a:buFont typeface="Wingdings" pitchFamily="2" charset="2"/>
              <a:buNone/>
            </a:pPr>
            <a:r>
              <a:rPr lang="en-US" altLang="zh-CN" smtClean="0">
                <a:cs typeface="Times New Roman" pitchFamily="18" charset="0"/>
              </a:rPr>
              <a:t>3.1 </a:t>
            </a:r>
            <a:r>
              <a:rPr lang="en-US" altLang="zh-CN" smtClean="0"/>
              <a:t>SQL</a:t>
            </a:r>
            <a:r>
              <a:rPr lang="zh-CN" altLang="en-US" smtClean="0"/>
              <a:t>概述</a:t>
            </a:r>
          </a:p>
          <a:p>
            <a:pPr lvl="1" algn="just" eaLnBrk="1" hangingPunct="1">
              <a:buFont typeface="Wingdings" pitchFamily="2" charset="2"/>
              <a:buNone/>
            </a:pPr>
            <a:r>
              <a:rPr lang="en-US" altLang="zh-CN" smtClean="0">
                <a:cs typeface="Times New Roman" pitchFamily="18" charset="0"/>
              </a:rPr>
              <a:t>3.2</a:t>
            </a:r>
            <a:r>
              <a:rPr lang="en-US" altLang="zh-CN" smtClean="0"/>
              <a:t> </a:t>
            </a:r>
            <a:r>
              <a:rPr lang="zh-CN" altLang="en-US" smtClean="0"/>
              <a:t>数据定义</a:t>
            </a:r>
          </a:p>
          <a:p>
            <a:pPr lvl="1" algn="just" eaLnBrk="1" hangingPunct="1">
              <a:buFont typeface="Wingdings" pitchFamily="2" charset="2"/>
              <a:buNone/>
            </a:pPr>
            <a:r>
              <a:rPr lang="en-US" altLang="zh-CN" smtClean="0">
                <a:cs typeface="Times New Roman" pitchFamily="18" charset="0"/>
              </a:rPr>
              <a:t>3.3 </a:t>
            </a:r>
            <a:r>
              <a:rPr lang="zh-CN" altLang="en-US" smtClean="0"/>
              <a:t>查询</a:t>
            </a:r>
          </a:p>
          <a:p>
            <a:pPr lvl="1" algn="just" eaLnBrk="1" hangingPunct="1">
              <a:buFont typeface="Wingdings" pitchFamily="2" charset="2"/>
              <a:buNone/>
            </a:pPr>
            <a:r>
              <a:rPr lang="en-US" altLang="zh-CN" smtClean="0">
                <a:cs typeface="Times New Roman" pitchFamily="18" charset="0"/>
              </a:rPr>
              <a:t>3.4 </a:t>
            </a:r>
            <a:r>
              <a:rPr lang="zh-CN" altLang="en-US" smtClean="0"/>
              <a:t>数据更新</a:t>
            </a:r>
            <a:endParaRPr lang="zh-CN" altLang="en-US" smtClean="0">
              <a:cs typeface="Times New Roman" pitchFamily="18" charset="0"/>
            </a:endParaRPr>
          </a:p>
          <a:p>
            <a:pPr lvl="1" algn="just" eaLnBrk="1" hangingPunct="1">
              <a:buFont typeface="Wingdings" pitchFamily="2" charset="2"/>
              <a:buNone/>
            </a:pPr>
            <a:r>
              <a:rPr lang="en-US" altLang="zh-CN" smtClean="0">
                <a:solidFill>
                  <a:srgbClr val="FF0000"/>
                </a:solidFill>
              </a:rPr>
              <a:t>3.5 </a:t>
            </a:r>
            <a:r>
              <a:rPr lang="zh-CN" altLang="en-US" smtClean="0">
                <a:solidFill>
                  <a:srgbClr val="FF0000"/>
                </a:solidFill>
              </a:rPr>
              <a:t>视图</a:t>
            </a:r>
          </a:p>
          <a:p>
            <a:pPr lvl="1" algn="just" eaLnBrk="1" hangingPunct="1">
              <a:buFont typeface="Wingdings" pitchFamily="2" charset="2"/>
              <a:buNone/>
            </a:pPr>
            <a:r>
              <a:rPr lang="en-US" altLang="zh-CN" smtClean="0">
                <a:cs typeface="Times New Roman" pitchFamily="18" charset="0"/>
              </a:rPr>
              <a:t>3.6</a:t>
            </a:r>
            <a:r>
              <a:rPr lang="en-US" altLang="zh-CN" smtClean="0"/>
              <a:t> </a:t>
            </a:r>
            <a:r>
              <a:rPr lang="zh-CN" altLang="en-US" smtClean="0"/>
              <a:t>数据控制</a:t>
            </a:r>
          </a:p>
          <a:p>
            <a:pPr lvl="1" algn="just" eaLnBrk="1" hangingPunct="1">
              <a:buFont typeface="Wingdings" pitchFamily="2" charset="2"/>
              <a:buNone/>
            </a:pPr>
            <a:r>
              <a:rPr lang="en-US" altLang="zh-CN" smtClean="0">
                <a:cs typeface="Times New Roman" pitchFamily="18" charset="0"/>
              </a:rPr>
              <a:t>3.7</a:t>
            </a:r>
            <a:r>
              <a:rPr lang="en-US" altLang="zh-CN" smtClean="0"/>
              <a:t> </a:t>
            </a:r>
            <a:r>
              <a:rPr lang="zh-CN" altLang="en-US" smtClean="0"/>
              <a:t>嵌入式</a:t>
            </a:r>
            <a:r>
              <a:rPr lang="en-US" altLang="zh-CN" smtClean="0"/>
              <a:t>SQL</a:t>
            </a:r>
          </a:p>
          <a:p>
            <a:pPr lvl="1" eaLnBrk="1" hangingPunct="1">
              <a:buFont typeface="Wingdings" pitchFamily="2" charset="2"/>
              <a:buNone/>
            </a:pPr>
            <a:r>
              <a:rPr lang="en-US" altLang="zh-CN" smtClean="0"/>
              <a:t>3.8 </a:t>
            </a:r>
            <a:r>
              <a:rPr lang="zh-CN" altLang="en-US" smtClean="0"/>
              <a:t>小结 </a:t>
            </a: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r>
              <a:rPr lang="en-US" altLang="zh-CN" sz="3800" smtClean="0"/>
              <a:t>3.5  </a:t>
            </a:r>
            <a:r>
              <a:rPr lang="zh-CN" altLang="en-US" sz="3800" smtClean="0"/>
              <a:t>视    图</a:t>
            </a:r>
            <a:endParaRPr lang="zh-CN" altLang="en-US" smtClean="0"/>
          </a:p>
        </p:txBody>
      </p:sp>
      <p:sp>
        <p:nvSpPr>
          <p:cNvPr id="269315" name="Rectangle 3"/>
          <p:cNvSpPr>
            <a:spLocks noGrp="1" noChangeArrowheads="1"/>
          </p:cNvSpPr>
          <p:nvPr>
            <p:ph type="body" idx="1"/>
          </p:nvPr>
        </p:nvSpPr>
        <p:spPr>
          <a:xfrm>
            <a:off x="990600" y="1600200"/>
            <a:ext cx="7772400" cy="4800600"/>
          </a:xfrm>
        </p:spPr>
        <p:txBody>
          <a:bodyPr/>
          <a:lstStyle/>
          <a:p>
            <a:pPr eaLnBrk="1" hangingPunct="1">
              <a:lnSpc>
                <a:spcPct val="90000"/>
              </a:lnSpc>
            </a:pPr>
            <a:r>
              <a:rPr lang="zh-CN" altLang="en-US" sz="2600" smtClean="0"/>
              <a:t>视图的特点</a:t>
            </a:r>
          </a:p>
          <a:p>
            <a:pPr lvl="1" eaLnBrk="1" hangingPunct="1">
              <a:lnSpc>
                <a:spcPct val="80000"/>
              </a:lnSpc>
            </a:pPr>
            <a:r>
              <a:rPr lang="zh-CN" altLang="en-US" sz="2200" smtClean="0"/>
              <a:t>虚表，是从一个或几个基本表（或视图）导出的表</a:t>
            </a:r>
          </a:p>
          <a:p>
            <a:pPr lvl="1" eaLnBrk="1" hangingPunct="1">
              <a:lnSpc>
                <a:spcPct val="80000"/>
              </a:lnSpc>
              <a:spcBef>
                <a:spcPct val="40000"/>
              </a:spcBef>
            </a:pPr>
            <a:r>
              <a:rPr lang="zh-CN" altLang="en-US" sz="2200" smtClean="0"/>
              <a:t>只存放视图的定义，不会出现数据冗余</a:t>
            </a:r>
          </a:p>
          <a:p>
            <a:pPr lvl="1" eaLnBrk="1" hangingPunct="1">
              <a:lnSpc>
                <a:spcPct val="80000"/>
              </a:lnSpc>
              <a:spcBef>
                <a:spcPct val="40000"/>
              </a:spcBef>
            </a:pPr>
            <a:r>
              <a:rPr lang="zh-CN" altLang="en-US" sz="2200" smtClean="0"/>
              <a:t>基表中的数据发生变化，从视图中查询出的数据也随之改变</a:t>
            </a:r>
          </a:p>
          <a:p>
            <a:pPr lvl="1" eaLnBrk="1" hangingPunct="1">
              <a:lnSpc>
                <a:spcPct val="80000"/>
              </a:lnSpc>
              <a:spcBef>
                <a:spcPct val="40000"/>
              </a:spcBef>
            </a:pPr>
            <a:r>
              <a:rPr lang="zh-CN" altLang="en-US" sz="2200" smtClean="0"/>
              <a:t>基于视图的操作</a:t>
            </a:r>
            <a:endParaRPr lang="zh-CN" altLang="en-US" sz="2000" smtClean="0"/>
          </a:p>
          <a:p>
            <a:pPr lvl="2" eaLnBrk="1" hangingPunct="1">
              <a:lnSpc>
                <a:spcPct val="90000"/>
              </a:lnSpc>
            </a:pPr>
            <a:r>
              <a:rPr lang="zh-CN" altLang="en-US" smtClean="0"/>
              <a:t>定义视图</a:t>
            </a:r>
            <a:r>
              <a:rPr lang="en-US" altLang="zh-CN" smtClean="0"/>
              <a:t>(DDL)</a:t>
            </a:r>
          </a:p>
          <a:p>
            <a:pPr lvl="3" eaLnBrk="1" hangingPunct="1">
              <a:lnSpc>
                <a:spcPct val="90000"/>
              </a:lnSpc>
            </a:pPr>
            <a:r>
              <a:rPr lang="zh-CN" altLang="en-US" sz="2400" smtClean="0"/>
              <a:t>建立</a:t>
            </a:r>
          </a:p>
          <a:p>
            <a:pPr lvl="3" eaLnBrk="1" hangingPunct="1">
              <a:lnSpc>
                <a:spcPct val="90000"/>
              </a:lnSpc>
            </a:pPr>
            <a:r>
              <a:rPr lang="zh-CN" altLang="en-US" sz="2400" smtClean="0"/>
              <a:t>定义基于该视图的新视图</a:t>
            </a:r>
          </a:p>
          <a:p>
            <a:pPr lvl="3" eaLnBrk="1" hangingPunct="1">
              <a:lnSpc>
                <a:spcPct val="90000"/>
              </a:lnSpc>
            </a:pPr>
            <a:r>
              <a:rPr lang="zh-CN" altLang="en-US" sz="2400" smtClean="0"/>
              <a:t>删除</a:t>
            </a:r>
          </a:p>
          <a:p>
            <a:pPr lvl="2" eaLnBrk="1" hangingPunct="1">
              <a:lnSpc>
                <a:spcPct val="90000"/>
              </a:lnSpc>
            </a:pPr>
            <a:r>
              <a:rPr lang="zh-CN" altLang="en-US" smtClean="0"/>
              <a:t>查询</a:t>
            </a:r>
            <a:r>
              <a:rPr lang="en-US" altLang="zh-CN" smtClean="0"/>
              <a:t>(DML)</a:t>
            </a:r>
          </a:p>
          <a:p>
            <a:pPr lvl="2" eaLnBrk="1" hangingPunct="1">
              <a:lnSpc>
                <a:spcPct val="90000"/>
              </a:lnSpc>
            </a:pPr>
            <a:r>
              <a:rPr lang="zh-CN" altLang="en-US" smtClean="0"/>
              <a:t>受限更新</a:t>
            </a:r>
            <a:r>
              <a:rPr lang="en-US" altLang="zh-CN" smtClean="0"/>
              <a:t>(DML)</a:t>
            </a: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r>
              <a:rPr lang="en-US" altLang="zh-CN" sz="3800" smtClean="0"/>
              <a:t>3.5  </a:t>
            </a:r>
            <a:r>
              <a:rPr lang="zh-CN" altLang="en-US" sz="3800" smtClean="0"/>
              <a:t>视    图</a:t>
            </a:r>
          </a:p>
        </p:txBody>
      </p:sp>
      <p:sp>
        <p:nvSpPr>
          <p:cNvPr id="270339" name="Rectangle 3"/>
          <p:cNvSpPr>
            <a:spLocks noGrp="1" noChangeArrowheads="1"/>
          </p:cNvSpPr>
          <p:nvPr>
            <p:ph type="body" idx="1"/>
          </p:nvPr>
        </p:nvSpPr>
        <p:spPr/>
        <p:txBody>
          <a:bodyPr/>
          <a:lstStyle/>
          <a:p>
            <a:pPr eaLnBrk="1" hangingPunct="1">
              <a:lnSpc>
                <a:spcPct val="110000"/>
              </a:lnSpc>
              <a:buFont typeface="Wingdings" pitchFamily="2" charset="2"/>
              <a:buNone/>
            </a:pPr>
            <a:r>
              <a:rPr lang="en-US" altLang="zh-CN" smtClean="0"/>
              <a:t>3.5.1  </a:t>
            </a:r>
            <a:r>
              <a:rPr lang="zh-CN" altLang="en-US" smtClean="0"/>
              <a:t>定义视图</a:t>
            </a:r>
          </a:p>
          <a:p>
            <a:pPr eaLnBrk="1" hangingPunct="1">
              <a:lnSpc>
                <a:spcPct val="110000"/>
              </a:lnSpc>
              <a:buFont typeface="Wingdings" pitchFamily="2" charset="2"/>
              <a:buNone/>
            </a:pPr>
            <a:r>
              <a:rPr lang="en-US" altLang="zh-CN" smtClean="0"/>
              <a:t>3.5.2  </a:t>
            </a:r>
            <a:r>
              <a:rPr lang="zh-CN" altLang="en-US" smtClean="0"/>
              <a:t>查询视图</a:t>
            </a:r>
          </a:p>
          <a:p>
            <a:pPr eaLnBrk="1" hangingPunct="1">
              <a:lnSpc>
                <a:spcPct val="110000"/>
              </a:lnSpc>
              <a:buFont typeface="Wingdings" pitchFamily="2" charset="2"/>
              <a:buNone/>
            </a:pPr>
            <a:r>
              <a:rPr lang="en-US" altLang="zh-CN" smtClean="0"/>
              <a:t>3.5.3  </a:t>
            </a:r>
            <a:r>
              <a:rPr lang="zh-CN" altLang="en-US" smtClean="0"/>
              <a:t>更新视图</a:t>
            </a:r>
          </a:p>
          <a:p>
            <a:pPr eaLnBrk="1" hangingPunct="1">
              <a:lnSpc>
                <a:spcPct val="110000"/>
              </a:lnSpc>
              <a:buFont typeface="Wingdings" pitchFamily="2" charset="2"/>
              <a:buNone/>
            </a:pPr>
            <a:r>
              <a:rPr lang="en-US" altLang="zh-CN" smtClean="0"/>
              <a:t>3.5.4  </a:t>
            </a:r>
            <a:r>
              <a:rPr lang="zh-CN" altLang="en-US" smtClean="0"/>
              <a:t>视图的作用</a:t>
            </a:r>
          </a:p>
          <a:p>
            <a:pPr eaLnBrk="1" hangingPunct="1">
              <a:lnSpc>
                <a:spcPct val="110000"/>
              </a:lnSpc>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eaLnBrk="1" hangingPunct="1"/>
            <a:r>
              <a:rPr lang="en-US" altLang="zh-CN" sz="3800" smtClean="0"/>
              <a:t>3.5  </a:t>
            </a:r>
            <a:r>
              <a:rPr lang="zh-CN" altLang="en-US" sz="3800" smtClean="0"/>
              <a:t>视    图</a:t>
            </a:r>
          </a:p>
        </p:txBody>
      </p:sp>
      <p:sp>
        <p:nvSpPr>
          <p:cNvPr id="271363" name="Rectangle 3"/>
          <p:cNvSpPr>
            <a:spLocks noGrp="1" noChangeArrowheads="1"/>
          </p:cNvSpPr>
          <p:nvPr>
            <p:ph type="body" idx="1"/>
          </p:nvPr>
        </p:nvSpPr>
        <p:spPr/>
        <p:txBody>
          <a:bodyPr/>
          <a:lstStyle/>
          <a:p>
            <a:pPr eaLnBrk="1" hangingPunct="1">
              <a:lnSpc>
                <a:spcPct val="110000"/>
              </a:lnSpc>
              <a:buFont typeface="Wingdings" pitchFamily="2" charset="2"/>
              <a:buNone/>
            </a:pPr>
            <a:r>
              <a:rPr lang="en-US" altLang="zh-CN" smtClean="0">
                <a:solidFill>
                  <a:schemeClr val="accent2"/>
                </a:solidFill>
              </a:rPr>
              <a:t>3.5.1  </a:t>
            </a:r>
            <a:r>
              <a:rPr lang="zh-CN" altLang="en-US" smtClean="0">
                <a:solidFill>
                  <a:schemeClr val="accent2"/>
                </a:solidFill>
              </a:rPr>
              <a:t>定义视图</a:t>
            </a:r>
          </a:p>
          <a:p>
            <a:pPr eaLnBrk="1" hangingPunct="1">
              <a:lnSpc>
                <a:spcPct val="110000"/>
              </a:lnSpc>
              <a:buFont typeface="Wingdings" pitchFamily="2" charset="2"/>
              <a:buNone/>
            </a:pPr>
            <a:r>
              <a:rPr lang="en-US" altLang="zh-CN" smtClean="0"/>
              <a:t>3.5.2  </a:t>
            </a:r>
            <a:r>
              <a:rPr lang="zh-CN" altLang="en-US" smtClean="0"/>
              <a:t>查询视图</a:t>
            </a:r>
          </a:p>
          <a:p>
            <a:pPr eaLnBrk="1" hangingPunct="1">
              <a:lnSpc>
                <a:spcPct val="110000"/>
              </a:lnSpc>
              <a:buFont typeface="Wingdings" pitchFamily="2" charset="2"/>
              <a:buNone/>
            </a:pPr>
            <a:r>
              <a:rPr lang="en-US" altLang="zh-CN" smtClean="0"/>
              <a:t>3.5.3  </a:t>
            </a:r>
            <a:r>
              <a:rPr lang="zh-CN" altLang="en-US" smtClean="0"/>
              <a:t>更新视图</a:t>
            </a:r>
          </a:p>
          <a:p>
            <a:pPr eaLnBrk="1" hangingPunct="1">
              <a:lnSpc>
                <a:spcPct val="110000"/>
              </a:lnSpc>
              <a:buFont typeface="Wingdings" pitchFamily="2" charset="2"/>
              <a:buNone/>
            </a:pPr>
            <a:r>
              <a:rPr lang="en-US" altLang="zh-CN" smtClean="0"/>
              <a:t>3.5.4  </a:t>
            </a:r>
            <a:r>
              <a:rPr lang="zh-CN" altLang="en-US" smtClean="0"/>
              <a:t>视图的作用</a:t>
            </a:r>
          </a:p>
          <a:p>
            <a:pPr eaLnBrk="1" hangingPunct="1">
              <a:lnSpc>
                <a:spcPct val="110000"/>
              </a:lnSpc>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r>
              <a:rPr lang="en-US" altLang="zh-CN" sz="3800" smtClean="0"/>
              <a:t>3.5.1  </a:t>
            </a:r>
            <a:r>
              <a:rPr lang="zh-CN" altLang="en-US" sz="3800" smtClean="0"/>
              <a:t>定义视图</a:t>
            </a:r>
          </a:p>
        </p:txBody>
      </p:sp>
      <p:sp>
        <p:nvSpPr>
          <p:cNvPr id="272387" name="Rectangle 3"/>
          <p:cNvSpPr>
            <a:spLocks noGrp="1" noChangeArrowheads="1"/>
          </p:cNvSpPr>
          <p:nvPr>
            <p:ph type="body" idx="1"/>
          </p:nvPr>
        </p:nvSpPr>
        <p:spPr/>
        <p:txBody>
          <a:bodyPr/>
          <a:lstStyle/>
          <a:p>
            <a:pPr eaLnBrk="1" hangingPunct="1">
              <a:lnSpc>
                <a:spcPct val="170000"/>
              </a:lnSpc>
              <a:buFont typeface="Wingdings" pitchFamily="2" charset="2"/>
              <a:buNone/>
            </a:pPr>
            <a:r>
              <a:rPr lang="en-US" altLang="zh-CN" smtClean="0"/>
              <a:t>1. </a:t>
            </a:r>
            <a:r>
              <a:rPr lang="zh-CN" altLang="en-US" smtClean="0"/>
              <a:t>建立视图</a:t>
            </a:r>
          </a:p>
          <a:p>
            <a:pPr eaLnBrk="1" hangingPunct="1">
              <a:lnSpc>
                <a:spcPct val="170000"/>
              </a:lnSpc>
              <a:buFont typeface="Wingdings" pitchFamily="2" charset="2"/>
              <a:buNone/>
            </a:pPr>
            <a:r>
              <a:rPr lang="en-US" altLang="zh-CN" smtClean="0"/>
              <a:t>2. </a:t>
            </a:r>
            <a:r>
              <a:rPr lang="zh-CN" altLang="en-US" smtClean="0"/>
              <a:t>删除视图</a:t>
            </a: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r>
              <a:rPr lang="en-US" altLang="zh-CN" sz="3800" smtClean="0"/>
              <a:t>1. </a:t>
            </a:r>
            <a:r>
              <a:rPr lang="zh-CN" altLang="en-US" sz="3800" smtClean="0"/>
              <a:t>建立视图</a:t>
            </a:r>
          </a:p>
        </p:txBody>
      </p:sp>
      <p:sp>
        <p:nvSpPr>
          <p:cNvPr id="273411" name="Rectangle 3"/>
          <p:cNvSpPr>
            <a:spLocks noGrp="1" noChangeArrowheads="1"/>
          </p:cNvSpPr>
          <p:nvPr>
            <p:ph type="body" idx="1"/>
          </p:nvPr>
        </p:nvSpPr>
        <p:spPr/>
        <p:txBody>
          <a:bodyPr/>
          <a:lstStyle/>
          <a:p>
            <a:pPr eaLnBrk="1" hangingPunct="1"/>
            <a:r>
              <a:rPr lang="zh-CN" altLang="en-US" sz="3400" smtClean="0"/>
              <a:t>语句格式</a:t>
            </a:r>
          </a:p>
          <a:p>
            <a:pPr eaLnBrk="1" hangingPunct="1">
              <a:buFont typeface="Wingdings" pitchFamily="2" charset="2"/>
              <a:buNone/>
            </a:pPr>
            <a:endParaRPr lang="zh-CN" altLang="en-US" smtClean="0"/>
          </a:p>
          <a:p>
            <a:pPr eaLnBrk="1" hangingPunct="1">
              <a:buFont typeface="Wingdings" pitchFamily="2" charset="2"/>
              <a:buNone/>
            </a:pPr>
            <a:r>
              <a:rPr lang="zh-CN" altLang="en-US" sz="2600" smtClean="0"/>
              <a:t>       </a:t>
            </a:r>
            <a:r>
              <a:rPr lang="en-US" altLang="zh-CN" sz="2600" smtClean="0"/>
              <a:t>CREATE  VIEW  &lt;</a:t>
            </a:r>
            <a:r>
              <a:rPr lang="zh-CN" altLang="en-US" sz="2600" smtClean="0"/>
              <a:t>视图名</a:t>
            </a:r>
            <a:r>
              <a:rPr lang="en-US" altLang="zh-CN" sz="2600" smtClean="0"/>
              <a:t>&gt;  </a:t>
            </a:r>
          </a:p>
          <a:p>
            <a:pPr eaLnBrk="1" hangingPunct="1">
              <a:buFont typeface="Wingdings" pitchFamily="2" charset="2"/>
              <a:buNone/>
            </a:pPr>
            <a:r>
              <a:rPr lang="en-US" altLang="zh-CN" sz="2600" smtClean="0"/>
              <a:t>                                       [(&lt;</a:t>
            </a:r>
            <a:r>
              <a:rPr lang="zh-CN" altLang="en-US" sz="2600" smtClean="0"/>
              <a:t>列名</a:t>
            </a:r>
            <a:r>
              <a:rPr lang="en-US" altLang="zh-CN" sz="2600" smtClean="0"/>
              <a:t>&gt; [</a:t>
            </a:r>
            <a:r>
              <a:rPr lang="zh-CN" altLang="en-US" sz="2600" smtClean="0"/>
              <a:t>，</a:t>
            </a:r>
            <a:r>
              <a:rPr lang="en-US" altLang="zh-CN" sz="2600" smtClean="0"/>
              <a:t>&lt;</a:t>
            </a:r>
            <a:r>
              <a:rPr lang="zh-CN" altLang="en-US" sz="2600" smtClean="0"/>
              <a:t>列名</a:t>
            </a:r>
            <a:r>
              <a:rPr lang="en-US" altLang="zh-CN" sz="2600" smtClean="0"/>
              <a:t>&gt;]…)]</a:t>
            </a:r>
          </a:p>
          <a:p>
            <a:pPr eaLnBrk="1" hangingPunct="1">
              <a:buFont typeface="Wingdings" pitchFamily="2" charset="2"/>
              <a:buNone/>
            </a:pPr>
            <a:r>
              <a:rPr lang="en-US" altLang="zh-CN" sz="2600" smtClean="0"/>
              <a:t>                 AS  &lt;</a:t>
            </a:r>
            <a:r>
              <a:rPr lang="zh-CN" altLang="en-US" sz="2600" smtClean="0"/>
              <a:t>子查询</a:t>
            </a:r>
            <a:r>
              <a:rPr lang="en-US" altLang="zh-CN" sz="2600" smtClean="0"/>
              <a:t>&gt;</a:t>
            </a:r>
          </a:p>
          <a:p>
            <a:pPr eaLnBrk="1" hangingPunct="1">
              <a:buFont typeface="Wingdings" pitchFamily="2" charset="2"/>
              <a:buNone/>
            </a:pPr>
            <a:r>
              <a:rPr lang="en-US" altLang="zh-CN" sz="2600" smtClean="0"/>
              <a:t>                 [WITH  CHECK  OPTION]</a:t>
            </a:r>
            <a:r>
              <a:rPr lang="zh-CN" altLang="en-US" sz="2600" smtClean="0"/>
              <a:t>；</a:t>
            </a:r>
            <a:endParaRPr lang="zh-CN" altLang="en-US" smtClean="0"/>
          </a:p>
          <a:p>
            <a:pPr eaLnBrk="1" hangingPunct="1"/>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74435" name="Rectangle 3"/>
          <p:cNvSpPr>
            <a:spLocks noGrp="1" noChangeArrowheads="1"/>
          </p:cNvSpPr>
          <p:nvPr>
            <p:ph type="body" idx="1"/>
          </p:nvPr>
        </p:nvSpPr>
        <p:spPr>
          <a:xfrm>
            <a:off x="533400" y="1828800"/>
            <a:ext cx="8229600" cy="4114800"/>
          </a:xfrm>
        </p:spPr>
        <p:txBody>
          <a:bodyPr/>
          <a:lstStyle/>
          <a:p>
            <a:pPr lvl="1" defTabSz="889000" eaLnBrk="1" hangingPunct="1"/>
            <a:r>
              <a:rPr lang="zh-CN" altLang="en-US" smtClean="0"/>
              <a:t>组成视图的属性列名或全部省略或全部指定</a:t>
            </a:r>
          </a:p>
          <a:p>
            <a:pPr lvl="2" defTabSz="889000" eaLnBrk="1" hangingPunct="1"/>
            <a:r>
              <a:rPr lang="zh-CN" altLang="en-US" sz="2600" smtClean="0"/>
              <a:t>省略视图的各个属性列名，则隐含该视图由子查询中</a:t>
            </a:r>
            <a:r>
              <a:rPr lang="en-US" altLang="zh-CN" sz="2600" smtClean="0"/>
              <a:t>SELECT</a:t>
            </a:r>
            <a:r>
              <a:rPr lang="zh-CN" altLang="en-US" sz="2600" smtClean="0"/>
              <a:t>子句目标列中的诸字段组成。</a:t>
            </a:r>
          </a:p>
          <a:p>
            <a:pPr lvl="2" defTabSz="889000" eaLnBrk="1" hangingPunct="1"/>
            <a:r>
              <a:rPr lang="zh-CN" altLang="en-US" sz="2600" smtClean="0"/>
              <a:t>必须明确指定组成视图的所有列名的情形</a:t>
            </a:r>
          </a:p>
          <a:p>
            <a:pPr marL="1765300" lvl="3" indent="-431800" defTabSz="889000" eaLnBrk="1" hangingPunct="1">
              <a:buFont typeface="Wingdings" pitchFamily="2" charset="2"/>
              <a:buNone/>
            </a:pPr>
            <a:r>
              <a:rPr lang="en-US" altLang="zh-CN" sz="2400" smtClean="0"/>
              <a:t>(1) </a:t>
            </a:r>
            <a:r>
              <a:rPr lang="zh-CN" altLang="en-US" sz="2400" smtClean="0"/>
              <a:t>某个目标列不是单纯的属性名，而是集函数或列表达式</a:t>
            </a:r>
          </a:p>
          <a:p>
            <a:pPr marL="1765300" lvl="3" indent="-431800" defTabSz="889000" eaLnBrk="1" hangingPunct="1">
              <a:buFont typeface="Wingdings" pitchFamily="2" charset="2"/>
              <a:buNone/>
            </a:pPr>
            <a:r>
              <a:rPr lang="en-US" altLang="zh-CN" sz="2400" smtClean="0"/>
              <a:t>(2) </a:t>
            </a:r>
            <a:r>
              <a:rPr lang="zh-CN" altLang="en-US" sz="2400" smtClean="0"/>
              <a:t>目标列为 *</a:t>
            </a:r>
          </a:p>
          <a:p>
            <a:pPr marL="1765300" lvl="3" indent="-431800" defTabSz="889000" eaLnBrk="1" hangingPunct="1">
              <a:buFont typeface="Wingdings" pitchFamily="2" charset="2"/>
              <a:buNone/>
            </a:pPr>
            <a:r>
              <a:rPr lang="en-US" altLang="zh-CN" sz="2400" smtClean="0"/>
              <a:t>(3) </a:t>
            </a:r>
            <a:r>
              <a:rPr lang="zh-CN" altLang="en-US" sz="2400" smtClean="0"/>
              <a:t>多表连接时选出了几个同名列作为视图的字段</a:t>
            </a:r>
          </a:p>
          <a:p>
            <a:pPr marL="1765300" lvl="3" indent="-431800" defTabSz="889000" eaLnBrk="1" hangingPunct="1">
              <a:buFont typeface="Wingdings" pitchFamily="2" charset="2"/>
              <a:buNone/>
            </a:pPr>
            <a:r>
              <a:rPr lang="en-US" altLang="zh-CN" sz="2400" smtClean="0"/>
              <a:t>(4) </a:t>
            </a:r>
            <a:r>
              <a:rPr lang="zh-CN" altLang="en-US" sz="2400" smtClean="0"/>
              <a:t>需要在视图中为某个列启用新的更合适的名字</a:t>
            </a: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75459" name="Rectangle 3"/>
          <p:cNvSpPr>
            <a:spLocks noGrp="1" noChangeArrowheads="1"/>
          </p:cNvSpPr>
          <p:nvPr>
            <p:ph type="body" idx="1"/>
          </p:nvPr>
        </p:nvSpPr>
        <p:spPr/>
        <p:txBody>
          <a:bodyPr/>
          <a:lstStyle/>
          <a:p>
            <a:pPr lvl="1" eaLnBrk="1" hangingPunct="1"/>
            <a:r>
              <a:rPr lang="zh-CN" altLang="en-US" smtClean="0"/>
              <a:t>子查询</a:t>
            </a:r>
          </a:p>
          <a:p>
            <a:pPr lvl="2" eaLnBrk="1" hangingPunct="1"/>
            <a:r>
              <a:rPr lang="zh-CN" altLang="en-US" sz="2600" smtClean="0"/>
              <a:t>不含</a:t>
            </a:r>
            <a:r>
              <a:rPr lang="en-US" altLang="zh-CN" sz="2600" smtClean="0"/>
              <a:t>ORDER BY</a:t>
            </a:r>
            <a:r>
              <a:rPr lang="zh-CN" altLang="en-US" sz="2600" smtClean="0"/>
              <a:t>子句和</a:t>
            </a:r>
            <a:r>
              <a:rPr lang="en-US" altLang="zh-CN" sz="2600" smtClean="0"/>
              <a:t>DISTINCT</a:t>
            </a:r>
            <a:r>
              <a:rPr lang="zh-CN" altLang="en-US" sz="2600" smtClean="0"/>
              <a:t>短语的</a:t>
            </a:r>
            <a:r>
              <a:rPr lang="en-US" altLang="zh-CN" sz="2600" smtClean="0"/>
              <a:t>SELECT</a:t>
            </a:r>
            <a:r>
              <a:rPr lang="zh-CN" altLang="en-US" sz="2600" smtClean="0"/>
              <a:t>语句</a:t>
            </a:r>
          </a:p>
          <a:p>
            <a:pPr lvl="2" eaLnBrk="1" hangingPunct="1"/>
            <a:endParaRPr lang="zh-CN" altLang="en-US" sz="2600" smtClean="0"/>
          </a:p>
          <a:p>
            <a:pPr lvl="1" eaLnBrk="1" hangingPunct="1"/>
            <a:r>
              <a:rPr lang="en-US" altLang="zh-CN" smtClean="0"/>
              <a:t>WITH CHECK OPTION</a:t>
            </a:r>
          </a:p>
          <a:p>
            <a:pPr lvl="2" eaLnBrk="1" hangingPunct="1"/>
            <a:r>
              <a:rPr lang="zh-CN" altLang="en-US" sz="2600" smtClean="0"/>
              <a:t>透过视图进行增删改操作时，不得破坏视图定义中的谓词条件（即子查询中的条件表达式）</a:t>
            </a:r>
          </a:p>
          <a:p>
            <a:pPr eaLnBrk="1" hangingPunct="1">
              <a:buFont typeface="Wingdings" pitchFamily="2" charset="2"/>
              <a:buNone/>
            </a:pPr>
            <a:endParaRPr lang="en-US" altLang="zh-CN" sz="2600" smtClean="0"/>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76483" name="Rectangle 3"/>
          <p:cNvSpPr>
            <a:spLocks noGrp="1" noChangeArrowheads="1"/>
          </p:cNvSpPr>
          <p:nvPr>
            <p:ph type="body" idx="1"/>
          </p:nvPr>
        </p:nvSpPr>
        <p:spPr/>
        <p:txBody>
          <a:bodyPr/>
          <a:lstStyle/>
          <a:p>
            <a:pPr eaLnBrk="1" hangingPunct="1"/>
            <a:r>
              <a:rPr lang="en-US" altLang="zh-CN" smtClean="0"/>
              <a:t>DBMS</a:t>
            </a:r>
            <a:r>
              <a:rPr lang="zh-CN" altLang="en-US" smtClean="0"/>
              <a:t>执行</a:t>
            </a:r>
            <a:r>
              <a:rPr lang="en-US" altLang="zh-CN" smtClean="0"/>
              <a:t>CREATE VIEW</a:t>
            </a:r>
            <a:r>
              <a:rPr lang="zh-CN" altLang="en-US" smtClean="0"/>
              <a:t>语句时只是把视图的定义存入数据字典，并不执行其中的</a:t>
            </a:r>
            <a:r>
              <a:rPr lang="en-US" altLang="zh-CN" smtClean="0"/>
              <a:t>SELECT</a:t>
            </a:r>
            <a:r>
              <a:rPr lang="zh-CN" altLang="en-US" smtClean="0"/>
              <a:t>语句。只是在对视图查询时，才按视图的定义从基本表中将数据查出。</a:t>
            </a:r>
            <a:endParaRPr lang="zh-CN" altLang="en-US" sz="3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定义基本表（续）</a:t>
            </a:r>
          </a:p>
        </p:txBody>
      </p:sp>
      <p:sp>
        <p:nvSpPr>
          <p:cNvPr id="29699" name="Rectangle 3"/>
          <p:cNvSpPr>
            <a:spLocks noGrp="1" noChangeArrowheads="1"/>
          </p:cNvSpPr>
          <p:nvPr>
            <p:ph type="body" idx="1"/>
          </p:nvPr>
        </p:nvSpPr>
        <p:spPr/>
        <p:txBody>
          <a:bodyPr/>
          <a:lstStyle/>
          <a:p>
            <a:pPr algn="just" eaLnBrk="1" hangingPunct="1"/>
            <a:r>
              <a:rPr lang="zh-CN" altLang="en-US" smtClean="0"/>
              <a:t>数据类型</a:t>
            </a:r>
          </a:p>
          <a:p>
            <a:pPr lvl="1" algn="just" eaLnBrk="1" hangingPunct="1"/>
            <a:r>
              <a:rPr lang="zh-CN" altLang="en-US" sz="2200" smtClean="0"/>
              <a:t>不同的数据库系统支持的数据类型不完全相同</a:t>
            </a:r>
          </a:p>
          <a:p>
            <a:pPr lvl="1" algn="just" eaLnBrk="1" hangingPunct="1"/>
            <a:r>
              <a:rPr lang="zh-CN" altLang="en-US" sz="2200" smtClean="0"/>
              <a:t> </a:t>
            </a:r>
            <a:r>
              <a:rPr lang="en-US" altLang="zh-CN" sz="2200" smtClean="0"/>
              <a:t>IBM DB2 SQL</a:t>
            </a:r>
            <a:r>
              <a:rPr lang="zh-CN" altLang="en-US" sz="2200" smtClean="0"/>
              <a:t>支持的数据类型</a:t>
            </a:r>
          </a:p>
          <a:p>
            <a:pPr lvl="2" algn="just" eaLnBrk="1" hangingPunct="1">
              <a:lnSpc>
                <a:spcPct val="110000"/>
              </a:lnSpc>
            </a:pPr>
            <a:r>
              <a:rPr lang="en-US" altLang="zh-CN" sz="2100" smtClean="0"/>
              <a:t>SMALLINT    	</a:t>
            </a:r>
            <a:r>
              <a:rPr lang="zh-CN" altLang="en-US" sz="2100" smtClean="0"/>
              <a:t>半字长二进制整数。</a:t>
            </a:r>
          </a:p>
          <a:p>
            <a:pPr lvl="2" algn="just" eaLnBrk="1" hangingPunct="1">
              <a:lnSpc>
                <a:spcPct val="110000"/>
              </a:lnSpc>
            </a:pPr>
            <a:r>
              <a:rPr lang="en-US" altLang="zh-CN" sz="2100" smtClean="0"/>
              <a:t>INTEGER</a:t>
            </a:r>
            <a:r>
              <a:rPr lang="zh-CN" altLang="en-US" sz="2100" smtClean="0"/>
              <a:t>或</a:t>
            </a:r>
            <a:r>
              <a:rPr lang="en-US" altLang="zh-CN" sz="2100" smtClean="0"/>
              <a:t>INT 	</a:t>
            </a:r>
            <a:r>
              <a:rPr lang="zh-CN" altLang="en-US" sz="2100" smtClean="0"/>
              <a:t>全字长二进制整数。</a:t>
            </a:r>
          </a:p>
          <a:p>
            <a:pPr lvl="2" algn="just" eaLnBrk="1" hangingPunct="1">
              <a:lnSpc>
                <a:spcPct val="110000"/>
              </a:lnSpc>
            </a:pPr>
            <a:r>
              <a:rPr lang="en-US" altLang="zh-CN" sz="2100" smtClean="0"/>
              <a:t>DECIMAL(p[, q])	</a:t>
            </a:r>
            <a:r>
              <a:rPr lang="zh-CN" altLang="en-US" sz="2100" smtClean="0"/>
              <a:t>压缩十进制数，共</a:t>
            </a:r>
            <a:r>
              <a:rPr lang="en-US" altLang="zh-CN" sz="2100" smtClean="0"/>
              <a:t>p</a:t>
            </a:r>
            <a:r>
              <a:rPr lang="zh-CN" altLang="en-US" sz="2100" smtClean="0"/>
              <a:t>位，其中小数</a:t>
            </a:r>
          </a:p>
          <a:p>
            <a:pPr lvl="2" algn="just" eaLnBrk="1" hangingPunct="1">
              <a:lnSpc>
                <a:spcPct val="110000"/>
              </a:lnSpc>
              <a:buFont typeface="Wingdings" pitchFamily="2" charset="2"/>
              <a:buNone/>
            </a:pPr>
            <a:r>
              <a:rPr lang="zh-CN" altLang="en-US" sz="2100" smtClean="0"/>
              <a:t>   或</a:t>
            </a:r>
            <a:r>
              <a:rPr lang="en-US" altLang="zh-CN" sz="2100" smtClean="0"/>
              <a:t>DEC(p[, q])	             </a:t>
            </a:r>
            <a:r>
              <a:rPr lang="zh-CN" altLang="en-US" sz="2100" smtClean="0"/>
              <a:t>点后有</a:t>
            </a:r>
            <a:r>
              <a:rPr lang="en-US" altLang="zh-CN" sz="2100" smtClean="0"/>
              <a:t>q</a:t>
            </a:r>
            <a:r>
              <a:rPr lang="zh-CN" altLang="en-US" sz="2100" smtClean="0"/>
              <a:t>位。</a:t>
            </a:r>
            <a:r>
              <a:rPr lang="en-US" altLang="zh-CN" sz="2100" smtClean="0"/>
              <a:t>0≤q≤p≤15</a:t>
            </a:r>
            <a:r>
              <a:rPr lang="zh-CN" altLang="en-US" sz="2100" smtClean="0"/>
              <a:t>，</a:t>
            </a:r>
            <a:r>
              <a:rPr lang="en-US" altLang="zh-CN" sz="2100" smtClean="0"/>
              <a:t>q=0</a:t>
            </a:r>
          </a:p>
          <a:p>
            <a:pPr lvl="2" algn="just" eaLnBrk="1" hangingPunct="1">
              <a:lnSpc>
                <a:spcPct val="110000"/>
              </a:lnSpc>
              <a:buFont typeface="Wingdings" pitchFamily="2" charset="2"/>
              <a:buNone/>
            </a:pPr>
            <a:r>
              <a:rPr lang="en-US" altLang="zh-CN" sz="2100" smtClean="0"/>
              <a:t>                                         </a:t>
            </a:r>
            <a:r>
              <a:rPr lang="zh-CN" altLang="en-US" sz="2100" smtClean="0"/>
              <a:t>时可以省略不写。</a:t>
            </a:r>
          </a:p>
          <a:p>
            <a:pPr lvl="2" algn="just" eaLnBrk="1" hangingPunct="1">
              <a:lnSpc>
                <a:spcPct val="110000"/>
              </a:lnSpc>
            </a:pPr>
            <a:r>
              <a:rPr lang="en-US" altLang="zh-CN" sz="2100" smtClean="0"/>
              <a:t>FLOAT	             </a:t>
            </a:r>
            <a:r>
              <a:rPr lang="zh-CN" altLang="en-US" sz="2100" smtClean="0"/>
              <a:t>双字长浮点数</a:t>
            </a:r>
            <a:r>
              <a:rPr lang="zh-CN" altLang="en-US" sz="2000" smtClean="0"/>
              <a:t>。</a:t>
            </a:r>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77507" name="Rectangle 3"/>
          <p:cNvSpPr>
            <a:spLocks noGrp="1" noChangeArrowheads="1"/>
          </p:cNvSpPr>
          <p:nvPr>
            <p:ph type="body" idx="1"/>
          </p:nvPr>
        </p:nvSpPr>
        <p:spPr/>
        <p:txBody>
          <a:bodyPr/>
          <a:lstStyle/>
          <a:p>
            <a:pPr eaLnBrk="1" hangingPunct="1">
              <a:lnSpc>
                <a:spcPct val="110000"/>
              </a:lnSpc>
            </a:pPr>
            <a:r>
              <a:rPr lang="zh-CN" altLang="en-US" smtClean="0"/>
              <a:t>常见的视图形式</a:t>
            </a:r>
          </a:p>
          <a:p>
            <a:pPr lvl="1" eaLnBrk="1" hangingPunct="1">
              <a:lnSpc>
                <a:spcPct val="110000"/>
              </a:lnSpc>
            </a:pPr>
            <a:r>
              <a:rPr lang="zh-CN" altLang="en-US" smtClean="0"/>
              <a:t>行列子集视图</a:t>
            </a:r>
          </a:p>
          <a:p>
            <a:pPr lvl="1" eaLnBrk="1" hangingPunct="1">
              <a:lnSpc>
                <a:spcPct val="110000"/>
              </a:lnSpc>
            </a:pPr>
            <a:r>
              <a:rPr lang="en-US" altLang="zh-CN" smtClean="0"/>
              <a:t>WITH CHECK OPTION</a:t>
            </a:r>
            <a:r>
              <a:rPr lang="zh-CN" altLang="en-US" smtClean="0"/>
              <a:t>的视图</a:t>
            </a:r>
          </a:p>
          <a:p>
            <a:pPr lvl="1" eaLnBrk="1" hangingPunct="1">
              <a:lnSpc>
                <a:spcPct val="110000"/>
              </a:lnSpc>
            </a:pPr>
            <a:r>
              <a:rPr lang="zh-CN" altLang="en-US" smtClean="0"/>
              <a:t>基于多个基表的视图</a:t>
            </a:r>
          </a:p>
          <a:p>
            <a:pPr lvl="1" eaLnBrk="1" hangingPunct="1">
              <a:lnSpc>
                <a:spcPct val="110000"/>
              </a:lnSpc>
            </a:pPr>
            <a:r>
              <a:rPr lang="zh-CN" altLang="en-US" smtClean="0"/>
              <a:t>基于视图的视图</a:t>
            </a:r>
          </a:p>
          <a:p>
            <a:pPr lvl="1" eaLnBrk="1" hangingPunct="1">
              <a:lnSpc>
                <a:spcPct val="110000"/>
              </a:lnSpc>
            </a:pPr>
            <a:r>
              <a:rPr lang="zh-CN" altLang="en-US" smtClean="0"/>
              <a:t>带表达式的视图</a:t>
            </a:r>
          </a:p>
          <a:p>
            <a:pPr lvl="1" eaLnBrk="1" hangingPunct="1">
              <a:lnSpc>
                <a:spcPct val="110000"/>
              </a:lnSpc>
            </a:pPr>
            <a:r>
              <a:rPr lang="zh-CN" altLang="en-US" smtClean="0"/>
              <a:t>分组视图</a:t>
            </a: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78531" name="Rectangle 3"/>
          <p:cNvSpPr>
            <a:spLocks noGrp="1" noChangeArrowheads="1"/>
          </p:cNvSpPr>
          <p:nvPr>
            <p:ph type="body" idx="1"/>
          </p:nvPr>
        </p:nvSpPr>
        <p:spPr/>
        <p:txBody>
          <a:bodyPr/>
          <a:lstStyle/>
          <a:p>
            <a:pPr eaLnBrk="1" hangingPunct="1"/>
            <a:r>
              <a:rPr lang="en-US" altLang="zh-CN" sz="3400" dirty="0" smtClean="0"/>
              <a:t> </a:t>
            </a:r>
            <a:r>
              <a:rPr lang="zh-CN" altLang="en-US" sz="3400" dirty="0" smtClean="0"/>
              <a:t>行列子集视图</a:t>
            </a:r>
          </a:p>
          <a:p>
            <a:pPr lvl="1" eaLnBrk="1" hangingPunct="1"/>
            <a:r>
              <a:rPr lang="zh-CN" altLang="en-US" sz="3000" dirty="0" smtClean="0"/>
              <a:t>从单个基本表导出</a:t>
            </a:r>
          </a:p>
          <a:p>
            <a:pPr lvl="1" eaLnBrk="1" hangingPunct="1"/>
            <a:r>
              <a:rPr lang="zh-CN" altLang="en-US" sz="3000" dirty="0" smtClean="0"/>
              <a:t>只是去掉了基本表的某些行和某些列，</a:t>
            </a:r>
            <a:r>
              <a:rPr lang="zh-CN" altLang="en-US" sz="3000" dirty="0" smtClean="0">
                <a:solidFill>
                  <a:srgbClr val="FF0000"/>
                </a:solidFill>
              </a:rPr>
              <a:t>但保留了码</a:t>
            </a:r>
          </a:p>
          <a:p>
            <a:pPr eaLnBrk="1" hangingPunct="1"/>
            <a:endParaRPr lang="en-US" altLang="zh-CN" sz="3400" dirty="0" smtClean="0"/>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7955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mtClean="0"/>
              <a:t> </a:t>
            </a:r>
            <a:r>
              <a:rPr lang="en-US" altLang="zh-CN" sz="2600" smtClean="0"/>
              <a:t>[</a:t>
            </a:r>
            <a:r>
              <a:rPr lang="zh-CN" altLang="en-US" sz="2600" smtClean="0"/>
              <a:t>例</a:t>
            </a:r>
            <a:r>
              <a:rPr lang="en-US" altLang="zh-CN" sz="2600" smtClean="0"/>
              <a:t>1]  </a:t>
            </a:r>
            <a:r>
              <a:rPr lang="zh-CN" altLang="en-US" sz="2600" smtClean="0"/>
              <a:t>建立信息系学生的视图。</a:t>
            </a:r>
          </a:p>
          <a:p>
            <a:pPr eaLnBrk="1" hangingPunct="1">
              <a:lnSpc>
                <a:spcPct val="90000"/>
              </a:lnSpc>
              <a:buFont typeface="Wingdings" pitchFamily="2" charset="2"/>
              <a:buNone/>
            </a:pPr>
            <a:r>
              <a:rPr lang="zh-CN" altLang="en-US" sz="2600" smtClean="0"/>
              <a:t>        </a:t>
            </a:r>
            <a:r>
              <a:rPr lang="en-US" altLang="zh-CN" sz="2600" smtClean="0"/>
              <a:t>CREATE VIEW IS_Student</a:t>
            </a:r>
          </a:p>
          <a:p>
            <a:pPr eaLnBrk="1" hangingPunct="1">
              <a:lnSpc>
                <a:spcPct val="90000"/>
              </a:lnSpc>
              <a:buFont typeface="Wingdings" pitchFamily="2" charset="2"/>
              <a:buNone/>
            </a:pPr>
            <a:r>
              <a:rPr lang="en-US" altLang="zh-CN" sz="2600" smtClean="0"/>
              <a:t>               AS </a:t>
            </a:r>
          </a:p>
          <a:p>
            <a:pPr eaLnBrk="1" hangingPunct="1">
              <a:lnSpc>
                <a:spcPct val="90000"/>
              </a:lnSpc>
              <a:buFont typeface="Wingdings" pitchFamily="2" charset="2"/>
              <a:buNone/>
            </a:pPr>
            <a:r>
              <a:rPr lang="en-US" altLang="zh-CN" sz="2600" smtClean="0"/>
              <a:t>               SELECT Sno</a:t>
            </a:r>
            <a:r>
              <a:rPr lang="zh-CN" altLang="en-US" sz="2600" smtClean="0"/>
              <a:t>，</a:t>
            </a:r>
            <a:r>
              <a:rPr lang="en-US" altLang="zh-CN" sz="2600" smtClean="0"/>
              <a:t>Sname</a:t>
            </a:r>
            <a:r>
              <a:rPr lang="zh-CN" altLang="en-US" sz="2600" smtClean="0"/>
              <a:t>，</a:t>
            </a:r>
            <a:r>
              <a:rPr lang="en-US" altLang="zh-CN" sz="2600" smtClean="0"/>
              <a:t>Sage</a:t>
            </a:r>
          </a:p>
          <a:p>
            <a:pPr eaLnBrk="1" hangingPunct="1">
              <a:lnSpc>
                <a:spcPct val="90000"/>
              </a:lnSpc>
              <a:buFont typeface="Wingdings" pitchFamily="2" charset="2"/>
              <a:buNone/>
            </a:pPr>
            <a:r>
              <a:rPr lang="en-US" altLang="zh-CN" sz="2600" smtClean="0"/>
              <a:t>               FROM  Student</a:t>
            </a:r>
          </a:p>
          <a:p>
            <a:pPr eaLnBrk="1" hangingPunct="1">
              <a:lnSpc>
                <a:spcPct val="90000"/>
              </a:lnSpc>
              <a:buFont typeface="Wingdings" pitchFamily="2" charset="2"/>
              <a:buNone/>
            </a:pPr>
            <a:r>
              <a:rPr lang="en-US" altLang="zh-CN" sz="2600" smtClean="0"/>
              <a:t>               WHERE  Sdept= 'IS'</a:t>
            </a:r>
            <a:r>
              <a:rPr lang="zh-CN" altLang="en-US" sz="2600" smtClean="0"/>
              <a:t>；</a:t>
            </a:r>
          </a:p>
          <a:p>
            <a:pPr eaLnBrk="1" hangingPunct="1">
              <a:lnSpc>
                <a:spcPct val="90000"/>
              </a:lnSpc>
              <a:buFont typeface="Wingdings" pitchFamily="2" charset="2"/>
              <a:buNone/>
            </a:pPr>
            <a:endParaRPr lang="zh-CN" altLang="en-US" sz="2600" smtClean="0"/>
          </a:p>
          <a:p>
            <a:pPr eaLnBrk="1" hangingPunct="1">
              <a:lnSpc>
                <a:spcPct val="90000"/>
              </a:lnSpc>
              <a:buFont typeface="Wingdings" pitchFamily="2" charset="2"/>
              <a:buNone/>
            </a:pPr>
            <a:r>
              <a:rPr lang="zh-CN" altLang="en-US" sz="2600" smtClean="0"/>
              <a:t>行列子集视图视图</a:t>
            </a:r>
            <a:r>
              <a:rPr lang="en-US" altLang="zh-CN" sz="2600" smtClean="0"/>
              <a:t>IS_Student</a:t>
            </a:r>
            <a:r>
              <a:rPr lang="zh-CN" altLang="en-US" sz="2600" smtClean="0"/>
              <a:t>由</a:t>
            </a:r>
            <a:r>
              <a:rPr lang="en-US" altLang="zh-CN" sz="2600" smtClean="0"/>
              <a:t>Sno</a:t>
            </a:r>
            <a:r>
              <a:rPr lang="zh-CN" altLang="en-US" sz="2600" smtClean="0"/>
              <a:t>，</a:t>
            </a:r>
            <a:r>
              <a:rPr lang="en-US" altLang="zh-CN" sz="2600" smtClean="0"/>
              <a:t>Sname</a:t>
            </a:r>
            <a:r>
              <a:rPr lang="zh-CN" altLang="en-US" sz="2600" smtClean="0"/>
              <a:t>，</a:t>
            </a:r>
            <a:r>
              <a:rPr lang="en-US" altLang="zh-CN" sz="2600" smtClean="0"/>
              <a:t>Sage</a:t>
            </a:r>
            <a:r>
              <a:rPr lang="zh-CN" altLang="en-US" sz="2600" smtClean="0"/>
              <a:t>三列组成</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80579" name="Rectangle 3"/>
          <p:cNvSpPr>
            <a:spLocks noGrp="1" noChangeArrowheads="1"/>
          </p:cNvSpPr>
          <p:nvPr>
            <p:ph type="body" idx="1"/>
          </p:nvPr>
        </p:nvSpPr>
        <p:spPr/>
        <p:txBody>
          <a:bodyPr/>
          <a:lstStyle/>
          <a:p>
            <a:pPr eaLnBrk="1" hangingPunct="1">
              <a:lnSpc>
                <a:spcPct val="90000"/>
              </a:lnSpc>
            </a:pPr>
            <a:r>
              <a:rPr lang="en-US" altLang="zh-CN" smtClean="0"/>
              <a:t>WITH CHECK OPTION</a:t>
            </a:r>
            <a:r>
              <a:rPr lang="zh-CN" altLang="en-US" smtClean="0"/>
              <a:t>的视图</a:t>
            </a:r>
          </a:p>
          <a:p>
            <a:pPr lvl="4" eaLnBrk="1" hangingPunct="1">
              <a:lnSpc>
                <a:spcPct val="90000"/>
              </a:lnSpc>
              <a:buFont typeface="Wingdings" pitchFamily="2" charset="2"/>
              <a:buNone/>
            </a:pPr>
            <a:endParaRPr lang="zh-CN" altLang="en-US" sz="2400" smtClean="0"/>
          </a:p>
          <a:p>
            <a:pPr eaLnBrk="1" hangingPunct="1">
              <a:lnSpc>
                <a:spcPct val="90000"/>
              </a:lnSpc>
              <a:buFont typeface="Wingdings" pitchFamily="2" charset="2"/>
              <a:buNone/>
            </a:pPr>
            <a:r>
              <a:rPr lang="en-US" altLang="zh-CN" sz="2600" smtClean="0"/>
              <a:t>[</a:t>
            </a:r>
            <a:r>
              <a:rPr lang="zh-CN" altLang="en-US" sz="2600" smtClean="0"/>
              <a:t>例</a:t>
            </a:r>
            <a:r>
              <a:rPr lang="en-US" altLang="zh-CN" sz="2600" smtClean="0"/>
              <a:t>2]  </a:t>
            </a:r>
            <a:r>
              <a:rPr lang="zh-CN" altLang="en-US" sz="2600" smtClean="0"/>
              <a:t>建立信息系学生的视图，并要求透过该视图进行的更新操作只涉及信息系学生。</a:t>
            </a:r>
          </a:p>
          <a:p>
            <a:pPr eaLnBrk="1" hangingPunct="1">
              <a:lnSpc>
                <a:spcPct val="90000"/>
              </a:lnSpc>
              <a:buFont typeface="Wingdings" pitchFamily="2" charset="2"/>
              <a:buNone/>
            </a:pPr>
            <a:r>
              <a:rPr lang="zh-CN" altLang="en-US" sz="2100" smtClean="0"/>
              <a:t>        </a:t>
            </a:r>
            <a:r>
              <a:rPr lang="en-US" altLang="zh-CN" sz="2100" smtClean="0"/>
              <a:t>CREATE VIEW IS_Student</a:t>
            </a:r>
          </a:p>
          <a:p>
            <a:pPr eaLnBrk="1" hangingPunct="1">
              <a:lnSpc>
                <a:spcPct val="90000"/>
              </a:lnSpc>
              <a:buFont typeface="Wingdings" pitchFamily="2" charset="2"/>
              <a:buNone/>
            </a:pPr>
            <a:r>
              <a:rPr lang="en-US" altLang="zh-CN" sz="2100" smtClean="0"/>
              <a:t>               AS </a:t>
            </a:r>
          </a:p>
          <a:p>
            <a:pPr eaLnBrk="1" hangingPunct="1">
              <a:lnSpc>
                <a:spcPct val="90000"/>
              </a:lnSpc>
              <a:buFont typeface="Wingdings" pitchFamily="2" charset="2"/>
              <a:buNone/>
            </a:pPr>
            <a:r>
              <a:rPr lang="en-US" altLang="zh-CN" sz="2100" smtClean="0"/>
              <a:t>               SELECT Sno</a:t>
            </a:r>
            <a:r>
              <a:rPr lang="zh-CN" altLang="en-US" sz="2100" smtClean="0"/>
              <a:t>，</a:t>
            </a:r>
            <a:r>
              <a:rPr lang="en-US" altLang="zh-CN" sz="2100" smtClean="0"/>
              <a:t>Sname</a:t>
            </a:r>
            <a:r>
              <a:rPr lang="zh-CN" altLang="en-US" sz="2100" smtClean="0"/>
              <a:t>，</a:t>
            </a:r>
            <a:r>
              <a:rPr lang="en-US" altLang="zh-CN" sz="2100" smtClean="0"/>
              <a:t>Sage</a:t>
            </a:r>
          </a:p>
          <a:p>
            <a:pPr eaLnBrk="1" hangingPunct="1">
              <a:lnSpc>
                <a:spcPct val="90000"/>
              </a:lnSpc>
              <a:buFont typeface="Wingdings" pitchFamily="2" charset="2"/>
              <a:buNone/>
            </a:pPr>
            <a:r>
              <a:rPr lang="en-US" altLang="zh-CN" sz="2100" smtClean="0"/>
              <a:t>               FROM  Student</a:t>
            </a:r>
          </a:p>
          <a:p>
            <a:pPr eaLnBrk="1" hangingPunct="1">
              <a:lnSpc>
                <a:spcPct val="90000"/>
              </a:lnSpc>
              <a:buFont typeface="Wingdings" pitchFamily="2" charset="2"/>
              <a:buNone/>
            </a:pPr>
            <a:r>
              <a:rPr lang="en-US" altLang="zh-CN" sz="2100" smtClean="0"/>
              <a:t>               WHERE  Sdept= 'IS'</a:t>
            </a:r>
          </a:p>
          <a:p>
            <a:pPr eaLnBrk="1" hangingPunct="1">
              <a:lnSpc>
                <a:spcPct val="90000"/>
              </a:lnSpc>
              <a:buFont typeface="Wingdings" pitchFamily="2" charset="2"/>
              <a:buNone/>
            </a:pPr>
            <a:r>
              <a:rPr lang="en-US" altLang="zh-CN" sz="2100" smtClean="0"/>
              <a:t>               WITH CHECK OPTION</a:t>
            </a:r>
            <a:r>
              <a:rPr lang="zh-CN" altLang="en-US" sz="2100" smtClean="0"/>
              <a:t>；</a:t>
            </a: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81603" name="Rectangle 3"/>
          <p:cNvSpPr>
            <a:spLocks noGrp="1" noChangeArrowheads="1"/>
          </p:cNvSpPr>
          <p:nvPr>
            <p:ph type="body" idx="1"/>
          </p:nvPr>
        </p:nvSpPr>
        <p:spPr/>
        <p:txBody>
          <a:bodyPr/>
          <a:lstStyle/>
          <a:p>
            <a:pPr lvl="1" eaLnBrk="1" hangingPunct="1">
              <a:lnSpc>
                <a:spcPct val="90000"/>
              </a:lnSpc>
            </a:pPr>
            <a:r>
              <a:rPr lang="zh-CN" altLang="en-US" sz="3000" smtClean="0"/>
              <a:t>对</a:t>
            </a:r>
            <a:r>
              <a:rPr lang="en-US" altLang="zh-CN" sz="3000" smtClean="0"/>
              <a:t>IS_Student</a:t>
            </a:r>
            <a:r>
              <a:rPr lang="zh-CN" altLang="en-US" sz="3000" smtClean="0"/>
              <a:t>视图的更新操作</a:t>
            </a:r>
          </a:p>
          <a:p>
            <a:pPr lvl="2" eaLnBrk="1" hangingPunct="1">
              <a:lnSpc>
                <a:spcPct val="90000"/>
              </a:lnSpc>
            </a:pPr>
            <a:r>
              <a:rPr lang="zh-CN" altLang="en-US" sz="2600" smtClean="0"/>
              <a:t>修改操作：</a:t>
            </a:r>
            <a:r>
              <a:rPr lang="en-US" altLang="zh-CN" sz="2600" smtClean="0"/>
              <a:t>DBMS</a:t>
            </a:r>
            <a:r>
              <a:rPr lang="zh-CN" altLang="en-US" sz="2600" smtClean="0"/>
              <a:t>自动加上</a:t>
            </a:r>
            <a:r>
              <a:rPr lang="en-US" altLang="zh-CN" sz="2600" smtClean="0"/>
              <a:t>Sdept= 'IS'</a:t>
            </a:r>
            <a:r>
              <a:rPr lang="zh-CN" altLang="en-US" sz="2600" smtClean="0"/>
              <a:t>的条件</a:t>
            </a:r>
          </a:p>
          <a:p>
            <a:pPr lvl="2" eaLnBrk="1" hangingPunct="1">
              <a:lnSpc>
                <a:spcPct val="90000"/>
              </a:lnSpc>
            </a:pPr>
            <a:r>
              <a:rPr lang="zh-CN" altLang="en-US" sz="2600" smtClean="0"/>
              <a:t>删除操作：</a:t>
            </a:r>
            <a:r>
              <a:rPr lang="en-US" altLang="zh-CN" sz="2600" smtClean="0"/>
              <a:t>DBMS</a:t>
            </a:r>
            <a:r>
              <a:rPr lang="zh-CN" altLang="en-US" sz="2600" smtClean="0"/>
              <a:t>自动加上</a:t>
            </a:r>
            <a:r>
              <a:rPr lang="en-US" altLang="zh-CN" sz="2600" smtClean="0"/>
              <a:t>Sdept= 'IS'</a:t>
            </a:r>
            <a:r>
              <a:rPr lang="zh-CN" altLang="en-US" sz="2600" smtClean="0"/>
              <a:t>的条件</a:t>
            </a:r>
          </a:p>
          <a:p>
            <a:pPr lvl="2" eaLnBrk="1" hangingPunct="1">
              <a:lnSpc>
                <a:spcPct val="90000"/>
              </a:lnSpc>
            </a:pPr>
            <a:r>
              <a:rPr lang="zh-CN" altLang="en-US" sz="2600" smtClean="0"/>
              <a:t>插入操作：</a:t>
            </a:r>
            <a:r>
              <a:rPr lang="en-US" altLang="zh-CN" sz="2600" smtClean="0"/>
              <a:t>DBMS</a:t>
            </a:r>
            <a:r>
              <a:rPr lang="zh-CN" altLang="en-US" sz="2600" smtClean="0"/>
              <a:t>自动检查</a:t>
            </a:r>
            <a:r>
              <a:rPr lang="en-US" altLang="zh-CN" sz="2600" smtClean="0"/>
              <a:t>Sdept</a:t>
            </a:r>
            <a:r>
              <a:rPr lang="zh-CN" altLang="en-US" sz="2600" smtClean="0"/>
              <a:t>属性值是否为</a:t>
            </a:r>
            <a:r>
              <a:rPr lang="en-US" altLang="zh-CN" sz="2600" smtClean="0"/>
              <a:t>'IS' </a:t>
            </a:r>
          </a:p>
          <a:p>
            <a:pPr lvl="3" eaLnBrk="1" hangingPunct="1">
              <a:lnSpc>
                <a:spcPct val="90000"/>
              </a:lnSpc>
            </a:pPr>
            <a:r>
              <a:rPr lang="zh-CN" altLang="en-US" sz="2800" smtClean="0"/>
              <a:t>如果不是，则拒绝该插入操作</a:t>
            </a:r>
          </a:p>
          <a:p>
            <a:pPr lvl="3" eaLnBrk="1" hangingPunct="1">
              <a:lnSpc>
                <a:spcPct val="90000"/>
              </a:lnSpc>
            </a:pPr>
            <a:r>
              <a:rPr lang="zh-CN" altLang="en-US" sz="2800" smtClean="0"/>
              <a:t>如果没有提供</a:t>
            </a:r>
            <a:r>
              <a:rPr lang="en-US" altLang="zh-CN" sz="2800" smtClean="0"/>
              <a:t>Sdept</a:t>
            </a:r>
            <a:r>
              <a:rPr lang="zh-CN" altLang="en-US" sz="2800" smtClean="0"/>
              <a:t>属性值，则自动定义</a:t>
            </a:r>
            <a:r>
              <a:rPr lang="en-US" altLang="zh-CN" sz="2800" smtClean="0"/>
              <a:t>Sdept</a:t>
            </a:r>
            <a:r>
              <a:rPr lang="zh-CN" altLang="en-US" sz="2800" smtClean="0"/>
              <a:t>为</a:t>
            </a:r>
            <a:r>
              <a:rPr lang="en-US" altLang="zh-CN" sz="2800" smtClean="0"/>
              <a:t>'IS'</a:t>
            </a: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82627"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100" smtClean="0"/>
              <a:t>	[</a:t>
            </a:r>
            <a:r>
              <a:rPr lang="zh-CN" altLang="en-US" sz="2600" smtClean="0"/>
              <a:t>例</a:t>
            </a:r>
            <a:r>
              <a:rPr lang="en-US" altLang="zh-CN" sz="2600" smtClean="0"/>
              <a:t>3 ]  </a:t>
            </a:r>
            <a:r>
              <a:rPr lang="zh-CN" altLang="en-US" sz="2600" smtClean="0"/>
              <a:t>建立</a:t>
            </a:r>
            <a:r>
              <a:rPr lang="en-US" altLang="zh-CN" sz="2600" smtClean="0"/>
              <a:t>1</a:t>
            </a:r>
            <a:r>
              <a:rPr lang="zh-CN" altLang="en-US" sz="2600" smtClean="0"/>
              <a:t>号课程的选课视图，并要求透过该视图进行的更新操作只涉及</a:t>
            </a:r>
            <a:r>
              <a:rPr lang="en-US" altLang="zh-CN" sz="2600" smtClean="0"/>
              <a:t>1</a:t>
            </a:r>
            <a:r>
              <a:rPr lang="zh-CN" altLang="en-US" sz="2600" smtClean="0"/>
              <a:t>号课程，同时对该视图的任何操作只能在工作时间进行。</a:t>
            </a:r>
          </a:p>
          <a:p>
            <a:pPr eaLnBrk="1" hangingPunct="1">
              <a:lnSpc>
                <a:spcPct val="90000"/>
              </a:lnSpc>
              <a:buFont typeface="Wingdings" pitchFamily="2" charset="2"/>
              <a:buNone/>
            </a:pPr>
            <a:r>
              <a:rPr lang="zh-CN" altLang="en-US" sz="2600" smtClean="0"/>
              <a:t>        </a:t>
            </a:r>
            <a:r>
              <a:rPr lang="en-US" altLang="zh-CN" sz="1900" smtClean="0"/>
              <a:t>CREATE VIEW IS_SC</a:t>
            </a:r>
          </a:p>
          <a:p>
            <a:pPr eaLnBrk="1" hangingPunct="1">
              <a:lnSpc>
                <a:spcPct val="90000"/>
              </a:lnSpc>
              <a:buFont typeface="Wingdings" pitchFamily="2" charset="2"/>
              <a:buNone/>
            </a:pPr>
            <a:r>
              <a:rPr lang="en-US" altLang="zh-CN" sz="1900" smtClean="0"/>
              <a:t>               AS </a:t>
            </a:r>
          </a:p>
          <a:p>
            <a:pPr eaLnBrk="1" hangingPunct="1">
              <a:lnSpc>
                <a:spcPct val="90000"/>
              </a:lnSpc>
              <a:buFont typeface="Wingdings" pitchFamily="2" charset="2"/>
              <a:buNone/>
            </a:pPr>
            <a:r>
              <a:rPr lang="en-US" altLang="zh-CN" sz="1900" smtClean="0"/>
              <a:t>               SELECT Sno</a:t>
            </a:r>
            <a:r>
              <a:rPr lang="zh-CN" altLang="en-US" sz="1900" smtClean="0"/>
              <a:t>，</a:t>
            </a:r>
            <a:r>
              <a:rPr lang="en-US" altLang="zh-CN" sz="1900" smtClean="0"/>
              <a:t>Cno</a:t>
            </a:r>
            <a:r>
              <a:rPr lang="zh-CN" altLang="en-US" sz="1900" smtClean="0"/>
              <a:t>，</a:t>
            </a:r>
            <a:r>
              <a:rPr lang="en-US" altLang="zh-CN" sz="1900" smtClean="0"/>
              <a:t>Grade</a:t>
            </a:r>
          </a:p>
          <a:p>
            <a:pPr eaLnBrk="1" hangingPunct="1">
              <a:lnSpc>
                <a:spcPct val="90000"/>
              </a:lnSpc>
              <a:buFont typeface="Wingdings" pitchFamily="2" charset="2"/>
              <a:buNone/>
            </a:pPr>
            <a:r>
              <a:rPr lang="en-US" altLang="zh-CN" sz="1900" smtClean="0"/>
              <a:t>               FROM  SC</a:t>
            </a:r>
          </a:p>
          <a:p>
            <a:pPr eaLnBrk="1" hangingPunct="1">
              <a:lnSpc>
                <a:spcPct val="90000"/>
              </a:lnSpc>
              <a:buFont typeface="Wingdings" pitchFamily="2" charset="2"/>
              <a:buNone/>
            </a:pPr>
            <a:r>
              <a:rPr lang="en-US" altLang="zh-CN" sz="1900" smtClean="0"/>
              <a:t>               WHERE  Cno= '1'  </a:t>
            </a:r>
          </a:p>
          <a:p>
            <a:pPr eaLnBrk="1" hangingPunct="1">
              <a:lnSpc>
                <a:spcPct val="90000"/>
              </a:lnSpc>
              <a:buFont typeface="Wingdings" pitchFamily="2" charset="2"/>
              <a:buNone/>
            </a:pPr>
            <a:r>
              <a:rPr lang="en-US" altLang="zh-CN" sz="1900" smtClean="0"/>
              <a:t>               AND TO_CHAR(SYSDATE,'HH24') BETWEEN 9 AND 17 </a:t>
            </a:r>
          </a:p>
          <a:p>
            <a:pPr eaLnBrk="1" hangingPunct="1">
              <a:lnSpc>
                <a:spcPct val="90000"/>
              </a:lnSpc>
              <a:buFont typeface="Wingdings" pitchFamily="2" charset="2"/>
              <a:buNone/>
            </a:pPr>
            <a:r>
              <a:rPr lang="en-US" altLang="zh-CN" sz="1900" smtClean="0"/>
              <a:t>               AND TO_CHAR(SYSDATE,'D') BETWEEN 2 AND 6 </a:t>
            </a:r>
          </a:p>
          <a:p>
            <a:pPr eaLnBrk="1" hangingPunct="1">
              <a:lnSpc>
                <a:spcPct val="90000"/>
              </a:lnSpc>
              <a:buFont typeface="Wingdings" pitchFamily="2" charset="2"/>
              <a:buNone/>
            </a:pPr>
            <a:r>
              <a:rPr lang="en-US" altLang="zh-CN" sz="1900" smtClean="0"/>
              <a:t>               WITH CHECK OPTION;</a:t>
            </a: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83651" name="Rectangle 3"/>
          <p:cNvSpPr>
            <a:spLocks noGrp="1" noChangeArrowheads="1"/>
          </p:cNvSpPr>
          <p:nvPr>
            <p:ph type="body" idx="1"/>
          </p:nvPr>
        </p:nvSpPr>
        <p:spPr/>
        <p:txBody>
          <a:bodyPr/>
          <a:lstStyle/>
          <a:p>
            <a:pPr eaLnBrk="1" hangingPunct="1">
              <a:lnSpc>
                <a:spcPct val="90000"/>
              </a:lnSpc>
            </a:pPr>
            <a:r>
              <a:rPr lang="zh-CN" altLang="en-US" smtClean="0"/>
              <a:t>基于多个基表的视图</a:t>
            </a:r>
          </a:p>
          <a:p>
            <a:pPr eaLnBrk="1" hangingPunct="1">
              <a:lnSpc>
                <a:spcPct val="90000"/>
              </a:lnSpc>
              <a:buFont typeface="Wingdings" pitchFamily="2" charset="2"/>
              <a:buNone/>
            </a:pPr>
            <a:r>
              <a:rPr lang="zh-CN" altLang="en-US" sz="1900" smtClean="0"/>
              <a:t>	</a:t>
            </a:r>
            <a:r>
              <a:rPr lang="en-US" altLang="zh-CN" sz="2100" smtClean="0"/>
              <a:t>[</a:t>
            </a:r>
            <a:r>
              <a:rPr lang="zh-CN" altLang="en-US" sz="2100" smtClean="0"/>
              <a:t>例</a:t>
            </a:r>
            <a:r>
              <a:rPr lang="en-US" altLang="zh-CN" sz="2100" smtClean="0"/>
              <a:t>4]  </a:t>
            </a:r>
            <a:r>
              <a:rPr lang="zh-CN" altLang="en-US" sz="2100" smtClean="0"/>
              <a:t>建立信息系选修了</a:t>
            </a:r>
            <a:r>
              <a:rPr lang="en-US" altLang="zh-CN" sz="2100" smtClean="0"/>
              <a:t>1</a:t>
            </a:r>
            <a:r>
              <a:rPr lang="zh-CN" altLang="en-US" sz="2100" smtClean="0"/>
              <a:t>号课程的学生视图。</a:t>
            </a:r>
          </a:p>
          <a:p>
            <a:pPr eaLnBrk="1" hangingPunct="1">
              <a:lnSpc>
                <a:spcPct val="80000"/>
              </a:lnSpc>
              <a:buFont typeface="Wingdings" pitchFamily="2" charset="2"/>
              <a:buNone/>
            </a:pPr>
            <a:r>
              <a:rPr lang="zh-CN" altLang="en-US" sz="2100" smtClean="0"/>
              <a:t>        </a:t>
            </a:r>
            <a:r>
              <a:rPr lang="en-US" altLang="zh-CN" sz="2100" smtClean="0"/>
              <a:t>CREATE VIEW IS_S1(Sno</a:t>
            </a:r>
            <a:r>
              <a:rPr lang="zh-CN" altLang="en-US" sz="2100" smtClean="0"/>
              <a:t>，</a:t>
            </a:r>
            <a:r>
              <a:rPr lang="en-US" altLang="zh-CN" sz="2100" smtClean="0"/>
              <a:t>Sname</a:t>
            </a:r>
            <a:r>
              <a:rPr lang="zh-CN" altLang="en-US" sz="2100" smtClean="0"/>
              <a:t>，</a:t>
            </a:r>
            <a:r>
              <a:rPr lang="en-US" altLang="zh-CN" sz="2100" smtClean="0"/>
              <a:t>Grade)</a:t>
            </a:r>
          </a:p>
          <a:p>
            <a:pPr eaLnBrk="1" hangingPunct="1">
              <a:lnSpc>
                <a:spcPct val="80000"/>
              </a:lnSpc>
              <a:buFont typeface="Wingdings" pitchFamily="2" charset="2"/>
              <a:buNone/>
            </a:pPr>
            <a:r>
              <a:rPr lang="en-US" altLang="zh-CN" sz="2100" smtClean="0"/>
              <a:t>               AS </a:t>
            </a:r>
          </a:p>
          <a:p>
            <a:pPr eaLnBrk="1" hangingPunct="1">
              <a:lnSpc>
                <a:spcPct val="80000"/>
              </a:lnSpc>
              <a:buFont typeface="Wingdings" pitchFamily="2" charset="2"/>
              <a:buNone/>
            </a:pPr>
            <a:r>
              <a:rPr lang="en-US" altLang="zh-CN" sz="2100" smtClean="0"/>
              <a:t>               SELECT Student.Sno</a:t>
            </a:r>
            <a:r>
              <a:rPr lang="zh-CN" altLang="en-US" sz="2100" smtClean="0"/>
              <a:t>，</a:t>
            </a:r>
            <a:r>
              <a:rPr lang="en-US" altLang="zh-CN" sz="2100" smtClean="0"/>
              <a:t>Sname</a:t>
            </a:r>
            <a:r>
              <a:rPr lang="zh-CN" altLang="en-US" sz="2100" smtClean="0"/>
              <a:t>，</a:t>
            </a:r>
            <a:r>
              <a:rPr lang="en-US" altLang="zh-CN" sz="2100" smtClean="0"/>
              <a:t>Grade</a:t>
            </a:r>
          </a:p>
          <a:p>
            <a:pPr eaLnBrk="1" hangingPunct="1">
              <a:lnSpc>
                <a:spcPct val="80000"/>
              </a:lnSpc>
              <a:buFont typeface="Wingdings" pitchFamily="2" charset="2"/>
              <a:buNone/>
            </a:pPr>
            <a:r>
              <a:rPr lang="en-US" altLang="zh-CN" sz="2100" smtClean="0"/>
              <a:t>               FROM  Student</a:t>
            </a:r>
            <a:r>
              <a:rPr lang="zh-CN" altLang="en-US" sz="2100" smtClean="0"/>
              <a:t>，</a:t>
            </a:r>
            <a:r>
              <a:rPr lang="en-US" altLang="zh-CN" sz="2100" smtClean="0"/>
              <a:t>SC</a:t>
            </a:r>
          </a:p>
          <a:p>
            <a:pPr eaLnBrk="1" hangingPunct="1">
              <a:lnSpc>
                <a:spcPct val="80000"/>
              </a:lnSpc>
              <a:buFont typeface="Wingdings" pitchFamily="2" charset="2"/>
              <a:buNone/>
            </a:pPr>
            <a:r>
              <a:rPr lang="en-US" altLang="zh-CN" sz="2100" smtClean="0"/>
              <a:t>               WHERE  Sdept= 'IS' AND</a:t>
            </a:r>
          </a:p>
          <a:p>
            <a:pPr eaLnBrk="1" hangingPunct="1">
              <a:lnSpc>
                <a:spcPct val="80000"/>
              </a:lnSpc>
              <a:buFont typeface="Wingdings" pitchFamily="2" charset="2"/>
              <a:buNone/>
            </a:pPr>
            <a:r>
              <a:rPr lang="en-US" altLang="zh-CN" sz="2100" smtClean="0"/>
              <a:t>                      Student.Sno=SC.Sno AND</a:t>
            </a:r>
          </a:p>
          <a:p>
            <a:pPr eaLnBrk="1" hangingPunct="1">
              <a:lnSpc>
                <a:spcPct val="80000"/>
              </a:lnSpc>
              <a:buFont typeface="Wingdings" pitchFamily="2" charset="2"/>
              <a:buNone/>
            </a:pPr>
            <a:r>
              <a:rPr lang="en-US" altLang="zh-CN" sz="2100" smtClean="0"/>
              <a:t>                      SC.Cno= '1'</a:t>
            </a:r>
            <a:r>
              <a:rPr lang="zh-CN" altLang="en-US" sz="2100" smtClean="0"/>
              <a:t>；</a:t>
            </a:r>
          </a:p>
          <a:p>
            <a:pPr lvl="1" eaLnBrk="1" hangingPunct="1">
              <a:lnSpc>
                <a:spcPct val="90000"/>
              </a:lnSpc>
            </a:pPr>
            <a:r>
              <a:rPr lang="zh-CN" altLang="en-US" sz="2200" smtClean="0"/>
              <a:t>由于视图</a:t>
            </a:r>
            <a:r>
              <a:rPr lang="en-US" altLang="zh-CN" sz="2200" smtClean="0"/>
              <a:t>IS_S1</a:t>
            </a:r>
            <a:r>
              <a:rPr lang="zh-CN" altLang="en-US" sz="2200" smtClean="0"/>
              <a:t>的属性列中包含了</a:t>
            </a:r>
            <a:r>
              <a:rPr lang="en-US" altLang="zh-CN" sz="2200" smtClean="0"/>
              <a:t>Student</a:t>
            </a:r>
            <a:r>
              <a:rPr lang="zh-CN" altLang="en-US" sz="2200" smtClean="0"/>
              <a:t>表与</a:t>
            </a:r>
            <a:r>
              <a:rPr lang="en-US" altLang="zh-CN" sz="2200" smtClean="0"/>
              <a:t>SC</a:t>
            </a:r>
            <a:r>
              <a:rPr lang="zh-CN" altLang="en-US" sz="2200" smtClean="0"/>
              <a:t>表的同名列</a:t>
            </a:r>
            <a:r>
              <a:rPr lang="en-US" altLang="zh-CN" sz="2200" smtClean="0"/>
              <a:t>Sno</a:t>
            </a:r>
            <a:r>
              <a:rPr lang="zh-CN" altLang="en-US" sz="2200" smtClean="0"/>
              <a:t>，所以必须在视图名后面明确说明视图的各个属性列名。</a:t>
            </a:r>
            <a:endParaRPr lang="zh-CN" altLang="en-US" sz="2000" smtClean="0"/>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84675" name="Rectangle 3"/>
          <p:cNvSpPr>
            <a:spLocks noGrp="1" noChangeArrowheads="1"/>
          </p:cNvSpPr>
          <p:nvPr>
            <p:ph type="body" idx="1"/>
          </p:nvPr>
        </p:nvSpPr>
        <p:spPr/>
        <p:txBody>
          <a:bodyPr/>
          <a:lstStyle/>
          <a:p>
            <a:pPr eaLnBrk="1" hangingPunct="1"/>
            <a:r>
              <a:rPr lang="zh-CN" altLang="en-US" smtClean="0"/>
              <a:t>基于视图的视图</a:t>
            </a:r>
          </a:p>
          <a:p>
            <a:pPr eaLnBrk="1" hangingPunct="1">
              <a:lnSpc>
                <a:spcPct val="110000"/>
              </a:lnSpc>
              <a:buFont typeface="Wingdings" pitchFamily="2" charset="2"/>
              <a:buNone/>
            </a:pPr>
            <a:r>
              <a:rPr lang="zh-CN" altLang="en-US" sz="2100" smtClean="0"/>
              <a:t>	</a:t>
            </a:r>
            <a:r>
              <a:rPr lang="en-US" altLang="zh-CN" sz="2100" smtClean="0"/>
              <a:t>[</a:t>
            </a:r>
            <a:r>
              <a:rPr lang="zh-CN" altLang="en-US" sz="2100" smtClean="0"/>
              <a:t>例</a:t>
            </a:r>
            <a:r>
              <a:rPr lang="en-US" altLang="zh-CN" sz="2100" smtClean="0"/>
              <a:t>5]  </a:t>
            </a:r>
            <a:r>
              <a:rPr lang="zh-CN" altLang="en-US" sz="2100" smtClean="0"/>
              <a:t>建立信息系选修了</a:t>
            </a:r>
            <a:r>
              <a:rPr lang="en-US" altLang="zh-CN" sz="2100" smtClean="0"/>
              <a:t>1</a:t>
            </a:r>
            <a:r>
              <a:rPr lang="zh-CN" altLang="en-US" sz="2100" smtClean="0"/>
              <a:t>号课程且成绩在</a:t>
            </a:r>
            <a:r>
              <a:rPr lang="en-US" altLang="zh-CN" sz="2100" smtClean="0"/>
              <a:t>90</a:t>
            </a:r>
            <a:r>
              <a:rPr lang="zh-CN" altLang="en-US" sz="2100" smtClean="0"/>
              <a:t>分以上的学生的视图。</a:t>
            </a:r>
          </a:p>
          <a:p>
            <a:pPr eaLnBrk="1" hangingPunct="1">
              <a:buFont typeface="Wingdings" pitchFamily="2" charset="2"/>
              <a:buNone/>
            </a:pPr>
            <a:r>
              <a:rPr lang="zh-CN" altLang="en-US" sz="2100" smtClean="0"/>
              <a:t>        </a:t>
            </a:r>
            <a:r>
              <a:rPr lang="en-US" altLang="zh-CN" sz="2100" smtClean="0"/>
              <a:t>CREATE VIEW IS_S2</a:t>
            </a:r>
          </a:p>
          <a:p>
            <a:pPr eaLnBrk="1" hangingPunct="1">
              <a:buFont typeface="Wingdings" pitchFamily="2" charset="2"/>
              <a:buNone/>
            </a:pPr>
            <a:r>
              <a:rPr lang="en-US" altLang="zh-CN" sz="2100" smtClean="0"/>
              <a:t>               AS</a:t>
            </a:r>
          </a:p>
          <a:p>
            <a:pPr eaLnBrk="1" hangingPunct="1">
              <a:buFont typeface="Wingdings" pitchFamily="2" charset="2"/>
              <a:buNone/>
            </a:pPr>
            <a:r>
              <a:rPr lang="en-US" altLang="zh-CN" sz="2100" smtClean="0"/>
              <a:t>               SELECT Sno</a:t>
            </a:r>
            <a:r>
              <a:rPr lang="zh-CN" altLang="en-US" sz="2100" smtClean="0"/>
              <a:t>，</a:t>
            </a:r>
            <a:r>
              <a:rPr lang="en-US" altLang="zh-CN" sz="2100" smtClean="0"/>
              <a:t>Sname</a:t>
            </a:r>
            <a:r>
              <a:rPr lang="zh-CN" altLang="en-US" sz="2100" smtClean="0"/>
              <a:t>，</a:t>
            </a:r>
            <a:r>
              <a:rPr lang="en-US" altLang="zh-CN" sz="2100" smtClean="0"/>
              <a:t>Grade</a:t>
            </a:r>
          </a:p>
          <a:p>
            <a:pPr eaLnBrk="1" hangingPunct="1">
              <a:buFont typeface="Wingdings" pitchFamily="2" charset="2"/>
              <a:buNone/>
            </a:pPr>
            <a:r>
              <a:rPr lang="en-US" altLang="zh-CN" sz="2100" smtClean="0"/>
              <a:t>               FROM  IS_S1</a:t>
            </a:r>
          </a:p>
          <a:p>
            <a:pPr eaLnBrk="1" hangingPunct="1">
              <a:buFont typeface="Wingdings" pitchFamily="2" charset="2"/>
              <a:buNone/>
            </a:pPr>
            <a:r>
              <a:rPr lang="en-US" altLang="zh-CN" sz="2100" smtClean="0"/>
              <a:t>               WHERE  Grade&gt;=90</a:t>
            </a:r>
            <a:r>
              <a:rPr lang="zh-CN" altLang="en-US" sz="2100" smtClean="0"/>
              <a:t>；</a:t>
            </a:r>
          </a:p>
          <a:p>
            <a:pPr lvl="1" eaLnBrk="1" hangingPunct="1">
              <a:lnSpc>
                <a:spcPct val="130000"/>
              </a:lnSpc>
            </a:pPr>
            <a:r>
              <a:rPr lang="zh-CN" altLang="en-US" smtClean="0"/>
              <a:t> 视图</a:t>
            </a:r>
            <a:r>
              <a:rPr lang="en-US" altLang="zh-CN" smtClean="0"/>
              <a:t>IS_S2</a:t>
            </a:r>
            <a:r>
              <a:rPr lang="zh-CN" altLang="en-US" smtClean="0"/>
              <a:t>建立在视图</a:t>
            </a:r>
            <a:r>
              <a:rPr lang="en-US" altLang="zh-CN" smtClean="0"/>
              <a:t>IS_S1</a:t>
            </a:r>
            <a:r>
              <a:rPr lang="zh-CN" altLang="en-US" smtClean="0"/>
              <a:t>之上</a:t>
            </a:r>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85699" name="Rectangle 3"/>
          <p:cNvSpPr>
            <a:spLocks noGrp="1" noChangeArrowheads="1"/>
          </p:cNvSpPr>
          <p:nvPr>
            <p:ph type="body" idx="1"/>
          </p:nvPr>
        </p:nvSpPr>
        <p:spPr>
          <a:xfrm>
            <a:off x="611188" y="1196975"/>
            <a:ext cx="7772400" cy="4572000"/>
          </a:xfrm>
        </p:spPr>
        <p:txBody>
          <a:bodyPr/>
          <a:lstStyle/>
          <a:p>
            <a:pPr eaLnBrk="1" hangingPunct="1">
              <a:lnSpc>
                <a:spcPct val="90000"/>
              </a:lnSpc>
            </a:pPr>
            <a:r>
              <a:rPr lang="zh-CN" altLang="en-US" smtClean="0"/>
              <a:t>带表达式的视图</a:t>
            </a:r>
          </a:p>
          <a:p>
            <a:pPr lvl="1" eaLnBrk="1" hangingPunct="1">
              <a:lnSpc>
                <a:spcPct val="90000"/>
              </a:lnSpc>
            </a:pPr>
            <a:r>
              <a:rPr lang="zh-CN" altLang="en-US" smtClean="0"/>
              <a:t>在设计数据库时，为了减少数据冗余，基本表中只存放基本数据，由基本数据经过各种计算派生出的数据一般是不存储的。</a:t>
            </a:r>
          </a:p>
          <a:p>
            <a:pPr lvl="1" eaLnBrk="1" hangingPunct="1">
              <a:lnSpc>
                <a:spcPct val="90000"/>
              </a:lnSpc>
            </a:pPr>
            <a:r>
              <a:rPr lang="zh-CN" altLang="en-US" smtClean="0"/>
              <a:t>视图中的数据并不实际存储，所以定义视图时可以根据应用的需要，设置一些派生属性列，以方便应用程序的编制。</a:t>
            </a:r>
          </a:p>
          <a:p>
            <a:pPr lvl="1" eaLnBrk="1" hangingPunct="1">
              <a:lnSpc>
                <a:spcPct val="90000"/>
              </a:lnSpc>
            </a:pPr>
            <a:r>
              <a:rPr lang="zh-CN" altLang="en-US" smtClean="0"/>
              <a:t>派生属性称为虚拟列。带虚拟列的视图称为带表达式的视图。</a:t>
            </a:r>
          </a:p>
          <a:p>
            <a:pPr lvl="1" eaLnBrk="1" hangingPunct="1">
              <a:lnSpc>
                <a:spcPct val="90000"/>
              </a:lnSpc>
            </a:pPr>
            <a:r>
              <a:rPr lang="zh-CN" altLang="en-US" smtClean="0"/>
              <a:t>带表达式的视图必须明确定义组成视图的各个属性列名</a:t>
            </a:r>
            <a:endParaRPr lang="zh-CN" altLang="en-US" sz="2200" smtClean="0"/>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86723" name="Rectangle 3"/>
          <p:cNvSpPr>
            <a:spLocks noGrp="1" noChangeArrowheads="1"/>
          </p:cNvSpPr>
          <p:nvPr>
            <p:ph type="body" idx="1"/>
          </p:nvPr>
        </p:nvSpPr>
        <p:spPr/>
        <p:txBody>
          <a:bodyPr/>
          <a:lstStyle/>
          <a:p>
            <a:pPr eaLnBrk="1" hangingPunct="1">
              <a:buFont typeface="Wingdings" pitchFamily="2" charset="2"/>
              <a:buNone/>
            </a:pPr>
            <a:r>
              <a:rPr lang="en-US" altLang="zh-CN" smtClean="0"/>
              <a:t>[</a:t>
            </a:r>
            <a:r>
              <a:rPr lang="zh-CN" altLang="en-US" smtClean="0"/>
              <a:t>例</a:t>
            </a:r>
            <a:r>
              <a:rPr lang="en-US" altLang="zh-CN" smtClean="0"/>
              <a:t>6]  </a:t>
            </a:r>
            <a:r>
              <a:rPr lang="zh-CN" altLang="en-US" smtClean="0"/>
              <a:t>定义一个反映学生出生年份的视图。</a:t>
            </a:r>
          </a:p>
          <a:p>
            <a:pPr lvl="1" eaLnBrk="1" hangingPunct="1">
              <a:buFont typeface="Wingdings" pitchFamily="2" charset="2"/>
              <a:buNone/>
            </a:pPr>
            <a:r>
              <a:rPr lang="zh-CN" altLang="en-US" smtClean="0"/>
              <a:t>        </a:t>
            </a:r>
            <a:r>
              <a:rPr lang="en-US" altLang="zh-CN" sz="2200" smtClean="0"/>
              <a:t>CREATE  VIEW BT_S(Sno</a:t>
            </a:r>
            <a:r>
              <a:rPr lang="zh-CN" altLang="en-US" sz="2200" smtClean="0"/>
              <a:t>，</a:t>
            </a:r>
            <a:r>
              <a:rPr lang="en-US" altLang="zh-CN" sz="2200" smtClean="0"/>
              <a:t>Sname</a:t>
            </a:r>
            <a:r>
              <a:rPr lang="zh-CN" altLang="en-US" sz="2200" smtClean="0"/>
              <a:t>，</a:t>
            </a:r>
            <a:r>
              <a:rPr lang="en-US" altLang="zh-CN" sz="2200" smtClean="0"/>
              <a:t>Sbirth)</a:t>
            </a:r>
          </a:p>
          <a:p>
            <a:pPr lvl="1" eaLnBrk="1" hangingPunct="1">
              <a:buFont typeface="Wingdings" pitchFamily="2" charset="2"/>
              <a:buNone/>
            </a:pPr>
            <a:r>
              <a:rPr lang="en-US" altLang="zh-CN" sz="2200" smtClean="0"/>
              <a:t>               AS  SELECT Sno</a:t>
            </a:r>
            <a:r>
              <a:rPr lang="zh-CN" altLang="en-US" sz="2200" smtClean="0"/>
              <a:t>，</a:t>
            </a:r>
            <a:r>
              <a:rPr lang="en-US" altLang="zh-CN" sz="2200" smtClean="0"/>
              <a:t>Sname</a:t>
            </a:r>
            <a:r>
              <a:rPr lang="zh-CN" altLang="en-US" sz="2200" smtClean="0"/>
              <a:t>，</a:t>
            </a:r>
            <a:r>
              <a:rPr lang="en-US" altLang="zh-CN" sz="2200" smtClean="0"/>
              <a:t>2012-Sage</a:t>
            </a:r>
          </a:p>
          <a:p>
            <a:pPr lvl="1" eaLnBrk="1" hangingPunct="1">
              <a:buFont typeface="Wingdings" pitchFamily="2" charset="2"/>
              <a:buNone/>
            </a:pPr>
            <a:r>
              <a:rPr lang="en-US" altLang="zh-CN" sz="2200" smtClean="0"/>
              <a:t>              	    FROM  Student</a:t>
            </a:r>
            <a:r>
              <a:rPr lang="zh-CN" altLang="en-US" sz="2200" smtClean="0"/>
              <a:t>；</a:t>
            </a:r>
          </a:p>
          <a:p>
            <a:pPr lvl="1" eaLnBrk="1" hangingPunct="1">
              <a:buFont typeface="Wingdings" pitchFamily="2" charset="2"/>
              <a:buNone/>
            </a:pPr>
            <a:endParaRPr lang="en-US" altLang="zh-CN" sz="22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定义基本表（续）</a:t>
            </a:r>
          </a:p>
        </p:txBody>
      </p:sp>
      <p:sp>
        <p:nvSpPr>
          <p:cNvPr id="30723" name="Rectangle 3"/>
          <p:cNvSpPr>
            <a:spLocks noGrp="1" noChangeArrowheads="1"/>
          </p:cNvSpPr>
          <p:nvPr>
            <p:ph type="body" idx="1"/>
          </p:nvPr>
        </p:nvSpPr>
        <p:spPr/>
        <p:txBody>
          <a:bodyPr/>
          <a:lstStyle/>
          <a:p>
            <a:pPr algn="just" eaLnBrk="1" hangingPunct="1">
              <a:lnSpc>
                <a:spcPct val="90000"/>
              </a:lnSpc>
            </a:pPr>
            <a:r>
              <a:rPr lang="zh-CN" altLang="en-US" sz="2600" smtClean="0"/>
              <a:t>数据类型（续）</a:t>
            </a:r>
          </a:p>
          <a:p>
            <a:pPr lvl="1" algn="just" eaLnBrk="1" hangingPunct="1">
              <a:lnSpc>
                <a:spcPct val="110000"/>
              </a:lnSpc>
              <a:buFontTx/>
              <a:buChar char="•"/>
            </a:pPr>
            <a:r>
              <a:rPr lang="en-US" altLang="zh-CN" sz="2000" smtClean="0"/>
              <a:t>CHARTER(n)       </a:t>
            </a:r>
            <a:r>
              <a:rPr lang="zh-CN" altLang="en-US" sz="2000" smtClean="0"/>
              <a:t>长度为</a:t>
            </a:r>
            <a:r>
              <a:rPr lang="en-US" altLang="zh-CN" sz="2000" smtClean="0"/>
              <a:t>n</a:t>
            </a:r>
            <a:r>
              <a:rPr lang="zh-CN" altLang="en-US" sz="2000" smtClean="0"/>
              <a:t>的定长字符串。</a:t>
            </a:r>
          </a:p>
          <a:p>
            <a:pPr lvl="1" algn="just" eaLnBrk="1" hangingPunct="1">
              <a:lnSpc>
                <a:spcPct val="110000"/>
              </a:lnSpc>
              <a:buFontTx/>
              <a:buNone/>
            </a:pPr>
            <a:r>
              <a:rPr lang="zh-CN" altLang="en-US" sz="2000" smtClean="0"/>
              <a:t>    或</a:t>
            </a:r>
            <a:r>
              <a:rPr lang="en-US" altLang="zh-CN" sz="2000" smtClean="0"/>
              <a:t>CHAR(n)	</a:t>
            </a:r>
          </a:p>
          <a:p>
            <a:pPr lvl="1" algn="just" eaLnBrk="1" hangingPunct="1">
              <a:lnSpc>
                <a:spcPct val="110000"/>
              </a:lnSpc>
              <a:buFontTx/>
              <a:buChar char="•"/>
            </a:pPr>
            <a:r>
              <a:rPr lang="en-US" altLang="zh-CN" sz="2000" smtClean="0"/>
              <a:t>VARCHAR(n)	</a:t>
            </a:r>
            <a:r>
              <a:rPr lang="zh-CN" altLang="en-US" sz="2000" smtClean="0"/>
              <a:t>最大长度为</a:t>
            </a:r>
            <a:r>
              <a:rPr lang="en-US" altLang="zh-CN" sz="2000" smtClean="0"/>
              <a:t>n</a:t>
            </a:r>
            <a:r>
              <a:rPr lang="zh-CN" altLang="en-US" sz="2000" smtClean="0"/>
              <a:t>的变长字符串。</a:t>
            </a:r>
          </a:p>
          <a:p>
            <a:pPr lvl="1" algn="just" eaLnBrk="1" hangingPunct="1">
              <a:lnSpc>
                <a:spcPct val="110000"/>
              </a:lnSpc>
              <a:buFontTx/>
              <a:buChar char="•"/>
            </a:pPr>
            <a:r>
              <a:rPr lang="en-US" altLang="zh-CN" sz="2000" smtClean="0"/>
              <a:t>GRAPHIC(n) 	</a:t>
            </a:r>
            <a:r>
              <a:rPr lang="zh-CN" altLang="en-US" sz="2000" smtClean="0"/>
              <a:t>长度为</a:t>
            </a:r>
            <a:r>
              <a:rPr lang="en-US" altLang="zh-CN" sz="2000" smtClean="0"/>
              <a:t>n</a:t>
            </a:r>
            <a:r>
              <a:rPr lang="zh-CN" altLang="en-US" sz="2000" smtClean="0"/>
              <a:t>的定长图形字符串。</a:t>
            </a:r>
          </a:p>
          <a:p>
            <a:pPr lvl="1" algn="just" eaLnBrk="1" hangingPunct="1">
              <a:lnSpc>
                <a:spcPct val="110000"/>
              </a:lnSpc>
              <a:buFontTx/>
              <a:buChar char="•"/>
            </a:pPr>
            <a:r>
              <a:rPr lang="en-US" altLang="zh-CN" sz="2000" smtClean="0"/>
              <a:t>VARGRAPHIC(n)    </a:t>
            </a:r>
            <a:r>
              <a:rPr lang="zh-CN" altLang="en-US" sz="2000" smtClean="0"/>
              <a:t>最大长度为</a:t>
            </a:r>
            <a:r>
              <a:rPr lang="en-US" altLang="zh-CN" sz="2000" smtClean="0"/>
              <a:t>n</a:t>
            </a:r>
            <a:r>
              <a:rPr lang="zh-CN" altLang="en-US" sz="2000" smtClean="0"/>
              <a:t>的变长图形字符串。</a:t>
            </a:r>
          </a:p>
          <a:p>
            <a:pPr lvl="1" algn="just" eaLnBrk="1" hangingPunct="1">
              <a:lnSpc>
                <a:spcPct val="110000"/>
              </a:lnSpc>
              <a:buFontTx/>
              <a:buChar char="•"/>
            </a:pPr>
            <a:r>
              <a:rPr lang="en-US" altLang="zh-CN" sz="2000" smtClean="0"/>
              <a:t>DATE	                  </a:t>
            </a:r>
            <a:r>
              <a:rPr lang="zh-CN" altLang="en-US" sz="2000" smtClean="0"/>
              <a:t>日期型，格式为</a:t>
            </a:r>
            <a:r>
              <a:rPr lang="en-US" altLang="zh-CN" sz="2000" smtClean="0"/>
              <a:t>YYYY-MM-DD</a:t>
            </a:r>
            <a:r>
              <a:rPr lang="zh-CN" altLang="en-US" sz="2000" smtClean="0"/>
              <a:t>。</a:t>
            </a:r>
          </a:p>
          <a:p>
            <a:pPr lvl="1" algn="just" eaLnBrk="1" hangingPunct="1">
              <a:lnSpc>
                <a:spcPct val="110000"/>
              </a:lnSpc>
              <a:buFontTx/>
              <a:buChar char="•"/>
            </a:pPr>
            <a:r>
              <a:rPr lang="en-US" altLang="zh-CN" sz="2000" smtClean="0"/>
              <a:t>TIME	                  </a:t>
            </a:r>
            <a:r>
              <a:rPr lang="zh-CN" altLang="en-US" sz="2000" smtClean="0"/>
              <a:t>时间型，格式为</a:t>
            </a:r>
            <a:r>
              <a:rPr lang="en-US" altLang="zh-CN" sz="2000" smtClean="0"/>
              <a:t>HH.MM.SS</a:t>
            </a:r>
            <a:r>
              <a:rPr lang="zh-CN" altLang="en-US" sz="2000" smtClean="0"/>
              <a:t>。</a:t>
            </a:r>
          </a:p>
          <a:p>
            <a:pPr lvl="1" algn="just" eaLnBrk="1" hangingPunct="1">
              <a:lnSpc>
                <a:spcPct val="110000"/>
              </a:lnSpc>
              <a:buFontTx/>
              <a:buChar char="•"/>
            </a:pPr>
            <a:r>
              <a:rPr lang="en-US" altLang="zh-CN" sz="2000" smtClean="0"/>
              <a:t>TIMESTAMP	  </a:t>
            </a:r>
            <a:r>
              <a:rPr lang="zh-CN" altLang="en-US" sz="2000" smtClean="0"/>
              <a:t>日期加时间。 </a:t>
            </a: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87747" name="Rectangle 3"/>
          <p:cNvSpPr>
            <a:spLocks noGrp="1" noChangeArrowheads="1"/>
          </p:cNvSpPr>
          <p:nvPr>
            <p:ph type="body" idx="1"/>
          </p:nvPr>
        </p:nvSpPr>
        <p:spPr/>
        <p:txBody>
          <a:bodyPr/>
          <a:lstStyle/>
          <a:p>
            <a:pPr eaLnBrk="1" hangingPunct="1">
              <a:lnSpc>
                <a:spcPct val="120000"/>
              </a:lnSpc>
            </a:pPr>
            <a:r>
              <a:rPr lang="zh-CN" altLang="en-US" smtClean="0"/>
              <a:t>分组视图</a:t>
            </a:r>
          </a:p>
          <a:p>
            <a:pPr lvl="1" eaLnBrk="1" hangingPunct="1">
              <a:lnSpc>
                <a:spcPct val="120000"/>
              </a:lnSpc>
            </a:pPr>
            <a:r>
              <a:rPr lang="zh-CN" altLang="en-US" sz="3000" smtClean="0"/>
              <a:t>用带集函数和</a:t>
            </a:r>
            <a:r>
              <a:rPr lang="en-US" altLang="zh-CN" sz="3000" smtClean="0"/>
              <a:t>GROUP BY</a:t>
            </a:r>
            <a:r>
              <a:rPr lang="zh-CN" altLang="en-US" sz="3000" smtClean="0"/>
              <a:t>子句的查询来定义的视图称为分组视图</a:t>
            </a:r>
          </a:p>
          <a:p>
            <a:pPr lvl="1" eaLnBrk="1" hangingPunct="1">
              <a:lnSpc>
                <a:spcPct val="130000"/>
              </a:lnSpc>
              <a:spcBef>
                <a:spcPct val="30000"/>
              </a:spcBef>
            </a:pPr>
            <a:r>
              <a:rPr lang="zh-CN" altLang="en-US" sz="3000" smtClean="0"/>
              <a:t>分组视图必须明确定义组成视图的各个属性列名</a:t>
            </a:r>
          </a:p>
          <a:p>
            <a:pPr eaLnBrk="1" hangingPunct="1"/>
            <a:endParaRPr lang="en-US" altLang="zh-CN" sz="3400" smtClean="0"/>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88771" name="Rectangle 3"/>
          <p:cNvSpPr>
            <a:spLocks noGrp="1" noChangeArrowheads="1"/>
          </p:cNvSpPr>
          <p:nvPr>
            <p:ph type="body" idx="1"/>
          </p:nvPr>
        </p:nvSpPr>
        <p:spPr/>
        <p:txBody>
          <a:bodyPr/>
          <a:lstStyle/>
          <a:p>
            <a:pPr eaLnBrk="1" hangingPunct="1">
              <a:buFont typeface="Wingdings" pitchFamily="2" charset="2"/>
              <a:buNone/>
            </a:pPr>
            <a:r>
              <a:rPr lang="en-US" altLang="zh-CN" smtClean="0"/>
              <a:t>[</a:t>
            </a:r>
            <a:r>
              <a:rPr lang="zh-CN" altLang="en-US" smtClean="0"/>
              <a:t>例</a:t>
            </a:r>
            <a:r>
              <a:rPr lang="en-US" altLang="zh-CN" smtClean="0"/>
              <a:t>7]  </a:t>
            </a:r>
            <a:r>
              <a:rPr lang="zh-CN" altLang="en-US" smtClean="0"/>
              <a:t>将学生的学号及他的平均成绩定义为一个视图。</a:t>
            </a:r>
          </a:p>
          <a:p>
            <a:pPr eaLnBrk="1" hangingPunct="1">
              <a:buFont typeface="Wingdings" pitchFamily="2" charset="2"/>
              <a:buNone/>
            </a:pPr>
            <a:r>
              <a:rPr lang="zh-CN" altLang="en-US" smtClean="0"/>
              <a:t>	假设</a:t>
            </a:r>
            <a:r>
              <a:rPr lang="en-US" altLang="zh-CN" smtClean="0"/>
              <a:t>SC</a:t>
            </a:r>
            <a:r>
              <a:rPr lang="zh-CN" altLang="en-US" smtClean="0"/>
              <a:t>表中“成绩”列</a:t>
            </a:r>
            <a:r>
              <a:rPr lang="en-US" altLang="zh-CN" smtClean="0"/>
              <a:t>Grade</a:t>
            </a:r>
            <a:r>
              <a:rPr lang="zh-CN" altLang="en-US" smtClean="0"/>
              <a:t>为数字型</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a:t>
            </a:r>
            <a:r>
              <a:rPr lang="en-US" altLang="zh-CN" sz="2600" smtClean="0"/>
              <a:t>CREAT  VIEW S_G(Sno</a:t>
            </a:r>
            <a:r>
              <a:rPr lang="zh-CN" altLang="en-US" sz="2600" smtClean="0"/>
              <a:t>，</a:t>
            </a:r>
            <a:r>
              <a:rPr lang="en-US" altLang="zh-CN" sz="2600" smtClean="0"/>
              <a:t>Gavg)</a:t>
            </a:r>
          </a:p>
          <a:p>
            <a:pPr eaLnBrk="1" hangingPunct="1">
              <a:buFont typeface="Wingdings" pitchFamily="2" charset="2"/>
              <a:buNone/>
            </a:pPr>
            <a:r>
              <a:rPr lang="en-US" altLang="zh-CN" sz="2600" smtClean="0"/>
              <a:t>            AS  SELECT Sno</a:t>
            </a:r>
            <a:r>
              <a:rPr lang="zh-CN" altLang="en-US" sz="2600" smtClean="0"/>
              <a:t>，</a:t>
            </a:r>
            <a:r>
              <a:rPr lang="en-US" altLang="zh-CN" sz="2600" smtClean="0"/>
              <a:t>AVG(Grade)</a:t>
            </a:r>
          </a:p>
          <a:p>
            <a:pPr eaLnBrk="1" hangingPunct="1">
              <a:buFont typeface="Wingdings" pitchFamily="2" charset="2"/>
              <a:buNone/>
            </a:pPr>
            <a:r>
              <a:rPr lang="en-US" altLang="zh-CN" sz="2600" smtClean="0"/>
              <a:t>               FROM  SC</a:t>
            </a:r>
          </a:p>
          <a:p>
            <a:pPr eaLnBrk="1" hangingPunct="1">
              <a:buFont typeface="Wingdings" pitchFamily="2" charset="2"/>
              <a:buNone/>
            </a:pPr>
            <a:r>
              <a:rPr lang="en-US" altLang="zh-CN" sz="2600" smtClean="0"/>
              <a:t>               GROUP BY Sno</a:t>
            </a:r>
            <a:r>
              <a:rPr lang="zh-CN" altLang="en-US" sz="2600" smtClean="0"/>
              <a:t>；</a:t>
            </a: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89795" name="Rectangle 3"/>
          <p:cNvSpPr>
            <a:spLocks noGrp="1" noChangeArrowheads="1"/>
          </p:cNvSpPr>
          <p:nvPr>
            <p:ph type="body" idx="1"/>
          </p:nvPr>
        </p:nvSpPr>
        <p:spPr/>
        <p:txBody>
          <a:bodyPr/>
          <a:lstStyle/>
          <a:p>
            <a:pPr eaLnBrk="1" hangingPunct="1">
              <a:lnSpc>
                <a:spcPct val="140000"/>
              </a:lnSpc>
            </a:pPr>
            <a:r>
              <a:rPr lang="zh-CN" altLang="en-US" smtClean="0"/>
              <a:t>一类不易扩充的视图</a:t>
            </a:r>
          </a:p>
          <a:p>
            <a:pPr lvl="1" eaLnBrk="1" hangingPunct="1">
              <a:lnSpc>
                <a:spcPct val="140000"/>
              </a:lnSpc>
            </a:pPr>
            <a:r>
              <a:rPr lang="zh-CN" altLang="en-US" smtClean="0"/>
              <a:t>以 </a:t>
            </a:r>
            <a:r>
              <a:rPr lang="en-US" altLang="zh-CN" smtClean="0"/>
              <a:t>SELECT * </a:t>
            </a:r>
            <a:r>
              <a:rPr lang="zh-CN" altLang="en-US" smtClean="0"/>
              <a:t>方式创建的视图可扩充性差，应尽可能避免</a:t>
            </a:r>
          </a:p>
          <a:p>
            <a:pPr algn="just" eaLnBrk="1" hangingPunct="1">
              <a:buFont typeface="Wingdings" pitchFamily="2" charset="2"/>
              <a:buNone/>
            </a:pPr>
            <a:endParaRPr lang="zh-CN" altLang="en-US" sz="2100" smtClean="0">
              <a:ea typeface="黑体" pitchFamily="49" charset="-122"/>
            </a:endParaRPr>
          </a:p>
          <a:p>
            <a:pPr algn="just"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90819" name="Rectangle 3"/>
          <p:cNvSpPr>
            <a:spLocks noGrp="1" noChangeArrowheads="1"/>
          </p:cNvSpPr>
          <p:nvPr>
            <p:ph type="body" idx="1"/>
          </p:nvPr>
        </p:nvSpPr>
        <p:spPr>
          <a:xfrm>
            <a:off x="914400" y="1828800"/>
            <a:ext cx="7924800" cy="4114800"/>
          </a:xfrm>
        </p:spPr>
        <p:txBody>
          <a:bodyPr/>
          <a:lstStyle/>
          <a:p>
            <a:pPr algn="just" eaLnBrk="1" hangingPunct="1">
              <a:buFont typeface="Wingdings" pitchFamily="2" charset="2"/>
              <a:buNone/>
            </a:pPr>
            <a:r>
              <a:rPr lang="en-US" altLang="zh-CN" sz="2600" smtClean="0">
                <a:ea typeface="黑体" pitchFamily="49" charset="-122"/>
              </a:rPr>
              <a:t>[</a:t>
            </a:r>
            <a:r>
              <a:rPr lang="zh-CN" altLang="en-US" sz="2600" smtClean="0">
                <a:ea typeface="黑体" pitchFamily="49" charset="-122"/>
              </a:rPr>
              <a:t>例</a:t>
            </a:r>
            <a:r>
              <a:rPr lang="en-US" altLang="zh-CN" sz="2600" smtClean="0"/>
              <a:t>8]</a:t>
            </a:r>
            <a:r>
              <a:rPr lang="zh-CN" altLang="en-US" sz="2600" smtClean="0"/>
              <a:t>将</a:t>
            </a:r>
            <a:r>
              <a:rPr lang="en-US" altLang="zh-CN" sz="2600" smtClean="0"/>
              <a:t>Student</a:t>
            </a:r>
            <a:r>
              <a:rPr lang="zh-CN" altLang="en-US" sz="2600" smtClean="0"/>
              <a:t>表中所有女生记录定义为一个视图</a:t>
            </a:r>
          </a:p>
          <a:p>
            <a:pPr algn="just" eaLnBrk="1" hangingPunct="1">
              <a:buFont typeface="Wingdings" pitchFamily="2" charset="2"/>
              <a:buNone/>
            </a:pPr>
            <a:r>
              <a:rPr lang="zh-CN" altLang="en-US" sz="2100" smtClean="0"/>
              <a:t>       </a:t>
            </a:r>
            <a:r>
              <a:rPr lang="en-US" altLang="zh-CN" sz="2100" smtClean="0"/>
              <a:t>CREATE VIEW F_Student1</a:t>
            </a:r>
          </a:p>
          <a:p>
            <a:pPr algn="just" eaLnBrk="1" hangingPunct="1">
              <a:buFont typeface="Wingdings" pitchFamily="2" charset="2"/>
              <a:buNone/>
            </a:pPr>
            <a:r>
              <a:rPr lang="en-US" altLang="zh-CN" sz="2100" smtClean="0"/>
              <a:t>                                       (stdnum</a:t>
            </a:r>
            <a:r>
              <a:rPr lang="zh-CN" altLang="en-US" sz="2100" smtClean="0"/>
              <a:t>，</a:t>
            </a:r>
            <a:r>
              <a:rPr lang="en-US" altLang="zh-CN" sz="2100" smtClean="0"/>
              <a:t>name</a:t>
            </a:r>
            <a:r>
              <a:rPr lang="zh-CN" altLang="en-US" sz="2100" smtClean="0"/>
              <a:t>，</a:t>
            </a:r>
            <a:r>
              <a:rPr lang="en-US" altLang="zh-CN" sz="2100" smtClean="0"/>
              <a:t>sex</a:t>
            </a:r>
            <a:r>
              <a:rPr lang="zh-CN" altLang="en-US" sz="2100" smtClean="0"/>
              <a:t>，</a:t>
            </a:r>
            <a:r>
              <a:rPr lang="en-US" altLang="zh-CN" sz="2100" smtClean="0"/>
              <a:t>age</a:t>
            </a:r>
            <a:r>
              <a:rPr lang="zh-CN" altLang="en-US" sz="2100" smtClean="0"/>
              <a:t>，</a:t>
            </a:r>
            <a:r>
              <a:rPr lang="en-US" altLang="zh-CN" sz="2100" smtClean="0"/>
              <a:t>dept)</a:t>
            </a:r>
          </a:p>
          <a:p>
            <a:pPr algn="just" eaLnBrk="1" hangingPunct="1">
              <a:buFont typeface="Wingdings" pitchFamily="2" charset="2"/>
              <a:buNone/>
            </a:pPr>
            <a:r>
              <a:rPr lang="en-US" altLang="zh-CN" sz="2100" smtClean="0"/>
              <a:t>           AS  SELECT *</a:t>
            </a:r>
          </a:p>
          <a:p>
            <a:pPr algn="just" eaLnBrk="1" hangingPunct="1">
              <a:buFont typeface="Wingdings" pitchFamily="2" charset="2"/>
              <a:buNone/>
            </a:pPr>
            <a:r>
              <a:rPr lang="en-US" altLang="zh-CN" sz="2100" smtClean="0"/>
              <a:t>                  FROM  Student</a:t>
            </a:r>
          </a:p>
          <a:p>
            <a:pPr algn="just" eaLnBrk="1" hangingPunct="1">
              <a:buFont typeface="Wingdings" pitchFamily="2" charset="2"/>
              <a:buNone/>
            </a:pPr>
            <a:r>
              <a:rPr lang="en-US" altLang="zh-CN" sz="2100" smtClean="0"/>
              <a:t>                  WHERE Ssex='</a:t>
            </a:r>
            <a:r>
              <a:rPr lang="zh-CN" altLang="en-US" sz="2100" smtClean="0"/>
              <a:t>女</a:t>
            </a:r>
            <a:r>
              <a:rPr lang="en-US" altLang="zh-CN" sz="2100" smtClean="0"/>
              <a:t>'</a:t>
            </a:r>
            <a:r>
              <a:rPr lang="zh-CN" altLang="en-US" sz="2100" smtClean="0"/>
              <a:t>；</a:t>
            </a:r>
          </a:p>
          <a:p>
            <a:pPr algn="just" eaLnBrk="1" hangingPunct="1">
              <a:buFont typeface="Wingdings" pitchFamily="2" charset="2"/>
              <a:buNone/>
            </a:pPr>
            <a:endParaRPr lang="zh-CN" altLang="en-US" sz="2100" smtClean="0"/>
          </a:p>
          <a:p>
            <a:pPr algn="just" eaLnBrk="1" hangingPunct="1">
              <a:buFont typeface="Wingdings" pitchFamily="2" charset="2"/>
              <a:buNone/>
            </a:pPr>
            <a:r>
              <a:rPr lang="zh-CN" altLang="en-US" sz="2300" smtClean="0"/>
              <a:t>修改基表</a:t>
            </a:r>
            <a:r>
              <a:rPr lang="en-US" altLang="zh-CN" sz="2300" smtClean="0"/>
              <a:t>Student</a:t>
            </a:r>
            <a:r>
              <a:rPr lang="zh-CN" altLang="en-US" sz="2300" smtClean="0"/>
              <a:t>的结构后，</a:t>
            </a:r>
            <a:r>
              <a:rPr lang="en-US" altLang="zh-CN" sz="2300" smtClean="0"/>
              <a:t>Student</a:t>
            </a:r>
            <a:r>
              <a:rPr lang="zh-CN" altLang="en-US" sz="2300" smtClean="0"/>
              <a:t>表与</a:t>
            </a:r>
            <a:r>
              <a:rPr lang="en-US" altLang="zh-CN" sz="2300" smtClean="0"/>
              <a:t>F_Student1</a:t>
            </a:r>
            <a:r>
              <a:rPr lang="zh-CN" altLang="en-US" sz="2300" smtClean="0"/>
              <a:t>视图的映象关系被破坏，导致该视图不能正确工作。</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eaLnBrk="1" hangingPunct="1"/>
            <a:r>
              <a:rPr lang="en-US" altLang="zh-CN" sz="3800" smtClean="0"/>
              <a:t> </a:t>
            </a:r>
            <a:r>
              <a:rPr lang="zh-CN" altLang="en-US" sz="3800" smtClean="0"/>
              <a:t>建立视图（续）</a:t>
            </a:r>
          </a:p>
        </p:txBody>
      </p:sp>
      <p:sp>
        <p:nvSpPr>
          <p:cNvPr id="291843" name="Rectangle 3"/>
          <p:cNvSpPr>
            <a:spLocks noGrp="1" noChangeArrowheads="1"/>
          </p:cNvSpPr>
          <p:nvPr>
            <p:ph type="body" idx="1"/>
          </p:nvPr>
        </p:nvSpPr>
        <p:spPr/>
        <p:txBody>
          <a:bodyPr/>
          <a:lstStyle/>
          <a:p>
            <a:pPr algn="just" eaLnBrk="1" hangingPunct="1">
              <a:buFont typeface="Wingdings" pitchFamily="2" charset="2"/>
              <a:buNone/>
            </a:pPr>
            <a:r>
              <a:rPr lang="en-US" altLang="zh-CN" sz="2100" smtClean="0"/>
              <a:t>        CREATE VIEW F_Student2</a:t>
            </a:r>
          </a:p>
          <a:p>
            <a:pPr algn="just" eaLnBrk="1" hangingPunct="1">
              <a:buFont typeface="Wingdings" pitchFamily="2" charset="2"/>
              <a:buNone/>
            </a:pPr>
            <a:r>
              <a:rPr lang="en-US" altLang="zh-CN" sz="2100" smtClean="0"/>
              <a:t>                                    (stdnum</a:t>
            </a:r>
            <a:r>
              <a:rPr lang="zh-CN" altLang="en-US" sz="2100" smtClean="0"/>
              <a:t>，</a:t>
            </a:r>
            <a:r>
              <a:rPr lang="en-US" altLang="zh-CN" sz="2100" smtClean="0"/>
              <a:t>name</a:t>
            </a:r>
            <a:r>
              <a:rPr lang="zh-CN" altLang="en-US" sz="2100" smtClean="0"/>
              <a:t>，</a:t>
            </a:r>
            <a:r>
              <a:rPr lang="en-US" altLang="zh-CN" sz="2100" smtClean="0"/>
              <a:t>sex</a:t>
            </a:r>
            <a:r>
              <a:rPr lang="zh-CN" altLang="en-US" sz="2100" smtClean="0"/>
              <a:t>，</a:t>
            </a:r>
            <a:r>
              <a:rPr lang="en-US" altLang="zh-CN" sz="2100" smtClean="0"/>
              <a:t>age</a:t>
            </a:r>
            <a:r>
              <a:rPr lang="zh-CN" altLang="en-US" sz="2100" smtClean="0"/>
              <a:t>，</a:t>
            </a:r>
            <a:r>
              <a:rPr lang="en-US" altLang="zh-CN" sz="2100" smtClean="0"/>
              <a:t>dept)</a:t>
            </a:r>
          </a:p>
          <a:p>
            <a:pPr algn="just" eaLnBrk="1" hangingPunct="1">
              <a:buFont typeface="Wingdings" pitchFamily="2" charset="2"/>
              <a:buNone/>
            </a:pPr>
            <a:r>
              <a:rPr lang="en-US" altLang="zh-CN" sz="2100" smtClean="0"/>
              <a:t>           AS  SELECT Sno</a:t>
            </a:r>
            <a:r>
              <a:rPr lang="zh-CN" altLang="en-US" sz="2100" smtClean="0"/>
              <a:t>，</a:t>
            </a:r>
            <a:r>
              <a:rPr lang="en-US" altLang="zh-CN" sz="2100" smtClean="0"/>
              <a:t>Sname</a:t>
            </a:r>
            <a:r>
              <a:rPr lang="zh-CN" altLang="en-US" sz="2100" smtClean="0"/>
              <a:t>，</a:t>
            </a:r>
            <a:r>
              <a:rPr lang="en-US" altLang="zh-CN" sz="2100" smtClean="0"/>
              <a:t>Ssex</a:t>
            </a:r>
            <a:r>
              <a:rPr lang="zh-CN" altLang="en-US" sz="2100" smtClean="0"/>
              <a:t>，</a:t>
            </a:r>
            <a:r>
              <a:rPr lang="en-US" altLang="zh-CN" sz="2100" smtClean="0"/>
              <a:t>Sage</a:t>
            </a:r>
            <a:r>
              <a:rPr lang="zh-CN" altLang="en-US" sz="2100" smtClean="0"/>
              <a:t>，</a:t>
            </a:r>
            <a:r>
              <a:rPr lang="en-US" altLang="zh-CN" sz="2100" smtClean="0"/>
              <a:t>Sdept</a:t>
            </a:r>
          </a:p>
          <a:p>
            <a:pPr algn="just" eaLnBrk="1" hangingPunct="1">
              <a:buFont typeface="Wingdings" pitchFamily="2" charset="2"/>
              <a:buNone/>
            </a:pPr>
            <a:r>
              <a:rPr lang="en-US" altLang="zh-CN" sz="2100" smtClean="0"/>
              <a:t>                  FROM  Student</a:t>
            </a:r>
          </a:p>
          <a:p>
            <a:pPr algn="just" eaLnBrk="1" hangingPunct="1">
              <a:buFont typeface="Wingdings" pitchFamily="2" charset="2"/>
              <a:buNone/>
            </a:pPr>
            <a:r>
              <a:rPr lang="en-US" altLang="zh-CN" sz="2100" smtClean="0"/>
              <a:t>                  WHERE Ssex='</a:t>
            </a:r>
            <a:r>
              <a:rPr lang="zh-CN" altLang="en-US" sz="2100" smtClean="0"/>
              <a:t>女</a:t>
            </a:r>
            <a:r>
              <a:rPr lang="en-US" altLang="zh-CN" sz="2100" smtClean="0"/>
              <a:t>'</a:t>
            </a:r>
            <a:r>
              <a:rPr lang="zh-CN" altLang="en-US" sz="2100" smtClean="0"/>
              <a:t>；</a:t>
            </a:r>
          </a:p>
          <a:p>
            <a:pPr algn="just" eaLnBrk="1" hangingPunct="1">
              <a:buFont typeface="Wingdings" pitchFamily="2" charset="2"/>
              <a:buNone/>
            </a:pPr>
            <a:endParaRPr lang="zh-CN" altLang="en-US" sz="2600" smtClean="0"/>
          </a:p>
          <a:p>
            <a:pPr algn="just" eaLnBrk="1" hangingPunct="1">
              <a:buFont typeface="Wingdings" pitchFamily="2" charset="2"/>
              <a:buNone/>
            </a:pPr>
            <a:r>
              <a:rPr lang="zh-CN" altLang="en-US" sz="2600" smtClean="0"/>
              <a:t>为基表</a:t>
            </a:r>
            <a:r>
              <a:rPr lang="en-US" altLang="zh-CN" sz="2600" smtClean="0"/>
              <a:t>Student</a:t>
            </a:r>
            <a:r>
              <a:rPr lang="zh-CN" altLang="en-US" sz="2600" smtClean="0"/>
              <a:t>增加属性列不会破坏</a:t>
            </a:r>
            <a:r>
              <a:rPr lang="en-US" altLang="zh-CN" sz="2600" smtClean="0"/>
              <a:t>Student</a:t>
            </a:r>
            <a:r>
              <a:rPr lang="zh-CN" altLang="en-US" sz="2600" smtClean="0"/>
              <a:t>表与</a:t>
            </a:r>
            <a:r>
              <a:rPr lang="en-US" altLang="zh-CN" sz="2600" smtClean="0"/>
              <a:t>F_Student2</a:t>
            </a:r>
            <a:r>
              <a:rPr lang="zh-CN" altLang="en-US" sz="2600" smtClean="0"/>
              <a:t>视图的映象关系。</a:t>
            </a: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eaLnBrk="1" hangingPunct="1"/>
            <a:r>
              <a:rPr lang="en-US" altLang="zh-CN" smtClean="0"/>
              <a:t>2. </a:t>
            </a:r>
            <a:r>
              <a:rPr lang="zh-CN" altLang="en-US" smtClean="0"/>
              <a:t>删除视图</a:t>
            </a:r>
          </a:p>
        </p:txBody>
      </p:sp>
      <p:sp>
        <p:nvSpPr>
          <p:cNvPr id="292867" name="Rectangle 3"/>
          <p:cNvSpPr>
            <a:spLocks noGrp="1" noChangeArrowheads="1"/>
          </p:cNvSpPr>
          <p:nvPr>
            <p:ph type="body" idx="1"/>
          </p:nvPr>
        </p:nvSpPr>
        <p:spPr/>
        <p:txBody>
          <a:bodyPr/>
          <a:lstStyle/>
          <a:p>
            <a:pPr eaLnBrk="1" hangingPunct="1"/>
            <a:r>
              <a:rPr lang="zh-CN" altLang="en-US" smtClean="0"/>
              <a:t>语句格式</a:t>
            </a:r>
            <a:endParaRPr lang="zh-CN" altLang="en-US" sz="3400" smtClean="0"/>
          </a:p>
          <a:p>
            <a:pPr eaLnBrk="1" hangingPunct="1">
              <a:buFont typeface="Wingdings" pitchFamily="2" charset="2"/>
              <a:buNone/>
            </a:pPr>
            <a:r>
              <a:rPr lang="zh-CN" altLang="en-US" smtClean="0"/>
              <a:t>        </a:t>
            </a:r>
            <a:r>
              <a:rPr lang="en-US" altLang="zh-CN" smtClean="0"/>
              <a:t>DROP  VIEW  &lt;</a:t>
            </a:r>
            <a:r>
              <a:rPr lang="zh-CN" altLang="en-US" smtClean="0"/>
              <a:t>视图名</a:t>
            </a:r>
            <a:r>
              <a:rPr lang="en-US" altLang="zh-CN" smtClean="0"/>
              <a:t>&gt;</a:t>
            </a:r>
            <a:r>
              <a:rPr lang="zh-CN" altLang="en-US" smtClean="0"/>
              <a:t>；</a:t>
            </a:r>
          </a:p>
          <a:p>
            <a:pPr lvl="1" eaLnBrk="1" hangingPunct="1"/>
            <a:endParaRPr lang="zh-CN" altLang="en-US" smtClean="0"/>
          </a:p>
          <a:p>
            <a:pPr lvl="1" eaLnBrk="1" hangingPunct="1"/>
            <a:r>
              <a:rPr lang="zh-CN" altLang="en-US" smtClean="0"/>
              <a:t>该语句从数据字典中删除指定的视图定义</a:t>
            </a:r>
          </a:p>
          <a:p>
            <a:pPr lvl="1" eaLnBrk="1" hangingPunct="1"/>
            <a:r>
              <a:rPr lang="zh-CN" altLang="en-US" smtClean="0"/>
              <a:t>由该视图导出的其他视图定义仍在数据字典中，但已不能使用，必须显式删除</a:t>
            </a:r>
          </a:p>
          <a:p>
            <a:pPr lvl="1" eaLnBrk="1" hangingPunct="1"/>
            <a:r>
              <a:rPr lang="zh-CN" altLang="en-US" smtClean="0"/>
              <a:t>删除基表时，由该基表导出的所有视图定义都必须显式删除</a:t>
            </a:r>
          </a:p>
          <a:p>
            <a:pPr lvl="1"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r>
              <a:rPr lang="zh-CN" altLang="en-US" smtClean="0"/>
              <a:t>删除视图</a:t>
            </a:r>
            <a:r>
              <a:rPr lang="en-US" altLang="zh-CN" smtClean="0"/>
              <a:t>(</a:t>
            </a:r>
            <a:r>
              <a:rPr lang="zh-CN" altLang="en-US" smtClean="0"/>
              <a:t>续）</a:t>
            </a:r>
          </a:p>
        </p:txBody>
      </p:sp>
      <p:sp>
        <p:nvSpPr>
          <p:cNvPr id="293891" name="Rectangle 3"/>
          <p:cNvSpPr>
            <a:spLocks noGrp="1" noChangeArrowheads="1"/>
          </p:cNvSpPr>
          <p:nvPr>
            <p:ph type="body" idx="1"/>
          </p:nvPr>
        </p:nvSpPr>
        <p:spPr/>
        <p:txBody>
          <a:bodyPr/>
          <a:lstStyle/>
          <a:p>
            <a:pPr lvl="4" algn="just" eaLnBrk="1" hangingPunct="1">
              <a:buFont typeface="Wingdings" pitchFamily="2" charset="2"/>
              <a:buNone/>
            </a:pPr>
            <a:r>
              <a:rPr lang="en-US" altLang="zh-CN" sz="1800" smtClean="0"/>
              <a:t>  		</a:t>
            </a:r>
          </a:p>
          <a:p>
            <a:pPr algn="just" eaLnBrk="1" hangingPunct="1">
              <a:buFont typeface="Wingdings" pitchFamily="2" charset="2"/>
              <a:buNone/>
            </a:pPr>
            <a:r>
              <a:rPr lang="en-US" altLang="zh-CN" sz="2600" smtClean="0"/>
              <a:t>  </a:t>
            </a:r>
            <a:r>
              <a:rPr lang="en-US" altLang="zh-CN" smtClean="0"/>
              <a:t>[</a:t>
            </a:r>
            <a:r>
              <a:rPr lang="zh-CN" altLang="en-US" smtClean="0">
                <a:ea typeface="黑体" pitchFamily="49" charset="-122"/>
              </a:rPr>
              <a:t>例</a:t>
            </a:r>
            <a:r>
              <a:rPr lang="en-US" altLang="zh-CN" smtClean="0"/>
              <a:t>9]  </a:t>
            </a:r>
            <a:r>
              <a:rPr lang="zh-CN" altLang="en-US" smtClean="0"/>
              <a:t>删除视图</a:t>
            </a:r>
            <a:r>
              <a:rPr lang="en-US" altLang="zh-CN" smtClean="0"/>
              <a:t>IS_S1</a:t>
            </a:r>
          </a:p>
          <a:p>
            <a:pPr algn="just" eaLnBrk="1" hangingPunct="1">
              <a:buFont typeface="Wingdings" pitchFamily="2" charset="2"/>
              <a:buNone/>
            </a:pPr>
            <a:r>
              <a:rPr lang="en-US" altLang="zh-CN" sz="2600" smtClean="0"/>
              <a:t>     DROP VIEW IS_S1</a:t>
            </a:r>
            <a:r>
              <a:rPr lang="zh-CN" altLang="en-US" sz="2600" smtClean="0"/>
              <a:t>；</a:t>
            </a:r>
          </a:p>
          <a:p>
            <a:pPr algn="just" eaLnBrk="1" hangingPunct="1"/>
            <a:endParaRPr lang="zh-CN" altLang="en-US" smtClean="0"/>
          </a:p>
          <a:p>
            <a:pPr algn="just" eaLnBrk="1" hangingPunct="1">
              <a:buFont typeface="Wingdings" pitchFamily="2" charset="2"/>
              <a:buNone/>
            </a:pPr>
            <a:r>
              <a:rPr lang="zh-CN" altLang="en-US" smtClean="0"/>
              <a:t>  </a:t>
            </a:r>
            <a:r>
              <a:rPr lang="zh-CN" altLang="en-US" sz="2600" smtClean="0"/>
              <a:t>执行此语句后，</a:t>
            </a:r>
            <a:r>
              <a:rPr lang="en-US" altLang="zh-CN" sz="2600" smtClean="0"/>
              <a:t>IS_S1</a:t>
            </a:r>
            <a:r>
              <a:rPr lang="zh-CN" altLang="en-US" sz="2600" smtClean="0"/>
              <a:t>视图的定义将从数据字典中删除。由</a:t>
            </a:r>
            <a:r>
              <a:rPr lang="en-US" altLang="zh-CN" sz="2600" smtClean="0"/>
              <a:t>IS_S1</a:t>
            </a:r>
            <a:r>
              <a:rPr lang="zh-CN" altLang="en-US" sz="2600" smtClean="0"/>
              <a:t>视图导出</a:t>
            </a:r>
            <a:r>
              <a:rPr lang="en-US" altLang="zh-CN" sz="2600" smtClean="0"/>
              <a:t>IS_S2</a:t>
            </a:r>
            <a:r>
              <a:rPr lang="zh-CN" altLang="en-US" sz="2600" smtClean="0"/>
              <a:t>视图已无法使用，但其定义虽然仍在数据字典中。</a:t>
            </a:r>
            <a:endParaRPr lang="zh-CN" altLang="en-US"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r>
              <a:rPr lang="zh-CN" altLang="en-US" sz="3800" smtClean="0"/>
              <a:t>视    图</a:t>
            </a:r>
          </a:p>
        </p:txBody>
      </p:sp>
      <p:sp>
        <p:nvSpPr>
          <p:cNvPr id="294915" name="Rectangle 3"/>
          <p:cNvSpPr>
            <a:spLocks noGrp="1" noChangeArrowheads="1"/>
          </p:cNvSpPr>
          <p:nvPr>
            <p:ph type="body" idx="1"/>
          </p:nvPr>
        </p:nvSpPr>
        <p:spPr/>
        <p:txBody>
          <a:bodyPr/>
          <a:lstStyle/>
          <a:p>
            <a:pPr eaLnBrk="1" hangingPunct="1">
              <a:lnSpc>
                <a:spcPct val="110000"/>
              </a:lnSpc>
              <a:buFont typeface="Wingdings" pitchFamily="2" charset="2"/>
              <a:buNone/>
            </a:pPr>
            <a:r>
              <a:rPr lang="zh-CN" altLang="en-US" smtClean="0"/>
              <a:t>定义视图</a:t>
            </a:r>
          </a:p>
          <a:p>
            <a:pPr eaLnBrk="1" hangingPunct="1">
              <a:lnSpc>
                <a:spcPct val="110000"/>
              </a:lnSpc>
              <a:buFont typeface="Wingdings" pitchFamily="2" charset="2"/>
              <a:buNone/>
            </a:pPr>
            <a:r>
              <a:rPr lang="zh-CN" altLang="en-US" smtClean="0">
                <a:solidFill>
                  <a:schemeClr val="accent2"/>
                </a:solidFill>
              </a:rPr>
              <a:t>查询视图</a:t>
            </a:r>
          </a:p>
          <a:p>
            <a:pPr eaLnBrk="1" hangingPunct="1">
              <a:lnSpc>
                <a:spcPct val="110000"/>
              </a:lnSpc>
              <a:buFont typeface="Wingdings" pitchFamily="2" charset="2"/>
              <a:buNone/>
            </a:pPr>
            <a:r>
              <a:rPr lang="zh-CN" altLang="en-US" smtClean="0"/>
              <a:t>更新视图</a:t>
            </a:r>
          </a:p>
          <a:p>
            <a:pPr eaLnBrk="1" hangingPunct="1">
              <a:lnSpc>
                <a:spcPct val="110000"/>
              </a:lnSpc>
              <a:buFont typeface="Wingdings" pitchFamily="2" charset="2"/>
              <a:buNone/>
            </a:pPr>
            <a:r>
              <a:rPr lang="zh-CN" altLang="en-US" smtClean="0"/>
              <a:t>视图的作用</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eaLnBrk="1" hangingPunct="1"/>
            <a:r>
              <a:rPr lang="zh-CN" altLang="en-US" smtClean="0"/>
              <a:t>查询视图</a:t>
            </a:r>
          </a:p>
        </p:txBody>
      </p:sp>
      <p:sp>
        <p:nvSpPr>
          <p:cNvPr id="295939" name="Rectangle 3"/>
          <p:cNvSpPr>
            <a:spLocks noGrp="1" noChangeArrowheads="1"/>
          </p:cNvSpPr>
          <p:nvPr>
            <p:ph type="body" idx="1"/>
          </p:nvPr>
        </p:nvSpPr>
        <p:spPr/>
        <p:txBody>
          <a:bodyPr/>
          <a:lstStyle/>
          <a:p>
            <a:pPr eaLnBrk="1" hangingPunct="1">
              <a:lnSpc>
                <a:spcPct val="90000"/>
              </a:lnSpc>
              <a:spcAft>
                <a:spcPct val="30000"/>
              </a:spcAft>
            </a:pPr>
            <a:r>
              <a:rPr lang="zh-CN" altLang="en-US" smtClean="0"/>
              <a:t>从用户角度而言，查询视图与查询基本表的方法相同</a:t>
            </a:r>
          </a:p>
          <a:p>
            <a:pPr eaLnBrk="1" hangingPunct="1">
              <a:lnSpc>
                <a:spcPct val="90000"/>
              </a:lnSpc>
            </a:pPr>
            <a:r>
              <a:rPr lang="en-US" altLang="zh-CN" smtClean="0"/>
              <a:t>DBMS</a:t>
            </a:r>
            <a:r>
              <a:rPr lang="zh-CN" altLang="en-US" smtClean="0"/>
              <a:t>实现视图查询的方法</a:t>
            </a:r>
          </a:p>
          <a:p>
            <a:pPr lvl="1" eaLnBrk="1" hangingPunct="1">
              <a:lnSpc>
                <a:spcPct val="90000"/>
              </a:lnSpc>
            </a:pPr>
            <a:r>
              <a:rPr lang="zh-CN" altLang="en-US" smtClean="0"/>
              <a:t>视图实体化法（</a:t>
            </a:r>
            <a:r>
              <a:rPr lang="en-US" altLang="zh-CN" smtClean="0"/>
              <a:t>View Materialization</a:t>
            </a:r>
            <a:r>
              <a:rPr lang="zh-CN" altLang="en-US" smtClean="0"/>
              <a:t>）</a:t>
            </a:r>
            <a:endParaRPr lang="zh-CN" altLang="en-US" sz="2200" smtClean="0"/>
          </a:p>
          <a:p>
            <a:pPr lvl="2" eaLnBrk="1" hangingPunct="1">
              <a:lnSpc>
                <a:spcPct val="110000"/>
              </a:lnSpc>
            </a:pPr>
            <a:r>
              <a:rPr lang="zh-CN" altLang="en-US" smtClean="0"/>
              <a:t>进行有效性检查，检查所查询的视图是否存在。如果存在，则从数据字典中取出视图的定义</a:t>
            </a:r>
          </a:p>
          <a:p>
            <a:pPr lvl="2" eaLnBrk="1" hangingPunct="1">
              <a:lnSpc>
                <a:spcPct val="110000"/>
              </a:lnSpc>
            </a:pPr>
            <a:r>
              <a:rPr lang="zh-CN" altLang="en-US" smtClean="0"/>
              <a:t>执行视图定义，将视图临时实体化，生成临时表</a:t>
            </a:r>
          </a:p>
          <a:p>
            <a:pPr lvl="2" eaLnBrk="1" hangingPunct="1">
              <a:lnSpc>
                <a:spcPct val="110000"/>
              </a:lnSpc>
            </a:pPr>
            <a:r>
              <a:rPr lang="zh-CN" altLang="en-US" smtClean="0"/>
              <a:t>将查询视图转换为查询临时表</a:t>
            </a:r>
          </a:p>
          <a:p>
            <a:pPr lvl="2" eaLnBrk="1" hangingPunct="1">
              <a:lnSpc>
                <a:spcPct val="110000"/>
              </a:lnSpc>
            </a:pPr>
            <a:r>
              <a:rPr lang="zh-CN" altLang="en-US" smtClean="0"/>
              <a:t>查询完毕删除被实体化的视图</a:t>
            </a:r>
            <a:r>
              <a:rPr lang="en-US" altLang="zh-CN" smtClean="0"/>
              <a:t>(</a:t>
            </a:r>
            <a:r>
              <a:rPr lang="zh-CN" altLang="en-US" smtClean="0"/>
              <a:t>临时表</a:t>
            </a:r>
            <a:r>
              <a:rPr lang="en-US" altLang="zh-CN" smtClean="0"/>
              <a:t>)</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zh-CN" altLang="en-US" smtClean="0"/>
              <a:t>查询视图（续）</a:t>
            </a:r>
          </a:p>
        </p:txBody>
      </p:sp>
      <p:sp>
        <p:nvSpPr>
          <p:cNvPr id="296963" name="Rectangle 3"/>
          <p:cNvSpPr>
            <a:spLocks noGrp="1" noChangeArrowheads="1"/>
          </p:cNvSpPr>
          <p:nvPr>
            <p:ph type="body" idx="1"/>
          </p:nvPr>
        </p:nvSpPr>
        <p:spPr/>
        <p:txBody>
          <a:bodyPr/>
          <a:lstStyle/>
          <a:p>
            <a:pPr lvl="1" eaLnBrk="1" hangingPunct="1"/>
            <a:r>
              <a:rPr lang="zh-CN" altLang="en-US" sz="3000" smtClean="0"/>
              <a:t>视图消解法（</a:t>
            </a:r>
            <a:r>
              <a:rPr lang="en-US" altLang="zh-CN" sz="3000" smtClean="0"/>
              <a:t>View Resolution</a:t>
            </a:r>
            <a:r>
              <a:rPr lang="zh-CN" altLang="en-US" sz="3000" smtClean="0"/>
              <a:t>）</a:t>
            </a:r>
          </a:p>
          <a:p>
            <a:pPr lvl="2" eaLnBrk="1" hangingPunct="1">
              <a:lnSpc>
                <a:spcPct val="110000"/>
              </a:lnSpc>
            </a:pPr>
            <a:r>
              <a:rPr lang="zh-CN" altLang="en-US" sz="2600" smtClean="0"/>
              <a:t>进行有效性检查，检查查询的表、视图等是否存在。如果存在，则从数据字典中取出视图的定义</a:t>
            </a:r>
          </a:p>
          <a:p>
            <a:pPr lvl="2" eaLnBrk="1" hangingPunct="1">
              <a:lnSpc>
                <a:spcPct val="110000"/>
              </a:lnSpc>
            </a:pPr>
            <a:r>
              <a:rPr lang="zh-CN" altLang="en-US" sz="2600" smtClean="0"/>
              <a:t>把视图定义中的子查询与用户的查询结合起来，转换成等价的对基本表的查询</a:t>
            </a:r>
          </a:p>
          <a:p>
            <a:pPr lvl="2" eaLnBrk="1" hangingPunct="1">
              <a:lnSpc>
                <a:spcPct val="110000"/>
              </a:lnSpc>
            </a:pPr>
            <a:r>
              <a:rPr lang="zh-CN" altLang="en-US" sz="2600" smtClean="0"/>
              <a:t>执行修正后的查询</a:t>
            </a:r>
          </a:p>
          <a:p>
            <a:pPr lvl="1" eaLnBrk="1" hangingPunct="1"/>
            <a:endParaRPr lang="en-US" altLang="zh-CN" sz="30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定义基本表（续）</a:t>
            </a:r>
          </a:p>
        </p:txBody>
      </p:sp>
      <p:sp>
        <p:nvSpPr>
          <p:cNvPr id="31747" name="Rectangle 3"/>
          <p:cNvSpPr>
            <a:spLocks noGrp="1" noChangeArrowheads="1"/>
          </p:cNvSpPr>
          <p:nvPr>
            <p:ph type="body" idx="1"/>
          </p:nvPr>
        </p:nvSpPr>
        <p:spPr/>
        <p:txBody>
          <a:bodyPr/>
          <a:lstStyle/>
          <a:p>
            <a:pPr algn="just" eaLnBrk="1" hangingPunct="1">
              <a:lnSpc>
                <a:spcPct val="90000"/>
              </a:lnSpc>
            </a:pPr>
            <a:r>
              <a:rPr lang="zh-CN" altLang="en-US" dirty="0" smtClean="0"/>
              <a:t>数据类型（续）</a:t>
            </a:r>
          </a:p>
          <a:p>
            <a:pPr lvl="1" algn="just" eaLnBrk="1" hangingPunct="1">
              <a:lnSpc>
                <a:spcPct val="90000"/>
              </a:lnSpc>
            </a:pPr>
            <a:r>
              <a:rPr lang="en-US" altLang="zh-CN" dirty="0" smtClean="0"/>
              <a:t>ORACLE SQL</a:t>
            </a:r>
            <a:r>
              <a:rPr lang="zh-CN" altLang="en-US" dirty="0" smtClean="0"/>
              <a:t>支持的数据类型</a:t>
            </a:r>
          </a:p>
          <a:p>
            <a:pPr lvl="2" algn="just" eaLnBrk="1" hangingPunct="1">
              <a:lnSpc>
                <a:spcPct val="90000"/>
              </a:lnSpc>
            </a:pPr>
            <a:r>
              <a:rPr lang="en-US" altLang="zh-CN" dirty="0" smtClean="0"/>
              <a:t>VARCHAR2(n) </a:t>
            </a:r>
            <a:r>
              <a:rPr lang="zh-CN" altLang="en-US" dirty="0" smtClean="0"/>
              <a:t>，  </a:t>
            </a:r>
            <a:r>
              <a:rPr lang="en-US" altLang="zh-CN" dirty="0" smtClean="0"/>
              <a:t>&lt;4000</a:t>
            </a:r>
          </a:p>
          <a:p>
            <a:pPr lvl="2" algn="just" eaLnBrk="1" hangingPunct="1">
              <a:lnSpc>
                <a:spcPct val="90000"/>
              </a:lnSpc>
            </a:pPr>
            <a:r>
              <a:rPr lang="en-US" altLang="zh-CN" dirty="0" smtClean="0"/>
              <a:t>CHAR(n)</a:t>
            </a:r>
          </a:p>
          <a:p>
            <a:pPr lvl="2" algn="just" eaLnBrk="1" hangingPunct="1">
              <a:lnSpc>
                <a:spcPct val="90000"/>
              </a:lnSpc>
            </a:pPr>
            <a:r>
              <a:rPr lang="en-US" altLang="zh-CN" dirty="0" smtClean="0"/>
              <a:t>NUMBER[(p[,q])]</a:t>
            </a:r>
          </a:p>
          <a:p>
            <a:pPr lvl="2" algn="just" eaLnBrk="1" hangingPunct="1">
              <a:lnSpc>
                <a:spcPct val="90000"/>
              </a:lnSpc>
            </a:pPr>
            <a:r>
              <a:rPr lang="en-US" altLang="zh-CN" dirty="0" smtClean="0"/>
              <a:t>DATE</a:t>
            </a:r>
          </a:p>
          <a:p>
            <a:pPr lvl="2" algn="just" eaLnBrk="1" hangingPunct="1">
              <a:lnSpc>
                <a:spcPct val="90000"/>
              </a:lnSpc>
            </a:pPr>
            <a:r>
              <a:rPr lang="en-US" altLang="zh-CN" dirty="0" smtClean="0"/>
              <a:t>LONG</a:t>
            </a:r>
          </a:p>
          <a:p>
            <a:pPr lvl="2" algn="just" eaLnBrk="1" hangingPunct="1">
              <a:lnSpc>
                <a:spcPct val="90000"/>
              </a:lnSpc>
            </a:pPr>
            <a:r>
              <a:rPr lang="en-US" altLang="zh-CN" dirty="0" smtClean="0"/>
              <a:t>RAW</a:t>
            </a:r>
          </a:p>
          <a:p>
            <a:pPr lvl="2" algn="just" eaLnBrk="1" hangingPunct="1">
              <a:lnSpc>
                <a:spcPct val="90000"/>
              </a:lnSpc>
              <a:buFont typeface="Wingdings" pitchFamily="2" charset="2"/>
              <a:buNone/>
            </a:pPr>
            <a:r>
              <a:rPr lang="en-US" altLang="zh-CN" dirty="0" smtClean="0"/>
              <a:t>   </a:t>
            </a:r>
            <a:r>
              <a:rPr lang="zh-CN" altLang="en-US" dirty="0" smtClean="0"/>
              <a:t>或  </a:t>
            </a:r>
            <a:r>
              <a:rPr lang="en-US" altLang="zh-CN" dirty="0" smtClean="0"/>
              <a:t>LONGRAW</a:t>
            </a:r>
          </a:p>
          <a:p>
            <a:pPr lvl="2" algn="just" eaLnBrk="1" hangingPunct="1">
              <a:lnSpc>
                <a:spcPct val="90000"/>
              </a:lnSpc>
            </a:pPr>
            <a:r>
              <a:rPr lang="en-US" altLang="zh-CN" dirty="0" smtClean="0"/>
              <a:t>BLOB(</a:t>
            </a:r>
            <a:r>
              <a:rPr lang="zh-CN" altLang="en-US" dirty="0" smtClean="0"/>
              <a:t>二进制）</a:t>
            </a:r>
            <a:endParaRPr lang="en-US" altLang="zh-CN" dirty="0" smtClean="0"/>
          </a:p>
          <a:p>
            <a:pPr lvl="2" algn="just" eaLnBrk="1" hangingPunct="1">
              <a:lnSpc>
                <a:spcPct val="90000"/>
              </a:lnSpc>
            </a:pPr>
            <a:r>
              <a:rPr lang="en-US" altLang="zh-CN" dirty="0" smtClean="0"/>
              <a:t>CLOB</a:t>
            </a:r>
            <a:r>
              <a:rPr lang="zh-CN" altLang="en-US" dirty="0" smtClean="0"/>
              <a:t>（字符串）</a:t>
            </a:r>
            <a:endParaRPr lang="en-US" altLang="zh-CN" dirty="0" smtClean="0"/>
          </a:p>
          <a:p>
            <a:pPr algn="just" eaLnBrk="1" hangingPunct="1">
              <a:lnSpc>
                <a:spcPct val="90000"/>
              </a:lnSpc>
            </a:pPr>
            <a:endParaRPr lang="en-US" altLang="zh-CN" dirty="0" smtClean="0"/>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r>
              <a:rPr lang="zh-CN" altLang="en-US" smtClean="0"/>
              <a:t>查询视图（续）</a:t>
            </a:r>
          </a:p>
        </p:txBody>
      </p:sp>
      <p:sp>
        <p:nvSpPr>
          <p:cNvPr id="297987"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smtClean="0"/>
              <a:t>[</a:t>
            </a:r>
            <a:r>
              <a:rPr lang="zh-CN" altLang="en-US" sz="2600" smtClean="0"/>
              <a:t>例</a:t>
            </a:r>
            <a:r>
              <a:rPr lang="en-US" altLang="zh-CN" sz="2600" smtClean="0"/>
              <a:t>1]  </a:t>
            </a:r>
            <a:r>
              <a:rPr lang="zh-CN" altLang="en-US" sz="2600" smtClean="0"/>
              <a:t>在信息系学生的视图中找出年龄小于</a:t>
            </a:r>
            <a:r>
              <a:rPr lang="en-US" altLang="zh-CN" sz="2600" smtClean="0"/>
              <a:t>20</a:t>
            </a:r>
            <a:r>
              <a:rPr lang="zh-CN" altLang="en-US" sz="2600" smtClean="0"/>
              <a:t>岁的学生。</a:t>
            </a:r>
          </a:p>
          <a:p>
            <a:pPr lvl="1" eaLnBrk="1" hangingPunct="1">
              <a:lnSpc>
                <a:spcPct val="90000"/>
              </a:lnSpc>
              <a:buFont typeface="Wingdings" pitchFamily="2" charset="2"/>
              <a:buNone/>
            </a:pPr>
            <a:r>
              <a:rPr lang="zh-CN" altLang="en-US" sz="2200" smtClean="0"/>
              <a:t>        </a:t>
            </a:r>
            <a:r>
              <a:rPr lang="en-US" altLang="zh-CN" sz="2200" smtClean="0"/>
              <a:t>SELECT  Sno</a:t>
            </a:r>
            <a:r>
              <a:rPr lang="zh-CN" altLang="en-US" sz="2200" smtClean="0"/>
              <a:t>，</a:t>
            </a:r>
            <a:r>
              <a:rPr lang="en-US" altLang="zh-CN" sz="2200" smtClean="0"/>
              <a:t>Sage</a:t>
            </a:r>
          </a:p>
          <a:p>
            <a:pPr lvl="1" eaLnBrk="1" hangingPunct="1">
              <a:lnSpc>
                <a:spcPct val="90000"/>
              </a:lnSpc>
              <a:buFont typeface="Wingdings" pitchFamily="2" charset="2"/>
              <a:buNone/>
            </a:pPr>
            <a:r>
              <a:rPr lang="en-US" altLang="zh-CN" sz="2200" smtClean="0"/>
              <a:t>        FROM  IS_Student</a:t>
            </a:r>
          </a:p>
          <a:p>
            <a:pPr lvl="1" eaLnBrk="1" hangingPunct="1">
              <a:lnSpc>
                <a:spcPct val="90000"/>
              </a:lnSpc>
              <a:buFont typeface="Wingdings" pitchFamily="2" charset="2"/>
              <a:buNone/>
            </a:pPr>
            <a:r>
              <a:rPr lang="en-US" altLang="zh-CN" sz="2200" smtClean="0"/>
              <a:t>        WHERE  Sage&lt;20</a:t>
            </a:r>
            <a:r>
              <a:rPr lang="zh-CN" altLang="en-US" sz="2200" smtClean="0"/>
              <a:t>；</a:t>
            </a:r>
          </a:p>
          <a:p>
            <a:pPr lvl="1" eaLnBrk="1" hangingPunct="1">
              <a:lnSpc>
                <a:spcPct val="90000"/>
              </a:lnSpc>
              <a:buFont typeface="Wingdings" pitchFamily="2" charset="2"/>
              <a:buNone/>
            </a:pPr>
            <a:r>
              <a:rPr lang="en-US" altLang="zh-CN" sz="2200" smtClean="0"/>
              <a:t>IS_Student</a:t>
            </a:r>
            <a:r>
              <a:rPr lang="zh-CN" altLang="en-US" sz="2200" smtClean="0"/>
              <a:t>视图的定义</a:t>
            </a:r>
            <a:r>
              <a:rPr lang="en-US" altLang="zh-CN" sz="2200" smtClean="0"/>
              <a:t>(</a:t>
            </a:r>
            <a:r>
              <a:rPr lang="zh-CN" altLang="en-US" sz="2200" smtClean="0"/>
              <a:t>视图定义例</a:t>
            </a:r>
            <a:r>
              <a:rPr lang="en-US" altLang="zh-CN" sz="2200" smtClean="0"/>
              <a:t>1)</a:t>
            </a:r>
            <a:r>
              <a:rPr lang="zh-CN" altLang="en-US" sz="2200" smtClean="0"/>
              <a:t>：</a:t>
            </a:r>
          </a:p>
          <a:p>
            <a:pPr lvl="1" eaLnBrk="1" hangingPunct="1">
              <a:lnSpc>
                <a:spcPct val="90000"/>
              </a:lnSpc>
              <a:buFont typeface="Wingdings" pitchFamily="2" charset="2"/>
              <a:buNone/>
            </a:pPr>
            <a:r>
              <a:rPr lang="zh-CN" altLang="en-US" sz="2200" smtClean="0"/>
              <a:t>        </a:t>
            </a:r>
            <a:r>
              <a:rPr lang="en-US" altLang="zh-CN" sz="2200" smtClean="0"/>
              <a:t>CREATE VIEW IS_Student</a:t>
            </a:r>
          </a:p>
          <a:p>
            <a:pPr lvl="1" eaLnBrk="1" hangingPunct="1">
              <a:lnSpc>
                <a:spcPct val="90000"/>
              </a:lnSpc>
              <a:buFont typeface="Wingdings" pitchFamily="2" charset="2"/>
              <a:buNone/>
            </a:pPr>
            <a:r>
              <a:rPr lang="en-US" altLang="zh-CN" sz="2200" smtClean="0"/>
              <a:t>               AS </a:t>
            </a:r>
          </a:p>
          <a:p>
            <a:pPr lvl="1" eaLnBrk="1" hangingPunct="1">
              <a:lnSpc>
                <a:spcPct val="90000"/>
              </a:lnSpc>
              <a:buFont typeface="Wingdings" pitchFamily="2" charset="2"/>
              <a:buNone/>
            </a:pPr>
            <a:r>
              <a:rPr lang="en-US" altLang="zh-CN" sz="2200" smtClean="0"/>
              <a:t>               SELECT Sno</a:t>
            </a:r>
            <a:r>
              <a:rPr lang="zh-CN" altLang="en-US" sz="2200" smtClean="0"/>
              <a:t>，</a:t>
            </a:r>
            <a:r>
              <a:rPr lang="en-US" altLang="zh-CN" sz="2200" smtClean="0"/>
              <a:t>Sname</a:t>
            </a:r>
            <a:r>
              <a:rPr lang="zh-CN" altLang="en-US" sz="2200" smtClean="0"/>
              <a:t>，</a:t>
            </a:r>
            <a:r>
              <a:rPr lang="en-US" altLang="zh-CN" sz="2200" smtClean="0"/>
              <a:t>Sage</a:t>
            </a:r>
          </a:p>
          <a:p>
            <a:pPr lvl="1" eaLnBrk="1" hangingPunct="1">
              <a:lnSpc>
                <a:spcPct val="90000"/>
              </a:lnSpc>
              <a:buFont typeface="Wingdings" pitchFamily="2" charset="2"/>
              <a:buNone/>
            </a:pPr>
            <a:r>
              <a:rPr lang="en-US" altLang="zh-CN" sz="2200" smtClean="0"/>
              <a:t>               FROM  Student</a:t>
            </a:r>
          </a:p>
          <a:p>
            <a:pPr lvl="1" eaLnBrk="1" hangingPunct="1">
              <a:lnSpc>
                <a:spcPct val="90000"/>
              </a:lnSpc>
              <a:buFont typeface="Wingdings" pitchFamily="2" charset="2"/>
              <a:buNone/>
            </a:pPr>
            <a:r>
              <a:rPr lang="en-US" altLang="zh-CN" sz="2200" smtClean="0"/>
              <a:t>               WHERE  Sdept= 'IS‘</a:t>
            </a:r>
            <a:r>
              <a:rPr lang="zh-CN" altLang="en-US" sz="2200" smtClean="0"/>
              <a:t>；</a:t>
            </a:r>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r>
              <a:rPr lang="zh-CN" altLang="en-US" smtClean="0"/>
              <a:t>查询视图（续）</a:t>
            </a:r>
          </a:p>
        </p:txBody>
      </p:sp>
      <p:sp>
        <p:nvSpPr>
          <p:cNvPr id="299011" name="Rectangle 3"/>
          <p:cNvSpPr>
            <a:spLocks noGrp="1" noChangeArrowheads="1"/>
          </p:cNvSpPr>
          <p:nvPr>
            <p:ph type="body" idx="1"/>
          </p:nvPr>
        </p:nvSpPr>
        <p:spPr/>
        <p:txBody>
          <a:bodyPr/>
          <a:lstStyle/>
          <a:p>
            <a:pPr lvl="1" eaLnBrk="1" hangingPunct="1"/>
            <a:r>
              <a:rPr lang="zh-CN" altLang="en-US" smtClean="0"/>
              <a:t>视图实体化法</a:t>
            </a:r>
          </a:p>
          <a:p>
            <a:pPr lvl="1" eaLnBrk="1" hangingPunct="1"/>
            <a:endParaRPr lang="zh-CN" altLang="en-US" smtClean="0"/>
          </a:p>
          <a:p>
            <a:pPr lvl="1" eaLnBrk="1" hangingPunct="1"/>
            <a:r>
              <a:rPr lang="zh-CN" altLang="en-US" smtClean="0"/>
              <a:t>视图消解法</a:t>
            </a:r>
          </a:p>
          <a:p>
            <a:pPr lvl="1" eaLnBrk="1" hangingPunct="1">
              <a:buFont typeface="Wingdings" pitchFamily="2" charset="2"/>
              <a:buNone/>
            </a:pPr>
            <a:r>
              <a:rPr lang="zh-CN" altLang="en-US" smtClean="0"/>
              <a:t>转换后的查询语句为：</a:t>
            </a:r>
          </a:p>
          <a:p>
            <a:pPr lvl="1" eaLnBrk="1" hangingPunct="1">
              <a:buFont typeface="Wingdings" pitchFamily="2" charset="2"/>
              <a:buNone/>
            </a:pPr>
            <a:r>
              <a:rPr lang="en-US" altLang="zh-CN" smtClean="0"/>
              <a:t>SELECT  Sno</a:t>
            </a:r>
            <a:r>
              <a:rPr lang="zh-CN" altLang="en-US" smtClean="0"/>
              <a:t>，</a:t>
            </a:r>
            <a:r>
              <a:rPr lang="en-US" altLang="zh-CN" smtClean="0"/>
              <a:t>Sage       </a:t>
            </a:r>
          </a:p>
          <a:p>
            <a:pPr lvl="1" eaLnBrk="1" hangingPunct="1">
              <a:buFont typeface="Wingdings" pitchFamily="2" charset="2"/>
              <a:buNone/>
            </a:pPr>
            <a:r>
              <a:rPr lang="en-US" altLang="zh-CN" smtClean="0"/>
              <a:t>FROM  Student</a:t>
            </a:r>
          </a:p>
          <a:p>
            <a:pPr lvl="1" eaLnBrk="1" hangingPunct="1">
              <a:buFont typeface="Wingdings" pitchFamily="2" charset="2"/>
              <a:buNone/>
            </a:pPr>
            <a:r>
              <a:rPr lang="en-US" altLang="zh-CN" smtClean="0"/>
              <a:t>WHERE  Sdept= 'IS'  AND  Sage&lt;20</a:t>
            </a:r>
            <a:r>
              <a:rPr lang="zh-CN" altLang="en-US" smtClean="0"/>
              <a:t>；</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034" name="Object 2"/>
          <p:cNvGraphicFramePr>
            <a:graphicFrameLocks noChangeAspect="1"/>
          </p:cNvGraphicFramePr>
          <p:nvPr/>
        </p:nvGraphicFramePr>
        <p:xfrm>
          <a:off x="1524000" y="1143000"/>
          <a:ext cx="11811000" cy="7620000"/>
        </p:xfrm>
        <a:graphic>
          <a:graphicData uri="http://schemas.openxmlformats.org/presentationml/2006/ole">
            <mc:AlternateContent xmlns:mc="http://schemas.openxmlformats.org/markup-compatibility/2006">
              <mc:Choice xmlns:v="urn:schemas-microsoft-com:vml" Requires="v">
                <p:oleObj spid="_x0000_s300050" name="文档" r:id="rId4" imgW="7972425" imgH="3990975" progId="Word.Document.8">
                  <p:embed/>
                </p:oleObj>
              </mc:Choice>
              <mc:Fallback>
                <p:oleObj name="文档" r:id="rId4" imgW="7972425" imgH="399097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143000"/>
                        <a:ext cx="11811000" cy="7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r>
              <a:rPr lang="zh-CN" altLang="en-US" smtClean="0"/>
              <a:t>查询视图（续）</a:t>
            </a:r>
          </a:p>
        </p:txBody>
      </p:sp>
      <p:sp>
        <p:nvSpPr>
          <p:cNvPr id="301059" name="Rectangle 3"/>
          <p:cNvSpPr>
            <a:spLocks noGrp="1" noChangeArrowheads="1"/>
          </p:cNvSpPr>
          <p:nvPr>
            <p:ph type="body" idx="1"/>
          </p:nvPr>
        </p:nvSpPr>
        <p:spPr/>
        <p:txBody>
          <a:bodyPr/>
          <a:lstStyle/>
          <a:p>
            <a:pPr eaLnBrk="1" hangingPunct="1">
              <a:buFont typeface="Wingdings" pitchFamily="2" charset="2"/>
              <a:buNone/>
            </a:pPr>
            <a:r>
              <a:rPr lang="en-US" altLang="zh-CN" smtClean="0"/>
              <a:t>[</a:t>
            </a:r>
            <a:r>
              <a:rPr lang="zh-CN" altLang="en-US" smtClean="0"/>
              <a:t>例</a:t>
            </a:r>
            <a:r>
              <a:rPr lang="en-US" altLang="zh-CN" smtClean="0"/>
              <a:t>2]  </a:t>
            </a:r>
            <a:r>
              <a:rPr lang="zh-CN" altLang="en-US" smtClean="0"/>
              <a:t>查询信息系选修了</a:t>
            </a:r>
            <a:r>
              <a:rPr lang="en-US" altLang="zh-CN" smtClean="0"/>
              <a:t>1</a:t>
            </a:r>
            <a:r>
              <a:rPr lang="zh-CN" altLang="en-US" smtClean="0"/>
              <a:t>号课程的学生</a:t>
            </a:r>
          </a:p>
          <a:p>
            <a:pPr lvl="1" eaLnBrk="1" hangingPunct="1">
              <a:buFont typeface="Wingdings" pitchFamily="2" charset="2"/>
              <a:buNone/>
            </a:pPr>
            <a:r>
              <a:rPr lang="en-US" altLang="zh-CN" smtClean="0"/>
              <a:t>SELECT  Sno</a:t>
            </a:r>
            <a:r>
              <a:rPr lang="zh-CN" altLang="en-US" smtClean="0"/>
              <a:t>，</a:t>
            </a:r>
            <a:r>
              <a:rPr lang="en-US" altLang="zh-CN" smtClean="0"/>
              <a:t>Sname</a:t>
            </a:r>
          </a:p>
          <a:p>
            <a:pPr lvl="1" eaLnBrk="1" hangingPunct="1">
              <a:buFont typeface="Wingdings" pitchFamily="2" charset="2"/>
              <a:buNone/>
            </a:pPr>
            <a:r>
              <a:rPr lang="en-US" altLang="zh-CN" smtClean="0"/>
              <a:t>FROM  IS_Student</a:t>
            </a:r>
            <a:r>
              <a:rPr lang="zh-CN" altLang="en-US" smtClean="0"/>
              <a:t>，</a:t>
            </a:r>
            <a:r>
              <a:rPr lang="en-US" altLang="zh-CN" smtClean="0"/>
              <a:t>SC</a:t>
            </a:r>
          </a:p>
          <a:p>
            <a:pPr lvl="1" eaLnBrk="1" hangingPunct="1">
              <a:buFont typeface="Wingdings" pitchFamily="2" charset="2"/>
              <a:buNone/>
            </a:pPr>
            <a:r>
              <a:rPr lang="en-US" altLang="zh-CN" smtClean="0"/>
              <a:t>WHERE IS_Student.Sno=SC.Sno AND</a:t>
            </a:r>
          </a:p>
          <a:p>
            <a:pPr lvl="1" eaLnBrk="1" hangingPunct="1">
              <a:buFont typeface="Wingdings" pitchFamily="2" charset="2"/>
              <a:buNone/>
            </a:pPr>
            <a:r>
              <a:rPr lang="en-US" altLang="zh-CN" smtClean="0"/>
              <a:t>                   SC.Cno= '1'</a:t>
            </a:r>
            <a:r>
              <a:rPr lang="zh-CN" altLang="en-US" smtClean="0"/>
              <a:t>；</a:t>
            </a:r>
          </a:p>
          <a:p>
            <a:pPr lvl="1" eaLnBrk="1" hangingPunct="1">
              <a:buFont typeface="Wingdings" pitchFamily="2" charset="2"/>
              <a:buNone/>
            </a:pPr>
            <a:endParaRPr lang="zh-CN" altLang="en-US" smtClean="0"/>
          </a:p>
          <a:p>
            <a:pPr lvl="1" eaLnBrk="1" hangingPunct="1">
              <a:buFont typeface="Wingdings" pitchFamily="2" charset="2"/>
              <a:buNone/>
            </a:pPr>
            <a:endParaRPr lang="en-US" altLang="zh-CN" smtClean="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r>
              <a:rPr lang="zh-CN" altLang="en-US" smtClean="0"/>
              <a:t>查询视图（续）</a:t>
            </a:r>
          </a:p>
        </p:txBody>
      </p:sp>
      <p:sp>
        <p:nvSpPr>
          <p:cNvPr id="302083" name="Rectangle 3"/>
          <p:cNvSpPr>
            <a:spLocks noGrp="1" noChangeArrowheads="1"/>
          </p:cNvSpPr>
          <p:nvPr>
            <p:ph type="body" idx="1"/>
          </p:nvPr>
        </p:nvSpPr>
        <p:spPr/>
        <p:txBody>
          <a:bodyPr/>
          <a:lstStyle/>
          <a:p>
            <a:pPr eaLnBrk="1" hangingPunct="1">
              <a:lnSpc>
                <a:spcPct val="120000"/>
              </a:lnSpc>
            </a:pPr>
            <a:r>
              <a:rPr lang="zh-CN" altLang="en-US" smtClean="0">
                <a:latin typeface="宋体" pitchFamily="2" charset="-122"/>
              </a:rPr>
              <a:t>视图消解法的局限</a:t>
            </a:r>
          </a:p>
          <a:p>
            <a:pPr lvl="1" eaLnBrk="1" hangingPunct="1">
              <a:lnSpc>
                <a:spcPct val="120000"/>
              </a:lnSpc>
            </a:pPr>
            <a:r>
              <a:rPr lang="zh-CN" altLang="en-US" smtClean="0">
                <a:latin typeface="宋体" pitchFamily="2" charset="-122"/>
              </a:rPr>
              <a:t>有些情况下，视图消解法不能生成正确查询。采用视图消解法的</a:t>
            </a:r>
            <a:r>
              <a:rPr lang="en-US" altLang="zh-CN" smtClean="0">
                <a:latin typeface="宋体" pitchFamily="2" charset="-122"/>
              </a:rPr>
              <a:t>DBMS</a:t>
            </a:r>
            <a:r>
              <a:rPr lang="zh-CN" altLang="en-US" smtClean="0">
                <a:latin typeface="宋体" pitchFamily="2" charset="-122"/>
              </a:rPr>
              <a:t>会限制这类查询。</a:t>
            </a:r>
          </a:p>
          <a:p>
            <a:pPr eaLnBrk="1" hangingPunct="1">
              <a:buFont typeface="Wingdings" pitchFamily="2" charset="2"/>
              <a:buNone/>
            </a:pPr>
            <a:endParaRPr lang="zh-CN" altLang="en-US" sz="2600" smtClean="0">
              <a:latin typeface="宋体" pitchFamily="2" charset="-122"/>
            </a:endParaRPr>
          </a:p>
          <a:p>
            <a:pPr eaLnBrk="1" hangingPunct="1">
              <a:buFont typeface="Wingdings" pitchFamily="2" charset="2"/>
              <a:buNone/>
            </a:pPr>
            <a:r>
              <a:rPr lang="zh-CN" altLang="en-US" sz="2100" smtClean="0">
                <a:latin typeface="宋体" pitchFamily="2" charset="-122"/>
              </a:rPr>
              <a:t>	</a:t>
            </a:r>
            <a:endParaRPr lang="zh-CN" altLang="en-US" smtClean="0">
              <a:latin typeface="宋体" pitchFamily="2" charset="-122"/>
            </a:endParaRPr>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r>
              <a:rPr lang="zh-CN" altLang="en-US" smtClean="0"/>
              <a:t>查询视图（续）</a:t>
            </a:r>
          </a:p>
        </p:txBody>
      </p:sp>
      <p:sp>
        <p:nvSpPr>
          <p:cNvPr id="303107" name="Rectangle 3"/>
          <p:cNvSpPr>
            <a:spLocks noGrp="1" noChangeArrowheads="1"/>
          </p:cNvSpPr>
          <p:nvPr>
            <p:ph type="body" idx="1"/>
          </p:nvPr>
        </p:nvSpPr>
        <p:spPr/>
        <p:txBody>
          <a:bodyPr/>
          <a:lstStyle/>
          <a:p>
            <a:pPr eaLnBrk="1" hangingPunct="1">
              <a:lnSpc>
                <a:spcPct val="120000"/>
              </a:lnSpc>
              <a:buFont typeface="Wingdings" pitchFamily="2" charset="2"/>
              <a:buNone/>
            </a:pPr>
            <a:r>
              <a:rPr lang="en-US" altLang="zh-CN" sz="2600" smtClean="0">
                <a:latin typeface="宋体" pitchFamily="2" charset="-122"/>
              </a:rPr>
              <a:t>	[</a:t>
            </a:r>
            <a:r>
              <a:rPr lang="zh-CN" altLang="en-US" sz="2600" smtClean="0">
                <a:latin typeface="宋体" pitchFamily="2" charset="-122"/>
              </a:rPr>
              <a:t>例</a:t>
            </a:r>
            <a:r>
              <a:rPr lang="en-US" altLang="zh-CN" sz="2600" smtClean="0">
                <a:latin typeface="宋体" pitchFamily="2" charset="-122"/>
              </a:rPr>
              <a:t>3]  </a:t>
            </a:r>
            <a:r>
              <a:rPr lang="zh-CN" altLang="en-US" sz="2600" smtClean="0">
                <a:latin typeface="宋体" pitchFamily="2" charset="-122"/>
              </a:rPr>
              <a:t>在</a:t>
            </a:r>
            <a:r>
              <a:rPr lang="en-US" altLang="zh-CN" sz="2600" smtClean="0">
                <a:latin typeface="宋体" pitchFamily="2" charset="-122"/>
              </a:rPr>
              <a:t>S_G</a:t>
            </a:r>
            <a:r>
              <a:rPr lang="zh-CN" altLang="en-US" sz="2600" smtClean="0">
                <a:latin typeface="宋体" pitchFamily="2" charset="-122"/>
              </a:rPr>
              <a:t>视图中查询平均成绩在</a:t>
            </a:r>
            <a:r>
              <a:rPr lang="en-US" altLang="zh-CN" sz="2600" smtClean="0">
                <a:latin typeface="宋体" pitchFamily="2" charset="-122"/>
              </a:rPr>
              <a:t>90</a:t>
            </a:r>
            <a:r>
              <a:rPr lang="zh-CN" altLang="en-US" sz="2600" smtClean="0">
                <a:latin typeface="宋体" pitchFamily="2" charset="-122"/>
              </a:rPr>
              <a:t>分以上的学生学号和平均成绩</a:t>
            </a:r>
          </a:p>
          <a:p>
            <a:pPr lvl="2" eaLnBrk="1" hangingPunct="1">
              <a:buFont typeface="Wingdings" pitchFamily="2" charset="2"/>
              <a:buNone/>
            </a:pPr>
            <a:r>
              <a:rPr lang="en-US" altLang="zh-CN" sz="2600" smtClean="0">
                <a:latin typeface="宋体" pitchFamily="2" charset="-122"/>
              </a:rPr>
              <a:t>SELECT *</a:t>
            </a:r>
          </a:p>
          <a:p>
            <a:pPr lvl="2" eaLnBrk="1" hangingPunct="1">
              <a:buFont typeface="Wingdings" pitchFamily="2" charset="2"/>
              <a:buNone/>
            </a:pPr>
            <a:r>
              <a:rPr lang="en-US" altLang="zh-CN" sz="2600" smtClean="0">
                <a:latin typeface="宋体" pitchFamily="2" charset="-122"/>
              </a:rPr>
              <a:t>FROM  S_G</a:t>
            </a:r>
          </a:p>
          <a:p>
            <a:pPr lvl="2" eaLnBrk="1" hangingPunct="1">
              <a:buFont typeface="Wingdings" pitchFamily="2" charset="2"/>
              <a:buNone/>
            </a:pPr>
            <a:r>
              <a:rPr lang="en-US" altLang="zh-CN" sz="2600" smtClean="0">
                <a:latin typeface="宋体" pitchFamily="2" charset="-122"/>
              </a:rPr>
              <a:t>WHERE  Gavg&gt;=90</a:t>
            </a:r>
            <a:r>
              <a:rPr lang="zh-CN" altLang="en-US" sz="2600" smtClean="0">
                <a:latin typeface="宋体" pitchFamily="2" charset="-122"/>
              </a:rPr>
              <a:t>；</a:t>
            </a: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eaLnBrk="1" hangingPunct="1"/>
            <a:r>
              <a:rPr lang="zh-CN" altLang="en-US" smtClean="0"/>
              <a:t>查询视图（续）</a:t>
            </a:r>
          </a:p>
        </p:txBody>
      </p:sp>
      <p:sp>
        <p:nvSpPr>
          <p:cNvPr id="304131" name="Rectangle 3"/>
          <p:cNvSpPr>
            <a:spLocks noGrp="1" noChangeArrowheads="1"/>
          </p:cNvSpPr>
          <p:nvPr>
            <p:ph type="body" idx="1"/>
          </p:nvPr>
        </p:nvSpPr>
        <p:spPr/>
        <p:txBody>
          <a:bodyPr/>
          <a:lstStyle/>
          <a:p>
            <a:pPr eaLnBrk="1" hangingPunct="1">
              <a:buFont typeface="Wingdings" pitchFamily="2" charset="2"/>
              <a:buNone/>
            </a:pPr>
            <a:r>
              <a:rPr lang="en-US" altLang="zh-CN" smtClean="0"/>
              <a:t>S_G</a:t>
            </a:r>
            <a:r>
              <a:rPr lang="zh-CN" altLang="en-US" smtClean="0"/>
              <a:t>视图定义：</a:t>
            </a:r>
            <a:endParaRPr lang="zh-CN" altLang="en-US" sz="2600" smtClean="0"/>
          </a:p>
          <a:p>
            <a:pPr eaLnBrk="1" hangingPunct="1">
              <a:buFont typeface="Wingdings" pitchFamily="2" charset="2"/>
              <a:buNone/>
            </a:pPr>
            <a:r>
              <a:rPr lang="zh-CN" altLang="en-US" sz="2600" smtClean="0"/>
              <a:t> </a:t>
            </a:r>
          </a:p>
          <a:p>
            <a:pPr eaLnBrk="1" hangingPunct="1">
              <a:buFont typeface="Wingdings" pitchFamily="2" charset="2"/>
              <a:buNone/>
            </a:pPr>
            <a:r>
              <a:rPr lang="zh-CN" altLang="en-US" sz="2600" smtClean="0"/>
              <a:t>       </a:t>
            </a:r>
            <a:r>
              <a:rPr lang="en-US" altLang="zh-CN" sz="2100" smtClean="0"/>
              <a:t>CREATE VIEW S_G (Sno</a:t>
            </a:r>
            <a:r>
              <a:rPr lang="zh-CN" altLang="en-US" sz="2100" smtClean="0"/>
              <a:t>，</a:t>
            </a:r>
            <a:r>
              <a:rPr lang="en-US" altLang="zh-CN" sz="2100" smtClean="0"/>
              <a:t>Gavg)</a:t>
            </a:r>
          </a:p>
          <a:p>
            <a:pPr eaLnBrk="1" hangingPunct="1">
              <a:buFont typeface="Wingdings" pitchFamily="2" charset="2"/>
              <a:buNone/>
            </a:pPr>
            <a:r>
              <a:rPr lang="en-US" altLang="zh-CN" sz="2100" smtClean="0"/>
              <a:t>            AS </a:t>
            </a:r>
          </a:p>
          <a:p>
            <a:pPr lvl="2" eaLnBrk="1" hangingPunct="1">
              <a:buFont typeface="Wingdings" pitchFamily="2" charset="2"/>
              <a:buNone/>
            </a:pPr>
            <a:r>
              <a:rPr lang="en-US" altLang="zh-CN" smtClean="0"/>
              <a:t>SELECT  Sno</a:t>
            </a:r>
            <a:r>
              <a:rPr lang="zh-CN" altLang="en-US" smtClean="0"/>
              <a:t>，</a:t>
            </a:r>
            <a:r>
              <a:rPr lang="en-US" altLang="zh-CN" smtClean="0"/>
              <a:t>AVG(Grade)</a:t>
            </a:r>
          </a:p>
          <a:p>
            <a:pPr lvl="2" eaLnBrk="1" hangingPunct="1">
              <a:buFont typeface="Wingdings" pitchFamily="2" charset="2"/>
              <a:buNone/>
            </a:pPr>
            <a:r>
              <a:rPr lang="en-US" altLang="zh-CN" smtClean="0"/>
              <a:t>FROM  SC</a:t>
            </a:r>
          </a:p>
          <a:p>
            <a:pPr lvl="2" eaLnBrk="1" hangingPunct="1">
              <a:buFont typeface="Wingdings" pitchFamily="2" charset="2"/>
              <a:buNone/>
            </a:pPr>
            <a:r>
              <a:rPr lang="en-US" altLang="zh-CN" smtClean="0"/>
              <a:t>GROUP BY Sno</a:t>
            </a:r>
            <a:r>
              <a:rPr lang="zh-CN" altLang="en-US" smtClean="0"/>
              <a:t>；</a:t>
            </a:r>
            <a:endParaRPr lang="zh-CN" altLang="en-US" sz="2600" smtClean="0"/>
          </a:p>
          <a:p>
            <a:pPr lvl="1" eaLnBrk="1" hangingPunct="1">
              <a:buFont typeface="Wingdings" pitchFamily="2" charset="2"/>
              <a:buNone/>
            </a:pPr>
            <a:endParaRPr lang="en-US" altLang="zh-CN" sz="3000" smtClean="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r>
              <a:rPr lang="zh-CN" altLang="en-US" smtClean="0"/>
              <a:t>查询视图（续）</a:t>
            </a:r>
          </a:p>
        </p:txBody>
      </p:sp>
      <p:sp>
        <p:nvSpPr>
          <p:cNvPr id="305155" name="Rectangle 3"/>
          <p:cNvSpPr>
            <a:spLocks noGrp="1" noChangeArrowheads="1"/>
          </p:cNvSpPr>
          <p:nvPr>
            <p:ph type="body" idx="1"/>
          </p:nvPr>
        </p:nvSpPr>
        <p:spPr/>
        <p:txBody>
          <a:bodyPr/>
          <a:lstStyle/>
          <a:p>
            <a:pPr eaLnBrk="1" hangingPunct="1">
              <a:buFont typeface="Wingdings" pitchFamily="2" charset="2"/>
              <a:buNone/>
            </a:pPr>
            <a:r>
              <a:rPr lang="zh-CN" altLang="en-US" smtClean="0"/>
              <a:t>转换后的查询：</a:t>
            </a:r>
          </a:p>
          <a:p>
            <a:pPr lvl="1" eaLnBrk="1" hangingPunct="1">
              <a:buFont typeface="Wingdings" pitchFamily="2" charset="2"/>
              <a:buNone/>
            </a:pPr>
            <a:endParaRPr lang="zh-CN" altLang="en-US" sz="2200" smtClean="0"/>
          </a:p>
          <a:p>
            <a:pPr lvl="1" eaLnBrk="1" hangingPunct="1">
              <a:buFont typeface="Wingdings" pitchFamily="2" charset="2"/>
              <a:buNone/>
            </a:pPr>
            <a:r>
              <a:rPr lang="en-US" altLang="zh-CN" sz="2200" smtClean="0"/>
              <a:t>SELECT Sno</a:t>
            </a:r>
            <a:r>
              <a:rPr lang="zh-CN" altLang="en-US" sz="2200" smtClean="0"/>
              <a:t>，</a:t>
            </a:r>
            <a:r>
              <a:rPr lang="en-US" altLang="zh-CN" sz="2200" smtClean="0"/>
              <a:t>AVG(Grade)</a:t>
            </a:r>
          </a:p>
          <a:p>
            <a:pPr lvl="1" eaLnBrk="1" hangingPunct="1">
              <a:buFont typeface="Wingdings" pitchFamily="2" charset="2"/>
              <a:buNone/>
            </a:pPr>
            <a:r>
              <a:rPr lang="en-US" altLang="zh-CN" sz="2200" smtClean="0"/>
              <a:t>FROM  SC</a:t>
            </a:r>
          </a:p>
          <a:p>
            <a:pPr lvl="1" eaLnBrk="1" hangingPunct="1">
              <a:buFont typeface="Wingdings" pitchFamily="2" charset="2"/>
              <a:buNone/>
            </a:pPr>
            <a:r>
              <a:rPr lang="en-US" altLang="zh-CN" sz="2200" smtClean="0"/>
              <a:t>WHERE  AVG(Grade)&gt;=90</a:t>
            </a:r>
          </a:p>
          <a:p>
            <a:pPr lvl="1" eaLnBrk="1" hangingPunct="1">
              <a:buFont typeface="Wingdings" pitchFamily="2" charset="2"/>
              <a:buNone/>
            </a:pPr>
            <a:r>
              <a:rPr lang="en-US" altLang="zh-CN" sz="2200" smtClean="0"/>
              <a:t>GROUP BY Sno</a:t>
            </a:r>
            <a:r>
              <a:rPr lang="zh-CN" altLang="en-US" sz="2200" smtClean="0"/>
              <a:t>；</a:t>
            </a:r>
          </a:p>
          <a:p>
            <a:pPr lvl="1" eaLnBrk="1" hangingPunct="1">
              <a:buFont typeface="Wingdings" pitchFamily="2" charset="2"/>
              <a:buNone/>
            </a:pPr>
            <a:endParaRPr lang="en-US" altLang="zh-CN" sz="3000" smtClean="0"/>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eaLnBrk="1" hangingPunct="1"/>
            <a:r>
              <a:rPr lang="zh-CN" altLang="en-US" smtClean="0"/>
              <a:t>查询视图（续）</a:t>
            </a:r>
          </a:p>
        </p:txBody>
      </p:sp>
      <p:sp>
        <p:nvSpPr>
          <p:cNvPr id="306179" name="Rectangle 3"/>
          <p:cNvSpPr>
            <a:spLocks noGrp="1" noChangeArrowheads="1"/>
          </p:cNvSpPr>
          <p:nvPr>
            <p:ph type="body" idx="1"/>
          </p:nvPr>
        </p:nvSpPr>
        <p:spPr/>
        <p:txBody>
          <a:bodyPr/>
          <a:lstStyle/>
          <a:p>
            <a:pPr eaLnBrk="1" hangingPunct="1">
              <a:buFont typeface="Wingdings" pitchFamily="2" charset="2"/>
              <a:buNone/>
            </a:pPr>
            <a:r>
              <a:rPr lang="zh-CN" altLang="en-US" smtClean="0"/>
              <a:t>正确转换：</a:t>
            </a:r>
          </a:p>
          <a:p>
            <a:pPr lvl="1" eaLnBrk="1" hangingPunct="1">
              <a:buFont typeface="Wingdings" pitchFamily="2" charset="2"/>
              <a:buNone/>
            </a:pPr>
            <a:endParaRPr lang="zh-CN" altLang="en-US" sz="2200" smtClean="0"/>
          </a:p>
          <a:p>
            <a:pPr lvl="1" eaLnBrk="1" hangingPunct="1">
              <a:buFont typeface="Wingdings" pitchFamily="2" charset="2"/>
              <a:buNone/>
            </a:pPr>
            <a:r>
              <a:rPr lang="en-US" altLang="zh-CN" sz="2200" smtClean="0"/>
              <a:t>SELECT  Sno</a:t>
            </a:r>
            <a:r>
              <a:rPr lang="zh-CN" altLang="en-US" sz="2200" smtClean="0"/>
              <a:t>，</a:t>
            </a:r>
            <a:r>
              <a:rPr lang="en-US" altLang="zh-CN" sz="2200" smtClean="0"/>
              <a:t>AVG(Grade)</a:t>
            </a:r>
          </a:p>
          <a:p>
            <a:pPr lvl="1" eaLnBrk="1" hangingPunct="1">
              <a:buFont typeface="Wingdings" pitchFamily="2" charset="2"/>
              <a:buNone/>
            </a:pPr>
            <a:r>
              <a:rPr lang="en-US" altLang="zh-CN" sz="2200" smtClean="0"/>
              <a:t>FROM  SC</a:t>
            </a:r>
          </a:p>
          <a:p>
            <a:pPr lvl="1" eaLnBrk="1" hangingPunct="1">
              <a:buFont typeface="Wingdings" pitchFamily="2" charset="2"/>
              <a:buNone/>
            </a:pPr>
            <a:r>
              <a:rPr lang="en-US" altLang="zh-CN" sz="2200" smtClean="0"/>
              <a:t>GROUP BY Sno</a:t>
            </a:r>
          </a:p>
          <a:p>
            <a:pPr lvl="1" eaLnBrk="1" hangingPunct="1">
              <a:buFont typeface="Wingdings" pitchFamily="2" charset="2"/>
              <a:buNone/>
            </a:pPr>
            <a:r>
              <a:rPr lang="en-US" altLang="zh-CN" sz="2200" smtClean="0"/>
              <a:t>HAVING AVG(Grade)&gt;=90</a:t>
            </a:r>
            <a:r>
              <a:rPr lang="zh-CN" altLang="en-US" sz="2200" smtClean="0"/>
              <a:t>；</a:t>
            </a:r>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r>
              <a:rPr lang="zh-CN" altLang="en-US" sz="3800" smtClean="0"/>
              <a:t>视    图</a:t>
            </a:r>
          </a:p>
        </p:txBody>
      </p:sp>
      <p:sp>
        <p:nvSpPr>
          <p:cNvPr id="307203" name="Rectangle 3"/>
          <p:cNvSpPr>
            <a:spLocks noGrp="1" noChangeArrowheads="1"/>
          </p:cNvSpPr>
          <p:nvPr>
            <p:ph type="body" idx="1"/>
          </p:nvPr>
        </p:nvSpPr>
        <p:spPr/>
        <p:txBody>
          <a:bodyPr/>
          <a:lstStyle/>
          <a:p>
            <a:pPr eaLnBrk="1" hangingPunct="1">
              <a:lnSpc>
                <a:spcPct val="110000"/>
              </a:lnSpc>
              <a:buFont typeface="Wingdings" pitchFamily="2" charset="2"/>
              <a:buNone/>
            </a:pPr>
            <a:r>
              <a:rPr lang="zh-CN" altLang="en-US" smtClean="0"/>
              <a:t>定义视图</a:t>
            </a:r>
          </a:p>
          <a:p>
            <a:pPr eaLnBrk="1" hangingPunct="1">
              <a:lnSpc>
                <a:spcPct val="110000"/>
              </a:lnSpc>
              <a:buFont typeface="Wingdings" pitchFamily="2" charset="2"/>
              <a:buNone/>
            </a:pPr>
            <a:r>
              <a:rPr lang="zh-CN" altLang="en-US" smtClean="0"/>
              <a:t>查询视图</a:t>
            </a:r>
          </a:p>
          <a:p>
            <a:pPr eaLnBrk="1" hangingPunct="1">
              <a:lnSpc>
                <a:spcPct val="110000"/>
              </a:lnSpc>
              <a:buFont typeface="Wingdings" pitchFamily="2" charset="2"/>
              <a:buNone/>
            </a:pPr>
            <a:r>
              <a:rPr lang="zh-CN" altLang="en-US" smtClean="0">
                <a:solidFill>
                  <a:schemeClr val="accent2"/>
                </a:solidFill>
              </a:rPr>
              <a:t>更新视图</a:t>
            </a:r>
          </a:p>
          <a:p>
            <a:pPr eaLnBrk="1" hangingPunct="1">
              <a:lnSpc>
                <a:spcPct val="110000"/>
              </a:lnSpc>
              <a:buFont typeface="Wingdings" pitchFamily="2" charset="2"/>
              <a:buNone/>
            </a:pPr>
            <a:r>
              <a:rPr lang="zh-CN" altLang="en-US" smtClean="0"/>
              <a:t>视图的作用</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400" smtClean="0"/>
              <a:t>关系数据库标准语言</a:t>
            </a:r>
            <a:r>
              <a:rPr lang="en-US" altLang="zh-CN" sz="3400" smtClean="0">
                <a:cs typeface="Times New Roman" pitchFamily="18" charset="0"/>
              </a:rPr>
              <a:t>SQL(</a:t>
            </a:r>
            <a:r>
              <a:rPr lang="zh-CN" altLang="en-US" sz="3400" smtClean="0"/>
              <a:t>续</a:t>
            </a:r>
            <a:r>
              <a:rPr lang="en-US" altLang="zh-CN" sz="3400" smtClean="0">
                <a:cs typeface="Times New Roman" pitchFamily="18" charset="0"/>
              </a:rPr>
              <a:t>)</a:t>
            </a:r>
          </a:p>
        </p:txBody>
      </p:sp>
      <p:sp>
        <p:nvSpPr>
          <p:cNvPr id="5123" name="Rectangle 3"/>
          <p:cNvSpPr>
            <a:spLocks noGrp="1" noChangeArrowheads="1"/>
          </p:cNvSpPr>
          <p:nvPr>
            <p:ph type="body" idx="1"/>
          </p:nvPr>
        </p:nvSpPr>
        <p:spPr/>
        <p:txBody>
          <a:bodyPr/>
          <a:lstStyle/>
          <a:p>
            <a:pPr algn="just" eaLnBrk="1" hangingPunct="1"/>
            <a:r>
              <a:rPr lang="en-US" altLang="zh-CN" smtClean="0"/>
              <a:t>SQL</a:t>
            </a:r>
            <a:r>
              <a:rPr lang="zh-CN" altLang="en-US" smtClean="0"/>
              <a:t>语言</a:t>
            </a:r>
            <a:r>
              <a:rPr lang="en-US" altLang="zh-CN" smtClean="0"/>
              <a:t>(Structured Query Language)</a:t>
            </a:r>
          </a:p>
          <a:p>
            <a:pPr lvl="1" algn="just" eaLnBrk="1" hangingPunct="1"/>
            <a:r>
              <a:rPr lang="en-US" altLang="zh-CN" smtClean="0"/>
              <a:t>1974</a:t>
            </a:r>
            <a:r>
              <a:rPr lang="zh-CN" altLang="en-US" smtClean="0"/>
              <a:t>年由</a:t>
            </a:r>
            <a:r>
              <a:rPr lang="en-US" altLang="zh-CN" smtClean="0"/>
              <a:t>Boyce</a:t>
            </a:r>
            <a:r>
              <a:rPr lang="zh-CN" altLang="en-US" smtClean="0"/>
              <a:t>和</a:t>
            </a:r>
            <a:r>
              <a:rPr lang="en-US" altLang="zh-CN" smtClean="0"/>
              <a:t>Chamberlin</a:t>
            </a:r>
            <a:r>
              <a:rPr lang="zh-CN" altLang="en-US" smtClean="0"/>
              <a:t>提出</a:t>
            </a:r>
          </a:p>
          <a:p>
            <a:pPr lvl="1" algn="just" eaLnBrk="1" hangingPunct="1"/>
            <a:r>
              <a:rPr lang="en-US" altLang="zh-CN" smtClean="0"/>
              <a:t>1975</a:t>
            </a:r>
            <a:r>
              <a:rPr lang="zh-CN" altLang="en-US" smtClean="0"/>
              <a:t>年～</a:t>
            </a:r>
            <a:r>
              <a:rPr lang="en-US" altLang="zh-CN" smtClean="0"/>
              <a:t>1979</a:t>
            </a:r>
            <a:r>
              <a:rPr lang="zh-CN" altLang="en-US" smtClean="0"/>
              <a:t>年</a:t>
            </a:r>
            <a:r>
              <a:rPr lang="en-US" altLang="zh-CN" smtClean="0"/>
              <a:t>IBM</a:t>
            </a:r>
            <a:r>
              <a:rPr lang="zh-CN" altLang="en-US" smtClean="0"/>
              <a:t>公司在</a:t>
            </a:r>
            <a:r>
              <a:rPr lang="en-US" altLang="zh-CN" smtClean="0"/>
              <a:t>System R</a:t>
            </a:r>
            <a:r>
              <a:rPr lang="zh-CN" altLang="en-US" smtClean="0"/>
              <a:t>原型系统上实现</a:t>
            </a:r>
          </a:p>
          <a:p>
            <a:pPr lvl="1" algn="just" eaLnBrk="1" hangingPunct="1"/>
            <a:r>
              <a:rPr lang="zh-CN" altLang="en-US" smtClean="0"/>
              <a:t>是关系数据库的标准语言，是数据库领域中一个主流语言 </a:t>
            </a:r>
          </a:p>
          <a:p>
            <a:pPr eaLnBrk="1" hangingPunct="1"/>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定义基本表（续）</a:t>
            </a:r>
          </a:p>
        </p:txBody>
      </p:sp>
      <p:sp>
        <p:nvSpPr>
          <p:cNvPr id="32771" name="Rectangle 3"/>
          <p:cNvSpPr>
            <a:spLocks noGrp="1" noChangeArrowheads="1"/>
          </p:cNvSpPr>
          <p:nvPr>
            <p:ph type="body" idx="1"/>
          </p:nvPr>
        </p:nvSpPr>
        <p:spPr/>
        <p:txBody>
          <a:bodyPr/>
          <a:lstStyle/>
          <a:p>
            <a:pPr eaLnBrk="1" hangingPunct="1">
              <a:lnSpc>
                <a:spcPct val="90000"/>
              </a:lnSpc>
            </a:pPr>
            <a:r>
              <a:rPr lang="zh-CN" altLang="en-US" dirty="0" smtClean="0"/>
              <a:t>数据类型（续）</a:t>
            </a:r>
          </a:p>
          <a:p>
            <a:pPr lvl="1" eaLnBrk="1" hangingPunct="1">
              <a:lnSpc>
                <a:spcPct val="90000"/>
              </a:lnSpc>
            </a:pPr>
            <a:r>
              <a:rPr lang="en-US" altLang="zh-CN" dirty="0" err="1" smtClean="0"/>
              <a:t>KingBase</a:t>
            </a:r>
            <a:r>
              <a:rPr lang="en-US" altLang="zh-CN" dirty="0" smtClean="0"/>
              <a:t> ISQL</a:t>
            </a:r>
            <a:r>
              <a:rPr lang="zh-CN" altLang="en-US" dirty="0" smtClean="0"/>
              <a:t>支持的数据类型</a:t>
            </a:r>
          </a:p>
          <a:p>
            <a:pPr lvl="2" eaLnBrk="1" hangingPunct="1"/>
            <a:r>
              <a:rPr lang="zh-CN" altLang="en-US" dirty="0" smtClean="0"/>
              <a:t> 字符串类型 </a:t>
            </a:r>
          </a:p>
          <a:p>
            <a:pPr lvl="2" eaLnBrk="1" hangingPunct="1">
              <a:buFont typeface="Wingdings" pitchFamily="2" charset="2"/>
              <a:buNone/>
            </a:pPr>
            <a:r>
              <a:rPr lang="zh-CN" altLang="en-US" dirty="0" smtClean="0"/>
              <a:t>    </a:t>
            </a:r>
            <a:r>
              <a:rPr lang="en-US" altLang="zh-CN" dirty="0" smtClean="0"/>
              <a:t>CHARACTER[(</a:t>
            </a:r>
            <a:r>
              <a:rPr lang="zh-CN" altLang="en-US" dirty="0" smtClean="0"/>
              <a:t>长度</a:t>
            </a:r>
            <a:r>
              <a:rPr lang="en-US" altLang="zh-CN" dirty="0" smtClean="0"/>
              <a:t>)]   </a:t>
            </a:r>
            <a:r>
              <a:rPr lang="zh-CN" altLang="en-US" dirty="0" smtClean="0"/>
              <a:t>最大长度为</a:t>
            </a:r>
            <a:r>
              <a:rPr lang="en-US" altLang="zh-CN" dirty="0" smtClean="0"/>
              <a:t>256</a:t>
            </a:r>
            <a:r>
              <a:rPr lang="zh-CN" altLang="en-US" dirty="0" smtClean="0"/>
              <a:t>个字符</a:t>
            </a:r>
          </a:p>
          <a:p>
            <a:pPr lvl="2" eaLnBrk="1" hangingPunct="1">
              <a:buFont typeface="Wingdings" pitchFamily="2" charset="2"/>
              <a:buNone/>
            </a:pPr>
            <a:r>
              <a:rPr lang="zh-CN" altLang="en-US" dirty="0" smtClean="0"/>
              <a:t>    </a:t>
            </a:r>
            <a:r>
              <a:rPr lang="en-US" altLang="zh-CN" dirty="0" smtClean="0"/>
              <a:t>CHAR[(</a:t>
            </a:r>
            <a:r>
              <a:rPr lang="zh-CN" altLang="en-US" dirty="0" smtClean="0"/>
              <a:t>长度</a:t>
            </a:r>
            <a:r>
              <a:rPr lang="en-US" altLang="zh-CN" dirty="0" smtClean="0"/>
              <a:t>)]                 CHARACTIC</a:t>
            </a:r>
            <a:r>
              <a:rPr lang="zh-CN" altLang="en-US" dirty="0" smtClean="0"/>
              <a:t>的同义词</a:t>
            </a:r>
          </a:p>
          <a:p>
            <a:pPr lvl="2" eaLnBrk="1" hangingPunct="1">
              <a:buFont typeface="Wingdings" pitchFamily="2" charset="2"/>
              <a:buNone/>
            </a:pPr>
            <a:r>
              <a:rPr lang="zh-CN" altLang="en-US" dirty="0" smtClean="0"/>
              <a:t>    </a:t>
            </a:r>
            <a:r>
              <a:rPr lang="en-US" altLang="zh-CN" dirty="0" smtClean="0"/>
              <a:t>CHARACTER VARYING(n)</a:t>
            </a:r>
          </a:p>
          <a:p>
            <a:pPr lvl="2" eaLnBrk="1" hangingPunct="1">
              <a:buFont typeface="Wingdings" pitchFamily="2" charset="2"/>
              <a:buNone/>
            </a:pPr>
            <a:r>
              <a:rPr lang="en-US" altLang="zh-CN" dirty="0" smtClean="0"/>
              <a:t>    VARCHAR(n)</a:t>
            </a:r>
          </a:p>
          <a:p>
            <a:pPr lvl="2" eaLnBrk="1" hangingPunct="1">
              <a:buFont typeface="Wingdings" pitchFamily="2" charset="2"/>
              <a:buNone/>
            </a:pPr>
            <a:r>
              <a:rPr lang="en-US" altLang="zh-CN" dirty="0" smtClean="0"/>
              <a:t>    TEXT                                </a:t>
            </a:r>
            <a:r>
              <a:rPr lang="zh-CN" altLang="en-US" dirty="0" smtClean="0"/>
              <a:t>大文本</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eaLnBrk="1" hangingPunct="1"/>
            <a:r>
              <a:rPr lang="zh-CN" altLang="en-US" smtClean="0"/>
              <a:t>更新视图</a:t>
            </a:r>
          </a:p>
        </p:txBody>
      </p:sp>
      <p:sp>
        <p:nvSpPr>
          <p:cNvPr id="308227" name="Rectangle 3"/>
          <p:cNvSpPr>
            <a:spLocks noGrp="1" noChangeArrowheads="1"/>
          </p:cNvSpPr>
          <p:nvPr>
            <p:ph type="body" idx="1"/>
          </p:nvPr>
        </p:nvSpPr>
        <p:spPr/>
        <p:txBody>
          <a:bodyPr/>
          <a:lstStyle/>
          <a:p>
            <a:pPr eaLnBrk="1" hangingPunct="1"/>
            <a:r>
              <a:rPr lang="zh-CN" altLang="en-US" smtClean="0"/>
              <a:t>从用户角度而言，更新视图与更新基本表的方法相同</a:t>
            </a:r>
          </a:p>
          <a:p>
            <a:pPr eaLnBrk="1" hangingPunct="1"/>
            <a:endParaRPr lang="zh-CN" altLang="en-US" smtClean="0"/>
          </a:p>
          <a:p>
            <a:pPr eaLnBrk="1" hangingPunct="1"/>
            <a:r>
              <a:rPr lang="en-US" altLang="zh-CN" smtClean="0"/>
              <a:t>DBMS</a:t>
            </a:r>
            <a:r>
              <a:rPr lang="zh-CN" altLang="en-US" smtClean="0"/>
              <a:t>实现视图更新的方法</a:t>
            </a:r>
          </a:p>
          <a:p>
            <a:pPr lvl="1" eaLnBrk="1" hangingPunct="1"/>
            <a:r>
              <a:rPr lang="zh-CN" altLang="en-US" smtClean="0"/>
              <a:t>视图实体化法（</a:t>
            </a:r>
            <a:r>
              <a:rPr lang="en-US" altLang="zh-CN" smtClean="0"/>
              <a:t>View Materialization</a:t>
            </a:r>
            <a:r>
              <a:rPr lang="zh-CN" altLang="en-US" smtClean="0"/>
              <a:t>）</a:t>
            </a:r>
          </a:p>
          <a:p>
            <a:pPr lvl="1" eaLnBrk="1" hangingPunct="1"/>
            <a:r>
              <a:rPr lang="zh-CN" altLang="en-US" smtClean="0"/>
              <a:t>视图消解法（</a:t>
            </a:r>
            <a:r>
              <a:rPr lang="en-US" altLang="zh-CN" smtClean="0"/>
              <a:t>View Resolution</a:t>
            </a:r>
            <a:r>
              <a:rPr lang="zh-CN" altLang="en-US" smtClean="0"/>
              <a:t>）</a:t>
            </a:r>
          </a:p>
          <a:p>
            <a:pPr eaLnBrk="1" hangingPunct="1"/>
            <a:endParaRPr lang="en-US" altLang="zh-CN" sz="3400" smtClean="0"/>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eaLnBrk="1" hangingPunct="1"/>
            <a:r>
              <a:rPr lang="zh-CN" altLang="en-US" smtClean="0"/>
              <a:t>更新视图（续）</a:t>
            </a:r>
          </a:p>
        </p:txBody>
      </p:sp>
      <p:sp>
        <p:nvSpPr>
          <p:cNvPr id="309251" name="Rectangle 3"/>
          <p:cNvSpPr>
            <a:spLocks noGrp="1" noChangeArrowheads="1"/>
          </p:cNvSpPr>
          <p:nvPr>
            <p:ph type="body" idx="1"/>
          </p:nvPr>
        </p:nvSpPr>
        <p:spPr/>
        <p:txBody>
          <a:bodyPr/>
          <a:lstStyle/>
          <a:p>
            <a:pPr eaLnBrk="1" hangingPunct="1">
              <a:lnSpc>
                <a:spcPct val="110000"/>
              </a:lnSpc>
            </a:pPr>
            <a:r>
              <a:rPr lang="zh-CN" altLang="en-US" smtClean="0"/>
              <a:t>定义视图时指定</a:t>
            </a:r>
            <a:r>
              <a:rPr lang="en-US" altLang="zh-CN" smtClean="0"/>
              <a:t>WITH CHECK OPTION</a:t>
            </a:r>
            <a:r>
              <a:rPr lang="zh-CN" altLang="en-US" smtClean="0"/>
              <a:t>子句后，</a:t>
            </a:r>
            <a:r>
              <a:rPr lang="en-US" altLang="zh-CN" smtClean="0"/>
              <a:t>DBMS</a:t>
            </a:r>
            <a:r>
              <a:rPr lang="zh-CN" altLang="en-US" smtClean="0"/>
              <a:t>在更新视图时会进行检查，防止用户通过视图对数据进行增加、删除、修改时，操作不属于视图范围内的基本表数据</a:t>
            </a:r>
          </a:p>
          <a:p>
            <a:pPr eaLnBrk="1" hangingPunct="1">
              <a:lnSpc>
                <a:spcPct val="110000"/>
              </a:lnSpc>
            </a:pPr>
            <a:endParaRPr lang="en-US" altLang="zh-CN" smtClean="0"/>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r>
              <a:rPr lang="zh-CN" altLang="en-US" smtClean="0"/>
              <a:t>更新视图（续）</a:t>
            </a:r>
          </a:p>
        </p:txBody>
      </p:sp>
      <p:sp>
        <p:nvSpPr>
          <p:cNvPr id="310275" name="Rectangle 3"/>
          <p:cNvSpPr>
            <a:spLocks noGrp="1" noChangeArrowheads="1"/>
          </p:cNvSpPr>
          <p:nvPr>
            <p:ph type="body" idx="1"/>
          </p:nvPr>
        </p:nvSpPr>
        <p:spPr/>
        <p:txBody>
          <a:bodyPr/>
          <a:lstStyle/>
          <a:p>
            <a:pPr eaLnBrk="1" hangingPunct="1">
              <a:buFont typeface="Wingdings" pitchFamily="2" charset="2"/>
              <a:buNone/>
            </a:pPr>
            <a:r>
              <a:rPr lang="en-US" altLang="zh-CN" smtClean="0"/>
              <a:t>[</a:t>
            </a:r>
            <a:r>
              <a:rPr lang="zh-CN" altLang="en-US" smtClean="0"/>
              <a:t>例</a:t>
            </a:r>
            <a:r>
              <a:rPr lang="en-US" altLang="zh-CN" smtClean="0"/>
              <a:t>1]  </a:t>
            </a:r>
            <a:r>
              <a:rPr lang="zh-CN" altLang="en-US" smtClean="0"/>
              <a:t>将信息系学生视图</a:t>
            </a:r>
            <a:r>
              <a:rPr lang="en-US" altLang="zh-CN" smtClean="0"/>
              <a:t>IS_Student</a:t>
            </a:r>
            <a:r>
              <a:rPr lang="zh-CN" altLang="en-US" smtClean="0"/>
              <a:t>中学号为</a:t>
            </a:r>
            <a:r>
              <a:rPr lang="en-US" altLang="zh-CN" smtClean="0"/>
              <a:t>95002</a:t>
            </a:r>
            <a:r>
              <a:rPr lang="zh-CN" altLang="en-US" smtClean="0"/>
              <a:t>的学生姓名改为“刘辰”。</a:t>
            </a:r>
          </a:p>
          <a:p>
            <a:pPr lvl="1" eaLnBrk="1" hangingPunct="1">
              <a:buFont typeface="Wingdings" pitchFamily="2" charset="2"/>
              <a:buNone/>
            </a:pPr>
            <a:endParaRPr lang="zh-CN" altLang="en-US" smtClean="0"/>
          </a:p>
          <a:p>
            <a:pPr lvl="1" eaLnBrk="1" hangingPunct="1">
              <a:buFont typeface="Wingdings" pitchFamily="2" charset="2"/>
              <a:buNone/>
            </a:pPr>
            <a:r>
              <a:rPr lang="en-US" altLang="zh-CN" smtClean="0"/>
              <a:t>UPDATE  IS_Student</a:t>
            </a:r>
          </a:p>
          <a:p>
            <a:pPr lvl="1" eaLnBrk="1" hangingPunct="1">
              <a:buFont typeface="Wingdings" pitchFamily="2" charset="2"/>
              <a:buNone/>
            </a:pPr>
            <a:r>
              <a:rPr lang="en-US" altLang="zh-CN" smtClean="0"/>
              <a:t>SET  Sname= '</a:t>
            </a:r>
            <a:r>
              <a:rPr lang="zh-CN" altLang="en-US" smtClean="0"/>
              <a:t>刘辰</a:t>
            </a:r>
            <a:r>
              <a:rPr lang="en-US" altLang="zh-CN" smtClean="0"/>
              <a:t>'</a:t>
            </a:r>
          </a:p>
          <a:p>
            <a:pPr lvl="1" eaLnBrk="1" hangingPunct="1">
              <a:buFont typeface="Wingdings" pitchFamily="2" charset="2"/>
              <a:buNone/>
            </a:pPr>
            <a:r>
              <a:rPr lang="en-US" altLang="zh-CN" smtClean="0"/>
              <a:t>WHERE  Sno= '95002'</a:t>
            </a:r>
            <a:r>
              <a:rPr lang="zh-CN" altLang="en-US" smtClean="0"/>
              <a:t>；</a:t>
            </a: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hangingPunct="1"/>
            <a:r>
              <a:rPr lang="zh-CN" altLang="en-US" smtClean="0"/>
              <a:t>更新视图（续）</a:t>
            </a:r>
          </a:p>
        </p:txBody>
      </p:sp>
      <p:sp>
        <p:nvSpPr>
          <p:cNvPr id="311299" name="Rectangle 3"/>
          <p:cNvSpPr>
            <a:spLocks noGrp="1" noChangeArrowheads="1"/>
          </p:cNvSpPr>
          <p:nvPr>
            <p:ph type="body" idx="1"/>
          </p:nvPr>
        </p:nvSpPr>
        <p:spPr/>
        <p:txBody>
          <a:bodyPr/>
          <a:lstStyle/>
          <a:p>
            <a:pPr lvl="1" eaLnBrk="1" hangingPunct="1"/>
            <a:r>
              <a:rPr lang="zh-CN" altLang="en-US" sz="3000" smtClean="0"/>
              <a:t>视图实体化法</a:t>
            </a:r>
          </a:p>
          <a:p>
            <a:pPr lvl="1" eaLnBrk="1" hangingPunct="1"/>
            <a:endParaRPr lang="zh-CN" altLang="en-US" sz="3000" smtClean="0"/>
          </a:p>
          <a:p>
            <a:pPr lvl="1" eaLnBrk="1" hangingPunct="1"/>
            <a:r>
              <a:rPr lang="zh-CN" altLang="en-US" sz="3000" smtClean="0"/>
              <a:t>视图消解法</a:t>
            </a:r>
          </a:p>
          <a:p>
            <a:pPr lvl="1" eaLnBrk="1" hangingPunct="1">
              <a:buFont typeface="Wingdings" pitchFamily="2" charset="2"/>
              <a:buNone/>
            </a:pPr>
            <a:r>
              <a:rPr lang="zh-CN" altLang="en-US" sz="3000" smtClean="0"/>
              <a:t>转换后的查询语句为：</a:t>
            </a:r>
          </a:p>
          <a:p>
            <a:pPr lvl="2" eaLnBrk="1" hangingPunct="1">
              <a:buFont typeface="Wingdings" pitchFamily="2" charset="2"/>
              <a:buNone/>
            </a:pPr>
            <a:r>
              <a:rPr lang="en-US" altLang="zh-CN" sz="2600" smtClean="0"/>
              <a:t>UPDATE Student</a:t>
            </a:r>
          </a:p>
          <a:p>
            <a:pPr lvl="2" eaLnBrk="1" hangingPunct="1">
              <a:buFont typeface="Wingdings" pitchFamily="2" charset="2"/>
              <a:buNone/>
            </a:pPr>
            <a:r>
              <a:rPr lang="en-US" altLang="zh-CN" sz="2600" smtClean="0"/>
              <a:t>SET Sname= '</a:t>
            </a:r>
            <a:r>
              <a:rPr lang="zh-CN" altLang="en-US" sz="2600" smtClean="0"/>
              <a:t>刘辰</a:t>
            </a:r>
            <a:r>
              <a:rPr lang="en-US" altLang="zh-CN" sz="2600" smtClean="0"/>
              <a:t>'</a:t>
            </a:r>
          </a:p>
          <a:p>
            <a:pPr lvl="2" eaLnBrk="1" hangingPunct="1">
              <a:buFont typeface="Wingdings" pitchFamily="2" charset="2"/>
              <a:buNone/>
            </a:pPr>
            <a:r>
              <a:rPr lang="en-US" altLang="zh-CN" sz="2600" smtClean="0"/>
              <a:t>WHERE Sno= '95002' AND Sdept= 'IS'</a:t>
            </a:r>
            <a:r>
              <a:rPr lang="zh-CN" altLang="en-US" sz="2600" smtClean="0"/>
              <a:t>；</a:t>
            </a: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eaLnBrk="1" hangingPunct="1"/>
            <a:r>
              <a:rPr lang="zh-CN" altLang="en-US" smtClean="0"/>
              <a:t>更新视图（续）</a:t>
            </a:r>
          </a:p>
        </p:txBody>
      </p:sp>
      <p:sp>
        <p:nvSpPr>
          <p:cNvPr id="312323" name="Rectangle 3"/>
          <p:cNvSpPr>
            <a:spLocks noGrp="1" noChangeArrowheads="1"/>
          </p:cNvSpPr>
          <p:nvPr>
            <p:ph type="body" idx="1"/>
          </p:nvPr>
        </p:nvSpPr>
        <p:spPr/>
        <p:txBody>
          <a:bodyPr/>
          <a:lstStyle/>
          <a:p>
            <a:pPr eaLnBrk="1" hangingPunct="1">
              <a:buFont typeface="Wingdings" pitchFamily="2" charset="2"/>
              <a:buNone/>
            </a:pPr>
            <a:r>
              <a:rPr lang="en-US" altLang="zh-CN" smtClean="0"/>
              <a:t>[</a:t>
            </a:r>
            <a:r>
              <a:rPr lang="zh-CN" altLang="en-US" smtClean="0"/>
              <a:t>例</a:t>
            </a:r>
            <a:r>
              <a:rPr lang="en-US" altLang="zh-CN" smtClean="0"/>
              <a:t>2]  </a:t>
            </a:r>
            <a:r>
              <a:rPr lang="zh-CN" altLang="en-US" smtClean="0"/>
              <a:t>向信息系学生视图</a:t>
            </a:r>
            <a:r>
              <a:rPr lang="en-US" altLang="zh-CN" smtClean="0"/>
              <a:t>IS_S</a:t>
            </a:r>
            <a:r>
              <a:rPr lang="zh-CN" altLang="en-US" smtClean="0"/>
              <a:t>中插入一个新的学生记录，其中学号为</a:t>
            </a:r>
            <a:r>
              <a:rPr lang="en-US" altLang="zh-CN" smtClean="0"/>
              <a:t>95029</a:t>
            </a:r>
            <a:r>
              <a:rPr lang="zh-CN" altLang="en-US" smtClean="0"/>
              <a:t>，姓名为赵新，年龄为</a:t>
            </a:r>
            <a:r>
              <a:rPr lang="en-US" altLang="zh-CN" smtClean="0"/>
              <a:t>20</a:t>
            </a:r>
            <a:r>
              <a:rPr lang="zh-CN" altLang="en-US" smtClean="0"/>
              <a:t>岁。</a:t>
            </a:r>
          </a:p>
          <a:p>
            <a:pPr lvl="1" eaLnBrk="1" hangingPunct="1">
              <a:buFont typeface="Wingdings" pitchFamily="2" charset="2"/>
              <a:buNone/>
            </a:pPr>
            <a:endParaRPr lang="zh-CN" altLang="en-US" smtClean="0"/>
          </a:p>
          <a:p>
            <a:pPr lvl="1" eaLnBrk="1" hangingPunct="1">
              <a:buFont typeface="Wingdings" pitchFamily="2" charset="2"/>
              <a:buNone/>
            </a:pPr>
            <a:r>
              <a:rPr lang="en-US" altLang="zh-CN" smtClean="0"/>
              <a:t>INSERT</a:t>
            </a:r>
          </a:p>
          <a:p>
            <a:pPr lvl="1" eaLnBrk="1" hangingPunct="1">
              <a:buFont typeface="Wingdings" pitchFamily="2" charset="2"/>
              <a:buNone/>
            </a:pPr>
            <a:r>
              <a:rPr lang="en-US" altLang="zh-CN" smtClean="0"/>
              <a:t>INTO IS_Student</a:t>
            </a:r>
          </a:p>
          <a:p>
            <a:pPr lvl="1" eaLnBrk="1" hangingPunct="1">
              <a:buFont typeface="Wingdings" pitchFamily="2" charset="2"/>
              <a:buNone/>
            </a:pPr>
            <a:r>
              <a:rPr lang="en-US" altLang="zh-CN" smtClean="0"/>
              <a:t>VALUES('95029'</a:t>
            </a:r>
            <a:r>
              <a:rPr lang="zh-CN" altLang="en-US" smtClean="0"/>
              <a:t>，</a:t>
            </a:r>
            <a:r>
              <a:rPr lang="en-US" altLang="zh-CN" smtClean="0"/>
              <a:t>'</a:t>
            </a:r>
            <a:r>
              <a:rPr lang="zh-CN" altLang="en-US" smtClean="0"/>
              <a:t>赵新</a:t>
            </a:r>
            <a:r>
              <a:rPr lang="en-US" altLang="zh-CN" smtClean="0"/>
              <a:t>'</a:t>
            </a:r>
            <a:r>
              <a:rPr lang="zh-CN" altLang="en-US" smtClean="0"/>
              <a:t>，</a:t>
            </a:r>
            <a:r>
              <a:rPr lang="en-US" altLang="zh-CN" smtClean="0"/>
              <a:t>20)</a:t>
            </a:r>
            <a:r>
              <a:rPr lang="zh-CN" altLang="en-US" smtClean="0"/>
              <a:t>；</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eaLnBrk="1" hangingPunct="1"/>
            <a:r>
              <a:rPr lang="zh-CN" altLang="en-US" smtClean="0"/>
              <a:t>更新视图（续）</a:t>
            </a:r>
          </a:p>
        </p:txBody>
      </p:sp>
      <p:sp>
        <p:nvSpPr>
          <p:cNvPr id="313347" name="Rectangle 3"/>
          <p:cNvSpPr>
            <a:spLocks noGrp="1" noChangeArrowheads="1"/>
          </p:cNvSpPr>
          <p:nvPr>
            <p:ph type="body" idx="1"/>
          </p:nvPr>
        </p:nvSpPr>
        <p:spPr/>
        <p:txBody>
          <a:bodyPr/>
          <a:lstStyle/>
          <a:p>
            <a:pPr eaLnBrk="1" hangingPunct="1">
              <a:buFont typeface="Wingdings" pitchFamily="2" charset="2"/>
              <a:buNone/>
            </a:pPr>
            <a:r>
              <a:rPr lang="zh-CN" altLang="en-US" sz="3400" smtClean="0"/>
              <a:t>转换为对基本表的更新：</a:t>
            </a:r>
          </a:p>
          <a:p>
            <a:pPr lvl="1" eaLnBrk="1" hangingPunct="1">
              <a:buFont typeface="Wingdings" pitchFamily="2" charset="2"/>
              <a:buNone/>
            </a:pPr>
            <a:endParaRPr lang="zh-CN" altLang="en-US" smtClean="0"/>
          </a:p>
          <a:p>
            <a:pPr lvl="1" eaLnBrk="1" hangingPunct="1">
              <a:buFont typeface="Wingdings" pitchFamily="2" charset="2"/>
              <a:buNone/>
            </a:pPr>
            <a:r>
              <a:rPr lang="en-US" altLang="zh-CN" smtClean="0"/>
              <a:t>INSERT</a:t>
            </a:r>
          </a:p>
          <a:p>
            <a:pPr lvl="1" eaLnBrk="1" hangingPunct="1">
              <a:buFont typeface="Wingdings" pitchFamily="2" charset="2"/>
              <a:buNone/>
            </a:pPr>
            <a:r>
              <a:rPr lang="en-US" altLang="zh-CN" smtClean="0"/>
              <a:t>INTO  Student(Sno</a:t>
            </a:r>
            <a:r>
              <a:rPr lang="zh-CN" altLang="en-US" smtClean="0"/>
              <a:t>，</a:t>
            </a:r>
            <a:r>
              <a:rPr lang="en-US" altLang="zh-CN" smtClean="0"/>
              <a:t>Sname</a:t>
            </a:r>
            <a:r>
              <a:rPr lang="zh-CN" altLang="en-US" smtClean="0"/>
              <a:t>，</a:t>
            </a:r>
            <a:r>
              <a:rPr lang="en-US" altLang="zh-CN" smtClean="0"/>
              <a:t>Sage</a:t>
            </a:r>
            <a:r>
              <a:rPr lang="zh-CN" altLang="en-US" smtClean="0"/>
              <a:t>，</a:t>
            </a:r>
            <a:r>
              <a:rPr lang="en-US" altLang="zh-CN" smtClean="0"/>
              <a:t>Sdept)</a:t>
            </a:r>
          </a:p>
          <a:p>
            <a:pPr lvl="1" eaLnBrk="1" hangingPunct="1">
              <a:buFont typeface="Wingdings" pitchFamily="2" charset="2"/>
              <a:buNone/>
            </a:pPr>
            <a:r>
              <a:rPr lang="en-US" altLang="zh-CN" smtClean="0"/>
              <a:t>VALUES('95029'</a:t>
            </a:r>
            <a:r>
              <a:rPr lang="zh-CN" altLang="en-US" smtClean="0"/>
              <a:t>，</a:t>
            </a:r>
            <a:r>
              <a:rPr lang="en-US" altLang="zh-CN" smtClean="0"/>
              <a:t>'</a:t>
            </a:r>
            <a:r>
              <a:rPr lang="zh-CN" altLang="en-US" smtClean="0"/>
              <a:t>赵新</a:t>
            </a:r>
            <a:r>
              <a:rPr lang="en-US" altLang="zh-CN" smtClean="0"/>
              <a:t>'</a:t>
            </a:r>
            <a:r>
              <a:rPr lang="zh-CN" altLang="en-US" smtClean="0"/>
              <a:t>，</a:t>
            </a:r>
            <a:r>
              <a:rPr lang="en-US" altLang="zh-CN" smtClean="0"/>
              <a:t>20</a:t>
            </a:r>
            <a:r>
              <a:rPr lang="zh-CN" altLang="en-US" smtClean="0"/>
              <a:t>，</a:t>
            </a:r>
            <a:r>
              <a:rPr lang="en-US" altLang="zh-CN" smtClean="0"/>
              <a:t>'IS' )</a:t>
            </a:r>
            <a:r>
              <a:rPr lang="zh-CN" altLang="en-US" smtClean="0"/>
              <a:t>；</a:t>
            </a:r>
          </a:p>
          <a:p>
            <a:pPr eaLnBrk="1" hangingPunct="1">
              <a:buFont typeface="Wingdings" pitchFamily="2" charset="2"/>
              <a:buNone/>
            </a:pPr>
            <a:endParaRPr lang="en-US" altLang="zh-CN" sz="3400" smtClean="0"/>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pPr eaLnBrk="1" hangingPunct="1"/>
            <a:r>
              <a:rPr lang="zh-CN" altLang="en-US" smtClean="0"/>
              <a:t>更新视图（续）</a:t>
            </a:r>
          </a:p>
        </p:txBody>
      </p:sp>
      <p:sp>
        <p:nvSpPr>
          <p:cNvPr id="314371" name="Rectangle 3"/>
          <p:cNvSpPr>
            <a:spLocks noGrp="1" noChangeArrowheads="1"/>
          </p:cNvSpPr>
          <p:nvPr>
            <p:ph type="body" idx="1"/>
          </p:nvPr>
        </p:nvSpPr>
        <p:spPr/>
        <p:txBody>
          <a:bodyPr/>
          <a:lstStyle/>
          <a:p>
            <a:pPr eaLnBrk="1" hangingPunct="1">
              <a:buFont typeface="Wingdings" pitchFamily="2" charset="2"/>
              <a:buNone/>
            </a:pPr>
            <a:r>
              <a:rPr lang="en-US" altLang="zh-CN" smtClean="0"/>
              <a:t>[</a:t>
            </a:r>
            <a:r>
              <a:rPr lang="zh-CN" altLang="en-US" smtClean="0"/>
              <a:t>例</a:t>
            </a:r>
            <a:r>
              <a:rPr lang="en-US" altLang="zh-CN" smtClean="0"/>
              <a:t>3]  </a:t>
            </a:r>
            <a:r>
              <a:rPr lang="zh-CN" altLang="en-US" smtClean="0"/>
              <a:t>删除计算机系学生视图</a:t>
            </a:r>
            <a:r>
              <a:rPr lang="en-US" altLang="zh-CN" smtClean="0"/>
              <a:t>CS_S</a:t>
            </a:r>
            <a:r>
              <a:rPr lang="zh-CN" altLang="en-US" smtClean="0"/>
              <a:t>中学号为</a:t>
            </a:r>
            <a:r>
              <a:rPr lang="en-US" altLang="zh-CN" smtClean="0"/>
              <a:t>95029</a:t>
            </a:r>
            <a:r>
              <a:rPr lang="zh-CN" altLang="en-US" smtClean="0"/>
              <a:t>的记录</a:t>
            </a:r>
          </a:p>
          <a:p>
            <a:pPr lvl="1" eaLnBrk="1" hangingPunct="1">
              <a:buFont typeface="Wingdings" pitchFamily="2" charset="2"/>
              <a:buNone/>
            </a:pPr>
            <a:endParaRPr lang="zh-CN" altLang="en-US" smtClean="0"/>
          </a:p>
          <a:p>
            <a:pPr lvl="1" eaLnBrk="1" hangingPunct="1">
              <a:buFont typeface="Wingdings" pitchFamily="2" charset="2"/>
              <a:buNone/>
            </a:pPr>
            <a:r>
              <a:rPr lang="en-US" altLang="zh-CN" smtClean="0"/>
              <a:t>DELETE</a:t>
            </a:r>
          </a:p>
          <a:p>
            <a:pPr lvl="1" eaLnBrk="1" hangingPunct="1">
              <a:buFont typeface="Wingdings" pitchFamily="2" charset="2"/>
              <a:buNone/>
            </a:pPr>
            <a:r>
              <a:rPr lang="en-US" altLang="zh-CN" smtClean="0"/>
              <a:t>FROM IS_Student</a:t>
            </a:r>
          </a:p>
          <a:p>
            <a:pPr lvl="1" eaLnBrk="1" hangingPunct="1">
              <a:buFont typeface="Wingdings" pitchFamily="2" charset="2"/>
              <a:buNone/>
            </a:pPr>
            <a:r>
              <a:rPr lang="en-US" altLang="zh-CN" smtClean="0"/>
              <a:t>WHERE Sno= '95029'</a:t>
            </a:r>
            <a:r>
              <a:rPr lang="zh-CN" altLang="en-US" smtClean="0"/>
              <a:t>；</a:t>
            </a:r>
          </a:p>
          <a:p>
            <a:pPr eaLnBrk="1" hangingPunct="1">
              <a:buFont typeface="Wingdings" pitchFamily="2" charset="2"/>
              <a:buNone/>
            </a:pPr>
            <a:endParaRPr lang="en-US" altLang="zh-CN" sz="3400" smtClean="0"/>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eaLnBrk="1" hangingPunct="1"/>
            <a:r>
              <a:rPr lang="zh-CN" altLang="en-US" smtClean="0"/>
              <a:t>更新视图（续）</a:t>
            </a:r>
          </a:p>
        </p:txBody>
      </p:sp>
      <p:sp>
        <p:nvSpPr>
          <p:cNvPr id="315395" name="Rectangle 3"/>
          <p:cNvSpPr>
            <a:spLocks noGrp="1" noChangeArrowheads="1"/>
          </p:cNvSpPr>
          <p:nvPr>
            <p:ph type="body" idx="1"/>
          </p:nvPr>
        </p:nvSpPr>
        <p:spPr/>
        <p:txBody>
          <a:bodyPr/>
          <a:lstStyle/>
          <a:p>
            <a:pPr eaLnBrk="1" hangingPunct="1">
              <a:buFont typeface="Wingdings" pitchFamily="2" charset="2"/>
              <a:buNone/>
            </a:pPr>
            <a:r>
              <a:rPr lang="zh-CN" altLang="en-US" sz="3400" smtClean="0"/>
              <a:t>转换为对基本表的更新：</a:t>
            </a:r>
          </a:p>
          <a:p>
            <a:pPr lvl="1" eaLnBrk="1" hangingPunct="1">
              <a:buFont typeface="Wingdings" pitchFamily="2" charset="2"/>
              <a:buNone/>
            </a:pPr>
            <a:endParaRPr lang="zh-CN" altLang="en-US" sz="3000" smtClean="0"/>
          </a:p>
          <a:p>
            <a:pPr lvl="1" eaLnBrk="1" hangingPunct="1">
              <a:buFont typeface="Wingdings" pitchFamily="2" charset="2"/>
              <a:buNone/>
            </a:pPr>
            <a:r>
              <a:rPr lang="en-US" altLang="zh-CN" smtClean="0"/>
              <a:t>DELETE</a:t>
            </a:r>
          </a:p>
          <a:p>
            <a:pPr lvl="1" eaLnBrk="1" hangingPunct="1">
              <a:buFont typeface="Wingdings" pitchFamily="2" charset="2"/>
              <a:buNone/>
            </a:pPr>
            <a:r>
              <a:rPr lang="en-US" altLang="zh-CN" smtClean="0"/>
              <a:t>FROM Student</a:t>
            </a:r>
          </a:p>
          <a:p>
            <a:pPr lvl="1" eaLnBrk="1" hangingPunct="1">
              <a:buFont typeface="Wingdings" pitchFamily="2" charset="2"/>
              <a:buNone/>
            </a:pPr>
            <a:r>
              <a:rPr lang="en-US" altLang="zh-CN" smtClean="0"/>
              <a:t>WHERE Sno= '95029' AND Sdept= 'IS'</a:t>
            </a:r>
            <a:r>
              <a:rPr lang="zh-CN" altLang="en-US" smtClean="0"/>
              <a:t>；</a:t>
            </a:r>
            <a:endParaRPr lang="zh-CN" altLang="en-US" sz="3000" smtClean="0"/>
          </a:p>
          <a:p>
            <a:pPr lvl="1" eaLnBrk="1" hangingPunct="1">
              <a:buFont typeface="Wingdings" pitchFamily="2" charset="2"/>
              <a:buNone/>
            </a:pPr>
            <a:endParaRPr lang="en-US" altLang="zh-CN" sz="3000" smtClean="0"/>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eaLnBrk="1" hangingPunct="1"/>
            <a:r>
              <a:rPr lang="zh-CN" altLang="en-US" smtClean="0"/>
              <a:t>更新视图（续）</a:t>
            </a:r>
          </a:p>
        </p:txBody>
      </p:sp>
      <p:sp>
        <p:nvSpPr>
          <p:cNvPr id="316419" name="Rectangle 3"/>
          <p:cNvSpPr>
            <a:spLocks noGrp="1" noChangeArrowheads="1"/>
          </p:cNvSpPr>
          <p:nvPr>
            <p:ph type="body" idx="1"/>
          </p:nvPr>
        </p:nvSpPr>
        <p:spPr/>
        <p:txBody>
          <a:bodyPr/>
          <a:lstStyle/>
          <a:p>
            <a:pPr eaLnBrk="1" hangingPunct="1">
              <a:lnSpc>
                <a:spcPct val="90000"/>
              </a:lnSpc>
            </a:pPr>
            <a:r>
              <a:rPr lang="en-US" altLang="zh-CN" smtClean="0"/>
              <a:t>DBMS</a:t>
            </a:r>
            <a:r>
              <a:rPr lang="zh-CN" altLang="en-US" smtClean="0"/>
              <a:t>对视图更新的限制</a:t>
            </a:r>
            <a:endParaRPr lang="zh-CN" altLang="en-US" sz="3400" smtClean="0"/>
          </a:p>
          <a:p>
            <a:pPr lvl="1" eaLnBrk="1" hangingPunct="1">
              <a:lnSpc>
                <a:spcPct val="90000"/>
              </a:lnSpc>
            </a:pPr>
            <a:r>
              <a:rPr lang="zh-CN" altLang="en-US" smtClean="0"/>
              <a:t>一些视图是不可更新的，因为对这些视图的更新不能唯一地有意义地转换成对相应基本表的更新</a:t>
            </a:r>
            <a:r>
              <a:rPr lang="en-US" altLang="zh-CN" smtClean="0"/>
              <a:t>(</a:t>
            </a:r>
            <a:r>
              <a:rPr lang="zh-CN" altLang="en-US" smtClean="0"/>
              <a:t>对两类方法均如此</a:t>
            </a:r>
            <a:r>
              <a:rPr lang="en-US" altLang="zh-CN" smtClean="0"/>
              <a:t>)</a:t>
            </a:r>
          </a:p>
          <a:p>
            <a:pPr lvl="3" eaLnBrk="1" hangingPunct="1">
              <a:lnSpc>
                <a:spcPct val="90000"/>
              </a:lnSpc>
              <a:buFont typeface="Wingdings" pitchFamily="2" charset="2"/>
              <a:buNone/>
            </a:pPr>
            <a:endParaRPr lang="en-US" altLang="zh-CN" sz="1800" smtClean="0"/>
          </a:p>
          <a:p>
            <a:pPr lvl="1" eaLnBrk="1" hangingPunct="1">
              <a:lnSpc>
                <a:spcPct val="90000"/>
              </a:lnSpc>
              <a:buFont typeface="Wingdings" pitchFamily="2" charset="2"/>
              <a:buNone/>
            </a:pPr>
            <a:r>
              <a:rPr lang="zh-CN" altLang="en-US" smtClean="0"/>
              <a:t>例：视图</a:t>
            </a:r>
            <a:r>
              <a:rPr lang="en-US" altLang="zh-CN" smtClean="0"/>
              <a:t>S_G</a:t>
            </a:r>
            <a:r>
              <a:rPr lang="zh-CN" altLang="en-US" smtClean="0"/>
              <a:t>为不可更新视图。</a:t>
            </a:r>
          </a:p>
          <a:p>
            <a:pPr eaLnBrk="1" hangingPunct="1">
              <a:lnSpc>
                <a:spcPct val="80000"/>
              </a:lnSpc>
              <a:buFont typeface="Wingdings" pitchFamily="2" charset="2"/>
              <a:buNone/>
            </a:pPr>
            <a:r>
              <a:rPr lang="zh-CN" altLang="en-US" sz="2100" smtClean="0"/>
              <a:t>        </a:t>
            </a:r>
            <a:r>
              <a:rPr lang="en-US" altLang="zh-CN" sz="2100" smtClean="0"/>
              <a:t>CREATE VIEW S_G (Sno</a:t>
            </a:r>
            <a:r>
              <a:rPr lang="zh-CN" altLang="en-US" sz="2100" smtClean="0"/>
              <a:t>，</a:t>
            </a:r>
            <a:r>
              <a:rPr lang="en-US" altLang="zh-CN" sz="2100" smtClean="0"/>
              <a:t>Gavg)</a:t>
            </a:r>
          </a:p>
          <a:p>
            <a:pPr eaLnBrk="1" hangingPunct="1">
              <a:lnSpc>
                <a:spcPct val="80000"/>
              </a:lnSpc>
              <a:buFont typeface="Wingdings" pitchFamily="2" charset="2"/>
              <a:buNone/>
            </a:pPr>
            <a:r>
              <a:rPr lang="en-US" altLang="zh-CN" sz="2100" smtClean="0"/>
              <a:t>               AS </a:t>
            </a:r>
          </a:p>
          <a:p>
            <a:pPr eaLnBrk="1" hangingPunct="1">
              <a:lnSpc>
                <a:spcPct val="80000"/>
              </a:lnSpc>
              <a:buFont typeface="Wingdings" pitchFamily="2" charset="2"/>
              <a:buNone/>
            </a:pPr>
            <a:r>
              <a:rPr lang="en-US" altLang="zh-CN" sz="2100" smtClean="0"/>
              <a:t>		SELECT  Sno</a:t>
            </a:r>
            <a:r>
              <a:rPr lang="zh-CN" altLang="en-US" sz="2100" smtClean="0"/>
              <a:t>，</a:t>
            </a:r>
            <a:r>
              <a:rPr lang="en-US" altLang="zh-CN" sz="2100" smtClean="0"/>
              <a:t>AVG(Grade)</a:t>
            </a:r>
          </a:p>
          <a:p>
            <a:pPr eaLnBrk="1" hangingPunct="1">
              <a:lnSpc>
                <a:spcPct val="80000"/>
              </a:lnSpc>
              <a:buFont typeface="Wingdings" pitchFamily="2" charset="2"/>
              <a:buNone/>
            </a:pPr>
            <a:r>
              <a:rPr lang="en-US" altLang="zh-CN" sz="2100" smtClean="0"/>
              <a:t>		FROM  SC</a:t>
            </a:r>
          </a:p>
          <a:p>
            <a:pPr eaLnBrk="1" hangingPunct="1">
              <a:lnSpc>
                <a:spcPct val="80000"/>
              </a:lnSpc>
              <a:buFont typeface="Wingdings" pitchFamily="2" charset="2"/>
              <a:buNone/>
            </a:pPr>
            <a:r>
              <a:rPr lang="en-US" altLang="zh-CN" sz="2100" smtClean="0"/>
              <a:t>		GROUP BY Sno</a:t>
            </a:r>
            <a:r>
              <a:rPr lang="zh-CN" altLang="en-US" sz="2100" smtClean="0"/>
              <a:t>；</a:t>
            </a:r>
            <a:endParaRPr lang="zh-CN" altLang="en-US" smtClean="0"/>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eaLnBrk="1" hangingPunct="1"/>
            <a:r>
              <a:rPr lang="zh-CN" altLang="en-US" smtClean="0"/>
              <a:t>更新视图（续）</a:t>
            </a:r>
          </a:p>
        </p:txBody>
      </p:sp>
      <p:sp>
        <p:nvSpPr>
          <p:cNvPr id="3174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smtClean="0"/>
              <a:t>S_G    “</a:t>
            </a:r>
            <a:r>
              <a:rPr lang="zh-CN" altLang="en-US" sz="2600" smtClean="0"/>
              <a:t>平均成绩” </a:t>
            </a:r>
            <a:r>
              <a:rPr lang="en-US" altLang="zh-CN" sz="2600" smtClean="0"/>
              <a:t>Gavg</a:t>
            </a:r>
            <a:r>
              <a:rPr lang="zh-CN" altLang="en-US" sz="2600" smtClean="0"/>
              <a:t>属性列为导出列</a:t>
            </a:r>
          </a:p>
          <a:p>
            <a:pPr eaLnBrk="1" hangingPunct="1">
              <a:lnSpc>
                <a:spcPct val="90000"/>
              </a:lnSpc>
              <a:buFont typeface="Wingdings" pitchFamily="2" charset="2"/>
              <a:buNone/>
            </a:pPr>
            <a:endParaRPr lang="zh-CN" altLang="en-US" sz="2600" smtClean="0"/>
          </a:p>
          <a:p>
            <a:pPr eaLnBrk="1" hangingPunct="1">
              <a:lnSpc>
                <a:spcPct val="90000"/>
              </a:lnSpc>
              <a:buFont typeface="Wingdings" pitchFamily="2" charset="2"/>
              <a:buNone/>
            </a:pPr>
            <a:r>
              <a:rPr lang="zh-CN" altLang="en-US" sz="2600" smtClean="0"/>
              <a:t>对于如下更新语句：</a:t>
            </a:r>
          </a:p>
          <a:p>
            <a:pPr lvl="1" eaLnBrk="1" hangingPunct="1">
              <a:lnSpc>
                <a:spcPct val="90000"/>
              </a:lnSpc>
              <a:buFont typeface="Wingdings" pitchFamily="2" charset="2"/>
              <a:buNone/>
            </a:pPr>
            <a:r>
              <a:rPr lang="en-US" altLang="zh-CN" smtClean="0"/>
              <a:t>UPDATE S_G</a:t>
            </a:r>
          </a:p>
          <a:p>
            <a:pPr lvl="1" eaLnBrk="1" hangingPunct="1">
              <a:lnSpc>
                <a:spcPct val="90000"/>
              </a:lnSpc>
              <a:buFont typeface="Wingdings" pitchFamily="2" charset="2"/>
              <a:buNone/>
            </a:pPr>
            <a:r>
              <a:rPr lang="en-US" altLang="zh-CN" smtClean="0"/>
              <a:t>SET Gavg=90</a:t>
            </a:r>
          </a:p>
          <a:p>
            <a:pPr lvl="1" eaLnBrk="1" hangingPunct="1">
              <a:lnSpc>
                <a:spcPct val="90000"/>
              </a:lnSpc>
              <a:buFont typeface="Wingdings" pitchFamily="2" charset="2"/>
              <a:buNone/>
            </a:pPr>
            <a:r>
              <a:rPr lang="en-US" altLang="zh-CN" smtClean="0"/>
              <a:t>WHERE Sno= '95001'</a:t>
            </a:r>
            <a:r>
              <a:rPr lang="zh-CN" altLang="en-US" smtClean="0"/>
              <a:t>；</a:t>
            </a:r>
          </a:p>
          <a:p>
            <a:pPr eaLnBrk="1" hangingPunct="1">
              <a:lnSpc>
                <a:spcPct val="90000"/>
              </a:lnSpc>
              <a:buFont typeface="Wingdings" pitchFamily="2" charset="2"/>
              <a:buNone/>
            </a:pPr>
            <a:endParaRPr lang="zh-CN" altLang="en-US" smtClean="0"/>
          </a:p>
          <a:p>
            <a:pPr eaLnBrk="1" hangingPunct="1">
              <a:lnSpc>
                <a:spcPct val="90000"/>
              </a:lnSpc>
              <a:buFont typeface="Wingdings" pitchFamily="2" charset="2"/>
              <a:buNone/>
            </a:pPr>
            <a:r>
              <a:rPr lang="zh-CN" altLang="en-US" sz="2600" smtClean="0"/>
              <a:t>无论实体化法还是消解法都无法将其转换成对基本表</a:t>
            </a:r>
            <a:r>
              <a:rPr lang="en-US" altLang="zh-CN" sz="2600" smtClean="0"/>
              <a:t>SC</a:t>
            </a:r>
            <a:r>
              <a:rPr lang="zh-CN" altLang="en-US" sz="2600" smtClean="0"/>
              <a:t>的更新的</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定义基本表（续）</a:t>
            </a:r>
          </a:p>
        </p:txBody>
      </p:sp>
      <p:sp>
        <p:nvSpPr>
          <p:cNvPr id="33795" name="Rectangle 3"/>
          <p:cNvSpPr>
            <a:spLocks noGrp="1" noChangeArrowheads="1"/>
          </p:cNvSpPr>
          <p:nvPr>
            <p:ph type="body" idx="1"/>
          </p:nvPr>
        </p:nvSpPr>
        <p:spPr>
          <a:xfrm>
            <a:off x="990600" y="1828800"/>
            <a:ext cx="7772400" cy="4419600"/>
          </a:xfrm>
        </p:spPr>
        <p:txBody>
          <a:bodyPr/>
          <a:lstStyle/>
          <a:p>
            <a:pPr eaLnBrk="1" hangingPunct="1">
              <a:lnSpc>
                <a:spcPct val="90000"/>
              </a:lnSpc>
            </a:pPr>
            <a:r>
              <a:rPr lang="zh-CN" altLang="en-US" dirty="0" smtClean="0"/>
              <a:t>数据类型（续）</a:t>
            </a:r>
          </a:p>
          <a:p>
            <a:pPr lvl="1" eaLnBrk="1" hangingPunct="1">
              <a:lnSpc>
                <a:spcPct val="90000"/>
              </a:lnSpc>
            </a:pPr>
            <a:r>
              <a:rPr lang="en-US" altLang="zh-CN" dirty="0" err="1" smtClean="0"/>
              <a:t>KingBase</a:t>
            </a:r>
            <a:r>
              <a:rPr lang="en-US" altLang="zh-CN" dirty="0" smtClean="0"/>
              <a:t> ISQL</a:t>
            </a:r>
            <a:r>
              <a:rPr lang="zh-CN" altLang="en-US" dirty="0" smtClean="0"/>
              <a:t>支持的数据类型</a:t>
            </a:r>
          </a:p>
          <a:p>
            <a:pPr lvl="2" algn="just" eaLnBrk="1" hangingPunct="1">
              <a:lnSpc>
                <a:spcPct val="90000"/>
              </a:lnSpc>
            </a:pPr>
            <a:r>
              <a:rPr lang="zh-CN" altLang="en-US" dirty="0" smtClean="0"/>
              <a:t>精确数值类型</a:t>
            </a:r>
          </a:p>
          <a:p>
            <a:pPr lvl="2" algn="just" eaLnBrk="1" hangingPunct="1">
              <a:lnSpc>
                <a:spcPct val="90000"/>
              </a:lnSpc>
              <a:buFont typeface="Wingdings" pitchFamily="2" charset="2"/>
              <a:buNone/>
            </a:pPr>
            <a:r>
              <a:rPr lang="zh-CN" altLang="en-US" dirty="0" smtClean="0"/>
              <a:t>    </a:t>
            </a:r>
            <a:r>
              <a:rPr lang="en-US" altLang="zh-CN" dirty="0" smtClean="0"/>
              <a:t>NUMERIC[(</a:t>
            </a:r>
            <a:r>
              <a:rPr lang="zh-CN" altLang="en-US" dirty="0" smtClean="0"/>
              <a:t>精度</a:t>
            </a:r>
            <a:r>
              <a:rPr lang="en-US" altLang="zh-CN" dirty="0" smtClean="0"/>
              <a:t>[,</a:t>
            </a:r>
            <a:r>
              <a:rPr lang="zh-CN" altLang="en-US" dirty="0" smtClean="0"/>
              <a:t>标度</a:t>
            </a:r>
            <a:r>
              <a:rPr lang="en-US" altLang="zh-CN" dirty="0" smtClean="0"/>
              <a:t>])]  </a:t>
            </a:r>
            <a:r>
              <a:rPr lang="zh-CN" altLang="en-US" dirty="0" smtClean="0"/>
              <a:t>标度值应小于精度值</a:t>
            </a:r>
          </a:p>
          <a:p>
            <a:pPr lvl="2" algn="just" eaLnBrk="1" hangingPunct="1">
              <a:lnSpc>
                <a:spcPct val="90000"/>
              </a:lnSpc>
              <a:buFont typeface="Wingdings" pitchFamily="2" charset="2"/>
              <a:buNone/>
            </a:pPr>
            <a:r>
              <a:rPr lang="zh-CN" altLang="en-US" dirty="0" smtClean="0"/>
              <a:t>                                        标度缺省为</a:t>
            </a:r>
            <a:r>
              <a:rPr lang="en-US" altLang="zh-CN" dirty="0" smtClean="0"/>
              <a:t>0,</a:t>
            </a:r>
            <a:r>
              <a:rPr lang="zh-CN" altLang="en-US" dirty="0" smtClean="0"/>
              <a:t>精度缺省为</a:t>
            </a:r>
            <a:r>
              <a:rPr lang="en-US" altLang="zh-CN" dirty="0" smtClean="0"/>
              <a:t>10</a:t>
            </a:r>
          </a:p>
          <a:p>
            <a:pPr lvl="2" algn="just" eaLnBrk="1" hangingPunct="1">
              <a:lnSpc>
                <a:spcPct val="90000"/>
              </a:lnSpc>
              <a:buFont typeface="Wingdings" pitchFamily="2" charset="2"/>
              <a:buNone/>
            </a:pPr>
            <a:r>
              <a:rPr lang="en-US" altLang="zh-CN" dirty="0" smtClean="0"/>
              <a:t>    DECIMAL[(</a:t>
            </a:r>
            <a:r>
              <a:rPr lang="zh-CN" altLang="en-US" dirty="0" smtClean="0"/>
              <a:t>精度</a:t>
            </a:r>
            <a:r>
              <a:rPr lang="en-US" altLang="zh-CN" dirty="0" smtClean="0"/>
              <a:t>[,</a:t>
            </a:r>
            <a:r>
              <a:rPr lang="zh-CN" altLang="en-US" dirty="0" smtClean="0"/>
              <a:t>标度</a:t>
            </a:r>
            <a:r>
              <a:rPr lang="en-US" altLang="zh-CN" dirty="0" smtClean="0"/>
              <a:t>])]</a:t>
            </a:r>
          </a:p>
          <a:p>
            <a:pPr lvl="2" algn="just" eaLnBrk="1" hangingPunct="1">
              <a:lnSpc>
                <a:spcPct val="90000"/>
              </a:lnSpc>
              <a:buFont typeface="Wingdings" pitchFamily="2" charset="2"/>
              <a:buNone/>
            </a:pPr>
            <a:r>
              <a:rPr lang="en-US" altLang="zh-CN" dirty="0" smtClean="0"/>
              <a:t>    DEC[(</a:t>
            </a:r>
            <a:r>
              <a:rPr lang="zh-CN" altLang="en-US" dirty="0" smtClean="0"/>
              <a:t>精度</a:t>
            </a:r>
            <a:r>
              <a:rPr lang="en-US" altLang="zh-CN" dirty="0" smtClean="0"/>
              <a:t>[,</a:t>
            </a:r>
            <a:r>
              <a:rPr lang="zh-CN" altLang="en-US" dirty="0" smtClean="0"/>
              <a:t>标度</a:t>
            </a:r>
            <a:r>
              <a:rPr lang="en-US" altLang="zh-CN" dirty="0" smtClean="0"/>
              <a:t>])]           DECIMAL</a:t>
            </a:r>
            <a:r>
              <a:rPr lang="zh-CN" altLang="en-US" dirty="0" smtClean="0"/>
              <a:t>的同义词</a:t>
            </a:r>
          </a:p>
          <a:p>
            <a:pPr lvl="2" algn="just" eaLnBrk="1" hangingPunct="1">
              <a:lnSpc>
                <a:spcPct val="90000"/>
              </a:lnSpc>
              <a:buFont typeface="Wingdings" pitchFamily="2" charset="2"/>
              <a:buNone/>
            </a:pPr>
            <a:r>
              <a:rPr lang="zh-CN" altLang="en-US" dirty="0" smtClean="0"/>
              <a:t>    </a:t>
            </a:r>
            <a:r>
              <a:rPr lang="en-US" altLang="zh-CN" dirty="0" smtClean="0"/>
              <a:t>INTEGER</a:t>
            </a:r>
          </a:p>
          <a:p>
            <a:pPr lvl="2" algn="just" eaLnBrk="1" hangingPunct="1">
              <a:lnSpc>
                <a:spcPct val="90000"/>
              </a:lnSpc>
              <a:buFont typeface="Wingdings" pitchFamily="2" charset="2"/>
              <a:buNone/>
            </a:pPr>
            <a:r>
              <a:rPr lang="en-US" altLang="zh-CN" dirty="0" smtClean="0"/>
              <a:t>    INT                                      INTEGER</a:t>
            </a:r>
            <a:r>
              <a:rPr lang="zh-CN" altLang="en-US" dirty="0" smtClean="0"/>
              <a:t>的同义词</a:t>
            </a:r>
          </a:p>
          <a:p>
            <a:pPr lvl="2" algn="just" eaLnBrk="1" hangingPunct="1">
              <a:lnSpc>
                <a:spcPct val="90000"/>
              </a:lnSpc>
              <a:buFont typeface="Wingdings" pitchFamily="2" charset="2"/>
              <a:buNone/>
            </a:pPr>
            <a:r>
              <a:rPr lang="zh-CN" altLang="en-US" dirty="0" smtClean="0"/>
              <a:t>    </a:t>
            </a:r>
            <a:r>
              <a:rPr lang="en-US" altLang="zh-CN" dirty="0" smtClean="0"/>
              <a:t>SMALLINT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eaLnBrk="1" hangingPunct="1"/>
            <a:r>
              <a:rPr lang="zh-CN" altLang="en-US" smtClean="0"/>
              <a:t>更新视图（续）</a:t>
            </a:r>
          </a:p>
        </p:txBody>
      </p:sp>
      <p:sp>
        <p:nvSpPr>
          <p:cNvPr id="318467" name="Rectangle 3"/>
          <p:cNvSpPr>
            <a:spLocks noGrp="1" noChangeArrowheads="1"/>
          </p:cNvSpPr>
          <p:nvPr>
            <p:ph type="body" idx="1"/>
          </p:nvPr>
        </p:nvSpPr>
        <p:spPr/>
        <p:txBody>
          <a:bodyPr/>
          <a:lstStyle/>
          <a:p>
            <a:pPr lvl="1" eaLnBrk="1" hangingPunct="1">
              <a:lnSpc>
                <a:spcPct val="120000"/>
              </a:lnSpc>
            </a:pPr>
            <a:r>
              <a:rPr lang="zh-CN" altLang="en-US" sz="3000" smtClean="0"/>
              <a:t>视图的可更新性</a:t>
            </a:r>
          </a:p>
          <a:p>
            <a:pPr lvl="2" eaLnBrk="1" hangingPunct="1">
              <a:lnSpc>
                <a:spcPct val="120000"/>
              </a:lnSpc>
            </a:pPr>
            <a:r>
              <a:rPr lang="zh-CN" altLang="en-US" sz="2600" smtClean="0"/>
              <a:t>行列子集视图是可更新的。</a:t>
            </a:r>
          </a:p>
          <a:p>
            <a:pPr lvl="2" eaLnBrk="1" hangingPunct="1">
              <a:lnSpc>
                <a:spcPct val="120000"/>
              </a:lnSpc>
            </a:pPr>
            <a:r>
              <a:rPr lang="zh-CN" altLang="en-US" sz="2600" smtClean="0"/>
              <a:t>除行列子集视图外，还有些视图理论上是可更新的，但它们的确切特征还是尚待研究的课题。</a:t>
            </a:r>
          </a:p>
          <a:p>
            <a:pPr lvl="2" eaLnBrk="1" hangingPunct="1">
              <a:lnSpc>
                <a:spcPct val="120000"/>
              </a:lnSpc>
            </a:pPr>
            <a:r>
              <a:rPr lang="zh-CN" altLang="en-US" sz="2600" smtClean="0"/>
              <a:t>还有些视图从理论上是不可更新的。</a:t>
            </a:r>
          </a:p>
          <a:p>
            <a:pPr eaLnBrk="1" hangingPunct="1">
              <a:buFont typeface="Wingdings" pitchFamily="2" charset="2"/>
              <a:buNone/>
            </a:pPr>
            <a:endParaRPr lang="zh-CN" altLang="en-US" sz="3400" smtClean="0"/>
          </a:p>
          <a:p>
            <a:pPr lvl="1" eaLnBrk="1" hangingPunct="1">
              <a:buFont typeface="Wingdings" pitchFamily="2" charset="2"/>
              <a:buNone/>
            </a:pPr>
            <a:endParaRPr lang="en-US" altLang="zh-CN" sz="3000" smtClean="0"/>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eaLnBrk="1" hangingPunct="1"/>
            <a:r>
              <a:rPr lang="zh-CN" altLang="en-US" sz="3800" smtClean="0"/>
              <a:t>视    图</a:t>
            </a:r>
          </a:p>
        </p:txBody>
      </p:sp>
      <p:sp>
        <p:nvSpPr>
          <p:cNvPr id="319491" name="Rectangle 3"/>
          <p:cNvSpPr>
            <a:spLocks noGrp="1" noChangeArrowheads="1"/>
          </p:cNvSpPr>
          <p:nvPr>
            <p:ph type="body" idx="1"/>
          </p:nvPr>
        </p:nvSpPr>
        <p:spPr/>
        <p:txBody>
          <a:bodyPr/>
          <a:lstStyle/>
          <a:p>
            <a:pPr eaLnBrk="1" hangingPunct="1">
              <a:lnSpc>
                <a:spcPct val="110000"/>
              </a:lnSpc>
              <a:buFont typeface="Wingdings" pitchFamily="2" charset="2"/>
              <a:buNone/>
            </a:pPr>
            <a:r>
              <a:rPr lang="zh-CN" altLang="en-US" smtClean="0"/>
              <a:t>定义视图</a:t>
            </a:r>
          </a:p>
          <a:p>
            <a:pPr eaLnBrk="1" hangingPunct="1">
              <a:lnSpc>
                <a:spcPct val="110000"/>
              </a:lnSpc>
              <a:buFont typeface="Wingdings" pitchFamily="2" charset="2"/>
              <a:buNone/>
            </a:pPr>
            <a:r>
              <a:rPr lang="zh-CN" altLang="en-US" smtClean="0"/>
              <a:t>查询视图</a:t>
            </a:r>
          </a:p>
          <a:p>
            <a:pPr eaLnBrk="1" hangingPunct="1">
              <a:lnSpc>
                <a:spcPct val="110000"/>
              </a:lnSpc>
              <a:buFont typeface="Wingdings" pitchFamily="2" charset="2"/>
              <a:buNone/>
            </a:pPr>
            <a:r>
              <a:rPr lang="zh-CN" altLang="en-US" smtClean="0"/>
              <a:t>更新视图</a:t>
            </a:r>
          </a:p>
          <a:p>
            <a:pPr eaLnBrk="1" hangingPunct="1">
              <a:lnSpc>
                <a:spcPct val="110000"/>
              </a:lnSpc>
              <a:buFont typeface="Wingdings" pitchFamily="2" charset="2"/>
              <a:buNone/>
            </a:pPr>
            <a:r>
              <a:rPr lang="zh-CN" altLang="en-US" smtClean="0">
                <a:solidFill>
                  <a:schemeClr val="accent2"/>
                </a:solidFill>
              </a:rPr>
              <a:t>视图的作用</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eaLnBrk="1" hangingPunct="1"/>
            <a:r>
              <a:rPr lang="zh-CN" altLang="en-US" smtClean="0"/>
              <a:t>视图的作用</a:t>
            </a:r>
          </a:p>
        </p:txBody>
      </p:sp>
      <p:sp>
        <p:nvSpPr>
          <p:cNvPr id="320515" name="Rectangle 3"/>
          <p:cNvSpPr>
            <a:spLocks noGrp="1" noChangeArrowheads="1"/>
          </p:cNvSpPr>
          <p:nvPr>
            <p:ph type="body" idx="1"/>
          </p:nvPr>
        </p:nvSpPr>
        <p:spPr/>
        <p:txBody>
          <a:bodyPr/>
          <a:lstStyle/>
          <a:p>
            <a:pPr eaLnBrk="1" hangingPunct="1">
              <a:lnSpc>
                <a:spcPct val="150000"/>
              </a:lnSpc>
            </a:pPr>
            <a:r>
              <a:rPr lang="zh-CN" altLang="en-US" smtClean="0"/>
              <a:t>视图最终是定义在基本表之上的，对视图的一切操作最终也要转换为对基本表的操作。而且对于非行列子集视图进行查询或更新时还有可能出现问题。</a:t>
            </a:r>
          </a:p>
        </p:txBody>
      </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eaLnBrk="1" hangingPunct="1"/>
            <a:r>
              <a:rPr lang="zh-CN" altLang="en-US" smtClean="0"/>
              <a:t>视图的作用（续）</a:t>
            </a:r>
          </a:p>
        </p:txBody>
      </p:sp>
      <p:sp>
        <p:nvSpPr>
          <p:cNvPr id="321539" name="Rectangle 3"/>
          <p:cNvSpPr>
            <a:spLocks noGrp="1" noChangeArrowheads="1"/>
          </p:cNvSpPr>
          <p:nvPr>
            <p:ph type="body" idx="1"/>
          </p:nvPr>
        </p:nvSpPr>
        <p:spPr/>
        <p:txBody>
          <a:bodyPr/>
          <a:lstStyle/>
          <a:p>
            <a:pPr eaLnBrk="1" hangingPunct="1">
              <a:lnSpc>
                <a:spcPct val="130000"/>
              </a:lnSpc>
            </a:pPr>
            <a:r>
              <a:rPr lang="zh-CN" altLang="en-US" smtClean="0"/>
              <a:t>合理使用视图能够带来许多好处</a:t>
            </a:r>
            <a:endParaRPr lang="zh-CN" altLang="en-US" sz="3900" smtClean="0"/>
          </a:p>
          <a:p>
            <a:pPr lvl="1" eaLnBrk="1" hangingPunct="1">
              <a:lnSpc>
                <a:spcPct val="130000"/>
              </a:lnSpc>
            </a:pPr>
            <a:r>
              <a:rPr lang="en-US" altLang="zh-CN" smtClean="0"/>
              <a:t>1. </a:t>
            </a:r>
            <a:r>
              <a:rPr lang="zh-CN" altLang="en-US" smtClean="0"/>
              <a:t>视图能够</a:t>
            </a:r>
            <a:r>
              <a:rPr lang="zh-CN" altLang="en-US" smtClean="0">
                <a:solidFill>
                  <a:schemeClr val="accent2"/>
                </a:solidFill>
              </a:rPr>
              <a:t>简化</a:t>
            </a:r>
            <a:r>
              <a:rPr lang="zh-CN" altLang="en-US" smtClean="0"/>
              <a:t>用户的</a:t>
            </a:r>
            <a:r>
              <a:rPr lang="zh-CN" altLang="en-US" smtClean="0">
                <a:solidFill>
                  <a:schemeClr val="accent2"/>
                </a:solidFill>
              </a:rPr>
              <a:t>操作</a:t>
            </a:r>
            <a:r>
              <a:rPr lang="zh-CN" altLang="en-US" smtClean="0"/>
              <a:t> </a:t>
            </a:r>
          </a:p>
          <a:p>
            <a:pPr lvl="1" eaLnBrk="1" hangingPunct="1">
              <a:lnSpc>
                <a:spcPct val="130000"/>
              </a:lnSpc>
            </a:pPr>
            <a:r>
              <a:rPr lang="en-US" altLang="zh-CN" smtClean="0"/>
              <a:t>2. </a:t>
            </a:r>
            <a:r>
              <a:rPr lang="zh-CN" altLang="en-US" smtClean="0"/>
              <a:t>视图使用户能以</a:t>
            </a:r>
            <a:r>
              <a:rPr lang="zh-CN" altLang="en-US" smtClean="0">
                <a:solidFill>
                  <a:schemeClr val="accent2"/>
                </a:solidFill>
              </a:rPr>
              <a:t>多种角度</a:t>
            </a:r>
            <a:r>
              <a:rPr lang="zh-CN" altLang="en-US" smtClean="0"/>
              <a:t>看待同一数据</a:t>
            </a:r>
          </a:p>
          <a:p>
            <a:pPr lvl="1" eaLnBrk="1" hangingPunct="1">
              <a:lnSpc>
                <a:spcPct val="130000"/>
              </a:lnSpc>
            </a:pPr>
            <a:r>
              <a:rPr lang="en-US" altLang="zh-CN" smtClean="0"/>
              <a:t>3. </a:t>
            </a:r>
            <a:r>
              <a:rPr lang="zh-CN" altLang="en-US" smtClean="0"/>
              <a:t>视图对重构数据库提供了一定程度的</a:t>
            </a:r>
            <a:r>
              <a:rPr lang="zh-CN" altLang="en-US" smtClean="0">
                <a:solidFill>
                  <a:schemeClr val="accent2"/>
                </a:solidFill>
              </a:rPr>
              <a:t>逻辑独立性</a:t>
            </a:r>
            <a:endParaRPr lang="zh-CN" altLang="en-US" smtClean="0"/>
          </a:p>
          <a:p>
            <a:pPr lvl="1" eaLnBrk="1" hangingPunct="1">
              <a:lnSpc>
                <a:spcPct val="130000"/>
              </a:lnSpc>
            </a:pPr>
            <a:r>
              <a:rPr lang="en-US" altLang="zh-CN" smtClean="0"/>
              <a:t>4. </a:t>
            </a:r>
            <a:r>
              <a:rPr lang="zh-CN" altLang="en-US" smtClean="0"/>
              <a:t>视图能够对机密数据提供</a:t>
            </a:r>
            <a:r>
              <a:rPr lang="zh-CN" altLang="en-US" smtClean="0">
                <a:solidFill>
                  <a:schemeClr val="accent2"/>
                </a:solidFill>
              </a:rPr>
              <a:t>安全保护</a:t>
            </a:r>
            <a:endParaRPr lang="zh-CN" altLang="en-US" smtClean="0"/>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eaLnBrk="1" hangingPunct="1"/>
            <a:r>
              <a:rPr lang="en-US" altLang="zh-CN" sz="3800" smtClean="0"/>
              <a:t>1. </a:t>
            </a:r>
            <a:r>
              <a:rPr lang="zh-CN" altLang="en-US" sz="3800" smtClean="0"/>
              <a:t>视图能够简化用户的操作</a:t>
            </a:r>
          </a:p>
        </p:txBody>
      </p:sp>
      <p:sp>
        <p:nvSpPr>
          <p:cNvPr id="322563" name="Rectangle 3"/>
          <p:cNvSpPr>
            <a:spLocks noGrp="1" noChangeArrowheads="1"/>
          </p:cNvSpPr>
          <p:nvPr>
            <p:ph type="body" idx="1"/>
          </p:nvPr>
        </p:nvSpPr>
        <p:spPr/>
        <p:txBody>
          <a:bodyPr/>
          <a:lstStyle/>
          <a:p>
            <a:pPr eaLnBrk="1" hangingPunct="1"/>
            <a:r>
              <a:rPr lang="zh-CN" altLang="en-US" smtClean="0"/>
              <a:t>当视图中数据不是直接来自基本表时，定义视图能够简化用户的操作</a:t>
            </a:r>
          </a:p>
          <a:p>
            <a:pPr lvl="1" eaLnBrk="1" hangingPunct="1">
              <a:lnSpc>
                <a:spcPct val="140000"/>
              </a:lnSpc>
            </a:pPr>
            <a:r>
              <a:rPr lang="zh-CN" altLang="en-US" smtClean="0"/>
              <a:t>基于多张表连接形成的视图</a:t>
            </a:r>
          </a:p>
          <a:p>
            <a:pPr lvl="1" eaLnBrk="1" hangingPunct="1">
              <a:lnSpc>
                <a:spcPct val="140000"/>
              </a:lnSpc>
            </a:pPr>
            <a:r>
              <a:rPr lang="zh-CN" altLang="en-US" smtClean="0"/>
              <a:t>基于复杂嵌套查询的视图</a:t>
            </a:r>
          </a:p>
          <a:p>
            <a:pPr lvl="1" eaLnBrk="1" hangingPunct="1">
              <a:lnSpc>
                <a:spcPct val="140000"/>
              </a:lnSpc>
            </a:pPr>
            <a:r>
              <a:rPr lang="zh-CN" altLang="en-US" smtClean="0"/>
              <a:t>含导出属性的视图</a:t>
            </a:r>
          </a:p>
          <a:p>
            <a:pPr eaLnBrk="1" hangingPunct="1"/>
            <a:endParaRPr lang="en-US" altLang="zh-CN" smtClean="0"/>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lgn="ctr" eaLnBrk="1" hangingPunct="1"/>
            <a:r>
              <a:rPr lang="en-US" altLang="zh-CN" sz="3800" smtClean="0"/>
              <a:t>2. </a:t>
            </a:r>
            <a:r>
              <a:rPr lang="zh-CN" altLang="en-US" sz="3800" smtClean="0"/>
              <a:t>视图使用户能以多种角度看待同一数据</a:t>
            </a:r>
          </a:p>
        </p:txBody>
      </p:sp>
      <p:sp>
        <p:nvSpPr>
          <p:cNvPr id="323587" name="Rectangle 3"/>
          <p:cNvSpPr>
            <a:spLocks noGrp="1" noChangeArrowheads="1"/>
          </p:cNvSpPr>
          <p:nvPr>
            <p:ph type="body" idx="1"/>
          </p:nvPr>
        </p:nvSpPr>
        <p:spPr/>
        <p:txBody>
          <a:bodyPr/>
          <a:lstStyle/>
          <a:p>
            <a:pPr eaLnBrk="1" hangingPunct="1">
              <a:lnSpc>
                <a:spcPct val="120000"/>
              </a:lnSpc>
            </a:pPr>
            <a:r>
              <a:rPr lang="zh-CN" altLang="en-US" smtClean="0"/>
              <a:t>视图机制能使不同用户以不同方式看待同一数据，适应数据库共享的需要</a:t>
            </a:r>
          </a:p>
          <a:p>
            <a:pPr eaLnBrk="1" hangingPunct="1">
              <a:lnSpc>
                <a:spcPct val="120000"/>
              </a:lnSpc>
            </a:pPr>
            <a:endParaRPr lang="en-US" altLang="zh-CN" sz="3400" smtClean="0"/>
          </a:p>
        </p:txBody>
      </p:sp>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990600" y="381000"/>
            <a:ext cx="7772400" cy="1143000"/>
          </a:xfrm>
        </p:spPr>
        <p:txBody>
          <a:bodyPr/>
          <a:lstStyle/>
          <a:p>
            <a:pPr algn="ctr" eaLnBrk="1" hangingPunct="1"/>
            <a:r>
              <a:rPr lang="en-US" altLang="zh-CN" sz="3500" smtClean="0"/>
              <a:t>3. </a:t>
            </a:r>
            <a:r>
              <a:rPr lang="zh-CN" altLang="en-US" sz="3500" smtClean="0"/>
              <a:t>视图对重构数据库提供了一定程度的逻辑独立性</a:t>
            </a:r>
            <a:endParaRPr lang="zh-CN" altLang="en-US" sz="3400" smtClean="0"/>
          </a:p>
        </p:txBody>
      </p:sp>
      <p:sp>
        <p:nvSpPr>
          <p:cNvPr id="324611" name="Rectangle 3"/>
          <p:cNvSpPr>
            <a:spLocks noGrp="1" noChangeArrowheads="1"/>
          </p:cNvSpPr>
          <p:nvPr>
            <p:ph type="body" idx="1"/>
          </p:nvPr>
        </p:nvSpPr>
        <p:spPr/>
        <p:txBody>
          <a:bodyPr/>
          <a:lstStyle/>
          <a:p>
            <a:pPr eaLnBrk="1" hangingPunct="1"/>
            <a:r>
              <a:rPr lang="zh-CN" altLang="en-US" smtClean="0"/>
              <a:t>物理独立性与逻辑独立性的概念</a:t>
            </a:r>
          </a:p>
          <a:p>
            <a:pPr eaLnBrk="1" hangingPunct="1"/>
            <a:endParaRPr lang="zh-CN" altLang="en-US" smtClean="0"/>
          </a:p>
          <a:p>
            <a:pPr eaLnBrk="1" hangingPunct="1"/>
            <a:r>
              <a:rPr lang="zh-CN" altLang="en-US" smtClean="0"/>
              <a:t>视图在一定程度上保证了数据的逻辑独立性</a:t>
            </a:r>
          </a:p>
          <a:p>
            <a:pPr eaLnBrk="1" hangingPunct="1"/>
            <a:endParaRPr lang="zh-CN" altLang="en-US" sz="3400"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eaLnBrk="1" hangingPunct="1"/>
            <a:r>
              <a:rPr lang="zh-CN" altLang="en-US" sz="3800" smtClean="0"/>
              <a:t>视图对重构数据库提供了一定程度的逻辑独立性（续）</a:t>
            </a:r>
          </a:p>
        </p:txBody>
      </p:sp>
      <p:sp>
        <p:nvSpPr>
          <p:cNvPr id="325635" name="Rectangle 3"/>
          <p:cNvSpPr>
            <a:spLocks noGrp="1" noChangeArrowheads="1"/>
          </p:cNvSpPr>
          <p:nvPr>
            <p:ph type="body" idx="1"/>
          </p:nvPr>
        </p:nvSpPr>
        <p:spPr/>
        <p:txBody>
          <a:bodyPr/>
          <a:lstStyle/>
          <a:p>
            <a:pPr eaLnBrk="1" hangingPunct="1">
              <a:buFont typeface="Wingdings" pitchFamily="2" charset="2"/>
              <a:buNone/>
            </a:pPr>
            <a:r>
              <a:rPr lang="zh-CN" altLang="en-US" dirty="0" smtClean="0"/>
              <a:t>例：数据库逻辑结构发生改变</a:t>
            </a:r>
          </a:p>
          <a:p>
            <a:pPr eaLnBrk="1" hangingPunct="1">
              <a:buFont typeface="Wingdings" pitchFamily="2" charset="2"/>
              <a:buNone/>
            </a:pPr>
            <a:r>
              <a:rPr lang="zh-CN" altLang="en-US" dirty="0" smtClean="0"/>
              <a:t>将学生关系</a:t>
            </a:r>
          </a:p>
          <a:p>
            <a:pPr eaLnBrk="1" hangingPunct="1">
              <a:buFont typeface="Wingdings" pitchFamily="2" charset="2"/>
              <a:buNone/>
            </a:pPr>
            <a:r>
              <a:rPr lang="en-US" altLang="zh-CN" sz="2600" dirty="0" smtClean="0"/>
              <a:t>Student(</a:t>
            </a:r>
            <a:r>
              <a:rPr lang="en-US" altLang="zh-CN" sz="2600" dirty="0" err="1" smtClean="0"/>
              <a:t>Sno</a:t>
            </a:r>
            <a:r>
              <a:rPr lang="zh-CN" altLang="en-US" sz="2600" dirty="0" smtClean="0"/>
              <a:t>，</a:t>
            </a:r>
            <a:r>
              <a:rPr lang="en-US" altLang="zh-CN" sz="2600" dirty="0" err="1" smtClean="0"/>
              <a:t>Sname</a:t>
            </a:r>
            <a:r>
              <a:rPr lang="zh-CN" altLang="en-US" sz="2600" dirty="0" smtClean="0"/>
              <a:t>，</a:t>
            </a:r>
            <a:r>
              <a:rPr lang="en-US" altLang="zh-CN" sz="2600" dirty="0" err="1" smtClean="0"/>
              <a:t>Ssex</a:t>
            </a:r>
            <a:r>
              <a:rPr lang="zh-CN" altLang="en-US" sz="2600" dirty="0" smtClean="0"/>
              <a:t>，</a:t>
            </a:r>
            <a:r>
              <a:rPr lang="en-US" altLang="zh-CN" sz="2600" dirty="0" smtClean="0"/>
              <a:t>Sage</a:t>
            </a:r>
            <a:r>
              <a:rPr lang="zh-CN" altLang="en-US" sz="2600" dirty="0" smtClean="0"/>
              <a:t>，</a:t>
            </a:r>
            <a:r>
              <a:rPr lang="en-US" altLang="zh-CN" sz="2600" dirty="0" err="1" smtClean="0"/>
              <a:t>Sdept</a:t>
            </a:r>
            <a:r>
              <a:rPr lang="en-US" altLang="zh-CN" sz="2600" dirty="0" smtClean="0"/>
              <a:t>)</a:t>
            </a:r>
            <a:r>
              <a:rPr lang="en-US" altLang="zh-CN" dirty="0" smtClean="0"/>
              <a:t> </a:t>
            </a:r>
          </a:p>
          <a:p>
            <a:pPr eaLnBrk="1" hangingPunct="1">
              <a:buFont typeface="Wingdings" pitchFamily="2" charset="2"/>
              <a:buNone/>
            </a:pPr>
            <a:r>
              <a:rPr lang="en-US" altLang="zh-CN" dirty="0" smtClean="0"/>
              <a:t>“</a:t>
            </a:r>
            <a:r>
              <a:rPr lang="zh-CN" altLang="en-US" dirty="0" smtClean="0"/>
              <a:t>垂直”地分成两个基本表：</a:t>
            </a:r>
          </a:p>
          <a:p>
            <a:pPr eaLnBrk="1" hangingPunct="1">
              <a:buFont typeface="Wingdings" pitchFamily="2" charset="2"/>
              <a:buNone/>
            </a:pPr>
            <a:r>
              <a:rPr lang="zh-CN" altLang="en-US" dirty="0" smtClean="0"/>
              <a:t>        </a:t>
            </a:r>
            <a:r>
              <a:rPr lang="en-US" altLang="zh-CN" sz="2600" dirty="0" smtClean="0"/>
              <a:t>SX(</a:t>
            </a:r>
            <a:r>
              <a:rPr lang="en-US" altLang="zh-CN" sz="2600" dirty="0" err="1" smtClean="0"/>
              <a:t>Sno</a:t>
            </a:r>
            <a:r>
              <a:rPr lang="zh-CN" altLang="en-US" sz="2600" dirty="0" smtClean="0"/>
              <a:t>，</a:t>
            </a:r>
            <a:r>
              <a:rPr lang="en-US" altLang="zh-CN" sz="2600" dirty="0" err="1" smtClean="0"/>
              <a:t>Sname</a:t>
            </a:r>
            <a:r>
              <a:rPr lang="zh-CN" altLang="en-US" sz="2600" dirty="0" smtClean="0"/>
              <a:t>，</a:t>
            </a:r>
            <a:r>
              <a:rPr lang="en-US" altLang="zh-CN" sz="2600" dirty="0" smtClean="0"/>
              <a:t>Sage)</a:t>
            </a:r>
          </a:p>
          <a:p>
            <a:pPr eaLnBrk="1" hangingPunct="1">
              <a:buFont typeface="Wingdings" pitchFamily="2" charset="2"/>
              <a:buNone/>
            </a:pPr>
            <a:r>
              <a:rPr lang="en-US" altLang="zh-CN" sz="2600" dirty="0" smtClean="0"/>
              <a:t>         SY(</a:t>
            </a:r>
            <a:r>
              <a:rPr lang="en-US" altLang="zh-CN" sz="2600" dirty="0" err="1" smtClean="0"/>
              <a:t>Sno</a:t>
            </a:r>
            <a:r>
              <a:rPr lang="zh-CN" altLang="en-US" sz="2600" dirty="0" smtClean="0"/>
              <a:t>，</a:t>
            </a:r>
            <a:r>
              <a:rPr lang="en-US" altLang="zh-CN" sz="2600" dirty="0" err="1" smtClean="0"/>
              <a:t>Ssex</a:t>
            </a:r>
            <a:r>
              <a:rPr lang="zh-CN" altLang="en-US" sz="2600" dirty="0" smtClean="0"/>
              <a:t>，</a:t>
            </a:r>
            <a:r>
              <a:rPr lang="en-US" altLang="zh-CN" sz="2600" dirty="0" err="1" smtClean="0"/>
              <a:t>Sdept</a:t>
            </a:r>
            <a:r>
              <a:rPr lang="en-US" altLang="zh-CN" sz="2600" dirty="0" smtClean="0"/>
              <a:t>)</a:t>
            </a:r>
          </a:p>
          <a:p>
            <a:pPr eaLnBrk="1" hangingPunct="1">
              <a:buFont typeface="Wingdings" pitchFamily="2" charset="2"/>
              <a:buNone/>
            </a:pPr>
            <a:endParaRPr lang="en-US" altLang="zh-CN" dirty="0" smtClean="0"/>
          </a:p>
        </p:txBody>
      </p:sp>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eaLnBrk="1" hangingPunct="1"/>
            <a:r>
              <a:rPr lang="zh-CN" altLang="en-US" sz="3800" smtClean="0"/>
              <a:t>视图对重构数据库提供了一定程度的逻辑独立性（续）</a:t>
            </a:r>
          </a:p>
        </p:txBody>
      </p:sp>
      <p:sp>
        <p:nvSpPr>
          <p:cNvPr id="326659" name="Rectangle 3"/>
          <p:cNvSpPr>
            <a:spLocks noGrp="1" noChangeArrowheads="1"/>
          </p:cNvSpPr>
          <p:nvPr>
            <p:ph type="body" idx="1"/>
          </p:nvPr>
        </p:nvSpPr>
        <p:spPr/>
        <p:txBody>
          <a:bodyPr/>
          <a:lstStyle/>
          <a:p>
            <a:pPr eaLnBrk="1" hangingPunct="1">
              <a:buFont typeface="Wingdings" pitchFamily="2" charset="2"/>
              <a:buNone/>
            </a:pPr>
            <a:r>
              <a:rPr lang="zh-CN" altLang="en-US" sz="2600" dirty="0" smtClean="0"/>
              <a:t>通过建立一个视图</a:t>
            </a:r>
            <a:r>
              <a:rPr lang="en-US" altLang="zh-CN" sz="2600" dirty="0" smtClean="0"/>
              <a:t>Student</a:t>
            </a:r>
            <a:r>
              <a:rPr lang="zh-CN" altLang="en-US" sz="2600" dirty="0" smtClean="0"/>
              <a:t>：</a:t>
            </a:r>
          </a:p>
          <a:p>
            <a:pPr lvl="1" eaLnBrk="1" hangingPunct="1">
              <a:buFont typeface="Wingdings" pitchFamily="2" charset="2"/>
              <a:buNone/>
            </a:pPr>
            <a:r>
              <a:rPr lang="en-US" altLang="zh-CN" sz="2000" dirty="0" smtClean="0"/>
              <a:t>CREATE VIEW  Student(</a:t>
            </a:r>
            <a:r>
              <a:rPr lang="en-US" altLang="zh-CN" sz="2000" dirty="0" err="1" smtClean="0"/>
              <a:t>Sno</a:t>
            </a:r>
            <a:r>
              <a:rPr lang="zh-CN" altLang="en-US" sz="2000" dirty="0" smtClean="0"/>
              <a:t>，</a:t>
            </a:r>
            <a:r>
              <a:rPr lang="en-US" altLang="zh-CN" sz="2000" dirty="0" err="1" smtClean="0"/>
              <a:t>Sname</a:t>
            </a:r>
            <a:r>
              <a:rPr lang="zh-CN" altLang="en-US" sz="2000" dirty="0" smtClean="0"/>
              <a:t>，</a:t>
            </a:r>
            <a:r>
              <a:rPr lang="en-US" altLang="zh-CN" sz="2000" dirty="0" err="1" smtClean="0"/>
              <a:t>Ssex</a:t>
            </a:r>
            <a:r>
              <a:rPr lang="zh-CN" altLang="en-US" sz="2000" dirty="0" smtClean="0"/>
              <a:t>，</a:t>
            </a:r>
            <a:r>
              <a:rPr lang="en-US" altLang="zh-CN" sz="2000" dirty="0" smtClean="0"/>
              <a:t>Sage</a:t>
            </a:r>
            <a:r>
              <a:rPr lang="zh-CN" altLang="en-US" sz="2000" dirty="0" smtClean="0"/>
              <a:t>，</a:t>
            </a:r>
            <a:r>
              <a:rPr lang="en-US" altLang="zh-CN" sz="2000" dirty="0" err="1" smtClean="0"/>
              <a:t>Sdept</a:t>
            </a:r>
            <a:r>
              <a:rPr lang="en-US" altLang="zh-CN" sz="2000" dirty="0" smtClean="0"/>
              <a:t>)</a:t>
            </a:r>
          </a:p>
          <a:p>
            <a:pPr lvl="1" eaLnBrk="1" hangingPunct="1">
              <a:buFont typeface="Wingdings" pitchFamily="2" charset="2"/>
              <a:buNone/>
            </a:pPr>
            <a:r>
              <a:rPr lang="en-US" altLang="zh-CN" sz="2000" dirty="0" smtClean="0"/>
              <a:t>AS  </a:t>
            </a:r>
          </a:p>
          <a:p>
            <a:pPr lvl="1" eaLnBrk="1" hangingPunct="1">
              <a:buFont typeface="Wingdings" pitchFamily="2" charset="2"/>
              <a:buNone/>
            </a:pPr>
            <a:r>
              <a:rPr lang="en-US" altLang="zh-CN" sz="2000" dirty="0" smtClean="0"/>
              <a:t>SELECT  </a:t>
            </a:r>
            <a:r>
              <a:rPr lang="en-US" altLang="zh-CN" sz="2000" dirty="0" err="1" smtClean="0"/>
              <a:t>SX.Sno</a:t>
            </a:r>
            <a:r>
              <a:rPr lang="zh-CN" altLang="en-US" sz="2000" dirty="0" smtClean="0"/>
              <a:t>，</a:t>
            </a:r>
            <a:r>
              <a:rPr lang="en-US" altLang="zh-CN" sz="2000" dirty="0" err="1" smtClean="0"/>
              <a:t>SX.Sname</a:t>
            </a:r>
            <a:r>
              <a:rPr lang="zh-CN" altLang="en-US" sz="2000" dirty="0" smtClean="0"/>
              <a:t>，</a:t>
            </a:r>
            <a:r>
              <a:rPr lang="en-US" altLang="zh-CN" sz="2000" dirty="0" err="1" smtClean="0"/>
              <a:t>SY.Ssex</a:t>
            </a:r>
            <a:r>
              <a:rPr lang="zh-CN" altLang="en-US" sz="2000" dirty="0" smtClean="0"/>
              <a:t>，</a:t>
            </a:r>
            <a:r>
              <a:rPr lang="en-US" altLang="zh-CN" sz="2000" dirty="0" err="1" smtClean="0"/>
              <a:t>SX.Sage</a:t>
            </a:r>
            <a:r>
              <a:rPr lang="zh-CN" altLang="en-US" sz="2000" dirty="0" smtClean="0"/>
              <a:t>，</a:t>
            </a:r>
            <a:r>
              <a:rPr lang="en-US" altLang="zh-CN" sz="2000" dirty="0" err="1" smtClean="0"/>
              <a:t>SY.Sdept</a:t>
            </a:r>
            <a:endParaRPr lang="en-US" altLang="zh-CN" sz="2000" dirty="0" smtClean="0"/>
          </a:p>
          <a:p>
            <a:pPr lvl="1" eaLnBrk="1" hangingPunct="1">
              <a:buFont typeface="Wingdings" pitchFamily="2" charset="2"/>
              <a:buNone/>
            </a:pPr>
            <a:r>
              <a:rPr lang="en-US" altLang="zh-CN" sz="2000" dirty="0" smtClean="0"/>
              <a:t>FROM  SX</a:t>
            </a:r>
            <a:r>
              <a:rPr lang="zh-CN" altLang="en-US" sz="2000" dirty="0" smtClean="0"/>
              <a:t>，</a:t>
            </a:r>
            <a:r>
              <a:rPr lang="en-US" altLang="zh-CN" sz="2000" dirty="0" smtClean="0"/>
              <a:t>SY</a:t>
            </a:r>
          </a:p>
          <a:p>
            <a:pPr lvl="1" eaLnBrk="1" hangingPunct="1">
              <a:buFont typeface="Wingdings" pitchFamily="2" charset="2"/>
              <a:buNone/>
            </a:pPr>
            <a:r>
              <a:rPr lang="en-US" altLang="zh-CN" sz="2000" dirty="0" smtClean="0"/>
              <a:t>WHERE  </a:t>
            </a:r>
            <a:r>
              <a:rPr lang="en-US" altLang="zh-CN" sz="2000" dirty="0" err="1" smtClean="0"/>
              <a:t>SX.Sno</a:t>
            </a:r>
            <a:r>
              <a:rPr lang="en-US" altLang="zh-CN" sz="2000" dirty="0" smtClean="0"/>
              <a:t>=</a:t>
            </a:r>
            <a:r>
              <a:rPr lang="en-US" altLang="zh-CN" sz="2000" dirty="0" err="1" smtClean="0"/>
              <a:t>SY.Sno</a:t>
            </a:r>
            <a:r>
              <a:rPr lang="zh-CN" altLang="en-US" sz="2000" dirty="0" smtClean="0"/>
              <a:t>；</a:t>
            </a:r>
          </a:p>
          <a:p>
            <a:pPr eaLnBrk="1" hangingPunct="1">
              <a:buFont typeface="Wingdings" pitchFamily="2" charset="2"/>
              <a:buNone/>
            </a:pPr>
            <a:r>
              <a:rPr lang="zh-CN" altLang="en-US" sz="2600" dirty="0" smtClean="0"/>
              <a:t>使用户的外模式保持不变，从而对原</a:t>
            </a:r>
            <a:r>
              <a:rPr lang="en-US" altLang="zh-CN" sz="2600" dirty="0" smtClean="0"/>
              <a:t>Student</a:t>
            </a:r>
            <a:r>
              <a:rPr lang="zh-CN" altLang="en-US" sz="2600" dirty="0" smtClean="0"/>
              <a:t>表的查询程序不必修改</a:t>
            </a: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r>
              <a:rPr lang="zh-CN" altLang="en-US" sz="3800" smtClean="0"/>
              <a:t>视图对重构数据库提供了一定程度的逻辑独立性（续）</a:t>
            </a:r>
          </a:p>
        </p:txBody>
      </p:sp>
      <p:sp>
        <p:nvSpPr>
          <p:cNvPr id="327683" name="Rectangle 3"/>
          <p:cNvSpPr>
            <a:spLocks noGrp="1" noChangeArrowheads="1"/>
          </p:cNvSpPr>
          <p:nvPr>
            <p:ph type="body" idx="1"/>
          </p:nvPr>
        </p:nvSpPr>
        <p:spPr/>
        <p:txBody>
          <a:bodyPr/>
          <a:lstStyle/>
          <a:p>
            <a:pPr eaLnBrk="1" hangingPunct="1"/>
            <a:r>
              <a:rPr lang="zh-CN" altLang="en-US" smtClean="0"/>
              <a:t>视图只能在一定程度上提供数据的逻辑独立性</a:t>
            </a:r>
          </a:p>
          <a:p>
            <a:pPr lvl="1" eaLnBrk="1" hangingPunct="1">
              <a:lnSpc>
                <a:spcPct val="120000"/>
              </a:lnSpc>
            </a:pPr>
            <a:r>
              <a:rPr lang="zh-CN" altLang="en-US" smtClean="0"/>
              <a:t>由于对视图的更新是有条件的，因此应用程序中修改数据的语句可能仍会因基本表结构的改变而改变。</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定义基本表（续）</a:t>
            </a:r>
          </a:p>
        </p:txBody>
      </p:sp>
      <p:sp>
        <p:nvSpPr>
          <p:cNvPr id="34819" name="Rectangle 3"/>
          <p:cNvSpPr>
            <a:spLocks noGrp="1" noChangeArrowheads="1"/>
          </p:cNvSpPr>
          <p:nvPr>
            <p:ph type="body" idx="1"/>
          </p:nvPr>
        </p:nvSpPr>
        <p:spPr/>
        <p:txBody>
          <a:bodyPr/>
          <a:lstStyle/>
          <a:p>
            <a:pPr eaLnBrk="1" hangingPunct="1">
              <a:lnSpc>
                <a:spcPct val="90000"/>
              </a:lnSpc>
            </a:pPr>
            <a:r>
              <a:rPr lang="zh-CN" altLang="en-US" dirty="0" smtClean="0"/>
              <a:t>数据类型（续）</a:t>
            </a:r>
          </a:p>
          <a:p>
            <a:pPr lvl="1" eaLnBrk="1" hangingPunct="1">
              <a:lnSpc>
                <a:spcPct val="90000"/>
              </a:lnSpc>
            </a:pPr>
            <a:r>
              <a:rPr lang="en-US" altLang="zh-CN" dirty="0" err="1" smtClean="0"/>
              <a:t>KingBase</a:t>
            </a:r>
            <a:r>
              <a:rPr lang="en-US" altLang="zh-CN" dirty="0" smtClean="0"/>
              <a:t> ISQL</a:t>
            </a:r>
            <a:r>
              <a:rPr lang="zh-CN" altLang="en-US" dirty="0" smtClean="0"/>
              <a:t>支持的数据类型</a:t>
            </a:r>
          </a:p>
          <a:p>
            <a:pPr lvl="2" algn="just" eaLnBrk="1" hangingPunct="1"/>
            <a:r>
              <a:rPr lang="zh-CN" altLang="en-US" dirty="0" smtClean="0"/>
              <a:t>近似数值类型</a:t>
            </a:r>
          </a:p>
          <a:p>
            <a:pPr lvl="2" algn="just" eaLnBrk="1" hangingPunct="1">
              <a:buFont typeface="Wingdings" pitchFamily="2" charset="2"/>
              <a:buNone/>
            </a:pPr>
            <a:r>
              <a:rPr lang="zh-CN" altLang="en-US" dirty="0" smtClean="0"/>
              <a:t>    </a:t>
            </a:r>
            <a:r>
              <a:rPr lang="en-US" altLang="zh-CN" dirty="0" smtClean="0"/>
              <a:t>FLOAT[(</a:t>
            </a:r>
            <a:r>
              <a:rPr lang="zh-CN" altLang="en-US" dirty="0" smtClean="0"/>
              <a:t>精度</a:t>
            </a:r>
            <a:r>
              <a:rPr lang="en-US" altLang="zh-CN" dirty="0" smtClean="0"/>
              <a:t>)]                 </a:t>
            </a:r>
            <a:r>
              <a:rPr lang="zh-CN" altLang="en-US" dirty="0" smtClean="0"/>
              <a:t>可选精度浮点数</a:t>
            </a:r>
          </a:p>
          <a:p>
            <a:pPr lvl="2" algn="just" eaLnBrk="1" hangingPunct="1">
              <a:buFont typeface="Wingdings" pitchFamily="2" charset="2"/>
              <a:buNone/>
            </a:pPr>
            <a:r>
              <a:rPr lang="zh-CN" altLang="en-US" dirty="0" smtClean="0"/>
              <a:t>    </a:t>
            </a:r>
            <a:r>
              <a:rPr lang="en-US" altLang="zh-CN" dirty="0" smtClean="0"/>
              <a:t>REAL                                 </a:t>
            </a:r>
            <a:r>
              <a:rPr lang="zh-CN" altLang="en-US" dirty="0" smtClean="0"/>
              <a:t>单精度浮点数</a:t>
            </a:r>
          </a:p>
          <a:p>
            <a:pPr lvl="2" algn="just" eaLnBrk="1" hangingPunct="1">
              <a:buFont typeface="Wingdings" pitchFamily="2" charset="2"/>
              <a:buNone/>
            </a:pPr>
            <a:r>
              <a:rPr lang="zh-CN" altLang="en-US" dirty="0" smtClean="0"/>
              <a:t>    </a:t>
            </a:r>
            <a:r>
              <a:rPr lang="en-US" altLang="zh-CN" dirty="0" smtClean="0"/>
              <a:t>DOUBLE PRECISION    </a:t>
            </a:r>
            <a:r>
              <a:rPr lang="zh-CN" altLang="en-US" dirty="0" smtClean="0"/>
              <a:t>双精度浮点数</a:t>
            </a:r>
          </a:p>
          <a:p>
            <a:pPr lvl="2" algn="just" eaLnBrk="1" hangingPunct="1">
              <a:buFont typeface="Wingdings" pitchFamily="2" charset="2"/>
              <a:buNone/>
            </a:pPr>
            <a:r>
              <a:rPr lang="zh-CN" altLang="en-US" dirty="0" smtClean="0"/>
              <a:t>    </a:t>
            </a:r>
            <a:r>
              <a:rPr lang="en-US" altLang="zh-CN" dirty="0" smtClean="0"/>
              <a:t>DOUBLE                            </a:t>
            </a:r>
            <a:r>
              <a:rPr lang="zh-CN" altLang="en-US" dirty="0" smtClean="0"/>
              <a:t>同义词</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eaLnBrk="1" hangingPunct="1"/>
            <a:r>
              <a:rPr lang="en-US" altLang="zh-CN" sz="3800" smtClean="0"/>
              <a:t>4. </a:t>
            </a:r>
            <a:r>
              <a:rPr lang="zh-CN" altLang="en-US" sz="3800" smtClean="0"/>
              <a:t>视图能够对机密数据提供安全保护</a:t>
            </a:r>
          </a:p>
        </p:txBody>
      </p:sp>
      <p:sp>
        <p:nvSpPr>
          <p:cNvPr id="328707" name="Rectangle 3"/>
          <p:cNvSpPr>
            <a:spLocks noGrp="1" noChangeArrowheads="1"/>
          </p:cNvSpPr>
          <p:nvPr>
            <p:ph type="body" idx="1"/>
          </p:nvPr>
        </p:nvSpPr>
        <p:spPr/>
        <p:txBody>
          <a:bodyPr/>
          <a:lstStyle/>
          <a:p>
            <a:pPr eaLnBrk="1" hangingPunct="1"/>
            <a:r>
              <a:rPr lang="zh-CN" altLang="en-US" smtClean="0"/>
              <a:t>对不同用户定义不同视图，使每个用户只能看到他有权看到的数据</a:t>
            </a:r>
          </a:p>
          <a:p>
            <a:pPr eaLnBrk="1" hangingPunct="1"/>
            <a:endParaRPr lang="zh-CN" altLang="en-US" smtClean="0"/>
          </a:p>
          <a:p>
            <a:pPr eaLnBrk="1" hangingPunct="1"/>
            <a:r>
              <a:rPr lang="zh-CN" altLang="en-US" smtClean="0"/>
              <a:t>通过</a:t>
            </a:r>
            <a:r>
              <a:rPr lang="en-US" altLang="zh-CN" smtClean="0"/>
              <a:t>WITH CHECK OPTION</a:t>
            </a:r>
            <a:r>
              <a:rPr lang="zh-CN" altLang="en-US" smtClean="0"/>
              <a:t>对关键数据定义操作时间限制</a:t>
            </a:r>
          </a:p>
          <a:p>
            <a:pPr eaLnBrk="1" hangingPunct="1"/>
            <a:endParaRPr lang="zh-CN" altLang="en-US" sz="3400"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pPr eaLnBrk="1" hangingPunct="1"/>
            <a:r>
              <a:rPr lang="zh-CN" altLang="en-US" sz="3800" smtClean="0"/>
              <a:t>第</a:t>
            </a:r>
            <a:r>
              <a:rPr lang="en-US" altLang="zh-CN" sz="3800" smtClean="0"/>
              <a:t>3</a:t>
            </a:r>
            <a:r>
              <a:rPr lang="zh-CN" altLang="en-US" sz="3800" smtClean="0"/>
              <a:t>章  关系数据库标准语言</a:t>
            </a:r>
            <a:r>
              <a:rPr lang="en-US" altLang="zh-CN" sz="3800" smtClean="0"/>
              <a:t>SQL</a:t>
            </a:r>
          </a:p>
        </p:txBody>
      </p:sp>
      <p:sp>
        <p:nvSpPr>
          <p:cNvPr id="329731" name="Rectangle 3"/>
          <p:cNvSpPr>
            <a:spLocks noGrp="1" noChangeArrowheads="1"/>
          </p:cNvSpPr>
          <p:nvPr>
            <p:ph type="body" idx="1"/>
          </p:nvPr>
        </p:nvSpPr>
        <p:spPr/>
        <p:txBody>
          <a:bodyPr/>
          <a:lstStyle/>
          <a:p>
            <a:pPr lvl="1" algn="just" eaLnBrk="1" hangingPunct="1">
              <a:buFont typeface="Wingdings" pitchFamily="2" charset="2"/>
              <a:buNone/>
            </a:pPr>
            <a:r>
              <a:rPr lang="en-US" altLang="zh-CN" dirty="0" smtClean="0"/>
              <a:t>SQL</a:t>
            </a:r>
            <a:r>
              <a:rPr lang="zh-CN" altLang="en-US" dirty="0" smtClean="0"/>
              <a:t>概述</a:t>
            </a:r>
          </a:p>
          <a:p>
            <a:pPr lvl="1" algn="just" eaLnBrk="1" hangingPunct="1">
              <a:buFont typeface="Wingdings" pitchFamily="2" charset="2"/>
              <a:buNone/>
            </a:pPr>
            <a:r>
              <a:rPr lang="zh-CN" altLang="en-US" dirty="0" smtClean="0"/>
              <a:t>数据定义</a:t>
            </a:r>
          </a:p>
          <a:p>
            <a:pPr lvl="1" algn="just" eaLnBrk="1" hangingPunct="1">
              <a:buFont typeface="Wingdings" pitchFamily="2" charset="2"/>
              <a:buNone/>
            </a:pPr>
            <a:r>
              <a:rPr lang="zh-CN" altLang="en-US" dirty="0" smtClean="0"/>
              <a:t>查询</a:t>
            </a:r>
          </a:p>
          <a:p>
            <a:pPr lvl="1" algn="just" eaLnBrk="1" hangingPunct="1">
              <a:buFont typeface="Wingdings" pitchFamily="2" charset="2"/>
              <a:buNone/>
            </a:pPr>
            <a:r>
              <a:rPr lang="zh-CN" altLang="en-US" dirty="0" smtClean="0"/>
              <a:t>数据更新</a:t>
            </a:r>
          </a:p>
          <a:p>
            <a:pPr lvl="1" algn="just" eaLnBrk="1" hangingPunct="1">
              <a:buFont typeface="Wingdings" pitchFamily="2" charset="2"/>
              <a:buNone/>
            </a:pPr>
            <a:r>
              <a:rPr lang="zh-CN" altLang="en-US" dirty="0" smtClean="0"/>
              <a:t>视图</a:t>
            </a:r>
          </a:p>
          <a:p>
            <a:pPr lvl="1" algn="just" eaLnBrk="1" hangingPunct="1">
              <a:buFont typeface="Wingdings" pitchFamily="2" charset="2"/>
              <a:buNone/>
            </a:pPr>
            <a:r>
              <a:rPr lang="zh-CN" altLang="en-US" dirty="0" smtClean="0">
                <a:solidFill>
                  <a:schemeClr val="accent2"/>
                </a:solidFill>
              </a:rPr>
              <a:t>数据控制</a:t>
            </a:r>
          </a:p>
          <a:p>
            <a:pPr lvl="1" algn="just" eaLnBrk="1" hangingPunct="1">
              <a:buFont typeface="Wingdings" pitchFamily="2" charset="2"/>
              <a:buNone/>
            </a:pPr>
            <a:r>
              <a:rPr lang="zh-CN" altLang="en-US" dirty="0" smtClean="0"/>
              <a:t>嵌入式</a:t>
            </a:r>
            <a:r>
              <a:rPr lang="en-US" altLang="zh-CN" dirty="0" smtClean="0"/>
              <a:t>SQL</a:t>
            </a:r>
          </a:p>
          <a:p>
            <a:pPr lvl="1" eaLnBrk="1" hangingPunct="1">
              <a:buFont typeface="Wingdings" pitchFamily="2" charset="2"/>
              <a:buNone/>
            </a:pPr>
            <a:r>
              <a:rPr lang="zh-CN" altLang="en-US" dirty="0" smtClean="0"/>
              <a:t>小结 </a:t>
            </a:r>
          </a:p>
        </p:txBody>
      </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eaLnBrk="1" hangingPunct="1"/>
            <a:r>
              <a:rPr lang="zh-CN" altLang="en-US" smtClean="0"/>
              <a:t>数据控制</a:t>
            </a:r>
            <a:endParaRPr lang="zh-CN" altLang="en-US" smtClean="0">
              <a:solidFill>
                <a:schemeClr val="tx1"/>
              </a:solidFill>
            </a:endParaRPr>
          </a:p>
        </p:txBody>
      </p:sp>
      <p:sp>
        <p:nvSpPr>
          <p:cNvPr id="330755" name="Rectangle 3"/>
          <p:cNvSpPr>
            <a:spLocks noGrp="1" noChangeArrowheads="1"/>
          </p:cNvSpPr>
          <p:nvPr>
            <p:ph type="body" idx="1"/>
          </p:nvPr>
        </p:nvSpPr>
        <p:spPr>
          <a:xfrm>
            <a:off x="619125" y="1600200"/>
            <a:ext cx="8067675" cy="4530725"/>
          </a:xfrm>
        </p:spPr>
        <p:txBody>
          <a:bodyPr/>
          <a:lstStyle/>
          <a:p>
            <a:pPr algn="just" eaLnBrk="1" hangingPunct="1">
              <a:lnSpc>
                <a:spcPct val="150000"/>
              </a:lnSpc>
            </a:pPr>
            <a:r>
              <a:rPr lang="zh-CN" altLang="en-US" smtClean="0"/>
              <a:t>概述</a:t>
            </a:r>
          </a:p>
          <a:p>
            <a:pPr algn="just" eaLnBrk="1" hangingPunct="1">
              <a:lnSpc>
                <a:spcPct val="150000"/>
              </a:lnSpc>
            </a:pPr>
            <a:r>
              <a:rPr lang="zh-CN" altLang="en-US" smtClean="0"/>
              <a:t>授权</a:t>
            </a:r>
          </a:p>
          <a:p>
            <a:pPr algn="just" eaLnBrk="1" hangingPunct="1">
              <a:lnSpc>
                <a:spcPct val="150000"/>
              </a:lnSpc>
            </a:pPr>
            <a:r>
              <a:rPr lang="zh-CN" altLang="en-US" smtClean="0"/>
              <a:t>收回权限</a:t>
            </a:r>
          </a:p>
          <a:p>
            <a:pPr algn="just" eaLnBrk="1" hangingPunct="1">
              <a:lnSpc>
                <a:spcPct val="150000"/>
              </a:lnSpc>
            </a:pPr>
            <a:r>
              <a:rPr lang="zh-CN" altLang="en-US" smtClean="0"/>
              <a:t>小结</a:t>
            </a: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eaLnBrk="1" hangingPunct="1"/>
            <a:r>
              <a:rPr lang="zh-CN" altLang="en-US" smtClean="0"/>
              <a:t>概述</a:t>
            </a:r>
            <a:endParaRPr lang="zh-CN" altLang="en-US" smtClean="0">
              <a:solidFill>
                <a:schemeClr val="tx1"/>
              </a:solidFill>
            </a:endParaRPr>
          </a:p>
        </p:txBody>
      </p:sp>
      <p:sp>
        <p:nvSpPr>
          <p:cNvPr id="331779" name="Rectangle 3"/>
          <p:cNvSpPr>
            <a:spLocks noGrp="1" noChangeArrowheads="1"/>
          </p:cNvSpPr>
          <p:nvPr>
            <p:ph type="body" idx="1"/>
          </p:nvPr>
        </p:nvSpPr>
        <p:spPr>
          <a:xfrm>
            <a:off x="698500" y="1600200"/>
            <a:ext cx="7988300" cy="4530725"/>
          </a:xfrm>
        </p:spPr>
        <p:txBody>
          <a:bodyPr/>
          <a:lstStyle/>
          <a:p>
            <a:pPr algn="just" eaLnBrk="1" hangingPunct="1">
              <a:buFont typeface="Wingdings" pitchFamily="2" charset="2"/>
              <a:buNone/>
            </a:pPr>
            <a:r>
              <a:rPr lang="zh-CN" altLang="en-US" smtClean="0">
                <a:latin typeface="宋体" pitchFamily="2" charset="-122"/>
              </a:rPr>
              <a:t>数据控制亦称为数据保护，包括数据的：</a:t>
            </a:r>
          </a:p>
          <a:p>
            <a:pPr algn="just" eaLnBrk="1" hangingPunct="1"/>
            <a:r>
              <a:rPr lang="zh-CN" altLang="en-US" smtClean="0">
                <a:latin typeface="宋体" pitchFamily="2" charset="-122"/>
              </a:rPr>
              <a:t>安全性控制</a:t>
            </a:r>
          </a:p>
          <a:p>
            <a:pPr algn="just" eaLnBrk="1" hangingPunct="1"/>
            <a:r>
              <a:rPr lang="zh-CN" altLang="en-US" smtClean="0">
                <a:latin typeface="宋体" pitchFamily="2" charset="-122"/>
              </a:rPr>
              <a:t>完整性控制</a:t>
            </a:r>
          </a:p>
          <a:p>
            <a:pPr algn="just" eaLnBrk="1" hangingPunct="1"/>
            <a:r>
              <a:rPr lang="zh-CN" altLang="en-US" smtClean="0">
                <a:latin typeface="宋体" pitchFamily="2" charset="-122"/>
              </a:rPr>
              <a:t>并发控制</a:t>
            </a:r>
          </a:p>
          <a:p>
            <a:pPr algn="just" eaLnBrk="1" hangingPunct="1"/>
            <a:r>
              <a:rPr lang="zh-CN" altLang="en-US" smtClean="0">
                <a:latin typeface="宋体" pitchFamily="2" charset="-122"/>
              </a:rPr>
              <a:t>恢复</a:t>
            </a:r>
            <a:endParaRPr lang="zh-CN" altLang="en-US" smtClean="0"/>
          </a:p>
        </p:txBody>
      </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hangingPunct="1"/>
            <a:r>
              <a:rPr lang="en-US" altLang="zh-CN" smtClean="0"/>
              <a:t>SQL</a:t>
            </a:r>
            <a:r>
              <a:rPr lang="zh-CN" altLang="en-US" smtClean="0"/>
              <a:t>语言的数据控制功能</a:t>
            </a:r>
            <a:endParaRPr lang="zh-CN" altLang="en-US" smtClean="0">
              <a:solidFill>
                <a:schemeClr val="tx1"/>
              </a:solidFill>
            </a:endParaRPr>
          </a:p>
        </p:txBody>
      </p:sp>
      <p:sp>
        <p:nvSpPr>
          <p:cNvPr id="332803" name="Rectangle 3"/>
          <p:cNvSpPr>
            <a:spLocks noGrp="1" noChangeArrowheads="1"/>
          </p:cNvSpPr>
          <p:nvPr>
            <p:ph type="body" idx="1"/>
          </p:nvPr>
        </p:nvSpPr>
        <p:spPr/>
        <p:txBody>
          <a:bodyPr/>
          <a:lstStyle/>
          <a:p>
            <a:pPr algn="just" eaLnBrk="1" hangingPunct="1">
              <a:buFont typeface="Wingdings" pitchFamily="2" charset="2"/>
              <a:buNone/>
            </a:pPr>
            <a:endParaRPr lang="zh-CN" altLang="zh-CN" smtClean="0">
              <a:latin typeface="宋体" pitchFamily="2" charset="-122"/>
            </a:endParaRPr>
          </a:p>
          <a:p>
            <a:pPr algn="just" eaLnBrk="1" hangingPunct="1">
              <a:buFont typeface="Wingdings" pitchFamily="2" charset="2"/>
              <a:buNone/>
            </a:pPr>
            <a:r>
              <a:rPr lang="en-US" altLang="zh-CN" smtClean="0">
                <a:latin typeface="宋体" pitchFamily="2" charset="-122"/>
              </a:rPr>
              <a:t> SQL</a:t>
            </a:r>
            <a:r>
              <a:rPr lang="zh-CN" altLang="en-US" smtClean="0">
                <a:latin typeface="宋体" pitchFamily="2" charset="-122"/>
              </a:rPr>
              <a:t>语言提供了数据控制功能，能够在一定程度上保证数据库中数据的完全性、完整性，并提供了一定的并发控制及恢复能力。</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eaLnBrk="1" hangingPunct="1"/>
            <a:r>
              <a:rPr lang="zh-CN" altLang="en-US" smtClean="0"/>
              <a:t>完整性</a:t>
            </a:r>
            <a:endParaRPr lang="zh-CN" altLang="en-US" smtClean="0">
              <a:solidFill>
                <a:schemeClr val="tx1"/>
              </a:solidFill>
            </a:endParaRPr>
          </a:p>
        </p:txBody>
      </p:sp>
      <p:sp>
        <p:nvSpPr>
          <p:cNvPr id="333827" name="Rectangle 3"/>
          <p:cNvSpPr>
            <a:spLocks noGrp="1" noChangeArrowheads="1"/>
          </p:cNvSpPr>
          <p:nvPr>
            <p:ph type="body" idx="1"/>
          </p:nvPr>
        </p:nvSpPr>
        <p:spPr/>
        <p:txBody>
          <a:bodyPr/>
          <a:lstStyle/>
          <a:p>
            <a:pPr eaLnBrk="1" hangingPunct="1"/>
            <a:r>
              <a:rPr lang="zh-CN" altLang="en-US" dirty="0" smtClean="0"/>
              <a:t>数据库的完整性是指数据库中数据的正确性与相容性</a:t>
            </a:r>
          </a:p>
          <a:p>
            <a:pPr eaLnBrk="1" hangingPunct="1">
              <a:lnSpc>
                <a:spcPct val="110000"/>
              </a:lnSpc>
            </a:pPr>
            <a:r>
              <a:rPr lang="en-US" altLang="zh-CN" dirty="0" smtClean="0"/>
              <a:t>SQL</a:t>
            </a:r>
            <a:r>
              <a:rPr lang="zh-CN" altLang="en-US" dirty="0" smtClean="0"/>
              <a:t>语言定义完整性约束条件</a:t>
            </a:r>
          </a:p>
          <a:p>
            <a:pPr lvl="1" eaLnBrk="1" hangingPunct="1">
              <a:lnSpc>
                <a:spcPct val="90000"/>
              </a:lnSpc>
              <a:buFont typeface="Wingdings" pitchFamily="2" charset="2"/>
              <a:buNone/>
            </a:pPr>
            <a:r>
              <a:rPr lang="en-US" altLang="zh-CN" dirty="0" smtClean="0"/>
              <a:t>CREATE TABLE</a:t>
            </a:r>
            <a:r>
              <a:rPr lang="zh-CN" altLang="en-US" dirty="0" smtClean="0"/>
              <a:t>语句</a:t>
            </a:r>
          </a:p>
          <a:p>
            <a:pPr lvl="1" eaLnBrk="1" hangingPunct="1">
              <a:lnSpc>
                <a:spcPct val="90000"/>
              </a:lnSpc>
              <a:buFont typeface="Wingdings" pitchFamily="2" charset="2"/>
              <a:buNone/>
            </a:pPr>
            <a:r>
              <a:rPr lang="en-US" altLang="zh-CN" dirty="0" smtClean="0"/>
              <a:t>ALTER TABLE</a:t>
            </a:r>
            <a:r>
              <a:rPr lang="zh-CN" altLang="en-US" dirty="0" smtClean="0"/>
              <a:t>语句</a:t>
            </a:r>
          </a:p>
          <a:p>
            <a:pPr lvl="2" eaLnBrk="1" hangingPunct="1"/>
            <a:r>
              <a:rPr lang="zh-CN" altLang="en-US" dirty="0" smtClean="0"/>
              <a:t>码</a:t>
            </a:r>
          </a:p>
          <a:p>
            <a:pPr lvl="2" eaLnBrk="1" hangingPunct="1"/>
            <a:r>
              <a:rPr lang="zh-CN" altLang="en-US" dirty="0" smtClean="0"/>
              <a:t>取值唯一的列</a:t>
            </a:r>
          </a:p>
          <a:p>
            <a:pPr lvl="2" eaLnBrk="1" hangingPunct="1"/>
            <a:r>
              <a:rPr lang="zh-CN" altLang="en-US" dirty="0" smtClean="0"/>
              <a:t>参照完整性</a:t>
            </a:r>
          </a:p>
          <a:p>
            <a:pPr lvl="2" eaLnBrk="1" hangingPunct="1"/>
            <a:r>
              <a:rPr lang="zh-CN" altLang="en-US" dirty="0" smtClean="0"/>
              <a:t>其他约束条件</a:t>
            </a:r>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r>
              <a:rPr lang="zh-CN" altLang="en-US" smtClean="0"/>
              <a:t>并发控制</a:t>
            </a:r>
          </a:p>
        </p:txBody>
      </p:sp>
      <p:sp>
        <p:nvSpPr>
          <p:cNvPr id="334851" name="Rectangle 3"/>
          <p:cNvSpPr>
            <a:spLocks noGrp="1" noChangeArrowheads="1"/>
          </p:cNvSpPr>
          <p:nvPr>
            <p:ph type="body" idx="1"/>
          </p:nvPr>
        </p:nvSpPr>
        <p:spPr/>
        <p:txBody>
          <a:bodyPr/>
          <a:lstStyle/>
          <a:p>
            <a:pPr eaLnBrk="1" hangingPunct="1"/>
            <a:r>
              <a:rPr lang="zh-CN" altLang="en-US" smtClean="0"/>
              <a:t>并发控制指的是当多个用户并发地对数据库进行操作时，对他们加以控制、协调，以保证并发操作正确执行，并保持数据库的一致性。</a:t>
            </a:r>
          </a:p>
          <a:p>
            <a:pPr eaLnBrk="1" hangingPunct="1">
              <a:buFont typeface="Wingdings" pitchFamily="2" charset="2"/>
              <a:buNone/>
            </a:pPr>
            <a:endParaRPr lang="zh-CN" altLang="en-US" smtClean="0"/>
          </a:p>
          <a:p>
            <a:pPr eaLnBrk="1" hangingPunct="1"/>
            <a:r>
              <a:rPr lang="en-US" altLang="zh-CN" smtClean="0"/>
              <a:t>SQL</a:t>
            </a:r>
            <a:r>
              <a:rPr lang="zh-CN" altLang="en-US" smtClean="0"/>
              <a:t>语言提供了并发控制能力。</a:t>
            </a:r>
          </a:p>
          <a:p>
            <a:pPr eaLnBrk="1" hangingPunct="1"/>
            <a:endParaRPr lang="en-US" altLang="zh-CN" smtClean="0"/>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eaLnBrk="1" hangingPunct="1"/>
            <a:r>
              <a:rPr lang="zh-CN" altLang="en-US" smtClean="0"/>
              <a:t>恢复</a:t>
            </a:r>
          </a:p>
        </p:txBody>
      </p:sp>
      <p:sp>
        <p:nvSpPr>
          <p:cNvPr id="335875" name="Rectangle 3"/>
          <p:cNvSpPr>
            <a:spLocks noGrp="1" noChangeArrowheads="1"/>
          </p:cNvSpPr>
          <p:nvPr>
            <p:ph type="body" idx="1"/>
          </p:nvPr>
        </p:nvSpPr>
        <p:spPr/>
        <p:txBody>
          <a:bodyPr/>
          <a:lstStyle/>
          <a:p>
            <a:pPr eaLnBrk="1" hangingPunct="1"/>
            <a:r>
              <a:rPr lang="zh-CN" altLang="en-US" smtClean="0"/>
              <a:t>恢复指的是当发生各种类型的故障，使数据库处于不一致状态时，将数据库恢复到一致状态的功能。</a:t>
            </a:r>
          </a:p>
          <a:p>
            <a:pPr eaLnBrk="1" hangingPunct="1">
              <a:buFont typeface="Wingdings" pitchFamily="2" charset="2"/>
              <a:buNone/>
            </a:pPr>
            <a:endParaRPr lang="zh-CN" altLang="en-US" smtClean="0"/>
          </a:p>
          <a:p>
            <a:pPr eaLnBrk="1" hangingPunct="1"/>
            <a:r>
              <a:rPr lang="en-US" altLang="zh-CN" smtClean="0"/>
              <a:t>SQL</a:t>
            </a:r>
            <a:r>
              <a:rPr lang="zh-CN" altLang="en-US" smtClean="0"/>
              <a:t>语言提供了恢复的功能，支持事务、提交、回滚等概念。</a:t>
            </a:r>
          </a:p>
          <a:p>
            <a:pPr eaLnBrk="1" hangingPunct="1"/>
            <a:endParaRPr lang="en-US" altLang="zh-CN" smtClean="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457200" y="277813"/>
            <a:ext cx="8229600" cy="1025525"/>
          </a:xfrm>
        </p:spPr>
        <p:txBody>
          <a:bodyPr/>
          <a:lstStyle/>
          <a:p>
            <a:pPr eaLnBrk="1" hangingPunct="1"/>
            <a:r>
              <a:rPr lang="zh-CN" altLang="en-US" smtClean="0"/>
              <a:t>安全性</a:t>
            </a:r>
          </a:p>
        </p:txBody>
      </p:sp>
      <p:sp>
        <p:nvSpPr>
          <p:cNvPr id="336899" name="Rectangle 3"/>
          <p:cNvSpPr>
            <a:spLocks noGrp="1" noChangeArrowheads="1"/>
          </p:cNvSpPr>
          <p:nvPr>
            <p:ph type="body" idx="1"/>
          </p:nvPr>
        </p:nvSpPr>
        <p:spPr>
          <a:xfrm>
            <a:off x="990600" y="1828800"/>
            <a:ext cx="7772400" cy="4711700"/>
          </a:xfrm>
        </p:spPr>
        <p:txBody>
          <a:bodyPr/>
          <a:lstStyle/>
          <a:p>
            <a:pPr algn="just" eaLnBrk="1" hangingPunct="1"/>
            <a:r>
              <a:rPr lang="zh-CN" altLang="en-US" smtClean="0">
                <a:latin typeface="宋体" pitchFamily="2" charset="-122"/>
              </a:rPr>
              <a:t>数据库的安全性是指保护数据库，防止不合法的使用所造成的数据泄露和破坏。</a:t>
            </a:r>
          </a:p>
          <a:p>
            <a:pPr algn="just" eaLnBrk="1" hangingPunct="1"/>
            <a:endParaRPr lang="zh-CN" altLang="en-US" smtClean="0">
              <a:latin typeface="宋体" pitchFamily="2" charset="-122"/>
            </a:endParaRPr>
          </a:p>
          <a:p>
            <a:pPr algn="just" eaLnBrk="1" hangingPunct="1"/>
            <a:r>
              <a:rPr lang="zh-CN" altLang="en-US" smtClean="0">
                <a:latin typeface="宋体" pitchFamily="2" charset="-122"/>
              </a:rPr>
              <a:t>数据库系统保证数据安全性的主要措施</a:t>
            </a:r>
            <a:endParaRPr lang="zh-CN" altLang="en-US" sz="2600" smtClean="0">
              <a:latin typeface="宋体" pitchFamily="2" charset="-122"/>
            </a:endParaRPr>
          </a:p>
          <a:p>
            <a:pPr lvl="1" algn="just" eaLnBrk="1" hangingPunct="1"/>
            <a:r>
              <a:rPr lang="zh-CN" altLang="en-US" smtClean="0">
                <a:latin typeface="宋体" pitchFamily="2" charset="-122"/>
              </a:rPr>
              <a:t>进行存取控制，即规定不同用户对于不同数据对象所允许执行的操作，并控制各用户只能存取他有权存取的数据</a:t>
            </a:r>
          </a:p>
        </p:txBody>
      </p:sp>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457200" y="277813"/>
            <a:ext cx="8229600" cy="1025525"/>
          </a:xfrm>
        </p:spPr>
        <p:txBody>
          <a:bodyPr/>
          <a:lstStyle/>
          <a:p>
            <a:pPr eaLnBrk="1" hangingPunct="1"/>
            <a:r>
              <a:rPr lang="zh-CN" altLang="en-US" smtClean="0"/>
              <a:t>安全性</a:t>
            </a:r>
            <a:r>
              <a:rPr lang="en-US" altLang="zh-CN" smtClean="0"/>
              <a:t>(</a:t>
            </a:r>
            <a:r>
              <a:rPr lang="zh-CN" altLang="en-US" smtClean="0"/>
              <a:t>续</a:t>
            </a:r>
            <a:r>
              <a:rPr lang="en-US" altLang="zh-CN" smtClean="0"/>
              <a:t>)</a:t>
            </a:r>
          </a:p>
        </p:txBody>
      </p:sp>
      <p:sp>
        <p:nvSpPr>
          <p:cNvPr id="337923" name="Rectangle 3"/>
          <p:cNvSpPr>
            <a:spLocks noGrp="1" noChangeArrowheads="1"/>
          </p:cNvSpPr>
          <p:nvPr>
            <p:ph type="body" idx="1"/>
          </p:nvPr>
        </p:nvSpPr>
        <p:spPr>
          <a:xfrm>
            <a:off x="1066800" y="1828800"/>
            <a:ext cx="7772400" cy="4711700"/>
          </a:xfrm>
        </p:spPr>
        <p:txBody>
          <a:bodyPr/>
          <a:lstStyle/>
          <a:p>
            <a:pPr algn="just" eaLnBrk="1" hangingPunct="1">
              <a:lnSpc>
                <a:spcPct val="120000"/>
              </a:lnSpc>
            </a:pPr>
            <a:r>
              <a:rPr lang="en-US" altLang="zh-CN" smtClean="0"/>
              <a:t>DBMS</a:t>
            </a:r>
            <a:r>
              <a:rPr lang="zh-CN" altLang="en-US" smtClean="0"/>
              <a:t>实现数据安全性保护的过程</a:t>
            </a:r>
          </a:p>
          <a:p>
            <a:pPr lvl="1" algn="just" eaLnBrk="1" hangingPunct="1">
              <a:lnSpc>
                <a:spcPct val="110000"/>
              </a:lnSpc>
              <a:spcAft>
                <a:spcPct val="20000"/>
              </a:spcAft>
            </a:pPr>
            <a:r>
              <a:rPr lang="zh-CN" altLang="en-US" smtClean="0"/>
              <a:t>用户或</a:t>
            </a:r>
            <a:r>
              <a:rPr lang="en-US" altLang="zh-CN" smtClean="0"/>
              <a:t>DBA</a:t>
            </a:r>
            <a:r>
              <a:rPr lang="zh-CN" altLang="en-US" smtClean="0"/>
              <a:t>把授权决定告知系统，这是由</a:t>
            </a:r>
            <a:r>
              <a:rPr lang="en-US" altLang="zh-CN" smtClean="0"/>
              <a:t>SQL</a:t>
            </a:r>
            <a:r>
              <a:rPr lang="zh-CN" altLang="en-US" smtClean="0"/>
              <a:t>的</a:t>
            </a:r>
            <a:r>
              <a:rPr lang="en-US" altLang="zh-CN" smtClean="0"/>
              <a:t>GRANT</a:t>
            </a:r>
            <a:r>
              <a:rPr lang="zh-CN" altLang="en-US" smtClean="0"/>
              <a:t>和</a:t>
            </a:r>
            <a:r>
              <a:rPr lang="en-US" altLang="zh-CN" smtClean="0"/>
              <a:t>REVOKE</a:t>
            </a:r>
            <a:r>
              <a:rPr lang="zh-CN" altLang="en-US" smtClean="0"/>
              <a:t>语句来完成的</a:t>
            </a:r>
          </a:p>
          <a:p>
            <a:pPr lvl="1" algn="just" eaLnBrk="1" hangingPunct="1">
              <a:lnSpc>
                <a:spcPct val="110000"/>
              </a:lnSpc>
              <a:spcAft>
                <a:spcPct val="20000"/>
              </a:spcAft>
            </a:pPr>
            <a:r>
              <a:rPr lang="en-US" altLang="zh-CN" smtClean="0"/>
              <a:t>DBMS</a:t>
            </a:r>
            <a:r>
              <a:rPr lang="zh-CN" altLang="en-US" smtClean="0"/>
              <a:t>把授权的结果存入数据字典</a:t>
            </a:r>
          </a:p>
          <a:p>
            <a:pPr lvl="1" algn="just" eaLnBrk="1" hangingPunct="1">
              <a:lnSpc>
                <a:spcPct val="110000"/>
              </a:lnSpc>
              <a:spcAft>
                <a:spcPct val="20000"/>
              </a:spcAft>
            </a:pPr>
            <a:r>
              <a:rPr lang="zh-CN" altLang="en-US" smtClean="0"/>
              <a:t>当用户提出操作请求时，</a:t>
            </a:r>
            <a:r>
              <a:rPr lang="en-US" altLang="zh-CN" smtClean="0"/>
              <a:t>DBMS</a:t>
            </a:r>
            <a:r>
              <a:rPr lang="zh-CN" altLang="en-US" smtClean="0"/>
              <a:t>根据授权情况进行检查，以决定是否执行操作请求</a:t>
            </a:r>
          </a:p>
          <a:p>
            <a:pPr algn="just" eaLnBrk="1" hangingPunct="1">
              <a:lnSpc>
                <a:spcPct val="120000"/>
              </a:lnSpc>
            </a:pPr>
            <a:endParaRPr lang="en-US" altLang="zh-CN" sz="26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定义基本表（续）</a:t>
            </a:r>
          </a:p>
        </p:txBody>
      </p:sp>
      <p:sp>
        <p:nvSpPr>
          <p:cNvPr id="35843" name="Rectangle 3"/>
          <p:cNvSpPr>
            <a:spLocks noGrp="1" noChangeArrowheads="1"/>
          </p:cNvSpPr>
          <p:nvPr>
            <p:ph type="body" idx="1"/>
          </p:nvPr>
        </p:nvSpPr>
        <p:spPr/>
        <p:txBody>
          <a:bodyPr/>
          <a:lstStyle/>
          <a:p>
            <a:pPr eaLnBrk="1" hangingPunct="1">
              <a:lnSpc>
                <a:spcPct val="90000"/>
              </a:lnSpc>
            </a:pPr>
            <a:r>
              <a:rPr lang="zh-CN" altLang="en-US" sz="2600" smtClean="0"/>
              <a:t>数据类型（续）</a:t>
            </a:r>
          </a:p>
          <a:p>
            <a:pPr lvl="1" eaLnBrk="1" hangingPunct="1">
              <a:lnSpc>
                <a:spcPct val="90000"/>
              </a:lnSpc>
            </a:pPr>
            <a:r>
              <a:rPr lang="en-US" altLang="zh-CN" sz="2200" smtClean="0"/>
              <a:t>KingBase ISQL</a:t>
            </a:r>
            <a:r>
              <a:rPr lang="zh-CN" altLang="en-US" sz="2200" smtClean="0"/>
              <a:t>支持的数据类型</a:t>
            </a:r>
          </a:p>
          <a:p>
            <a:pPr lvl="2" algn="just" eaLnBrk="1" hangingPunct="1">
              <a:lnSpc>
                <a:spcPct val="90000"/>
              </a:lnSpc>
            </a:pPr>
            <a:r>
              <a:rPr lang="zh-CN" altLang="en-US" sz="2000" smtClean="0"/>
              <a:t>日期时间类型</a:t>
            </a:r>
          </a:p>
          <a:p>
            <a:pPr lvl="2" algn="just" eaLnBrk="1" hangingPunct="1">
              <a:lnSpc>
                <a:spcPct val="90000"/>
              </a:lnSpc>
              <a:buFont typeface="Wingdings" pitchFamily="2" charset="2"/>
              <a:buNone/>
            </a:pPr>
            <a:r>
              <a:rPr lang="zh-CN" altLang="en-US" sz="2000" smtClean="0"/>
              <a:t>    </a:t>
            </a:r>
            <a:r>
              <a:rPr lang="en-US" altLang="zh-CN" sz="2000" smtClean="0"/>
              <a:t>DATE                                                             </a:t>
            </a:r>
            <a:r>
              <a:rPr lang="zh-CN" altLang="en-US" sz="2000" smtClean="0"/>
              <a:t>日期</a:t>
            </a:r>
          </a:p>
          <a:p>
            <a:pPr lvl="2" algn="just" eaLnBrk="1" hangingPunct="1">
              <a:lnSpc>
                <a:spcPct val="90000"/>
              </a:lnSpc>
              <a:buFont typeface="Wingdings" pitchFamily="2" charset="2"/>
              <a:buNone/>
            </a:pPr>
            <a:r>
              <a:rPr lang="zh-CN" altLang="en-US" sz="2000" smtClean="0"/>
              <a:t>    </a:t>
            </a:r>
            <a:r>
              <a:rPr lang="en-US" altLang="zh-CN" sz="2000" smtClean="0"/>
              <a:t>TIME [WITH TIME ZONE]                       </a:t>
            </a:r>
            <a:r>
              <a:rPr lang="zh-CN" altLang="en-US" sz="2000" smtClean="0"/>
              <a:t>时间</a:t>
            </a:r>
          </a:p>
          <a:p>
            <a:pPr lvl="2" algn="just" eaLnBrk="1" hangingPunct="1">
              <a:lnSpc>
                <a:spcPct val="90000"/>
              </a:lnSpc>
              <a:buFont typeface="Wingdings" pitchFamily="2" charset="2"/>
              <a:buNone/>
            </a:pPr>
            <a:r>
              <a:rPr lang="zh-CN" altLang="en-US" sz="2000" smtClean="0"/>
              <a:t>    </a:t>
            </a:r>
            <a:r>
              <a:rPr lang="en-US" altLang="zh-CN" sz="2000" smtClean="0"/>
              <a:t>TIMETZ</a:t>
            </a:r>
          </a:p>
          <a:p>
            <a:pPr lvl="2" algn="just" eaLnBrk="1" hangingPunct="1">
              <a:lnSpc>
                <a:spcPct val="90000"/>
              </a:lnSpc>
              <a:buFont typeface="Wingdings" pitchFamily="2" charset="2"/>
              <a:buNone/>
            </a:pPr>
            <a:r>
              <a:rPr lang="en-US" altLang="zh-CN" sz="2000" smtClean="0"/>
              <a:t>    TIME [WITHOUT TIME ZONE]</a:t>
            </a:r>
          </a:p>
          <a:p>
            <a:pPr lvl="2" algn="just" eaLnBrk="1" hangingPunct="1">
              <a:lnSpc>
                <a:spcPct val="90000"/>
              </a:lnSpc>
              <a:buFont typeface="Wingdings" pitchFamily="2" charset="2"/>
              <a:buNone/>
            </a:pPr>
            <a:r>
              <a:rPr lang="en-US" altLang="zh-CN" sz="2000" smtClean="0"/>
              <a:t>    TIME</a:t>
            </a:r>
          </a:p>
          <a:p>
            <a:pPr lvl="2" algn="just" eaLnBrk="1" hangingPunct="1">
              <a:lnSpc>
                <a:spcPct val="90000"/>
              </a:lnSpc>
              <a:buFont typeface="Wingdings" pitchFamily="2" charset="2"/>
              <a:buNone/>
            </a:pPr>
            <a:r>
              <a:rPr lang="en-US" altLang="zh-CN" sz="2000" smtClean="0"/>
              <a:t>    TIMESTAMP [WITH TIME ZONE]         </a:t>
            </a:r>
            <a:r>
              <a:rPr lang="zh-CN" altLang="en-US" sz="2000" smtClean="0"/>
              <a:t>日期和时间</a:t>
            </a:r>
          </a:p>
          <a:p>
            <a:pPr lvl="2" algn="just" eaLnBrk="1" hangingPunct="1">
              <a:lnSpc>
                <a:spcPct val="90000"/>
              </a:lnSpc>
              <a:buFont typeface="Wingdings" pitchFamily="2" charset="2"/>
              <a:buNone/>
            </a:pPr>
            <a:r>
              <a:rPr lang="zh-CN" altLang="en-US" sz="2000" smtClean="0"/>
              <a:t>    </a:t>
            </a:r>
            <a:r>
              <a:rPr lang="en-US" altLang="zh-CN" sz="2000" smtClean="0"/>
              <a:t>TIMESTAMPTZ</a:t>
            </a:r>
          </a:p>
          <a:p>
            <a:pPr lvl="2" algn="just" eaLnBrk="1" hangingPunct="1">
              <a:lnSpc>
                <a:spcPct val="90000"/>
              </a:lnSpc>
              <a:buFont typeface="Wingdings" pitchFamily="2" charset="2"/>
              <a:buNone/>
            </a:pPr>
            <a:r>
              <a:rPr lang="en-US" altLang="zh-CN" sz="2000" smtClean="0"/>
              <a:t>    TIMESTAMP [WITHOUT TIME ZONE]</a:t>
            </a:r>
          </a:p>
          <a:p>
            <a:pPr lvl="2" algn="just" eaLnBrk="1" hangingPunct="1">
              <a:lnSpc>
                <a:spcPct val="90000"/>
              </a:lnSpc>
              <a:buFont typeface="Wingdings" pitchFamily="2" charset="2"/>
              <a:buNone/>
            </a:pPr>
            <a:r>
              <a:rPr lang="en-US" altLang="zh-CN" sz="2000" smtClean="0"/>
              <a:t>    TIMESTAMP</a:t>
            </a:r>
          </a:p>
          <a:p>
            <a:pPr lvl="2" algn="just" eaLnBrk="1" hangingPunct="1">
              <a:lnSpc>
                <a:spcPct val="90000"/>
              </a:lnSpc>
              <a:buFont typeface="Wingdings" pitchFamily="2" charset="2"/>
              <a:buNone/>
            </a:pPr>
            <a:r>
              <a:rPr lang="en-US" altLang="zh-CN" sz="2000" smtClean="0"/>
              <a:t>     INTERVAL             </a:t>
            </a:r>
            <a:r>
              <a:rPr lang="zh-CN" altLang="en-US" sz="2000" smtClean="0"/>
              <a:t>通用的时间间隔</a:t>
            </a: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eaLnBrk="1" hangingPunct="1"/>
            <a:r>
              <a:rPr lang="zh-CN" altLang="en-US" smtClean="0"/>
              <a:t>安全性</a:t>
            </a:r>
            <a:r>
              <a:rPr lang="en-US" altLang="zh-CN" smtClean="0"/>
              <a:t>(</a:t>
            </a:r>
            <a:r>
              <a:rPr lang="zh-CN" altLang="en-US" smtClean="0"/>
              <a:t>续</a:t>
            </a:r>
            <a:r>
              <a:rPr lang="en-US" altLang="zh-CN" smtClean="0"/>
              <a:t>)</a:t>
            </a:r>
          </a:p>
        </p:txBody>
      </p:sp>
      <p:sp>
        <p:nvSpPr>
          <p:cNvPr id="338947" name="Rectangle 3"/>
          <p:cNvSpPr>
            <a:spLocks noGrp="1" noChangeArrowheads="1"/>
          </p:cNvSpPr>
          <p:nvPr>
            <p:ph type="body" idx="1"/>
          </p:nvPr>
        </p:nvSpPr>
        <p:spPr/>
        <p:txBody>
          <a:bodyPr/>
          <a:lstStyle/>
          <a:p>
            <a:pPr eaLnBrk="1" hangingPunct="1"/>
            <a:r>
              <a:rPr lang="zh-CN" altLang="en-US" smtClean="0">
                <a:latin typeface="宋体" pitchFamily="2" charset="-122"/>
              </a:rPr>
              <a:t>不同的用户对不同的数据应具有何种操作权力，是由</a:t>
            </a:r>
            <a:r>
              <a:rPr lang="en-US" altLang="zh-CN" smtClean="0">
                <a:latin typeface="宋体" pitchFamily="2" charset="-122"/>
              </a:rPr>
              <a:t>DBA</a:t>
            </a:r>
            <a:r>
              <a:rPr lang="zh-CN" altLang="en-US" smtClean="0">
                <a:latin typeface="宋体" pitchFamily="2" charset="-122"/>
              </a:rPr>
              <a:t>和表的建立者（即表的属主）根据具体情况决定的，</a:t>
            </a:r>
            <a:r>
              <a:rPr lang="en-US" altLang="zh-CN" smtClean="0">
                <a:latin typeface="宋体" pitchFamily="2" charset="-122"/>
              </a:rPr>
              <a:t>SQL</a:t>
            </a:r>
            <a:r>
              <a:rPr lang="zh-CN" altLang="en-US" smtClean="0">
                <a:latin typeface="宋体" pitchFamily="2" charset="-122"/>
              </a:rPr>
              <a:t>语言则为</a:t>
            </a:r>
            <a:r>
              <a:rPr lang="en-US" altLang="zh-CN" smtClean="0">
                <a:latin typeface="宋体" pitchFamily="2" charset="-122"/>
              </a:rPr>
              <a:t>DBA</a:t>
            </a:r>
            <a:r>
              <a:rPr lang="zh-CN" altLang="en-US" smtClean="0">
                <a:latin typeface="宋体" pitchFamily="2" charset="-122"/>
              </a:rPr>
              <a:t>和表的属主定义与回收这种权力提供了手段。</a:t>
            </a:r>
            <a:endParaRPr lang="zh-CN" altLang="en-US" sz="2600" smtClean="0"/>
          </a:p>
          <a:p>
            <a:pPr lvl="3" eaLnBrk="1" hangingPunct="1"/>
            <a:endParaRPr lang="zh-CN" altLang="en-US" sz="1800" smtClean="0"/>
          </a:p>
          <a:p>
            <a:pPr eaLnBrk="1" hangingPunct="1"/>
            <a:r>
              <a:rPr lang="en-US" altLang="zh-CN" smtClean="0"/>
              <a:t>SQL</a:t>
            </a:r>
            <a:r>
              <a:rPr lang="zh-CN" altLang="en-US" smtClean="0"/>
              <a:t>的安全性控制能力</a:t>
            </a:r>
          </a:p>
          <a:p>
            <a:pPr lvl="1" eaLnBrk="1" hangingPunct="1"/>
            <a:r>
              <a:rPr lang="zh-CN" altLang="en-US" smtClean="0"/>
              <a:t>授 权</a:t>
            </a:r>
          </a:p>
          <a:p>
            <a:pPr lvl="1" eaLnBrk="1" hangingPunct="1">
              <a:lnSpc>
                <a:spcPct val="110000"/>
              </a:lnSpc>
            </a:pPr>
            <a:r>
              <a:rPr lang="zh-CN" altLang="en-US" smtClean="0"/>
              <a:t>回收权力</a:t>
            </a:r>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eaLnBrk="1" hangingPunct="1"/>
            <a:r>
              <a:rPr lang="zh-CN" altLang="en-US" smtClean="0"/>
              <a:t>一、</a:t>
            </a:r>
            <a:r>
              <a:rPr lang="en-US" altLang="zh-CN" smtClean="0"/>
              <a:t>SQL</a:t>
            </a:r>
            <a:r>
              <a:rPr lang="zh-CN" altLang="en-US" smtClean="0"/>
              <a:t>的授 权功能</a:t>
            </a:r>
          </a:p>
        </p:txBody>
      </p:sp>
      <p:sp>
        <p:nvSpPr>
          <p:cNvPr id="339971" name="Rectangle 3"/>
          <p:cNvSpPr>
            <a:spLocks noGrp="1" noChangeArrowheads="1"/>
          </p:cNvSpPr>
          <p:nvPr>
            <p:ph type="body" idx="1"/>
          </p:nvPr>
        </p:nvSpPr>
        <p:spPr>
          <a:xfrm>
            <a:off x="914400" y="1676400"/>
            <a:ext cx="7772400" cy="4813300"/>
          </a:xfrm>
        </p:spPr>
        <p:txBody>
          <a:bodyPr/>
          <a:lstStyle/>
          <a:p>
            <a:pPr algn="just" eaLnBrk="1" hangingPunct="1"/>
            <a:r>
              <a:rPr lang="en-US" altLang="zh-CN" smtClean="0">
                <a:latin typeface="宋体" pitchFamily="2" charset="-122"/>
              </a:rPr>
              <a:t>GRANT</a:t>
            </a:r>
            <a:r>
              <a:rPr lang="zh-CN" altLang="en-US" smtClean="0">
                <a:latin typeface="宋体" pitchFamily="2" charset="-122"/>
              </a:rPr>
              <a:t>语句的一般格式：</a:t>
            </a:r>
          </a:p>
          <a:p>
            <a:pPr algn="just" eaLnBrk="1" hangingPunct="1">
              <a:buFont typeface="Wingdings" pitchFamily="2" charset="2"/>
              <a:buNone/>
            </a:pPr>
            <a:r>
              <a:rPr lang="zh-CN" altLang="en-US" smtClean="0">
                <a:latin typeface="宋体" pitchFamily="2" charset="-122"/>
              </a:rPr>
              <a:t>      </a:t>
            </a:r>
            <a:r>
              <a:rPr lang="en-US" altLang="zh-CN" smtClean="0">
                <a:latin typeface="宋体" pitchFamily="2" charset="-122"/>
              </a:rPr>
              <a:t>GRANT &lt;</a:t>
            </a:r>
            <a:r>
              <a:rPr lang="zh-CN" altLang="en-US" smtClean="0">
                <a:latin typeface="宋体" pitchFamily="2" charset="-122"/>
              </a:rPr>
              <a:t>权限</a:t>
            </a:r>
            <a:r>
              <a:rPr lang="en-US" altLang="zh-CN" smtClean="0">
                <a:latin typeface="宋体" pitchFamily="2" charset="-122"/>
              </a:rPr>
              <a:t>&gt;[,&lt;</a:t>
            </a:r>
            <a:r>
              <a:rPr lang="zh-CN" altLang="en-US" smtClean="0">
                <a:latin typeface="宋体" pitchFamily="2" charset="-122"/>
              </a:rPr>
              <a:t>权限</a:t>
            </a:r>
            <a:r>
              <a:rPr lang="en-US" altLang="zh-CN" smtClean="0">
                <a:latin typeface="宋体" pitchFamily="2" charset="-122"/>
              </a:rPr>
              <a:t>&gt;]... </a:t>
            </a:r>
          </a:p>
          <a:p>
            <a:pPr algn="just" eaLnBrk="1" hangingPunct="1">
              <a:buFont typeface="Wingdings" pitchFamily="2" charset="2"/>
              <a:buNone/>
            </a:pPr>
            <a:r>
              <a:rPr lang="en-US" altLang="zh-CN" smtClean="0">
                <a:latin typeface="宋体" pitchFamily="2" charset="-122"/>
              </a:rPr>
              <a:t>            [ON &lt;</a:t>
            </a:r>
            <a:r>
              <a:rPr lang="zh-CN" altLang="en-US" smtClean="0">
                <a:latin typeface="宋体" pitchFamily="2" charset="-122"/>
              </a:rPr>
              <a:t>对象类型</a:t>
            </a:r>
            <a:r>
              <a:rPr lang="en-US" altLang="zh-CN" smtClean="0">
                <a:latin typeface="宋体" pitchFamily="2" charset="-122"/>
              </a:rPr>
              <a:t>&gt; &lt;</a:t>
            </a:r>
            <a:r>
              <a:rPr lang="zh-CN" altLang="en-US" smtClean="0">
                <a:latin typeface="宋体" pitchFamily="2" charset="-122"/>
              </a:rPr>
              <a:t>对象名</a:t>
            </a:r>
            <a:r>
              <a:rPr lang="en-US" altLang="zh-CN" smtClean="0">
                <a:latin typeface="宋体" pitchFamily="2" charset="-122"/>
              </a:rPr>
              <a:t>&gt;]</a:t>
            </a:r>
          </a:p>
          <a:p>
            <a:pPr algn="just" eaLnBrk="1" hangingPunct="1">
              <a:buFont typeface="Wingdings" pitchFamily="2" charset="2"/>
              <a:buNone/>
            </a:pPr>
            <a:r>
              <a:rPr lang="en-US" altLang="zh-CN" smtClean="0">
                <a:latin typeface="宋体" pitchFamily="2" charset="-122"/>
              </a:rPr>
              <a:t>             TO &lt;</a:t>
            </a:r>
            <a:r>
              <a:rPr lang="zh-CN" altLang="en-US" smtClean="0">
                <a:latin typeface="宋体" pitchFamily="2" charset="-122"/>
              </a:rPr>
              <a:t>用户</a:t>
            </a:r>
            <a:r>
              <a:rPr lang="en-US" altLang="zh-CN" smtClean="0">
                <a:latin typeface="宋体" pitchFamily="2" charset="-122"/>
              </a:rPr>
              <a:t>&gt;[,&lt;</a:t>
            </a:r>
            <a:r>
              <a:rPr lang="zh-CN" altLang="en-US" smtClean="0">
                <a:latin typeface="宋体" pitchFamily="2" charset="-122"/>
              </a:rPr>
              <a:t>用户</a:t>
            </a:r>
            <a:r>
              <a:rPr lang="en-US" altLang="zh-CN" smtClean="0">
                <a:latin typeface="宋体" pitchFamily="2" charset="-122"/>
              </a:rPr>
              <a:t>&gt;]...</a:t>
            </a:r>
          </a:p>
          <a:p>
            <a:pPr algn="just" eaLnBrk="1" hangingPunct="1">
              <a:buFont typeface="Wingdings" pitchFamily="2" charset="2"/>
              <a:buNone/>
            </a:pPr>
            <a:r>
              <a:rPr lang="en-US" altLang="zh-CN" smtClean="0">
                <a:latin typeface="宋体" pitchFamily="2" charset="-122"/>
              </a:rPr>
              <a:t>            [WITH GRANT OPTION];</a:t>
            </a:r>
          </a:p>
          <a:p>
            <a:pPr algn="just" eaLnBrk="1" hangingPunct="1">
              <a:buFont typeface="Wingdings" pitchFamily="2" charset="2"/>
              <a:buNone/>
            </a:pPr>
            <a:endParaRPr lang="en-US" altLang="zh-CN" smtClean="0">
              <a:latin typeface="宋体" pitchFamily="2" charset="-122"/>
            </a:endParaRPr>
          </a:p>
          <a:p>
            <a:pPr algn="just" eaLnBrk="1" hangingPunct="1"/>
            <a:r>
              <a:rPr lang="zh-CN" altLang="en-US" smtClean="0"/>
              <a:t>功能：将对指定操作对象的指定操作权限授予指定的用户。</a:t>
            </a:r>
          </a:p>
        </p:txBody>
      </p:sp>
    </p:spTree>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eaLnBrk="1" hangingPunct="1"/>
            <a:r>
              <a:rPr lang="en-US" altLang="zh-CN" smtClean="0"/>
              <a:t>(1) </a:t>
            </a:r>
            <a:r>
              <a:rPr lang="zh-CN" altLang="en-US" smtClean="0"/>
              <a:t>操作权限</a:t>
            </a:r>
            <a:endParaRPr lang="zh-CN" altLang="en-US" smtClean="0">
              <a:solidFill>
                <a:schemeClr val="tx1"/>
              </a:solidFill>
            </a:endParaRPr>
          </a:p>
        </p:txBody>
      </p:sp>
      <p:graphicFrame>
        <p:nvGraphicFramePr>
          <p:cNvPr id="340995" name="Object 3"/>
          <p:cNvGraphicFramePr>
            <a:graphicFrameLocks noGrp="1" noChangeAspect="1"/>
          </p:cNvGraphicFramePr>
          <p:nvPr>
            <p:ph idx="1"/>
          </p:nvPr>
        </p:nvGraphicFramePr>
        <p:xfrm>
          <a:off x="1447800" y="2209800"/>
          <a:ext cx="7239000" cy="4394200"/>
        </p:xfrm>
        <a:graphic>
          <a:graphicData uri="http://schemas.openxmlformats.org/presentationml/2006/ole">
            <mc:AlternateContent xmlns:mc="http://schemas.openxmlformats.org/markup-compatibility/2006">
              <mc:Choice xmlns:v="urn:schemas-microsoft-com:vml" Requires="v">
                <p:oleObj spid="_x0000_s341011" name="图片" r:id="rId4" imgW="2714557" imgH="1800225" progId="Word.Picture.8">
                  <p:embed/>
                </p:oleObj>
              </mc:Choice>
              <mc:Fallback>
                <p:oleObj name="图片" r:id="rId4" imgW="2714557" imgH="1800225" progId="Word.Picture.8">
                  <p:embed/>
                  <p:pic>
                    <p:nvPicPr>
                      <p:cNvPr id="0" name="Object 3"/>
                      <p:cNvPicPr>
                        <a:picLocks noChangeAspect="1" noChangeArrowheads="1"/>
                      </p:cNvPicPr>
                      <p:nvPr/>
                    </p:nvPicPr>
                    <p:blipFill>
                      <a:blip r:embed="rId5">
                        <a:lum bright="18000" contrast="18000"/>
                        <a:extLst>
                          <a:ext uri="{28A0092B-C50C-407E-A947-70E740481C1C}">
                            <a14:useLocalDpi xmlns:a14="http://schemas.microsoft.com/office/drawing/2010/main" val="0"/>
                          </a:ext>
                        </a:extLst>
                      </a:blip>
                      <a:srcRect/>
                      <a:stretch>
                        <a:fillRect/>
                      </a:stretch>
                    </p:blipFill>
                    <p:spPr bwMode="auto">
                      <a:xfrm>
                        <a:off x="1447800" y="2209800"/>
                        <a:ext cx="72390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eaLnBrk="1" hangingPunct="1"/>
            <a:r>
              <a:rPr lang="en-US" altLang="zh-CN" smtClean="0"/>
              <a:t>(2) </a:t>
            </a:r>
            <a:r>
              <a:rPr lang="zh-CN" altLang="en-US" smtClean="0"/>
              <a:t>用户的权限</a:t>
            </a:r>
          </a:p>
        </p:txBody>
      </p:sp>
      <p:sp>
        <p:nvSpPr>
          <p:cNvPr id="342019" name="Rectangle 3"/>
          <p:cNvSpPr>
            <a:spLocks noGrp="1" noChangeArrowheads="1"/>
          </p:cNvSpPr>
          <p:nvPr>
            <p:ph type="body" idx="1"/>
          </p:nvPr>
        </p:nvSpPr>
        <p:spPr/>
        <p:txBody>
          <a:bodyPr/>
          <a:lstStyle/>
          <a:p>
            <a:pPr algn="just" eaLnBrk="1" hangingPunct="1"/>
            <a:endParaRPr lang="en-US" altLang="zh-CN" smtClean="0">
              <a:latin typeface="宋体" pitchFamily="2" charset="-122"/>
            </a:endParaRPr>
          </a:p>
          <a:p>
            <a:pPr algn="just" eaLnBrk="1" hangingPunct="1"/>
            <a:r>
              <a:rPr lang="zh-CN" altLang="en-US" smtClean="0">
                <a:latin typeface="宋体" pitchFamily="2" charset="-122"/>
              </a:rPr>
              <a:t>数据库的建立表（</a:t>
            </a:r>
            <a:r>
              <a:rPr lang="en-US" altLang="zh-CN" smtClean="0">
                <a:latin typeface="宋体" pitchFamily="2" charset="-122"/>
              </a:rPr>
              <a:t>CREATETAB</a:t>
            </a:r>
            <a:r>
              <a:rPr lang="zh-CN" altLang="en-US" smtClean="0">
                <a:latin typeface="宋体" pitchFamily="2" charset="-122"/>
              </a:rPr>
              <a:t>）的权限属于</a:t>
            </a:r>
            <a:r>
              <a:rPr lang="en-US" altLang="zh-CN" smtClean="0">
                <a:latin typeface="宋体" pitchFamily="2" charset="-122"/>
              </a:rPr>
              <a:t>DBA</a:t>
            </a:r>
            <a:r>
              <a:rPr lang="zh-CN" altLang="en-US" smtClean="0">
                <a:latin typeface="宋体" pitchFamily="2" charset="-122"/>
              </a:rPr>
              <a:t>，可由</a:t>
            </a:r>
            <a:r>
              <a:rPr lang="en-US" altLang="zh-CN" smtClean="0">
                <a:latin typeface="宋体" pitchFamily="2" charset="-122"/>
              </a:rPr>
              <a:t>DBA</a:t>
            </a:r>
            <a:r>
              <a:rPr lang="zh-CN" altLang="en-US" smtClean="0">
                <a:latin typeface="宋体" pitchFamily="2" charset="-122"/>
              </a:rPr>
              <a:t>授予普通用户，普通用户拥有此权限后可以建立基本表。</a:t>
            </a:r>
          </a:p>
          <a:p>
            <a:pPr algn="just" eaLnBrk="1" hangingPunct="1">
              <a:buFont typeface="Wingdings" pitchFamily="2" charset="2"/>
              <a:buNone/>
            </a:pPr>
            <a:endParaRPr lang="zh-CN" altLang="en-US" smtClean="0">
              <a:latin typeface="宋体" pitchFamily="2" charset="-122"/>
            </a:endParaRPr>
          </a:p>
          <a:p>
            <a:pPr algn="just" eaLnBrk="1" hangingPunct="1"/>
            <a:r>
              <a:rPr lang="zh-CN" altLang="en-US" smtClean="0">
                <a:latin typeface="宋体" pitchFamily="2" charset="-122"/>
              </a:rPr>
              <a:t>基本表或视图的属主拥有对该表或视图的一切操作权限。</a:t>
            </a:r>
          </a:p>
          <a:p>
            <a:pPr algn="just" eaLnBrk="1" hangingPunct="1">
              <a:buFont typeface="Wingdings" pitchFamily="2" charset="2"/>
              <a:buNone/>
            </a:pPr>
            <a:endParaRPr lang="zh-CN" altLang="en-US" smtClean="0">
              <a:latin typeface="宋体" pitchFamily="2" charset="-122"/>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r>
              <a:rPr lang="en-US" altLang="zh-CN" smtClean="0"/>
              <a:t>(3) </a:t>
            </a:r>
            <a:r>
              <a:rPr lang="zh-CN" altLang="en-US" smtClean="0"/>
              <a:t>接受权限的用户</a:t>
            </a:r>
          </a:p>
        </p:txBody>
      </p:sp>
      <p:sp>
        <p:nvSpPr>
          <p:cNvPr id="343043" name="Rectangle 3"/>
          <p:cNvSpPr>
            <a:spLocks noGrp="1" noChangeArrowheads="1"/>
          </p:cNvSpPr>
          <p:nvPr>
            <p:ph type="body" idx="1"/>
          </p:nvPr>
        </p:nvSpPr>
        <p:spPr/>
        <p:txBody>
          <a:bodyPr/>
          <a:lstStyle/>
          <a:p>
            <a:pPr eaLnBrk="1" hangingPunct="1"/>
            <a:endParaRPr lang="en-US" altLang="zh-CN" smtClean="0">
              <a:latin typeface="宋体" pitchFamily="2" charset="-122"/>
            </a:endParaRPr>
          </a:p>
          <a:p>
            <a:pPr eaLnBrk="1" hangingPunct="1"/>
            <a:r>
              <a:rPr lang="zh-CN" altLang="en-US" smtClean="0">
                <a:latin typeface="宋体" pitchFamily="2" charset="-122"/>
              </a:rPr>
              <a:t>一个或多个具体用户</a:t>
            </a:r>
          </a:p>
          <a:p>
            <a:pPr eaLnBrk="1" hangingPunct="1">
              <a:buFont typeface="Wingdings" pitchFamily="2" charset="2"/>
              <a:buNone/>
            </a:pPr>
            <a:endParaRPr lang="zh-CN" altLang="en-US" smtClean="0">
              <a:latin typeface="宋体" pitchFamily="2" charset="-122"/>
            </a:endParaRPr>
          </a:p>
          <a:p>
            <a:pPr eaLnBrk="1" hangingPunct="1"/>
            <a:r>
              <a:rPr lang="en-US" altLang="zh-CN" smtClean="0">
                <a:latin typeface="宋体" pitchFamily="2" charset="-122"/>
              </a:rPr>
              <a:t>PUBLIC</a:t>
            </a:r>
            <a:r>
              <a:rPr lang="zh-CN" altLang="en-US" smtClean="0">
                <a:latin typeface="宋体" pitchFamily="2" charset="-122"/>
              </a:rPr>
              <a:t>（全体用户）</a:t>
            </a:r>
          </a:p>
          <a:p>
            <a:pPr eaLnBrk="1" hangingPunct="1">
              <a:buFont typeface="Wingdings" pitchFamily="2" charset="2"/>
              <a:buNone/>
            </a:pPr>
            <a:endParaRPr lang="en-US" altLang="zh-CN" smtClean="0">
              <a:latin typeface="宋体" pitchFamily="2" charset="-122"/>
            </a:endParaRPr>
          </a:p>
        </p:txBody>
      </p:sp>
    </p:spTree>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eaLnBrk="1" hangingPunct="1"/>
            <a:r>
              <a:rPr lang="en-US" altLang="zh-CN" smtClean="0">
                <a:latin typeface="宋体" pitchFamily="2" charset="-122"/>
              </a:rPr>
              <a:t>(4) WITH GRANT OPTION</a:t>
            </a:r>
            <a:r>
              <a:rPr lang="zh-CN" altLang="en-US" smtClean="0">
                <a:latin typeface="宋体" pitchFamily="2" charset="-122"/>
              </a:rPr>
              <a:t>子句</a:t>
            </a:r>
          </a:p>
        </p:txBody>
      </p:sp>
      <p:sp>
        <p:nvSpPr>
          <p:cNvPr id="344067" name="Rectangle 3"/>
          <p:cNvSpPr>
            <a:spLocks noGrp="1" noChangeArrowheads="1"/>
          </p:cNvSpPr>
          <p:nvPr>
            <p:ph type="body" idx="1"/>
          </p:nvPr>
        </p:nvSpPr>
        <p:spPr>
          <a:xfrm>
            <a:off x="1066800" y="1828800"/>
            <a:ext cx="7772400" cy="4114800"/>
          </a:xfrm>
        </p:spPr>
        <p:txBody>
          <a:bodyPr/>
          <a:lstStyle/>
          <a:p>
            <a:pPr eaLnBrk="1" hangingPunct="1"/>
            <a:r>
              <a:rPr lang="zh-CN" altLang="en-US" smtClean="0">
                <a:latin typeface="宋体" pitchFamily="2" charset="-122"/>
              </a:rPr>
              <a:t>如果指定了</a:t>
            </a:r>
            <a:r>
              <a:rPr lang="en-US" altLang="zh-CN" smtClean="0">
                <a:latin typeface="宋体" pitchFamily="2" charset="-122"/>
              </a:rPr>
              <a:t>WITH GRANT OPTION</a:t>
            </a:r>
            <a:r>
              <a:rPr lang="zh-CN" altLang="en-US" smtClean="0">
                <a:latin typeface="宋体" pitchFamily="2" charset="-122"/>
              </a:rPr>
              <a:t>子句，则获得某种权限的用户还可以把这种权限再授予别的用户。</a:t>
            </a:r>
          </a:p>
          <a:p>
            <a:pPr eaLnBrk="1" hangingPunct="1">
              <a:buFont typeface="Wingdings" pitchFamily="2" charset="2"/>
              <a:buNone/>
            </a:pPr>
            <a:endParaRPr lang="zh-CN" altLang="en-US" smtClean="0">
              <a:latin typeface="宋体" pitchFamily="2" charset="-122"/>
            </a:endParaRPr>
          </a:p>
          <a:p>
            <a:pPr eaLnBrk="1" hangingPunct="1"/>
            <a:r>
              <a:rPr lang="zh-CN" altLang="en-US" smtClean="0">
                <a:latin typeface="宋体" pitchFamily="2" charset="-122"/>
              </a:rPr>
              <a:t>如果没有指定</a:t>
            </a:r>
            <a:r>
              <a:rPr lang="en-US" altLang="zh-CN" smtClean="0">
                <a:latin typeface="宋体" pitchFamily="2" charset="-122"/>
              </a:rPr>
              <a:t>WITH GRANT OPTION</a:t>
            </a:r>
            <a:r>
              <a:rPr lang="zh-CN" altLang="en-US" smtClean="0">
                <a:latin typeface="宋体" pitchFamily="2" charset="-122"/>
              </a:rPr>
              <a:t>子句，则获得某种权限的用户只能使用该权限，但不能传播该权限</a:t>
            </a:r>
          </a:p>
          <a:p>
            <a:pPr eaLnBrk="1" hangingPunct="1"/>
            <a:endParaRPr lang="en-US" altLang="zh-CN" smtClean="0"/>
          </a:p>
        </p:txBody>
      </p:sp>
    </p:spTree>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pPr eaLnBrk="1" hangingPunct="1"/>
            <a:r>
              <a:rPr lang="zh-CN" altLang="en-US" smtClean="0"/>
              <a:t>例题</a:t>
            </a:r>
          </a:p>
        </p:txBody>
      </p:sp>
      <p:sp>
        <p:nvSpPr>
          <p:cNvPr id="345091" name="Rectangle 3"/>
          <p:cNvSpPr>
            <a:spLocks noGrp="1" noChangeArrowheads="1"/>
          </p:cNvSpPr>
          <p:nvPr>
            <p:ph type="body" idx="1"/>
          </p:nvPr>
        </p:nvSpPr>
        <p:spPr/>
        <p:txBody>
          <a:bodyPr/>
          <a:lstStyle/>
          <a:p>
            <a:pPr algn="just" eaLnBrk="1" hangingPunct="1">
              <a:buFont typeface="Wingdings" pitchFamily="2" charset="2"/>
              <a:buNone/>
            </a:pPr>
            <a:r>
              <a:rPr lang="en-US" altLang="zh-CN" smtClean="0">
                <a:latin typeface="宋体" pitchFamily="2" charset="-122"/>
              </a:rPr>
              <a:t> </a:t>
            </a:r>
            <a:r>
              <a:rPr lang="zh-CN" altLang="en-US" smtClean="0">
                <a:latin typeface="宋体" pitchFamily="2" charset="-122"/>
              </a:rPr>
              <a:t>例</a:t>
            </a:r>
            <a:r>
              <a:rPr lang="en-US" altLang="zh-CN" smtClean="0">
                <a:latin typeface="宋体" pitchFamily="2" charset="-122"/>
              </a:rPr>
              <a:t>1 </a:t>
            </a:r>
            <a:r>
              <a:rPr lang="zh-CN" altLang="en-US" smtClean="0">
                <a:latin typeface="宋体" pitchFamily="2" charset="-122"/>
              </a:rPr>
              <a:t>把查询</a:t>
            </a:r>
            <a:r>
              <a:rPr lang="en-US" altLang="zh-CN" smtClean="0">
                <a:latin typeface="宋体" pitchFamily="2" charset="-122"/>
              </a:rPr>
              <a:t>Student</a:t>
            </a:r>
            <a:r>
              <a:rPr lang="zh-CN" altLang="en-US" smtClean="0">
                <a:latin typeface="宋体" pitchFamily="2" charset="-122"/>
              </a:rPr>
              <a:t>表权限授给用户</a:t>
            </a:r>
            <a:r>
              <a:rPr lang="en-US" altLang="zh-CN" smtClean="0">
                <a:latin typeface="宋体" pitchFamily="2" charset="-122"/>
              </a:rPr>
              <a:t>U1</a:t>
            </a:r>
          </a:p>
          <a:p>
            <a:pPr algn="just" eaLnBrk="1" hangingPunct="1">
              <a:buFont typeface="Wingdings" pitchFamily="2" charset="2"/>
              <a:buNone/>
            </a:pPr>
            <a:endParaRPr lang="en-US" altLang="zh-CN" smtClean="0">
              <a:latin typeface="宋体" pitchFamily="2" charset="-122"/>
            </a:endParaRPr>
          </a:p>
          <a:p>
            <a:pPr algn="just" eaLnBrk="1" hangingPunct="1">
              <a:buFont typeface="Wingdings" pitchFamily="2" charset="2"/>
              <a:buNone/>
            </a:pPr>
            <a:r>
              <a:rPr lang="en-US" altLang="zh-CN" smtClean="0"/>
              <a:t>      GRANT   SELECT </a:t>
            </a:r>
          </a:p>
          <a:p>
            <a:pPr algn="just" eaLnBrk="1" hangingPunct="1">
              <a:buFont typeface="Wingdings" pitchFamily="2" charset="2"/>
              <a:buNone/>
            </a:pPr>
            <a:r>
              <a:rPr lang="en-US" altLang="zh-CN" smtClean="0"/>
              <a:t>      ON   TABLE   Student </a:t>
            </a:r>
          </a:p>
          <a:p>
            <a:pPr algn="just" eaLnBrk="1" hangingPunct="1">
              <a:buFont typeface="Wingdings" pitchFamily="2" charset="2"/>
              <a:buNone/>
            </a:pPr>
            <a:r>
              <a:rPr lang="en-US" altLang="zh-CN" smtClean="0"/>
              <a:t>      TO   U1;</a:t>
            </a:r>
          </a:p>
        </p:txBody>
      </p:sp>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r>
              <a:rPr lang="zh-CN" altLang="en-US" smtClean="0"/>
              <a:t>例题（续）</a:t>
            </a:r>
          </a:p>
        </p:txBody>
      </p:sp>
      <p:sp>
        <p:nvSpPr>
          <p:cNvPr id="346115" name="Rectangle 3"/>
          <p:cNvSpPr>
            <a:spLocks noGrp="1" noChangeArrowheads="1"/>
          </p:cNvSpPr>
          <p:nvPr>
            <p:ph type="body" idx="1"/>
          </p:nvPr>
        </p:nvSpPr>
        <p:spPr/>
        <p:txBody>
          <a:bodyPr/>
          <a:lstStyle/>
          <a:p>
            <a:pPr algn="just" eaLnBrk="1" hangingPunct="1">
              <a:buFont typeface="Wingdings" pitchFamily="2" charset="2"/>
              <a:buNone/>
            </a:pPr>
            <a:r>
              <a:rPr lang="zh-CN" altLang="en-US" smtClean="0">
                <a:latin typeface="宋体" pitchFamily="2" charset="-122"/>
              </a:rPr>
              <a:t>例</a:t>
            </a:r>
            <a:r>
              <a:rPr lang="en-US" altLang="zh-CN" smtClean="0">
                <a:latin typeface="宋体" pitchFamily="2" charset="-122"/>
              </a:rPr>
              <a:t>2 </a:t>
            </a:r>
            <a:r>
              <a:rPr lang="zh-CN" altLang="en-US" smtClean="0">
                <a:latin typeface="宋体" pitchFamily="2" charset="-122"/>
              </a:rPr>
              <a:t>把对</a:t>
            </a:r>
            <a:r>
              <a:rPr lang="en-US" altLang="zh-CN" smtClean="0">
                <a:latin typeface="宋体" pitchFamily="2" charset="-122"/>
              </a:rPr>
              <a:t>Student</a:t>
            </a:r>
            <a:r>
              <a:rPr lang="zh-CN" altLang="en-US" smtClean="0">
                <a:latin typeface="宋体" pitchFamily="2" charset="-122"/>
              </a:rPr>
              <a:t>表和</a:t>
            </a:r>
            <a:r>
              <a:rPr lang="en-US" altLang="zh-CN" smtClean="0">
                <a:latin typeface="宋体" pitchFamily="2" charset="-122"/>
              </a:rPr>
              <a:t>Course</a:t>
            </a:r>
            <a:r>
              <a:rPr lang="zh-CN" altLang="en-US" smtClean="0">
                <a:latin typeface="宋体" pitchFamily="2" charset="-122"/>
              </a:rPr>
              <a:t>表的全部权限授予用户</a:t>
            </a:r>
            <a:r>
              <a:rPr lang="en-US" altLang="zh-CN" smtClean="0">
                <a:latin typeface="宋体" pitchFamily="2" charset="-122"/>
              </a:rPr>
              <a:t>U2</a:t>
            </a:r>
            <a:r>
              <a:rPr lang="zh-CN" altLang="en-US" smtClean="0">
                <a:latin typeface="宋体" pitchFamily="2" charset="-122"/>
              </a:rPr>
              <a:t>和</a:t>
            </a:r>
            <a:r>
              <a:rPr lang="en-US" altLang="zh-CN" smtClean="0">
                <a:latin typeface="宋体" pitchFamily="2" charset="-122"/>
              </a:rPr>
              <a:t>U3</a:t>
            </a:r>
          </a:p>
          <a:p>
            <a:pPr algn="just" eaLnBrk="1" hangingPunct="1">
              <a:buFont typeface="Wingdings" pitchFamily="2" charset="2"/>
              <a:buNone/>
            </a:pPr>
            <a:endParaRPr lang="en-US" altLang="zh-CN" smtClean="0">
              <a:latin typeface="宋体" pitchFamily="2" charset="-122"/>
            </a:endParaRPr>
          </a:p>
          <a:p>
            <a:pPr algn="just" eaLnBrk="1" hangingPunct="1">
              <a:buFont typeface="Wingdings" pitchFamily="2" charset="2"/>
              <a:buNone/>
            </a:pPr>
            <a:r>
              <a:rPr lang="en-US" altLang="zh-CN" smtClean="0">
                <a:latin typeface="宋体" pitchFamily="2" charset="-122"/>
              </a:rPr>
              <a:t>      GRANT ALL PRIVILIGES </a:t>
            </a:r>
          </a:p>
          <a:p>
            <a:pPr algn="just" eaLnBrk="1" hangingPunct="1">
              <a:buFont typeface="Wingdings" pitchFamily="2" charset="2"/>
              <a:buNone/>
            </a:pPr>
            <a:r>
              <a:rPr lang="en-US" altLang="zh-CN" smtClean="0">
                <a:latin typeface="宋体" pitchFamily="2" charset="-122"/>
              </a:rPr>
              <a:t>      ON TABLE Student, Course </a:t>
            </a:r>
          </a:p>
          <a:p>
            <a:pPr algn="just" eaLnBrk="1" hangingPunct="1">
              <a:buFont typeface="Wingdings" pitchFamily="2" charset="2"/>
              <a:buNone/>
            </a:pPr>
            <a:r>
              <a:rPr lang="en-US" altLang="zh-CN" smtClean="0">
                <a:latin typeface="宋体" pitchFamily="2" charset="-122"/>
              </a:rPr>
              <a:t>      TO U2, U3;</a:t>
            </a:r>
          </a:p>
          <a:p>
            <a:pPr eaLnBrk="1" hangingPunct="1"/>
            <a:endParaRPr lang="en-US" altLang="zh-CN" smtClean="0"/>
          </a:p>
        </p:txBody>
      </p:sp>
    </p:spTree>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eaLnBrk="1" hangingPunct="1"/>
            <a:r>
              <a:rPr lang="zh-CN" altLang="en-US" smtClean="0"/>
              <a:t>例题（续）</a:t>
            </a:r>
          </a:p>
        </p:txBody>
      </p:sp>
      <p:sp>
        <p:nvSpPr>
          <p:cNvPr id="347139" name="Rectangle 3"/>
          <p:cNvSpPr>
            <a:spLocks noGrp="1" noChangeArrowheads="1"/>
          </p:cNvSpPr>
          <p:nvPr>
            <p:ph type="body" idx="1"/>
          </p:nvPr>
        </p:nvSpPr>
        <p:spPr/>
        <p:txBody>
          <a:bodyPr/>
          <a:lstStyle/>
          <a:p>
            <a:pPr algn="just" eaLnBrk="1" hangingPunct="1">
              <a:buFont typeface="Wingdings" pitchFamily="2" charset="2"/>
              <a:buNone/>
            </a:pPr>
            <a:r>
              <a:rPr lang="zh-CN" altLang="en-US" smtClean="0">
                <a:latin typeface="宋体" pitchFamily="2" charset="-122"/>
              </a:rPr>
              <a:t>例</a:t>
            </a:r>
            <a:r>
              <a:rPr lang="en-US" altLang="zh-CN" smtClean="0">
                <a:latin typeface="宋体" pitchFamily="2" charset="-122"/>
              </a:rPr>
              <a:t>3 </a:t>
            </a:r>
            <a:r>
              <a:rPr lang="zh-CN" altLang="en-US" smtClean="0">
                <a:latin typeface="宋体" pitchFamily="2" charset="-122"/>
              </a:rPr>
              <a:t>把对表</a:t>
            </a:r>
            <a:r>
              <a:rPr lang="en-US" altLang="zh-CN" smtClean="0">
                <a:latin typeface="宋体" pitchFamily="2" charset="-122"/>
              </a:rPr>
              <a:t>SC</a:t>
            </a:r>
            <a:r>
              <a:rPr lang="zh-CN" altLang="en-US" smtClean="0">
                <a:latin typeface="宋体" pitchFamily="2" charset="-122"/>
              </a:rPr>
              <a:t>的查询权限授予所有用户</a:t>
            </a:r>
          </a:p>
          <a:p>
            <a:pPr algn="just" eaLnBrk="1" hangingPunct="1">
              <a:buFont typeface="Wingdings" pitchFamily="2" charset="2"/>
              <a:buNone/>
            </a:pPr>
            <a:endParaRPr lang="zh-CN" altLang="en-US" smtClean="0">
              <a:latin typeface="宋体" pitchFamily="2" charset="-122"/>
            </a:endParaRPr>
          </a:p>
          <a:p>
            <a:pPr algn="just" eaLnBrk="1" hangingPunct="1">
              <a:buFont typeface="Wingdings" pitchFamily="2" charset="2"/>
              <a:buNone/>
            </a:pPr>
            <a:r>
              <a:rPr lang="zh-CN" altLang="en-US" smtClean="0">
                <a:latin typeface="宋体" pitchFamily="2" charset="-122"/>
              </a:rPr>
              <a:t>     </a:t>
            </a:r>
            <a:r>
              <a:rPr lang="en-US" altLang="zh-CN" smtClean="0">
                <a:latin typeface="宋体" pitchFamily="2" charset="-122"/>
              </a:rPr>
              <a:t>GRANT SELECT </a:t>
            </a:r>
          </a:p>
          <a:p>
            <a:pPr algn="just" eaLnBrk="1" hangingPunct="1">
              <a:buFont typeface="Wingdings" pitchFamily="2" charset="2"/>
              <a:buNone/>
            </a:pPr>
            <a:r>
              <a:rPr lang="en-US" altLang="zh-CN" smtClean="0">
                <a:latin typeface="宋体" pitchFamily="2" charset="-122"/>
              </a:rPr>
              <a:t>     ON TABLE SC </a:t>
            </a:r>
          </a:p>
          <a:p>
            <a:pPr algn="just" eaLnBrk="1" hangingPunct="1">
              <a:buFont typeface="Wingdings" pitchFamily="2" charset="2"/>
              <a:buNone/>
            </a:pPr>
            <a:r>
              <a:rPr lang="en-US" altLang="zh-CN" smtClean="0">
                <a:latin typeface="宋体" pitchFamily="2" charset="-122"/>
              </a:rPr>
              <a:t>		 TO PUBLIC;</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pPr eaLnBrk="1" hangingPunct="1"/>
            <a:r>
              <a:rPr lang="zh-CN" altLang="en-US" smtClean="0"/>
              <a:t>例题（续）</a:t>
            </a:r>
          </a:p>
        </p:txBody>
      </p:sp>
      <p:sp>
        <p:nvSpPr>
          <p:cNvPr id="348163" name="Rectangle 3"/>
          <p:cNvSpPr>
            <a:spLocks noGrp="1" noChangeArrowheads="1"/>
          </p:cNvSpPr>
          <p:nvPr>
            <p:ph type="body" idx="1"/>
          </p:nvPr>
        </p:nvSpPr>
        <p:spPr>
          <a:xfrm>
            <a:off x="538163" y="1600200"/>
            <a:ext cx="8148637" cy="4460875"/>
          </a:xfrm>
        </p:spPr>
        <p:txBody>
          <a:bodyPr/>
          <a:lstStyle/>
          <a:p>
            <a:pPr algn="just" eaLnBrk="1" hangingPunct="1">
              <a:buFont typeface="Wingdings" pitchFamily="2" charset="2"/>
              <a:buNone/>
            </a:pPr>
            <a:r>
              <a:rPr lang="zh-CN" altLang="en-US" smtClean="0">
                <a:latin typeface="宋体" pitchFamily="2" charset="-122"/>
              </a:rPr>
              <a:t>例</a:t>
            </a:r>
            <a:r>
              <a:rPr lang="en-US" altLang="zh-CN" smtClean="0">
                <a:latin typeface="宋体" pitchFamily="2" charset="-122"/>
              </a:rPr>
              <a:t>4 </a:t>
            </a:r>
            <a:r>
              <a:rPr lang="zh-CN" altLang="en-US" smtClean="0">
                <a:latin typeface="宋体" pitchFamily="2" charset="-122"/>
              </a:rPr>
              <a:t>把查询</a:t>
            </a:r>
            <a:r>
              <a:rPr lang="en-US" altLang="zh-CN" smtClean="0">
                <a:latin typeface="宋体" pitchFamily="2" charset="-122"/>
              </a:rPr>
              <a:t>Student</a:t>
            </a:r>
            <a:r>
              <a:rPr lang="zh-CN" altLang="en-US" smtClean="0">
                <a:latin typeface="宋体" pitchFamily="2" charset="-122"/>
              </a:rPr>
              <a:t>表和修改学生姓名的权限授给用户</a:t>
            </a:r>
            <a:r>
              <a:rPr lang="en-US" altLang="zh-CN" smtClean="0">
                <a:latin typeface="宋体" pitchFamily="2" charset="-122"/>
              </a:rPr>
              <a:t>U4</a:t>
            </a:r>
          </a:p>
          <a:p>
            <a:pPr algn="just" eaLnBrk="1" hangingPunct="1">
              <a:buFont typeface="Wingdings" pitchFamily="2" charset="2"/>
              <a:buNone/>
            </a:pPr>
            <a:r>
              <a:rPr lang="zh-CN" altLang="en-US" sz="2100" smtClean="0">
                <a:latin typeface="宋体" pitchFamily="2" charset="-122"/>
              </a:rPr>
              <a:t>　 </a:t>
            </a:r>
          </a:p>
          <a:p>
            <a:pPr algn="just" eaLnBrk="1" hangingPunct="1">
              <a:buFont typeface="Wingdings" pitchFamily="2" charset="2"/>
              <a:buNone/>
            </a:pPr>
            <a:r>
              <a:rPr lang="zh-CN" altLang="en-US" sz="2100" smtClean="0">
                <a:latin typeface="宋体" pitchFamily="2" charset="-122"/>
              </a:rPr>
              <a:t>	  	</a:t>
            </a:r>
            <a:r>
              <a:rPr lang="en-US" altLang="zh-CN" smtClean="0">
                <a:latin typeface="宋体" pitchFamily="2" charset="-122"/>
              </a:rPr>
              <a:t>GRANT UPDATE(Sname), SELECT </a:t>
            </a:r>
          </a:p>
          <a:p>
            <a:pPr algn="just" eaLnBrk="1" hangingPunct="1">
              <a:buFont typeface="Wingdings" pitchFamily="2" charset="2"/>
              <a:buNone/>
            </a:pPr>
            <a:r>
              <a:rPr lang="en-US" altLang="zh-CN" smtClean="0">
                <a:latin typeface="宋体" pitchFamily="2" charset="-122"/>
              </a:rPr>
              <a:t>		ON TABLE Student </a:t>
            </a:r>
          </a:p>
          <a:p>
            <a:pPr algn="just" eaLnBrk="1" hangingPunct="1">
              <a:buFont typeface="Wingdings" pitchFamily="2" charset="2"/>
              <a:buNone/>
            </a:pPr>
            <a:r>
              <a:rPr lang="en-US" altLang="zh-CN" smtClean="0">
                <a:latin typeface="宋体" pitchFamily="2" charset="-122"/>
              </a:rPr>
              <a:t>		TO U4;</a:t>
            </a:r>
          </a:p>
          <a:p>
            <a:pPr eaLnBrk="1" hangingPunct="1"/>
            <a:endParaRPr lang="en-US" altLang="zh-CN"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定义基本表（续）</a:t>
            </a:r>
          </a:p>
        </p:txBody>
      </p:sp>
      <p:sp>
        <p:nvSpPr>
          <p:cNvPr id="36867" name="Rectangle 3"/>
          <p:cNvSpPr>
            <a:spLocks noGrp="1" noChangeArrowheads="1"/>
          </p:cNvSpPr>
          <p:nvPr>
            <p:ph type="body" idx="1"/>
          </p:nvPr>
        </p:nvSpPr>
        <p:spPr>
          <a:xfrm>
            <a:off x="990600" y="1828800"/>
            <a:ext cx="7772400" cy="4343400"/>
          </a:xfrm>
        </p:spPr>
        <p:txBody>
          <a:bodyPr/>
          <a:lstStyle/>
          <a:p>
            <a:pPr eaLnBrk="1" hangingPunct="1">
              <a:lnSpc>
                <a:spcPct val="90000"/>
              </a:lnSpc>
            </a:pPr>
            <a:r>
              <a:rPr lang="zh-CN" altLang="en-US" sz="2600" smtClean="0"/>
              <a:t>数据类型（续）</a:t>
            </a:r>
          </a:p>
          <a:p>
            <a:pPr lvl="1" eaLnBrk="1" hangingPunct="1">
              <a:lnSpc>
                <a:spcPct val="90000"/>
              </a:lnSpc>
            </a:pPr>
            <a:r>
              <a:rPr lang="en-US" altLang="zh-CN" sz="2200" smtClean="0"/>
              <a:t>KingBase ISQL</a:t>
            </a:r>
            <a:r>
              <a:rPr lang="zh-CN" altLang="en-US" sz="2200" smtClean="0"/>
              <a:t>支持的数据类型</a:t>
            </a:r>
          </a:p>
          <a:p>
            <a:pPr lvl="2" algn="just" eaLnBrk="1" hangingPunct="1"/>
            <a:r>
              <a:rPr lang="zh-CN" altLang="en-US" sz="2000" smtClean="0"/>
              <a:t>位串</a:t>
            </a:r>
          </a:p>
          <a:p>
            <a:pPr lvl="2" algn="just" eaLnBrk="1" hangingPunct="1">
              <a:buFont typeface="Wingdings" pitchFamily="2" charset="2"/>
              <a:buNone/>
            </a:pPr>
            <a:r>
              <a:rPr lang="zh-CN" altLang="en-US" sz="2000" smtClean="0"/>
              <a:t>    </a:t>
            </a:r>
            <a:r>
              <a:rPr lang="en-US" altLang="zh-CN" sz="2000" smtClean="0"/>
              <a:t>BIT[(n)]                                       </a:t>
            </a:r>
            <a:r>
              <a:rPr lang="zh-CN" altLang="en-US" sz="2000" smtClean="0"/>
              <a:t>定长位串</a:t>
            </a:r>
          </a:p>
          <a:p>
            <a:pPr lvl="2" algn="just" eaLnBrk="1" hangingPunct="1">
              <a:buFont typeface="Wingdings" pitchFamily="2" charset="2"/>
              <a:buNone/>
            </a:pPr>
            <a:r>
              <a:rPr lang="zh-CN" altLang="en-US" sz="2000" smtClean="0"/>
              <a:t>    </a:t>
            </a:r>
            <a:r>
              <a:rPr lang="en-US" altLang="zh-CN" sz="2000" smtClean="0"/>
              <a:t>BIT VARYING [(n)]                  </a:t>
            </a:r>
            <a:r>
              <a:rPr lang="zh-CN" altLang="en-US" sz="2000" smtClean="0"/>
              <a:t>变长位串</a:t>
            </a:r>
          </a:p>
          <a:p>
            <a:pPr lvl="2" algn="just" eaLnBrk="1" hangingPunct="1">
              <a:buFont typeface="Wingdings" pitchFamily="2" charset="2"/>
              <a:buNone/>
            </a:pPr>
            <a:r>
              <a:rPr lang="zh-CN" altLang="en-US" sz="2000" smtClean="0"/>
              <a:t>    </a:t>
            </a:r>
            <a:r>
              <a:rPr lang="en-US" altLang="zh-CN" sz="2000" smtClean="0"/>
              <a:t>BINARY LARGE OBJECT      </a:t>
            </a:r>
            <a:r>
              <a:rPr lang="zh-CN" altLang="en-US" sz="2000" smtClean="0"/>
              <a:t>二进制大对象</a:t>
            </a:r>
          </a:p>
          <a:p>
            <a:pPr lvl="2" algn="just" eaLnBrk="1" hangingPunct="1">
              <a:buFont typeface="Wingdings" pitchFamily="2" charset="2"/>
              <a:buNone/>
            </a:pPr>
            <a:r>
              <a:rPr lang="zh-CN" altLang="en-US" sz="2000" smtClean="0"/>
              <a:t>    </a:t>
            </a:r>
            <a:r>
              <a:rPr lang="en-US" altLang="zh-CN" sz="2000" smtClean="0"/>
              <a:t>BLOB                         BINARY LARGE OBJECT</a:t>
            </a:r>
            <a:r>
              <a:rPr lang="zh-CN" altLang="en-US" sz="2000" smtClean="0"/>
              <a:t>的同义词</a:t>
            </a:r>
          </a:p>
          <a:p>
            <a:pPr lvl="2" algn="just" eaLnBrk="1" hangingPunct="1">
              <a:buFont typeface="Wingdings" pitchFamily="2" charset="2"/>
              <a:buNone/>
            </a:pPr>
            <a:r>
              <a:rPr lang="zh-CN" altLang="en-US" sz="2000" smtClean="0"/>
              <a:t>    </a:t>
            </a:r>
            <a:r>
              <a:rPr lang="en-US" altLang="zh-CN" sz="2000" smtClean="0"/>
              <a:t>BYTEA                                         </a:t>
            </a:r>
            <a:r>
              <a:rPr lang="zh-CN" altLang="en-US" sz="2000" smtClean="0"/>
              <a:t>二进制位串</a:t>
            </a:r>
          </a:p>
          <a:p>
            <a:pPr lvl="2" algn="just" eaLnBrk="1" hangingPunct="1"/>
            <a:r>
              <a:rPr lang="zh-CN" altLang="en-US" sz="2000" smtClean="0"/>
              <a:t>布尔型</a:t>
            </a:r>
          </a:p>
          <a:p>
            <a:pPr lvl="2" algn="just" eaLnBrk="1" hangingPunct="1">
              <a:buFont typeface="Wingdings" pitchFamily="2" charset="2"/>
              <a:buNone/>
            </a:pPr>
            <a:r>
              <a:rPr lang="zh-CN" altLang="en-US" sz="2000" smtClean="0"/>
              <a:t>    </a:t>
            </a:r>
            <a:r>
              <a:rPr lang="en-US" altLang="zh-CN" sz="2000" smtClean="0"/>
              <a:t>BOOLEAN         </a:t>
            </a:r>
            <a:r>
              <a:rPr lang="zh-CN" altLang="en-US" sz="2000" smtClean="0"/>
              <a:t>逻辑布尔量</a:t>
            </a:r>
          </a:p>
          <a:p>
            <a:pPr lvl="2" algn="just" eaLnBrk="1" hangingPunct="1">
              <a:buFont typeface="Wingdings" pitchFamily="2" charset="2"/>
              <a:buNone/>
            </a:pPr>
            <a:r>
              <a:rPr lang="zh-CN" altLang="en-US" sz="2000" smtClean="0"/>
              <a:t>    </a:t>
            </a:r>
            <a:r>
              <a:rPr lang="en-US" altLang="zh-CN" sz="2000" smtClean="0"/>
              <a:t>BOOL                  BOOLEAN</a:t>
            </a:r>
            <a:r>
              <a:rPr lang="zh-CN" altLang="en-US" sz="2000" smtClean="0"/>
              <a:t>的同义词</a:t>
            </a:r>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eaLnBrk="1" hangingPunct="1"/>
            <a:r>
              <a:rPr lang="zh-CN" altLang="en-US" smtClean="0"/>
              <a:t>例题（续）</a:t>
            </a:r>
          </a:p>
        </p:txBody>
      </p:sp>
      <p:sp>
        <p:nvSpPr>
          <p:cNvPr id="349187" name="Rectangle 3"/>
          <p:cNvSpPr>
            <a:spLocks noGrp="1" noChangeArrowheads="1"/>
          </p:cNvSpPr>
          <p:nvPr>
            <p:ph type="body" idx="1"/>
          </p:nvPr>
        </p:nvSpPr>
        <p:spPr>
          <a:xfrm>
            <a:off x="914400" y="1752600"/>
            <a:ext cx="7772400" cy="4356100"/>
          </a:xfrm>
        </p:spPr>
        <p:txBody>
          <a:bodyPr/>
          <a:lstStyle/>
          <a:p>
            <a:pPr algn="just" eaLnBrk="1" hangingPunct="1">
              <a:buFont typeface="Wingdings" pitchFamily="2" charset="2"/>
              <a:buNone/>
            </a:pPr>
            <a:r>
              <a:rPr lang="en-US" altLang="zh-CN" smtClean="0">
                <a:latin typeface="宋体" pitchFamily="2" charset="-122"/>
              </a:rPr>
              <a:t> </a:t>
            </a:r>
            <a:r>
              <a:rPr lang="zh-CN" altLang="en-US" smtClean="0">
                <a:latin typeface="宋体" pitchFamily="2" charset="-122"/>
              </a:rPr>
              <a:t>例</a:t>
            </a:r>
            <a:r>
              <a:rPr lang="en-US" altLang="zh-CN" smtClean="0">
                <a:latin typeface="宋体" pitchFamily="2" charset="-122"/>
              </a:rPr>
              <a:t>5 </a:t>
            </a:r>
            <a:r>
              <a:rPr lang="zh-CN" altLang="en-US" smtClean="0">
                <a:latin typeface="宋体" pitchFamily="2" charset="-122"/>
              </a:rPr>
              <a:t>把对表</a:t>
            </a:r>
            <a:r>
              <a:rPr lang="en-US" altLang="zh-CN" smtClean="0">
                <a:latin typeface="宋体" pitchFamily="2" charset="-122"/>
              </a:rPr>
              <a:t>SC</a:t>
            </a:r>
            <a:r>
              <a:rPr lang="zh-CN" altLang="en-US" smtClean="0">
                <a:latin typeface="宋体" pitchFamily="2" charset="-122"/>
              </a:rPr>
              <a:t>的</a:t>
            </a:r>
            <a:r>
              <a:rPr lang="en-US" altLang="zh-CN" smtClean="0">
                <a:latin typeface="宋体" pitchFamily="2" charset="-122"/>
              </a:rPr>
              <a:t>INSERT</a:t>
            </a:r>
            <a:r>
              <a:rPr lang="zh-CN" altLang="en-US" smtClean="0">
                <a:latin typeface="宋体" pitchFamily="2" charset="-122"/>
              </a:rPr>
              <a:t>权限授予</a:t>
            </a:r>
            <a:r>
              <a:rPr lang="en-US" altLang="zh-CN" smtClean="0">
                <a:latin typeface="宋体" pitchFamily="2" charset="-122"/>
              </a:rPr>
              <a:t>U5</a:t>
            </a:r>
            <a:r>
              <a:rPr lang="zh-CN" altLang="en-US" smtClean="0">
                <a:latin typeface="宋体" pitchFamily="2" charset="-122"/>
              </a:rPr>
              <a:t>用户，并允许他再将此权限授予其他用户</a:t>
            </a:r>
          </a:p>
          <a:p>
            <a:pPr algn="just" eaLnBrk="1" hangingPunct="1">
              <a:buFont typeface="Wingdings" pitchFamily="2" charset="2"/>
              <a:buNone/>
            </a:pPr>
            <a:endParaRPr lang="zh-CN" altLang="en-US" smtClean="0">
              <a:latin typeface="宋体" pitchFamily="2" charset="-122"/>
            </a:endParaRPr>
          </a:p>
          <a:p>
            <a:pPr algn="just" eaLnBrk="1" hangingPunct="1">
              <a:buFont typeface="Wingdings" pitchFamily="2" charset="2"/>
              <a:buNone/>
            </a:pPr>
            <a:r>
              <a:rPr lang="zh-CN" altLang="en-US" smtClean="0">
                <a:latin typeface="宋体" pitchFamily="2" charset="-122"/>
              </a:rPr>
              <a:t>     </a:t>
            </a:r>
            <a:r>
              <a:rPr lang="en-US" altLang="zh-CN" smtClean="0">
                <a:latin typeface="宋体" pitchFamily="2" charset="-122"/>
              </a:rPr>
              <a:t>GRANT INSERT </a:t>
            </a:r>
          </a:p>
          <a:p>
            <a:pPr algn="just" eaLnBrk="1" hangingPunct="1">
              <a:buFont typeface="Wingdings" pitchFamily="2" charset="2"/>
              <a:buNone/>
            </a:pPr>
            <a:r>
              <a:rPr lang="en-US" altLang="zh-CN" smtClean="0">
                <a:latin typeface="宋体" pitchFamily="2" charset="-122"/>
              </a:rPr>
              <a:t>     ON TABLE SC </a:t>
            </a:r>
          </a:p>
          <a:p>
            <a:pPr algn="just" eaLnBrk="1" hangingPunct="1">
              <a:buFont typeface="Wingdings" pitchFamily="2" charset="2"/>
              <a:buNone/>
            </a:pPr>
            <a:r>
              <a:rPr lang="en-US" altLang="zh-CN" smtClean="0">
                <a:latin typeface="宋体" pitchFamily="2" charset="-122"/>
              </a:rPr>
              <a:t>     TO U5</a:t>
            </a:r>
          </a:p>
          <a:p>
            <a:pPr algn="just" eaLnBrk="1" hangingPunct="1">
              <a:buFont typeface="Wingdings" pitchFamily="2" charset="2"/>
              <a:buNone/>
            </a:pPr>
            <a:r>
              <a:rPr lang="en-US" altLang="zh-CN" smtClean="0">
                <a:latin typeface="宋体" pitchFamily="2" charset="-122"/>
              </a:rPr>
              <a:t>     WITH GRANT OPTION;</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eaLnBrk="1" hangingPunct="1"/>
            <a:r>
              <a:rPr lang="zh-CN" altLang="en-US" smtClean="0">
                <a:latin typeface="宋体" pitchFamily="2" charset="-122"/>
              </a:rPr>
              <a:t>传播权限</a:t>
            </a:r>
          </a:p>
        </p:txBody>
      </p:sp>
      <p:sp>
        <p:nvSpPr>
          <p:cNvPr id="350211" name="Rectangle 3"/>
          <p:cNvSpPr>
            <a:spLocks noGrp="1" noChangeArrowheads="1"/>
          </p:cNvSpPr>
          <p:nvPr>
            <p:ph type="body" idx="1"/>
          </p:nvPr>
        </p:nvSpPr>
        <p:spPr>
          <a:xfrm>
            <a:off x="990600" y="1828800"/>
            <a:ext cx="7772400" cy="4356100"/>
          </a:xfrm>
        </p:spPr>
        <p:txBody>
          <a:bodyPr/>
          <a:lstStyle/>
          <a:p>
            <a:pPr algn="just" eaLnBrk="1" hangingPunct="1">
              <a:buFont typeface="Wingdings" pitchFamily="2" charset="2"/>
              <a:buNone/>
            </a:pPr>
            <a:r>
              <a:rPr lang="en-US" altLang="zh-CN" smtClean="0">
                <a:latin typeface="宋体" pitchFamily="2" charset="-122"/>
              </a:rPr>
              <a:t> </a:t>
            </a:r>
            <a:r>
              <a:rPr lang="zh-CN" altLang="en-US" smtClean="0">
                <a:latin typeface="宋体" pitchFamily="2" charset="-122"/>
              </a:rPr>
              <a:t>执行例</a:t>
            </a:r>
            <a:r>
              <a:rPr lang="en-US" altLang="zh-CN" smtClean="0">
                <a:latin typeface="宋体" pitchFamily="2" charset="-122"/>
              </a:rPr>
              <a:t>5</a:t>
            </a:r>
            <a:r>
              <a:rPr lang="zh-CN" altLang="en-US" smtClean="0">
                <a:latin typeface="宋体" pitchFamily="2" charset="-122"/>
              </a:rPr>
              <a:t>后，</a:t>
            </a:r>
            <a:r>
              <a:rPr lang="en-US" altLang="zh-CN" smtClean="0">
                <a:latin typeface="宋体" pitchFamily="2" charset="-122"/>
              </a:rPr>
              <a:t>U5</a:t>
            </a:r>
            <a:r>
              <a:rPr lang="zh-CN" altLang="en-US" smtClean="0">
                <a:latin typeface="宋体" pitchFamily="2" charset="-122"/>
              </a:rPr>
              <a:t>不仅拥有了对表</a:t>
            </a:r>
            <a:r>
              <a:rPr lang="en-US" altLang="zh-CN" smtClean="0">
                <a:latin typeface="宋体" pitchFamily="2" charset="-122"/>
              </a:rPr>
              <a:t>SC</a:t>
            </a:r>
            <a:r>
              <a:rPr lang="zh-CN" altLang="en-US" smtClean="0">
                <a:latin typeface="宋体" pitchFamily="2" charset="-122"/>
              </a:rPr>
              <a:t>的</a:t>
            </a:r>
            <a:r>
              <a:rPr lang="en-US" altLang="zh-CN" smtClean="0">
                <a:latin typeface="宋体" pitchFamily="2" charset="-122"/>
              </a:rPr>
              <a:t>INSERT</a:t>
            </a:r>
            <a:r>
              <a:rPr lang="zh-CN" altLang="en-US" smtClean="0">
                <a:latin typeface="宋体" pitchFamily="2" charset="-122"/>
              </a:rPr>
              <a:t>权限，还可以传播此权限</a:t>
            </a:r>
            <a:r>
              <a:rPr lang="zh-CN" altLang="zh-CN" smtClean="0">
                <a:latin typeface="宋体" pitchFamily="2" charset="-122"/>
              </a:rPr>
              <a:t>：</a:t>
            </a:r>
          </a:p>
          <a:p>
            <a:pPr algn="just" eaLnBrk="1" hangingPunct="1">
              <a:buFont typeface="Wingdings" pitchFamily="2" charset="2"/>
              <a:buNone/>
            </a:pPr>
            <a:r>
              <a:rPr lang="zh-CN" altLang="zh-CN" smtClean="0">
                <a:latin typeface="宋体" pitchFamily="2" charset="-122"/>
              </a:rPr>
              <a:t>     </a:t>
            </a:r>
            <a:r>
              <a:rPr lang="en-US" altLang="zh-CN" smtClean="0">
                <a:latin typeface="宋体" pitchFamily="2" charset="-122"/>
              </a:rPr>
              <a:t>GRANT INSERT ON TABLE SC TO U6</a:t>
            </a:r>
          </a:p>
          <a:p>
            <a:pPr algn="just" eaLnBrk="1" hangingPunct="1">
              <a:buFont typeface="Wingdings" pitchFamily="2" charset="2"/>
              <a:buNone/>
            </a:pPr>
            <a:r>
              <a:rPr lang="en-US" altLang="zh-CN" smtClean="0">
                <a:latin typeface="宋体" pitchFamily="2" charset="-122"/>
              </a:rPr>
              <a:t>     WITH GRANT OPTION;</a:t>
            </a:r>
          </a:p>
          <a:p>
            <a:pPr algn="just" eaLnBrk="1" hangingPunct="1">
              <a:buFont typeface="Wingdings" pitchFamily="2" charset="2"/>
              <a:buNone/>
            </a:pPr>
            <a:r>
              <a:rPr lang="en-US" altLang="zh-CN" smtClean="0">
                <a:latin typeface="宋体" pitchFamily="2" charset="-122"/>
              </a:rPr>
              <a:t>  </a:t>
            </a:r>
            <a:r>
              <a:rPr lang="zh-CN" altLang="en-US" smtClean="0">
                <a:latin typeface="宋体" pitchFamily="2" charset="-122"/>
              </a:rPr>
              <a:t>同样，</a:t>
            </a:r>
            <a:r>
              <a:rPr lang="en-US" altLang="zh-CN" smtClean="0">
                <a:latin typeface="宋体" pitchFamily="2" charset="-122"/>
              </a:rPr>
              <a:t>U6</a:t>
            </a:r>
            <a:r>
              <a:rPr lang="zh-CN" altLang="en-US" smtClean="0">
                <a:latin typeface="宋体" pitchFamily="2" charset="-122"/>
              </a:rPr>
              <a:t>还可以将此权限授予</a:t>
            </a:r>
            <a:r>
              <a:rPr lang="en-US" altLang="zh-CN" smtClean="0">
                <a:latin typeface="宋体" pitchFamily="2" charset="-122"/>
              </a:rPr>
              <a:t>U7</a:t>
            </a:r>
            <a:r>
              <a:rPr lang="zh-CN" altLang="en-US" smtClean="0">
                <a:latin typeface="宋体" pitchFamily="2" charset="-122"/>
              </a:rPr>
              <a:t>：</a:t>
            </a:r>
          </a:p>
          <a:p>
            <a:pPr algn="just" eaLnBrk="1" hangingPunct="1">
              <a:buFont typeface="Wingdings" pitchFamily="2" charset="2"/>
              <a:buNone/>
            </a:pPr>
            <a:r>
              <a:rPr lang="zh-CN" altLang="en-US" smtClean="0">
                <a:latin typeface="宋体" pitchFamily="2" charset="-122"/>
              </a:rPr>
              <a:t>     </a:t>
            </a:r>
            <a:r>
              <a:rPr lang="en-US" altLang="zh-CN" smtClean="0">
                <a:latin typeface="宋体" pitchFamily="2" charset="-122"/>
              </a:rPr>
              <a:t>GRANT INSERT ON TABLE SC TO U7;</a:t>
            </a:r>
          </a:p>
          <a:p>
            <a:pPr algn="just" eaLnBrk="1" hangingPunct="1">
              <a:buFont typeface="Wingdings" pitchFamily="2" charset="2"/>
              <a:buNone/>
            </a:pPr>
            <a:r>
              <a:rPr lang="en-US" altLang="zh-CN" smtClean="0">
                <a:latin typeface="宋体" pitchFamily="2" charset="-122"/>
              </a:rPr>
              <a:t>  </a:t>
            </a:r>
            <a:r>
              <a:rPr lang="zh-CN" altLang="zh-CN" smtClean="0">
                <a:latin typeface="宋体" pitchFamily="2" charset="-122"/>
              </a:rPr>
              <a:t>但</a:t>
            </a:r>
            <a:r>
              <a:rPr lang="en-US" altLang="zh-CN" smtClean="0">
                <a:latin typeface="宋体" pitchFamily="2" charset="-122"/>
              </a:rPr>
              <a:t>U7</a:t>
            </a:r>
            <a:r>
              <a:rPr lang="zh-CN" altLang="en-US" smtClean="0">
                <a:latin typeface="宋体" pitchFamily="2" charset="-122"/>
              </a:rPr>
              <a:t>不能再传播此权限。</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eaLnBrk="1" hangingPunct="1"/>
            <a:r>
              <a:rPr lang="zh-CN" altLang="en-US" smtClean="0"/>
              <a:t>例题（续）</a:t>
            </a:r>
          </a:p>
        </p:txBody>
      </p:sp>
      <p:sp>
        <p:nvSpPr>
          <p:cNvPr id="351235" name="Rectangle 3"/>
          <p:cNvSpPr>
            <a:spLocks noGrp="1" noChangeArrowheads="1"/>
          </p:cNvSpPr>
          <p:nvPr>
            <p:ph type="body" idx="1"/>
          </p:nvPr>
        </p:nvSpPr>
        <p:spPr/>
        <p:txBody>
          <a:bodyPr/>
          <a:lstStyle/>
          <a:p>
            <a:pPr algn="just" eaLnBrk="1" hangingPunct="1">
              <a:buFont typeface="Wingdings" pitchFamily="2" charset="2"/>
              <a:buNone/>
            </a:pPr>
            <a:r>
              <a:rPr lang="zh-CN" altLang="en-US" smtClean="0">
                <a:latin typeface="宋体" pitchFamily="2" charset="-122"/>
              </a:rPr>
              <a:t>例</a:t>
            </a:r>
            <a:r>
              <a:rPr lang="en-US" altLang="zh-CN" smtClean="0">
                <a:latin typeface="宋体" pitchFamily="2" charset="-122"/>
              </a:rPr>
              <a:t>6 DBA</a:t>
            </a:r>
            <a:r>
              <a:rPr lang="zh-CN" altLang="en-US" smtClean="0">
                <a:latin typeface="宋体" pitchFamily="2" charset="-122"/>
              </a:rPr>
              <a:t>把在数据库</a:t>
            </a:r>
            <a:r>
              <a:rPr lang="en-US" altLang="zh-CN" smtClean="0">
                <a:latin typeface="宋体" pitchFamily="2" charset="-122"/>
              </a:rPr>
              <a:t>S_C</a:t>
            </a:r>
            <a:r>
              <a:rPr lang="zh-CN" altLang="en-US" smtClean="0">
                <a:latin typeface="宋体" pitchFamily="2" charset="-122"/>
              </a:rPr>
              <a:t>中建立表的权限授予用户</a:t>
            </a:r>
            <a:r>
              <a:rPr lang="en-US" altLang="zh-CN" smtClean="0">
                <a:latin typeface="宋体" pitchFamily="2" charset="-122"/>
              </a:rPr>
              <a:t>U8</a:t>
            </a:r>
          </a:p>
          <a:p>
            <a:pPr algn="just" eaLnBrk="1" hangingPunct="1">
              <a:buFont typeface="Wingdings" pitchFamily="2" charset="2"/>
              <a:buNone/>
            </a:pPr>
            <a:endParaRPr lang="en-US" altLang="zh-CN" smtClean="0">
              <a:latin typeface="宋体" pitchFamily="2" charset="-122"/>
            </a:endParaRPr>
          </a:p>
          <a:p>
            <a:pPr algn="just" eaLnBrk="1" hangingPunct="1">
              <a:buFont typeface="Wingdings" pitchFamily="2" charset="2"/>
              <a:buNone/>
            </a:pPr>
            <a:r>
              <a:rPr lang="en-US" altLang="zh-CN" smtClean="0">
                <a:latin typeface="宋体" pitchFamily="2" charset="-122"/>
              </a:rPr>
              <a:t>		GRANT CREATETAB</a:t>
            </a:r>
          </a:p>
          <a:p>
            <a:pPr algn="just" eaLnBrk="1" hangingPunct="1">
              <a:buFont typeface="Wingdings" pitchFamily="2" charset="2"/>
              <a:buNone/>
            </a:pPr>
            <a:r>
              <a:rPr lang="en-US" altLang="zh-CN" smtClean="0">
                <a:latin typeface="宋体" pitchFamily="2" charset="-122"/>
              </a:rPr>
              <a:t>		ON DATABASE S_C </a:t>
            </a:r>
          </a:p>
          <a:p>
            <a:pPr algn="just" eaLnBrk="1" hangingPunct="1">
              <a:buFont typeface="Wingdings" pitchFamily="2" charset="2"/>
              <a:buNone/>
            </a:pPr>
            <a:r>
              <a:rPr lang="en-US" altLang="zh-CN" smtClean="0">
                <a:latin typeface="宋体" pitchFamily="2" charset="-122"/>
              </a:rPr>
              <a:t>		TO U8;</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eaLnBrk="1" hangingPunct="1"/>
            <a:r>
              <a:rPr lang="en-US" altLang="zh-CN" smtClean="0">
                <a:latin typeface="宋体" pitchFamily="2" charset="-122"/>
              </a:rPr>
              <a:t>GRANT</a:t>
            </a:r>
            <a:r>
              <a:rPr lang="zh-CN" altLang="en-US" smtClean="0">
                <a:latin typeface="宋体" pitchFamily="2" charset="-122"/>
              </a:rPr>
              <a:t>语句</a:t>
            </a:r>
            <a:r>
              <a:rPr lang="zh-CN" altLang="en-US" smtClean="0"/>
              <a:t>小结</a:t>
            </a:r>
          </a:p>
        </p:txBody>
      </p:sp>
      <p:sp>
        <p:nvSpPr>
          <p:cNvPr id="352259" name="Rectangle 3"/>
          <p:cNvSpPr>
            <a:spLocks noGrp="1" noChangeArrowheads="1"/>
          </p:cNvSpPr>
          <p:nvPr>
            <p:ph type="body" idx="1"/>
          </p:nvPr>
        </p:nvSpPr>
        <p:spPr>
          <a:xfrm>
            <a:off x="990600" y="1752600"/>
            <a:ext cx="7772400" cy="4432300"/>
          </a:xfrm>
        </p:spPr>
        <p:txBody>
          <a:bodyPr/>
          <a:lstStyle/>
          <a:p>
            <a:pPr algn="just" eaLnBrk="1" hangingPunct="1"/>
            <a:r>
              <a:rPr lang="zh-CN" altLang="en-US" smtClean="0">
                <a:latin typeface="宋体" pitchFamily="2" charset="-122"/>
              </a:rPr>
              <a:t>一次向一个用户授权（例</a:t>
            </a:r>
            <a:r>
              <a:rPr lang="en-US" altLang="zh-CN" smtClean="0">
                <a:latin typeface="宋体" pitchFamily="2" charset="-122"/>
              </a:rPr>
              <a:t>1</a:t>
            </a:r>
            <a:r>
              <a:rPr lang="zh-CN" altLang="en-US" smtClean="0">
                <a:latin typeface="宋体" pitchFamily="2" charset="-122"/>
              </a:rPr>
              <a:t>）这是最简单的一种授权操作；</a:t>
            </a:r>
          </a:p>
          <a:p>
            <a:pPr algn="just" eaLnBrk="1" hangingPunct="1"/>
            <a:r>
              <a:rPr lang="zh-CN" altLang="en-US" smtClean="0">
                <a:latin typeface="宋体" pitchFamily="2" charset="-122"/>
              </a:rPr>
              <a:t>一次向多个用户授权（例</a:t>
            </a:r>
            <a:r>
              <a:rPr lang="en-US" altLang="zh-CN" smtClean="0">
                <a:latin typeface="宋体" pitchFamily="2" charset="-122"/>
              </a:rPr>
              <a:t>2</a:t>
            </a:r>
            <a:r>
              <a:rPr lang="zh-CN" altLang="en-US" smtClean="0">
                <a:latin typeface="宋体" pitchFamily="2" charset="-122"/>
              </a:rPr>
              <a:t>、例</a:t>
            </a:r>
            <a:r>
              <a:rPr lang="en-US" altLang="zh-CN" smtClean="0">
                <a:latin typeface="宋体" pitchFamily="2" charset="-122"/>
              </a:rPr>
              <a:t>3</a:t>
            </a:r>
            <a:r>
              <a:rPr lang="zh-CN" altLang="en-US" smtClean="0">
                <a:latin typeface="宋体" pitchFamily="2" charset="-122"/>
              </a:rPr>
              <a:t>）；</a:t>
            </a:r>
          </a:p>
          <a:p>
            <a:pPr algn="just" eaLnBrk="1" hangingPunct="1"/>
            <a:r>
              <a:rPr lang="zh-CN" altLang="en-US" smtClean="0">
                <a:latin typeface="宋体" pitchFamily="2" charset="-122"/>
              </a:rPr>
              <a:t>一次传播多个同类对象的权限</a:t>
            </a:r>
            <a:r>
              <a:rPr lang="en-US" altLang="zh-CN" smtClean="0">
                <a:latin typeface="宋体" pitchFamily="2" charset="-122"/>
              </a:rPr>
              <a:t>(</a:t>
            </a:r>
            <a:r>
              <a:rPr lang="zh-CN" altLang="en-US" smtClean="0">
                <a:latin typeface="宋体" pitchFamily="2" charset="-122"/>
              </a:rPr>
              <a:t>例</a:t>
            </a:r>
            <a:r>
              <a:rPr lang="en-US" altLang="zh-CN" smtClean="0">
                <a:latin typeface="宋体" pitchFamily="2" charset="-122"/>
              </a:rPr>
              <a:t>2</a:t>
            </a:r>
            <a:r>
              <a:rPr lang="zh-CN" altLang="en-US" smtClean="0">
                <a:latin typeface="宋体" pitchFamily="2" charset="-122"/>
              </a:rPr>
              <a:t>）；</a:t>
            </a:r>
          </a:p>
          <a:p>
            <a:pPr algn="just" eaLnBrk="1" hangingPunct="1"/>
            <a:r>
              <a:rPr lang="zh-CN" altLang="en-US" smtClean="0">
                <a:latin typeface="宋体" pitchFamily="2" charset="-122"/>
              </a:rPr>
              <a:t>一次可以完成对基本表、视图和属性列这些不同对象的授权（例</a:t>
            </a:r>
            <a:r>
              <a:rPr lang="en-US" altLang="zh-CN" smtClean="0">
                <a:latin typeface="宋体" pitchFamily="2" charset="-122"/>
              </a:rPr>
              <a:t>4</a:t>
            </a:r>
            <a:r>
              <a:rPr lang="zh-CN" altLang="en-US" smtClean="0">
                <a:latin typeface="宋体" pitchFamily="2" charset="-122"/>
              </a:rPr>
              <a:t>）；</a:t>
            </a:r>
          </a:p>
          <a:p>
            <a:pPr algn="just" eaLnBrk="1" hangingPunct="1"/>
            <a:r>
              <a:rPr lang="zh-CN" altLang="en-US" smtClean="0">
                <a:latin typeface="宋体" pitchFamily="2" charset="-122"/>
              </a:rPr>
              <a:t>授予关于</a:t>
            </a:r>
            <a:r>
              <a:rPr lang="en-US" altLang="zh-CN" smtClean="0">
                <a:latin typeface="宋体" pitchFamily="2" charset="-122"/>
              </a:rPr>
              <a:t>DATABASE</a:t>
            </a:r>
            <a:r>
              <a:rPr lang="zh-CN" altLang="en-US" smtClean="0">
                <a:latin typeface="宋体" pitchFamily="2" charset="-122"/>
              </a:rPr>
              <a:t>的权限必须与授予关于</a:t>
            </a:r>
            <a:r>
              <a:rPr lang="en-US" altLang="zh-CN" smtClean="0">
                <a:latin typeface="宋体" pitchFamily="2" charset="-122"/>
              </a:rPr>
              <a:t>TABLE</a:t>
            </a:r>
            <a:r>
              <a:rPr lang="zh-CN" altLang="en-US" smtClean="0">
                <a:latin typeface="宋体" pitchFamily="2" charset="-122"/>
              </a:rPr>
              <a:t>的权限分开。</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r>
              <a:rPr lang="zh-CN" altLang="en-US" smtClean="0"/>
              <a:t>二、</a:t>
            </a:r>
            <a:r>
              <a:rPr lang="en-US" altLang="zh-CN" smtClean="0"/>
              <a:t>SQL</a:t>
            </a:r>
            <a:r>
              <a:rPr lang="zh-CN" altLang="en-US" smtClean="0"/>
              <a:t>收回权限的功能</a:t>
            </a:r>
          </a:p>
        </p:txBody>
      </p:sp>
      <p:sp>
        <p:nvSpPr>
          <p:cNvPr id="353283" name="Rectangle 3"/>
          <p:cNvSpPr>
            <a:spLocks noGrp="1" noChangeArrowheads="1"/>
          </p:cNvSpPr>
          <p:nvPr>
            <p:ph type="body" idx="1"/>
          </p:nvPr>
        </p:nvSpPr>
        <p:spPr/>
        <p:txBody>
          <a:bodyPr/>
          <a:lstStyle/>
          <a:p>
            <a:pPr algn="just" eaLnBrk="1" hangingPunct="1"/>
            <a:r>
              <a:rPr lang="en-US" altLang="zh-CN" smtClean="0">
                <a:latin typeface="宋体" pitchFamily="2" charset="-122"/>
              </a:rPr>
              <a:t>REVOKE</a:t>
            </a:r>
            <a:r>
              <a:rPr lang="zh-CN" altLang="en-US" smtClean="0">
                <a:latin typeface="宋体" pitchFamily="2" charset="-122"/>
              </a:rPr>
              <a:t>语句的一般格式为：</a:t>
            </a:r>
          </a:p>
          <a:p>
            <a:pPr algn="just" eaLnBrk="1" hangingPunct="1">
              <a:buFont typeface="Wingdings" pitchFamily="2" charset="2"/>
              <a:buNone/>
            </a:pPr>
            <a:r>
              <a:rPr lang="zh-CN" altLang="en-US" smtClean="0">
                <a:latin typeface="宋体" pitchFamily="2" charset="-122"/>
              </a:rPr>
              <a:t>      </a:t>
            </a:r>
            <a:r>
              <a:rPr lang="en-US" altLang="zh-CN" smtClean="0">
                <a:latin typeface="宋体" pitchFamily="2" charset="-122"/>
              </a:rPr>
              <a:t>REVOKE &lt;</a:t>
            </a:r>
            <a:r>
              <a:rPr lang="zh-CN" altLang="en-US" smtClean="0">
                <a:latin typeface="宋体" pitchFamily="2" charset="-122"/>
              </a:rPr>
              <a:t>权限</a:t>
            </a:r>
            <a:r>
              <a:rPr lang="en-US" altLang="zh-CN" smtClean="0">
                <a:latin typeface="宋体" pitchFamily="2" charset="-122"/>
              </a:rPr>
              <a:t>&gt;[,&lt;</a:t>
            </a:r>
            <a:r>
              <a:rPr lang="zh-CN" altLang="en-US" smtClean="0">
                <a:latin typeface="宋体" pitchFamily="2" charset="-122"/>
              </a:rPr>
              <a:t>权限</a:t>
            </a:r>
            <a:r>
              <a:rPr lang="en-US" altLang="zh-CN" smtClean="0">
                <a:latin typeface="宋体" pitchFamily="2" charset="-122"/>
              </a:rPr>
              <a:t>&gt;]... </a:t>
            </a:r>
          </a:p>
          <a:p>
            <a:pPr algn="just" eaLnBrk="1" hangingPunct="1">
              <a:buFont typeface="Wingdings" pitchFamily="2" charset="2"/>
              <a:buNone/>
            </a:pPr>
            <a:r>
              <a:rPr lang="en-US" altLang="zh-CN" smtClean="0">
                <a:latin typeface="宋体" pitchFamily="2" charset="-122"/>
              </a:rPr>
              <a:t>      [ON &lt;</a:t>
            </a:r>
            <a:r>
              <a:rPr lang="zh-CN" altLang="en-US" smtClean="0">
                <a:latin typeface="宋体" pitchFamily="2" charset="-122"/>
              </a:rPr>
              <a:t>对象类型</a:t>
            </a:r>
            <a:r>
              <a:rPr lang="en-US" altLang="zh-CN" smtClean="0">
                <a:latin typeface="宋体" pitchFamily="2" charset="-122"/>
              </a:rPr>
              <a:t>&gt; &lt;</a:t>
            </a:r>
            <a:r>
              <a:rPr lang="zh-CN" altLang="en-US" smtClean="0">
                <a:latin typeface="宋体" pitchFamily="2" charset="-122"/>
              </a:rPr>
              <a:t>对象名</a:t>
            </a:r>
            <a:r>
              <a:rPr lang="en-US" altLang="zh-CN" smtClean="0">
                <a:latin typeface="宋体" pitchFamily="2" charset="-122"/>
              </a:rPr>
              <a:t>&gt;]</a:t>
            </a:r>
          </a:p>
          <a:p>
            <a:pPr algn="just" eaLnBrk="1" hangingPunct="1">
              <a:buFont typeface="Wingdings" pitchFamily="2" charset="2"/>
              <a:buNone/>
            </a:pPr>
            <a:r>
              <a:rPr lang="en-US" altLang="zh-CN" smtClean="0">
                <a:latin typeface="宋体" pitchFamily="2" charset="-122"/>
              </a:rPr>
              <a:t>      FROM &lt;</a:t>
            </a:r>
            <a:r>
              <a:rPr lang="zh-CN" altLang="en-US" smtClean="0">
                <a:latin typeface="宋体" pitchFamily="2" charset="-122"/>
              </a:rPr>
              <a:t>用户</a:t>
            </a:r>
            <a:r>
              <a:rPr lang="en-US" altLang="zh-CN" smtClean="0">
                <a:latin typeface="宋体" pitchFamily="2" charset="-122"/>
              </a:rPr>
              <a:t>&gt;[,&lt;</a:t>
            </a:r>
            <a:r>
              <a:rPr lang="zh-CN" altLang="en-US" smtClean="0">
                <a:latin typeface="宋体" pitchFamily="2" charset="-122"/>
              </a:rPr>
              <a:t>用户</a:t>
            </a:r>
            <a:r>
              <a:rPr lang="en-US" altLang="zh-CN" smtClean="0">
                <a:latin typeface="宋体" pitchFamily="2" charset="-122"/>
              </a:rPr>
              <a:t>&gt;]...;</a:t>
            </a:r>
          </a:p>
          <a:p>
            <a:pPr algn="just" eaLnBrk="1" hangingPunct="1">
              <a:buFont typeface="Wingdings" pitchFamily="2" charset="2"/>
              <a:buNone/>
            </a:pPr>
            <a:endParaRPr lang="en-US" altLang="zh-CN" smtClean="0">
              <a:latin typeface="宋体" pitchFamily="2" charset="-122"/>
            </a:endParaRPr>
          </a:p>
          <a:p>
            <a:pPr algn="just" eaLnBrk="1" hangingPunct="1"/>
            <a:r>
              <a:rPr lang="zh-CN" altLang="en-US" smtClean="0"/>
              <a:t>功能：从指定用户那里收回对指定对象的指定权限</a:t>
            </a:r>
            <a:endParaRPr lang="zh-CN" altLang="en-US" smtClean="0">
              <a:latin typeface="宋体" pitchFamily="2" charset="-122"/>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pPr eaLnBrk="1" hangingPunct="1"/>
            <a:r>
              <a:rPr lang="zh-CN" altLang="en-US" smtClean="0"/>
              <a:t>例题</a:t>
            </a:r>
          </a:p>
        </p:txBody>
      </p:sp>
      <p:sp>
        <p:nvSpPr>
          <p:cNvPr id="354307" name="Rectangle 3"/>
          <p:cNvSpPr>
            <a:spLocks noGrp="1" noChangeArrowheads="1"/>
          </p:cNvSpPr>
          <p:nvPr>
            <p:ph type="body" idx="1"/>
          </p:nvPr>
        </p:nvSpPr>
        <p:spPr/>
        <p:txBody>
          <a:bodyPr/>
          <a:lstStyle/>
          <a:p>
            <a:pPr algn="just" eaLnBrk="1" hangingPunct="1">
              <a:buFont typeface="Wingdings" pitchFamily="2" charset="2"/>
              <a:buNone/>
            </a:pPr>
            <a:r>
              <a:rPr lang="zh-CN" altLang="en-US" smtClean="0">
                <a:latin typeface="宋体" pitchFamily="2" charset="-122"/>
              </a:rPr>
              <a:t>例</a:t>
            </a:r>
            <a:r>
              <a:rPr lang="en-US" altLang="zh-CN" smtClean="0">
                <a:latin typeface="宋体" pitchFamily="2" charset="-122"/>
              </a:rPr>
              <a:t>7 </a:t>
            </a:r>
            <a:r>
              <a:rPr lang="zh-CN" altLang="en-US" smtClean="0">
                <a:latin typeface="宋体" pitchFamily="2" charset="-122"/>
              </a:rPr>
              <a:t>把用户</a:t>
            </a:r>
            <a:r>
              <a:rPr lang="en-US" altLang="zh-CN" smtClean="0">
                <a:latin typeface="宋体" pitchFamily="2" charset="-122"/>
              </a:rPr>
              <a:t>U4</a:t>
            </a:r>
            <a:r>
              <a:rPr lang="zh-CN" altLang="en-US" smtClean="0">
                <a:latin typeface="宋体" pitchFamily="2" charset="-122"/>
              </a:rPr>
              <a:t>修改学生学号的权限收回</a:t>
            </a:r>
          </a:p>
          <a:p>
            <a:pPr algn="just" eaLnBrk="1" hangingPunct="1">
              <a:buFont typeface="Wingdings" pitchFamily="2" charset="2"/>
              <a:buNone/>
            </a:pPr>
            <a:endParaRPr lang="zh-CN" altLang="en-US" smtClean="0">
              <a:latin typeface="宋体" pitchFamily="2" charset="-122"/>
            </a:endParaRPr>
          </a:p>
          <a:p>
            <a:pPr algn="just" eaLnBrk="1" hangingPunct="1">
              <a:buFont typeface="Wingdings" pitchFamily="2" charset="2"/>
              <a:buNone/>
            </a:pPr>
            <a:r>
              <a:rPr lang="zh-CN" altLang="zh-CN" smtClean="0">
                <a:latin typeface="宋体" pitchFamily="2" charset="-122"/>
              </a:rPr>
              <a:t>			</a:t>
            </a:r>
            <a:r>
              <a:rPr lang="en-US" altLang="zh-CN" smtClean="0">
                <a:latin typeface="宋体" pitchFamily="2" charset="-122"/>
              </a:rPr>
              <a:t>REVOKE UPDATE(Sno)</a:t>
            </a:r>
          </a:p>
          <a:p>
            <a:pPr algn="just" eaLnBrk="1" hangingPunct="1">
              <a:buFont typeface="Wingdings" pitchFamily="2" charset="2"/>
              <a:buNone/>
            </a:pPr>
            <a:r>
              <a:rPr lang="en-US" altLang="zh-CN" smtClean="0">
                <a:latin typeface="宋体" pitchFamily="2" charset="-122"/>
              </a:rPr>
              <a:t>			ON TABLE Student </a:t>
            </a:r>
          </a:p>
          <a:p>
            <a:pPr algn="just" eaLnBrk="1" hangingPunct="1">
              <a:buFont typeface="Wingdings" pitchFamily="2" charset="2"/>
              <a:buNone/>
            </a:pPr>
            <a:r>
              <a:rPr lang="en-US" altLang="zh-CN" smtClean="0">
                <a:latin typeface="宋体" pitchFamily="2" charset="-122"/>
              </a:rPr>
              <a:t>			FROM U4;</a:t>
            </a:r>
          </a:p>
        </p:txBody>
      </p:sp>
    </p:spTree>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eaLnBrk="1" hangingPunct="1"/>
            <a:r>
              <a:rPr lang="zh-CN" altLang="en-US" smtClean="0"/>
              <a:t>例题（续）</a:t>
            </a:r>
          </a:p>
        </p:txBody>
      </p:sp>
      <p:sp>
        <p:nvSpPr>
          <p:cNvPr id="355331" name="Rectangle 3"/>
          <p:cNvSpPr>
            <a:spLocks noGrp="1" noChangeArrowheads="1"/>
          </p:cNvSpPr>
          <p:nvPr>
            <p:ph type="body" idx="1"/>
          </p:nvPr>
        </p:nvSpPr>
        <p:spPr/>
        <p:txBody>
          <a:bodyPr/>
          <a:lstStyle/>
          <a:p>
            <a:pPr eaLnBrk="1" hangingPunct="1">
              <a:buFont typeface="Wingdings" pitchFamily="2" charset="2"/>
              <a:buNone/>
            </a:pPr>
            <a:r>
              <a:rPr lang="zh-CN" altLang="en-US" smtClean="0">
                <a:latin typeface="宋体" pitchFamily="2" charset="-122"/>
              </a:rPr>
              <a:t>例</a:t>
            </a:r>
            <a:r>
              <a:rPr lang="en-US" altLang="zh-CN" smtClean="0">
                <a:latin typeface="宋体" pitchFamily="2" charset="-122"/>
              </a:rPr>
              <a:t>8 </a:t>
            </a:r>
            <a:r>
              <a:rPr lang="zh-CN" altLang="en-US" smtClean="0">
                <a:latin typeface="宋体" pitchFamily="2" charset="-122"/>
              </a:rPr>
              <a:t>收回所有用户对表</a:t>
            </a:r>
            <a:r>
              <a:rPr lang="en-US" altLang="zh-CN" smtClean="0">
                <a:latin typeface="宋体" pitchFamily="2" charset="-122"/>
              </a:rPr>
              <a:t>SC</a:t>
            </a:r>
            <a:r>
              <a:rPr lang="zh-CN" altLang="en-US" smtClean="0">
                <a:latin typeface="宋体" pitchFamily="2" charset="-122"/>
              </a:rPr>
              <a:t>的查询权限</a:t>
            </a:r>
          </a:p>
          <a:p>
            <a:pPr eaLnBrk="1" hangingPunct="1">
              <a:buFont typeface="Wingdings" pitchFamily="2" charset="2"/>
              <a:buNone/>
            </a:pPr>
            <a:endParaRPr lang="zh-CN" altLang="en-US" smtClean="0">
              <a:latin typeface="宋体" pitchFamily="2" charset="-122"/>
            </a:endParaRPr>
          </a:p>
          <a:p>
            <a:pPr eaLnBrk="1" hangingPunct="1">
              <a:buFont typeface="Wingdings" pitchFamily="2" charset="2"/>
              <a:buNone/>
            </a:pPr>
            <a:r>
              <a:rPr lang="zh-CN" altLang="zh-CN" smtClean="0">
                <a:latin typeface="宋体" pitchFamily="2" charset="-122"/>
              </a:rPr>
              <a:t>			</a:t>
            </a:r>
            <a:r>
              <a:rPr lang="en-US" altLang="zh-CN" smtClean="0">
                <a:latin typeface="宋体" pitchFamily="2" charset="-122"/>
              </a:rPr>
              <a:t>REVOKE SELECT </a:t>
            </a:r>
          </a:p>
          <a:p>
            <a:pPr eaLnBrk="1" hangingPunct="1">
              <a:buFont typeface="Wingdings" pitchFamily="2" charset="2"/>
              <a:buNone/>
            </a:pPr>
            <a:r>
              <a:rPr lang="en-US" altLang="zh-CN" smtClean="0">
                <a:latin typeface="宋体" pitchFamily="2" charset="-122"/>
              </a:rPr>
              <a:t>			ON TABLE SC </a:t>
            </a:r>
          </a:p>
          <a:p>
            <a:pPr eaLnBrk="1" hangingPunct="1">
              <a:buFont typeface="Wingdings" pitchFamily="2" charset="2"/>
              <a:buNone/>
            </a:pPr>
            <a:r>
              <a:rPr lang="en-US" altLang="zh-CN" smtClean="0">
                <a:latin typeface="宋体" pitchFamily="2" charset="-122"/>
              </a:rPr>
              <a:t>			FROM PUBLIC;</a:t>
            </a:r>
          </a:p>
          <a:p>
            <a:pPr eaLnBrk="1" hangingPunct="1">
              <a:buFont typeface="Wingdings" pitchFamily="2" charset="2"/>
              <a:buNone/>
            </a:pPr>
            <a:r>
              <a:rPr lang="en-US" altLang="zh-CN" smtClean="0">
                <a:latin typeface="宋体" pitchFamily="2" charset="-122"/>
              </a:rPr>
              <a:t>    </a:t>
            </a:r>
            <a:endParaRPr lang="en-US" altLang="zh-CN"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eaLnBrk="1" hangingPunct="1"/>
            <a:r>
              <a:rPr lang="zh-CN" altLang="en-US" smtClean="0"/>
              <a:t>例题（续）</a:t>
            </a:r>
          </a:p>
        </p:txBody>
      </p:sp>
      <p:sp>
        <p:nvSpPr>
          <p:cNvPr id="356355" name="Rectangle 3"/>
          <p:cNvSpPr>
            <a:spLocks noGrp="1" noChangeArrowheads="1"/>
          </p:cNvSpPr>
          <p:nvPr>
            <p:ph type="body" idx="1"/>
          </p:nvPr>
        </p:nvSpPr>
        <p:spPr/>
        <p:txBody>
          <a:bodyPr/>
          <a:lstStyle/>
          <a:p>
            <a:pPr eaLnBrk="1" hangingPunct="1">
              <a:buFont typeface="Wingdings" pitchFamily="2" charset="2"/>
              <a:buNone/>
            </a:pPr>
            <a:r>
              <a:rPr lang="zh-CN" altLang="en-US" smtClean="0">
                <a:latin typeface="宋体" pitchFamily="2" charset="-122"/>
              </a:rPr>
              <a:t>例</a:t>
            </a:r>
            <a:r>
              <a:rPr lang="en-US" altLang="zh-CN" smtClean="0">
                <a:latin typeface="宋体" pitchFamily="2" charset="-122"/>
              </a:rPr>
              <a:t>9 </a:t>
            </a:r>
            <a:r>
              <a:rPr lang="zh-CN" altLang="en-US" smtClean="0">
                <a:latin typeface="宋体" pitchFamily="2" charset="-122"/>
              </a:rPr>
              <a:t>把用户</a:t>
            </a:r>
            <a:r>
              <a:rPr lang="en-US" altLang="zh-CN" smtClean="0">
                <a:latin typeface="宋体" pitchFamily="2" charset="-122"/>
              </a:rPr>
              <a:t>U5</a:t>
            </a:r>
            <a:r>
              <a:rPr lang="zh-CN" altLang="en-US" smtClean="0">
                <a:latin typeface="宋体" pitchFamily="2" charset="-122"/>
              </a:rPr>
              <a:t>对</a:t>
            </a:r>
            <a:r>
              <a:rPr lang="en-US" altLang="zh-CN" smtClean="0">
                <a:latin typeface="宋体" pitchFamily="2" charset="-122"/>
              </a:rPr>
              <a:t>SC</a:t>
            </a:r>
            <a:r>
              <a:rPr lang="zh-CN" altLang="en-US" smtClean="0">
                <a:latin typeface="宋体" pitchFamily="2" charset="-122"/>
              </a:rPr>
              <a:t>表的</a:t>
            </a:r>
            <a:r>
              <a:rPr lang="en-US" altLang="zh-CN" smtClean="0">
                <a:latin typeface="宋体" pitchFamily="2" charset="-122"/>
              </a:rPr>
              <a:t>INSERT</a:t>
            </a:r>
            <a:r>
              <a:rPr lang="zh-CN" altLang="en-US" smtClean="0">
                <a:latin typeface="宋体" pitchFamily="2" charset="-122"/>
              </a:rPr>
              <a:t>权限收回</a:t>
            </a:r>
          </a:p>
          <a:p>
            <a:pPr eaLnBrk="1" hangingPunct="1">
              <a:buFont typeface="Wingdings" pitchFamily="2" charset="2"/>
              <a:buNone/>
            </a:pPr>
            <a:r>
              <a:rPr lang="zh-CN" altLang="zh-CN" smtClean="0">
                <a:latin typeface="宋体" pitchFamily="2" charset="-122"/>
              </a:rPr>
              <a:t>		</a:t>
            </a:r>
            <a:r>
              <a:rPr lang="en-US" altLang="zh-CN" smtClean="0">
                <a:latin typeface="宋体" pitchFamily="2" charset="-122"/>
              </a:rPr>
              <a:t>REVOKE INSERT </a:t>
            </a:r>
          </a:p>
          <a:p>
            <a:pPr eaLnBrk="1" hangingPunct="1">
              <a:buFont typeface="Wingdings" pitchFamily="2" charset="2"/>
              <a:buNone/>
            </a:pPr>
            <a:r>
              <a:rPr lang="en-US" altLang="zh-CN" smtClean="0">
                <a:latin typeface="宋体" pitchFamily="2" charset="-122"/>
              </a:rPr>
              <a:t>		ON TABLE SC </a:t>
            </a:r>
          </a:p>
          <a:p>
            <a:pPr eaLnBrk="1" hangingPunct="1">
              <a:buFont typeface="Wingdings" pitchFamily="2" charset="2"/>
              <a:buNone/>
            </a:pPr>
            <a:r>
              <a:rPr lang="en-US" altLang="zh-CN" smtClean="0">
                <a:latin typeface="宋体" pitchFamily="2" charset="-122"/>
              </a:rPr>
              <a:t>		FROM U5;</a:t>
            </a:r>
          </a:p>
          <a:p>
            <a:pPr eaLnBrk="1" hangingPunct="1">
              <a:buFont typeface="Wingdings" pitchFamily="2" charset="2"/>
              <a:buNone/>
            </a:pPr>
            <a:endParaRPr lang="en-US" altLang="zh-CN" smtClean="0">
              <a:latin typeface="宋体" pitchFamily="2" charset="-122"/>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eaLnBrk="1" hangingPunct="1"/>
            <a:r>
              <a:rPr lang="zh-CN" altLang="en-US" smtClean="0">
                <a:latin typeface="宋体" pitchFamily="2" charset="-122"/>
              </a:rPr>
              <a:t>权限的级联回收</a:t>
            </a:r>
          </a:p>
        </p:txBody>
      </p:sp>
      <p:sp>
        <p:nvSpPr>
          <p:cNvPr id="357379" name="Rectangle 3"/>
          <p:cNvSpPr>
            <a:spLocks noGrp="1" noChangeArrowheads="1"/>
          </p:cNvSpPr>
          <p:nvPr>
            <p:ph type="body" idx="1"/>
          </p:nvPr>
        </p:nvSpPr>
        <p:spPr/>
        <p:txBody>
          <a:bodyPr/>
          <a:lstStyle/>
          <a:p>
            <a:pPr eaLnBrk="1" hangingPunct="1">
              <a:buFont typeface="Wingdings" pitchFamily="2" charset="2"/>
              <a:buNone/>
            </a:pPr>
            <a:endParaRPr lang="en-US" altLang="zh-CN" smtClean="0"/>
          </a:p>
          <a:p>
            <a:pPr eaLnBrk="1" hangingPunct="1">
              <a:buFont typeface="Wingdings" pitchFamily="2" charset="2"/>
              <a:buNone/>
            </a:pPr>
            <a:r>
              <a:rPr lang="zh-CN" altLang="en-US" smtClean="0"/>
              <a:t>系统将收回直接或间接从</a:t>
            </a:r>
            <a:r>
              <a:rPr lang="en-US" altLang="zh-CN" smtClean="0"/>
              <a:t>U5</a:t>
            </a:r>
            <a:r>
              <a:rPr lang="zh-CN" altLang="en-US" smtClean="0"/>
              <a:t>处获得的对</a:t>
            </a:r>
            <a:r>
              <a:rPr lang="en-US" altLang="zh-CN" smtClean="0"/>
              <a:t>SC</a:t>
            </a:r>
            <a:r>
              <a:rPr lang="zh-CN" altLang="en-US" smtClean="0"/>
              <a:t>表的</a:t>
            </a:r>
            <a:r>
              <a:rPr lang="en-US" altLang="zh-CN" smtClean="0"/>
              <a:t>INSERT</a:t>
            </a:r>
            <a:r>
              <a:rPr lang="zh-CN" altLang="en-US" smtClean="0"/>
              <a:t>权限</a:t>
            </a:r>
          </a:p>
        </p:txBody>
      </p:sp>
    </p:spTree>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eaLnBrk="1" hangingPunct="1"/>
            <a:r>
              <a:rPr lang="zh-CN" altLang="en-US" smtClean="0"/>
              <a:t>小结</a:t>
            </a:r>
          </a:p>
        </p:txBody>
      </p:sp>
      <p:sp>
        <p:nvSpPr>
          <p:cNvPr id="358403" name="Rectangle 3"/>
          <p:cNvSpPr>
            <a:spLocks noGrp="1" noChangeArrowheads="1"/>
          </p:cNvSpPr>
          <p:nvPr>
            <p:ph type="body" idx="1"/>
          </p:nvPr>
        </p:nvSpPr>
        <p:spPr/>
        <p:txBody>
          <a:bodyPr/>
          <a:lstStyle/>
          <a:p>
            <a:pPr algn="just" eaLnBrk="1" hangingPunct="1">
              <a:buFont typeface="Wingdings" pitchFamily="2" charset="2"/>
              <a:buNone/>
            </a:pPr>
            <a:r>
              <a:rPr lang="en-US" altLang="zh-CN" smtClean="0">
                <a:latin typeface="宋体" pitchFamily="2" charset="-122"/>
              </a:rPr>
              <a:t>SQL</a:t>
            </a:r>
            <a:r>
              <a:rPr lang="zh-CN" altLang="en-US" smtClean="0">
                <a:latin typeface="宋体" pitchFamily="2" charset="-122"/>
              </a:rPr>
              <a:t>提供了非常灵活的授权机制</a:t>
            </a:r>
          </a:p>
          <a:p>
            <a:pPr algn="just" eaLnBrk="1" hangingPunct="1"/>
            <a:r>
              <a:rPr lang="zh-CN" altLang="en-US" smtClean="0">
                <a:latin typeface="宋体" pitchFamily="2" charset="-122"/>
              </a:rPr>
              <a:t>用户对自己建立的基本表和视图拥有全部的操作权限，并且可以用</a:t>
            </a:r>
            <a:r>
              <a:rPr lang="en-US" altLang="zh-CN" smtClean="0">
                <a:latin typeface="宋体" pitchFamily="2" charset="-122"/>
              </a:rPr>
              <a:t>GRANT</a:t>
            </a:r>
            <a:r>
              <a:rPr lang="zh-CN" altLang="en-US" smtClean="0">
                <a:latin typeface="宋体" pitchFamily="2" charset="-122"/>
              </a:rPr>
              <a:t>语句把其中某些权限授予其他用户。</a:t>
            </a:r>
          </a:p>
          <a:p>
            <a:pPr algn="just" eaLnBrk="1" hangingPunct="1">
              <a:buFont typeface="Wingdings" pitchFamily="2" charset="2"/>
              <a:buNone/>
            </a:pPr>
            <a:endParaRPr lang="zh-CN" altLang="en-US" smtClean="0">
              <a:latin typeface="宋体" pitchFamily="2" charset="-122"/>
            </a:endParaRPr>
          </a:p>
          <a:p>
            <a:pPr algn="just" eaLnBrk="1" hangingPunct="1"/>
            <a:r>
              <a:rPr lang="zh-CN" altLang="en-US" smtClean="0">
                <a:latin typeface="宋体" pitchFamily="2" charset="-122"/>
              </a:rPr>
              <a:t>被授权的用户如果有</a:t>
            </a:r>
            <a:r>
              <a:rPr lang="zh-CN" altLang="en-US" smtClean="0">
                <a:latin typeface="Courier New" pitchFamily="49" charset="0"/>
              </a:rPr>
              <a:t>“</a:t>
            </a:r>
            <a:r>
              <a:rPr lang="zh-CN" altLang="en-US" smtClean="0">
                <a:latin typeface="宋体" pitchFamily="2" charset="-122"/>
              </a:rPr>
              <a:t>继续授权</a:t>
            </a:r>
            <a:r>
              <a:rPr lang="zh-CN" altLang="en-US" smtClean="0">
                <a:latin typeface="Courier New" pitchFamily="49" charset="0"/>
              </a:rPr>
              <a:t>”</a:t>
            </a:r>
            <a:r>
              <a:rPr lang="zh-CN" altLang="en-US" smtClean="0">
                <a:latin typeface="宋体" pitchFamily="2" charset="-122"/>
              </a:rPr>
              <a:t>的许可，还可以把获得的权限再授予其他用户。</a:t>
            </a:r>
          </a:p>
          <a:p>
            <a:pPr eaLnBrk="1" hangingPunct="1"/>
            <a:endParaRPr lang="en-US" altLang="zh-CN"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例题 </a:t>
            </a:r>
          </a:p>
        </p:txBody>
      </p:sp>
      <p:sp>
        <p:nvSpPr>
          <p:cNvPr id="37891" name="Rectangle 3"/>
          <p:cNvSpPr>
            <a:spLocks noGrp="1" noChangeArrowheads="1"/>
          </p:cNvSpPr>
          <p:nvPr>
            <p:ph type="body" idx="1"/>
          </p:nvPr>
        </p:nvSpPr>
        <p:spPr>
          <a:xfrm>
            <a:off x="457200" y="1600200"/>
            <a:ext cx="8229600" cy="2097088"/>
          </a:xfrm>
        </p:spPr>
        <p:txBody>
          <a:bodyPr/>
          <a:lstStyle/>
          <a:p>
            <a:pPr algn="just" eaLnBrk="1" hangingPunct="1">
              <a:buFont typeface="Wingdings" pitchFamily="2" charset="2"/>
              <a:buNone/>
            </a:pPr>
            <a:r>
              <a:rPr lang="en-US" altLang="zh-CN" sz="2600" dirty="0" smtClean="0"/>
              <a:t>[</a:t>
            </a:r>
            <a:r>
              <a:rPr lang="zh-CN" altLang="en-US" sz="2600" dirty="0" smtClean="0"/>
              <a:t>例</a:t>
            </a:r>
            <a:r>
              <a:rPr lang="en-US" altLang="zh-CN" sz="2600" dirty="0" smtClean="0"/>
              <a:t>1]  </a:t>
            </a:r>
            <a:r>
              <a:rPr lang="zh-CN" altLang="en-US" sz="2600" dirty="0" smtClean="0"/>
              <a:t>建立一个</a:t>
            </a:r>
            <a:r>
              <a:rPr lang="zh-CN" altLang="en-US" sz="2600" dirty="0" smtClean="0">
                <a:latin typeface="Courier New" pitchFamily="49" charset="0"/>
              </a:rPr>
              <a:t>“</a:t>
            </a:r>
            <a:r>
              <a:rPr lang="zh-CN" altLang="en-US" sz="2600" dirty="0" smtClean="0"/>
              <a:t>学生</a:t>
            </a:r>
            <a:r>
              <a:rPr lang="zh-CN" altLang="en-US" sz="2600" dirty="0" smtClean="0">
                <a:latin typeface="Courier New" pitchFamily="49" charset="0"/>
              </a:rPr>
              <a:t>”</a:t>
            </a:r>
            <a:r>
              <a:rPr lang="zh-CN" altLang="en-US" sz="2600" dirty="0" smtClean="0"/>
              <a:t>表</a:t>
            </a:r>
            <a:r>
              <a:rPr lang="en-US" altLang="zh-CN" sz="2600" dirty="0" smtClean="0"/>
              <a:t>Student</a:t>
            </a:r>
            <a:r>
              <a:rPr lang="zh-CN" altLang="en-US" sz="2600" dirty="0" smtClean="0"/>
              <a:t>，它由学号</a:t>
            </a:r>
            <a:r>
              <a:rPr lang="en-US" altLang="zh-CN" sz="2600" dirty="0" err="1" smtClean="0"/>
              <a:t>Sno</a:t>
            </a:r>
            <a:r>
              <a:rPr lang="zh-CN" altLang="en-US" sz="2600" dirty="0" smtClean="0"/>
              <a:t>、姓名</a:t>
            </a:r>
            <a:r>
              <a:rPr lang="en-US" altLang="zh-CN" sz="2600" dirty="0" err="1" smtClean="0"/>
              <a:t>Sname</a:t>
            </a:r>
            <a:r>
              <a:rPr lang="zh-CN" altLang="en-US" sz="2600" dirty="0" smtClean="0"/>
              <a:t>、性别</a:t>
            </a:r>
            <a:r>
              <a:rPr lang="en-US" altLang="zh-CN" sz="2600" dirty="0" err="1" smtClean="0"/>
              <a:t>Ssex</a:t>
            </a:r>
            <a:r>
              <a:rPr lang="zh-CN" altLang="en-US" sz="2600" dirty="0" smtClean="0"/>
              <a:t>、年龄</a:t>
            </a:r>
            <a:r>
              <a:rPr lang="en-US" altLang="zh-CN" sz="2600" dirty="0" smtClean="0"/>
              <a:t>Sage</a:t>
            </a:r>
            <a:r>
              <a:rPr lang="zh-CN" altLang="en-US" sz="2600" dirty="0" smtClean="0"/>
              <a:t>、所在系</a:t>
            </a:r>
            <a:r>
              <a:rPr lang="en-US" altLang="zh-CN" sz="2600" dirty="0" err="1" smtClean="0"/>
              <a:t>Sdept</a:t>
            </a:r>
            <a:r>
              <a:rPr lang="zh-CN" altLang="en-US" sz="2600" dirty="0" smtClean="0"/>
              <a:t>五个属性组成。其中学号不能为空，值是唯一的，并且姓名取值也唯一。</a:t>
            </a:r>
          </a:p>
        </p:txBody>
      </p:sp>
      <p:graphicFrame>
        <p:nvGraphicFramePr>
          <p:cNvPr id="37892" name="Object 4"/>
          <p:cNvGraphicFramePr>
            <a:graphicFrameLocks noChangeAspect="1"/>
          </p:cNvGraphicFramePr>
          <p:nvPr/>
        </p:nvGraphicFramePr>
        <p:xfrm>
          <a:off x="0" y="3657600"/>
          <a:ext cx="11811000" cy="2819400"/>
        </p:xfrm>
        <a:graphic>
          <a:graphicData uri="http://schemas.openxmlformats.org/presentationml/2006/ole">
            <mc:AlternateContent xmlns:mc="http://schemas.openxmlformats.org/markup-compatibility/2006">
              <mc:Choice xmlns:v="urn:schemas-microsoft-com:vml" Requires="v">
                <p:oleObj spid="_x0000_s37908" name="文档" r:id="rId4" imgW="5629275" imgH="1390650" progId="Word.Document.8">
                  <p:embed/>
                </p:oleObj>
              </mc:Choice>
              <mc:Fallback>
                <p:oleObj name="文档" r:id="rId4" imgW="5629275" imgH="139065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657600"/>
                        <a:ext cx="11811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eaLnBrk="1" hangingPunct="1"/>
            <a:r>
              <a:rPr lang="zh-CN" altLang="en-US" smtClean="0"/>
              <a:t>小结（续）</a:t>
            </a:r>
          </a:p>
        </p:txBody>
      </p:sp>
      <p:sp>
        <p:nvSpPr>
          <p:cNvPr id="359427" name="Rectangle 3"/>
          <p:cNvSpPr>
            <a:spLocks noGrp="1" noChangeArrowheads="1"/>
          </p:cNvSpPr>
          <p:nvPr>
            <p:ph type="body" idx="1"/>
          </p:nvPr>
        </p:nvSpPr>
        <p:spPr/>
        <p:txBody>
          <a:bodyPr/>
          <a:lstStyle/>
          <a:p>
            <a:pPr eaLnBrk="1" hangingPunct="1"/>
            <a:r>
              <a:rPr lang="en-US" altLang="zh-CN" smtClean="0">
                <a:latin typeface="宋体" pitchFamily="2" charset="-122"/>
              </a:rPr>
              <a:t>DBA</a:t>
            </a:r>
            <a:r>
              <a:rPr lang="zh-CN" altLang="en-US" smtClean="0">
                <a:latin typeface="宋体" pitchFamily="2" charset="-122"/>
              </a:rPr>
              <a:t>拥有对数据库中所有对象的所有权限，并可以根据应用的需要将不同的权限授予不同的用户。</a:t>
            </a:r>
          </a:p>
          <a:p>
            <a:pPr eaLnBrk="1" hangingPunct="1"/>
            <a:endParaRPr lang="zh-CN" altLang="en-US" smtClean="0">
              <a:latin typeface="宋体" pitchFamily="2" charset="-122"/>
            </a:endParaRPr>
          </a:p>
          <a:p>
            <a:pPr eaLnBrk="1" hangingPunct="1"/>
            <a:r>
              <a:rPr lang="zh-CN" altLang="en-US" smtClean="0">
                <a:latin typeface="宋体" pitchFamily="2" charset="-122"/>
              </a:rPr>
              <a:t>所有授予出去的权力在必要时又都可以用</a:t>
            </a:r>
            <a:r>
              <a:rPr lang="en-US" altLang="zh-CN" smtClean="0">
                <a:latin typeface="宋体" pitchFamily="2" charset="-122"/>
              </a:rPr>
              <a:t>REVOKE</a:t>
            </a:r>
            <a:r>
              <a:rPr lang="zh-CN" altLang="en-US" smtClean="0">
                <a:latin typeface="宋体" pitchFamily="2" charset="-122"/>
              </a:rPr>
              <a:t>语句收回。</a:t>
            </a:r>
          </a:p>
          <a:p>
            <a:pPr eaLnBrk="1" hangingPunct="1"/>
            <a:endParaRPr lang="en-US" altLang="zh-CN" smtClean="0"/>
          </a:p>
        </p:txBody>
      </p:sp>
    </p:spTree>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eaLnBrk="1" hangingPunct="1"/>
            <a:r>
              <a:rPr lang="zh-CN" altLang="en-US" sz="3800" smtClean="0"/>
              <a:t>第</a:t>
            </a:r>
            <a:r>
              <a:rPr lang="en-US" altLang="zh-CN" sz="3800" smtClean="0"/>
              <a:t>3</a:t>
            </a:r>
            <a:r>
              <a:rPr lang="zh-CN" altLang="en-US" sz="3800" smtClean="0"/>
              <a:t>章  关系数据库标准语言</a:t>
            </a:r>
            <a:r>
              <a:rPr lang="en-US" altLang="zh-CN" sz="3800" smtClean="0"/>
              <a:t>SQL</a:t>
            </a:r>
          </a:p>
        </p:txBody>
      </p:sp>
      <p:sp>
        <p:nvSpPr>
          <p:cNvPr id="360451" name="Rectangle 3"/>
          <p:cNvSpPr>
            <a:spLocks noGrp="1" noChangeArrowheads="1"/>
          </p:cNvSpPr>
          <p:nvPr>
            <p:ph type="body" idx="1"/>
          </p:nvPr>
        </p:nvSpPr>
        <p:spPr>
          <a:xfrm>
            <a:off x="990600" y="1752600"/>
            <a:ext cx="7772400" cy="4648200"/>
          </a:xfrm>
        </p:spPr>
        <p:txBody>
          <a:bodyPr/>
          <a:lstStyle/>
          <a:p>
            <a:pPr lvl="1" algn="just" eaLnBrk="1" hangingPunct="1">
              <a:lnSpc>
                <a:spcPct val="90000"/>
              </a:lnSpc>
              <a:buFont typeface="Wingdings" pitchFamily="2" charset="2"/>
              <a:buNone/>
            </a:pPr>
            <a:r>
              <a:rPr lang="en-US" altLang="zh-CN" dirty="0" smtClean="0"/>
              <a:t>SQL</a:t>
            </a:r>
            <a:r>
              <a:rPr lang="zh-CN" altLang="en-US" dirty="0" smtClean="0"/>
              <a:t>概述</a:t>
            </a:r>
          </a:p>
          <a:p>
            <a:pPr lvl="1" algn="just" eaLnBrk="1" hangingPunct="1">
              <a:lnSpc>
                <a:spcPct val="90000"/>
              </a:lnSpc>
              <a:buFont typeface="Wingdings" pitchFamily="2" charset="2"/>
              <a:buNone/>
            </a:pPr>
            <a:r>
              <a:rPr lang="zh-CN" altLang="en-US" dirty="0" smtClean="0"/>
              <a:t>数据定义</a:t>
            </a:r>
          </a:p>
          <a:p>
            <a:pPr lvl="1" algn="just" eaLnBrk="1" hangingPunct="1">
              <a:lnSpc>
                <a:spcPct val="90000"/>
              </a:lnSpc>
              <a:buFont typeface="Wingdings" pitchFamily="2" charset="2"/>
              <a:buNone/>
            </a:pPr>
            <a:r>
              <a:rPr lang="zh-CN" altLang="en-US" dirty="0" smtClean="0"/>
              <a:t>查询</a:t>
            </a:r>
          </a:p>
          <a:p>
            <a:pPr lvl="1" algn="just" eaLnBrk="1" hangingPunct="1">
              <a:lnSpc>
                <a:spcPct val="90000"/>
              </a:lnSpc>
              <a:buFont typeface="Wingdings" pitchFamily="2" charset="2"/>
              <a:buNone/>
            </a:pPr>
            <a:r>
              <a:rPr lang="zh-CN" altLang="en-US" dirty="0" smtClean="0"/>
              <a:t>数据更新</a:t>
            </a:r>
          </a:p>
          <a:p>
            <a:pPr lvl="1" algn="just" eaLnBrk="1" hangingPunct="1">
              <a:lnSpc>
                <a:spcPct val="90000"/>
              </a:lnSpc>
              <a:buFont typeface="Wingdings" pitchFamily="2" charset="2"/>
              <a:buNone/>
            </a:pPr>
            <a:r>
              <a:rPr lang="zh-CN" altLang="en-US" dirty="0" smtClean="0"/>
              <a:t>视图</a:t>
            </a:r>
          </a:p>
          <a:p>
            <a:pPr lvl="1" algn="just" eaLnBrk="1" hangingPunct="1">
              <a:lnSpc>
                <a:spcPct val="90000"/>
              </a:lnSpc>
              <a:buFont typeface="Wingdings" pitchFamily="2" charset="2"/>
              <a:buNone/>
            </a:pPr>
            <a:r>
              <a:rPr lang="zh-CN" altLang="en-US" dirty="0" smtClean="0"/>
              <a:t>数据控制</a:t>
            </a:r>
          </a:p>
          <a:p>
            <a:pPr lvl="1" algn="just" eaLnBrk="1" hangingPunct="1">
              <a:lnSpc>
                <a:spcPct val="90000"/>
              </a:lnSpc>
              <a:buFont typeface="Wingdings" pitchFamily="2" charset="2"/>
              <a:buNone/>
            </a:pPr>
            <a:r>
              <a:rPr lang="zh-CN" altLang="en-US" dirty="0" smtClean="0"/>
              <a:t>小结</a:t>
            </a:r>
          </a:p>
        </p:txBody>
      </p:sp>
    </p:spTree>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en-US" altLang="zh-CN" dirty="0" smtClean="0"/>
              <a:t>P130  3</a:t>
            </a:r>
            <a:r>
              <a:rPr lang="zh-CN" altLang="en-US" dirty="0" smtClean="0"/>
              <a:t>，</a:t>
            </a:r>
            <a:r>
              <a:rPr lang="en-US" altLang="zh-CN" dirty="0" smtClean="0"/>
              <a:t>5</a:t>
            </a:r>
            <a:r>
              <a:rPr lang="zh-CN" altLang="en-US" dirty="0" smtClean="0"/>
              <a:t>，</a:t>
            </a:r>
            <a:r>
              <a:rPr lang="en-US" altLang="zh-CN" dirty="0"/>
              <a:t>6</a:t>
            </a:r>
            <a:endParaRPr lang="zh-CN" altLang="en-US" dirty="0"/>
          </a:p>
        </p:txBody>
      </p:sp>
    </p:spTree>
    <p:extLst>
      <p:ext uri="{BB962C8B-B14F-4D97-AF65-F5344CB8AC3E}">
        <p14:creationId xmlns:p14="http://schemas.microsoft.com/office/powerpoint/2010/main" val="2443748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例题（续） </a:t>
            </a:r>
          </a:p>
        </p:txBody>
      </p:sp>
      <p:sp>
        <p:nvSpPr>
          <p:cNvPr id="38915" name="Rectangle 3"/>
          <p:cNvSpPr>
            <a:spLocks noGrp="1" noChangeArrowheads="1"/>
          </p:cNvSpPr>
          <p:nvPr>
            <p:ph type="body" idx="1"/>
          </p:nvPr>
        </p:nvSpPr>
        <p:spPr/>
        <p:txBody>
          <a:bodyPr/>
          <a:lstStyle/>
          <a:p>
            <a:pPr algn="just" eaLnBrk="1" hangingPunct="1">
              <a:buFont typeface="Wingdings" pitchFamily="2" charset="2"/>
              <a:buNone/>
            </a:pPr>
            <a:endParaRPr lang="en-US" altLang="zh-CN" smtClean="0"/>
          </a:p>
          <a:p>
            <a:pPr lvl="1" algn="just" eaLnBrk="1" hangingPunct="1">
              <a:buFont typeface="Wingdings" pitchFamily="2" charset="2"/>
              <a:buNone/>
            </a:pPr>
            <a:r>
              <a:rPr lang="en-US" altLang="zh-CN" smtClean="0"/>
              <a:t>CREATE TABLE Student</a:t>
            </a:r>
          </a:p>
          <a:p>
            <a:pPr lvl="1" algn="just" eaLnBrk="1" hangingPunct="1">
              <a:buFont typeface="Wingdings" pitchFamily="2" charset="2"/>
              <a:buNone/>
            </a:pPr>
            <a:r>
              <a:rPr lang="en-US" altLang="zh-CN" smtClean="0"/>
              <a:t>        (Sno  CHAR(5) NOT NULL UNIQUE</a:t>
            </a:r>
            <a:r>
              <a:rPr lang="zh-CN" altLang="en-US" smtClean="0"/>
              <a:t>， </a:t>
            </a:r>
          </a:p>
          <a:p>
            <a:pPr lvl="1" algn="just" eaLnBrk="1" hangingPunct="1">
              <a:buFont typeface="Wingdings" pitchFamily="2" charset="2"/>
              <a:buNone/>
            </a:pPr>
            <a:r>
              <a:rPr lang="zh-CN" altLang="en-US" smtClean="0"/>
              <a:t>         </a:t>
            </a:r>
            <a:r>
              <a:rPr lang="en-US" altLang="zh-CN" smtClean="0"/>
              <a:t>Sname  CHAR(20) UNIQUE</a:t>
            </a:r>
            <a:r>
              <a:rPr lang="zh-CN" altLang="en-US" smtClean="0"/>
              <a:t>，          </a:t>
            </a:r>
          </a:p>
          <a:p>
            <a:pPr lvl="1" algn="just" eaLnBrk="1" hangingPunct="1">
              <a:buFont typeface="Wingdings" pitchFamily="2" charset="2"/>
              <a:buNone/>
            </a:pPr>
            <a:r>
              <a:rPr lang="zh-CN" altLang="en-US" smtClean="0"/>
              <a:t>         </a:t>
            </a:r>
            <a:r>
              <a:rPr lang="en-US" altLang="zh-CN" smtClean="0"/>
              <a:t>Ssex  CHAR(1) </a:t>
            </a:r>
            <a:r>
              <a:rPr lang="zh-CN" altLang="en-US" smtClean="0"/>
              <a:t>，</a:t>
            </a:r>
          </a:p>
          <a:p>
            <a:pPr lvl="1" algn="just" eaLnBrk="1" hangingPunct="1">
              <a:buFont typeface="Wingdings" pitchFamily="2" charset="2"/>
              <a:buNone/>
            </a:pPr>
            <a:r>
              <a:rPr lang="zh-CN" altLang="en-US" smtClean="0"/>
              <a:t>         </a:t>
            </a:r>
            <a:r>
              <a:rPr lang="en-US" altLang="zh-CN" smtClean="0"/>
              <a:t>Sage  INT</a:t>
            </a:r>
            <a:r>
              <a:rPr lang="zh-CN" altLang="en-US" smtClean="0"/>
              <a:t>，</a:t>
            </a:r>
          </a:p>
          <a:p>
            <a:pPr lvl="1" eaLnBrk="1" hangingPunct="1">
              <a:buFont typeface="Wingdings" pitchFamily="2" charset="2"/>
              <a:buNone/>
            </a:pPr>
            <a:r>
              <a:rPr lang="zh-CN" altLang="en-US" smtClean="0"/>
              <a:t>         </a:t>
            </a:r>
            <a:r>
              <a:rPr lang="en-US" altLang="zh-CN" smtClean="0"/>
              <a:t>Sdept  CHAR(15))</a:t>
            </a:r>
            <a:r>
              <a:rPr lang="zh-CN" altLang="en-US" smtClean="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例题 （续）</a:t>
            </a:r>
          </a:p>
        </p:txBody>
      </p:sp>
      <p:sp>
        <p:nvSpPr>
          <p:cNvPr id="39939"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a:t>
            </a:r>
            <a:r>
              <a:rPr lang="zh-CN" altLang="en-US" sz="2600" smtClean="0"/>
              <a:t>例</a:t>
            </a:r>
            <a:r>
              <a:rPr lang="en-US" altLang="zh-CN" sz="2600" smtClean="0"/>
              <a:t>2]  </a:t>
            </a:r>
            <a:r>
              <a:rPr lang="zh-CN" altLang="en-US" sz="2600" smtClean="0"/>
              <a:t>建立一个</a:t>
            </a:r>
            <a:r>
              <a:rPr lang="zh-CN" altLang="en-US" sz="2600" smtClean="0">
                <a:latin typeface="Courier New" pitchFamily="49" charset="0"/>
              </a:rPr>
              <a:t>“</a:t>
            </a:r>
            <a:r>
              <a:rPr lang="zh-CN" altLang="en-US" sz="2600" smtClean="0"/>
              <a:t>学生选课</a:t>
            </a:r>
            <a:r>
              <a:rPr lang="zh-CN" altLang="en-US" sz="2600" smtClean="0">
                <a:latin typeface="Courier New" pitchFamily="49" charset="0"/>
              </a:rPr>
              <a:t>”</a:t>
            </a:r>
            <a:r>
              <a:rPr lang="zh-CN" altLang="en-US" sz="2600" smtClean="0"/>
              <a:t>表</a:t>
            </a:r>
            <a:r>
              <a:rPr lang="en-US" altLang="zh-CN" sz="2600" smtClean="0"/>
              <a:t>SC</a:t>
            </a:r>
            <a:r>
              <a:rPr lang="zh-CN" altLang="en-US" sz="2600" smtClean="0"/>
              <a:t>，它由学号</a:t>
            </a:r>
            <a:r>
              <a:rPr lang="en-US" altLang="zh-CN" sz="2600" smtClean="0"/>
              <a:t>Sno</a:t>
            </a:r>
            <a:r>
              <a:rPr lang="zh-CN" altLang="en-US" sz="2600" smtClean="0"/>
              <a:t>、课程号</a:t>
            </a:r>
            <a:r>
              <a:rPr lang="en-US" altLang="zh-CN" sz="2600" smtClean="0"/>
              <a:t>Cno</a:t>
            </a:r>
            <a:r>
              <a:rPr lang="zh-CN" altLang="en-US" sz="2600" smtClean="0"/>
              <a:t>，修课成绩</a:t>
            </a:r>
            <a:r>
              <a:rPr lang="en-US" altLang="zh-CN" sz="2600" smtClean="0"/>
              <a:t>Grade</a:t>
            </a:r>
            <a:r>
              <a:rPr lang="zh-CN" altLang="en-US" sz="2600" smtClean="0"/>
              <a:t>组成，其中</a:t>
            </a:r>
            <a:r>
              <a:rPr lang="en-US" altLang="zh-CN" sz="2600" smtClean="0"/>
              <a:t>(Sno, Cno)</a:t>
            </a:r>
            <a:r>
              <a:rPr lang="zh-CN" altLang="en-US" sz="2600" smtClean="0"/>
              <a:t>为主码。</a:t>
            </a:r>
          </a:p>
          <a:p>
            <a:pPr eaLnBrk="1" hangingPunct="1">
              <a:buFont typeface="Wingdings" pitchFamily="2" charset="2"/>
              <a:buNone/>
            </a:pPr>
            <a:endParaRPr lang="zh-CN" altLang="en-US" sz="2600" smtClean="0"/>
          </a:p>
          <a:p>
            <a:pPr lvl="1" eaLnBrk="1" hangingPunct="1">
              <a:buFont typeface="Wingdings" pitchFamily="2" charset="2"/>
              <a:buNone/>
            </a:pPr>
            <a:r>
              <a:rPr lang="en-US" altLang="zh-CN" sz="2200" smtClean="0"/>
              <a:t>CREATE TABLE SC(</a:t>
            </a:r>
          </a:p>
          <a:p>
            <a:pPr lvl="1" eaLnBrk="1" hangingPunct="1">
              <a:buFont typeface="Wingdings" pitchFamily="2" charset="2"/>
              <a:buNone/>
            </a:pPr>
            <a:r>
              <a:rPr lang="en-US" altLang="zh-CN" sz="2200" smtClean="0"/>
              <a:t>            Sno CHAR(5) ,</a:t>
            </a:r>
          </a:p>
          <a:p>
            <a:pPr lvl="1" eaLnBrk="1" hangingPunct="1">
              <a:buFont typeface="Wingdings" pitchFamily="2" charset="2"/>
              <a:buNone/>
            </a:pPr>
            <a:r>
              <a:rPr lang="en-US" altLang="zh-CN" sz="2200" smtClean="0"/>
              <a:t>            Cno CHAR(3) , </a:t>
            </a:r>
          </a:p>
          <a:p>
            <a:pPr lvl="1" eaLnBrk="1" hangingPunct="1">
              <a:buFont typeface="Wingdings" pitchFamily="2" charset="2"/>
              <a:buNone/>
            </a:pPr>
            <a:r>
              <a:rPr lang="en-US" altLang="zh-CN" sz="2200" smtClean="0"/>
              <a:t>            Grade   int,</a:t>
            </a:r>
          </a:p>
          <a:p>
            <a:pPr lvl="1" eaLnBrk="1" hangingPunct="1">
              <a:buFont typeface="Wingdings" pitchFamily="2" charset="2"/>
              <a:buNone/>
            </a:pPr>
            <a:r>
              <a:rPr lang="en-US" altLang="zh-CN" sz="2200" smtClean="0"/>
              <a:t>            Primary key (Sno, Cno));</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二、修改基本表</a:t>
            </a:r>
          </a:p>
        </p:txBody>
      </p:sp>
      <p:sp>
        <p:nvSpPr>
          <p:cNvPr id="40963" name="Rectangle 3"/>
          <p:cNvSpPr>
            <a:spLocks noGrp="1" noChangeArrowheads="1"/>
          </p:cNvSpPr>
          <p:nvPr>
            <p:ph type="body" idx="1"/>
          </p:nvPr>
        </p:nvSpPr>
        <p:spPr>
          <a:xfrm>
            <a:off x="990600" y="1676400"/>
            <a:ext cx="7772400" cy="4114800"/>
          </a:xfrm>
        </p:spPr>
        <p:txBody>
          <a:bodyPr/>
          <a:lstStyle/>
          <a:p>
            <a:pPr algn="just" eaLnBrk="1" hangingPunct="1">
              <a:lnSpc>
                <a:spcPct val="90000"/>
              </a:lnSpc>
            </a:pPr>
            <a:r>
              <a:rPr lang="zh-CN" altLang="en-US" sz="2600" smtClean="0"/>
              <a:t>语句格式</a:t>
            </a:r>
          </a:p>
          <a:p>
            <a:pPr lvl="1" algn="just" eaLnBrk="1" hangingPunct="1">
              <a:lnSpc>
                <a:spcPct val="90000"/>
              </a:lnSpc>
              <a:buFont typeface="Wingdings" pitchFamily="2" charset="2"/>
              <a:buNone/>
            </a:pPr>
            <a:r>
              <a:rPr lang="en-US" altLang="zh-CN" sz="2200" smtClean="0"/>
              <a:t>ALTER TABLE &lt;</a:t>
            </a:r>
            <a:r>
              <a:rPr lang="zh-CN" altLang="en-US" sz="2200" smtClean="0"/>
              <a:t>表名</a:t>
            </a:r>
            <a:r>
              <a:rPr lang="en-US" altLang="zh-CN" sz="2200" smtClean="0"/>
              <a:t>&gt;</a:t>
            </a:r>
          </a:p>
          <a:p>
            <a:pPr lvl="2" algn="just" eaLnBrk="1" hangingPunct="1">
              <a:lnSpc>
                <a:spcPct val="90000"/>
              </a:lnSpc>
              <a:buFont typeface="Wingdings" pitchFamily="2" charset="2"/>
              <a:buNone/>
            </a:pPr>
            <a:r>
              <a:rPr lang="en-US" altLang="zh-CN" smtClean="0"/>
              <a:t>[ ADD &lt;</a:t>
            </a:r>
            <a:r>
              <a:rPr lang="zh-CN" altLang="en-US" smtClean="0"/>
              <a:t>新列名</a:t>
            </a:r>
            <a:r>
              <a:rPr lang="en-US" altLang="zh-CN" smtClean="0"/>
              <a:t>&gt; &lt;</a:t>
            </a:r>
            <a:r>
              <a:rPr lang="zh-CN" altLang="en-US" smtClean="0"/>
              <a:t>数据类型</a:t>
            </a:r>
            <a:r>
              <a:rPr lang="en-US" altLang="zh-CN" smtClean="0"/>
              <a:t>&gt; [ </a:t>
            </a:r>
            <a:r>
              <a:rPr lang="zh-CN" altLang="en-US" smtClean="0"/>
              <a:t>完整性约束 </a:t>
            </a:r>
            <a:r>
              <a:rPr lang="en-US" altLang="zh-CN" smtClean="0"/>
              <a:t>] ]</a:t>
            </a:r>
          </a:p>
          <a:p>
            <a:pPr lvl="2" algn="just" eaLnBrk="1" hangingPunct="1">
              <a:lnSpc>
                <a:spcPct val="90000"/>
              </a:lnSpc>
              <a:buFont typeface="Wingdings" pitchFamily="2" charset="2"/>
              <a:buNone/>
            </a:pPr>
            <a:r>
              <a:rPr lang="en-US" altLang="zh-CN" smtClean="0"/>
              <a:t>[ DROP &lt;</a:t>
            </a:r>
            <a:r>
              <a:rPr lang="zh-CN" altLang="en-US" smtClean="0"/>
              <a:t>完整性约束名</a:t>
            </a:r>
            <a:r>
              <a:rPr lang="en-US" altLang="zh-CN" smtClean="0"/>
              <a:t>&gt; ]</a:t>
            </a:r>
          </a:p>
          <a:p>
            <a:pPr lvl="2" algn="just" eaLnBrk="1" hangingPunct="1">
              <a:lnSpc>
                <a:spcPct val="90000"/>
              </a:lnSpc>
              <a:buFont typeface="Wingdings" pitchFamily="2" charset="2"/>
              <a:buNone/>
            </a:pPr>
            <a:r>
              <a:rPr lang="en-US" altLang="zh-CN" smtClean="0"/>
              <a:t>[ MODIFY &lt;</a:t>
            </a:r>
            <a:r>
              <a:rPr lang="zh-CN" altLang="en-US" smtClean="0"/>
              <a:t>列名</a:t>
            </a:r>
            <a:r>
              <a:rPr lang="en-US" altLang="zh-CN" smtClean="0"/>
              <a:t>&gt; &lt;</a:t>
            </a:r>
            <a:r>
              <a:rPr lang="zh-CN" altLang="en-US" smtClean="0"/>
              <a:t>数据类型</a:t>
            </a:r>
            <a:r>
              <a:rPr lang="en-US" altLang="zh-CN" smtClean="0"/>
              <a:t>&gt; ]</a:t>
            </a:r>
            <a:r>
              <a:rPr lang="zh-CN" altLang="en-US" smtClean="0"/>
              <a:t>；</a:t>
            </a:r>
          </a:p>
          <a:p>
            <a:pPr lvl="2" algn="just" eaLnBrk="1" hangingPunct="1">
              <a:lnSpc>
                <a:spcPct val="90000"/>
              </a:lnSpc>
              <a:buFont typeface="Wingdings" pitchFamily="2" charset="2"/>
              <a:buNone/>
            </a:pPr>
            <a:endParaRPr lang="zh-CN" altLang="en-US" sz="2000" smtClean="0"/>
          </a:p>
          <a:p>
            <a:pPr lvl="1" algn="just" eaLnBrk="1" hangingPunct="1">
              <a:lnSpc>
                <a:spcPct val="90000"/>
              </a:lnSpc>
            </a:pPr>
            <a:r>
              <a:rPr lang="en-US" altLang="zh-CN" smtClean="0">
                <a:solidFill>
                  <a:schemeClr val="accent2"/>
                </a:solidFill>
              </a:rPr>
              <a:t>&lt;</a:t>
            </a:r>
            <a:r>
              <a:rPr lang="zh-CN" altLang="en-US" smtClean="0">
                <a:solidFill>
                  <a:schemeClr val="accent2"/>
                </a:solidFill>
              </a:rPr>
              <a:t>表名</a:t>
            </a:r>
            <a:r>
              <a:rPr lang="en-US" altLang="zh-CN" smtClean="0">
                <a:solidFill>
                  <a:schemeClr val="accent2"/>
                </a:solidFill>
              </a:rPr>
              <a:t>&gt;</a:t>
            </a:r>
            <a:r>
              <a:rPr lang="zh-CN" altLang="en-US" smtClean="0"/>
              <a:t>：要修改的基本表</a:t>
            </a:r>
          </a:p>
          <a:p>
            <a:pPr lvl="1" algn="just" eaLnBrk="1" hangingPunct="1">
              <a:lnSpc>
                <a:spcPct val="90000"/>
              </a:lnSpc>
            </a:pPr>
            <a:r>
              <a:rPr lang="en-US" altLang="zh-CN" smtClean="0">
                <a:solidFill>
                  <a:schemeClr val="accent2"/>
                </a:solidFill>
              </a:rPr>
              <a:t>ADD</a:t>
            </a:r>
            <a:r>
              <a:rPr lang="zh-CN" altLang="en-US" smtClean="0">
                <a:solidFill>
                  <a:schemeClr val="accent2"/>
                </a:solidFill>
              </a:rPr>
              <a:t>子句</a:t>
            </a:r>
            <a:r>
              <a:rPr lang="zh-CN" altLang="en-US" smtClean="0"/>
              <a:t>：增加新列和新的完整性约束条件</a:t>
            </a:r>
          </a:p>
          <a:p>
            <a:pPr lvl="1" algn="just" eaLnBrk="1" hangingPunct="1">
              <a:lnSpc>
                <a:spcPct val="90000"/>
              </a:lnSpc>
            </a:pPr>
            <a:r>
              <a:rPr lang="en-US" altLang="zh-CN" smtClean="0">
                <a:solidFill>
                  <a:schemeClr val="accent2"/>
                </a:solidFill>
              </a:rPr>
              <a:t>DROP</a:t>
            </a:r>
            <a:r>
              <a:rPr lang="zh-CN" altLang="en-US" smtClean="0">
                <a:solidFill>
                  <a:schemeClr val="accent2"/>
                </a:solidFill>
              </a:rPr>
              <a:t>子句</a:t>
            </a:r>
            <a:r>
              <a:rPr lang="zh-CN" altLang="en-US" smtClean="0"/>
              <a:t>：删除指定的完整性约束条件</a:t>
            </a:r>
          </a:p>
          <a:p>
            <a:pPr lvl="1" algn="just" eaLnBrk="1" hangingPunct="1">
              <a:lnSpc>
                <a:spcPct val="90000"/>
              </a:lnSpc>
            </a:pPr>
            <a:r>
              <a:rPr lang="en-US" altLang="zh-CN" smtClean="0">
                <a:solidFill>
                  <a:schemeClr val="accent2"/>
                </a:solidFill>
              </a:rPr>
              <a:t>MODIFY</a:t>
            </a:r>
            <a:r>
              <a:rPr lang="zh-CN" altLang="en-US" smtClean="0">
                <a:solidFill>
                  <a:schemeClr val="accent2"/>
                </a:solidFill>
              </a:rPr>
              <a:t>子句</a:t>
            </a:r>
            <a:r>
              <a:rPr lang="zh-CN" altLang="en-US" smtClean="0"/>
              <a:t>：用于修改列名和数据类型</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二、修改基本表</a:t>
            </a:r>
          </a:p>
        </p:txBody>
      </p:sp>
      <p:sp>
        <p:nvSpPr>
          <p:cNvPr id="41987" name="Rectangle 3"/>
          <p:cNvSpPr>
            <a:spLocks noGrp="1" noChangeArrowheads="1"/>
          </p:cNvSpPr>
          <p:nvPr>
            <p:ph type="body" idx="1"/>
          </p:nvPr>
        </p:nvSpPr>
        <p:spPr>
          <a:xfrm>
            <a:off x="990600" y="1676400"/>
            <a:ext cx="7772400" cy="4114800"/>
          </a:xfrm>
        </p:spPr>
        <p:txBody>
          <a:bodyPr/>
          <a:lstStyle/>
          <a:p>
            <a:pPr algn="just" eaLnBrk="1" hangingPunct="1">
              <a:lnSpc>
                <a:spcPct val="90000"/>
              </a:lnSpc>
            </a:pPr>
            <a:r>
              <a:rPr lang="zh-CN" altLang="en-US" sz="2600" smtClean="0"/>
              <a:t>语句格式（续）</a:t>
            </a:r>
          </a:p>
          <a:p>
            <a:pPr lvl="1" algn="just" eaLnBrk="1" hangingPunct="1">
              <a:lnSpc>
                <a:spcPct val="90000"/>
              </a:lnSpc>
              <a:buFont typeface="Wingdings" pitchFamily="2" charset="2"/>
              <a:buNone/>
            </a:pPr>
            <a:endParaRPr lang="zh-CN" altLang="en-US" sz="2200" smtClean="0"/>
          </a:p>
          <a:p>
            <a:pPr lvl="1" algn="just" eaLnBrk="1" hangingPunct="1">
              <a:lnSpc>
                <a:spcPct val="90000"/>
              </a:lnSpc>
            </a:pPr>
            <a:r>
              <a:rPr lang="zh-CN" altLang="en-US" smtClean="0"/>
              <a:t>只能间接删除属性列</a:t>
            </a:r>
            <a:endParaRPr lang="zh-CN" altLang="en-US" sz="2200" smtClean="0"/>
          </a:p>
          <a:p>
            <a:pPr lvl="2" algn="just" eaLnBrk="1" hangingPunct="1">
              <a:lnSpc>
                <a:spcPct val="90000"/>
              </a:lnSpc>
            </a:pPr>
            <a:r>
              <a:rPr lang="zh-CN" altLang="en-US" sz="2600" smtClean="0"/>
              <a:t>把表中要保留的列及其内容复制到一个新表中</a:t>
            </a:r>
          </a:p>
          <a:p>
            <a:pPr lvl="2" algn="just" eaLnBrk="1" hangingPunct="1">
              <a:lnSpc>
                <a:spcPct val="90000"/>
              </a:lnSpc>
            </a:pPr>
            <a:r>
              <a:rPr lang="zh-CN" altLang="en-US" sz="2600" smtClean="0"/>
              <a:t>删除原表</a:t>
            </a:r>
          </a:p>
          <a:p>
            <a:pPr lvl="2" algn="just" eaLnBrk="1" hangingPunct="1">
              <a:lnSpc>
                <a:spcPct val="90000"/>
              </a:lnSpc>
            </a:pPr>
            <a:r>
              <a:rPr lang="zh-CN" altLang="en-US" sz="2600" smtClean="0"/>
              <a:t>再将新表重命名为原表名</a:t>
            </a:r>
          </a:p>
          <a:p>
            <a:pPr lvl="1" algn="just" eaLnBrk="1" hangingPunct="1">
              <a:lnSpc>
                <a:spcPct val="90000"/>
              </a:lnSpc>
            </a:pPr>
            <a:r>
              <a:rPr lang="zh-CN" altLang="en-US" smtClean="0"/>
              <a:t>不能修改完整性约束</a:t>
            </a:r>
          </a:p>
          <a:p>
            <a:pPr lvl="1" algn="just" eaLnBrk="1" hangingPunct="1">
              <a:lnSpc>
                <a:spcPct val="90000"/>
              </a:lnSpc>
            </a:pPr>
            <a:r>
              <a:rPr lang="zh-CN" altLang="en-US" smtClean="0"/>
              <a:t>不能为已有列增加完整性约束</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400" smtClean="0"/>
              <a:t>关系数据库标准语言</a:t>
            </a:r>
            <a:r>
              <a:rPr lang="en-US" altLang="zh-CN" sz="3400" smtClean="0">
                <a:cs typeface="Times New Roman" pitchFamily="18" charset="0"/>
              </a:rPr>
              <a:t>SQL(</a:t>
            </a:r>
            <a:r>
              <a:rPr lang="zh-CN" altLang="en-US" sz="3400" smtClean="0"/>
              <a:t>续</a:t>
            </a:r>
            <a:r>
              <a:rPr lang="en-US" altLang="zh-CN" sz="3400" smtClean="0">
                <a:cs typeface="Times New Roman" pitchFamily="18" charset="0"/>
              </a:rPr>
              <a:t>)</a:t>
            </a:r>
          </a:p>
        </p:txBody>
      </p:sp>
      <p:sp>
        <p:nvSpPr>
          <p:cNvPr id="6147" name="Rectangle 3"/>
          <p:cNvSpPr>
            <a:spLocks noGrp="1" noChangeArrowheads="1"/>
          </p:cNvSpPr>
          <p:nvPr>
            <p:ph type="body" idx="1"/>
          </p:nvPr>
        </p:nvSpPr>
        <p:spPr/>
        <p:txBody>
          <a:bodyPr/>
          <a:lstStyle/>
          <a:p>
            <a:pPr algn="just" eaLnBrk="1" hangingPunct="1">
              <a:lnSpc>
                <a:spcPct val="90000"/>
              </a:lnSpc>
            </a:pPr>
            <a:r>
              <a:rPr lang="en-US" altLang="zh-CN" sz="2600" smtClean="0"/>
              <a:t>SQL</a:t>
            </a:r>
            <a:r>
              <a:rPr lang="zh-CN" altLang="en-US" sz="2600" smtClean="0"/>
              <a:t>标准</a:t>
            </a:r>
          </a:p>
          <a:p>
            <a:pPr lvl="1" algn="just" eaLnBrk="1" hangingPunct="1">
              <a:lnSpc>
                <a:spcPct val="90000"/>
              </a:lnSpc>
            </a:pPr>
            <a:r>
              <a:rPr lang="en-US" altLang="zh-CN" sz="2200" smtClean="0"/>
              <a:t>SQL-86</a:t>
            </a:r>
          </a:p>
          <a:p>
            <a:pPr lvl="2" algn="just" eaLnBrk="1" hangingPunct="1">
              <a:lnSpc>
                <a:spcPct val="90000"/>
              </a:lnSpc>
            </a:pPr>
            <a:r>
              <a:rPr lang="zh-CN" altLang="en-US" smtClean="0"/>
              <a:t>第一个</a:t>
            </a:r>
            <a:r>
              <a:rPr lang="en-US" altLang="zh-CN" smtClean="0"/>
              <a:t>SQL</a:t>
            </a:r>
            <a:r>
              <a:rPr lang="zh-CN" altLang="en-US" smtClean="0"/>
              <a:t>标准</a:t>
            </a:r>
          </a:p>
          <a:p>
            <a:pPr lvl="2" algn="just" eaLnBrk="1" hangingPunct="1">
              <a:lnSpc>
                <a:spcPct val="90000"/>
              </a:lnSpc>
            </a:pPr>
            <a:r>
              <a:rPr lang="zh-CN" altLang="en-US" smtClean="0"/>
              <a:t>由美国国家标准局（</a:t>
            </a:r>
            <a:r>
              <a:rPr lang="en-US" altLang="zh-CN" smtClean="0"/>
              <a:t>American National Standard Institute</a:t>
            </a:r>
            <a:r>
              <a:rPr lang="zh-CN" altLang="en-US" smtClean="0"/>
              <a:t>，简称</a:t>
            </a:r>
            <a:r>
              <a:rPr lang="en-US" altLang="zh-CN" smtClean="0"/>
              <a:t>ANSI</a:t>
            </a:r>
            <a:r>
              <a:rPr lang="zh-CN" altLang="en-US" smtClean="0"/>
              <a:t>）公布</a:t>
            </a:r>
          </a:p>
          <a:p>
            <a:pPr lvl="2" algn="just" eaLnBrk="1" hangingPunct="1">
              <a:lnSpc>
                <a:spcPct val="90000"/>
              </a:lnSpc>
            </a:pPr>
            <a:r>
              <a:rPr lang="en-US" altLang="zh-CN" smtClean="0"/>
              <a:t>1987</a:t>
            </a:r>
            <a:r>
              <a:rPr lang="zh-CN" altLang="en-US" smtClean="0"/>
              <a:t>年国际标准化组织（</a:t>
            </a:r>
            <a:r>
              <a:rPr lang="en-US" altLang="zh-CN" smtClean="0"/>
              <a:t>International Organization for Standardization</a:t>
            </a:r>
            <a:r>
              <a:rPr lang="zh-CN" altLang="en-US" smtClean="0"/>
              <a:t>，简称</a:t>
            </a:r>
            <a:r>
              <a:rPr lang="en-US" altLang="zh-CN" smtClean="0"/>
              <a:t>ISO</a:t>
            </a:r>
            <a:r>
              <a:rPr lang="zh-CN" altLang="en-US" smtClean="0"/>
              <a:t>）通过</a:t>
            </a:r>
            <a:endParaRPr lang="zh-CN" altLang="en-US" sz="2000" smtClean="0"/>
          </a:p>
          <a:p>
            <a:pPr lvl="1" algn="just" eaLnBrk="1" hangingPunct="1">
              <a:lnSpc>
                <a:spcPct val="90000"/>
              </a:lnSpc>
            </a:pPr>
            <a:r>
              <a:rPr lang="en-US" altLang="zh-CN" sz="2200" smtClean="0"/>
              <a:t>SQL-89</a:t>
            </a:r>
          </a:p>
          <a:p>
            <a:pPr lvl="1" algn="just" eaLnBrk="1" hangingPunct="1">
              <a:lnSpc>
                <a:spcPct val="90000"/>
              </a:lnSpc>
            </a:pPr>
            <a:r>
              <a:rPr lang="en-US" altLang="zh-CN" sz="2200" smtClean="0"/>
              <a:t>SQL-92</a:t>
            </a:r>
          </a:p>
          <a:p>
            <a:pPr lvl="1" algn="just" eaLnBrk="1" hangingPunct="1">
              <a:lnSpc>
                <a:spcPct val="90000"/>
              </a:lnSpc>
            </a:pPr>
            <a:r>
              <a:rPr lang="en-US" altLang="zh-CN" sz="2200" smtClean="0"/>
              <a:t>SQL3</a:t>
            </a:r>
            <a:r>
              <a:rPr lang="zh-CN" altLang="en-US" sz="2200" smtClean="0"/>
              <a:t>（</a:t>
            </a:r>
            <a:r>
              <a:rPr lang="en-US" altLang="zh-CN" sz="2200" smtClean="0"/>
              <a:t>99</a:t>
            </a:r>
            <a:r>
              <a:rPr lang="zh-CN" altLang="en-US" sz="2200" smtClean="0"/>
              <a:t>）</a:t>
            </a:r>
            <a:endParaRPr lang="en-US" altLang="zh-CN" sz="2200" smtClean="0"/>
          </a:p>
          <a:p>
            <a:pPr lvl="1" algn="just" eaLnBrk="1" hangingPunct="1">
              <a:lnSpc>
                <a:spcPct val="90000"/>
              </a:lnSpc>
            </a:pPr>
            <a:r>
              <a:rPr lang="en-US" altLang="zh-CN" sz="2200" smtClean="0"/>
              <a:t>SQL 2003</a:t>
            </a:r>
            <a:r>
              <a:rPr lang="zh-CN" altLang="en-US" sz="2200" smtClean="0"/>
              <a:t>，</a:t>
            </a:r>
            <a:r>
              <a:rPr lang="en-US" altLang="zh-CN" sz="2200" smtClean="0"/>
              <a:t>SQL 2008</a:t>
            </a:r>
            <a:r>
              <a:rPr lang="zh-CN" altLang="en-US" sz="2200" smtClean="0"/>
              <a:t>，</a:t>
            </a:r>
            <a:r>
              <a:rPr lang="en-US" altLang="zh-CN" sz="2200" smtClean="0"/>
              <a:t>SQL 2011</a:t>
            </a:r>
          </a:p>
          <a:p>
            <a:pPr lvl="1" algn="just" eaLnBrk="1" hangingPunct="1">
              <a:lnSpc>
                <a:spcPct val="90000"/>
              </a:lnSpc>
            </a:pPr>
            <a:endParaRPr lang="en-US" altLang="zh-CN" sz="22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例题 </a:t>
            </a:r>
          </a:p>
        </p:txBody>
      </p:sp>
      <p:sp>
        <p:nvSpPr>
          <p:cNvPr id="43011" name="Rectangle 3"/>
          <p:cNvSpPr>
            <a:spLocks noGrp="1" noChangeArrowheads="1"/>
          </p:cNvSpPr>
          <p:nvPr>
            <p:ph type="body" idx="1"/>
          </p:nvPr>
        </p:nvSpPr>
        <p:spPr/>
        <p:txBody>
          <a:bodyPr/>
          <a:lstStyle/>
          <a:p>
            <a:pPr algn="just" eaLnBrk="1" hangingPunct="1">
              <a:lnSpc>
                <a:spcPct val="110000"/>
              </a:lnSpc>
              <a:buFont typeface="Wingdings" pitchFamily="2" charset="2"/>
              <a:buNone/>
            </a:pPr>
            <a:r>
              <a:rPr lang="en-US" altLang="zh-CN" sz="2600" smtClean="0"/>
              <a:t>[</a:t>
            </a:r>
            <a:r>
              <a:rPr lang="zh-CN" altLang="en-US" sz="2600" smtClean="0"/>
              <a:t>例</a:t>
            </a:r>
            <a:r>
              <a:rPr lang="en-US" altLang="zh-CN" sz="2600" smtClean="0"/>
              <a:t>2]  </a:t>
            </a:r>
            <a:r>
              <a:rPr lang="zh-CN" altLang="en-US" sz="2600" smtClean="0"/>
              <a:t>向</a:t>
            </a:r>
            <a:r>
              <a:rPr lang="en-US" altLang="zh-CN" sz="2600" smtClean="0"/>
              <a:t>Student</a:t>
            </a:r>
            <a:r>
              <a:rPr lang="zh-CN" altLang="en-US" sz="2600" smtClean="0"/>
              <a:t>表增加</a:t>
            </a:r>
            <a:r>
              <a:rPr lang="zh-CN" altLang="en-US" sz="2600" smtClean="0">
                <a:latin typeface="Courier New" pitchFamily="49" charset="0"/>
              </a:rPr>
              <a:t>“</a:t>
            </a:r>
            <a:r>
              <a:rPr lang="zh-CN" altLang="en-US" sz="2600" smtClean="0"/>
              <a:t>入学时间</a:t>
            </a:r>
            <a:r>
              <a:rPr lang="zh-CN" altLang="en-US" sz="2600" smtClean="0">
                <a:latin typeface="Courier New" pitchFamily="49" charset="0"/>
              </a:rPr>
              <a:t>”</a:t>
            </a:r>
            <a:r>
              <a:rPr lang="zh-CN" altLang="en-US" sz="2600" smtClean="0"/>
              <a:t>列，其数据类型为日期型。</a:t>
            </a:r>
          </a:p>
          <a:p>
            <a:pPr lvl="4" algn="just" eaLnBrk="1" hangingPunct="1">
              <a:lnSpc>
                <a:spcPct val="130000"/>
              </a:lnSpc>
              <a:buFont typeface="Wingdings" pitchFamily="2" charset="2"/>
              <a:buNone/>
            </a:pPr>
            <a:endParaRPr lang="zh-CN" altLang="en-US" sz="1800" smtClean="0"/>
          </a:p>
          <a:p>
            <a:pPr lvl="1" algn="just" eaLnBrk="1" hangingPunct="1">
              <a:lnSpc>
                <a:spcPct val="130000"/>
              </a:lnSpc>
              <a:buFont typeface="Wingdings" pitchFamily="2" charset="2"/>
              <a:buNone/>
            </a:pPr>
            <a:r>
              <a:rPr lang="zh-CN" altLang="en-US" sz="2200" smtClean="0"/>
              <a:t>     </a:t>
            </a:r>
            <a:r>
              <a:rPr lang="en-US" altLang="zh-CN" sz="2200" smtClean="0"/>
              <a:t>ALTER TABLE Student ADD Scome DATE</a:t>
            </a:r>
            <a:r>
              <a:rPr lang="zh-CN" altLang="en-US" sz="2200" smtClean="0"/>
              <a:t>；</a:t>
            </a:r>
          </a:p>
          <a:p>
            <a:pPr lvl="4" algn="ctr" eaLnBrk="1" hangingPunct="1">
              <a:lnSpc>
                <a:spcPct val="130000"/>
              </a:lnSpc>
              <a:buFont typeface="Wingdings" pitchFamily="2" charset="2"/>
              <a:buNone/>
            </a:pPr>
            <a:endParaRPr lang="zh-CN" altLang="en-US" sz="1800" smtClean="0"/>
          </a:p>
          <a:p>
            <a:pPr lvl="1" algn="just" eaLnBrk="1" hangingPunct="1">
              <a:lnSpc>
                <a:spcPct val="130000"/>
              </a:lnSpc>
            </a:pPr>
            <a:r>
              <a:rPr lang="zh-CN" altLang="en-US" sz="2200" smtClean="0"/>
              <a:t>不论基本表中原来是否已有数据，新增加的列一律为空值。</a:t>
            </a:r>
            <a:r>
              <a:rPr lang="zh-CN" altLang="en-US" sz="2200" smtClean="0">
                <a:latin typeface="Courier New" pitchFamily="49" charset="0"/>
              </a:rPr>
              <a:t> </a:t>
            </a:r>
            <a:endParaRPr lang="zh-CN" altLang="en-US" sz="2200" smtClean="0"/>
          </a:p>
          <a:p>
            <a:pPr lvl="1" algn="just" eaLnBrk="1" hangingPunct="1">
              <a:lnSpc>
                <a:spcPct val="120000"/>
              </a:lnSpc>
            </a:pPr>
            <a:r>
              <a:rPr lang="zh-CN" altLang="en-US" sz="2200" smtClean="0"/>
              <a:t>如果基本表中原来已有数据，新增列不可有</a:t>
            </a:r>
            <a:r>
              <a:rPr lang="en-US" altLang="zh-CN" sz="2200" smtClean="0"/>
              <a:t>NOT NULL</a:t>
            </a:r>
            <a:r>
              <a:rPr lang="zh-CN" altLang="en-US" sz="2200" smtClean="0"/>
              <a:t>约束</a:t>
            </a:r>
          </a:p>
          <a:p>
            <a:pPr algn="just" eaLnBrk="1" hangingPunct="1">
              <a:lnSpc>
                <a:spcPct val="90000"/>
              </a:lnSpc>
              <a:buFont typeface="Wingdings" pitchFamily="2" charset="2"/>
              <a:buNone/>
            </a:pPr>
            <a:endParaRPr lang="en-US" altLang="zh-CN" sz="26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例题 </a:t>
            </a:r>
          </a:p>
        </p:txBody>
      </p:sp>
      <p:sp>
        <p:nvSpPr>
          <p:cNvPr id="44035" name="Rectangle 3"/>
          <p:cNvSpPr>
            <a:spLocks noGrp="1" noChangeArrowheads="1"/>
          </p:cNvSpPr>
          <p:nvPr>
            <p:ph type="body" idx="1"/>
          </p:nvPr>
        </p:nvSpPr>
        <p:spPr/>
        <p:txBody>
          <a:bodyPr/>
          <a:lstStyle/>
          <a:p>
            <a:pPr algn="just" eaLnBrk="1" hangingPunct="1">
              <a:lnSpc>
                <a:spcPct val="90000"/>
              </a:lnSpc>
              <a:buFont typeface="Wingdings" pitchFamily="2" charset="2"/>
              <a:buNone/>
            </a:pPr>
            <a:endParaRPr lang="en-US" altLang="zh-CN" sz="2600" smtClean="0"/>
          </a:p>
          <a:p>
            <a:pPr algn="just" eaLnBrk="1" hangingPunct="1">
              <a:lnSpc>
                <a:spcPct val="130000"/>
              </a:lnSpc>
              <a:buFont typeface="Wingdings" pitchFamily="2" charset="2"/>
              <a:buNone/>
            </a:pPr>
            <a:r>
              <a:rPr lang="en-US" altLang="zh-CN" sz="2600" smtClean="0"/>
              <a:t>[</a:t>
            </a:r>
            <a:r>
              <a:rPr lang="zh-CN" altLang="en-US" sz="2600" smtClean="0"/>
              <a:t>例</a:t>
            </a:r>
            <a:r>
              <a:rPr lang="en-US" altLang="zh-CN" sz="2600" smtClean="0"/>
              <a:t>3]  </a:t>
            </a:r>
            <a:r>
              <a:rPr lang="zh-CN" altLang="en-US" sz="2600" smtClean="0"/>
              <a:t>将年龄的数据类型改为半字长整数。</a:t>
            </a:r>
          </a:p>
          <a:p>
            <a:pPr lvl="4" algn="just" eaLnBrk="1" hangingPunct="1">
              <a:lnSpc>
                <a:spcPct val="130000"/>
              </a:lnSpc>
              <a:buFont typeface="Wingdings" pitchFamily="2" charset="2"/>
              <a:buNone/>
            </a:pPr>
            <a:endParaRPr lang="zh-CN" altLang="en-US" sz="1800" smtClean="0"/>
          </a:p>
          <a:p>
            <a:pPr lvl="1" algn="just" eaLnBrk="1" hangingPunct="1">
              <a:lnSpc>
                <a:spcPct val="130000"/>
              </a:lnSpc>
              <a:buFont typeface="Wingdings" pitchFamily="2" charset="2"/>
              <a:buNone/>
            </a:pPr>
            <a:r>
              <a:rPr lang="zh-CN" altLang="en-US" sz="2200" smtClean="0"/>
              <a:t> </a:t>
            </a:r>
            <a:r>
              <a:rPr lang="en-US" altLang="zh-CN" sz="2200" smtClean="0"/>
              <a:t>ALTER TABLE Student MODIFY Sage SMALLINT</a:t>
            </a:r>
            <a:r>
              <a:rPr lang="zh-CN" altLang="en-US" sz="2200" smtClean="0"/>
              <a:t>；</a:t>
            </a:r>
          </a:p>
          <a:p>
            <a:pPr lvl="4" algn="just" eaLnBrk="1" hangingPunct="1">
              <a:lnSpc>
                <a:spcPct val="130000"/>
              </a:lnSpc>
              <a:buFont typeface="Wingdings" pitchFamily="2" charset="2"/>
              <a:buNone/>
            </a:pPr>
            <a:endParaRPr lang="zh-CN" altLang="en-US" sz="1800" smtClean="0"/>
          </a:p>
          <a:p>
            <a:pPr lvl="1" algn="just" eaLnBrk="1" hangingPunct="1">
              <a:lnSpc>
                <a:spcPct val="130000"/>
              </a:lnSpc>
            </a:pPr>
            <a:r>
              <a:rPr lang="zh-CN" altLang="en-US" sz="2200" smtClean="0"/>
              <a:t>注：修改原有的列定义有可能会破坏已有数据。</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例题 </a:t>
            </a:r>
          </a:p>
        </p:txBody>
      </p:sp>
      <p:sp>
        <p:nvSpPr>
          <p:cNvPr id="45059" name="Rectangle 3"/>
          <p:cNvSpPr>
            <a:spLocks noGrp="1" noChangeArrowheads="1"/>
          </p:cNvSpPr>
          <p:nvPr>
            <p:ph type="body" idx="1"/>
          </p:nvPr>
        </p:nvSpPr>
        <p:spPr/>
        <p:txBody>
          <a:bodyPr/>
          <a:lstStyle/>
          <a:p>
            <a:pPr algn="just" eaLnBrk="1" hangingPunct="1">
              <a:lnSpc>
                <a:spcPct val="90000"/>
              </a:lnSpc>
              <a:buFont typeface="Wingdings" pitchFamily="2" charset="2"/>
              <a:buNone/>
            </a:pPr>
            <a:endParaRPr lang="en-US" altLang="zh-CN" sz="2600" smtClean="0"/>
          </a:p>
          <a:p>
            <a:pPr algn="just" eaLnBrk="1" hangingPunct="1">
              <a:lnSpc>
                <a:spcPct val="200000"/>
              </a:lnSpc>
              <a:buFont typeface="Wingdings" pitchFamily="2" charset="2"/>
              <a:buNone/>
            </a:pPr>
            <a:r>
              <a:rPr lang="en-US" altLang="zh-CN" sz="2600" smtClean="0"/>
              <a:t>[</a:t>
            </a:r>
            <a:r>
              <a:rPr lang="zh-CN" altLang="en-US" sz="2600" smtClean="0"/>
              <a:t>例</a:t>
            </a:r>
            <a:r>
              <a:rPr lang="en-US" altLang="zh-CN" sz="2600" smtClean="0"/>
              <a:t>4]  </a:t>
            </a:r>
            <a:r>
              <a:rPr lang="zh-CN" altLang="en-US" sz="2600" smtClean="0"/>
              <a:t>删除学生姓名必须取唯一值的约束。</a:t>
            </a:r>
          </a:p>
          <a:p>
            <a:pPr lvl="1" eaLnBrk="1" hangingPunct="1">
              <a:lnSpc>
                <a:spcPct val="200000"/>
              </a:lnSpc>
              <a:buFont typeface="Wingdings" pitchFamily="2" charset="2"/>
              <a:buNone/>
            </a:pPr>
            <a:r>
              <a:rPr lang="zh-CN" altLang="en-US" sz="2200" smtClean="0"/>
              <a:t>		</a:t>
            </a:r>
            <a:r>
              <a:rPr lang="en-US" altLang="zh-CN" sz="2200" smtClean="0"/>
              <a:t>ALTER TABLE Student DROP UNIQUE(Sname)</a:t>
            </a:r>
            <a:r>
              <a:rPr lang="zh-CN" altLang="en-US" sz="2200"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三、删除基本表 </a:t>
            </a:r>
          </a:p>
        </p:txBody>
      </p:sp>
      <p:sp>
        <p:nvSpPr>
          <p:cNvPr id="46083" name="Rectangle 3"/>
          <p:cNvSpPr>
            <a:spLocks noGrp="1" noChangeArrowheads="1"/>
          </p:cNvSpPr>
          <p:nvPr>
            <p:ph type="body" idx="1"/>
          </p:nvPr>
        </p:nvSpPr>
        <p:spPr/>
        <p:txBody>
          <a:bodyPr/>
          <a:lstStyle/>
          <a:p>
            <a:pPr algn="just" eaLnBrk="1" hangingPunct="1">
              <a:lnSpc>
                <a:spcPct val="90000"/>
              </a:lnSpc>
            </a:pPr>
            <a:r>
              <a:rPr lang="zh-CN" altLang="en-US" smtClean="0"/>
              <a:t>语句格式</a:t>
            </a:r>
          </a:p>
          <a:p>
            <a:pPr algn="just" eaLnBrk="1" hangingPunct="1">
              <a:lnSpc>
                <a:spcPct val="90000"/>
              </a:lnSpc>
              <a:buFont typeface="Wingdings" pitchFamily="2" charset="2"/>
              <a:buNone/>
            </a:pPr>
            <a:r>
              <a:rPr lang="zh-CN" altLang="en-US" smtClean="0"/>
              <a:t>	</a:t>
            </a:r>
            <a:r>
              <a:rPr lang="en-US" altLang="zh-CN" smtClean="0"/>
              <a:t>DROP TABLE &lt;</a:t>
            </a:r>
            <a:r>
              <a:rPr lang="zh-CN" altLang="en-US" smtClean="0"/>
              <a:t>表名</a:t>
            </a:r>
            <a:r>
              <a:rPr lang="en-US" altLang="zh-CN" smtClean="0"/>
              <a:t>&gt;;</a:t>
            </a:r>
          </a:p>
          <a:p>
            <a:pPr lvl="1" algn="just" eaLnBrk="1" hangingPunct="1">
              <a:lnSpc>
                <a:spcPct val="90000"/>
              </a:lnSpc>
              <a:spcBef>
                <a:spcPct val="60000"/>
              </a:spcBef>
            </a:pPr>
            <a:r>
              <a:rPr lang="zh-CN" altLang="en-US" smtClean="0"/>
              <a:t>系统从数据字典中删去</a:t>
            </a:r>
            <a:r>
              <a:rPr lang="en-US" altLang="zh-CN" smtClean="0"/>
              <a:t>:</a:t>
            </a:r>
          </a:p>
          <a:p>
            <a:pPr lvl="2" eaLnBrk="1" hangingPunct="1">
              <a:lnSpc>
                <a:spcPct val="90000"/>
              </a:lnSpc>
            </a:pPr>
            <a:r>
              <a:rPr lang="zh-CN" altLang="en-US" smtClean="0"/>
              <a:t>该基本表的描述</a:t>
            </a:r>
          </a:p>
          <a:p>
            <a:pPr lvl="2" eaLnBrk="1" hangingPunct="1">
              <a:lnSpc>
                <a:spcPct val="90000"/>
              </a:lnSpc>
            </a:pPr>
            <a:r>
              <a:rPr lang="zh-CN" altLang="en-US" smtClean="0"/>
              <a:t>该基本表上的所有索引的描述</a:t>
            </a:r>
          </a:p>
          <a:p>
            <a:pPr lvl="1" algn="just" eaLnBrk="1" hangingPunct="1">
              <a:lnSpc>
                <a:spcPct val="90000"/>
              </a:lnSpc>
              <a:spcBef>
                <a:spcPct val="60000"/>
              </a:spcBef>
            </a:pPr>
            <a:r>
              <a:rPr lang="zh-CN" altLang="en-US" smtClean="0"/>
              <a:t>系统从文件中删去表中的数据</a:t>
            </a:r>
          </a:p>
          <a:p>
            <a:pPr lvl="1" algn="just" eaLnBrk="1" hangingPunct="1">
              <a:lnSpc>
                <a:spcPct val="90000"/>
              </a:lnSpc>
              <a:spcBef>
                <a:spcPct val="60000"/>
              </a:spcBef>
            </a:pPr>
            <a:r>
              <a:rPr lang="zh-CN" altLang="en-US" smtClean="0"/>
              <a:t>表上的视图往往仍然保留，但无法引用</a:t>
            </a:r>
            <a:r>
              <a:rPr lang="zh-CN" altLang="en-US" sz="2200" smtClean="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例题</a:t>
            </a:r>
          </a:p>
        </p:txBody>
      </p:sp>
      <p:sp>
        <p:nvSpPr>
          <p:cNvPr id="47107" name="Rectangle 3"/>
          <p:cNvSpPr>
            <a:spLocks noGrp="1" noChangeArrowheads="1"/>
          </p:cNvSpPr>
          <p:nvPr>
            <p:ph type="body" idx="1"/>
          </p:nvPr>
        </p:nvSpPr>
        <p:spPr/>
        <p:txBody>
          <a:bodyPr/>
          <a:lstStyle/>
          <a:p>
            <a:pPr algn="just" eaLnBrk="1" hangingPunct="1"/>
            <a:endParaRPr lang="en-US" altLang="zh-CN" smtClean="0"/>
          </a:p>
          <a:p>
            <a:pPr lvl="1" algn="just" eaLnBrk="1" hangingPunct="1">
              <a:lnSpc>
                <a:spcPct val="160000"/>
              </a:lnSpc>
              <a:buFont typeface="Wingdings" pitchFamily="2" charset="2"/>
              <a:buNone/>
            </a:pPr>
            <a:r>
              <a:rPr lang="en-US" altLang="zh-CN" smtClean="0"/>
              <a:t>[</a:t>
            </a:r>
            <a:r>
              <a:rPr lang="zh-CN" altLang="en-US" smtClean="0"/>
              <a:t>例</a:t>
            </a:r>
            <a:r>
              <a:rPr lang="en-US" altLang="zh-CN" smtClean="0"/>
              <a:t>5]  </a:t>
            </a:r>
            <a:r>
              <a:rPr lang="zh-CN" altLang="en-US" smtClean="0"/>
              <a:t>删除</a:t>
            </a:r>
            <a:r>
              <a:rPr lang="en-US" altLang="zh-CN" smtClean="0"/>
              <a:t>Student</a:t>
            </a:r>
            <a:r>
              <a:rPr lang="zh-CN" altLang="en-US" smtClean="0"/>
              <a:t>表。</a:t>
            </a:r>
          </a:p>
          <a:p>
            <a:pPr lvl="1" eaLnBrk="1" hangingPunct="1">
              <a:lnSpc>
                <a:spcPct val="160000"/>
              </a:lnSpc>
              <a:buFont typeface="Wingdings" pitchFamily="2" charset="2"/>
              <a:buNone/>
            </a:pPr>
            <a:r>
              <a:rPr lang="zh-CN" altLang="en-US" smtClean="0"/>
              <a:t>     </a:t>
            </a:r>
            <a:r>
              <a:rPr lang="en-US" altLang="zh-CN" smtClean="0"/>
              <a:t>DROP TABLE</a:t>
            </a:r>
            <a:r>
              <a:rPr lang="zh-CN" altLang="en-US" smtClean="0"/>
              <a:t>　</a:t>
            </a:r>
            <a:r>
              <a:rPr lang="en-US" altLang="zh-CN" smtClean="0"/>
              <a:t>Student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smtClean="0"/>
              <a:t>3.2  </a:t>
            </a:r>
            <a:r>
              <a:rPr lang="zh-CN" altLang="en-US" dirty="0" smtClean="0"/>
              <a:t>数 据 定 义 </a:t>
            </a:r>
          </a:p>
        </p:txBody>
      </p:sp>
      <p:sp>
        <p:nvSpPr>
          <p:cNvPr id="48131" name="Rectangle 3"/>
          <p:cNvSpPr>
            <a:spLocks noGrp="1" noChangeArrowheads="1"/>
          </p:cNvSpPr>
          <p:nvPr>
            <p:ph type="body" idx="1"/>
          </p:nvPr>
        </p:nvSpPr>
        <p:spPr>
          <a:xfrm>
            <a:off x="1066800" y="2057400"/>
            <a:ext cx="7772400" cy="3657600"/>
          </a:xfrm>
        </p:spPr>
        <p:txBody>
          <a:bodyPr/>
          <a:lstStyle/>
          <a:p>
            <a:pPr eaLnBrk="1" hangingPunct="1">
              <a:lnSpc>
                <a:spcPct val="160000"/>
              </a:lnSpc>
            </a:pPr>
            <a:r>
              <a:rPr lang="en-US" altLang="zh-CN" smtClean="0"/>
              <a:t>3.2.1 </a:t>
            </a:r>
            <a:r>
              <a:rPr lang="zh-CN" altLang="en-US" smtClean="0"/>
              <a:t>定义、删除与修改基本表</a:t>
            </a:r>
          </a:p>
          <a:p>
            <a:pPr eaLnBrk="1" hangingPunct="1">
              <a:lnSpc>
                <a:spcPct val="160000"/>
              </a:lnSpc>
            </a:pPr>
            <a:r>
              <a:rPr lang="en-US" altLang="zh-CN" smtClean="0">
                <a:solidFill>
                  <a:schemeClr val="accent2"/>
                </a:solidFill>
              </a:rPr>
              <a:t>3.2.2 </a:t>
            </a:r>
            <a:r>
              <a:rPr lang="zh-CN" altLang="en-US" smtClean="0">
                <a:solidFill>
                  <a:schemeClr val="accent2"/>
                </a:solidFill>
              </a:rPr>
              <a:t>建立与删除索引</a:t>
            </a:r>
          </a:p>
        </p:txBody>
      </p:sp>
      <p:sp>
        <p:nvSpPr>
          <p:cNvPr id="2" name="文本框 1"/>
          <p:cNvSpPr txBox="1"/>
          <p:nvPr/>
        </p:nvSpPr>
        <p:spPr>
          <a:xfrm>
            <a:off x="7946856" y="663059"/>
            <a:ext cx="720080" cy="369332"/>
          </a:xfrm>
          <a:prstGeom prst="rect">
            <a:avLst/>
          </a:prstGeom>
          <a:noFill/>
        </p:spPr>
        <p:txBody>
          <a:bodyPr wrap="square" rtlCol="0">
            <a:spAutoFit/>
          </a:bodyPr>
          <a:lstStyle/>
          <a:p>
            <a:r>
              <a:rPr lang="en-US" altLang="zh-CN" dirty="0" smtClean="0"/>
              <a:t>10.9</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3.2.2  </a:t>
            </a:r>
            <a:r>
              <a:rPr lang="zh-CN" altLang="en-US" smtClean="0"/>
              <a:t>建立与删除索引 </a:t>
            </a:r>
          </a:p>
        </p:txBody>
      </p:sp>
      <p:sp>
        <p:nvSpPr>
          <p:cNvPr id="49155" name="Rectangle 3"/>
          <p:cNvSpPr>
            <a:spLocks noGrp="1" noChangeArrowheads="1"/>
          </p:cNvSpPr>
          <p:nvPr>
            <p:ph type="body" idx="1"/>
          </p:nvPr>
        </p:nvSpPr>
        <p:spPr/>
        <p:txBody>
          <a:bodyPr/>
          <a:lstStyle/>
          <a:p>
            <a:pPr algn="just" eaLnBrk="1" hangingPunct="1">
              <a:lnSpc>
                <a:spcPct val="90000"/>
              </a:lnSpc>
            </a:pPr>
            <a:r>
              <a:rPr lang="zh-CN" altLang="en-US" sz="2600" smtClean="0"/>
              <a:t>建立索引是加快查询速度的有效手段</a:t>
            </a:r>
          </a:p>
          <a:p>
            <a:pPr algn="just" eaLnBrk="1" hangingPunct="1">
              <a:lnSpc>
                <a:spcPct val="90000"/>
              </a:lnSpc>
            </a:pPr>
            <a:r>
              <a:rPr lang="zh-CN" altLang="en-US" sz="2600" smtClean="0"/>
              <a:t>建立索引</a:t>
            </a:r>
          </a:p>
          <a:p>
            <a:pPr lvl="1" algn="just" eaLnBrk="1" hangingPunct="1">
              <a:lnSpc>
                <a:spcPct val="90000"/>
              </a:lnSpc>
            </a:pPr>
            <a:r>
              <a:rPr lang="zh-CN" altLang="en-US" sz="2200" smtClean="0"/>
              <a:t> </a:t>
            </a:r>
            <a:r>
              <a:rPr lang="en-US" altLang="zh-CN" sz="2200" smtClean="0"/>
              <a:t>DBMS</a:t>
            </a:r>
            <a:r>
              <a:rPr lang="zh-CN" altLang="en-US" sz="2200" smtClean="0"/>
              <a:t>自动建立</a:t>
            </a:r>
          </a:p>
          <a:p>
            <a:pPr lvl="2" algn="just" eaLnBrk="1" hangingPunct="1">
              <a:lnSpc>
                <a:spcPct val="90000"/>
              </a:lnSpc>
            </a:pPr>
            <a:r>
              <a:rPr lang="zh-CN" altLang="en-US" sz="2000" smtClean="0"/>
              <a:t> </a:t>
            </a:r>
            <a:r>
              <a:rPr lang="en-US" altLang="zh-CN" smtClean="0"/>
              <a:t>PRIMARY  KEY</a:t>
            </a:r>
          </a:p>
          <a:p>
            <a:pPr lvl="2" algn="just" eaLnBrk="1" hangingPunct="1">
              <a:lnSpc>
                <a:spcPct val="90000"/>
              </a:lnSpc>
            </a:pPr>
            <a:r>
              <a:rPr lang="en-US" altLang="zh-CN" smtClean="0"/>
              <a:t> UNIQUE</a:t>
            </a:r>
          </a:p>
          <a:p>
            <a:pPr lvl="1" algn="just" eaLnBrk="1" hangingPunct="1">
              <a:lnSpc>
                <a:spcPct val="90000"/>
              </a:lnSpc>
            </a:pPr>
            <a:r>
              <a:rPr lang="en-US" altLang="zh-CN" sz="2200" smtClean="0"/>
              <a:t> DBA</a:t>
            </a:r>
            <a:r>
              <a:rPr lang="zh-CN" altLang="en-US" sz="2200" smtClean="0"/>
              <a:t>或表的属主（即建立表的人）根据需要建立</a:t>
            </a:r>
            <a:r>
              <a:rPr lang="zh-CN" altLang="en-US" sz="2200" smtClean="0">
                <a:latin typeface="Courier New" pitchFamily="49" charset="0"/>
              </a:rPr>
              <a:t> </a:t>
            </a:r>
            <a:endParaRPr lang="zh-CN" altLang="en-US" sz="2200" smtClean="0"/>
          </a:p>
          <a:p>
            <a:pPr algn="just" eaLnBrk="1" hangingPunct="1">
              <a:lnSpc>
                <a:spcPct val="90000"/>
              </a:lnSpc>
            </a:pPr>
            <a:r>
              <a:rPr lang="zh-CN" altLang="en-US" sz="2600" smtClean="0"/>
              <a:t>维护索引</a:t>
            </a:r>
          </a:p>
          <a:p>
            <a:pPr lvl="1" algn="just" eaLnBrk="1" hangingPunct="1">
              <a:lnSpc>
                <a:spcPct val="90000"/>
              </a:lnSpc>
            </a:pPr>
            <a:r>
              <a:rPr lang="zh-CN" altLang="en-US" sz="2200" smtClean="0"/>
              <a:t> </a:t>
            </a:r>
            <a:r>
              <a:rPr lang="en-US" altLang="zh-CN" sz="2200" smtClean="0"/>
              <a:t>DBMS</a:t>
            </a:r>
            <a:r>
              <a:rPr lang="zh-CN" altLang="en-US" sz="2200" smtClean="0"/>
              <a:t>自动完成</a:t>
            </a:r>
            <a:r>
              <a:rPr lang="zh-CN" altLang="en-US" sz="2200" smtClean="0">
                <a:latin typeface="Courier New" pitchFamily="49" charset="0"/>
              </a:rPr>
              <a:t> </a:t>
            </a:r>
            <a:endParaRPr lang="zh-CN" altLang="en-US" sz="2200" smtClean="0"/>
          </a:p>
          <a:p>
            <a:pPr algn="just" eaLnBrk="1" hangingPunct="1">
              <a:lnSpc>
                <a:spcPct val="90000"/>
              </a:lnSpc>
            </a:pPr>
            <a:r>
              <a:rPr lang="zh-CN" altLang="en-US" sz="2600" smtClean="0"/>
              <a:t>使用索引</a:t>
            </a:r>
          </a:p>
          <a:p>
            <a:pPr lvl="1" algn="just" eaLnBrk="1" hangingPunct="1">
              <a:lnSpc>
                <a:spcPct val="90000"/>
              </a:lnSpc>
            </a:pPr>
            <a:r>
              <a:rPr lang="zh-CN" altLang="en-US" sz="2200" smtClean="0"/>
              <a:t> </a:t>
            </a:r>
            <a:r>
              <a:rPr lang="en-US" altLang="zh-CN" sz="2200" smtClean="0"/>
              <a:t>DBMS</a:t>
            </a:r>
            <a:r>
              <a:rPr lang="zh-CN" altLang="en-US" sz="2200" smtClean="0"/>
              <a:t>自动选择是否使用索引以及使用哪些索引</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一、建立索引 </a:t>
            </a:r>
          </a:p>
        </p:txBody>
      </p:sp>
      <p:sp>
        <p:nvSpPr>
          <p:cNvPr id="50179" name="Rectangle 3"/>
          <p:cNvSpPr>
            <a:spLocks noGrp="1" noChangeArrowheads="1"/>
          </p:cNvSpPr>
          <p:nvPr>
            <p:ph type="body" idx="1"/>
          </p:nvPr>
        </p:nvSpPr>
        <p:spPr/>
        <p:txBody>
          <a:bodyPr/>
          <a:lstStyle/>
          <a:p>
            <a:pPr algn="just" eaLnBrk="1" hangingPunct="1"/>
            <a:r>
              <a:rPr lang="zh-CN" altLang="en-US" sz="2600" smtClean="0"/>
              <a:t>语句格式</a:t>
            </a:r>
          </a:p>
          <a:p>
            <a:pPr lvl="1" algn="just" eaLnBrk="1" hangingPunct="1">
              <a:buFont typeface="Wingdings" pitchFamily="2" charset="2"/>
              <a:buNone/>
            </a:pPr>
            <a:r>
              <a:rPr lang="en-US" altLang="zh-CN" sz="2200" smtClean="0"/>
              <a:t>CREATE [UNIQUE] [CLUSTER] INDEX &lt;</a:t>
            </a:r>
            <a:r>
              <a:rPr lang="zh-CN" altLang="en-US" sz="2200" smtClean="0"/>
              <a:t>索引名</a:t>
            </a:r>
            <a:r>
              <a:rPr lang="en-US" altLang="zh-CN" sz="2200" smtClean="0"/>
              <a:t>&gt;     ON &lt;</a:t>
            </a:r>
            <a:r>
              <a:rPr lang="zh-CN" altLang="en-US" sz="2200" smtClean="0"/>
              <a:t>表名</a:t>
            </a:r>
            <a:r>
              <a:rPr lang="en-US" altLang="zh-CN" sz="2200" smtClean="0"/>
              <a:t>&gt;(&lt;</a:t>
            </a:r>
            <a:r>
              <a:rPr lang="zh-CN" altLang="en-US" sz="2200" smtClean="0"/>
              <a:t>列名</a:t>
            </a:r>
            <a:r>
              <a:rPr lang="en-US" altLang="zh-CN" sz="2200" smtClean="0"/>
              <a:t>&gt;[&lt;</a:t>
            </a:r>
            <a:r>
              <a:rPr lang="zh-CN" altLang="en-US" sz="2200" smtClean="0"/>
              <a:t>次序</a:t>
            </a:r>
            <a:r>
              <a:rPr lang="en-US" altLang="zh-CN" sz="2200" smtClean="0"/>
              <a:t>&gt;][,&lt;</a:t>
            </a:r>
            <a:r>
              <a:rPr lang="zh-CN" altLang="en-US" sz="2200" smtClean="0"/>
              <a:t>列名</a:t>
            </a:r>
            <a:r>
              <a:rPr lang="en-US" altLang="zh-CN" sz="2200" smtClean="0"/>
              <a:t>&gt;[&lt;</a:t>
            </a:r>
            <a:r>
              <a:rPr lang="zh-CN" altLang="en-US" sz="2200" smtClean="0"/>
              <a:t>次序</a:t>
            </a:r>
            <a:r>
              <a:rPr lang="en-US" altLang="zh-CN" sz="2200" smtClean="0"/>
              <a:t>&gt;] ]</a:t>
            </a:r>
            <a:r>
              <a:rPr lang="en-US" altLang="zh-CN" sz="2200" smtClean="0">
                <a:latin typeface="Courier New" pitchFamily="49" charset="0"/>
              </a:rPr>
              <a:t>…</a:t>
            </a:r>
            <a:r>
              <a:rPr lang="en-US" altLang="zh-CN" sz="2200" smtClean="0"/>
              <a:t>)</a:t>
            </a:r>
            <a:r>
              <a:rPr lang="zh-CN" altLang="en-US" sz="2200" smtClean="0"/>
              <a:t>；</a:t>
            </a:r>
          </a:p>
          <a:p>
            <a:pPr lvl="4" algn="just" eaLnBrk="1" hangingPunct="1">
              <a:buFont typeface="Wingdings" pitchFamily="2" charset="2"/>
              <a:buNone/>
            </a:pPr>
            <a:r>
              <a:rPr lang="zh-CN" altLang="en-US" sz="1800" smtClean="0"/>
              <a:t>		</a:t>
            </a:r>
          </a:p>
          <a:p>
            <a:pPr lvl="1" algn="just" eaLnBrk="1" hangingPunct="1"/>
            <a:r>
              <a:rPr lang="zh-CN" altLang="en-US" sz="2100" smtClean="0"/>
              <a:t>用</a:t>
            </a:r>
            <a:r>
              <a:rPr lang="en-US" altLang="zh-CN" sz="2100" smtClean="0">
                <a:solidFill>
                  <a:schemeClr val="accent2"/>
                </a:solidFill>
              </a:rPr>
              <a:t>&lt;</a:t>
            </a:r>
            <a:r>
              <a:rPr lang="zh-CN" altLang="en-US" sz="2100" smtClean="0">
                <a:solidFill>
                  <a:schemeClr val="accent2"/>
                </a:solidFill>
              </a:rPr>
              <a:t>表名</a:t>
            </a:r>
            <a:r>
              <a:rPr lang="en-US" altLang="zh-CN" sz="2100" smtClean="0">
                <a:solidFill>
                  <a:schemeClr val="accent2"/>
                </a:solidFill>
              </a:rPr>
              <a:t>&gt;</a:t>
            </a:r>
            <a:r>
              <a:rPr lang="zh-CN" altLang="en-US" sz="2100" smtClean="0"/>
              <a:t>指定要建索引的基本表名字</a:t>
            </a:r>
          </a:p>
          <a:p>
            <a:pPr lvl="1" algn="just" eaLnBrk="1" hangingPunct="1"/>
            <a:r>
              <a:rPr lang="zh-CN" altLang="en-US" sz="2100" smtClean="0"/>
              <a:t>索引可以建立在该表的一</a:t>
            </a:r>
            <a:r>
              <a:rPr lang="zh-CN" altLang="en-US" sz="2100" smtClean="0">
                <a:solidFill>
                  <a:schemeClr val="accent2"/>
                </a:solidFill>
              </a:rPr>
              <a:t>列</a:t>
            </a:r>
            <a:r>
              <a:rPr lang="zh-CN" altLang="en-US" sz="2100" smtClean="0"/>
              <a:t>或多列上，各列名之间用逗号分隔</a:t>
            </a:r>
          </a:p>
          <a:p>
            <a:pPr lvl="1" algn="just" eaLnBrk="1" hangingPunct="1"/>
            <a:r>
              <a:rPr lang="zh-CN" altLang="en-US" sz="2100" smtClean="0"/>
              <a:t>用</a:t>
            </a:r>
            <a:r>
              <a:rPr lang="en-US" altLang="zh-CN" sz="2100" smtClean="0">
                <a:solidFill>
                  <a:schemeClr val="accent2"/>
                </a:solidFill>
              </a:rPr>
              <a:t>&lt;</a:t>
            </a:r>
            <a:r>
              <a:rPr lang="zh-CN" altLang="en-US" sz="2100" smtClean="0">
                <a:solidFill>
                  <a:schemeClr val="accent2"/>
                </a:solidFill>
              </a:rPr>
              <a:t>次序</a:t>
            </a:r>
            <a:r>
              <a:rPr lang="en-US" altLang="zh-CN" sz="2100" smtClean="0">
                <a:solidFill>
                  <a:schemeClr val="accent2"/>
                </a:solidFill>
              </a:rPr>
              <a:t>&gt;</a:t>
            </a:r>
            <a:r>
              <a:rPr lang="zh-CN" altLang="en-US" sz="2100" smtClean="0"/>
              <a:t>指定索引值的排列次序，升序：</a:t>
            </a:r>
            <a:r>
              <a:rPr lang="en-US" altLang="zh-CN" sz="2100" smtClean="0"/>
              <a:t>ASC</a:t>
            </a:r>
            <a:r>
              <a:rPr lang="zh-CN" altLang="en-US" sz="2100" smtClean="0"/>
              <a:t>，降序：</a:t>
            </a:r>
            <a:r>
              <a:rPr lang="en-US" altLang="zh-CN" sz="2100" smtClean="0"/>
              <a:t>DESC</a:t>
            </a:r>
            <a:r>
              <a:rPr lang="zh-CN" altLang="en-US" sz="2100" smtClean="0"/>
              <a:t>。缺省值：</a:t>
            </a:r>
            <a:r>
              <a:rPr lang="en-US" altLang="zh-CN" sz="2100" smtClean="0"/>
              <a:t>ASC</a:t>
            </a:r>
          </a:p>
          <a:p>
            <a:pPr lvl="1" algn="just" eaLnBrk="1" hangingPunct="1"/>
            <a:r>
              <a:rPr lang="en-US" altLang="zh-CN" sz="2100" smtClean="0">
                <a:solidFill>
                  <a:schemeClr val="accent2"/>
                </a:solidFill>
              </a:rPr>
              <a:t>UNIQUE</a:t>
            </a:r>
            <a:r>
              <a:rPr lang="zh-CN" altLang="en-US" sz="2100" smtClean="0"/>
              <a:t>表明此索引的每一个索引值只对应唯一的数据记录</a:t>
            </a:r>
          </a:p>
          <a:p>
            <a:pPr lvl="1" eaLnBrk="1" hangingPunct="1"/>
            <a:r>
              <a:rPr lang="en-US" altLang="zh-CN" sz="2100" smtClean="0">
                <a:solidFill>
                  <a:schemeClr val="accent2"/>
                </a:solidFill>
              </a:rPr>
              <a:t>CLUSTER</a:t>
            </a:r>
            <a:r>
              <a:rPr lang="zh-CN" altLang="en-US" sz="2100" smtClean="0"/>
              <a:t>表示要建立的索引是聚簇索引</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建立索引 （续）</a:t>
            </a:r>
          </a:p>
        </p:txBody>
      </p:sp>
      <p:sp>
        <p:nvSpPr>
          <p:cNvPr id="51203" name="Rectangle 3"/>
          <p:cNvSpPr>
            <a:spLocks noGrp="1" noChangeArrowheads="1"/>
          </p:cNvSpPr>
          <p:nvPr>
            <p:ph type="body" idx="1"/>
          </p:nvPr>
        </p:nvSpPr>
        <p:spPr/>
        <p:txBody>
          <a:bodyPr/>
          <a:lstStyle/>
          <a:p>
            <a:pPr algn="just" eaLnBrk="1" hangingPunct="1"/>
            <a:r>
              <a:rPr lang="zh-CN" altLang="en-US" smtClean="0"/>
              <a:t>唯一值索引</a:t>
            </a:r>
            <a:endParaRPr lang="zh-CN" altLang="en-US" sz="2600" smtClean="0"/>
          </a:p>
          <a:p>
            <a:pPr lvl="1" algn="just" eaLnBrk="1" fontAlgn="ctr" hangingPunct="1">
              <a:spcBef>
                <a:spcPct val="60000"/>
              </a:spcBef>
            </a:pPr>
            <a:r>
              <a:rPr lang="zh-CN" altLang="en-US" smtClean="0"/>
              <a:t>对于已含重复值的属性列不能建</a:t>
            </a:r>
            <a:r>
              <a:rPr lang="en-US" altLang="zh-CN" smtClean="0"/>
              <a:t>UNIQUE</a:t>
            </a:r>
            <a:r>
              <a:rPr lang="zh-CN" altLang="en-US" smtClean="0"/>
              <a:t>索引</a:t>
            </a:r>
          </a:p>
          <a:p>
            <a:pPr lvl="1" algn="just" eaLnBrk="1" fontAlgn="ctr" hangingPunct="1">
              <a:spcBef>
                <a:spcPct val="60000"/>
              </a:spcBef>
            </a:pPr>
            <a:r>
              <a:rPr lang="zh-CN" altLang="en-US" smtClean="0"/>
              <a:t>对某个列建立</a:t>
            </a:r>
            <a:r>
              <a:rPr lang="en-US" altLang="zh-CN" smtClean="0"/>
              <a:t>UNIQUE</a:t>
            </a:r>
            <a:r>
              <a:rPr lang="zh-CN" altLang="en-US" smtClean="0"/>
              <a:t>索引后，插入新记录时</a:t>
            </a:r>
            <a:r>
              <a:rPr lang="en-US" altLang="zh-CN" smtClean="0"/>
              <a:t>DBMS</a:t>
            </a:r>
            <a:r>
              <a:rPr lang="zh-CN" altLang="en-US" smtClean="0"/>
              <a:t>会自动检查新记录在该列上是否取了重复值。这相当于增加了一个</a:t>
            </a:r>
            <a:r>
              <a:rPr lang="en-US" altLang="zh-CN" smtClean="0"/>
              <a:t>UNIQUE</a:t>
            </a:r>
            <a:r>
              <a:rPr lang="zh-CN" altLang="en-US" smtClean="0"/>
              <a:t>约束。</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建立索引 （续）</a:t>
            </a:r>
          </a:p>
        </p:txBody>
      </p:sp>
      <p:sp>
        <p:nvSpPr>
          <p:cNvPr id="52227" name="Rectangle 3"/>
          <p:cNvSpPr>
            <a:spLocks noGrp="1" noChangeArrowheads="1"/>
          </p:cNvSpPr>
          <p:nvPr>
            <p:ph type="body" idx="1"/>
          </p:nvPr>
        </p:nvSpPr>
        <p:spPr/>
        <p:txBody>
          <a:bodyPr/>
          <a:lstStyle/>
          <a:p>
            <a:pPr algn="just" eaLnBrk="1" hangingPunct="1">
              <a:lnSpc>
                <a:spcPct val="90000"/>
              </a:lnSpc>
            </a:pPr>
            <a:r>
              <a:rPr lang="zh-CN" altLang="en-US" smtClean="0"/>
              <a:t>聚簇索引</a:t>
            </a:r>
            <a:endParaRPr lang="zh-CN" altLang="en-US" sz="2600" smtClean="0"/>
          </a:p>
          <a:p>
            <a:pPr lvl="1" algn="just" eaLnBrk="1" fontAlgn="ctr" hangingPunct="1">
              <a:lnSpc>
                <a:spcPct val="90000"/>
              </a:lnSpc>
            </a:pPr>
            <a:r>
              <a:rPr lang="zh-CN" altLang="en-US" smtClean="0"/>
              <a:t>建立聚簇索引后，基表中数据也需要按指定的聚簇属性值的升序或降序存放。也即聚簇索引的索引项顺序与表中记录的物理顺序一致。</a:t>
            </a:r>
          </a:p>
          <a:p>
            <a:pPr lvl="1" algn="just" eaLnBrk="1" hangingPunct="1">
              <a:lnSpc>
                <a:spcPct val="90000"/>
              </a:lnSpc>
            </a:pPr>
            <a:endParaRPr lang="zh-CN" altLang="en-US" sz="2200" smtClean="0"/>
          </a:p>
          <a:p>
            <a:pPr lvl="1" algn="just" eaLnBrk="1" hangingPunct="1">
              <a:lnSpc>
                <a:spcPct val="90000"/>
              </a:lnSpc>
              <a:buFont typeface="Wingdings" pitchFamily="2" charset="2"/>
              <a:buNone/>
            </a:pPr>
            <a:r>
              <a:rPr lang="zh-CN" altLang="en-US" sz="2200" smtClean="0"/>
              <a:t>例：</a:t>
            </a:r>
          </a:p>
          <a:p>
            <a:pPr lvl="1" algn="just" eaLnBrk="1" hangingPunct="1">
              <a:lnSpc>
                <a:spcPct val="90000"/>
              </a:lnSpc>
              <a:buFont typeface="Wingdings" pitchFamily="2" charset="2"/>
              <a:buNone/>
            </a:pPr>
            <a:r>
              <a:rPr lang="en-US" altLang="zh-CN" sz="2000" smtClean="0"/>
              <a:t>CREATE CLUSTER INDEX Stusname ON Student(Sname)</a:t>
            </a:r>
            <a:r>
              <a:rPr lang="zh-CN" altLang="en-US" sz="2000" smtClean="0"/>
              <a:t>；</a:t>
            </a:r>
            <a:endParaRPr lang="zh-CN" altLang="en-US" sz="2200" smtClean="0"/>
          </a:p>
          <a:p>
            <a:pPr lvl="1" algn="just" eaLnBrk="1" hangingPunct="1">
              <a:lnSpc>
                <a:spcPct val="90000"/>
              </a:lnSpc>
              <a:buFont typeface="Wingdings" pitchFamily="2" charset="2"/>
              <a:buNone/>
            </a:pPr>
            <a:r>
              <a:rPr lang="zh-CN" altLang="en-US" sz="2200" smtClean="0"/>
              <a:t>在</a:t>
            </a:r>
            <a:r>
              <a:rPr lang="en-US" altLang="zh-CN" sz="2200" smtClean="0"/>
              <a:t>Student</a:t>
            </a:r>
            <a:r>
              <a:rPr lang="zh-CN" altLang="en-US" sz="2200" smtClean="0"/>
              <a:t>表的</a:t>
            </a:r>
            <a:r>
              <a:rPr lang="en-US" altLang="zh-CN" sz="2200" smtClean="0"/>
              <a:t>Sname</a:t>
            </a:r>
            <a:r>
              <a:rPr lang="zh-CN" altLang="en-US" sz="2200" smtClean="0"/>
              <a:t>（姓名）列上建立一个聚簇索引，而且</a:t>
            </a:r>
            <a:r>
              <a:rPr lang="en-US" altLang="zh-CN" sz="2200" smtClean="0"/>
              <a:t>Student</a:t>
            </a:r>
            <a:r>
              <a:rPr lang="zh-CN" altLang="en-US" sz="2200" smtClean="0"/>
              <a:t>表中的记录将按照</a:t>
            </a:r>
            <a:r>
              <a:rPr lang="en-US" altLang="zh-CN" sz="2000" smtClean="0"/>
              <a:t>Sname</a:t>
            </a:r>
            <a:r>
              <a:rPr lang="zh-CN" altLang="en-US" sz="2200" smtClean="0"/>
              <a:t>值的升序存放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800" smtClean="0"/>
              <a:t>第</a:t>
            </a:r>
            <a:r>
              <a:rPr lang="en-US" altLang="zh-CN" sz="3800" smtClean="0"/>
              <a:t>3</a:t>
            </a:r>
            <a:r>
              <a:rPr lang="zh-CN" altLang="en-US" sz="3800" smtClean="0"/>
              <a:t>章</a:t>
            </a:r>
            <a:r>
              <a:rPr lang="zh-CN" altLang="en-US" sz="3800" smtClean="0">
                <a:ea typeface="黑体" pitchFamily="49" charset="-122"/>
              </a:rPr>
              <a:t>  </a:t>
            </a:r>
            <a:r>
              <a:rPr lang="zh-CN" altLang="en-US" sz="3800" smtClean="0"/>
              <a:t>关系数据库标准语言</a:t>
            </a:r>
            <a:r>
              <a:rPr lang="en-US" altLang="zh-CN" sz="3800" smtClean="0">
                <a:ea typeface="黑体" pitchFamily="49" charset="-122"/>
              </a:rPr>
              <a:t>SQL</a:t>
            </a:r>
          </a:p>
        </p:txBody>
      </p:sp>
      <p:sp>
        <p:nvSpPr>
          <p:cNvPr id="7171" name="Rectangle 3"/>
          <p:cNvSpPr>
            <a:spLocks noGrp="1" noChangeArrowheads="1"/>
          </p:cNvSpPr>
          <p:nvPr>
            <p:ph type="body" idx="1"/>
          </p:nvPr>
        </p:nvSpPr>
        <p:spPr/>
        <p:txBody>
          <a:bodyPr/>
          <a:lstStyle/>
          <a:p>
            <a:pPr algn="just" eaLnBrk="1" hangingPunct="1"/>
            <a:r>
              <a:rPr lang="en-US" altLang="zh-CN" smtClean="0">
                <a:solidFill>
                  <a:schemeClr val="accent2"/>
                </a:solidFill>
              </a:rPr>
              <a:t>3.1 SQL</a:t>
            </a:r>
            <a:r>
              <a:rPr lang="zh-CN" altLang="en-US" smtClean="0">
                <a:solidFill>
                  <a:schemeClr val="accent2"/>
                </a:solidFill>
              </a:rPr>
              <a:t>概述</a:t>
            </a:r>
            <a:endParaRPr lang="zh-CN" altLang="en-US" smtClean="0"/>
          </a:p>
          <a:p>
            <a:pPr algn="just" eaLnBrk="1" hangingPunct="1"/>
            <a:r>
              <a:rPr lang="en-US" altLang="zh-CN" smtClean="0"/>
              <a:t>3.2 </a:t>
            </a:r>
            <a:r>
              <a:rPr lang="zh-CN" altLang="en-US" smtClean="0"/>
              <a:t>数据定义</a:t>
            </a:r>
          </a:p>
          <a:p>
            <a:pPr algn="just" eaLnBrk="1" hangingPunct="1"/>
            <a:r>
              <a:rPr lang="en-US" altLang="zh-CN" smtClean="0"/>
              <a:t>3.3 </a:t>
            </a:r>
            <a:r>
              <a:rPr lang="zh-CN" altLang="en-US" smtClean="0"/>
              <a:t>查询</a:t>
            </a:r>
          </a:p>
          <a:p>
            <a:pPr algn="just" eaLnBrk="1" hangingPunct="1"/>
            <a:r>
              <a:rPr lang="en-US" altLang="zh-CN" smtClean="0"/>
              <a:t>3.4 </a:t>
            </a:r>
            <a:r>
              <a:rPr lang="zh-CN" altLang="en-US" smtClean="0"/>
              <a:t>数据更新</a:t>
            </a:r>
          </a:p>
          <a:p>
            <a:pPr algn="just" eaLnBrk="1" hangingPunct="1"/>
            <a:r>
              <a:rPr lang="en-US" altLang="zh-CN" smtClean="0"/>
              <a:t>3.5 </a:t>
            </a:r>
            <a:r>
              <a:rPr lang="zh-CN" altLang="en-US" smtClean="0"/>
              <a:t>视图</a:t>
            </a:r>
          </a:p>
          <a:p>
            <a:pPr algn="just" eaLnBrk="1" hangingPunct="1"/>
            <a:r>
              <a:rPr lang="en-US" altLang="zh-CN" smtClean="0"/>
              <a:t>3.6 </a:t>
            </a:r>
            <a:r>
              <a:rPr lang="zh-CN" altLang="en-US" smtClean="0"/>
              <a:t>数据控制</a:t>
            </a:r>
          </a:p>
          <a:p>
            <a:pPr algn="just" eaLnBrk="1" hangingPunct="1"/>
            <a:r>
              <a:rPr lang="en-US" altLang="zh-CN" smtClean="0"/>
              <a:t>3.7 </a:t>
            </a:r>
            <a:r>
              <a:rPr lang="zh-CN" altLang="en-US" smtClean="0"/>
              <a:t>嵌入式</a:t>
            </a:r>
            <a:r>
              <a:rPr lang="en-US" altLang="zh-CN" smtClean="0"/>
              <a:t>SQL</a:t>
            </a:r>
          </a:p>
          <a:p>
            <a:pPr eaLnBrk="1" hangingPunct="1"/>
            <a:r>
              <a:rPr lang="en-US" altLang="zh-CN" smtClean="0"/>
              <a:t>3.8 </a:t>
            </a:r>
            <a:r>
              <a:rPr lang="zh-CN" altLang="en-US" smtClean="0"/>
              <a:t>小结</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建立索引 （续）</a:t>
            </a:r>
          </a:p>
        </p:txBody>
      </p:sp>
      <p:sp>
        <p:nvSpPr>
          <p:cNvPr id="53251" name="Rectangle 3"/>
          <p:cNvSpPr>
            <a:spLocks noGrp="1" noChangeArrowheads="1"/>
          </p:cNvSpPr>
          <p:nvPr>
            <p:ph type="body" idx="1"/>
          </p:nvPr>
        </p:nvSpPr>
        <p:spPr/>
        <p:txBody>
          <a:bodyPr/>
          <a:lstStyle/>
          <a:p>
            <a:pPr lvl="1" eaLnBrk="1" hangingPunct="1"/>
            <a:r>
              <a:rPr lang="zh-CN" altLang="en-US" smtClean="0"/>
              <a:t>在一个基本表上最多只能建立一个聚簇索引</a:t>
            </a:r>
          </a:p>
          <a:p>
            <a:pPr lvl="1" eaLnBrk="1" hangingPunct="1"/>
            <a:r>
              <a:rPr lang="zh-CN" altLang="en-US" smtClean="0"/>
              <a:t>聚簇索引的用途：对于某些类型的查询，可以提高查询效率</a:t>
            </a:r>
          </a:p>
          <a:p>
            <a:pPr lvl="1" eaLnBrk="1" hangingPunct="1"/>
            <a:r>
              <a:rPr lang="zh-CN" altLang="en-US" smtClean="0"/>
              <a:t>聚簇索引的适用范围</a:t>
            </a:r>
          </a:p>
          <a:p>
            <a:pPr lvl="2" eaLnBrk="1" hangingPunct="1"/>
            <a:r>
              <a:rPr lang="zh-CN" altLang="en-US" smtClean="0"/>
              <a:t> 很少对基表进行增删操作</a:t>
            </a:r>
          </a:p>
          <a:p>
            <a:pPr lvl="2" eaLnBrk="1" hangingPunct="1"/>
            <a:r>
              <a:rPr lang="zh-CN" altLang="en-US" smtClean="0"/>
              <a:t> 很少对其中的变长列进行修改操作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例题 </a:t>
            </a:r>
          </a:p>
        </p:txBody>
      </p:sp>
      <p:sp>
        <p:nvSpPr>
          <p:cNvPr id="54275" name="Rectangle 3"/>
          <p:cNvSpPr>
            <a:spLocks noGrp="1" noChangeArrowheads="1"/>
          </p:cNvSpPr>
          <p:nvPr>
            <p:ph type="body" idx="1"/>
          </p:nvPr>
        </p:nvSpPr>
        <p:spPr/>
        <p:txBody>
          <a:bodyPr/>
          <a:lstStyle/>
          <a:p>
            <a:pPr algn="just" eaLnBrk="1" hangingPunct="1">
              <a:buFont typeface="Wingdings" pitchFamily="2" charset="2"/>
              <a:buNone/>
            </a:pPr>
            <a:r>
              <a:rPr lang="en-US" altLang="zh-CN" sz="2600" smtClean="0"/>
              <a:t>  [</a:t>
            </a:r>
            <a:r>
              <a:rPr lang="zh-CN" altLang="en-US" sz="2600" smtClean="0"/>
              <a:t>例</a:t>
            </a:r>
            <a:r>
              <a:rPr lang="en-US" altLang="zh-CN" sz="2600" smtClean="0"/>
              <a:t>6]  </a:t>
            </a:r>
            <a:r>
              <a:rPr lang="zh-CN" altLang="en-US" sz="2100" smtClean="0"/>
              <a:t>为学生</a:t>
            </a:r>
            <a:r>
              <a:rPr lang="en-US" altLang="zh-CN" sz="2100" smtClean="0"/>
              <a:t>-</a:t>
            </a:r>
            <a:r>
              <a:rPr lang="zh-CN" altLang="en-US" sz="2100" smtClean="0"/>
              <a:t>课程数据库中的</a:t>
            </a:r>
            <a:r>
              <a:rPr lang="en-US" altLang="zh-CN" sz="2100" smtClean="0"/>
              <a:t>Student</a:t>
            </a:r>
            <a:r>
              <a:rPr lang="zh-CN" altLang="en-US" sz="2100" smtClean="0"/>
              <a:t>，</a:t>
            </a:r>
            <a:r>
              <a:rPr lang="en-US" altLang="zh-CN" sz="2100" smtClean="0"/>
              <a:t>Course</a:t>
            </a:r>
            <a:r>
              <a:rPr lang="zh-CN" altLang="en-US" sz="2100" smtClean="0"/>
              <a:t>，</a:t>
            </a:r>
            <a:r>
              <a:rPr lang="en-US" altLang="zh-CN" sz="2100" smtClean="0"/>
              <a:t>SC</a:t>
            </a:r>
            <a:r>
              <a:rPr lang="zh-CN" altLang="en-US" sz="2100" smtClean="0"/>
              <a:t>三个表建立索引。其中</a:t>
            </a:r>
            <a:r>
              <a:rPr lang="en-US" altLang="zh-CN" sz="2100" smtClean="0"/>
              <a:t>Student</a:t>
            </a:r>
            <a:r>
              <a:rPr lang="zh-CN" altLang="en-US" sz="2100" smtClean="0"/>
              <a:t>表按学号升序建唯一索引，</a:t>
            </a:r>
            <a:r>
              <a:rPr lang="en-US" altLang="zh-CN" sz="2100" smtClean="0"/>
              <a:t>Course</a:t>
            </a:r>
            <a:r>
              <a:rPr lang="zh-CN" altLang="en-US" sz="2100" smtClean="0"/>
              <a:t>表按课程号升序建唯一索引，</a:t>
            </a:r>
            <a:r>
              <a:rPr lang="en-US" altLang="zh-CN" sz="2100" smtClean="0"/>
              <a:t>SC</a:t>
            </a:r>
            <a:r>
              <a:rPr lang="zh-CN" altLang="en-US" sz="2100" smtClean="0"/>
              <a:t>表按学号升序和课程号降序建唯一索引。</a:t>
            </a:r>
          </a:p>
          <a:p>
            <a:pPr algn="just" eaLnBrk="1" hangingPunct="1">
              <a:buFont typeface="Wingdings" pitchFamily="2" charset="2"/>
              <a:buNone/>
            </a:pPr>
            <a:endParaRPr lang="zh-CN" altLang="en-US" sz="2100" smtClean="0"/>
          </a:p>
          <a:p>
            <a:pPr lvl="1" algn="just" eaLnBrk="1" hangingPunct="1">
              <a:buFont typeface="Wingdings" pitchFamily="2" charset="2"/>
              <a:buNone/>
            </a:pPr>
            <a:r>
              <a:rPr lang="en-US" altLang="zh-CN" sz="2000" smtClean="0"/>
              <a:t>CREATE UNIQUE INDEX  Stusno ON Student(Sno)</a:t>
            </a:r>
            <a:r>
              <a:rPr lang="zh-CN" altLang="en-US" sz="2000" smtClean="0"/>
              <a:t>；</a:t>
            </a:r>
          </a:p>
          <a:p>
            <a:pPr lvl="1" algn="just" eaLnBrk="1" hangingPunct="1">
              <a:buFont typeface="Wingdings" pitchFamily="2" charset="2"/>
              <a:buNone/>
            </a:pPr>
            <a:r>
              <a:rPr lang="en-US" altLang="zh-CN" sz="2000" smtClean="0"/>
              <a:t>CREATE UNIQUE INDEX Coucno ON Course(Cno)</a:t>
            </a:r>
            <a:r>
              <a:rPr lang="zh-CN" altLang="en-US" sz="2000" smtClean="0"/>
              <a:t>；</a:t>
            </a:r>
          </a:p>
          <a:p>
            <a:pPr lvl="1" eaLnBrk="1" hangingPunct="1">
              <a:buFont typeface="Wingdings" pitchFamily="2" charset="2"/>
              <a:buNone/>
            </a:pPr>
            <a:r>
              <a:rPr lang="en-US" altLang="zh-CN" sz="2000" smtClean="0"/>
              <a:t>CREATE UNIQUE INDEX SCno ON SC(Sno ASC</a:t>
            </a:r>
            <a:r>
              <a:rPr lang="zh-CN" altLang="en-US" sz="2000" smtClean="0"/>
              <a:t>，</a:t>
            </a:r>
            <a:r>
              <a:rPr lang="en-US" altLang="zh-CN" sz="2000" smtClean="0"/>
              <a:t>Cno DESC)</a:t>
            </a:r>
            <a:r>
              <a:rPr lang="zh-CN" altLang="en-US" sz="2000" smtClean="0"/>
              <a:t>；</a:t>
            </a:r>
            <a:r>
              <a:rPr lang="zh-CN" altLang="en-US" sz="2200"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二、删除索引 </a:t>
            </a:r>
          </a:p>
        </p:txBody>
      </p:sp>
      <p:sp>
        <p:nvSpPr>
          <p:cNvPr id="55299" name="Rectangle 3"/>
          <p:cNvSpPr>
            <a:spLocks noGrp="1" noChangeArrowheads="1"/>
          </p:cNvSpPr>
          <p:nvPr>
            <p:ph type="body" idx="1"/>
          </p:nvPr>
        </p:nvSpPr>
        <p:spPr/>
        <p:txBody>
          <a:bodyPr/>
          <a:lstStyle/>
          <a:p>
            <a:pPr algn="just" eaLnBrk="1" hangingPunct="1"/>
            <a:r>
              <a:rPr lang="zh-CN" altLang="en-US" smtClean="0"/>
              <a:t>语句格式</a:t>
            </a:r>
          </a:p>
          <a:p>
            <a:pPr lvl="1" algn="just" eaLnBrk="1" hangingPunct="1">
              <a:buFont typeface="Wingdings" pitchFamily="2" charset="2"/>
              <a:buNone/>
            </a:pPr>
            <a:r>
              <a:rPr lang="zh-CN" altLang="en-US" smtClean="0"/>
              <a:t>	</a:t>
            </a:r>
            <a:r>
              <a:rPr lang="en-US" altLang="zh-CN" smtClean="0"/>
              <a:t>DROP INDEX &lt;</a:t>
            </a:r>
            <a:r>
              <a:rPr lang="zh-CN" altLang="en-US" smtClean="0"/>
              <a:t>索引名</a:t>
            </a:r>
            <a:r>
              <a:rPr lang="en-US" altLang="zh-CN" smtClean="0"/>
              <a:t>&gt;</a:t>
            </a:r>
            <a:r>
              <a:rPr lang="zh-CN" altLang="en-US" smtClean="0"/>
              <a:t>；</a:t>
            </a:r>
          </a:p>
          <a:p>
            <a:pPr lvl="1" eaLnBrk="1" hangingPunct="1"/>
            <a:endParaRPr lang="zh-CN" altLang="en-US" smtClean="0"/>
          </a:p>
          <a:p>
            <a:pPr lvl="1" eaLnBrk="1" hangingPunct="1"/>
            <a:r>
              <a:rPr lang="zh-CN" altLang="en-US" smtClean="0"/>
              <a:t>删除索引时，系统会从数据字典中删去有关该索引的描述。</a:t>
            </a:r>
            <a:endParaRPr lang="zh-CN" altLang="en-US" sz="30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例题</a:t>
            </a:r>
            <a:r>
              <a:rPr lang="zh-CN" altLang="en-US" smtClean="0">
                <a:latin typeface="Courier New" pitchFamily="49" charset="0"/>
              </a:rPr>
              <a:t> </a:t>
            </a:r>
            <a:endParaRPr lang="zh-CN" altLang="en-US" smtClean="0"/>
          </a:p>
        </p:txBody>
      </p:sp>
      <p:sp>
        <p:nvSpPr>
          <p:cNvPr id="56323" name="Rectangle 3"/>
          <p:cNvSpPr>
            <a:spLocks noGrp="1" noChangeArrowheads="1"/>
          </p:cNvSpPr>
          <p:nvPr>
            <p:ph type="body" idx="1"/>
          </p:nvPr>
        </p:nvSpPr>
        <p:spPr/>
        <p:txBody>
          <a:bodyPr/>
          <a:lstStyle/>
          <a:p>
            <a:pPr algn="just" eaLnBrk="1" hangingPunct="1"/>
            <a:endParaRPr lang="en-US" altLang="zh-CN" smtClean="0"/>
          </a:p>
          <a:p>
            <a:pPr lvl="1" algn="just" eaLnBrk="1" hangingPunct="1">
              <a:lnSpc>
                <a:spcPct val="170000"/>
              </a:lnSpc>
              <a:buFont typeface="Wingdings" pitchFamily="2" charset="2"/>
              <a:buNone/>
            </a:pPr>
            <a:r>
              <a:rPr lang="en-US" altLang="zh-CN" smtClean="0"/>
              <a:t>	[</a:t>
            </a:r>
            <a:r>
              <a:rPr lang="zh-CN" altLang="en-US" smtClean="0"/>
              <a:t>例</a:t>
            </a:r>
            <a:r>
              <a:rPr lang="en-US" altLang="zh-CN" smtClean="0"/>
              <a:t>7]  </a:t>
            </a:r>
            <a:r>
              <a:rPr lang="zh-CN" altLang="en-US" smtClean="0"/>
              <a:t>删除</a:t>
            </a:r>
            <a:r>
              <a:rPr lang="en-US" altLang="zh-CN" smtClean="0"/>
              <a:t>Student</a:t>
            </a:r>
            <a:r>
              <a:rPr lang="zh-CN" altLang="en-US" smtClean="0"/>
              <a:t>表的</a:t>
            </a:r>
            <a:r>
              <a:rPr lang="en-US" altLang="zh-CN" smtClean="0"/>
              <a:t>Stusname</a:t>
            </a:r>
            <a:r>
              <a:rPr lang="zh-CN" altLang="en-US" smtClean="0"/>
              <a:t>索引。</a:t>
            </a:r>
          </a:p>
          <a:p>
            <a:pPr lvl="2" eaLnBrk="1" hangingPunct="1">
              <a:lnSpc>
                <a:spcPct val="170000"/>
              </a:lnSpc>
              <a:buFont typeface="Wingdings" pitchFamily="2" charset="2"/>
              <a:buNone/>
            </a:pPr>
            <a:r>
              <a:rPr lang="zh-CN" altLang="en-US" smtClean="0"/>
              <a:t>	</a:t>
            </a:r>
            <a:r>
              <a:rPr lang="en-US" altLang="zh-CN" smtClean="0"/>
              <a:t>DROP INDEX Stusname</a:t>
            </a:r>
            <a:r>
              <a:rPr lang="zh-CN" altLang="en-US" smtClean="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3800" smtClean="0"/>
              <a:t>第</a:t>
            </a:r>
            <a:r>
              <a:rPr lang="en-US" altLang="zh-CN" sz="3800" smtClean="0"/>
              <a:t>3</a:t>
            </a:r>
            <a:r>
              <a:rPr lang="zh-CN" altLang="en-US" sz="3800" smtClean="0"/>
              <a:t>章</a:t>
            </a:r>
            <a:r>
              <a:rPr lang="zh-CN" altLang="en-US" sz="3800" smtClean="0">
                <a:ea typeface="黑体" pitchFamily="49" charset="-122"/>
              </a:rPr>
              <a:t>  </a:t>
            </a:r>
            <a:r>
              <a:rPr lang="zh-CN" altLang="en-US" sz="3800" smtClean="0"/>
              <a:t>关系数据库标准语言</a:t>
            </a:r>
            <a:r>
              <a:rPr lang="en-US" altLang="zh-CN" sz="3800" smtClean="0">
                <a:ea typeface="黑体" pitchFamily="49" charset="-122"/>
              </a:rPr>
              <a:t>SQL</a:t>
            </a:r>
          </a:p>
        </p:txBody>
      </p:sp>
      <p:sp>
        <p:nvSpPr>
          <p:cNvPr id="57347" name="Rectangle 3"/>
          <p:cNvSpPr>
            <a:spLocks noGrp="1" noChangeArrowheads="1"/>
          </p:cNvSpPr>
          <p:nvPr>
            <p:ph type="body" idx="1"/>
          </p:nvPr>
        </p:nvSpPr>
        <p:spPr/>
        <p:txBody>
          <a:bodyPr/>
          <a:lstStyle/>
          <a:p>
            <a:pPr algn="just" eaLnBrk="1" hangingPunct="1"/>
            <a:r>
              <a:rPr lang="en-US" altLang="zh-CN" sz="2600" smtClean="0"/>
              <a:t>3.1 SQL</a:t>
            </a:r>
            <a:r>
              <a:rPr lang="zh-CN" altLang="en-US" sz="2600" smtClean="0"/>
              <a:t>概述</a:t>
            </a:r>
          </a:p>
          <a:p>
            <a:pPr algn="just" eaLnBrk="1" hangingPunct="1"/>
            <a:r>
              <a:rPr lang="en-US" altLang="zh-CN" sz="2600" smtClean="0"/>
              <a:t>3.2 </a:t>
            </a:r>
            <a:r>
              <a:rPr lang="zh-CN" altLang="en-US" sz="2600" smtClean="0"/>
              <a:t>数据定义</a:t>
            </a:r>
          </a:p>
          <a:p>
            <a:pPr algn="just" eaLnBrk="1" hangingPunct="1"/>
            <a:r>
              <a:rPr lang="en-US" altLang="zh-CN" sz="2600" smtClean="0">
                <a:solidFill>
                  <a:srgbClr val="E02920"/>
                </a:solidFill>
              </a:rPr>
              <a:t>3.3 </a:t>
            </a:r>
            <a:r>
              <a:rPr lang="zh-CN" altLang="en-US" sz="2600" smtClean="0">
                <a:solidFill>
                  <a:srgbClr val="E02920"/>
                </a:solidFill>
              </a:rPr>
              <a:t>查询</a:t>
            </a:r>
          </a:p>
          <a:p>
            <a:pPr algn="just" eaLnBrk="1" hangingPunct="1"/>
            <a:r>
              <a:rPr lang="en-US" altLang="zh-CN" sz="2600" smtClean="0"/>
              <a:t>3.4 </a:t>
            </a:r>
            <a:r>
              <a:rPr lang="zh-CN" altLang="en-US" sz="2600" smtClean="0"/>
              <a:t>数据更新</a:t>
            </a:r>
          </a:p>
          <a:p>
            <a:pPr algn="just" eaLnBrk="1" hangingPunct="1"/>
            <a:r>
              <a:rPr lang="en-US" altLang="zh-CN" sz="2600" smtClean="0"/>
              <a:t>3.5 </a:t>
            </a:r>
            <a:r>
              <a:rPr lang="zh-CN" altLang="en-US" sz="2600" smtClean="0"/>
              <a:t>视图</a:t>
            </a:r>
          </a:p>
          <a:p>
            <a:pPr algn="just" eaLnBrk="1" hangingPunct="1"/>
            <a:r>
              <a:rPr lang="en-US" altLang="zh-CN" sz="2600" smtClean="0"/>
              <a:t>3.6 </a:t>
            </a:r>
            <a:r>
              <a:rPr lang="zh-CN" altLang="en-US" sz="2600" smtClean="0"/>
              <a:t>数据控制</a:t>
            </a:r>
          </a:p>
          <a:p>
            <a:pPr algn="just" eaLnBrk="1" hangingPunct="1"/>
            <a:r>
              <a:rPr lang="en-US" altLang="zh-CN" sz="2600" smtClean="0"/>
              <a:t>3.7 </a:t>
            </a:r>
            <a:r>
              <a:rPr lang="zh-CN" altLang="en-US" sz="2600" smtClean="0"/>
              <a:t>嵌入式</a:t>
            </a:r>
            <a:r>
              <a:rPr lang="en-US" altLang="zh-CN" sz="2600" smtClean="0"/>
              <a:t>SQL</a:t>
            </a:r>
          </a:p>
          <a:p>
            <a:pPr algn="just" eaLnBrk="1" hangingPunct="1"/>
            <a:r>
              <a:rPr lang="en-US" altLang="zh-CN" sz="2600" smtClean="0"/>
              <a:t>3.8 </a:t>
            </a:r>
            <a:r>
              <a:rPr lang="zh-CN" altLang="en-US" sz="2600" smtClean="0"/>
              <a:t>小结</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mtClean="0"/>
              <a:t>3.3  </a:t>
            </a:r>
            <a:r>
              <a:rPr lang="zh-CN" altLang="en-US" smtClean="0"/>
              <a:t>查    询 </a:t>
            </a:r>
          </a:p>
        </p:txBody>
      </p:sp>
      <p:sp>
        <p:nvSpPr>
          <p:cNvPr id="58371" name="Rectangle 3"/>
          <p:cNvSpPr>
            <a:spLocks noGrp="1" noChangeArrowheads="1"/>
          </p:cNvSpPr>
          <p:nvPr>
            <p:ph type="body" idx="1"/>
          </p:nvPr>
        </p:nvSpPr>
        <p:spPr/>
        <p:txBody>
          <a:bodyPr/>
          <a:lstStyle/>
          <a:p>
            <a:pPr algn="just" eaLnBrk="1" hangingPunct="1"/>
            <a:r>
              <a:rPr lang="en-US" altLang="zh-CN" smtClean="0"/>
              <a:t>3.3.1 </a:t>
            </a:r>
            <a:r>
              <a:rPr lang="zh-CN" altLang="en-US" smtClean="0"/>
              <a:t>单表查询</a:t>
            </a:r>
          </a:p>
          <a:p>
            <a:pPr algn="just" eaLnBrk="1" hangingPunct="1"/>
            <a:r>
              <a:rPr lang="en-US" altLang="zh-CN" smtClean="0"/>
              <a:t>3.3.2 </a:t>
            </a:r>
            <a:r>
              <a:rPr lang="zh-CN" altLang="en-US" smtClean="0"/>
              <a:t>连接查询</a:t>
            </a:r>
          </a:p>
          <a:p>
            <a:pPr algn="just" eaLnBrk="1" hangingPunct="1"/>
            <a:r>
              <a:rPr lang="en-US" altLang="zh-CN" smtClean="0"/>
              <a:t>3.3.3 </a:t>
            </a:r>
            <a:r>
              <a:rPr lang="zh-CN" altLang="en-US" smtClean="0"/>
              <a:t>嵌套查询</a:t>
            </a:r>
          </a:p>
          <a:p>
            <a:pPr algn="just" eaLnBrk="1" hangingPunct="1"/>
            <a:r>
              <a:rPr lang="en-US" altLang="zh-CN" smtClean="0"/>
              <a:t>3.3.4 </a:t>
            </a:r>
            <a:r>
              <a:rPr lang="zh-CN" altLang="en-US" smtClean="0"/>
              <a:t>集合查询</a:t>
            </a:r>
          </a:p>
          <a:p>
            <a:pPr eaLnBrk="1" hangingPunct="1"/>
            <a:r>
              <a:rPr lang="en-US" altLang="zh-CN" smtClean="0"/>
              <a:t>3.3.5 </a:t>
            </a:r>
            <a:r>
              <a:rPr lang="zh-CN" altLang="en-US" smtClean="0"/>
              <a:t>小结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查询（续）</a:t>
            </a:r>
          </a:p>
        </p:txBody>
      </p:sp>
      <p:sp>
        <p:nvSpPr>
          <p:cNvPr id="59395" name="Rectangle 3"/>
          <p:cNvSpPr>
            <a:spLocks noGrp="1" noChangeArrowheads="1"/>
          </p:cNvSpPr>
          <p:nvPr>
            <p:ph type="body" idx="1"/>
          </p:nvPr>
        </p:nvSpPr>
        <p:spPr>
          <a:xfrm>
            <a:off x="990600" y="1676400"/>
            <a:ext cx="7772400" cy="4114800"/>
          </a:xfrm>
        </p:spPr>
        <p:txBody>
          <a:bodyPr/>
          <a:lstStyle/>
          <a:p>
            <a:pPr algn="just" eaLnBrk="1" hangingPunct="1">
              <a:lnSpc>
                <a:spcPct val="90000"/>
              </a:lnSpc>
            </a:pPr>
            <a:r>
              <a:rPr lang="zh-CN" altLang="en-US" sz="2600" smtClean="0"/>
              <a:t>语句格式</a:t>
            </a:r>
          </a:p>
          <a:p>
            <a:pPr marL="819150" lvl="1" indent="-285750" algn="just" eaLnBrk="1" hangingPunct="1">
              <a:lnSpc>
                <a:spcPct val="90000"/>
              </a:lnSpc>
              <a:buFont typeface="Wingdings" pitchFamily="2" charset="2"/>
              <a:buNone/>
            </a:pPr>
            <a:r>
              <a:rPr lang="en-US" altLang="zh-CN" sz="2200" smtClean="0">
                <a:solidFill>
                  <a:schemeClr val="accent2"/>
                </a:solidFill>
              </a:rPr>
              <a:t>SELECT</a:t>
            </a:r>
            <a:r>
              <a:rPr lang="en-US" altLang="zh-CN" sz="2200" smtClean="0"/>
              <a:t> [ALL|DISTINCT] </a:t>
            </a:r>
          </a:p>
          <a:p>
            <a:pPr marL="819150" lvl="1" indent="-285750" algn="just" eaLnBrk="1" hangingPunct="1">
              <a:lnSpc>
                <a:spcPct val="90000"/>
              </a:lnSpc>
              <a:buFont typeface="Wingdings" pitchFamily="2" charset="2"/>
              <a:buNone/>
            </a:pPr>
            <a:r>
              <a:rPr lang="en-US" altLang="zh-CN" sz="2200" smtClean="0"/>
              <a:t>                 &lt;</a:t>
            </a:r>
            <a:r>
              <a:rPr lang="zh-CN" altLang="en-US" sz="2200" smtClean="0"/>
              <a:t>目标列表达式</a:t>
            </a:r>
            <a:r>
              <a:rPr lang="en-US" altLang="zh-CN" sz="2200" smtClean="0"/>
              <a:t>&gt; [&lt;</a:t>
            </a:r>
            <a:r>
              <a:rPr lang="zh-CN" altLang="en-US" sz="2200" smtClean="0"/>
              <a:t>别名</a:t>
            </a:r>
            <a:r>
              <a:rPr lang="en-US" altLang="zh-CN" sz="2200" smtClean="0"/>
              <a:t>&gt;]</a:t>
            </a:r>
          </a:p>
          <a:p>
            <a:pPr marL="819150" lvl="1" indent="-285750" algn="just" eaLnBrk="1" hangingPunct="1">
              <a:lnSpc>
                <a:spcPct val="90000"/>
              </a:lnSpc>
              <a:buFont typeface="Wingdings" pitchFamily="2" charset="2"/>
              <a:buNone/>
            </a:pPr>
            <a:r>
              <a:rPr lang="en-US" altLang="zh-CN" sz="2200" smtClean="0"/>
              <a:t>                 [</a:t>
            </a:r>
            <a:r>
              <a:rPr lang="zh-CN" altLang="en-US" sz="2200" smtClean="0"/>
              <a:t>，</a:t>
            </a:r>
            <a:r>
              <a:rPr lang="en-US" altLang="zh-CN" sz="2200" smtClean="0"/>
              <a:t>&lt;</a:t>
            </a:r>
            <a:r>
              <a:rPr lang="zh-CN" altLang="en-US" sz="2200" smtClean="0"/>
              <a:t>目标列表达式</a:t>
            </a:r>
            <a:r>
              <a:rPr lang="en-US" altLang="zh-CN" sz="2200" smtClean="0"/>
              <a:t>&gt;[&lt;</a:t>
            </a:r>
            <a:r>
              <a:rPr lang="zh-CN" altLang="en-US" sz="2200" smtClean="0"/>
              <a:t>别名</a:t>
            </a:r>
            <a:r>
              <a:rPr lang="en-US" altLang="zh-CN" sz="2200" smtClean="0"/>
              <a:t>&gt;]] </a:t>
            </a:r>
            <a:r>
              <a:rPr lang="en-US" altLang="zh-CN" sz="2200" smtClean="0">
                <a:latin typeface="Courier New" pitchFamily="49" charset="0"/>
              </a:rPr>
              <a:t>…</a:t>
            </a:r>
            <a:endParaRPr lang="en-US" altLang="zh-CN" sz="2200" smtClean="0"/>
          </a:p>
          <a:p>
            <a:pPr marL="819150" lvl="1" indent="-285750" algn="just" eaLnBrk="1" hangingPunct="1">
              <a:lnSpc>
                <a:spcPct val="90000"/>
              </a:lnSpc>
              <a:buFont typeface="Wingdings" pitchFamily="2" charset="2"/>
              <a:buNone/>
            </a:pPr>
            <a:r>
              <a:rPr lang="en-US" altLang="zh-CN" sz="2200" smtClean="0">
                <a:solidFill>
                  <a:schemeClr val="accent2"/>
                </a:solidFill>
              </a:rPr>
              <a:t>FROM</a:t>
            </a:r>
            <a:r>
              <a:rPr lang="en-US" altLang="zh-CN" sz="2200" smtClean="0"/>
              <a:t>    &lt;</a:t>
            </a:r>
            <a:r>
              <a:rPr lang="zh-CN" altLang="en-US" sz="2200" smtClean="0"/>
              <a:t>表名或视图名</a:t>
            </a:r>
            <a:r>
              <a:rPr lang="en-US" altLang="zh-CN" sz="2200" smtClean="0"/>
              <a:t>&gt;[&lt;</a:t>
            </a:r>
            <a:r>
              <a:rPr lang="zh-CN" altLang="en-US" sz="2200" smtClean="0"/>
              <a:t>别名</a:t>
            </a:r>
            <a:r>
              <a:rPr lang="en-US" altLang="zh-CN" sz="2200" smtClean="0"/>
              <a:t>&gt;]</a:t>
            </a:r>
          </a:p>
          <a:p>
            <a:pPr marL="819150" lvl="1" indent="-285750" algn="just" eaLnBrk="1" hangingPunct="1">
              <a:lnSpc>
                <a:spcPct val="90000"/>
              </a:lnSpc>
              <a:buFont typeface="Wingdings" pitchFamily="2" charset="2"/>
              <a:buNone/>
            </a:pPr>
            <a:r>
              <a:rPr lang="en-US" altLang="zh-CN" sz="2200" smtClean="0"/>
              <a:t>                [</a:t>
            </a:r>
            <a:r>
              <a:rPr lang="zh-CN" altLang="en-US" sz="2200" smtClean="0"/>
              <a:t>， </a:t>
            </a:r>
            <a:r>
              <a:rPr lang="en-US" altLang="zh-CN" sz="2200" smtClean="0"/>
              <a:t>&lt;</a:t>
            </a:r>
            <a:r>
              <a:rPr lang="zh-CN" altLang="en-US" sz="2200" smtClean="0"/>
              <a:t>表名或视图名</a:t>
            </a:r>
            <a:r>
              <a:rPr lang="en-US" altLang="zh-CN" sz="2200" smtClean="0"/>
              <a:t>&gt;[&lt;</a:t>
            </a:r>
            <a:r>
              <a:rPr lang="zh-CN" altLang="en-US" sz="2200" smtClean="0"/>
              <a:t>别名</a:t>
            </a:r>
            <a:r>
              <a:rPr lang="en-US" altLang="zh-CN" sz="2200" smtClean="0"/>
              <a:t>&gt;] ] </a:t>
            </a:r>
            <a:r>
              <a:rPr lang="en-US" altLang="zh-CN" sz="2200" smtClean="0">
                <a:latin typeface="Courier New" pitchFamily="49" charset="0"/>
              </a:rPr>
              <a:t>…</a:t>
            </a:r>
            <a:endParaRPr lang="en-US" altLang="zh-CN" sz="2200" smtClean="0"/>
          </a:p>
          <a:p>
            <a:pPr marL="819150" lvl="1" indent="-285750" algn="just" eaLnBrk="1" hangingPunct="1">
              <a:lnSpc>
                <a:spcPct val="90000"/>
              </a:lnSpc>
              <a:buFont typeface="Wingdings" pitchFamily="2" charset="2"/>
              <a:buNone/>
            </a:pPr>
            <a:r>
              <a:rPr lang="en-US" altLang="zh-CN" sz="2200" smtClean="0"/>
              <a:t>[ </a:t>
            </a:r>
            <a:r>
              <a:rPr lang="en-US" altLang="zh-CN" sz="2200" smtClean="0">
                <a:solidFill>
                  <a:schemeClr val="accent2"/>
                </a:solidFill>
              </a:rPr>
              <a:t>WHERE</a:t>
            </a:r>
            <a:r>
              <a:rPr lang="en-US" altLang="zh-CN" sz="2200" smtClean="0"/>
              <a:t> &lt;</a:t>
            </a:r>
            <a:r>
              <a:rPr lang="zh-CN" altLang="en-US" sz="2200" smtClean="0"/>
              <a:t>条件表达式</a:t>
            </a:r>
            <a:r>
              <a:rPr lang="en-US" altLang="zh-CN" sz="2200" smtClean="0"/>
              <a:t>&gt; ]</a:t>
            </a:r>
          </a:p>
          <a:p>
            <a:pPr marL="819150" lvl="1" indent="-285750" algn="just" eaLnBrk="1" hangingPunct="1">
              <a:lnSpc>
                <a:spcPct val="90000"/>
              </a:lnSpc>
              <a:buFont typeface="Wingdings" pitchFamily="2" charset="2"/>
              <a:buNone/>
            </a:pPr>
            <a:r>
              <a:rPr lang="en-US" altLang="zh-CN" sz="2200" smtClean="0"/>
              <a:t>[ </a:t>
            </a:r>
            <a:r>
              <a:rPr lang="en-US" altLang="zh-CN" sz="2200" smtClean="0">
                <a:solidFill>
                  <a:schemeClr val="accent2"/>
                </a:solidFill>
              </a:rPr>
              <a:t>GROUP BY</a:t>
            </a:r>
            <a:r>
              <a:rPr lang="en-US" altLang="zh-CN" sz="2200" smtClean="0"/>
              <a:t> &lt;</a:t>
            </a:r>
            <a:r>
              <a:rPr lang="zh-CN" altLang="en-US" sz="2200" smtClean="0"/>
              <a:t>列名</a:t>
            </a:r>
            <a:r>
              <a:rPr lang="en-US" altLang="zh-CN" sz="2200" smtClean="0"/>
              <a:t>&gt; [, &lt;</a:t>
            </a:r>
            <a:r>
              <a:rPr lang="zh-CN" altLang="en-US" sz="2200" smtClean="0"/>
              <a:t>列名</a:t>
            </a:r>
            <a:r>
              <a:rPr lang="en-US" altLang="zh-CN" sz="2200" smtClean="0"/>
              <a:t>&gt;] </a:t>
            </a:r>
            <a:r>
              <a:rPr lang="en-US" altLang="zh-CN" sz="2200" smtClean="0">
                <a:latin typeface="Courier New" pitchFamily="49" charset="0"/>
              </a:rPr>
              <a:t>…</a:t>
            </a:r>
            <a:endParaRPr lang="en-US" altLang="zh-CN" sz="2200" smtClean="0"/>
          </a:p>
          <a:p>
            <a:pPr marL="819150" lvl="1" indent="-285750" algn="just" eaLnBrk="1" hangingPunct="1">
              <a:lnSpc>
                <a:spcPct val="90000"/>
              </a:lnSpc>
              <a:buFont typeface="Wingdings" pitchFamily="2" charset="2"/>
              <a:buNone/>
            </a:pPr>
            <a:r>
              <a:rPr lang="en-US" altLang="zh-CN" sz="2200" smtClean="0"/>
              <a:t>                                          [ </a:t>
            </a:r>
            <a:r>
              <a:rPr lang="en-US" altLang="zh-CN" sz="2200" smtClean="0">
                <a:solidFill>
                  <a:srgbClr val="FF3399"/>
                </a:solidFill>
              </a:rPr>
              <a:t>HAVING </a:t>
            </a:r>
            <a:r>
              <a:rPr lang="en-US" altLang="zh-CN" sz="2200" smtClean="0"/>
              <a:t>&lt;</a:t>
            </a:r>
            <a:r>
              <a:rPr lang="zh-CN" altLang="en-US" sz="2200" smtClean="0"/>
              <a:t>条件表达式</a:t>
            </a:r>
            <a:r>
              <a:rPr lang="en-US" altLang="zh-CN" sz="2200" smtClean="0"/>
              <a:t>&gt; ] ]</a:t>
            </a:r>
          </a:p>
          <a:p>
            <a:pPr marL="819150" lvl="1" indent="-285750" algn="just" eaLnBrk="1" hangingPunct="1">
              <a:lnSpc>
                <a:spcPct val="90000"/>
              </a:lnSpc>
              <a:buFont typeface="Wingdings" pitchFamily="2" charset="2"/>
              <a:buNone/>
            </a:pPr>
            <a:r>
              <a:rPr lang="en-US" altLang="zh-CN" sz="2200" smtClean="0"/>
              <a:t>[ </a:t>
            </a:r>
            <a:r>
              <a:rPr lang="en-US" altLang="zh-CN" sz="2200" smtClean="0">
                <a:solidFill>
                  <a:schemeClr val="accent2"/>
                </a:solidFill>
              </a:rPr>
              <a:t>ORDER BY</a:t>
            </a:r>
            <a:r>
              <a:rPr lang="en-US" altLang="zh-CN" sz="2200" smtClean="0"/>
              <a:t> &lt;</a:t>
            </a:r>
            <a:r>
              <a:rPr lang="zh-CN" altLang="en-US" sz="2200" smtClean="0"/>
              <a:t>列名</a:t>
            </a:r>
            <a:r>
              <a:rPr lang="en-US" altLang="zh-CN" sz="2200" smtClean="0"/>
              <a:t>&gt; [, &lt;</a:t>
            </a:r>
            <a:r>
              <a:rPr lang="zh-CN" altLang="en-US" sz="2200" smtClean="0"/>
              <a:t>列名</a:t>
            </a:r>
            <a:r>
              <a:rPr lang="en-US" altLang="zh-CN" sz="2200" smtClean="0"/>
              <a:t>&gt;] </a:t>
            </a:r>
            <a:r>
              <a:rPr lang="en-US" altLang="zh-CN" sz="2200" smtClean="0">
                <a:latin typeface="Courier New" pitchFamily="49" charset="0"/>
              </a:rPr>
              <a:t>…</a:t>
            </a:r>
            <a:r>
              <a:rPr lang="en-US" altLang="zh-CN" sz="2200" smtClean="0"/>
              <a:t> [ ASC|DESC ] ]</a:t>
            </a:r>
            <a:r>
              <a:rPr lang="zh-CN" altLang="en-US" sz="2200" smtClean="0"/>
              <a:t>；</a:t>
            </a:r>
          </a:p>
          <a:p>
            <a:pPr marL="819150" lvl="1" indent="-285750" algn="just" eaLnBrk="1" hangingPunct="1">
              <a:lnSpc>
                <a:spcPct val="90000"/>
              </a:lnSpc>
              <a:buFont typeface="Wingdings" pitchFamily="2" charset="2"/>
              <a:buNone/>
            </a:pPr>
            <a:r>
              <a:rPr lang="zh-CN" altLang="en-US" sz="2200" smtClean="0">
                <a:latin typeface="Courier New" pitchFamily="49" charset="0"/>
              </a:rPr>
              <a:t> </a:t>
            </a:r>
            <a:endParaRPr lang="zh-CN" altLang="en-US" sz="22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语句格式</a:t>
            </a:r>
          </a:p>
        </p:txBody>
      </p:sp>
      <p:sp>
        <p:nvSpPr>
          <p:cNvPr id="60419" name="Rectangle 3"/>
          <p:cNvSpPr>
            <a:spLocks noGrp="1" noChangeArrowheads="1"/>
          </p:cNvSpPr>
          <p:nvPr>
            <p:ph type="body" idx="1"/>
          </p:nvPr>
        </p:nvSpPr>
        <p:spPr/>
        <p:txBody>
          <a:bodyPr/>
          <a:lstStyle/>
          <a:p>
            <a:pPr lvl="1" algn="just" eaLnBrk="1" hangingPunct="1">
              <a:spcAft>
                <a:spcPct val="20000"/>
              </a:spcAft>
            </a:pPr>
            <a:r>
              <a:rPr lang="en-US" altLang="zh-CN" sz="2200" smtClean="0">
                <a:solidFill>
                  <a:schemeClr val="accent2"/>
                </a:solidFill>
              </a:rPr>
              <a:t>SELECT</a:t>
            </a:r>
            <a:r>
              <a:rPr lang="zh-CN" altLang="en-US" sz="2200" smtClean="0">
                <a:solidFill>
                  <a:schemeClr val="accent2"/>
                </a:solidFill>
              </a:rPr>
              <a:t>子句</a:t>
            </a:r>
            <a:r>
              <a:rPr lang="zh-CN" altLang="en-US" sz="2200" smtClean="0"/>
              <a:t>：指定要显示的属性列</a:t>
            </a:r>
          </a:p>
          <a:p>
            <a:pPr lvl="1" algn="just" eaLnBrk="1" hangingPunct="1">
              <a:spcAft>
                <a:spcPct val="20000"/>
              </a:spcAft>
            </a:pPr>
            <a:r>
              <a:rPr lang="en-US" altLang="zh-CN" sz="2200" smtClean="0">
                <a:solidFill>
                  <a:schemeClr val="accent2"/>
                </a:solidFill>
              </a:rPr>
              <a:t>FROM</a:t>
            </a:r>
            <a:r>
              <a:rPr lang="zh-CN" altLang="en-US" sz="2200" smtClean="0">
                <a:solidFill>
                  <a:schemeClr val="accent2"/>
                </a:solidFill>
              </a:rPr>
              <a:t>子句</a:t>
            </a:r>
            <a:r>
              <a:rPr lang="zh-CN" altLang="en-US" sz="2200" smtClean="0"/>
              <a:t>：指定查询对象</a:t>
            </a:r>
            <a:r>
              <a:rPr lang="en-US" altLang="zh-CN" sz="2200" smtClean="0"/>
              <a:t>(</a:t>
            </a:r>
            <a:r>
              <a:rPr lang="zh-CN" altLang="en-US" sz="2200" smtClean="0"/>
              <a:t>基本表或视图</a:t>
            </a:r>
            <a:r>
              <a:rPr lang="en-US" altLang="zh-CN" sz="2200" smtClean="0"/>
              <a:t>)</a:t>
            </a:r>
          </a:p>
          <a:p>
            <a:pPr lvl="1" algn="just" eaLnBrk="1" hangingPunct="1">
              <a:spcAft>
                <a:spcPct val="20000"/>
              </a:spcAft>
            </a:pPr>
            <a:r>
              <a:rPr lang="en-US" altLang="zh-CN" sz="2200" smtClean="0">
                <a:solidFill>
                  <a:schemeClr val="accent2"/>
                </a:solidFill>
              </a:rPr>
              <a:t>WHERE</a:t>
            </a:r>
            <a:r>
              <a:rPr lang="zh-CN" altLang="en-US" sz="2200" smtClean="0">
                <a:solidFill>
                  <a:schemeClr val="accent2"/>
                </a:solidFill>
              </a:rPr>
              <a:t>子句</a:t>
            </a:r>
            <a:r>
              <a:rPr lang="zh-CN" altLang="en-US" sz="2200" smtClean="0"/>
              <a:t>：指定查询条件</a:t>
            </a:r>
          </a:p>
          <a:p>
            <a:pPr lvl="1" algn="just" eaLnBrk="1" hangingPunct="1">
              <a:spcAft>
                <a:spcPct val="20000"/>
              </a:spcAft>
            </a:pPr>
            <a:r>
              <a:rPr lang="zh-CN" altLang="en-US" sz="2200" smtClean="0"/>
              <a:t> </a:t>
            </a:r>
            <a:r>
              <a:rPr lang="en-US" altLang="zh-CN" sz="2200" smtClean="0">
                <a:solidFill>
                  <a:schemeClr val="accent2"/>
                </a:solidFill>
              </a:rPr>
              <a:t>GROUP BY</a:t>
            </a:r>
            <a:r>
              <a:rPr lang="zh-CN" altLang="en-US" sz="2200" smtClean="0">
                <a:solidFill>
                  <a:schemeClr val="accent2"/>
                </a:solidFill>
              </a:rPr>
              <a:t>子句</a:t>
            </a:r>
            <a:r>
              <a:rPr lang="zh-CN" altLang="en-US" sz="2200" smtClean="0"/>
              <a:t>：对查询结果按指定列的值分组，该属性列值相等的元组为一个组。通常会在每组中作用集函数。</a:t>
            </a:r>
          </a:p>
          <a:p>
            <a:pPr lvl="1" algn="just" eaLnBrk="1" hangingPunct="1">
              <a:spcAft>
                <a:spcPct val="20000"/>
              </a:spcAft>
            </a:pPr>
            <a:r>
              <a:rPr lang="en-US" altLang="zh-CN" sz="2200" smtClean="0">
                <a:solidFill>
                  <a:schemeClr val="accent2"/>
                </a:solidFill>
              </a:rPr>
              <a:t>HAVING</a:t>
            </a:r>
            <a:r>
              <a:rPr lang="zh-CN" altLang="en-US" sz="2200" smtClean="0">
                <a:solidFill>
                  <a:schemeClr val="accent2"/>
                </a:solidFill>
              </a:rPr>
              <a:t>短语</a:t>
            </a:r>
            <a:r>
              <a:rPr lang="zh-CN" altLang="en-US" sz="2200" smtClean="0"/>
              <a:t>：筛选出满足指定条件的组</a:t>
            </a:r>
          </a:p>
          <a:p>
            <a:pPr lvl="1" eaLnBrk="1" hangingPunct="1">
              <a:spcAft>
                <a:spcPct val="20000"/>
              </a:spcAft>
            </a:pPr>
            <a:r>
              <a:rPr lang="en-US" altLang="zh-CN" sz="2200" smtClean="0">
                <a:solidFill>
                  <a:schemeClr val="accent2"/>
                </a:solidFill>
              </a:rPr>
              <a:t>ORDER BY</a:t>
            </a:r>
            <a:r>
              <a:rPr lang="zh-CN" altLang="en-US" sz="2200" smtClean="0">
                <a:solidFill>
                  <a:schemeClr val="accent2"/>
                </a:solidFill>
              </a:rPr>
              <a:t>子句</a:t>
            </a:r>
            <a:r>
              <a:rPr lang="zh-CN" altLang="en-US" sz="2200" smtClean="0"/>
              <a:t>：对查询结果表按指定列值的升序或降序排序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示例数据库 </a:t>
            </a:r>
          </a:p>
        </p:txBody>
      </p:sp>
      <p:sp>
        <p:nvSpPr>
          <p:cNvPr id="61443" name="Rectangle 3"/>
          <p:cNvSpPr>
            <a:spLocks noGrp="1" noChangeArrowheads="1"/>
          </p:cNvSpPr>
          <p:nvPr>
            <p:ph type="body" idx="1"/>
          </p:nvPr>
        </p:nvSpPr>
        <p:spPr/>
        <p:txBody>
          <a:bodyPr/>
          <a:lstStyle/>
          <a:p>
            <a:pPr algn="just" eaLnBrk="1" hangingPunct="1">
              <a:buFont typeface="Wingdings" pitchFamily="2" charset="2"/>
              <a:buNone/>
            </a:pPr>
            <a:r>
              <a:rPr lang="zh-CN" altLang="en-US" smtClean="0"/>
              <a:t>学生</a:t>
            </a:r>
            <a:r>
              <a:rPr lang="en-US" altLang="zh-CN" smtClean="0"/>
              <a:t>-</a:t>
            </a:r>
            <a:r>
              <a:rPr lang="zh-CN" altLang="en-US" smtClean="0"/>
              <a:t>课程数据库</a:t>
            </a:r>
          </a:p>
          <a:p>
            <a:pPr algn="just" eaLnBrk="1" hangingPunct="1"/>
            <a:r>
              <a:rPr lang="zh-CN" altLang="en-US" sz="2600" smtClean="0"/>
              <a:t>学生表：</a:t>
            </a:r>
          </a:p>
          <a:p>
            <a:pPr algn="just" eaLnBrk="1" hangingPunct="1">
              <a:buFont typeface="Wingdings" pitchFamily="2" charset="2"/>
              <a:buNone/>
            </a:pPr>
            <a:r>
              <a:rPr lang="zh-CN" altLang="en-US" sz="2600" smtClean="0"/>
              <a:t>        </a:t>
            </a:r>
            <a:r>
              <a:rPr lang="en-US" altLang="zh-CN" sz="2600" smtClean="0"/>
              <a:t>Student(Sno</a:t>
            </a:r>
            <a:r>
              <a:rPr lang="zh-CN" altLang="en-US" sz="2600" smtClean="0"/>
              <a:t>，</a:t>
            </a:r>
            <a:r>
              <a:rPr lang="en-US" altLang="zh-CN" sz="2600" smtClean="0"/>
              <a:t>Sname</a:t>
            </a:r>
            <a:r>
              <a:rPr lang="zh-CN" altLang="en-US" sz="2600" smtClean="0"/>
              <a:t>，</a:t>
            </a:r>
            <a:r>
              <a:rPr lang="en-US" altLang="zh-CN" sz="2600" smtClean="0"/>
              <a:t>Ssex</a:t>
            </a:r>
            <a:r>
              <a:rPr lang="zh-CN" altLang="en-US" sz="2600" smtClean="0"/>
              <a:t>，</a:t>
            </a:r>
            <a:r>
              <a:rPr lang="en-US" altLang="zh-CN" sz="2600" smtClean="0"/>
              <a:t>Sage</a:t>
            </a:r>
            <a:r>
              <a:rPr lang="zh-CN" altLang="en-US" sz="2600" smtClean="0"/>
              <a:t>，</a:t>
            </a:r>
            <a:r>
              <a:rPr lang="en-US" altLang="zh-CN" sz="2600" smtClean="0"/>
              <a:t>Sdept)</a:t>
            </a:r>
          </a:p>
          <a:p>
            <a:pPr algn="just" eaLnBrk="1" hangingPunct="1">
              <a:spcBef>
                <a:spcPct val="60000"/>
              </a:spcBef>
            </a:pPr>
            <a:r>
              <a:rPr lang="zh-CN" altLang="en-US" sz="2600" smtClean="0"/>
              <a:t>课程表：</a:t>
            </a:r>
          </a:p>
          <a:p>
            <a:pPr algn="just" eaLnBrk="1" hangingPunct="1">
              <a:buFont typeface="Wingdings" pitchFamily="2" charset="2"/>
              <a:buNone/>
            </a:pPr>
            <a:r>
              <a:rPr lang="zh-CN" altLang="en-US" sz="2600" smtClean="0"/>
              <a:t>        </a:t>
            </a:r>
            <a:r>
              <a:rPr lang="en-US" altLang="zh-CN" sz="2600" smtClean="0"/>
              <a:t>Course(Cno</a:t>
            </a:r>
            <a:r>
              <a:rPr lang="zh-CN" altLang="en-US" sz="2600" smtClean="0"/>
              <a:t>，</a:t>
            </a:r>
            <a:r>
              <a:rPr lang="en-US" altLang="zh-CN" sz="2600" smtClean="0"/>
              <a:t>Cname</a:t>
            </a:r>
            <a:r>
              <a:rPr lang="zh-CN" altLang="en-US" sz="2600" smtClean="0"/>
              <a:t>，</a:t>
            </a:r>
            <a:r>
              <a:rPr lang="en-US" altLang="zh-CN" sz="2600" smtClean="0"/>
              <a:t>Cpno</a:t>
            </a:r>
            <a:r>
              <a:rPr lang="zh-CN" altLang="en-US" sz="2600" smtClean="0"/>
              <a:t>，</a:t>
            </a:r>
            <a:r>
              <a:rPr lang="en-US" altLang="zh-CN" sz="2600" smtClean="0"/>
              <a:t>Ccredit)</a:t>
            </a:r>
          </a:p>
          <a:p>
            <a:pPr algn="just" eaLnBrk="1" hangingPunct="1">
              <a:spcBef>
                <a:spcPct val="60000"/>
              </a:spcBef>
            </a:pPr>
            <a:r>
              <a:rPr lang="en-US" altLang="zh-CN" sz="2600" smtClean="0"/>
              <a:t> </a:t>
            </a:r>
            <a:r>
              <a:rPr lang="zh-CN" altLang="en-US" sz="2600" smtClean="0"/>
              <a:t>学生选课表：</a:t>
            </a:r>
          </a:p>
          <a:p>
            <a:pPr eaLnBrk="1" hangingPunct="1">
              <a:buFont typeface="Wingdings" pitchFamily="2" charset="2"/>
              <a:buNone/>
            </a:pPr>
            <a:r>
              <a:rPr lang="zh-CN" altLang="en-US" sz="2600" smtClean="0"/>
              <a:t>         </a:t>
            </a:r>
            <a:r>
              <a:rPr lang="en-US" altLang="zh-CN" sz="2600" smtClean="0"/>
              <a:t>SC(Sno</a:t>
            </a:r>
            <a:r>
              <a:rPr lang="zh-CN" altLang="en-US" sz="2600" smtClean="0"/>
              <a:t>，</a:t>
            </a:r>
            <a:r>
              <a:rPr lang="en-US" altLang="zh-CN" sz="2600" smtClean="0"/>
              <a:t>Cno</a:t>
            </a:r>
            <a:r>
              <a:rPr lang="zh-CN" altLang="en-US" sz="2600" smtClean="0"/>
              <a:t>，</a:t>
            </a:r>
            <a:r>
              <a:rPr lang="en-US" altLang="zh-CN" sz="2600" smtClean="0"/>
              <a:t>Grade)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t>3.3  </a:t>
            </a:r>
            <a:r>
              <a:rPr lang="zh-CN" altLang="en-US" smtClean="0"/>
              <a:t>查    询 </a:t>
            </a:r>
          </a:p>
        </p:txBody>
      </p:sp>
      <p:sp>
        <p:nvSpPr>
          <p:cNvPr id="62467" name="Rectangle 3"/>
          <p:cNvSpPr>
            <a:spLocks noGrp="1" noChangeArrowheads="1"/>
          </p:cNvSpPr>
          <p:nvPr>
            <p:ph type="body" idx="1"/>
          </p:nvPr>
        </p:nvSpPr>
        <p:spPr/>
        <p:txBody>
          <a:bodyPr/>
          <a:lstStyle/>
          <a:p>
            <a:pPr algn="just" eaLnBrk="1" hangingPunct="1"/>
            <a:r>
              <a:rPr lang="en-US" altLang="zh-CN" smtClean="0">
                <a:solidFill>
                  <a:schemeClr val="accent2"/>
                </a:solidFill>
              </a:rPr>
              <a:t>3.3.1 </a:t>
            </a:r>
            <a:r>
              <a:rPr lang="zh-CN" altLang="en-US" smtClean="0">
                <a:solidFill>
                  <a:schemeClr val="accent2"/>
                </a:solidFill>
              </a:rPr>
              <a:t>单表查询</a:t>
            </a:r>
          </a:p>
          <a:p>
            <a:pPr algn="just" eaLnBrk="1" hangingPunct="1"/>
            <a:r>
              <a:rPr lang="en-US" altLang="zh-CN" smtClean="0"/>
              <a:t>3.3.2 </a:t>
            </a:r>
            <a:r>
              <a:rPr lang="zh-CN" altLang="en-US" smtClean="0"/>
              <a:t>连接查询</a:t>
            </a:r>
          </a:p>
          <a:p>
            <a:pPr algn="just" eaLnBrk="1" hangingPunct="1"/>
            <a:r>
              <a:rPr lang="en-US" altLang="zh-CN" smtClean="0"/>
              <a:t>3.3.3 </a:t>
            </a:r>
            <a:r>
              <a:rPr lang="zh-CN" altLang="en-US" smtClean="0"/>
              <a:t>嵌套查询</a:t>
            </a:r>
          </a:p>
          <a:p>
            <a:pPr algn="just" eaLnBrk="1" hangingPunct="1"/>
            <a:r>
              <a:rPr lang="en-US" altLang="zh-CN" smtClean="0"/>
              <a:t>3.3.4 </a:t>
            </a:r>
            <a:r>
              <a:rPr lang="zh-CN" altLang="en-US" smtClean="0"/>
              <a:t>集合查询</a:t>
            </a:r>
          </a:p>
          <a:p>
            <a:pPr eaLnBrk="1" hangingPunct="1"/>
            <a:r>
              <a:rPr lang="en-US" altLang="zh-CN" smtClean="0"/>
              <a:t>3.3.5 </a:t>
            </a:r>
            <a:r>
              <a:rPr lang="zh-CN" altLang="en-US" smtClean="0"/>
              <a:t>小结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3.1  SQL  </a:t>
            </a:r>
            <a:r>
              <a:rPr lang="zh-CN" altLang="en-US" smtClean="0"/>
              <a:t>概  述 </a:t>
            </a:r>
          </a:p>
        </p:txBody>
      </p:sp>
      <p:sp>
        <p:nvSpPr>
          <p:cNvPr id="8195" name="Rectangle 3"/>
          <p:cNvSpPr>
            <a:spLocks noGrp="1" noChangeArrowheads="1"/>
          </p:cNvSpPr>
          <p:nvPr>
            <p:ph type="body" idx="1"/>
          </p:nvPr>
        </p:nvSpPr>
        <p:spPr>
          <a:xfrm>
            <a:off x="457200" y="1852613"/>
            <a:ext cx="8229600" cy="4278312"/>
          </a:xfrm>
        </p:spPr>
        <p:txBody>
          <a:bodyPr/>
          <a:lstStyle/>
          <a:p>
            <a:pPr algn="just" eaLnBrk="1" hangingPunct="1">
              <a:lnSpc>
                <a:spcPct val="150000"/>
              </a:lnSpc>
            </a:pPr>
            <a:r>
              <a:rPr lang="en-US" altLang="zh-CN" smtClean="0"/>
              <a:t> 3.1.1 SQL</a:t>
            </a:r>
            <a:r>
              <a:rPr lang="zh-CN" altLang="en-US" smtClean="0"/>
              <a:t>的特点</a:t>
            </a:r>
          </a:p>
          <a:p>
            <a:pPr algn="just" eaLnBrk="1" hangingPunct="1">
              <a:lnSpc>
                <a:spcPct val="150000"/>
              </a:lnSpc>
            </a:pPr>
            <a:r>
              <a:rPr lang="zh-CN" altLang="en-US" smtClean="0"/>
              <a:t> </a:t>
            </a:r>
            <a:r>
              <a:rPr lang="en-US" altLang="zh-CN" smtClean="0"/>
              <a:t>3.1.2 SQL</a:t>
            </a:r>
            <a:r>
              <a:rPr lang="zh-CN" altLang="en-US" smtClean="0"/>
              <a:t>语言的基本概念</a:t>
            </a:r>
          </a:p>
          <a:p>
            <a:pPr eaLnBrk="1" hangingPunct="1"/>
            <a:endParaRPr lang="en-US" altLang="zh-CN"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3.3.1  </a:t>
            </a:r>
            <a:r>
              <a:rPr lang="zh-CN" altLang="en-US" smtClean="0"/>
              <a:t>单表查询 </a:t>
            </a:r>
          </a:p>
        </p:txBody>
      </p:sp>
      <p:sp>
        <p:nvSpPr>
          <p:cNvPr id="63491" name="Rectangle 3"/>
          <p:cNvSpPr>
            <a:spLocks noGrp="1" noChangeArrowheads="1"/>
          </p:cNvSpPr>
          <p:nvPr>
            <p:ph type="body" idx="1"/>
          </p:nvPr>
        </p:nvSpPr>
        <p:spPr/>
        <p:txBody>
          <a:bodyPr/>
          <a:lstStyle/>
          <a:p>
            <a:pPr algn="just" eaLnBrk="1" hangingPunct="1"/>
            <a:r>
              <a:rPr lang="zh-CN" altLang="en-US" smtClean="0"/>
              <a:t>单表查询</a:t>
            </a:r>
          </a:p>
          <a:p>
            <a:pPr algn="just" eaLnBrk="1" hangingPunct="1">
              <a:buFont typeface="Wingdings" pitchFamily="2" charset="2"/>
              <a:buNone/>
            </a:pPr>
            <a:r>
              <a:rPr lang="zh-CN" altLang="en-US" sz="2600" smtClean="0"/>
              <a:t>    查询仅涉及一个表，是一种最简单的查询操作</a:t>
            </a:r>
            <a:endParaRPr lang="zh-CN" altLang="en-US" smtClean="0"/>
          </a:p>
          <a:p>
            <a:pPr lvl="1" algn="just" eaLnBrk="1" hangingPunct="1"/>
            <a:r>
              <a:rPr lang="zh-CN" altLang="en-US" smtClean="0"/>
              <a:t>选择表中的若干列</a:t>
            </a:r>
          </a:p>
          <a:p>
            <a:pPr lvl="1" algn="just" eaLnBrk="1" hangingPunct="1"/>
            <a:r>
              <a:rPr lang="zh-CN" altLang="en-US" smtClean="0"/>
              <a:t>选择表中的若干元组</a:t>
            </a:r>
          </a:p>
          <a:p>
            <a:pPr lvl="1" algn="just" eaLnBrk="1" hangingPunct="1"/>
            <a:r>
              <a:rPr lang="zh-CN" altLang="en-US" smtClean="0"/>
              <a:t>对查询结果排序</a:t>
            </a:r>
          </a:p>
          <a:p>
            <a:pPr lvl="1" algn="just" eaLnBrk="1" hangingPunct="1"/>
            <a:r>
              <a:rPr lang="zh-CN" altLang="en-US" smtClean="0"/>
              <a:t>使用集函数</a:t>
            </a:r>
          </a:p>
          <a:p>
            <a:pPr lvl="1" eaLnBrk="1" hangingPunct="1"/>
            <a:r>
              <a:rPr lang="zh-CN" altLang="en-US" smtClean="0"/>
              <a:t>对查询结果分组</a:t>
            </a:r>
            <a:r>
              <a:rPr lang="zh-CN" altLang="en-US" sz="2200" smtClean="0"/>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一、选择表中的若干列 </a:t>
            </a:r>
          </a:p>
        </p:txBody>
      </p:sp>
      <p:sp>
        <p:nvSpPr>
          <p:cNvPr id="64515" name="Rectangle 3"/>
          <p:cNvSpPr>
            <a:spLocks noGrp="1" noChangeArrowheads="1"/>
          </p:cNvSpPr>
          <p:nvPr>
            <p:ph type="body" idx="1"/>
          </p:nvPr>
        </p:nvSpPr>
        <p:spPr/>
        <p:txBody>
          <a:bodyPr/>
          <a:lstStyle/>
          <a:p>
            <a:pPr algn="just" eaLnBrk="1" hangingPunct="1"/>
            <a:r>
              <a:rPr lang="zh-CN" altLang="en-US" smtClean="0"/>
              <a:t>属投影运算</a:t>
            </a:r>
          </a:p>
          <a:p>
            <a:pPr lvl="1" algn="just" eaLnBrk="1" hangingPunct="1"/>
            <a:r>
              <a:rPr lang="zh-CN" altLang="en-US" smtClean="0"/>
              <a:t>不消除重复行</a:t>
            </a:r>
          </a:p>
          <a:p>
            <a:pPr algn="just" eaLnBrk="1" hangingPunct="1">
              <a:spcBef>
                <a:spcPct val="80000"/>
              </a:spcBef>
            </a:pPr>
            <a:r>
              <a:rPr lang="zh-CN" altLang="en-US" smtClean="0"/>
              <a:t>变化方式主要表现在</a:t>
            </a:r>
            <a:r>
              <a:rPr lang="en-US" altLang="zh-CN" smtClean="0"/>
              <a:t>SELECT</a:t>
            </a:r>
            <a:r>
              <a:rPr lang="zh-CN" altLang="en-US" smtClean="0"/>
              <a:t>子句的</a:t>
            </a:r>
            <a:r>
              <a:rPr lang="en-US" altLang="zh-CN" smtClean="0"/>
              <a:t>&lt;</a:t>
            </a:r>
            <a:r>
              <a:rPr lang="zh-CN" altLang="en-US" smtClean="0"/>
              <a:t>目标表达式</a:t>
            </a:r>
            <a:r>
              <a:rPr lang="en-US" altLang="zh-CN" smtClean="0"/>
              <a:t>&gt;</a:t>
            </a:r>
            <a:r>
              <a:rPr lang="zh-CN" altLang="en-US" smtClean="0"/>
              <a:t>上</a:t>
            </a:r>
          </a:p>
          <a:p>
            <a:pPr lvl="1" algn="just" eaLnBrk="1" hangingPunct="1"/>
            <a:r>
              <a:rPr lang="zh-CN" altLang="en-US" smtClean="0"/>
              <a:t> 	查询指定列</a:t>
            </a:r>
          </a:p>
          <a:p>
            <a:pPr lvl="1" algn="just" eaLnBrk="1" hangingPunct="1"/>
            <a:r>
              <a:rPr lang="zh-CN" altLang="en-US" smtClean="0"/>
              <a:t> 	查询全部列</a:t>
            </a:r>
          </a:p>
          <a:p>
            <a:pPr lvl="1" eaLnBrk="1" hangingPunct="1"/>
            <a:r>
              <a:rPr lang="zh-CN" altLang="en-US" smtClean="0"/>
              <a:t> 	查询经过计算的值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t>1. </a:t>
            </a:r>
            <a:r>
              <a:rPr lang="zh-CN" altLang="en-US" smtClean="0"/>
              <a:t>查询指定列</a:t>
            </a:r>
          </a:p>
        </p:txBody>
      </p:sp>
      <p:sp>
        <p:nvSpPr>
          <p:cNvPr id="65539" name="Rectangle 3"/>
          <p:cNvSpPr>
            <a:spLocks noGrp="1" noChangeArrowheads="1"/>
          </p:cNvSpPr>
          <p:nvPr>
            <p:ph type="body" idx="1"/>
          </p:nvPr>
        </p:nvSpPr>
        <p:spPr/>
        <p:txBody>
          <a:bodyPr/>
          <a:lstStyle/>
          <a:p>
            <a:pPr algn="just" eaLnBrk="1" hangingPunct="1"/>
            <a:r>
              <a:rPr lang="zh-CN" altLang="en-US" smtClean="0"/>
              <a:t>方法</a:t>
            </a:r>
          </a:p>
          <a:p>
            <a:pPr lvl="1" algn="just" eaLnBrk="1" hangingPunct="1">
              <a:spcBef>
                <a:spcPct val="40000"/>
              </a:spcBef>
              <a:spcAft>
                <a:spcPct val="40000"/>
              </a:spcAft>
            </a:pPr>
            <a:r>
              <a:rPr lang="zh-CN" altLang="en-US" smtClean="0"/>
              <a:t> 在</a:t>
            </a:r>
            <a:r>
              <a:rPr lang="en-US" altLang="zh-CN" smtClean="0"/>
              <a:t>SELECT</a:t>
            </a:r>
            <a:r>
              <a:rPr lang="zh-CN" altLang="en-US" smtClean="0"/>
              <a:t>子句的</a:t>
            </a:r>
            <a:r>
              <a:rPr lang="en-US" altLang="zh-CN" smtClean="0"/>
              <a:t>&lt;</a:t>
            </a:r>
            <a:r>
              <a:rPr lang="zh-CN" altLang="en-US" smtClean="0"/>
              <a:t>目标列表达式</a:t>
            </a:r>
            <a:r>
              <a:rPr lang="en-US" altLang="zh-CN" smtClean="0"/>
              <a:t>&gt;</a:t>
            </a:r>
            <a:r>
              <a:rPr lang="zh-CN" altLang="en-US" smtClean="0"/>
              <a:t>中指定要查询的属性</a:t>
            </a:r>
          </a:p>
          <a:p>
            <a:pPr lvl="1" algn="just" eaLnBrk="1" hangingPunct="1">
              <a:spcBef>
                <a:spcPct val="40000"/>
              </a:spcBef>
              <a:spcAft>
                <a:spcPct val="40000"/>
              </a:spcAft>
            </a:pPr>
            <a:r>
              <a:rPr lang="zh-CN" altLang="en-US" smtClean="0"/>
              <a:t> 	</a:t>
            </a:r>
            <a:r>
              <a:rPr lang="en-US" altLang="zh-CN" smtClean="0"/>
              <a:t>&lt;</a:t>
            </a:r>
            <a:r>
              <a:rPr lang="zh-CN" altLang="en-US" smtClean="0"/>
              <a:t>目标列表达式</a:t>
            </a:r>
            <a:r>
              <a:rPr lang="en-US" altLang="zh-CN" smtClean="0"/>
              <a:t>&gt;</a:t>
            </a:r>
            <a:r>
              <a:rPr lang="zh-CN" altLang="en-US" smtClean="0"/>
              <a:t>中各个列的先后顺序可以与表中的逻辑顺序不一致。即用户可以根据应用的需要改变列的显示顺序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例题 </a:t>
            </a:r>
          </a:p>
        </p:txBody>
      </p:sp>
      <p:sp>
        <p:nvSpPr>
          <p:cNvPr id="66563" name="Rectangle 3"/>
          <p:cNvSpPr>
            <a:spLocks noGrp="1" noChangeArrowheads="1"/>
          </p:cNvSpPr>
          <p:nvPr>
            <p:ph type="body" idx="1"/>
          </p:nvPr>
        </p:nvSpPr>
        <p:spPr/>
        <p:txBody>
          <a:bodyPr/>
          <a:lstStyle/>
          <a:p>
            <a:pPr algn="just" eaLnBrk="1" hangingPunct="1">
              <a:buFont typeface="Wingdings" pitchFamily="2" charset="2"/>
              <a:buNone/>
            </a:pPr>
            <a:r>
              <a:rPr lang="en-US" altLang="zh-CN" sz="2600" smtClean="0"/>
              <a:t>[</a:t>
            </a:r>
            <a:r>
              <a:rPr lang="zh-CN" altLang="en-US" sz="2600" smtClean="0"/>
              <a:t>例</a:t>
            </a:r>
            <a:r>
              <a:rPr lang="en-US" altLang="zh-CN" sz="2600" smtClean="0"/>
              <a:t>1]  </a:t>
            </a:r>
            <a:r>
              <a:rPr lang="zh-CN" altLang="en-US" sz="2600" smtClean="0"/>
              <a:t>查询全体学生的学号与姓名。</a:t>
            </a:r>
          </a:p>
          <a:p>
            <a:pPr lvl="1" algn="just" eaLnBrk="1" hangingPunct="1">
              <a:buFont typeface="Wingdings" pitchFamily="2" charset="2"/>
              <a:buNone/>
            </a:pPr>
            <a:r>
              <a:rPr lang="en-US" altLang="zh-CN" sz="2200" smtClean="0"/>
              <a:t>SELECT Sno</a:t>
            </a:r>
            <a:r>
              <a:rPr lang="zh-CN" altLang="en-US" sz="2200" smtClean="0"/>
              <a:t>，</a:t>
            </a:r>
            <a:r>
              <a:rPr lang="en-US" altLang="zh-CN" sz="2200" smtClean="0"/>
              <a:t>Sname</a:t>
            </a:r>
          </a:p>
          <a:p>
            <a:pPr lvl="1" algn="just" eaLnBrk="1" hangingPunct="1">
              <a:buFont typeface="Wingdings" pitchFamily="2" charset="2"/>
              <a:buNone/>
            </a:pPr>
            <a:r>
              <a:rPr lang="en-US" altLang="zh-CN" sz="2200" smtClean="0"/>
              <a:t>FROM Student</a:t>
            </a:r>
            <a:r>
              <a:rPr lang="zh-CN" altLang="en-US" sz="2200" smtClean="0"/>
              <a:t>；</a:t>
            </a:r>
            <a:r>
              <a:rPr lang="zh-CN" altLang="en-US" sz="2200" smtClean="0">
                <a:latin typeface="Courier New" pitchFamily="49" charset="0"/>
              </a:rPr>
              <a:t> </a:t>
            </a:r>
            <a:endParaRPr lang="zh-CN" altLang="en-US" sz="2200" smtClean="0"/>
          </a:p>
          <a:p>
            <a:pPr lvl="1" algn="just" eaLnBrk="1" hangingPunct="1">
              <a:buFont typeface="Wingdings" pitchFamily="2" charset="2"/>
              <a:buNone/>
            </a:pPr>
            <a:r>
              <a:rPr lang="zh-CN" altLang="en-US" sz="2200" smtClean="0">
                <a:latin typeface="Courier New" pitchFamily="49" charset="0"/>
              </a:rPr>
              <a:t> </a:t>
            </a:r>
            <a:endParaRPr lang="zh-CN" altLang="en-US" sz="2200" smtClean="0"/>
          </a:p>
          <a:p>
            <a:pPr algn="just" eaLnBrk="1" hangingPunct="1">
              <a:buFont typeface="Wingdings" pitchFamily="2" charset="2"/>
              <a:buNone/>
            </a:pPr>
            <a:r>
              <a:rPr lang="en-US" altLang="zh-CN" sz="2600" smtClean="0"/>
              <a:t>[</a:t>
            </a:r>
            <a:r>
              <a:rPr lang="zh-CN" altLang="en-US" sz="2600" smtClean="0"/>
              <a:t>例</a:t>
            </a:r>
            <a:r>
              <a:rPr lang="en-US" altLang="zh-CN" sz="2600" smtClean="0"/>
              <a:t>2]  </a:t>
            </a:r>
            <a:r>
              <a:rPr lang="zh-CN" altLang="en-US" sz="2600" smtClean="0"/>
              <a:t>查询全体学生的姓名、学号、所在系。</a:t>
            </a:r>
          </a:p>
          <a:p>
            <a:pPr lvl="1" algn="just" eaLnBrk="1" hangingPunct="1">
              <a:buFont typeface="Wingdings" pitchFamily="2" charset="2"/>
              <a:buNone/>
            </a:pPr>
            <a:r>
              <a:rPr lang="en-US" altLang="zh-CN" sz="2200" smtClean="0"/>
              <a:t>SELECT Sname</a:t>
            </a:r>
            <a:r>
              <a:rPr lang="zh-CN" altLang="en-US" sz="2200" smtClean="0"/>
              <a:t>，</a:t>
            </a:r>
            <a:r>
              <a:rPr lang="en-US" altLang="zh-CN" sz="2200" smtClean="0"/>
              <a:t>Sno</a:t>
            </a:r>
            <a:r>
              <a:rPr lang="zh-CN" altLang="en-US" sz="2200" smtClean="0"/>
              <a:t>，</a:t>
            </a:r>
            <a:r>
              <a:rPr lang="en-US" altLang="zh-CN" sz="2200" smtClean="0"/>
              <a:t>Sdept</a:t>
            </a:r>
          </a:p>
          <a:p>
            <a:pPr lvl="1" algn="just" eaLnBrk="1" hangingPunct="1">
              <a:buFont typeface="Wingdings" pitchFamily="2" charset="2"/>
              <a:buNone/>
            </a:pPr>
            <a:r>
              <a:rPr lang="en-US" altLang="zh-CN" sz="2200" smtClean="0"/>
              <a:t>FROM Student</a:t>
            </a:r>
            <a:r>
              <a:rPr lang="zh-CN" altLang="en-US" sz="2200" smtClean="0"/>
              <a:t>；</a:t>
            </a:r>
          </a:p>
          <a:p>
            <a:pPr eaLnBrk="1" hangingPunct="1">
              <a:buFont typeface="Wingdings" pitchFamily="2" charset="2"/>
              <a:buNone/>
            </a:pPr>
            <a:endParaRPr lang="en-US" altLang="zh-CN" sz="26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t>2. </a:t>
            </a:r>
            <a:r>
              <a:rPr lang="zh-CN" altLang="en-US" smtClean="0"/>
              <a:t>查询全部列 </a:t>
            </a:r>
          </a:p>
        </p:txBody>
      </p:sp>
      <p:sp>
        <p:nvSpPr>
          <p:cNvPr id="67587" name="Rectangle 3"/>
          <p:cNvSpPr>
            <a:spLocks noGrp="1" noChangeArrowheads="1"/>
          </p:cNvSpPr>
          <p:nvPr>
            <p:ph type="body" idx="1"/>
          </p:nvPr>
        </p:nvSpPr>
        <p:spPr/>
        <p:txBody>
          <a:bodyPr/>
          <a:lstStyle/>
          <a:p>
            <a:pPr algn="just" eaLnBrk="1" hangingPunct="1"/>
            <a:r>
              <a:rPr lang="zh-CN" altLang="en-US" smtClean="0"/>
              <a:t>方法</a:t>
            </a:r>
          </a:p>
          <a:p>
            <a:pPr lvl="1" algn="just" eaLnBrk="1" hangingPunct="1">
              <a:spcBef>
                <a:spcPct val="40000"/>
              </a:spcBef>
              <a:spcAft>
                <a:spcPct val="40000"/>
              </a:spcAft>
            </a:pPr>
            <a:r>
              <a:rPr lang="zh-CN" altLang="en-US" smtClean="0"/>
              <a:t> 在</a:t>
            </a:r>
            <a:r>
              <a:rPr lang="en-US" altLang="zh-CN" smtClean="0"/>
              <a:t>SELECT</a:t>
            </a:r>
            <a:r>
              <a:rPr lang="zh-CN" altLang="en-US" smtClean="0"/>
              <a:t>关键字后面列出所有列名</a:t>
            </a:r>
          </a:p>
          <a:p>
            <a:pPr lvl="1" algn="just" eaLnBrk="1" hangingPunct="1">
              <a:spcBef>
                <a:spcPct val="40000"/>
              </a:spcBef>
              <a:spcAft>
                <a:spcPct val="40000"/>
              </a:spcAft>
            </a:pPr>
            <a:r>
              <a:rPr lang="zh-CN" altLang="en-US" smtClean="0"/>
              <a:t>当列的显示顺序与其在基表中的顺序相同时，也可以简单地将</a:t>
            </a:r>
            <a:r>
              <a:rPr lang="en-US" altLang="zh-CN" smtClean="0"/>
              <a:t>&lt;</a:t>
            </a:r>
            <a:r>
              <a:rPr lang="zh-CN" altLang="en-US" smtClean="0"/>
              <a:t>目标列表达式</a:t>
            </a:r>
            <a:r>
              <a:rPr lang="en-US" altLang="zh-CN" smtClean="0"/>
              <a:t>&gt;</a:t>
            </a:r>
            <a:r>
              <a:rPr lang="zh-CN" altLang="en-US" smtClean="0"/>
              <a:t>指定为 *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例题</a:t>
            </a:r>
          </a:p>
        </p:txBody>
      </p:sp>
      <p:sp>
        <p:nvSpPr>
          <p:cNvPr id="68611" name="Rectangle 3"/>
          <p:cNvSpPr>
            <a:spLocks noGrp="1" noChangeArrowheads="1"/>
          </p:cNvSpPr>
          <p:nvPr>
            <p:ph type="body" idx="1"/>
          </p:nvPr>
        </p:nvSpPr>
        <p:spPr/>
        <p:txBody>
          <a:bodyPr/>
          <a:lstStyle/>
          <a:p>
            <a:pPr algn="just" eaLnBrk="1" hangingPunct="1"/>
            <a:endParaRPr lang="en-US" altLang="zh-CN" smtClean="0"/>
          </a:p>
          <a:p>
            <a:pPr lvl="1" algn="just" eaLnBrk="1" hangingPunct="1">
              <a:buFont typeface="Wingdings" pitchFamily="2" charset="2"/>
              <a:buNone/>
            </a:pPr>
            <a:r>
              <a:rPr lang="en-US" altLang="zh-CN" smtClean="0"/>
              <a:t>[</a:t>
            </a:r>
            <a:r>
              <a:rPr lang="zh-CN" altLang="en-US" smtClean="0"/>
              <a:t>例</a:t>
            </a:r>
            <a:r>
              <a:rPr lang="en-US" altLang="zh-CN" smtClean="0"/>
              <a:t>3]  </a:t>
            </a:r>
            <a:r>
              <a:rPr lang="zh-CN" altLang="en-US" smtClean="0"/>
              <a:t>查询全体学生的详细记录。</a:t>
            </a:r>
          </a:p>
          <a:p>
            <a:pPr lvl="2" algn="just" eaLnBrk="1" hangingPunct="1">
              <a:buFont typeface="Wingdings" pitchFamily="2" charset="2"/>
              <a:buNone/>
            </a:pPr>
            <a:r>
              <a:rPr lang="en-US" altLang="zh-CN" smtClean="0"/>
              <a:t>SELECT  Sno</a:t>
            </a:r>
            <a:r>
              <a:rPr lang="zh-CN" altLang="en-US" smtClean="0"/>
              <a:t>，</a:t>
            </a:r>
            <a:r>
              <a:rPr lang="en-US" altLang="zh-CN" smtClean="0"/>
              <a:t>Sname</a:t>
            </a:r>
            <a:r>
              <a:rPr lang="zh-CN" altLang="en-US" smtClean="0"/>
              <a:t>，</a:t>
            </a:r>
            <a:r>
              <a:rPr lang="en-US" altLang="zh-CN" smtClean="0"/>
              <a:t>Ssex</a:t>
            </a:r>
            <a:r>
              <a:rPr lang="zh-CN" altLang="en-US" smtClean="0"/>
              <a:t>，</a:t>
            </a:r>
            <a:r>
              <a:rPr lang="en-US" altLang="zh-CN" smtClean="0"/>
              <a:t>Sage</a:t>
            </a:r>
            <a:r>
              <a:rPr lang="zh-CN" altLang="en-US" smtClean="0"/>
              <a:t>，</a:t>
            </a:r>
            <a:r>
              <a:rPr lang="en-US" altLang="zh-CN" smtClean="0"/>
              <a:t>Sdept </a:t>
            </a:r>
          </a:p>
          <a:p>
            <a:pPr lvl="2" algn="just" eaLnBrk="1" hangingPunct="1">
              <a:buFont typeface="Wingdings" pitchFamily="2" charset="2"/>
              <a:buNone/>
            </a:pPr>
            <a:r>
              <a:rPr lang="en-US" altLang="zh-CN" smtClean="0"/>
              <a:t>FROM Student</a:t>
            </a:r>
            <a:r>
              <a:rPr lang="zh-CN" altLang="en-US" smtClean="0"/>
              <a:t>； </a:t>
            </a:r>
          </a:p>
          <a:p>
            <a:pPr lvl="2" algn="just" eaLnBrk="1" hangingPunct="1">
              <a:buFont typeface="Wingdings" pitchFamily="2" charset="2"/>
              <a:buNone/>
            </a:pPr>
            <a:r>
              <a:rPr lang="zh-CN" altLang="en-US" smtClean="0"/>
              <a:t>   或</a:t>
            </a:r>
          </a:p>
          <a:p>
            <a:pPr lvl="2" algn="just" eaLnBrk="1" hangingPunct="1">
              <a:buFont typeface="Wingdings" pitchFamily="2" charset="2"/>
              <a:buNone/>
            </a:pPr>
            <a:r>
              <a:rPr lang="en-US" altLang="zh-CN" smtClean="0"/>
              <a:t>SELECT  *</a:t>
            </a:r>
          </a:p>
          <a:p>
            <a:pPr lvl="2" algn="just" eaLnBrk="1" hangingPunct="1">
              <a:buFont typeface="Wingdings" pitchFamily="2" charset="2"/>
              <a:buNone/>
            </a:pPr>
            <a:r>
              <a:rPr lang="en-US" altLang="zh-CN" smtClean="0"/>
              <a:t>FROM Student</a:t>
            </a:r>
            <a:r>
              <a:rPr lang="zh-CN" altLang="en-US" smtClean="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t>3. </a:t>
            </a:r>
            <a:r>
              <a:rPr lang="zh-CN" altLang="en-US" smtClean="0"/>
              <a:t>查询经过计算的值 </a:t>
            </a:r>
          </a:p>
        </p:txBody>
      </p:sp>
      <p:sp>
        <p:nvSpPr>
          <p:cNvPr id="69635" name="Rectangle 3"/>
          <p:cNvSpPr>
            <a:spLocks noGrp="1" noChangeArrowheads="1"/>
          </p:cNvSpPr>
          <p:nvPr>
            <p:ph type="body" idx="1"/>
          </p:nvPr>
        </p:nvSpPr>
        <p:spPr/>
        <p:txBody>
          <a:bodyPr/>
          <a:lstStyle/>
          <a:p>
            <a:pPr algn="just" eaLnBrk="1" hangingPunct="1"/>
            <a:r>
              <a:rPr lang="zh-CN" altLang="en-US" smtClean="0"/>
              <a:t>方法</a:t>
            </a:r>
          </a:p>
          <a:p>
            <a:pPr lvl="1" algn="just" eaLnBrk="1" hangingPunct="1"/>
            <a:r>
              <a:rPr lang="en-US" altLang="zh-CN" smtClean="0"/>
              <a:t>SELECT</a:t>
            </a:r>
            <a:r>
              <a:rPr lang="zh-CN" altLang="en-US" smtClean="0"/>
              <a:t>子句的</a:t>
            </a:r>
            <a:r>
              <a:rPr lang="en-US" altLang="zh-CN" smtClean="0"/>
              <a:t>&lt;</a:t>
            </a:r>
            <a:r>
              <a:rPr lang="zh-CN" altLang="en-US" smtClean="0"/>
              <a:t>目标列表达式</a:t>
            </a:r>
            <a:r>
              <a:rPr lang="en-US" altLang="zh-CN" smtClean="0"/>
              <a:t>&gt;</a:t>
            </a:r>
            <a:r>
              <a:rPr lang="zh-CN" altLang="en-US" smtClean="0"/>
              <a:t>为表达式</a:t>
            </a:r>
          </a:p>
          <a:p>
            <a:pPr lvl="2" algn="just" eaLnBrk="1" hangingPunct="1"/>
            <a:r>
              <a:rPr lang="zh-CN" altLang="en-US" sz="2600" smtClean="0"/>
              <a:t>算术表达式</a:t>
            </a:r>
          </a:p>
          <a:p>
            <a:pPr lvl="2" algn="just" eaLnBrk="1" hangingPunct="1"/>
            <a:r>
              <a:rPr lang="zh-CN" altLang="en-US" sz="2600" smtClean="0"/>
              <a:t>字符串常量</a:t>
            </a:r>
          </a:p>
          <a:p>
            <a:pPr lvl="2" algn="just" eaLnBrk="1" hangingPunct="1"/>
            <a:r>
              <a:rPr lang="zh-CN" altLang="en-US" sz="2600" smtClean="0"/>
              <a:t>函数</a:t>
            </a:r>
          </a:p>
          <a:p>
            <a:pPr lvl="2" algn="just" eaLnBrk="1" hangingPunct="1"/>
            <a:r>
              <a:rPr lang="zh-CN" altLang="en-US" sz="2600" smtClean="0"/>
              <a:t>列别名</a:t>
            </a:r>
          </a:p>
          <a:p>
            <a:pPr lvl="2" algn="just" eaLnBrk="1" hangingPunct="1"/>
            <a:r>
              <a:rPr lang="zh-CN" altLang="en-US" sz="2600" smtClean="0"/>
              <a:t>等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例题</a:t>
            </a:r>
          </a:p>
        </p:txBody>
      </p:sp>
      <p:sp>
        <p:nvSpPr>
          <p:cNvPr id="70659"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2600" dirty="0" smtClean="0"/>
              <a:t>[</a:t>
            </a:r>
            <a:r>
              <a:rPr lang="zh-CN" altLang="en-US" sz="2600" dirty="0" smtClean="0"/>
              <a:t>例</a:t>
            </a:r>
            <a:r>
              <a:rPr lang="en-US" altLang="zh-CN" sz="2600" dirty="0" smtClean="0"/>
              <a:t>4]  </a:t>
            </a:r>
            <a:r>
              <a:rPr lang="zh-CN" altLang="en-US" sz="2600" dirty="0" smtClean="0"/>
              <a:t>查全体学生的姓名及其出生年份。</a:t>
            </a:r>
          </a:p>
          <a:p>
            <a:pPr lvl="1" algn="just" eaLnBrk="1" hangingPunct="1">
              <a:lnSpc>
                <a:spcPct val="90000"/>
              </a:lnSpc>
              <a:buFont typeface="Wingdings" pitchFamily="2" charset="2"/>
              <a:buNone/>
            </a:pPr>
            <a:r>
              <a:rPr lang="en-US" altLang="zh-CN" sz="2200" dirty="0" smtClean="0"/>
              <a:t>SELECT </a:t>
            </a:r>
            <a:r>
              <a:rPr lang="en-US" altLang="zh-CN" sz="2200" dirty="0" err="1" smtClean="0"/>
              <a:t>Sname</a:t>
            </a:r>
            <a:r>
              <a:rPr lang="zh-CN" altLang="en-US" sz="2200" dirty="0" smtClean="0"/>
              <a:t>，</a:t>
            </a:r>
            <a:r>
              <a:rPr lang="en-US" altLang="zh-CN" sz="2200" dirty="0" smtClean="0"/>
              <a:t>2003-Sage</a:t>
            </a:r>
          </a:p>
          <a:p>
            <a:pPr lvl="1" algn="just" eaLnBrk="1" hangingPunct="1">
              <a:lnSpc>
                <a:spcPct val="90000"/>
              </a:lnSpc>
              <a:buFont typeface="Wingdings" pitchFamily="2" charset="2"/>
              <a:buNone/>
            </a:pPr>
            <a:r>
              <a:rPr lang="en-US" altLang="zh-CN" sz="2200" dirty="0" smtClean="0"/>
              <a:t>FROM Student</a:t>
            </a:r>
            <a:r>
              <a:rPr lang="zh-CN" altLang="en-US" sz="2200" dirty="0" smtClean="0"/>
              <a:t>；</a:t>
            </a:r>
            <a:r>
              <a:rPr lang="zh-CN" altLang="en-US" sz="2200" dirty="0" smtClean="0">
                <a:latin typeface="Courier New" pitchFamily="49" charset="0"/>
              </a:rPr>
              <a:t> </a:t>
            </a:r>
            <a:endParaRPr lang="zh-CN" altLang="en-US" sz="2200" dirty="0" smtClean="0"/>
          </a:p>
          <a:p>
            <a:pPr lvl="1" algn="just" eaLnBrk="1" hangingPunct="1">
              <a:lnSpc>
                <a:spcPct val="90000"/>
              </a:lnSpc>
              <a:buFont typeface="Wingdings" pitchFamily="2" charset="2"/>
              <a:buNone/>
            </a:pPr>
            <a:r>
              <a:rPr lang="zh-CN" altLang="en-US" sz="2200" dirty="0" smtClean="0"/>
              <a:t>输出结果：</a:t>
            </a:r>
          </a:p>
          <a:p>
            <a:pPr algn="just" eaLnBrk="1" hangingPunct="1">
              <a:lnSpc>
                <a:spcPct val="90000"/>
              </a:lnSpc>
              <a:buFont typeface="Wingdings" pitchFamily="2" charset="2"/>
              <a:buNone/>
            </a:pPr>
            <a:r>
              <a:rPr lang="zh-CN" altLang="en-US" sz="2600" dirty="0" smtClean="0"/>
              <a:t>              </a:t>
            </a:r>
            <a:r>
              <a:rPr lang="en-US" altLang="zh-CN" sz="2600" dirty="0" err="1" smtClean="0"/>
              <a:t>Sname</a:t>
            </a:r>
            <a:r>
              <a:rPr lang="en-US" altLang="zh-CN" sz="2600" dirty="0" smtClean="0"/>
              <a:t>   2003-Sage</a:t>
            </a:r>
          </a:p>
          <a:p>
            <a:pPr algn="just" eaLnBrk="1" hangingPunct="1">
              <a:lnSpc>
                <a:spcPct val="90000"/>
              </a:lnSpc>
              <a:buFont typeface="Wingdings" pitchFamily="2" charset="2"/>
              <a:buNone/>
            </a:pPr>
            <a:r>
              <a:rPr lang="en-US" altLang="zh-CN" sz="2600" dirty="0" smtClean="0"/>
              <a:t>             ---------    -------------</a:t>
            </a:r>
          </a:p>
          <a:p>
            <a:pPr algn="just" eaLnBrk="1" hangingPunct="1">
              <a:lnSpc>
                <a:spcPct val="90000"/>
              </a:lnSpc>
              <a:buFont typeface="Wingdings" pitchFamily="2" charset="2"/>
              <a:buNone/>
            </a:pPr>
            <a:r>
              <a:rPr lang="en-US" altLang="zh-CN" sz="2600" dirty="0" smtClean="0"/>
              <a:t>               </a:t>
            </a:r>
            <a:r>
              <a:rPr lang="zh-CN" altLang="en-US" sz="2600" dirty="0" smtClean="0"/>
              <a:t>李勇    </a:t>
            </a:r>
            <a:r>
              <a:rPr lang="en-US" altLang="zh-CN" sz="2600" dirty="0" smtClean="0"/>
              <a:t>1976</a:t>
            </a:r>
          </a:p>
          <a:p>
            <a:pPr algn="just" eaLnBrk="1" hangingPunct="1">
              <a:lnSpc>
                <a:spcPct val="90000"/>
              </a:lnSpc>
              <a:buFont typeface="Wingdings" pitchFamily="2" charset="2"/>
              <a:buNone/>
            </a:pPr>
            <a:r>
              <a:rPr lang="en-US" altLang="zh-CN" sz="2600" dirty="0" smtClean="0"/>
              <a:t>               </a:t>
            </a:r>
            <a:r>
              <a:rPr lang="zh-CN" altLang="en-US" sz="2600" dirty="0" smtClean="0"/>
              <a:t>刘晨    </a:t>
            </a:r>
            <a:r>
              <a:rPr lang="en-US" altLang="zh-CN" sz="2600" dirty="0" smtClean="0"/>
              <a:t>1977</a:t>
            </a:r>
          </a:p>
          <a:p>
            <a:pPr algn="just" eaLnBrk="1" hangingPunct="1">
              <a:lnSpc>
                <a:spcPct val="90000"/>
              </a:lnSpc>
              <a:buFont typeface="Wingdings" pitchFamily="2" charset="2"/>
              <a:buNone/>
            </a:pPr>
            <a:r>
              <a:rPr lang="en-US" altLang="zh-CN" sz="2600" dirty="0" smtClean="0"/>
              <a:t>               </a:t>
            </a:r>
            <a:r>
              <a:rPr lang="zh-CN" altLang="en-US" sz="2600" dirty="0" smtClean="0"/>
              <a:t>王名    </a:t>
            </a:r>
            <a:r>
              <a:rPr lang="en-US" altLang="zh-CN" sz="2600" dirty="0" smtClean="0"/>
              <a:t>1978</a:t>
            </a:r>
          </a:p>
          <a:p>
            <a:pPr eaLnBrk="1" hangingPunct="1">
              <a:lnSpc>
                <a:spcPct val="90000"/>
              </a:lnSpc>
              <a:buFont typeface="Wingdings" pitchFamily="2" charset="2"/>
              <a:buNone/>
            </a:pPr>
            <a:r>
              <a:rPr lang="en-US" altLang="zh-CN" sz="2600" dirty="0" smtClean="0"/>
              <a:t>               </a:t>
            </a:r>
            <a:r>
              <a:rPr lang="zh-CN" altLang="en-US" sz="2600" dirty="0" smtClean="0"/>
              <a:t>张立    </a:t>
            </a:r>
            <a:r>
              <a:rPr lang="en-US" altLang="zh-CN" sz="2600" dirty="0" smtClean="0"/>
              <a:t>1978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例题（续）</a:t>
            </a:r>
            <a:endParaRPr lang="zh-CN" altLang="en-US" smtClean="0">
              <a:solidFill>
                <a:schemeClr val="tx1"/>
              </a:solidFill>
            </a:endParaRPr>
          </a:p>
        </p:txBody>
      </p:sp>
      <p:sp>
        <p:nvSpPr>
          <p:cNvPr id="71683" name="Rectangle 3"/>
          <p:cNvSpPr>
            <a:spLocks noGrp="1" noChangeArrowheads="1"/>
          </p:cNvSpPr>
          <p:nvPr>
            <p:ph type="body" idx="1"/>
          </p:nvPr>
        </p:nvSpPr>
        <p:spPr/>
        <p:txBody>
          <a:bodyPr/>
          <a:lstStyle/>
          <a:p>
            <a:pPr algn="just" eaLnBrk="1" hangingPunct="1">
              <a:buFont typeface="Wingdings" pitchFamily="2" charset="2"/>
              <a:buNone/>
            </a:pPr>
            <a:r>
              <a:rPr lang="en-US" altLang="zh-CN" smtClean="0"/>
              <a:t>[</a:t>
            </a:r>
            <a:r>
              <a:rPr lang="zh-CN" altLang="en-US" smtClean="0"/>
              <a:t>例</a:t>
            </a:r>
            <a:r>
              <a:rPr lang="en-US" altLang="zh-CN" smtClean="0"/>
              <a:t>5]  </a:t>
            </a:r>
            <a:r>
              <a:rPr lang="zh-CN" altLang="en-US" smtClean="0"/>
              <a:t>查询全体学生的姓名、出生年份和所有系，要求用小写字母表示所有系名。</a:t>
            </a:r>
          </a:p>
          <a:p>
            <a:pPr algn="just" eaLnBrk="1" hangingPunct="1">
              <a:buFont typeface="Wingdings" pitchFamily="2" charset="2"/>
              <a:buNone/>
            </a:pPr>
            <a:endParaRPr lang="zh-CN" altLang="en-US" smtClean="0"/>
          </a:p>
          <a:p>
            <a:pPr lvl="1" algn="just" eaLnBrk="1" hangingPunct="1">
              <a:buFont typeface="Wingdings" pitchFamily="2" charset="2"/>
              <a:buNone/>
            </a:pPr>
            <a:r>
              <a:rPr lang="en-US" altLang="zh-CN" sz="2200" smtClean="0"/>
              <a:t>SELECT Sname</a:t>
            </a:r>
            <a:r>
              <a:rPr lang="zh-CN" altLang="en-US" sz="2200" smtClean="0"/>
              <a:t>，</a:t>
            </a:r>
            <a:r>
              <a:rPr lang="en-US" altLang="zh-CN" sz="2200" smtClean="0"/>
              <a:t>'Year of Birth: '</a:t>
            </a:r>
            <a:r>
              <a:rPr lang="zh-CN" altLang="en-US" sz="2200" smtClean="0"/>
              <a:t>，</a:t>
            </a:r>
            <a:r>
              <a:rPr lang="en-US" altLang="zh-CN" sz="2200" smtClean="0"/>
              <a:t>2002-Sage</a:t>
            </a:r>
            <a:r>
              <a:rPr lang="zh-CN" altLang="en-US" sz="2200" smtClean="0"/>
              <a:t>，</a:t>
            </a:r>
          </a:p>
          <a:p>
            <a:pPr lvl="1" algn="just" eaLnBrk="1" hangingPunct="1">
              <a:buFont typeface="Wingdings" pitchFamily="2" charset="2"/>
              <a:buNone/>
            </a:pPr>
            <a:r>
              <a:rPr lang="zh-CN" altLang="en-US" sz="2200" smtClean="0"/>
              <a:t>                 </a:t>
            </a:r>
            <a:r>
              <a:rPr lang="en-US" altLang="zh-CN" sz="2200" smtClean="0"/>
              <a:t>ISLOWER(Sdept)</a:t>
            </a:r>
          </a:p>
          <a:p>
            <a:pPr lvl="1" eaLnBrk="1" hangingPunct="1">
              <a:buFont typeface="Wingdings" pitchFamily="2" charset="2"/>
              <a:buNone/>
            </a:pPr>
            <a:r>
              <a:rPr lang="en-US" altLang="zh-CN" sz="2200" smtClean="0"/>
              <a:t>FROM Student</a:t>
            </a:r>
            <a:r>
              <a:rPr lang="zh-CN" altLang="en-US" sz="2200" smtClean="0"/>
              <a:t>；</a:t>
            </a:r>
            <a:r>
              <a:rPr lang="zh-CN" altLang="en-US" smtClean="0"/>
              <a:t> </a:t>
            </a:r>
          </a:p>
        </p:txBody>
      </p:sp>
      <p:sp>
        <p:nvSpPr>
          <p:cNvPr id="71684" name="Line 4"/>
          <p:cNvSpPr>
            <a:spLocks noChangeShapeType="1"/>
          </p:cNvSpPr>
          <p:nvPr/>
        </p:nvSpPr>
        <p:spPr bwMode="auto">
          <a:xfrm>
            <a:off x="3505200" y="2895600"/>
            <a:ext cx="43434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例题（续）</a:t>
            </a:r>
            <a:endParaRPr lang="zh-CN" altLang="en-US" smtClean="0">
              <a:solidFill>
                <a:schemeClr val="tx1"/>
              </a:solidFill>
            </a:endParaRPr>
          </a:p>
        </p:txBody>
      </p:sp>
      <p:sp>
        <p:nvSpPr>
          <p:cNvPr id="72707" name="Rectangle 3"/>
          <p:cNvSpPr>
            <a:spLocks noGrp="1" noChangeArrowheads="1"/>
          </p:cNvSpPr>
          <p:nvPr>
            <p:ph type="body" idx="1"/>
          </p:nvPr>
        </p:nvSpPr>
        <p:spPr/>
        <p:txBody>
          <a:bodyPr/>
          <a:lstStyle/>
          <a:p>
            <a:pPr algn="just" eaLnBrk="1" hangingPunct="1">
              <a:buFont typeface="Wingdings" pitchFamily="2" charset="2"/>
              <a:buNone/>
            </a:pPr>
            <a:r>
              <a:rPr lang="zh-CN" altLang="en-US" smtClean="0"/>
              <a:t>输出结果：</a:t>
            </a:r>
          </a:p>
          <a:p>
            <a:pPr algn="just" eaLnBrk="1" hangingPunct="1">
              <a:buFont typeface="Wingdings" pitchFamily="2" charset="2"/>
              <a:buNone/>
            </a:pPr>
            <a:r>
              <a:rPr lang="zh-CN" altLang="en-US" smtClean="0"/>
              <a:t>    </a:t>
            </a:r>
            <a:r>
              <a:rPr lang="en-US" altLang="zh-CN" sz="2100" smtClean="0"/>
              <a:t>Sname   'Year of Birth:'   2002-Sage ISLOWER(Sdept)</a:t>
            </a:r>
          </a:p>
          <a:p>
            <a:pPr algn="just" eaLnBrk="1" hangingPunct="1">
              <a:spcBef>
                <a:spcPct val="0"/>
              </a:spcBef>
              <a:buFont typeface="Wingdings" pitchFamily="2" charset="2"/>
              <a:buNone/>
            </a:pPr>
            <a:r>
              <a:rPr lang="en-US" altLang="zh-CN" smtClean="0"/>
              <a:t>      -------  ----------------  ---------  --------------</a:t>
            </a:r>
          </a:p>
          <a:p>
            <a:pPr algn="just" eaLnBrk="1" hangingPunct="1">
              <a:buFont typeface="Wingdings" pitchFamily="2" charset="2"/>
              <a:buNone/>
            </a:pPr>
            <a:r>
              <a:rPr lang="en-US" altLang="zh-CN" smtClean="0"/>
              <a:t>      </a:t>
            </a:r>
            <a:r>
              <a:rPr lang="zh-CN" altLang="en-US" sz="2600" smtClean="0"/>
              <a:t>李勇    </a:t>
            </a:r>
            <a:r>
              <a:rPr lang="en-US" altLang="zh-CN" sz="2600" smtClean="0"/>
              <a:t>Year of Birth:    1976       cs</a:t>
            </a:r>
          </a:p>
          <a:p>
            <a:pPr algn="just" eaLnBrk="1" hangingPunct="1">
              <a:buFont typeface="Wingdings" pitchFamily="2" charset="2"/>
              <a:buNone/>
            </a:pPr>
            <a:r>
              <a:rPr lang="en-US" altLang="zh-CN" sz="2600" smtClean="0"/>
              <a:t>       </a:t>
            </a:r>
            <a:r>
              <a:rPr lang="zh-CN" altLang="en-US" sz="2600" smtClean="0"/>
              <a:t>刘晨    </a:t>
            </a:r>
            <a:r>
              <a:rPr lang="en-US" altLang="zh-CN" sz="2600" smtClean="0"/>
              <a:t>Year of Birth:    1977       if</a:t>
            </a:r>
          </a:p>
          <a:p>
            <a:pPr algn="just" eaLnBrk="1" hangingPunct="1">
              <a:buFont typeface="Wingdings" pitchFamily="2" charset="2"/>
              <a:buNone/>
            </a:pPr>
            <a:r>
              <a:rPr lang="en-US" altLang="zh-CN" sz="2600" smtClean="0"/>
              <a:t>       </a:t>
            </a:r>
            <a:r>
              <a:rPr lang="zh-CN" altLang="en-US" sz="2600" smtClean="0"/>
              <a:t>王名    </a:t>
            </a:r>
            <a:r>
              <a:rPr lang="en-US" altLang="zh-CN" sz="2600" smtClean="0"/>
              <a:t>Year of Birth:    1978       ma</a:t>
            </a:r>
          </a:p>
          <a:p>
            <a:pPr algn="just" eaLnBrk="1" hangingPunct="1">
              <a:buFont typeface="Wingdings" pitchFamily="2" charset="2"/>
              <a:buNone/>
            </a:pPr>
            <a:r>
              <a:rPr lang="en-US" altLang="zh-CN" sz="2600" smtClean="0"/>
              <a:t>       </a:t>
            </a:r>
            <a:r>
              <a:rPr lang="zh-CN" altLang="en-US" sz="2600" smtClean="0"/>
              <a:t>张立    </a:t>
            </a:r>
            <a:r>
              <a:rPr lang="en-US" altLang="zh-CN" sz="2600" smtClean="0"/>
              <a:t>Year of Birth:    1978       if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t>3.1  SQL  </a:t>
            </a:r>
            <a:r>
              <a:rPr lang="zh-CN" altLang="en-US" smtClean="0"/>
              <a:t>概  述 </a:t>
            </a:r>
          </a:p>
        </p:txBody>
      </p:sp>
      <p:sp>
        <p:nvSpPr>
          <p:cNvPr id="9219" name="Rectangle 3"/>
          <p:cNvSpPr>
            <a:spLocks noGrp="1" noChangeArrowheads="1"/>
          </p:cNvSpPr>
          <p:nvPr>
            <p:ph type="body" idx="1"/>
          </p:nvPr>
        </p:nvSpPr>
        <p:spPr>
          <a:xfrm>
            <a:off x="457200" y="1852613"/>
            <a:ext cx="8229600" cy="4278312"/>
          </a:xfrm>
        </p:spPr>
        <p:txBody>
          <a:bodyPr/>
          <a:lstStyle/>
          <a:p>
            <a:pPr algn="just" eaLnBrk="1" hangingPunct="1">
              <a:lnSpc>
                <a:spcPct val="150000"/>
              </a:lnSpc>
            </a:pPr>
            <a:r>
              <a:rPr lang="en-US" altLang="zh-CN" smtClean="0"/>
              <a:t> </a:t>
            </a:r>
            <a:r>
              <a:rPr lang="en-US" altLang="zh-CN" smtClean="0">
                <a:solidFill>
                  <a:schemeClr val="accent2"/>
                </a:solidFill>
              </a:rPr>
              <a:t>3.1.1 SQL</a:t>
            </a:r>
            <a:r>
              <a:rPr lang="zh-CN" altLang="en-US" smtClean="0">
                <a:solidFill>
                  <a:schemeClr val="accent2"/>
                </a:solidFill>
              </a:rPr>
              <a:t>的特点</a:t>
            </a:r>
          </a:p>
          <a:p>
            <a:pPr algn="just" eaLnBrk="1" hangingPunct="1">
              <a:lnSpc>
                <a:spcPct val="150000"/>
              </a:lnSpc>
            </a:pPr>
            <a:r>
              <a:rPr lang="zh-CN" altLang="en-US" smtClean="0"/>
              <a:t> </a:t>
            </a:r>
            <a:r>
              <a:rPr lang="en-US" altLang="zh-CN" smtClean="0"/>
              <a:t>3.1.2 SQL</a:t>
            </a:r>
            <a:r>
              <a:rPr lang="zh-CN" altLang="en-US" smtClean="0"/>
              <a:t>语言的基本概念</a:t>
            </a:r>
          </a:p>
          <a:p>
            <a:pPr eaLnBrk="1" hangingPunct="1"/>
            <a:endParaRPr lang="en-US" altLang="zh-CN"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例题（续）</a:t>
            </a:r>
            <a:endParaRPr lang="zh-CN" altLang="en-US" smtClean="0">
              <a:solidFill>
                <a:schemeClr val="tx1"/>
              </a:solidFill>
            </a:endParaRPr>
          </a:p>
        </p:txBody>
      </p:sp>
      <p:sp>
        <p:nvSpPr>
          <p:cNvPr id="73731"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2600" dirty="0" smtClean="0"/>
              <a:t>[</a:t>
            </a:r>
            <a:r>
              <a:rPr lang="zh-CN" altLang="en-US" sz="2600" dirty="0" smtClean="0"/>
              <a:t>例</a:t>
            </a:r>
            <a:r>
              <a:rPr lang="en-US" altLang="zh-CN" sz="2600" dirty="0" smtClean="0"/>
              <a:t>5.1] </a:t>
            </a:r>
            <a:r>
              <a:rPr lang="zh-CN" altLang="en-US" sz="2600" dirty="0" smtClean="0"/>
              <a:t>使用列别名改变查询结果的列标题</a:t>
            </a:r>
          </a:p>
          <a:p>
            <a:pPr lvl="1" algn="just" eaLnBrk="1" hangingPunct="1">
              <a:lnSpc>
                <a:spcPct val="90000"/>
              </a:lnSpc>
              <a:buFont typeface="Wingdings" pitchFamily="2" charset="2"/>
              <a:buNone/>
            </a:pPr>
            <a:r>
              <a:rPr lang="en-US" altLang="zh-CN" sz="2200" dirty="0" smtClean="0"/>
              <a:t>SELECT </a:t>
            </a:r>
            <a:r>
              <a:rPr lang="en-US" altLang="zh-CN" sz="2200" dirty="0" err="1" smtClean="0"/>
              <a:t>Sname</a:t>
            </a:r>
            <a:r>
              <a:rPr lang="en-US" altLang="zh-CN" sz="2200" dirty="0" smtClean="0"/>
              <a:t> NAME</a:t>
            </a:r>
            <a:r>
              <a:rPr lang="zh-CN" altLang="en-US" sz="2200" dirty="0" smtClean="0"/>
              <a:t>，</a:t>
            </a:r>
            <a:r>
              <a:rPr lang="en-US" altLang="zh-CN" sz="2200" dirty="0" smtClean="0"/>
              <a:t>'Year of Birth: ' BIRTH</a:t>
            </a:r>
            <a:r>
              <a:rPr lang="zh-CN" altLang="en-US" sz="2200" dirty="0" smtClean="0"/>
              <a:t>，</a:t>
            </a:r>
          </a:p>
          <a:p>
            <a:pPr lvl="1" algn="just" eaLnBrk="1" hangingPunct="1">
              <a:lnSpc>
                <a:spcPct val="90000"/>
              </a:lnSpc>
              <a:buFont typeface="Wingdings" pitchFamily="2" charset="2"/>
              <a:buNone/>
            </a:pPr>
            <a:r>
              <a:rPr lang="zh-CN" altLang="en-US" sz="2200" dirty="0" smtClean="0"/>
              <a:t>                 </a:t>
            </a:r>
            <a:r>
              <a:rPr lang="en-US" altLang="zh-CN" sz="2200" dirty="0" smtClean="0"/>
              <a:t>2002-Sage BIRTHDAY</a:t>
            </a:r>
            <a:r>
              <a:rPr lang="zh-CN" altLang="en-US" sz="2200" dirty="0" smtClean="0"/>
              <a:t>，</a:t>
            </a:r>
          </a:p>
          <a:p>
            <a:pPr lvl="1" algn="just" eaLnBrk="1" hangingPunct="1">
              <a:lnSpc>
                <a:spcPct val="90000"/>
              </a:lnSpc>
              <a:buFont typeface="Wingdings" pitchFamily="2" charset="2"/>
              <a:buNone/>
            </a:pPr>
            <a:r>
              <a:rPr lang="zh-CN" altLang="en-US" sz="2200" dirty="0" smtClean="0"/>
              <a:t>                  </a:t>
            </a:r>
            <a:r>
              <a:rPr lang="en-US" altLang="zh-CN" sz="2200" dirty="0" smtClean="0"/>
              <a:t>ISLOWER(</a:t>
            </a:r>
            <a:r>
              <a:rPr lang="en-US" altLang="zh-CN" sz="2200" dirty="0" err="1" smtClean="0"/>
              <a:t>Sdept</a:t>
            </a:r>
            <a:r>
              <a:rPr lang="en-US" altLang="zh-CN" sz="2200" dirty="0" smtClean="0"/>
              <a:t>) DEPARTMENT</a:t>
            </a:r>
          </a:p>
          <a:p>
            <a:pPr lvl="1" eaLnBrk="1" hangingPunct="1">
              <a:lnSpc>
                <a:spcPct val="90000"/>
              </a:lnSpc>
              <a:buFont typeface="Wingdings" pitchFamily="2" charset="2"/>
              <a:buNone/>
            </a:pPr>
            <a:r>
              <a:rPr lang="en-US" altLang="zh-CN" sz="2200" dirty="0" smtClean="0"/>
              <a:t>FROM Student</a:t>
            </a:r>
            <a:r>
              <a:rPr lang="zh-CN" altLang="en-US" sz="2200" dirty="0" smtClean="0"/>
              <a:t>；</a:t>
            </a:r>
          </a:p>
          <a:p>
            <a:pPr lvl="1" eaLnBrk="1" hangingPunct="1">
              <a:lnSpc>
                <a:spcPct val="90000"/>
              </a:lnSpc>
              <a:buFont typeface="Wingdings" pitchFamily="2" charset="2"/>
              <a:buNone/>
            </a:pPr>
            <a:r>
              <a:rPr lang="zh-CN" altLang="en-US" sz="2200" dirty="0" smtClean="0"/>
              <a:t>输出结果：</a:t>
            </a:r>
          </a:p>
          <a:p>
            <a:pPr lvl="1" algn="just" eaLnBrk="1" hangingPunct="1">
              <a:lnSpc>
                <a:spcPct val="50000"/>
              </a:lnSpc>
              <a:buFont typeface="Wingdings" pitchFamily="2" charset="2"/>
              <a:buNone/>
            </a:pPr>
            <a:r>
              <a:rPr lang="zh-CN" altLang="en-US" sz="2200" dirty="0" smtClean="0"/>
              <a:t>       </a:t>
            </a:r>
            <a:r>
              <a:rPr lang="en-US" altLang="zh-CN" sz="2000" dirty="0" smtClean="0"/>
              <a:t>NAME    BIRTH             BIRTHDAY   DEPARTMENT</a:t>
            </a:r>
          </a:p>
          <a:p>
            <a:pPr lvl="1" algn="just" eaLnBrk="1" hangingPunct="1">
              <a:lnSpc>
                <a:spcPct val="50000"/>
              </a:lnSpc>
              <a:buFont typeface="Wingdings" pitchFamily="2" charset="2"/>
              <a:buNone/>
            </a:pPr>
            <a:r>
              <a:rPr lang="en-US" altLang="zh-CN" sz="2200" dirty="0" smtClean="0"/>
              <a:t>      -------  ----------------    -------------  ------------------</a:t>
            </a:r>
          </a:p>
          <a:p>
            <a:pPr lvl="1" algn="just" eaLnBrk="1" hangingPunct="1">
              <a:lnSpc>
                <a:spcPct val="90000"/>
              </a:lnSpc>
              <a:buFont typeface="Wingdings" pitchFamily="2" charset="2"/>
              <a:buNone/>
            </a:pPr>
            <a:r>
              <a:rPr lang="en-US" altLang="zh-CN" sz="2200" dirty="0" smtClean="0"/>
              <a:t>       </a:t>
            </a:r>
            <a:r>
              <a:rPr lang="zh-CN" altLang="en-US" sz="2200" dirty="0" smtClean="0"/>
              <a:t>李勇    </a:t>
            </a:r>
            <a:r>
              <a:rPr lang="en-US" altLang="zh-CN" sz="2200" dirty="0" smtClean="0"/>
              <a:t>Year of Birth:    1976       </a:t>
            </a:r>
            <a:r>
              <a:rPr lang="en-US" altLang="zh-CN" sz="2200" dirty="0" err="1" smtClean="0"/>
              <a:t>cs</a:t>
            </a:r>
            <a:endParaRPr lang="en-US" altLang="zh-CN" sz="2200" dirty="0" smtClean="0"/>
          </a:p>
          <a:p>
            <a:pPr lvl="1" algn="just" eaLnBrk="1" hangingPunct="1">
              <a:lnSpc>
                <a:spcPct val="90000"/>
              </a:lnSpc>
              <a:buFont typeface="Wingdings" pitchFamily="2" charset="2"/>
              <a:buNone/>
            </a:pPr>
            <a:r>
              <a:rPr lang="en-US" altLang="zh-CN" sz="2200" dirty="0" smtClean="0"/>
              <a:t>       </a:t>
            </a:r>
            <a:r>
              <a:rPr lang="zh-CN" altLang="en-US" sz="2200" dirty="0" smtClean="0"/>
              <a:t>刘晨    </a:t>
            </a:r>
            <a:r>
              <a:rPr lang="en-US" altLang="zh-CN" sz="2200" dirty="0" smtClean="0"/>
              <a:t>Year of Birth:    1977       if</a:t>
            </a:r>
          </a:p>
          <a:p>
            <a:pPr lvl="1" algn="just" eaLnBrk="1" hangingPunct="1">
              <a:lnSpc>
                <a:spcPct val="90000"/>
              </a:lnSpc>
              <a:buFont typeface="Wingdings" pitchFamily="2" charset="2"/>
              <a:buNone/>
            </a:pPr>
            <a:r>
              <a:rPr lang="en-US" altLang="zh-CN" sz="2200" dirty="0" smtClean="0"/>
              <a:t>       </a:t>
            </a:r>
            <a:r>
              <a:rPr lang="zh-CN" altLang="en-US" sz="2200" dirty="0" smtClean="0"/>
              <a:t>王名    </a:t>
            </a:r>
            <a:r>
              <a:rPr lang="en-US" altLang="zh-CN" sz="2200" dirty="0" smtClean="0"/>
              <a:t>Year of Birth:    1978       ma</a:t>
            </a:r>
          </a:p>
          <a:p>
            <a:pPr lvl="1" algn="just" eaLnBrk="1" hangingPunct="1">
              <a:lnSpc>
                <a:spcPct val="90000"/>
              </a:lnSpc>
              <a:buFont typeface="Wingdings" pitchFamily="2" charset="2"/>
              <a:buNone/>
            </a:pPr>
            <a:r>
              <a:rPr lang="en-US" altLang="zh-CN" sz="2200" dirty="0" smtClean="0"/>
              <a:t>       </a:t>
            </a:r>
            <a:r>
              <a:rPr lang="zh-CN" altLang="en-US" sz="2200" dirty="0" smtClean="0"/>
              <a:t>张立    </a:t>
            </a:r>
            <a:r>
              <a:rPr lang="en-US" altLang="zh-CN" sz="2200" dirty="0" smtClean="0"/>
              <a:t>Year of Birth:    1978       if</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二、选择表中的若干元组 </a:t>
            </a:r>
          </a:p>
        </p:txBody>
      </p:sp>
      <p:sp>
        <p:nvSpPr>
          <p:cNvPr id="74755" name="Rectangle 3"/>
          <p:cNvSpPr>
            <a:spLocks noGrp="1" noChangeArrowheads="1"/>
          </p:cNvSpPr>
          <p:nvPr>
            <p:ph type="body" idx="1"/>
          </p:nvPr>
        </p:nvSpPr>
        <p:spPr/>
        <p:txBody>
          <a:bodyPr/>
          <a:lstStyle/>
          <a:p>
            <a:pPr algn="just" eaLnBrk="1" hangingPunct="1">
              <a:lnSpc>
                <a:spcPct val="200000"/>
              </a:lnSpc>
            </a:pPr>
            <a:r>
              <a:rPr lang="zh-CN" altLang="en-US" smtClean="0"/>
              <a:t>消除取值重复的行</a:t>
            </a:r>
          </a:p>
          <a:p>
            <a:pPr eaLnBrk="1" hangingPunct="1">
              <a:lnSpc>
                <a:spcPct val="200000"/>
              </a:lnSpc>
            </a:pPr>
            <a:r>
              <a:rPr lang="zh-CN" altLang="en-US" smtClean="0"/>
              <a:t>查询满足条件的元组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mtClean="0"/>
              <a:t>1. </a:t>
            </a:r>
            <a:r>
              <a:rPr lang="zh-CN" altLang="en-US" smtClean="0"/>
              <a:t>消除取值重复的行 </a:t>
            </a:r>
          </a:p>
        </p:txBody>
      </p:sp>
      <p:sp>
        <p:nvSpPr>
          <p:cNvPr id="75779" name="Rectangle 3"/>
          <p:cNvSpPr>
            <a:spLocks noGrp="1" noChangeArrowheads="1"/>
          </p:cNvSpPr>
          <p:nvPr>
            <p:ph type="body" idx="1"/>
          </p:nvPr>
        </p:nvSpPr>
        <p:spPr/>
        <p:txBody>
          <a:bodyPr/>
          <a:lstStyle/>
          <a:p>
            <a:pPr algn="just" eaLnBrk="1" hangingPunct="1">
              <a:lnSpc>
                <a:spcPct val="180000"/>
              </a:lnSpc>
            </a:pPr>
            <a:r>
              <a:rPr lang="zh-CN" altLang="en-US" smtClean="0"/>
              <a:t>方法</a:t>
            </a:r>
          </a:p>
          <a:p>
            <a:pPr lvl="1" algn="just" eaLnBrk="1" hangingPunct="1">
              <a:lnSpc>
                <a:spcPct val="180000"/>
              </a:lnSpc>
            </a:pPr>
            <a:r>
              <a:rPr lang="zh-CN" altLang="en-US" smtClean="0"/>
              <a:t>在</a:t>
            </a:r>
            <a:r>
              <a:rPr lang="en-US" altLang="zh-CN" smtClean="0"/>
              <a:t>SELECT</a:t>
            </a:r>
            <a:r>
              <a:rPr lang="zh-CN" altLang="en-US" smtClean="0"/>
              <a:t>子句中使用</a:t>
            </a:r>
            <a:r>
              <a:rPr lang="en-US" altLang="zh-CN" smtClean="0"/>
              <a:t>DISTINCT</a:t>
            </a:r>
            <a:r>
              <a:rPr lang="zh-CN" altLang="en-US" smtClean="0"/>
              <a:t>短语</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例题 </a:t>
            </a:r>
          </a:p>
        </p:txBody>
      </p:sp>
      <p:sp>
        <p:nvSpPr>
          <p:cNvPr id="76803" name="Rectangle 3"/>
          <p:cNvSpPr>
            <a:spLocks noGrp="1" noChangeArrowheads="1"/>
          </p:cNvSpPr>
          <p:nvPr>
            <p:ph type="body" idx="1"/>
          </p:nvPr>
        </p:nvSpPr>
        <p:spPr/>
        <p:txBody>
          <a:bodyPr/>
          <a:lstStyle/>
          <a:p>
            <a:pPr lvl="1" eaLnBrk="1" hangingPunct="1">
              <a:lnSpc>
                <a:spcPct val="90000"/>
              </a:lnSpc>
              <a:buFont typeface="Wingdings" pitchFamily="2" charset="2"/>
              <a:buNone/>
            </a:pPr>
            <a:endParaRPr lang="en-US" altLang="zh-CN" sz="2200" smtClean="0"/>
          </a:p>
          <a:p>
            <a:pPr lvl="1" eaLnBrk="1" hangingPunct="1">
              <a:lnSpc>
                <a:spcPct val="90000"/>
              </a:lnSpc>
              <a:buFont typeface="Wingdings" pitchFamily="2" charset="2"/>
              <a:buNone/>
            </a:pPr>
            <a:r>
              <a:rPr lang="zh-CN" altLang="en-US" sz="3000" smtClean="0"/>
              <a:t>假设</a:t>
            </a:r>
            <a:r>
              <a:rPr lang="en-US" altLang="zh-CN" sz="3000" smtClean="0"/>
              <a:t>SC</a:t>
            </a:r>
            <a:r>
              <a:rPr lang="zh-CN" altLang="en-US" sz="3000" smtClean="0"/>
              <a:t>表中有下列数据</a:t>
            </a:r>
          </a:p>
          <a:p>
            <a:pPr lvl="3" eaLnBrk="1" hangingPunct="1">
              <a:lnSpc>
                <a:spcPct val="90000"/>
              </a:lnSpc>
              <a:buFont typeface="Wingdings" pitchFamily="2" charset="2"/>
              <a:buNone/>
            </a:pPr>
            <a:r>
              <a:rPr lang="zh-CN" altLang="en-US" sz="2400" smtClean="0"/>
              <a:t>		</a:t>
            </a:r>
          </a:p>
          <a:p>
            <a:pPr lvl="1" algn="just" eaLnBrk="1" hangingPunct="1">
              <a:lnSpc>
                <a:spcPct val="90000"/>
              </a:lnSpc>
              <a:buFont typeface="Wingdings" pitchFamily="2" charset="2"/>
              <a:buNone/>
            </a:pPr>
            <a:r>
              <a:rPr lang="zh-CN" altLang="en-US" sz="2200" smtClean="0"/>
              <a:t>              </a:t>
            </a:r>
            <a:r>
              <a:rPr lang="en-US" altLang="zh-CN" sz="2200" smtClean="0"/>
              <a:t>Sno       Cno       Grade</a:t>
            </a:r>
          </a:p>
          <a:p>
            <a:pPr lvl="1" algn="just" eaLnBrk="1" hangingPunct="1">
              <a:lnSpc>
                <a:spcPct val="90000"/>
              </a:lnSpc>
              <a:buFont typeface="Wingdings" pitchFamily="2" charset="2"/>
              <a:buNone/>
            </a:pPr>
            <a:r>
              <a:rPr lang="en-US" altLang="zh-CN" sz="2200" smtClean="0"/>
              <a:t>              -------    -------     -------</a:t>
            </a:r>
          </a:p>
          <a:p>
            <a:pPr lvl="1" algn="just" eaLnBrk="1" hangingPunct="1">
              <a:lnSpc>
                <a:spcPct val="90000"/>
              </a:lnSpc>
              <a:buFont typeface="Wingdings" pitchFamily="2" charset="2"/>
              <a:buNone/>
            </a:pPr>
            <a:r>
              <a:rPr lang="en-US" altLang="zh-CN" sz="2200" smtClean="0"/>
              <a:t>              95001       1         92</a:t>
            </a:r>
          </a:p>
          <a:p>
            <a:pPr lvl="1" algn="just" eaLnBrk="1" hangingPunct="1">
              <a:lnSpc>
                <a:spcPct val="90000"/>
              </a:lnSpc>
              <a:buFont typeface="Wingdings" pitchFamily="2" charset="2"/>
              <a:buNone/>
            </a:pPr>
            <a:r>
              <a:rPr lang="en-US" altLang="zh-CN" sz="2200" smtClean="0"/>
              <a:t>              95001       2         85</a:t>
            </a:r>
          </a:p>
          <a:p>
            <a:pPr lvl="1" algn="just" eaLnBrk="1" hangingPunct="1">
              <a:lnSpc>
                <a:spcPct val="90000"/>
              </a:lnSpc>
              <a:buFont typeface="Wingdings" pitchFamily="2" charset="2"/>
              <a:buNone/>
            </a:pPr>
            <a:r>
              <a:rPr lang="en-US" altLang="zh-CN" sz="2200" smtClean="0"/>
              <a:t>              95001       3         88</a:t>
            </a:r>
          </a:p>
          <a:p>
            <a:pPr lvl="1" algn="just" eaLnBrk="1" hangingPunct="1">
              <a:lnSpc>
                <a:spcPct val="90000"/>
              </a:lnSpc>
              <a:buFont typeface="Wingdings" pitchFamily="2" charset="2"/>
              <a:buNone/>
            </a:pPr>
            <a:r>
              <a:rPr lang="en-US" altLang="zh-CN" sz="2200" smtClean="0"/>
              <a:t>              95002       2         90</a:t>
            </a:r>
          </a:p>
          <a:p>
            <a:pPr lvl="1" algn="just" eaLnBrk="1" hangingPunct="1">
              <a:lnSpc>
                <a:spcPct val="90000"/>
              </a:lnSpc>
              <a:buFont typeface="Wingdings" pitchFamily="2" charset="2"/>
              <a:buNone/>
            </a:pPr>
            <a:r>
              <a:rPr lang="en-US" altLang="zh-CN" sz="2200" smtClean="0"/>
              <a:t>              95002       3         80</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例题（续）</a:t>
            </a:r>
          </a:p>
        </p:txBody>
      </p:sp>
      <p:sp>
        <p:nvSpPr>
          <p:cNvPr id="77827"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2600" smtClean="0"/>
              <a:t>[</a:t>
            </a:r>
            <a:r>
              <a:rPr lang="zh-CN" altLang="en-US" sz="2600" smtClean="0"/>
              <a:t>例</a:t>
            </a:r>
            <a:r>
              <a:rPr lang="en-US" altLang="zh-CN" sz="2600" smtClean="0"/>
              <a:t>6]  </a:t>
            </a:r>
            <a:r>
              <a:rPr lang="zh-CN" altLang="en-US" sz="2600" smtClean="0"/>
              <a:t>查询选修了课程的学生学号。</a:t>
            </a:r>
          </a:p>
          <a:p>
            <a:pPr lvl="1" algn="just" eaLnBrk="1" hangingPunct="1">
              <a:lnSpc>
                <a:spcPct val="90000"/>
              </a:lnSpc>
              <a:buFont typeface="Wingdings" pitchFamily="2" charset="2"/>
              <a:buNone/>
            </a:pPr>
            <a:r>
              <a:rPr lang="en-US" altLang="zh-CN" sz="2200" smtClean="0"/>
              <a:t>(1) SELECT Sno</a:t>
            </a:r>
          </a:p>
          <a:p>
            <a:pPr lvl="1" algn="just" eaLnBrk="1" hangingPunct="1">
              <a:lnSpc>
                <a:spcPct val="90000"/>
              </a:lnSpc>
              <a:buFont typeface="Wingdings" pitchFamily="2" charset="2"/>
              <a:buNone/>
            </a:pPr>
            <a:r>
              <a:rPr lang="en-US" altLang="zh-CN" sz="2200" smtClean="0"/>
              <a:t>      FROM SC;</a:t>
            </a:r>
          </a:p>
          <a:p>
            <a:pPr lvl="1" algn="just" eaLnBrk="1" hangingPunct="1">
              <a:lnSpc>
                <a:spcPct val="90000"/>
              </a:lnSpc>
              <a:buFont typeface="Wingdings" pitchFamily="2" charset="2"/>
              <a:buNone/>
            </a:pPr>
            <a:r>
              <a:rPr lang="en-US" altLang="zh-CN" sz="2200" smtClean="0"/>
              <a:t>	</a:t>
            </a:r>
            <a:r>
              <a:rPr lang="zh-CN" altLang="en-US" sz="2200" smtClean="0"/>
              <a:t>或</a:t>
            </a:r>
          </a:p>
          <a:p>
            <a:pPr lvl="1" algn="just" eaLnBrk="1" hangingPunct="1">
              <a:lnSpc>
                <a:spcPct val="90000"/>
              </a:lnSpc>
              <a:buFont typeface="Wingdings" pitchFamily="2" charset="2"/>
              <a:buNone/>
            </a:pPr>
            <a:r>
              <a:rPr lang="zh-CN" altLang="en-US" sz="2200" smtClean="0"/>
              <a:t>        </a:t>
            </a:r>
            <a:r>
              <a:rPr lang="en-US" altLang="zh-CN" sz="2200" smtClean="0"/>
              <a:t>SELECT ALL Sno</a:t>
            </a:r>
          </a:p>
          <a:p>
            <a:pPr lvl="1" algn="just" eaLnBrk="1" hangingPunct="1">
              <a:lnSpc>
                <a:spcPct val="90000"/>
              </a:lnSpc>
              <a:buFont typeface="Wingdings" pitchFamily="2" charset="2"/>
              <a:buNone/>
            </a:pPr>
            <a:r>
              <a:rPr lang="en-US" altLang="zh-CN" sz="2200" smtClean="0"/>
              <a:t>        FROM SC;</a:t>
            </a:r>
          </a:p>
          <a:p>
            <a:pPr lvl="1" algn="just" eaLnBrk="1" hangingPunct="1">
              <a:lnSpc>
                <a:spcPct val="120000"/>
              </a:lnSpc>
              <a:buFont typeface="Wingdings" pitchFamily="2" charset="2"/>
              <a:buNone/>
            </a:pPr>
            <a:r>
              <a:rPr lang="en-US" altLang="zh-CN" sz="2000" smtClean="0">
                <a:latin typeface="Courier New" pitchFamily="49" charset="0"/>
              </a:rPr>
              <a:t> </a:t>
            </a:r>
            <a:r>
              <a:rPr lang="zh-CN" altLang="en-US" sz="2000" smtClean="0"/>
              <a:t>结果： </a:t>
            </a:r>
            <a:r>
              <a:rPr lang="en-US" altLang="zh-CN" sz="2000" smtClean="0"/>
              <a:t>Sno   </a:t>
            </a:r>
          </a:p>
          <a:p>
            <a:pPr lvl="1" algn="just" eaLnBrk="1" hangingPunct="1">
              <a:lnSpc>
                <a:spcPct val="40000"/>
              </a:lnSpc>
              <a:buFont typeface="Wingdings" pitchFamily="2" charset="2"/>
              <a:buNone/>
            </a:pPr>
            <a:r>
              <a:rPr lang="en-US" altLang="zh-CN" sz="2000" smtClean="0"/>
              <a:t>             ------- </a:t>
            </a:r>
          </a:p>
          <a:p>
            <a:pPr lvl="1" algn="just" eaLnBrk="1" hangingPunct="1">
              <a:lnSpc>
                <a:spcPct val="90000"/>
              </a:lnSpc>
              <a:buFont typeface="Wingdings" pitchFamily="2" charset="2"/>
              <a:buNone/>
            </a:pPr>
            <a:r>
              <a:rPr lang="en-US" altLang="zh-CN" sz="2000" smtClean="0"/>
              <a:t>              95001  </a:t>
            </a:r>
          </a:p>
          <a:p>
            <a:pPr lvl="1" algn="just" eaLnBrk="1" hangingPunct="1">
              <a:lnSpc>
                <a:spcPct val="90000"/>
              </a:lnSpc>
              <a:buFont typeface="Wingdings" pitchFamily="2" charset="2"/>
              <a:buNone/>
            </a:pPr>
            <a:r>
              <a:rPr lang="en-US" altLang="zh-CN" sz="2000" smtClean="0"/>
              <a:t>              95001  </a:t>
            </a:r>
          </a:p>
          <a:p>
            <a:pPr lvl="1" algn="just" eaLnBrk="1" hangingPunct="1">
              <a:lnSpc>
                <a:spcPct val="90000"/>
              </a:lnSpc>
              <a:buFont typeface="Wingdings" pitchFamily="2" charset="2"/>
              <a:buNone/>
            </a:pPr>
            <a:r>
              <a:rPr lang="en-US" altLang="zh-CN" sz="2000" smtClean="0"/>
              <a:t>              95001  </a:t>
            </a:r>
          </a:p>
          <a:p>
            <a:pPr lvl="1" algn="just" eaLnBrk="1" hangingPunct="1">
              <a:lnSpc>
                <a:spcPct val="90000"/>
              </a:lnSpc>
              <a:buFont typeface="Wingdings" pitchFamily="2" charset="2"/>
              <a:buNone/>
            </a:pPr>
            <a:r>
              <a:rPr lang="en-US" altLang="zh-CN" sz="2000" smtClean="0"/>
              <a:t>              95002  </a:t>
            </a:r>
          </a:p>
          <a:p>
            <a:pPr lvl="1" eaLnBrk="1" hangingPunct="1">
              <a:lnSpc>
                <a:spcPct val="90000"/>
              </a:lnSpc>
              <a:buFont typeface="Wingdings" pitchFamily="2" charset="2"/>
              <a:buNone/>
            </a:pPr>
            <a:r>
              <a:rPr lang="en-US" altLang="zh-CN" sz="2000" smtClean="0"/>
              <a:t>              95002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例题（续）</a:t>
            </a:r>
          </a:p>
        </p:txBody>
      </p:sp>
      <p:sp>
        <p:nvSpPr>
          <p:cNvPr id="78851"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en-US" altLang="zh-CN" sz="2600" smtClean="0"/>
              <a:t>(2) </a:t>
            </a:r>
          </a:p>
          <a:p>
            <a:pPr algn="just" eaLnBrk="1" hangingPunct="1">
              <a:lnSpc>
                <a:spcPct val="90000"/>
              </a:lnSpc>
              <a:buFont typeface="Wingdings" pitchFamily="2" charset="2"/>
              <a:buNone/>
            </a:pPr>
            <a:r>
              <a:rPr lang="en-US" altLang="zh-CN" sz="2600" smtClean="0"/>
              <a:t>        </a:t>
            </a:r>
            <a:r>
              <a:rPr lang="en-US" altLang="zh-CN" sz="2100" smtClean="0"/>
              <a:t>SELECT DISTINCT Sno</a:t>
            </a:r>
          </a:p>
          <a:p>
            <a:pPr algn="just" eaLnBrk="1" hangingPunct="1">
              <a:lnSpc>
                <a:spcPct val="90000"/>
              </a:lnSpc>
              <a:buFont typeface="Wingdings" pitchFamily="2" charset="2"/>
              <a:buNone/>
            </a:pPr>
            <a:r>
              <a:rPr lang="en-US" altLang="zh-CN" sz="2100" smtClean="0"/>
              <a:t>         FROM SC;</a:t>
            </a:r>
          </a:p>
          <a:p>
            <a:pPr algn="just" eaLnBrk="1" hangingPunct="1">
              <a:lnSpc>
                <a:spcPct val="90000"/>
              </a:lnSpc>
              <a:buFont typeface="Wingdings" pitchFamily="2" charset="2"/>
              <a:buNone/>
            </a:pPr>
            <a:r>
              <a:rPr lang="en-US" altLang="zh-CN" sz="2600" smtClean="0">
                <a:latin typeface="Courier New" pitchFamily="49" charset="0"/>
              </a:rPr>
              <a:t> </a:t>
            </a:r>
            <a:endParaRPr lang="en-US" altLang="zh-CN" sz="2600" smtClean="0"/>
          </a:p>
          <a:p>
            <a:pPr algn="just" eaLnBrk="1" hangingPunct="1">
              <a:lnSpc>
                <a:spcPct val="90000"/>
              </a:lnSpc>
              <a:buFont typeface="Wingdings" pitchFamily="2" charset="2"/>
              <a:buNone/>
            </a:pPr>
            <a:r>
              <a:rPr lang="en-US" altLang="zh-CN" sz="2600" smtClean="0"/>
              <a:t>	</a:t>
            </a:r>
            <a:r>
              <a:rPr lang="zh-CN" altLang="en-US" sz="2600" smtClean="0"/>
              <a:t>结果：</a:t>
            </a:r>
          </a:p>
          <a:p>
            <a:pPr algn="just" eaLnBrk="1" hangingPunct="1">
              <a:lnSpc>
                <a:spcPct val="90000"/>
              </a:lnSpc>
              <a:buFont typeface="Wingdings" pitchFamily="2" charset="2"/>
              <a:buNone/>
            </a:pPr>
            <a:r>
              <a:rPr lang="zh-CN" altLang="en-US" sz="2600" smtClean="0"/>
              <a:t>           </a:t>
            </a:r>
            <a:r>
              <a:rPr lang="en-US" altLang="zh-CN" sz="2100" smtClean="0"/>
              <a:t>Sno   </a:t>
            </a:r>
          </a:p>
          <a:p>
            <a:pPr algn="just" eaLnBrk="1" hangingPunct="1">
              <a:lnSpc>
                <a:spcPct val="90000"/>
              </a:lnSpc>
              <a:buFont typeface="Wingdings" pitchFamily="2" charset="2"/>
              <a:buNone/>
            </a:pPr>
            <a:r>
              <a:rPr lang="en-US" altLang="zh-CN" sz="2100" smtClean="0"/>
              <a:t>             ------- </a:t>
            </a:r>
          </a:p>
          <a:p>
            <a:pPr algn="just" eaLnBrk="1" hangingPunct="1">
              <a:lnSpc>
                <a:spcPct val="90000"/>
              </a:lnSpc>
              <a:buFont typeface="Wingdings" pitchFamily="2" charset="2"/>
              <a:buNone/>
            </a:pPr>
            <a:r>
              <a:rPr lang="en-US" altLang="zh-CN" sz="2100" smtClean="0"/>
              <a:t>              95001  </a:t>
            </a:r>
          </a:p>
          <a:p>
            <a:pPr eaLnBrk="1" hangingPunct="1">
              <a:lnSpc>
                <a:spcPct val="90000"/>
              </a:lnSpc>
              <a:buFont typeface="Wingdings" pitchFamily="2" charset="2"/>
              <a:buNone/>
            </a:pPr>
            <a:r>
              <a:rPr lang="en-US" altLang="zh-CN" sz="2100" smtClean="0"/>
              <a:t>              95002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14400" y="457200"/>
            <a:ext cx="7772400" cy="1143000"/>
          </a:xfrm>
        </p:spPr>
        <p:txBody>
          <a:bodyPr/>
          <a:lstStyle/>
          <a:p>
            <a:pPr eaLnBrk="1" hangingPunct="1"/>
            <a:r>
              <a:rPr lang="zh-CN" altLang="en-US" smtClean="0"/>
              <a:t>例题（续）</a:t>
            </a:r>
            <a:endParaRPr lang="zh-CN" altLang="en-US" smtClean="0">
              <a:solidFill>
                <a:schemeClr val="tx1"/>
              </a:solidFill>
            </a:endParaRPr>
          </a:p>
        </p:txBody>
      </p:sp>
      <p:sp>
        <p:nvSpPr>
          <p:cNvPr id="79875" name="Rectangle 3"/>
          <p:cNvSpPr>
            <a:spLocks noGrp="1" noChangeArrowheads="1"/>
          </p:cNvSpPr>
          <p:nvPr>
            <p:ph type="body" idx="1"/>
          </p:nvPr>
        </p:nvSpPr>
        <p:spPr/>
        <p:txBody>
          <a:bodyPr/>
          <a:lstStyle/>
          <a:p>
            <a:pPr algn="just" eaLnBrk="1" hangingPunct="1">
              <a:lnSpc>
                <a:spcPct val="90000"/>
              </a:lnSpc>
            </a:pPr>
            <a:r>
              <a:rPr lang="zh-CN" altLang="en-US" sz="2600" smtClean="0"/>
              <a:t>注意</a:t>
            </a:r>
          </a:p>
          <a:p>
            <a:pPr lvl="1" algn="just" eaLnBrk="1" hangingPunct="1">
              <a:lnSpc>
                <a:spcPct val="90000"/>
              </a:lnSpc>
              <a:buFont typeface="Wingdings" pitchFamily="2" charset="2"/>
              <a:buNone/>
            </a:pPr>
            <a:r>
              <a:rPr lang="en-US" altLang="zh-CN" sz="2200" smtClean="0"/>
              <a:t>DISTINCT</a:t>
            </a:r>
            <a:r>
              <a:rPr lang="zh-CN" altLang="en-US" sz="2200" smtClean="0"/>
              <a:t>短语的作用范围是所有目标列</a:t>
            </a:r>
          </a:p>
          <a:p>
            <a:pPr lvl="1" algn="just" eaLnBrk="1" hangingPunct="1">
              <a:lnSpc>
                <a:spcPct val="90000"/>
              </a:lnSpc>
              <a:buFont typeface="Wingdings" pitchFamily="2" charset="2"/>
              <a:buNone/>
            </a:pPr>
            <a:endParaRPr lang="zh-CN" altLang="en-US" sz="2200" smtClean="0"/>
          </a:p>
          <a:p>
            <a:pPr lvl="1" algn="just" eaLnBrk="1" hangingPunct="1">
              <a:lnSpc>
                <a:spcPct val="90000"/>
              </a:lnSpc>
              <a:buFont typeface="Wingdings" pitchFamily="2" charset="2"/>
              <a:buNone/>
            </a:pPr>
            <a:r>
              <a:rPr lang="zh-CN" altLang="en-US" sz="2200" smtClean="0"/>
              <a:t>例：查询选修课程的各种成绩</a:t>
            </a:r>
          </a:p>
          <a:p>
            <a:pPr lvl="1" eaLnBrk="1" hangingPunct="1">
              <a:lnSpc>
                <a:spcPct val="90000"/>
              </a:lnSpc>
              <a:buFont typeface="Wingdings" pitchFamily="2" charset="2"/>
              <a:buNone/>
            </a:pPr>
            <a:r>
              <a:rPr lang="zh-CN" altLang="en-US" sz="2200" smtClean="0"/>
              <a:t>错误的写法</a:t>
            </a:r>
          </a:p>
          <a:p>
            <a:pPr lvl="2" eaLnBrk="1" hangingPunct="1">
              <a:lnSpc>
                <a:spcPct val="90000"/>
              </a:lnSpc>
              <a:buFont typeface="Wingdings" pitchFamily="2" charset="2"/>
              <a:buNone/>
            </a:pPr>
            <a:r>
              <a:rPr lang="en-US" altLang="zh-CN" sz="2000" smtClean="0"/>
              <a:t>SELECT DISTINCT Cno</a:t>
            </a:r>
            <a:r>
              <a:rPr lang="zh-CN" altLang="en-US" sz="2000" smtClean="0"/>
              <a:t>，</a:t>
            </a:r>
            <a:r>
              <a:rPr lang="en-US" altLang="zh-CN" sz="2000" smtClean="0"/>
              <a:t>DISTINCT Grade</a:t>
            </a:r>
          </a:p>
          <a:p>
            <a:pPr lvl="2" eaLnBrk="1" hangingPunct="1">
              <a:lnSpc>
                <a:spcPct val="90000"/>
              </a:lnSpc>
              <a:buFont typeface="Wingdings" pitchFamily="2" charset="2"/>
              <a:buNone/>
            </a:pPr>
            <a:r>
              <a:rPr lang="en-US" altLang="zh-CN" sz="2000" smtClean="0"/>
              <a:t>FROM SC;</a:t>
            </a:r>
          </a:p>
          <a:p>
            <a:pPr lvl="1" eaLnBrk="1" hangingPunct="1">
              <a:lnSpc>
                <a:spcPct val="90000"/>
              </a:lnSpc>
              <a:buFont typeface="Wingdings" pitchFamily="2" charset="2"/>
              <a:buNone/>
            </a:pPr>
            <a:r>
              <a:rPr lang="zh-CN" altLang="en-US" sz="2200" smtClean="0"/>
              <a:t>正确的写法</a:t>
            </a:r>
          </a:p>
          <a:p>
            <a:pPr lvl="1" eaLnBrk="1" hangingPunct="1">
              <a:lnSpc>
                <a:spcPct val="90000"/>
              </a:lnSpc>
              <a:buFont typeface="Wingdings" pitchFamily="2" charset="2"/>
              <a:buNone/>
            </a:pPr>
            <a:r>
              <a:rPr lang="zh-CN" altLang="en-US" sz="2200" smtClean="0"/>
              <a:t>     </a:t>
            </a:r>
            <a:r>
              <a:rPr lang="en-US" altLang="zh-CN" sz="2000" smtClean="0"/>
              <a:t>SELECT DISTINCT Cno</a:t>
            </a:r>
            <a:r>
              <a:rPr lang="zh-CN" altLang="en-US" sz="2000" smtClean="0"/>
              <a:t>，</a:t>
            </a:r>
            <a:r>
              <a:rPr lang="en-US" altLang="zh-CN" sz="2000" smtClean="0"/>
              <a:t>Grade</a:t>
            </a:r>
          </a:p>
          <a:p>
            <a:pPr algn="just" eaLnBrk="1" hangingPunct="1">
              <a:lnSpc>
                <a:spcPct val="90000"/>
              </a:lnSpc>
              <a:buFont typeface="Wingdings" pitchFamily="2" charset="2"/>
              <a:buNone/>
            </a:pPr>
            <a:r>
              <a:rPr lang="en-US" altLang="zh-CN" sz="1900" smtClean="0"/>
              <a:t>            FROM SC;</a:t>
            </a:r>
            <a:r>
              <a:rPr lang="en-US" altLang="zh-CN" sz="1900" smtClean="0">
                <a:latin typeface="Courier New" pitchFamily="49" charset="0"/>
              </a:rPr>
              <a:t> </a:t>
            </a:r>
            <a:endParaRPr lang="en-US" altLang="zh-CN" sz="19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mtClean="0"/>
              <a:t>2. </a:t>
            </a:r>
            <a:r>
              <a:rPr lang="zh-CN" altLang="en-US" smtClean="0"/>
              <a:t>查询满足条件的元组 </a:t>
            </a:r>
          </a:p>
        </p:txBody>
      </p:sp>
      <p:sp>
        <p:nvSpPr>
          <p:cNvPr id="80899" name="Rectangle 3"/>
          <p:cNvSpPr>
            <a:spLocks noGrp="1" noChangeArrowheads="1"/>
          </p:cNvSpPr>
          <p:nvPr>
            <p:ph type="body" idx="1"/>
          </p:nvPr>
        </p:nvSpPr>
        <p:spPr/>
        <p:txBody>
          <a:bodyPr/>
          <a:lstStyle/>
          <a:p>
            <a:pPr algn="just" eaLnBrk="1" hangingPunct="1"/>
            <a:r>
              <a:rPr lang="zh-CN" altLang="en-US" sz="2600" smtClean="0"/>
              <a:t>属选择运算</a:t>
            </a:r>
          </a:p>
          <a:p>
            <a:pPr lvl="2" algn="just" eaLnBrk="1" hangingPunct="1"/>
            <a:endParaRPr lang="zh-CN" altLang="en-US" sz="2000" smtClean="0"/>
          </a:p>
          <a:p>
            <a:pPr algn="just" eaLnBrk="1" hangingPunct="1"/>
            <a:r>
              <a:rPr lang="zh-CN" altLang="en-US" sz="2600" smtClean="0"/>
              <a:t>通过</a:t>
            </a:r>
            <a:r>
              <a:rPr lang="en-US" altLang="zh-CN" sz="2600" smtClean="0"/>
              <a:t>WHERE</a:t>
            </a:r>
            <a:r>
              <a:rPr lang="zh-CN" altLang="en-US" sz="2600" smtClean="0"/>
              <a:t>子句实现</a:t>
            </a:r>
          </a:p>
          <a:p>
            <a:pPr lvl="1" algn="just" eaLnBrk="1" hangingPunct="1"/>
            <a:r>
              <a:rPr lang="zh-CN" altLang="en-US" sz="2200" smtClean="0"/>
              <a:t> 	比较大小</a:t>
            </a:r>
          </a:p>
          <a:p>
            <a:pPr lvl="1" algn="just" eaLnBrk="1" hangingPunct="1"/>
            <a:r>
              <a:rPr lang="zh-CN" altLang="en-US" sz="2200" smtClean="0"/>
              <a:t> 	确定范围</a:t>
            </a:r>
          </a:p>
          <a:p>
            <a:pPr lvl="1" algn="just" eaLnBrk="1" hangingPunct="1"/>
            <a:r>
              <a:rPr lang="zh-CN" altLang="en-US" sz="2200" smtClean="0"/>
              <a:t> 	确定集合</a:t>
            </a:r>
          </a:p>
          <a:p>
            <a:pPr lvl="1" algn="just" eaLnBrk="1" hangingPunct="1"/>
            <a:r>
              <a:rPr lang="zh-CN" altLang="en-US" sz="2200" smtClean="0"/>
              <a:t> 	字符串匹配</a:t>
            </a:r>
          </a:p>
          <a:p>
            <a:pPr lvl="1" algn="just" eaLnBrk="1" hangingPunct="1"/>
            <a:r>
              <a:rPr lang="zh-CN" altLang="en-US" sz="2200" smtClean="0"/>
              <a:t> 	涉及空值的查询</a:t>
            </a:r>
          </a:p>
          <a:p>
            <a:pPr lvl="1" algn="just" eaLnBrk="1" hangingPunct="1"/>
            <a:r>
              <a:rPr lang="zh-CN" altLang="en-US" sz="2200" smtClean="0"/>
              <a:t> 	多重条件查询</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查询满足条件的元组 （续）</a:t>
            </a:r>
          </a:p>
        </p:txBody>
      </p:sp>
      <p:graphicFrame>
        <p:nvGraphicFramePr>
          <p:cNvPr id="81923" name="Object 3"/>
          <p:cNvGraphicFramePr>
            <a:graphicFrameLocks noGrp="1" noChangeAspect="1"/>
          </p:cNvGraphicFramePr>
          <p:nvPr>
            <p:ph type="body" idx="1"/>
          </p:nvPr>
        </p:nvGraphicFramePr>
        <p:xfrm>
          <a:off x="-762000" y="2438400"/>
          <a:ext cx="11049000" cy="4038600"/>
        </p:xfrm>
        <a:graphic>
          <a:graphicData uri="http://schemas.openxmlformats.org/presentationml/2006/ole">
            <mc:AlternateContent xmlns:mc="http://schemas.openxmlformats.org/markup-compatibility/2006">
              <mc:Choice xmlns:v="urn:schemas-microsoft-com:vml" Requires="v">
                <p:oleObj spid="_x0000_s81942" name="文档" r:id="rId4" imgW="5629275" imgH="1714500" progId="Word.Document.8">
                  <p:embed/>
                </p:oleObj>
              </mc:Choice>
              <mc:Fallback>
                <p:oleObj name="文档" r:id="rId4" imgW="5629275" imgH="171450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438400"/>
                        <a:ext cx="110490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1924" name="Rectangle 4"/>
          <p:cNvSpPr>
            <a:spLocks noChangeArrowheads="1"/>
          </p:cNvSpPr>
          <p:nvPr/>
        </p:nvSpPr>
        <p:spPr bwMode="auto">
          <a:xfrm>
            <a:off x="1143000" y="1752600"/>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25" name="Rectangle 5"/>
          <p:cNvSpPr>
            <a:spLocks noChangeArrowheads="1"/>
          </p:cNvSpPr>
          <p:nvPr/>
        </p:nvSpPr>
        <p:spPr bwMode="auto">
          <a:xfrm>
            <a:off x="1371600" y="1752600"/>
            <a:ext cx="7010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1926" name="Rectangle 6"/>
          <p:cNvSpPr>
            <a:spLocks noChangeArrowheads="1"/>
          </p:cNvSpPr>
          <p:nvPr/>
        </p:nvSpPr>
        <p:spPr bwMode="auto">
          <a:xfrm>
            <a:off x="1066800" y="1676400"/>
            <a:ext cx="7162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kumimoji="1" lang="en-US" altLang="zh-CN" sz="3200" b="1">
                <a:latin typeface="Times New Roman" pitchFamily="18" charset="0"/>
              </a:rPr>
              <a:t>WHERE</a:t>
            </a:r>
            <a:r>
              <a:rPr kumimoji="1" lang="zh-CN" altLang="en-US" sz="3200" b="1">
                <a:latin typeface="Times New Roman" pitchFamily="18" charset="0"/>
              </a:rPr>
              <a:t>子句常用的查询条件</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t>(1) </a:t>
            </a:r>
            <a:r>
              <a:rPr lang="zh-CN" altLang="en-US" smtClean="0"/>
              <a:t>比较大小 </a:t>
            </a:r>
          </a:p>
        </p:txBody>
      </p:sp>
      <p:sp>
        <p:nvSpPr>
          <p:cNvPr id="82947" name="Rectangle 3"/>
          <p:cNvSpPr>
            <a:spLocks noGrp="1" noChangeArrowheads="1"/>
          </p:cNvSpPr>
          <p:nvPr>
            <p:ph type="body" idx="1"/>
          </p:nvPr>
        </p:nvSpPr>
        <p:spPr/>
        <p:txBody>
          <a:bodyPr/>
          <a:lstStyle/>
          <a:p>
            <a:pPr algn="just" eaLnBrk="1" hangingPunct="1"/>
            <a:r>
              <a:rPr lang="zh-CN" altLang="en-US" smtClean="0"/>
              <a:t>方法</a:t>
            </a:r>
          </a:p>
          <a:p>
            <a:pPr lvl="1" algn="just" eaLnBrk="1" hangingPunct="1"/>
            <a:r>
              <a:rPr lang="zh-CN" altLang="en-US" smtClean="0"/>
              <a:t>在</a:t>
            </a:r>
            <a:r>
              <a:rPr lang="en-US" altLang="zh-CN" smtClean="0"/>
              <a:t>WHERE</a:t>
            </a:r>
            <a:r>
              <a:rPr lang="zh-CN" altLang="en-US" smtClean="0"/>
              <a:t>子句的</a:t>
            </a:r>
            <a:r>
              <a:rPr lang="en-US" altLang="zh-CN" smtClean="0"/>
              <a:t>&lt;</a:t>
            </a:r>
            <a:r>
              <a:rPr lang="zh-CN" altLang="en-US" smtClean="0"/>
              <a:t>比较条件</a:t>
            </a:r>
            <a:r>
              <a:rPr lang="en-US" altLang="zh-CN" smtClean="0"/>
              <a:t>&gt;</a:t>
            </a:r>
            <a:r>
              <a:rPr lang="zh-CN" altLang="en-US" smtClean="0"/>
              <a:t>中使用比较运算符</a:t>
            </a:r>
          </a:p>
          <a:p>
            <a:pPr lvl="2" algn="just" eaLnBrk="1" hangingPunct="1"/>
            <a:r>
              <a:rPr lang="en-US" altLang="zh-CN" smtClean="0"/>
              <a:t>=</a:t>
            </a:r>
            <a:r>
              <a:rPr lang="zh-CN" altLang="en-US" smtClean="0"/>
              <a:t>，</a:t>
            </a:r>
            <a:r>
              <a:rPr lang="en-US" altLang="zh-CN" smtClean="0"/>
              <a:t>&gt;</a:t>
            </a:r>
            <a:r>
              <a:rPr lang="zh-CN" altLang="en-US" smtClean="0"/>
              <a:t>，</a:t>
            </a:r>
            <a:r>
              <a:rPr lang="en-US" altLang="zh-CN" smtClean="0"/>
              <a:t>&lt;</a:t>
            </a:r>
            <a:r>
              <a:rPr lang="zh-CN" altLang="en-US" smtClean="0"/>
              <a:t>，</a:t>
            </a:r>
            <a:r>
              <a:rPr lang="en-US" altLang="zh-CN" smtClean="0"/>
              <a:t>&gt;=</a:t>
            </a:r>
            <a:r>
              <a:rPr lang="zh-CN" altLang="en-US" smtClean="0"/>
              <a:t>，</a:t>
            </a:r>
            <a:r>
              <a:rPr lang="en-US" altLang="zh-CN" smtClean="0"/>
              <a:t>&lt;=</a:t>
            </a:r>
            <a:r>
              <a:rPr lang="zh-CN" altLang="en-US" smtClean="0"/>
              <a:t>，</a:t>
            </a:r>
            <a:r>
              <a:rPr lang="en-US" altLang="zh-CN" smtClean="0"/>
              <a:t>!=</a:t>
            </a:r>
            <a:r>
              <a:rPr lang="zh-CN" altLang="en-US" smtClean="0"/>
              <a:t>或</a:t>
            </a:r>
            <a:r>
              <a:rPr lang="en-US" altLang="zh-CN" smtClean="0"/>
              <a:t>&lt;&gt;</a:t>
            </a:r>
            <a:r>
              <a:rPr lang="zh-CN" altLang="en-US" smtClean="0"/>
              <a:t>，</a:t>
            </a:r>
            <a:r>
              <a:rPr lang="en-US" altLang="zh-CN" smtClean="0"/>
              <a:t>!&gt;</a:t>
            </a:r>
            <a:r>
              <a:rPr lang="zh-CN" altLang="en-US" smtClean="0"/>
              <a:t>，</a:t>
            </a:r>
            <a:r>
              <a:rPr lang="en-US" altLang="zh-CN" smtClean="0"/>
              <a:t>!&lt;</a:t>
            </a:r>
            <a:r>
              <a:rPr lang="zh-CN" altLang="en-US" smtClean="0"/>
              <a:t>， </a:t>
            </a:r>
          </a:p>
          <a:p>
            <a:pPr lvl="2" eaLnBrk="1" hangingPunct="1"/>
            <a:r>
              <a:rPr lang="zh-CN" altLang="en-US" smtClean="0"/>
              <a:t>逻辑运算符</a:t>
            </a:r>
            <a:r>
              <a:rPr lang="en-US" altLang="zh-CN" smtClean="0"/>
              <a:t>NOT  +   </a:t>
            </a:r>
            <a:r>
              <a:rPr lang="zh-CN" altLang="en-US" smtClean="0"/>
              <a:t>含上述比较运算符的表达式</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mtClean="0"/>
              <a:t> 3.1.1 SQL</a:t>
            </a:r>
            <a:r>
              <a:rPr lang="zh-CN" altLang="en-US" smtClean="0"/>
              <a:t>的特点</a:t>
            </a:r>
            <a:endParaRPr lang="zh-CN" altLang="en-US" smtClean="0">
              <a:solidFill>
                <a:schemeClr val="accent2"/>
              </a:solidFill>
            </a:endParaRPr>
          </a:p>
        </p:txBody>
      </p:sp>
      <p:sp>
        <p:nvSpPr>
          <p:cNvPr id="10243" name="Rectangle 3"/>
          <p:cNvSpPr>
            <a:spLocks noGrp="1" noChangeArrowheads="1"/>
          </p:cNvSpPr>
          <p:nvPr>
            <p:ph type="body" idx="1"/>
          </p:nvPr>
        </p:nvSpPr>
        <p:spPr/>
        <p:txBody>
          <a:bodyPr/>
          <a:lstStyle/>
          <a:p>
            <a:pPr eaLnBrk="1" hangingPunct="1">
              <a:lnSpc>
                <a:spcPct val="120000"/>
              </a:lnSpc>
            </a:pPr>
            <a:r>
              <a:rPr lang="en-US" altLang="zh-CN" smtClean="0"/>
              <a:t>⒈ </a:t>
            </a:r>
            <a:r>
              <a:rPr lang="zh-CN" altLang="en-US" smtClean="0"/>
              <a:t>综合统一</a:t>
            </a:r>
          </a:p>
          <a:p>
            <a:pPr eaLnBrk="1" hangingPunct="1">
              <a:lnSpc>
                <a:spcPct val="120000"/>
              </a:lnSpc>
            </a:pPr>
            <a:r>
              <a:rPr lang="zh-CN" altLang="en-US" smtClean="0"/>
              <a:t> </a:t>
            </a:r>
            <a:r>
              <a:rPr lang="en-US" altLang="zh-CN" smtClean="0"/>
              <a:t>2. </a:t>
            </a:r>
            <a:r>
              <a:rPr lang="zh-CN" altLang="en-US" smtClean="0"/>
              <a:t>高度非过程化</a:t>
            </a:r>
          </a:p>
          <a:p>
            <a:pPr eaLnBrk="1" hangingPunct="1">
              <a:lnSpc>
                <a:spcPct val="120000"/>
              </a:lnSpc>
            </a:pPr>
            <a:r>
              <a:rPr lang="zh-CN" altLang="en-US" smtClean="0"/>
              <a:t> </a:t>
            </a:r>
            <a:r>
              <a:rPr lang="en-US" altLang="zh-CN" smtClean="0"/>
              <a:t>3. </a:t>
            </a:r>
            <a:r>
              <a:rPr lang="zh-CN" altLang="en-US" smtClean="0"/>
              <a:t>面向集合的操作方式</a:t>
            </a:r>
          </a:p>
          <a:p>
            <a:pPr eaLnBrk="1" hangingPunct="1">
              <a:lnSpc>
                <a:spcPct val="120000"/>
              </a:lnSpc>
            </a:pPr>
            <a:r>
              <a:rPr lang="zh-CN" altLang="en-US" smtClean="0"/>
              <a:t> </a:t>
            </a:r>
            <a:r>
              <a:rPr lang="en-US" altLang="zh-CN" smtClean="0"/>
              <a:t>4. </a:t>
            </a:r>
            <a:r>
              <a:rPr lang="zh-CN" altLang="en-US" smtClean="0"/>
              <a:t>同一种语法结构提供两种使用方式</a:t>
            </a:r>
          </a:p>
          <a:p>
            <a:pPr eaLnBrk="1" hangingPunct="1">
              <a:lnSpc>
                <a:spcPct val="120000"/>
              </a:lnSpc>
            </a:pPr>
            <a:r>
              <a:rPr lang="zh-CN" altLang="en-US" smtClean="0"/>
              <a:t> </a:t>
            </a:r>
            <a:r>
              <a:rPr lang="en-US" altLang="zh-CN" smtClean="0"/>
              <a:t>5. </a:t>
            </a:r>
            <a:r>
              <a:rPr lang="zh-CN" altLang="en-US" smtClean="0"/>
              <a:t>语言简捷，易学易用</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z="3800" smtClean="0"/>
              <a:t>例题</a:t>
            </a:r>
          </a:p>
        </p:txBody>
      </p:sp>
      <p:sp>
        <p:nvSpPr>
          <p:cNvPr id="83971" name="Rectangle 3"/>
          <p:cNvSpPr>
            <a:spLocks noGrp="1" noChangeArrowheads="1"/>
          </p:cNvSpPr>
          <p:nvPr>
            <p:ph type="body" idx="1"/>
          </p:nvPr>
        </p:nvSpPr>
        <p:spPr/>
        <p:txBody>
          <a:bodyPr/>
          <a:lstStyle/>
          <a:p>
            <a:pPr lvl="1" algn="just" eaLnBrk="1" hangingPunct="1">
              <a:lnSpc>
                <a:spcPct val="90000"/>
              </a:lnSpc>
              <a:buFont typeface="Wingdings" pitchFamily="2" charset="2"/>
              <a:buNone/>
            </a:pPr>
            <a:r>
              <a:rPr lang="en-US" altLang="zh-CN" smtClean="0"/>
              <a:t>[</a:t>
            </a:r>
            <a:r>
              <a:rPr lang="zh-CN" altLang="en-US" smtClean="0"/>
              <a:t>例</a:t>
            </a:r>
            <a:r>
              <a:rPr lang="en-US" altLang="zh-CN" smtClean="0"/>
              <a:t>7]  </a:t>
            </a:r>
            <a:r>
              <a:rPr lang="zh-CN" altLang="en-US" smtClean="0"/>
              <a:t>查询计算机系全体学生的名单。</a:t>
            </a:r>
          </a:p>
          <a:p>
            <a:pPr lvl="2" algn="just" eaLnBrk="1" hangingPunct="1">
              <a:lnSpc>
                <a:spcPct val="90000"/>
              </a:lnSpc>
              <a:buFont typeface="Wingdings" pitchFamily="2" charset="2"/>
              <a:buNone/>
            </a:pPr>
            <a:endParaRPr lang="zh-CN" altLang="en-US" smtClean="0"/>
          </a:p>
          <a:p>
            <a:pPr lvl="2" algn="just" eaLnBrk="1" hangingPunct="1">
              <a:lnSpc>
                <a:spcPct val="90000"/>
              </a:lnSpc>
              <a:buFont typeface="Wingdings" pitchFamily="2" charset="2"/>
              <a:buNone/>
            </a:pPr>
            <a:r>
              <a:rPr lang="en-US" altLang="zh-CN" sz="2600" smtClean="0"/>
              <a:t>SELECT Sname</a:t>
            </a:r>
          </a:p>
          <a:p>
            <a:pPr lvl="2" algn="just" eaLnBrk="1" hangingPunct="1">
              <a:lnSpc>
                <a:spcPct val="90000"/>
              </a:lnSpc>
              <a:buFont typeface="Wingdings" pitchFamily="2" charset="2"/>
              <a:buNone/>
            </a:pPr>
            <a:r>
              <a:rPr lang="en-US" altLang="zh-CN" sz="2600" smtClean="0"/>
              <a:t>FROM Student</a:t>
            </a:r>
          </a:p>
          <a:p>
            <a:pPr lvl="2" eaLnBrk="1" hangingPunct="1">
              <a:lnSpc>
                <a:spcPct val="90000"/>
              </a:lnSpc>
              <a:buFont typeface="Wingdings" pitchFamily="2" charset="2"/>
              <a:buNone/>
            </a:pPr>
            <a:r>
              <a:rPr lang="en-US" altLang="zh-CN" sz="2600" smtClean="0"/>
              <a:t>WHERE Sdept = 'CS'</a:t>
            </a:r>
            <a:r>
              <a:rPr lang="zh-CN" altLang="en-US" sz="2600" smtClean="0"/>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z="3800" smtClean="0"/>
              <a:t>例题</a:t>
            </a:r>
          </a:p>
        </p:txBody>
      </p:sp>
      <p:sp>
        <p:nvSpPr>
          <p:cNvPr id="84995" name="Rectangle 3"/>
          <p:cNvSpPr>
            <a:spLocks noGrp="1" noChangeArrowheads="1"/>
          </p:cNvSpPr>
          <p:nvPr>
            <p:ph type="body" idx="1"/>
          </p:nvPr>
        </p:nvSpPr>
        <p:spPr/>
        <p:txBody>
          <a:bodyPr/>
          <a:lstStyle/>
          <a:p>
            <a:pPr lvl="1" algn="just" eaLnBrk="1" hangingPunct="1">
              <a:buFont typeface="Wingdings" pitchFamily="2" charset="2"/>
              <a:buNone/>
            </a:pPr>
            <a:r>
              <a:rPr lang="en-US" altLang="zh-CN" sz="2200" smtClean="0"/>
              <a:t>[</a:t>
            </a:r>
            <a:r>
              <a:rPr lang="zh-CN" altLang="en-US" sz="2200" smtClean="0"/>
              <a:t>例</a:t>
            </a:r>
            <a:r>
              <a:rPr lang="en-US" altLang="zh-CN" sz="2200" smtClean="0"/>
              <a:t>8]  </a:t>
            </a:r>
            <a:r>
              <a:rPr lang="zh-CN" altLang="en-US" sz="2200" smtClean="0"/>
              <a:t>查询所有年龄在</a:t>
            </a:r>
            <a:r>
              <a:rPr lang="en-US" altLang="zh-CN" sz="2200" smtClean="0"/>
              <a:t>20</a:t>
            </a:r>
            <a:r>
              <a:rPr lang="zh-CN" altLang="en-US" sz="2200" smtClean="0"/>
              <a:t>岁以下的学生姓名及其年龄。</a:t>
            </a:r>
          </a:p>
          <a:p>
            <a:pPr lvl="1" algn="just" eaLnBrk="1" hangingPunct="1">
              <a:buFont typeface="Wingdings" pitchFamily="2" charset="2"/>
              <a:buNone/>
            </a:pPr>
            <a:endParaRPr lang="zh-CN" altLang="en-US" sz="2200" smtClean="0"/>
          </a:p>
          <a:p>
            <a:pPr lvl="2" algn="just" eaLnBrk="1" hangingPunct="1">
              <a:buFont typeface="Wingdings" pitchFamily="2" charset="2"/>
              <a:buNone/>
            </a:pPr>
            <a:r>
              <a:rPr lang="en-US" altLang="zh-CN" sz="2000" smtClean="0"/>
              <a:t>SELECT Sname</a:t>
            </a:r>
            <a:r>
              <a:rPr lang="zh-CN" altLang="en-US" sz="2000" smtClean="0"/>
              <a:t>，</a:t>
            </a:r>
            <a:r>
              <a:rPr lang="en-US" altLang="zh-CN" sz="2000" smtClean="0"/>
              <a:t>Sage </a:t>
            </a:r>
          </a:p>
          <a:p>
            <a:pPr lvl="2" algn="just" eaLnBrk="1" hangingPunct="1">
              <a:buFont typeface="Wingdings" pitchFamily="2" charset="2"/>
              <a:buNone/>
            </a:pPr>
            <a:r>
              <a:rPr lang="en-US" altLang="zh-CN" sz="2000" smtClean="0"/>
              <a:t>FROM Student    </a:t>
            </a:r>
          </a:p>
          <a:p>
            <a:pPr lvl="2" algn="just" eaLnBrk="1" hangingPunct="1">
              <a:buFont typeface="Wingdings" pitchFamily="2" charset="2"/>
              <a:buNone/>
            </a:pPr>
            <a:r>
              <a:rPr lang="en-US" altLang="zh-CN" sz="2000" smtClean="0"/>
              <a:t>WHERE Sage &lt; 20</a:t>
            </a:r>
            <a:r>
              <a:rPr lang="zh-CN" altLang="en-US" sz="2000" smtClean="0"/>
              <a:t>；  </a:t>
            </a:r>
          </a:p>
          <a:p>
            <a:pPr lvl="4" algn="just" eaLnBrk="1" hangingPunct="1">
              <a:buFont typeface="Wingdings" pitchFamily="2" charset="2"/>
              <a:buNone/>
            </a:pPr>
            <a:endParaRPr lang="zh-CN" altLang="en-US" sz="1800" smtClean="0"/>
          </a:p>
          <a:p>
            <a:pPr lvl="2" algn="just" eaLnBrk="1" hangingPunct="1">
              <a:buFont typeface="Wingdings" pitchFamily="2" charset="2"/>
              <a:buNone/>
            </a:pPr>
            <a:r>
              <a:rPr lang="zh-CN" altLang="en-US" sz="2000" smtClean="0"/>
              <a:t>    或  </a:t>
            </a:r>
          </a:p>
          <a:p>
            <a:pPr lvl="2" algn="just" eaLnBrk="1" hangingPunct="1">
              <a:buFont typeface="Wingdings" pitchFamily="2" charset="2"/>
              <a:buNone/>
            </a:pPr>
            <a:r>
              <a:rPr lang="en-US" altLang="zh-CN" sz="2000" smtClean="0"/>
              <a:t>SELECT Sname</a:t>
            </a:r>
            <a:r>
              <a:rPr lang="zh-CN" altLang="en-US" sz="2000" smtClean="0"/>
              <a:t>，</a:t>
            </a:r>
            <a:r>
              <a:rPr lang="en-US" altLang="zh-CN" sz="2000" smtClean="0"/>
              <a:t>Sage </a:t>
            </a:r>
          </a:p>
          <a:p>
            <a:pPr lvl="2" algn="just" eaLnBrk="1" hangingPunct="1">
              <a:buFont typeface="Wingdings" pitchFamily="2" charset="2"/>
              <a:buNone/>
            </a:pPr>
            <a:r>
              <a:rPr lang="en-US" altLang="zh-CN" sz="2000" smtClean="0"/>
              <a:t>FROM Student </a:t>
            </a:r>
          </a:p>
          <a:p>
            <a:pPr lvl="2" eaLnBrk="1" hangingPunct="1">
              <a:buFont typeface="Wingdings" pitchFamily="2" charset="2"/>
              <a:buNone/>
            </a:pPr>
            <a:r>
              <a:rPr lang="en-US" altLang="zh-CN" sz="2000" smtClean="0"/>
              <a:t>WHERE NOT Sage &gt;= 20</a:t>
            </a:r>
            <a:r>
              <a:rPr lang="zh-CN" altLang="en-US" sz="2000" smtClean="0"/>
              <a:t>；</a:t>
            </a:r>
            <a:r>
              <a:rPr lang="zh-CN" altLang="en-US" smtClean="0"/>
              <a:t>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z="3800" smtClean="0"/>
              <a:t>例题（续）</a:t>
            </a:r>
          </a:p>
        </p:txBody>
      </p:sp>
      <p:sp>
        <p:nvSpPr>
          <p:cNvPr id="86019" name="Rectangle 3"/>
          <p:cNvSpPr>
            <a:spLocks noGrp="1" noChangeArrowheads="1"/>
          </p:cNvSpPr>
          <p:nvPr>
            <p:ph type="body" idx="1"/>
          </p:nvPr>
        </p:nvSpPr>
        <p:spPr/>
        <p:txBody>
          <a:bodyPr/>
          <a:lstStyle/>
          <a:p>
            <a:pPr algn="just" eaLnBrk="1" hangingPunct="1">
              <a:buFont typeface="Wingdings" pitchFamily="2" charset="2"/>
              <a:buNone/>
            </a:pPr>
            <a:r>
              <a:rPr lang="en-US" altLang="zh-CN" sz="2600" smtClean="0"/>
              <a:t>[</a:t>
            </a:r>
            <a:r>
              <a:rPr lang="zh-CN" altLang="en-US" sz="2600" smtClean="0"/>
              <a:t>例</a:t>
            </a:r>
            <a:r>
              <a:rPr lang="en-US" altLang="zh-CN" sz="2600" smtClean="0"/>
              <a:t>9]  </a:t>
            </a:r>
            <a:r>
              <a:rPr lang="zh-CN" altLang="en-US" sz="2600" smtClean="0"/>
              <a:t>查询考试成绩有不及格的学生的学号。</a:t>
            </a:r>
            <a:endParaRPr lang="zh-CN" altLang="en-US" smtClean="0"/>
          </a:p>
          <a:p>
            <a:pPr algn="just" eaLnBrk="1" hangingPunct="1">
              <a:buFont typeface="Wingdings" pitchFamily="2" charset="2"/>
              <a:buNone/>
            </a:pPr>
            <a:endParaRPr lang="zh-CN" altLang="en-US" sz="3400" smtClean="0"/>
          </a:p>
          <a:p>
            <a:pPr lvl="2" algn="just" eaLnBrk="1" hangingPunct="1">
              <a:buFont typeface="Wingdings" pitchFamily="2" charset="2"/>
              <a:buNone/>
            </a:pPr>
            <a:r>
              <a:rPr lang="en-US" altLang="zh-CN" sz="2600" smtClean="0"/>
              <a:t>SELECT   DISTINCT Sno</a:t>
            </a:r>
          </a:p>
          <a:p>
            <a:pPr lvl="2" algn="just" eaLnBrk="1" hangingPunct="1">
              <a:buFont typeface="Wingdings" pitchFamily="2" charset="2"/>
              <a:buNone/>
            </a:pPr>
            <a:r>
              <a:rPr lang="en-US" altLang="zh-CN" sz="2600" smtClean="0"/>
              <a:t>FROM     </a:t>
            </a:r>
            <a:r>
              <a:rPr lang="en-US" altLang="zh-CN" sz="2600" smtClean="0">
                <a:solidFill>
                  <a:srgbClr val="FF3399"/>
                </a:solidFill>
              </a:rPr>
              <a:t>SC</a:t>
            </a:r>
          </a:p>
          <a:p>
            <a:pPr lvl="2" eaLnBrk="1" hangingPunct="1">
              <a:buFont typeface="Wingdings" pitchFamily="2" charset="2"/>
              <a:buNone/>
            </a:pPr>
            <a:r>
              <a:rPr lang="en-US" altLang="zh-CN" sz="2600" smtClean="0"/>
              <a:t>WHERE   Grade &lt; 60</a:t>
            </a:r>
            <a:r>
              <a:rPr lang="zh-CN" altLang="en-US" sz="2600" smtClean="0"/>
              <a: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mtClean="0"/>
              <a:t>(2) </a:t>
            </a:r>
            <a:r>
              <a:rPr lang="zh-CN" altLang="en-US" smtClean="0"/>
              <a:t>确定范围 </a:t>
            </a:r>
          </a:p>
        </p:txBody>
      </p:sp>
      <p:sp>
        <p:nvSpPr>
          <p:cNvPr id="87043" name="Rectangle 3"/>
          <p:cNvSpPr>
            <a:spLocks noGrp="1" noChangeArrowheads="1"/>
          </p:cNvSpPr>
          <p:nvPr>
            <p:ph type="body" idx="1"/>
          </p:nvPr>
        </p:nvSpPr>
        <p:spPr/>
        <p:txBody>
          <a:bodyPr/>
          <a:lstStyle/>
          <a:p>
            <a:pPr algn="just" eaLnBrk="1" hangingPunct="1"/>
            <a:r>
              <a:rPr lang="zh-CN" altLang="en-US" smtClean="0"/>
              <a:t>方法</a:t>
            </a:r>
          </a:p>
          <a:p>
            <a:pPr lvl="1" algn="just" eaLnBrk="1" hangingPunct="1"/>
            <a:r>
              <a:rPr lang="zh-CN" altLang="en-US" smtClean="0"/>
              <a:t>使用谓词    </a:t>
            </a:r>
            <a:r>
              <a:rPr lang="en-US" altLang="zh-CN" smtClean="0"/>
              <a:t>BETWEEN </a:t>
            </a:r>
            <a:r>
              <a:rPr lang="en-US" altLang="zh-CN" smtClean="0">
                <a:latin typeface="Courier New" pitchFamily="49" charset="0"/>
              </a:rPr>
              <a:t>…</a:t>
            </a:r>
            <a:r>
              <a:rPr lang="en-US" altLang="zh-CN" smtClean="0"/>
              <a:t>  AND  </a:t>
            </a:r>
            <a:r>
              <a:rPr lang="en-US" altLang="zh-CN" smtClean="0">
                <a:latin typeface="Courier New" pitchFamily="49" charset="0"/>
              </a:rPr>
              <a:t>…</a:t>
            </a:r>
            <a:endParaRPr lang="en-US" altLang="zh-CN" smtClean="0"/>
          </a:p>
          <a:p>
            <a:pPr lvl="1" algn="just" eaLnBrk="1" hangingPunct="1">
              <a:buFont typeface="Wingdings" pitchFamily="2" charset="2"/>
              <a:buNone/>
            </a:pPr>
            <a:r>
              <a:rPr lang="en-US" altLang="zh-CN" smtClean="0"/>
              <a:t>                       NOT BETWEEN  </a:t>
            </a:r>
            <a:r>
              <a:rPr lang="en-US" altLang="zh-CN" smtClean="0">
                <a:latin typeface="Courier New" pitchFamily="49" charset="0"/>
              </a:rPr>
              <a:t>…</a:t>
            </a:r>
            <a:r>
              <a:rPr lang="en-US" altLang="zh-CN" smtClean="0"/>
              <a:t>  AND  </a:t>
            </a:r>
            <a:r>
              <a:rPr lang="en-US" altLang="zh-CN" smtClean="0">
                <a:latin typeface="Courier New" pitchFamily="49" charset="0"/>
              </a:rPr>
              <a:t>…</a:t>
            </a:r>
            <a:endParaRPr lang="en-US" altLang="zh-CN" smtClean="0"/>
          </a:p>
          <a:p>
            <a:pPr lvl="2" algn="just" eaLnBrk="1" hangingPunct="1"/>
            <a:r>
              <a:rPr lang="en-US" altLang="zh-CN" smtClean="0"/>
              <a:t> BETWEEN</a:t>
            </a:r>
            <a:r>
              <a:rPr lang="zh-CN" altLang="en-US" smtClean="0"/>
              <a:t>后：范围的下限（即低值）</a:t>
            </a:r>
          </a:p>
          <a:p>
            <a:pPr lvl="2" algn="just" eaLnBrk="1" hangingPunct="1"/>
            <a:r>
              <a:rPr lang="zh-CN" altLang="en-US" smtClean="0"/>
              <a:t> </a:t>
            </a:r>
            <a:r>
              <a:rPr lang="en-US" altLang="zh-CN" smtClean="0"/>
              <a:t>AND</a:t>
            </a:r>
            <a:r>
              <a:rPr lang="zh-CN" altLang="en-US" smtClean="0"/>
              <a:t>后：范围的上限（即高值）</a:t>
            </a:r>
          </a:p>
          <a:p>
            <a:pPr lvl="1" eaLnBrk="1" hangingPunct="1">
              <a:spcBef>
                <a:spcPct val="70000"/>
              </a:spcBef>
            </a:pPr>
            <a:r>
              <a:rPr lang="zh-CN" altLang="en-US" smtClean="0"/>
              <a:t>用多重条件查询实现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mtClean="0"/>
              <a:t>例题</a:t>
            </a:r>
          </a:p>
        </p:txBody>
      </p:sp>
      <p:sp>
        <p:nvSpPr>
          <p:cNvPr id="88067" name="Rectangle 3"/>
          <p:cNvSpPr>
            <a:spLocks noGrp="1" noChangeArrowheads="1"/>
          </p:cNvSpPr>
          <p:nvPr>
            <p:ph type="body" idx="1"/>
          </p:nvPr>
        </p:nvSpPr>
        <p:spPr/>
        <p:txBody>
          <a:bodyPr/>
          <a:lstStyle/>
          <a:p>
            <a:pPr lvl="1" algn="just" eaLnBrk="1" hangingPunct="1">
              <a:buFont typeface="Wingdings" pitchFamily="2" charset="2"/>
              <a:buNone/>
            </a:pPr>
            <a:r>
              <a:rPr lang="en-US" altLang="zh-CN" smtClean="0"/>
              <a:t>[</a:t>
            </a:r>
            <a:r>
              <a:rPr lang="zh-CN" altLang="en-US" smtClean="0"/>
              <a:t>例</a:t>
            </a:r>
            <a:r>
              <a:rPr lang="en-US" altLang="zh-CN" smtClean="0"/>
              <a:t>10]  </a:t>
            </a:r>
            <a:r>
              <a:rPr lang="zh-CN" altLang="en-US" smtClean="0"/>
              <a:t>查询年龄在</a:t>
            </a:r>
            <a:r>
              <a:rPr lang="en-US" altLang="zh-CN" smtClean="0"/>
              <a:t>20~23</a:t>
            </a:r>
            <a:r>
              <a:rPr lang="zh-CN" altLang="en-US" smtClean="0"/>
              <a:t>岁（包括</a:t>
            </a:r>
            <a:r>
              <a:rPr lang="en-US" altLang="zh-CN" smtClean="0"/>
              <a:t>20</a:t>
            </a:r>
            <a:r>
              <a:rPr lang="zh-CN" altLang="en-US" smtClean="0"/>
              <a:t>岁和</a:t>
            </a:r>
            <a:r>
              <a:rPr lang="en-US" altLang="zh-CN" smtClean="0"/>
              <a:t>23</a:t>
            </a:r>
            <a:r>
              <a:rPr lang="zh-CN" altLang="en-US" smtClean="0"/>
              <a:t>岁）之间的学生的姓名、系别和年龄。</a:t>
            </a:r>
          </a:p>
          <a:p>
            <a:pPr lvl="1" algn="just" eaLnBrk="1" hangingPunct="1">
              <a:buFont typeface="Wingdings" pitchFamily="2" charset="2"/>
              <a:buNone/>
            </a:pPr>
            <a:endParaRPr lang="zh-CN" altLang="en-US" smtClean="0"/>
          </a:p>
          <a:p>
            <a:pPr lvl="2" algn="just" eaLnBrk="1" hangingPunct="1">
              <a:buFont typeface="Wingdings" pitchFamily="2" charset="2"/>
              <a:buNone/>
            </a:pPr>
            <a:r>
              <a:rPr lang="en-US" altLang="zh-CN" sz="2600" smtClean="0"/>
              <a:t>SELECT Sname</a:t>
            </a:r>
            <a:r>
              <a:rPr lang="zh-CN" altLang="en-US" sz="2600" smtClean="0"/>
              <a:t>，</a:t>
            </a:r>
            <a:r>
              <a:rPr lang="en-US" altLang="zh-CN" sz="2600" smtClean="0"/>
              <a:t>Sdept</a:t>
            </a:r>
            <a:r>
              <a:rPr lang="zh-CN" altLang="en-US" sz="2600" smtClean="0"/>
              <a:t>，</a:t>
            </a:r>
            <a:r>
              <a:rPr lang="en-US" altLang="zh-CN" sz="2600" smtClean="0"/>
              <a:t>Sage</a:t>
            </a:r>
          </a:p>
          <a:p>
            <a:pPr lvl="2" algn="just" eaLnBrk="1" hangingPunct="1">
              <a:buFont typeface="Wingdings" pitchFamily="2" charset="2"/>
              <a:buNone/>
            </a:pPr>
            <a:r>
              <a:rPr lang="en-US" altLang="zh-CN" sz="2600" smtClean="0"/>
              <a:t>FROM Student</a:t>
            </a:r>
          </a:p>
          <a:p>
            <a:pPr lvl="2" eaLnBrk="1" hangingPunct="1">
              <a:buFont typeface="Wingdings" pitchFamily="2" charset="2"/>
              <a:buNone/>
            </a:pPr>
            <a:r>
              <a:rPr lang="en-US" altLang="zh-CN" sz="2600" smtClean="0"/>
              <a:t>WHERE Sage BETWEEN 20 AND 23</a:t>
            </a:r>
            <a:r>
              <a:rPr lang="zh-CN" altLang="en-US" sz="2600" smtClean="0"/>
              <a:t>；</a:t>
            </a:r>
            <a:r>
              <a:rPr lang="zh-CN" altLang="en-US" smtClean="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例题（续）</a:t>
            </a:r>
          </a:p>
        </p:txBody>
      </p:sp>
      <p:sp>
        <p:nvSpPr>
          <p:cNvPr id="89091" name="Rectangle 3"/>
          <p:cNvSpPr>
            <a:spLocks noGrp="1" noChangeArrowheads="1"/>
          </p:cNvSpPr>
          <p:nvPr>
            <p:ph type="body" idx="1"/>
          </p:nvPr>
        </p:nvSpPr>
        <p:spPr/>
        <p:txBody>
          <a:bodyPr/>
          <a:lstStyle/>
          <a:p>
            <a:pPr algn="just" eaLnBrk="1" hangingPunct="1">
              <a:buFont typeface="Wingdings" pitchFamily="2" charset="2"/>
              <a:buNone/>
            </a:pPr>
            <a:r>
              <a:rPr lang="en-US" altLang="zh-CN" sz="2600" smtClean="0"/>
              <a:t>[</a:t>
            </a:r>
            <a:r>
              <a:rPr lang="zh-CN" altLang="en-US" sz="2600" smtClean="0"/>
              <a:t>例</a:t>
            </a:r>
            <a:r>
              <a:rPr lang="en-US" altLang="zh-CN" sz="2600" smtClean="0"/>
              <a:t>11]  </a:t>
            </a:r>
            <a:r>
              <a:rPr lang="zh-CN" altLang="en-US" sz="2600" smtClean="0"/>
              <a:t>查询年龄不在</a:t>
            </a:r>
            <a:r>
              <a:rPr lang="en-US" altLang="zh-CN" sz="2600" smtClean="0"/>
              <a:t>20~23</a:t>
            </a:r>
            <a:r>
              <a:rPr lang="zh-CN" altLang="en-US" sz="2600" smtClean="0"/>
              <a:t>岁之间的学生姓名、系别和年龄。</a:t>
            </a:r>
            <a:endParaRPr lang="zh-CN" altLang="en-US" smtClean="0"/>
          </a:p>
          <a:p>
            <a:pPr algn="just" eaLnBrk="1" hangingPunct="1">
              <a:buFont typeface="Wingdings" pitchFamily="2" charset="2"/>
              <a:buNone/>
            </a:pPr>
            <a:endParaRPr lang="zh-CN" altLang="en-US" smtClean="0"/>
          </a:p>
          <a:p>
            <a:pPr lvl="2" algn="just" eaLnBrk="1" hangingPunct="1">
              <a:buFont typeface="Wingdings" pitchFamily="2" charset="2"/>
              <a:buNone/>
            </a:pPr>
            <a:r>
              <a:rPr lang="en-US" altLang="zh-CN" sz="2600" smtClean="0"/>
              <a:t>SELECT Sname</a:t>
            </a:r>
            <a:r>
              <a:rPr lang="zh-CN" altLang="en-US" sz="2600" smtClean="0"/>
              <a:t>，</a:t>
            </a:r>
            <a:r>
              <a:rPr lang="en-US" altLang="zh-CN" sz="2600" smtClean="0"/>
              <a:t>Sdept</a:t>
            </a:r>
            <a:r>
              <a:rPr lang="zh-CN" altLang="en-US" sz="2600" smtClean="0"/>
              <a:t>，</a:t>
            </a:r>
            <a:r>
              <a:rPr lang="en-US" altLang="zh-CN" sz="2600" smtClean="0"/>
              <a:t>Sage</a:t>
            </a:r>
          </a:p>
          <a:p>
            <a:pPr lvl="2" algn="just" eaLnBrk="1" hangingPunct="1">
              <a:buFont typeface="Wingdings" pitchFamily="2" charset="2"/>
              <a:buNone/>
            </a:pPr>
            <a:r>
              <a:rPr lang="en-US" altLang="zh-CN" sz="2600" smtClean="0"/>
              <a:t>FROM Student</a:t>
            </a:r>
          </a:p>
          <a:p>
            <a:pPr lvl="2" eaLnBrk="1" hangingPunct="1">
              <a:buFont typeface="Wingdings" pitchFamily="2" charset="2"/>
              <a:buNone/>
            </a:pPr>
            <a:r>
              <a:rPr lang="en-US" altLang="zh-CN" sz="2600" smtClean="0"/>
              <a:t>WHERE Sage NOT BETWEEN 20 AND 23</a:t>
            </a:r>
            <a:r>
              <a:rPr lang="zh-CN" altLang="en-US" sz="2600" smtClean="0"/>
              <a:t>；</a:t>
            </a:r>
            <a:r>
              <a:rPr lang="zh-CN" altLang="en-US" smtClean="0"/>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CN" smtClean="0">
                <a:solidFill>
                  <a:schemeClr val="tx1"/>
                </a:solidFill>
              </a:rPr>
              <a:t>(3) </a:t>
            </a:r>
            <a:r>
              <a:rPr lang="zh-CN" altLang="en-US" smtClean="0">
                <a:solidFill>
                  <a:schemeClr val="tx1"/>
                </a:solidFill>
              </a:rPr>
              <a:t>确定集合</a:t>
            </a:r>
          </a:p>
        </p:txBody>
      </p:sp>
      <p:sp>
        <p:nvSpPr>
          <p:cNvPr id="90115" name="Rectangle 3"/>
          <p:cNvSpPr>
            <a:spLocks noGrp="1" noChangeArrowheads="1"/>
          </p:cNvSpPr>
          <p:nvPr>
            <p:ph type="body" idx="1"/>
          </p:nvPr>
        </p:nvSpPr>
        <p:spPr/>
        <p:txBody>
          <a:bodyPr/>
          <a:lstStyle/>
          <a:p>
            <a:pPr algn="just" eaLnBrk="1" hangingPunct="1">
              <a:lnSpc>
                <a:spcPct val="150000"/>
              </a:lnSpc>
              <a:buFont typeface="Wingdings" pitchFamily="2" charset="2"/>
              <a:buChar char="l"/>
            </a:pPr>
            <a:r>
              <a:rPr lang="zh-CN" altLang="en-US" smtClean="0"/>
              <a:t>方法</a:t>
            </a:r>
          </a:p>
          <a:p>
            <a:pPr lvl="1" algn="just" eaLnBrk="1" hangingPunct="1">
              <a:lnSpc>
                <a:spcPct val="150000"/>
              </a:lnSpc>
              <a:buFontTx/>
              <a:buChar char="–"/>
            </a:pPr>
            <a:r>
              <a:rPr lang="zh-CN" altLang="en-US" smtClean="0"/>
              <a:t>使用谓词     </a:t>
            </a:r>
            <a:r>
              <a:rPr lang="en-US" altLang="zh-CN" smtClean="0"/>
              <a:t>IN &lt;</a:t>
            </a:r>
            <a:r>
              <a:rPr lang="zh-CN" altLang="en-US" smtClean="0"/>
              <a:t>值表</a:t>
            </a:r>
            <a:r>
              <a:rPr lang="en-US" altLang="zh-CN" smtClean="0"/>
              <a:t>&gt;</a:t>
            </a:r>
          </a:p>
          <a:p>
            <a:pPr lvl="1" algn="just" eaLnBrk="1" hangingPunct="1">
              <a:lnSpc>
                <a:spcPct val="150000"/>
              </a:lnSpc>
              <a:buFontTx/>
              <a:buNone/>
            </a:pPr>
            <a:r>
              <a:rPr lang="en-US" altLang="zh-CN" smtClean="0"/>
              <a:t>                        NOT IN &lt;</a:t>
            </a:r>
            <a:r>
              <a:rPr lang="zh-CN" altLang="en-US" smtClean="0"/>
              <a:t>值表</a:t>
            </a:r>
            <a:r>
              <a:rPr lang="en-US" altLang="zh-CN" smtClean="0"/>
              <a:t>&gt;</a:t>
            </a:r>
          </a:p>
          <a:p>
            <a:pPr lvl="2" algn="just" eaLnBrk="1" hangingPunct="1">
              <a:lnSpc>
                <a:spcPct val="150000"/>
              </a:lnSpc>
            </a:pPr>
            <a:r>
              <a:rPr lang="en-US" altLang="zh-CN" smtClean="0"/>
              <a:t>&lt;</a:t>
            </a:r>
            <a:r>
              <a:rPr lang="zh-CN" altLang="en-US" smtClean="0"/>
              <a:t>值表</a:t>
            </a:r>
            <a:r>
              <a:rPr lang="en-US" altLang="zh-CN" smtClean="0"/>
              <a:t>&gt;</a:t>
            </a:r>
            <a:r>
              <a:rPr lang="zh-CN" altLang="en-US" smtClean="0"/>
              <a:t>：用逗号分隔的一组取值</a:t>
            </a:r>
          </a:p>
          <a:p>
            <a:pPr lvl="1" eaLnBrk="1" hangingPunct="1"/>
            <a:endParaRPr lang="zh-CN" altLang="en-US" smtClean="0"/>
          </a:p>
          <a:p>
            <a:pPr lvl="1" eaLnBrk="1" hangingPunct="1"/>
            <a:r>
              <a:rPr lang="zh-CN" altLang="en-US" smtClean="0"/>
              <a:t>用多重条件查询实现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例题</a:t>
            </a:r>
          </a:p>
        </p:txBody>
      </p:sp>
      <p:sp>
        <p:nvSpPr>
          <p:cNvPr id="91139" name="Rectangle 3"/>
          <p:cNvSpPr>
            <a:spLocks noGrp="1" noChangeArrowheads="1"/>
          </p:cNvSpPr>
          <p:nvPr>
            <p:ph type="body" idx="1"/>
          </p:nvPr>
        </p:nvSpPr>
        <p:spPr>
          <a:xfrm>
            <a:off x="990600" y="1676400"/>
            <a:ext cx="7772400" cy="4114800"/>
          </a:xfrm>
        </p:spPr>
        <p:txBody>
          <a:bodyPr/>
          <a:lstStyle/>
          <a:p>
            <a:pPr algn="just" eaLnBrk="1" hangingPunct="1">
              <a:lnSpc>
                <a:spcPct val="90000"/>
              </a:lnSpc>
              <a:buFont typeface="Wingdings" pitchFamily="2" charset="2"/>
              <a:buNone/>
            </a:pPr>
            <a:r>
              <a:rPr lang="en-US" altLang="zh-CN" sz="2600" smtClean="0"/>
              <a:t>[</a:t>
            </a:r>
            <a:r>
              <a:rPr lang="zh-CN" altLang="en-US" sz="2600" smtClean="0">
                <a:ea typeface="黑体" pitchFamily="49" charset="-122"/>
              </a:rPr>
              <a:t>例</a:t>
            </a:r>
            <a:r>
              <a:rPr lang="en-US" altLang="zh-CN" sz="2600" smtClean="0"/>
              <a:t>12]  </a:t>
            </a:r>
            <a:r>
              <a:rPr lang="zh-CN" altLang="en-US" sz="2600" smtClean="0"/>
              <a:t>查询信息系（</a:t>
            </a:r>
            <a:r>
              <a:rPr lang="en-US" altLang="zh-CN" sz="2600" smtClean="0"/>
              <a:t>IS</a:t>
            </a:r>
            <a:r>
              <a:rPr lang="zh-CN" altLang="en-US" sz="2600" smtClean="0"/>
              <a:t>）、数学系（</a:t>
            </a:r>
            <a:r>
              <a:rPr lang="en-US" altLang="zh-CN" sz="2600" smtClean="0"/>
              <a:t>MA</a:t>
            </a:r>
            <a:r>
              <a:rPr lang="zh-CN" altLang="en-US" sz="2600" smtClean="0"/>
              <a:t>）和计算机科学系（</a:t>
            </a:r>
            <a:r>
              <a:rPr lang="en-US" altLang="zh-CN" sz="2600" smtClean="0"/>
              <a:t>CS</a:t>
            </a:r>
            <a:r>
              <a:rPr lang="zh-CN" altLang="en-US" sz="2600" smtClean="0"/>
              <a:t>）学生的姓名和性别。</a:t>
            </a:r>
          </a:p>
          <a:p>
            <a:pPr lvl="1" algn="just" eaLnBrk="1" hangingPunct="1">
              <a:lnSpc>
                <a:spcPct val="90000"/>
              </a:lnSpc>
              <a:buFont typeface="Wingdings" pitchFamily="2" charset="2"/>
              <a:buNone/>
            </a:pPr>
            <a:endParaRPr lang="zh-CN" altLang="en-US" smtClean="0"/>
          </a:p>
          <a:p>
            <a:pPr lvl="1" algn="just" eaLnBrk="1" hangingPunct="1">
              <a:lnSpc>
                <a:spcPct val="90000"/>
              </a:lnSpc>
              <a:buFont typeface="Wingdings" pitchFamily="2" charset="2"/>
              <a:buNone/>
            </a:pPr>
            <a:r>
              <a:rPr lang="en-US" altLang="zh-CN" smtClean="0"/>
              <a:t>SELECT Sname</a:t>
            </a:r>
            <a:r>
              <a:rPr lang="zh-CN" altLang="en-US" smtClean="0"/>
              <a:t>，</a:t>
            </a:r>
            <a:r>
              <a:rPr lang="en-US" altLang="zh-CN" smtClean="0"/>
              <a:t>Ssex</a:t>
            </a:r>
          </a:p>
          <a:p>
            <a:pPr lvl="1" algn="just" eaLnBrk="1" hangingPunct="1">
              <a:lnSpc>
                <a:spcPct val="90000"/>
              </a:lnSpc>
              <a:buFont typeface="Wingdings" pitchFamily="2" charset="2"/>
              <a:buNone/>
            </a:pPr>
            <a:r>
              <a:rPr lang="en-US" altLang="zh-CN" smtClean="0"/>
              <a:t>FROM Student</a:t>
            </a:r>
          </a:p>
          <a:p>
            <a:pPr lvl="1" algn="just" eaLnBrk="1" hangingPunct="1">
              <a:lnSpc>
                <a:spcPct val="90000"/>
              </a:lnSpc>
              <a:buFont typeface="Wingdings" pitchFamily="2" charset="2"/>
              <a:buNone/>
            </a:pPr>
            <a:r>
              <a:rPr lang="en-US" altLang="zh-CN" smtClean="0"/>
              <a:t>WHERE Sdept IN ( 'IS'</a:t>
            </a:r>
            <a:r>
              <a:rPr lang="zh-CN" altLang="en-US" smtClean="0"/>
              <a:t>，</a:t>
            </a:r>
            <a:r>
              <a:rPr lang="en-US" altLang="zh-CN" smtClean="0"/>
              <a:t>'MA'</a:t>
            </a:r>
            <a:r>
              <a:rPr lang="zh-CN" altLang="en-US" smtClean="0"/>
              <a:t>，</a:t>
            </a:r>
            <a:r>
              <a:rPr lang="en-US" altLang="zh-CN" smtClean="0"/>
              <a:t>'CS'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t>例题</a:t>
            </a:r>
          </a:p>
        </p:txBody>
      </p:sp>
      <p:sp>
        <p:nvSpPr>
          <p:cNvPr id="92163" name="Rectangle 3"/>
          <p:cNvSpPr>
            <a:spLocks noGrp="1" noChangeArrowheads="1"/>
          </p:cNvSpPr>
          <p:nvPr>
            <p:ph type="body" idx="1"/>
          </p:nvPr>
        </p:nvSpPr>
        <p:spPr>
          <a:xfrm>
            <a:off x="990600" y="1676400"/>
            <a:ext cx="7772400" cy="4114800"/>
          </a:xfrm>
        </p:spPr>
        <p:txBody>
          <a:bodyPr/>
          <a:lstStyle/>
          <a:p>
            <a:pPr algn="just" eaLnBrk="1" hangingPunct="1">
              <a:lnSpc>
                <a:spcPct val="90000"/>
              </a:lnSpc>
              <a:buFont typeface="Wingdings" pitchFamily="2" charset="2"/>
              <a:buNone/>
            </a:pPr>
            <a:r>
              <a:rPr lang="en-US" altLang="zh-CN" sz="2600" smtClean="0"/>
              <a:t>[</a:t>
            </a:r>
            <a:r>
              <a:rPr lang="zh-CN" altLang="en-US" sz="2600" smtClean="0">
                <a:ea typeface="黑体" pitchFamily="49" charset="-122"/>
              </a:rPr>
              <a:t>例</a:t>
            </a:r>
            <a:r>
              <a:rPr lang="en-US" altLang="zh-CN" sz="2600" smtClean="0"/>
              <a:t>13]  </a:t>
            </a:r>
            <a:r>
              <a:rPr lang="zh-CN" altLang="en-US" sz="2600" smtClean="0"/>
              <a:t>查询既不是信息系、数学系，也不是计算机科学系的学生的姓名和性别。</a:t>
            </a:r>
          </a:p>
          <a:p>
            <a:pPr lvl="1" algn="just" eaLnBrk="1" hangingPunct="1">
              <a:lnSpc>
                <a:spcPct val="90000"/>
              </a:lnSpc>
              <a:buFont typeface="Wingdings" pitchFamily="2" charset="2"/>
              <a:buNone/>
            </a:pPr>
            <a:endParaRPr lang="zh-CN" altLang="en-US" sz="2200" smtClean="0"/>
          </a:p>
          <a:p>
            <a:pPr lvl="1" algn="just" eaLnBrk="1" hangingPunct="1">
              <a:lnSpc>
                <a:spcPct val="90000"/>
              </a:lnSpc>
              <a:buFont typeface="Wingdings" pitchFamily="2" charset="2"/>
              <a:buNone/>
            </a:pPr>
            <a:r>
              <a:rPr lang="en-US" altLang="zh-CN" smtClean="0"/>
              <a:t>SELECT Sname</a:t>
            </a:r>
            <a:r>
              <a:rPr lang="zh-CN" altLang="en-US" smtClean="0"/>
              <a:t>，</a:t>
            </a:r>
            <a:r>
              <a:rPr lang="en-US" altLang="zh-CN" smtClean="0"/>
              <a:t>Ssex</a:t>
            </a:r>
          </a:p>
          <a:p>
            <a:pPr lvl="1" algn="just" eaLnBrk="1" hangingPunct="1">
              <a:lnSpc>
                <a:spcPct val="90000"/>
              </a:lnSpc>
              <a:buFont typeface="Wingdings" pitchFamily="2" charset="2"/>
              <a:buNone/>
            </a:pPr>
            <a:r>
              <a:rPr lang="en-US" altLang="zh-CN" smtClean="0"/>
              <a:t>FROM Student</a:t>
            </a:r>
          </a:p>
          <a:p>
            <a:pPr algn="just" eaLnBrk="1" hangingPunct="1">
              <a:lnSpc>
                <a:spcPct val="90000"/>
              </a:lnSpc>
              <a:buFont typeface="Wingdings" pitchFamily="2" charset="2"/>
              <a:buNone/>
            </a:pPr>
            <a:r>
              <a:rPr lang="en-US" altLang="zh-CN" sz="2600" smtClean="0"/>
              <a:t>	 WHERE Sdept NOT IN ( 'IS'</a:t>
            </a:r>
            <a:r>
              <a:rPr lang="zh-CN" altLang="en-US" sz="2600" smtClean="0"/>
              <a:t>，</a:t>
            </a:r>
            <a:r>
              <a:rPr lang="en-US" altLang="zh-CN" sz="2600" smtClean="0"/>
              <a:t>'MA'</a:t>
            </a:r>
            <a:r>
              <a:rPr lang="zh-CN" altLang="en-US" sz="2600" smtClean="0"/>
              <a:t>，</a:t>
            </a:r>
            <a:r>
              <a:rPr lang="en-US" altLang="zh-CN" sz="2600" smtClean="0"/>
              <a:t>'CS'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mtClean="0"/>
              <a:t>(4) </a:t>
            </a:r>
            <a:r>
              <a:rPr lang="zh-CN" altLang="en-US" smtClean="0"/>
              <a:t>字符串匹配</a:t>
            </a:r>
          </a:p>
        </p:txBody>
      </p:sp>
      <p:sp>
        <p:nvSpPr>
          <p:cNvPr id="93187" name="Rectangle 3"/>
          <p:cNvSpPr>
            <a:spLocks noGrp="1" noChangeArrowheads="1"/>
          </p:cNvSpPr>
          <p:nvPr>
            <p:ph type="body" idx="1"/>
          </p:nvPr>
        </p:nvSpPr>
        <p:spPr/>
        <p:txBody>
          <a:bodyPr/>
          <a:lstStyle/>
          <a:p>
            <a:pPr algn="just" eaLnBrk="1" hangingPunct="1"/>
            <a:r>
              <a:rPr lang="zh-CN" altLang="en-US" sz="2600" smtClean="0"/>
              <a:t>方法</a:t>
            </a:r>
          </a:p>
          <a:p>
            <a:pPr marL="642938" lvl="1" indent="-109538" algn="just" eaLnBrk="1" hangingPunct="1">
              <a:lnSpc>
                <a:spcPct val="110000"/>
              </a:lnSpc>
            </a:pPr>
            <a:r>
              <a:rPr lang="zh-CN" altLang="en-US" sz="2200" smtClean="0"/>
              <a:t>使用谓词</a:t>
            </a:r>
            <a:r>
              <a:rPr lang="en-US" altLang="zh-CN" sz="2200" smtClean="0"/>
              <a:t>LIKE</a:t>
            </a:r>
            <a:r>
              <a:rPr lang="zh-CN" altLang="en-US" sz="2200" smtClean="0"/>
              <a:t>或</a:t>
            </a:r>
            <a:r>
              <a:rPr lang="en-US" altLang="zh-CN" sz="2200" smtClean="0"/>
              <a:t>NOT LIKE</a:t>
            </a:r>
          </a:p>
          <a:p>
            <a:pPr algn="just" eaLnBrk="1" hangingPunct="1">
              <a:lnSpc>
                <a:spcPct val="110000"/>
              </a:lnSpc>
              <a:buFont typeface="Wingdings" pitchFamily="2" charset="2"/>
              <a:buNone/>
            </a:pPr>
            <a:r>
              <a:rPr lang="en-US" altLang="zh-CN" sz="1900" smtClean="0"/>
              <a:t>         [NOT] LIKE ‘&lt;</a:t>
            </a:r>
            <a:r>
              <a:rPr lang="zh-CN" altLang="en-US" sz="1900" smtClean="0"/>
              <a:t>匹配串</a:t>
            </a:r>
            <a:r>
              <a:rPr lang="en-US" altLang="zh-CN" sz="1900" smtClean="0"/>
              <a:t>&gt;’ [ESCAPE ‘ &lt;</a:t>
            </a:r>
            <a:r>
              <a:rPr lang="zh-CN" altLang="en-US" sz="1900" smtClean="0"/>
              <a:t>换码字符</a:t>
            </a:r>
            <a:r>
              <a:rPr lang="en-US" altLang="zh-CN" sz="1900" smtClean="0"/>
              <a:t>&gt;’]</a:t>
            </a:r>
          </a:p>
          <a:p>
            <a:pPr lvl="4" algn="just" eaLnBrk="1" hangingPunct="1">
              <a:lnSpc>
                <a:spcPct val="110000"/>
              </a:lnSpc>
            </a:pPr>
            <a:endParaRPr lang="en-US" altLang="zh-CN" sz="1800" smtClean="0"/>
          </a:p>
          <a:p>
            <a:pPr marL="642938" lvl="1" indent="-109538" algn="just" eaLnBrk="1" hangingPunct="1">
              <a:lnSpc>
                <a:spcPct val="110000"/>
              </a:lnSpc>
            </a:pPr>
            <a:r>
              <a:rPr lang="en-US" altLang="zh-CN" sz="2200" smtClean="0"/>
              <a:t>&lt;</a:t>
            </a:r>
            <a:r>
              <a:rPr lang="zh-CN" altLang="en-US" sz="2200" smtClean="0"/>
              <a:t>匹配串</a:t>
            </a:r>
            <a:r>
              <a:rPr lang="en-US" altLang="zh-CN" sz="2200" smtClean="0"/>
              <a:t>&gt;</a:t>
            </a:r>
            <a:r>
              <a:rPr lang="zh-CN" altLang="en-US" sz="2200" smtClean="0"/>
              <a:t>：指定匹配模板</a:t>
            </a:r>
          </a:p>
          <a:p>
            <a:pPr lvl="2" indent="-188913" algn="just" eaLnBrk="1" hangingPunct="1">
              <a:lnSpc>
                <a:spcPct val="110000"/>
              </a:lnSpc>
              <a:buFont typeface="Wingdings" pitchFamily="2" charset="2"/>
              <a:buChar char="w"/>
            </a:pPr>
            <a:r>
              <a:rPr lang="zh-CN" altLang="en-US" sz="2000" smtClean="0"/>
              <a:t>匹配模板：固定字符串或含通配符的字符串</a:t>
            </a:r>
          </a:p>
          <a:p>
            <a:pPr lvl="2" indent="-188913" algn="just" eaLnBrk="1" hangingPunct="1">
              <a:lnSpc>
                <a:spcPct val="110000"/>
              </a:lnSpc>
              <a:buFont typeface="Wingdings" pitchFamily="2" charset="2"/>
              <a:buChar char="w"/>
            </a:pPr>
            <a:r>
              <a:rPr lang="zh-CN" altLang="en-US" sz="2000" smtClean="0"/>
              <a:t>当匹配模板为固定字符串时，可以用</a:t>
            </a:r>
            <a:r>
              <a:rPr lang="en-US" altLang="zh-CN" sz="2000" smtClean="0"/>
              <a:t>=</a:t>
            </a:r>
            <a:r>
              <a:rPr lang="zh-CN" altLang="en-US" sz="2000" smtClean="0"/>
              <a:t>运算符取代</a:t>
            </a:r>
            <a:r>
              <a:rPr lang="en-US" altLang="zh-CN" sz="2000" smtClean="0"/>
              <a:t>LIKE</a:t>
            </a:r>
            <a:r>
              <a:rPr lang="zh-CN" altLang="en-US" sz="2000" smtClean="0"/>
              <a:t>谓词，用 </a:t>
            </a:r>
            <a:r>
              <a:rPr lang="en-US" altLang="zh-CN" sz="2000" smtClean="0"/>
              <a:t>!= </a:t>
            </a:r>
            <a:r>
              <a:rPr lang="zh-CN" altLang="en-US" sz="2000" smtClean="0"/>
              <a:t>或 </a:t>
            </a:r>
            <a:r>
              <a:rPr lang="en-US" altLang="zh-CN" sz="2000" smtClean="0"/>
              <a:t>&lt; &gt;</a:t>
            </a:r>
            <a:r>
              <a:rPr lang="zh-CN" altLang="en-US" sz="2000" smtClean="0"/>
              <a:t>运算符取代</a:t>
            </a:r>
            <a:r>
              <a:rPr lang="en-US" altLang="zh-CN" sz="2000" smtClean="0"/>
              <a:t>NOT LIKE</a:t>
            </a:r>
            <a:r>
              <a:rPr lang="zh-CN" altLang="en-US" sz="2000" smtClean="0"/>
              <a:t>谓词</a:t>
            </a:r>
          </a:p>
          <a:p>
            <a:pPr lvl="2" indent="-188913" algn="just" eaLnBrk="1" hangingPunct="1">
              <a:buFont typeface="Wingdings" pitchFamily="2" charset="2"/>
              <a:buChar char="w"/>
            </a:pPr>
            <a:endParaRPr lang="zh-CN" altLang="en-US" sz="2000" smtClean="0"/>
          </a:p>
          <a:p>
            <a:pPr lvl="2" indent="-188913" algn="just" eaLnBrk="1" hangingPunct="1">
              <a:buFont typeface="Wingdings" pitchFamily="2" charset="2"/>
              <a:buChar char="w"/>
            </a:pPr>
            <a:endParaRPr lang="en-US" altLang="zh-CN"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⒈ </a:t>
            </a:r>
            <a:r>
              <a:rPr lang="zh-CN" altLang="en-US" smtClean="0"/>
              <a:t>综合统一</a:t>
            </a:r>
          </a:p>
        </p:txBody>
      </p:sp>
      <p:sp>
        <p:nvSpPr>
          <p:cNvPr id="11267" name="Rectangle 3"/>
          <p:cNvSpPr>
            <a:spLocks noGrp="1" noChangeArrowheads="1"/>
          </p:cNvSpPr>
          <p:nvPr>
            <p:ph type="body" idx="1"/>
          </p:nvPr>
        </p:nvSpPr>
        <p:spPr>
          <a:xfrm>
            <a:off x="457200" y="1600200"/>
            <a:ext cx="8067675" cy="4530725"/>
          </a:xfrm>
        </p:spPr>
        <p:txBody>
          <a:bodyPr/>
          <a:lstStyle/>
          <a:p>
            <a:pPr algn="just" eaLnBrk="1" hangingPunct="1">
              <a:lnSpc>
                <a:spcPct val="120000"/>
              </a:lnSpc>
            </a:pPr>
            <a:r>
              <a:rPr lang="en-US" altLang="zh-CN" sz="2600" smtClean="0"/>
              <a:t>SQL</a:t>
            </a:r>
            <a:r>
              <a:rPr lang="zh-CN" altLang="en-US" sz="2600" smtClean="0"/>
              <a:t>语言集数据定义语言</a:t>
            </a:r>
            <a:r>
              <a:rPr lang="en-US" altLang="zh-CN" sz="2600" smtClean="0"/>
              <a:t>DDL</a:t>
            </a:r>
            <a:r>
              <a:rPr lang="zh-CN" altLang="en-US" sz="2600" smtClean="0"/>
              <a:t>、数据操纵语言</a:t>
            </a:r>
            <a:r>
              <a:rPr lang="en-US" altLang="zh-CN" sz="2600" smtClean="0"/>
              <a:t>DML</a:t>
            </a:r>
            <a:r>
              <a:rPr lang="zh-CN" altLang="en-US" sz="2600" smtClean="0"/>
              <a:t>、数据控制语言</a:t>
            </a:r>
            <a:r>
              <a:rPr lang="en-US" altLang="zh-CN" sz="2600" smtClean="0"/>
              <a:t>DCL</a:t>
            </a:r>
            <a:r>
              <a:rPr lang="zh-CN" altLang="en-US" sz="2600" smtClean="0"/>
              <a:t>的功能于一体</a:t>
            </a:r>
          </a:p>
          <a:p>
            <a:pPr lvl="1" algn="just" eaLnBrk="1" hangingPunct="1">
              <a:lnSpc>
                <a:spcPct val="120000"/>
              </a:lnSpc>
            </a:pPr>
            <a:endParaRPr lang="zh-CN" altLang="en-US" sz="2200" smtClean="0"/>
          </a:p>
          <a:p>
            <a:pPr algn="just" eaLnBrk="1" hangingPunct="1">
              <a:lnSpc>
                <a:spcPct val="120000"/>
              </a:lnSpc>
            </a:pPr>
            <a:r>
              <a:rPr lang="zh-CN" altLang="en-US" sz="2600" smtClean="0"/>
              <a:t>非关系模型的数据语言</a:t>
            </a:r>
          </a:p>
          <a:p>
            <a:pPr lvl="1" algn="just" eaLnBrk="1" hangingPunct="1">
              <a:lnSpc>
                <a:spcPct val="120000"/>
              </a:lnSpc>
            </a:pPr>
            <a:r>
              <a:rPr lang="zh-CN" altLang="en-US" sz="2200" smtClean="0"/>
              <a:t>模式数据定义语言（模式</a:t>
            </a:r>
            <a:r>
              <a:rPr lang="en-US" altLang="zh-CN" sz="2200" smtClean="0"/>
              <a:t>DDL</a:t>
            </a:r>
            <a:r>
              <a:rPr lang="zh-CN" altLang="en-US" sz="2200" smtClean="0"/>
              <a:t>）</a:t>
            </a:r>
          </a:p>
          <a:p>
            <a:pPr lvl="1" algn="just" eaLnBrk="1" hangingPunct="1">
              <a:lnSpc>
                <a:spcPct val="120000"/>
              </a:lnSpc>
            </a:pPr>
            <a:r>
              <a:rPr lang="zh-CN" altLang="en-US" sz="2200" smtClean="0"/>
              <a:t>外模式数据定义语言（外模式</a:t>
            </a:r>
            <a:r>
              <a:rPr lang="en-US" altLang="zh-CN" sz="2200" smtClean="0"/>
              <a:t>DDL</a:t>
            </a:r>
            <a:r>
              <a:rPr lang="zh-CN" altLang="en-US" sz="2200" smtClean="0"/>
              <a:t>或子模式</a:t>
            </a:r>
            <a:r>
              <a:rPr lang="en-US" altLang="zh-CN" sz="2200" smtClean="0"/>
              <a:t>DDL</a:t>
            </a:r>
            <a:r>
              <a:rPr lang="zh-CN" altLang="en-US" sz="2200" smtClean="0"/>
              <a:t>）</a:t>
            </a:r>
          </a:p>
          <a:p>
            <a:pPr lvl="1" algn="just" eaLnBrk="1" hangingPunct="1">
              <a:lnSpc>
                <a:spcPct val="120000"/>
              </a:lnSpc>
            </a:pPr>
            <a:r>
              <a:rPr lang="zh-CN" altLang="en-US" sz="2200" smtClean="0"/>
              <a:t>与数据存储有关的描述语言（</a:t>
            </a:r>
            <a:r>
              <a:rPr lang="en-US" altLang="zh-CN" sz="2200" smtClean="0"/>
              <a:t>DSDL</a:t>
            </a:r>
            <a:r>
              <a:rPr lang="zh-CN" altLang="en-US" sz="2200" smtClean="0"/>
              <a:t>）</a:t>
            </a:r>
          </a:p>
          <a:p>
            <a:pPr lvl="1" algn="just" eaLnBrk="1" hangingPunct="1">
              <a:lnSpc>
                <a:spcPct val="120000"/>
              </a:lnSpc>
            </a:pPr>
            <a:r>
              <a:rPr lang="zh-CN" altLang="en-US" sz="2200" smtClean="0">
                <a:cs typeface="Times New Roman" pitchFamily="18" charset="0"/>
              </a:rPr>
              <a:t> </a:t>
            </a:r>
            <a:r>
              <a:rPr lang="zh-CN" altLang="en-US" sz="2200" smtClean="0"/>
              <a:t>数据操纵语言（</a:t>
            </a:r>
            <a:r>
              <a:rPr lang="en-US" altLang="zh-CN" sz="2200" smtClean="0"/>
              <a:t>DML</a:t>
            </a:r>
            <a:r>
              <a:rPr lang="zh-CN" altLang="en-US" sz="2200" smtClean="0"/>
              <a:t>）</a:t>
            </a:r>
          </a:p>
          <a:p>
            <a:pPr lvl="1" eaLnBrk="1" hangingPunct="1"/>
            <a:endParaRPr lang="en-US" altLang="zh-CN" sz="220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t>字符串匹配</a:t>
            </a:r>
            <a:r>
              <a:rPr lang="en-US" altLang="zh-CN" smtClean="0"/>
              <a:t>(</a:t>
            </a:r>
            <a:r>
              <a:rPr lang="zh-CN" altLang="en-US" smtClean="0"/>
              <a:t>续</a:t>
            </a:r>
            <a:r>
              <a:rPr lang="en-US" altLang="zh-CN" smtClean="0"/>
              <a:t>)</a:t>
            </a:r>
          </a:p>
        </p:txBody>
      </p:sp>
      <p:sp>
        <p:nvSpPr>
          <p:cNvPr id="94211"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mtClean="0"/>
              <a:t>例题：匹配模板为固定字符串 </a:t>
            </a:r>
          </a:p>
          <a:p>
            <a:pPr lvl="1" algn="just" eaLnBrk="1" hangingPunct="1">
              <a:lnSpc>
                <a:spcPct val="90000"/>
              </a:lnSpc>
              <a:buFont typeface="Wingdings" pitchFamily="2" charset="2"/>
              <a:buNone/>
            </a:pPr>
            <a:r>
              <a:rPr lang="en-US" altLang="zh-CN" smtClean="0"/>
              <a:t>[</a:t>
            </a:r>
            <a:r>
              <a:rPr lang="zh-CN" altLang="en-US" smtClean="0">
                <a:ea typeface="黑体" pitchFamily="49" charset="-122"/>
              </a:rPr>
              <a:t>例</a:t>
            </a:r>
            <a:r>
              <a:rPr lang="en-US" altLang="zh-CN" smtClean="0"/>
              <a:t>14]  </a:t>
            </a:r>
            <a:r>
              <a:rPr lang="zh-CN" altLang="en-US" smtClean="0"/>
              <a:t>查询学号为</a:t>
            </a:r>
            <a:r>
              <a:rPr lang="en-US" altLang="zh-CN" smtClean="0"/>
              <a:t>95001</a:t>
            </a:r>
            <a:r>
              <a:rPr lang="zh-CN" altLang="en-US" smtClean="0"/>
              <a:t>的学生的详细情况。</a:t>
            </a:r>
            <a:endParaRPr lang="zh-CN" altLang="en-US" sz="2200" smtClean="0"/>
          </a:p>
          <a:p>
            <a:pPr lvl="2" algn="just" eaLnBrk="1" hangingPunct="1">
              <a:lnSpc>
                <a:spcPct val="90000"/>
              </a:lnSpc>
              <a:buFont typeface="Wingdings" pitchFamily="2" charset="2"/>
              <a:buNone/>
            </a:pPr>
            <a:r>
              <a:rPr lang="zh-CN" altLang="en-US" sz="2000" smtClean="0"/>
              <a:t>      </a:t>
            </a:r>
            <a:r>
              <a:rPr lang="en-US" altLang="zh-CN" smtClean="0"/>
              <a:t>SELECT *    </a:t>
            </a:r>
          </a:p>
          <a:p>
            <a:pPr lvl="2" algn="just" eaLnBrk="1" hangingPunct="1">
              <a:lnSpc>
                <a:spcPct val="90000"/>
              </a:lnSpc>
              <a:buFont typeface="Wingdings" pitchFamily="2" charset="2"/>
              <a:buNone/>
            </a:pPr>
            <a:r>
              <a:rPr lang="en-US" altLang="zh-CN" smtClean="0"/>
              <a:t>     FROM  Student  </a:t>
            </a:r>
          </a:p>
          <a:p>
            <a:pPr lvl="2" algn="just" eaLnBrk="1" hangingPunct="1">
              <a:lnSpc>
                <a:spcPct val="90000"/>
              </a:lnSpc>
              <a:buFont typeface="Wingdings" pitchFamily="2" charset="2"/>
              <a:buNone/>
            </a:pPr>
            <a:r>
              <a:rPr lang="en-US" altLang="zh-CN" smtClean="0"/>
              <a:t>     WHERE  Sno LIKE '95001'</a:t>
            </a:r>
            <a:r>
              <a:rPr lang="zh-CN" altLang="en-US" smtClean="0"/>
              <a:t>；</a:t>
            </a:r>
          </a:p>
          <a:p>
            <a:pPr lvl="1" algn="just" eaLnBrk="1" hangingPunct="1">
              <a:lnSpc>
                <a:spcPct val="90000"/>
              </a:lnSpc>
              <a:buFont typeface="Wingdings" pitchFamily="2" charset="2"/>
              <a:buNone/>
            </a:pPr>
            <a:r>
              <a:rPr lang="zh-CN" altLang="en-US" sz="2200" smtClean="0"/>
              <a:t>等价于： </a:t>
            </a:r>
          </a:p>
          <a:p>
            <a:pPr lvl="2" eaLnBrk="1" hangingPunct="1">
              <a:lnSpc>
                <a:spcPct val="90000"/>
              </a:lnSpc>
              <a:buFont typeface="Wingdings" pitchFamily="2" charset="2"/>
              <a:buNone/>
            </a:pPr>
            <a:r>
              <a:rPr lang="zh-CN" altLang="en-US" sz="2000" smtClean="0"/>
              <a:t>	    </a:t>
            </a:r>
            <a:r>
              <a:rPr lang="en-US" altLang="zh-CN" smtClean="0"/>
              <a:t>SELECT  * </a:t>
            </a:r>
          </a:p>
          <a:p>
            <a:pPr lvl="2" eaLnBrk="1" hangingPunct="1">
              <a:lnSpc>
                <a:spcPct val="90000"/>
              </a:lnSpc>
              <a:buFont typeface="Wingdings" pitchFamily="2" charset="2"/>
              <a:buNone/>
            </a:pPr>
            <a:r>
              <a:rPr lang="en-US" altLang="zh-CN" smtClean="0"/>
              <a:t>      FROM  Student </a:t>
            </a:r>
          </a:p>
          <a:p>
            <a:pPr lvl="2" eaLnBrk="1" hangingPunct="1">
              <a:lnSpc>
                <a:spcPct val="90000"/>
              </a:lnSpc>
              <a:buFont typeface="Wingdings" pitchFamily="2" charset="2"/>
              <a:buNone/>
            </a:pPr>
            <a:r>
              <a:rPr lang="en-US" altLang="zh-CN" smtClean="0"/>
              <a:t>      WHERE Sno = '95001'</a:t>
            </a:r>
            <a:r>
              <a:rPr lang="zh-CN" altLang="en-US" smtClean="0"/>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smtClean="0"/>
              <a:t>字符串匹配</a:t>
            </a:r>
            <a:r>
              <a:rPr lang="en-US" altLang="zh-CN" smtClean="0"/>
              <a:t>(</a:t>
            </a:r>
            <a:r>
              <a:rPr lang="zh-CN" altLang="en-US" smtClean="0"/>
              <a:t>续</a:t>
            </a:r>
            <a:r>
              <a:rPr lang="en-US" altLang="zh-CN" smtClean="0"/>
              <a:t>)</a:t>
            </a:r>
          </a:p>
        </p:txBody>
      </p:sp>
      <p:sp>
        <p:nvSpPr>
          <p:cNvPr id="95235" name="Rectangle 3"/>
          <p:cNvSpPr>
            <a:spLocks noGrp="1" noChangeArrowheads="1"/>
          </p:cNvSpPr>
          <p:nvPr>
            <p:ph type="body" idx="1"/>
          </p:nvPr>
        </p:nvSpPr>
        <p:spPr/>
        <p:txBody>
          <a:bodyPr/>
          <a:lstStyle/>
          <a:p>
            <a:pPr lvl="2" eaLnBrk="1" hangingPunct="1">
              <a:lnSpc>
                <a:spcPct val="110000"/>
              </a:lnSpc>
              <a:buFont typeface="Wingdings" pitchFamily="2" charset="2"/>
              <a:buChar char="w"/>
            </a:pPr>
            <a:r>
              <a:rPr lang="zh-CN" altLang="en-US" smtClean="0"/>
              <a:t>通配符</a:t>
            </a:r>
          </a:p>
          <a:p>
            <a:pPr lvl="2" eaLnBrk="1" hangingPunct="1">
              <a:lnSpc>
                <a:spcPct val="110000"/>
              </a:lnSpc>
              <a:buFont typeface="Wingdings" pitchFamily="2" charset="2"/>
              <a:buChar char="²"/>
            </a:pPr>
            <a:r>
              <a:rPr lang="en-US" altLang="zh-CN" smtClean="0"/>
              <a:t>% (</a:t>
            </a:r>
            <a:r>
              <a:rPr lang="zh-CN" altLang="en-US" smtClean="0"/>
              <a:t>百分号</a:t>
            </a:r>
            <a:r>
              <a:rPr lang="en-US" altLang="zh-CN" smtClean="0"/>
              <a:t>)  </a:t>
            </a:r>
            <a:r>
              <a:rPr lang="zh-CN" altLang="en-US" smtClean="0"/>
              <a:t>代表任意长度（长度可以为</a:t>
            </a:r>
            <a:r>
              <a:rPr lang="en-US" altLang="zh-CN" smtClean="0"/>
              <a:t>0</a:t>
            </a:r>
            <a:r>
              <a:rPr lang="zh-CN" altLang="en-US" smtClean="0"/>
              <a:t>）的字符串。</a:t>
            </a:r>
          </a:p>
          <a:p>
            <a:pPr lvl="3" eaLnBrk="1" hangingPunct="1">
              <a:lnSpc>
                <a:spcPct val="110000"/>
              </a:lnSpc>
            </a:pPr>
            <a:r>
              <a:rPr lang="zh-CN" altLang="en-US" sz="2400" smtClean="0"/>
              <a:t>例：</a:t>
            </a:r>
            <a:r>
              <a:rPr lang="en-US" altLang="zh-CN" sz="2400" smtClean="0"/>
              <a:t>a%b</a:t>
            </a:r>
            <a:r>
              <a:rPr lang="zh-CN" altLang="en-US" sz="2400" smtClean="0"/>
              <a:t>表示以</a:t>
            </a:r>
            <a:r>
              <a:rPr lang="en-US" altLang="zh-CN" sz="2400" smtClean="0"/>
              <a:t>a</a:t>
            </a:r>
            <a:r>
              <a:rPr lang="zh-CN" altLang="en-US" sz="2400" smtClean="0"/>
              <a:t>开头，以</a:t>
            </a:r>
            <a:r>
              <a:rPr lang="en-US" altLang="zh-CN" sz="2400" smtClean="0"/>
              <a:t>b</a:t>
            </a:r>
            <a:r>
              <a:rPr lang="zh-CN" altLang="en-US" sz="2400" smtClean="0"/>
              <a:t>结尾的任意长度的字符串。如</a:t>
            </a:r>
            <a:r>
              <a:rPr lang="en-US" altLang="zh-CN" sz="2400" smtClean="0"/>
              <a:t>acb</a:t>
            </a:r>
            <a:r>
              <a:rPr lang="zh-CN" altLang="en-US" sz="2400" smtClean="0"/>
              <a:t>，</a:t>
            </a:r>
            <a:r>
              <a:rPr lang="en-US" altLang="zh-CN" sz="2400" smtClean="0"/>
              <a:t>addgb</a:t>
            </a:r>
            <a:r>
              <a:rPr lang="zh-CN" altLang="en-US" sz="2400" smtClean="0"/>
              <a:t>，</a:t>
            </a:r>
            <a:r>
              <a:rPr lang="en-US" altLang="zh-CN" sz="2400" smtClean="0"/>
              <a:t>ab </a:t>
            </a:r>
            <a:r>
              <a:rPr lang="zh-CN" altLang="en-US" sz="2400" smtClean="0"/>
              <a:t>等都满足该匹配串。</a:t>
            </a:r>
          </a:p>
          <a:p>
            <a:pPr lvl="2" eaLnBrk="1" hangingPunct="1">
              <a:lnSpc>
                <a:spcPct val="110000"/>
              </a:lnSpc>
              <a:buFont typeface="Wingdings" pitchFamily="2" charset="2"/>
              <a:buChar char="²"/>
            </a:pPr>
            <a:r>
              <a:rPr lang="en-US" altLang="zh-CN" smtClean="0"/>
              <a:t>_ (</a:t>
            </a:r>
            <a:r>
              <a:rPr lang="zh-CN" altLang="en-US" smtClean="0"/>
              <a:t>下横线</a:t>
            </a:r>
            <a:r>
              <a:rPr lang="en-US" altLang="zh-CN" smtClean="0"/>
              <a:t>)  </a:t>
            </a:r>
            <a:r>
              <a:rPr lang="zh-CN" altLang="en-US" smtClean="0"/>
              <a:t>代表任意单个字符。</a:t>
            </a:r>
          </a:p>
          <a:p>
            <a:pPr lvl="3" eaLnBrk="1" hangingPunct="1">
              <a:lnSpc>
                <a:spcPct val="110000"/>
              </a:lnSpc>
            </a:pPr>
            <a:r>
              <a:rPr lang="zh-CN" altLang="en-US" sz="2400" smtClean="0"/>
              <a:t>例：</a:t>
            </a:r>
            <a:r>
              <a:rPr lang="en-US" altLang="zh-CN" sz="2400" smtClean="0"/>
              <a:t>a_b</a:t>
            </a:r>
            <a:r>
              <a:rPr lang="zh-CN" altLang="en-US" sz="2400" smtClean="0"/>
              <a:t>表示以</a:t>
            </a:r>
            <a:r>
              <a:rPr lang="en-US" altLang="zh-CN" sz="2400" smtClean="0"/>
              <a:t>a</a:t>
            </a:r>
            <a:r>
              <a:rPr lang="zh-CN" altLang="en-US" sz="2400" smtClean="0"/>
              <a:t>开头，以</a:t>
            </a:r>
            <a:r>
              <a:rPr lang="en-US" altLang="zh-CN" sz="2400" smtClean="0"/>
              <a:t>b</a:t>
            </a:r>
            <a:r>
              <a:rPr lang="zh-CN" altLang="en-US" sz="2400" smtClean="0"/>
              <a:t>结尾的长度为</a:t>
            </a:r>
            <a:r>
              <a:rPr lang="en-US" altLang="zh-CN" sz="2400" smtClean="0"/>
              <a:t>3</a:t>
            </a:r>
            <a:r>
              <a:rPr lang="zh-CN" altLang="en-US" sz="2400" smtClean="0"/>
              <a:t>的任意字符串。如</a:t>
            </a:r>
            <a:r>
              <a:rPr lang="en-US" altLang="zh-CN" sz="2400" smtClean="0"/>
              <a:t>acb</a:t>
            </a:r>
            <a:r>
              <a:rPr lang="zh-CN" altLang="en-US" sz="2400" smtClean="0"/>
              <a:t>，</a:t>
            </a:r>
            <a:r>
              <a:rPr lang="en-US" altLang="zh-CN" sz="2400" smtClean="0"/>
              <a:t>afb</a:t>
            </a:r>
            <a:r>
              <a:rPr lang="zh-CN" altLang="en-US" sz="2400" smtClean="0"/>
              <a:t>等都满足该匹配串。</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mtClean="0"/>
              <a:t>字符串匹配</a:t>
            </a:r>
            <a:r>
              <a:rPr lang="en-US" altLang="zh-CN" smtClean="0"/>
              <a:t>(</a:t>
            </a:r>
            <a:r>
              <a:rPr lang="zh-CN" altLang="en-US" smtClean="0"/>
              <a:t>续</a:t>
            </a:r>
            <a:r>
              <a:rPr lang="en-US" altLang="zh-CN" smtClean="0"/>
              <a:t>)</a:t>
            </a:r>
          </a:p>
        </p:txBody>
      </p:sp>
      <p:sp>
        <p:nvSpPr>
          <p:cNvPr id="96259"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smtClean="0"/>
              <a:t>例题</a:t>
            </a:r>
            <a:r>
              <a:rPr lang="zh-CN" altLang="en-US" smtClean="0"/>
              <a:t>： 匹配模板为含通配符的字符串</a:t>
            </a:r>
          </a:p>
          <a:p>
            <a:pPr eaLnBrk="1" hangingPunct="1">
              <a:lnSpc>
                <a:spcPct val="90000"/>
              </a:lnSpc>
              <a:buFont typeface="Wingdings" pitchFamily="2" charset="2"/>
              <a:buNone/>
            </a:pPr>
            <a:endParaRPr lang="zh-CN" altLang="en-US" sz="3400" smtClean="0"/>
          </a:p>
          <a:p>
            <a:pPr eaLnBrk="1" hangingPunct="1">
              <a:lnSpc>
                <a:spcPct val="90000"/>
              </a:lnSpc>
              <a:buFont typeface="Wingdings" pitchFamily="2" charset="2"/>
              <a:buNone/>
            </a:pPr>
            <a:r>
              <a:rPr lang="en-US" altLang="zh-CN" sz="3400" smtClean="0"/>
              <a:t>[</a:t>
            </a:r>
            <a:r>
              <a:rPr lang="zh-CN" altLang="en-US" sz="2600" smtClean="0"/>
              <a:t>例</a:t>
            </a:r>
            <a:r>
              <a:rPr lang="en-US" altLang="zh-CN" sz="2600" smtClean="0"/>
              <a:t>15]  </a:t>
            </a:r>
            <a:r>
              <a:rPr lang="zh-CN" altLang="en-US" sz="2600" smtClean="0"/>
              <a:t>查询所有姓刘学生的姓名、学号和性别。</a:t>
            </a:r>
          </a:p>
          <a:p>
            <a:pPr lvl="1" eaLnBrk="1" hangingPunct="1">
              <a:lnSpc>
                <a:spcPct val="90000"/>
              </a:lnSpc>
              <a:buFont typeface="Wingdings" pitchFamily="2" charset="2"/>
              <a:buNone/>
            </a:pPr>
            <a:r>
              <a:rPr lang="zh-CN" altLang="en-US" sz="2200" smtClean="0"/>
              <a:t>      </a:t>
            </a:r>
            <a:r>
              <a:rPr lang="en-US" altLang="zh-CN" sz="2200" smtClean="0"/>
              <a:t>SELECT Sname</a:t>
            </a:r>
            <a:r>
              <a:rPr lang="zh-CN" altLang="en-US" sz="2200" smtClean="0"/>
              <a:t>，</a:t>
            </a:r>
            <a:r>
              <a:rPr lang="en-US" altLang="zh-CN" sz="2200" smtClean="0"/>
              <a:t>Sno</a:t>
            </a:r>
            <a:r>
              <a:rPr lang="zh-CN" altLang="en-US" sz="2200" smtClean="0"/>
              <a:t>，</a:t>
            </a:r>
            <a:r>
              <a:rPr lang="en-US" altLang="zh-CN" sz="2200" smtClean="0"/>
              <a:t>Ssex</a:t>
            </a:r>
          </a:p>
          <a:p>
            <a:pPr lvl="1" eaLnBrk="1" hangingPunct="1">
              <a:lnSpc>
                <a:spcPct val="90000"/>
              </a:lnSpc>
              <a:buFont typeface="Wingdings" pitchFamily="2" charset="2"/>
              <a:buNone/>
            </a:pPr>
            <a:r>
              <a:rPr lang="en-US" altLang="zh-CN" sz="2200" smtClean="0"/>
              <a:t>      FROM Student</a:t>
            </a:r>
          </a:p>
          <a:p>
            <a:pPr lvl="1" eaLnBrk="1" hangingPunct="1">
              <a:lnSpc>
                <a:spcPct val="90000"/>
              </a:lnSpc>
              <a:buFont typeface="Wingdings" pitchFamily="2" charset="2"/>
              <a:buNone/>
            </a:pPr>
            <a:r>
              <a:rPr lang="en-US" altLang="zh-CN" sz="2200" smtClean="0"/>
              <a:t>      WHERE  Sname LIKE ‘</a:t>
            </a:r>
            <a:r>
              <a:rPr lang="zh-CN" altLang="en-US" sz="2200" smtClean="0"/>
              <a:t>刘</a:t>
            </a:r>
            <a:r>
              <a:rPr lang="en-US" altLang="zh-CN" sz="2200" smtClean="0"/>
              <a:t>%’</a:t>
            </a:r>
            <a:r>
              <a:rPr lang="zh-CN" altLang="en-US" sz="2200" smtClean="0"/>
              <a:t>；</a:t>
            </a:r>
            <a:endParaRPr lang="zh-CN" altLang="en-US" sz="2000" smtClean="0"/>
          </a:p>
          <a:p>
            <a:pPr eaLnBrk="1" hangingPunct="1">
              <a:lnSpc>
                <a:spcPct val="90000"/>
              </a:lnSpc>
              <a:buFont typeface="Wingdings" pitchFamily="2" charset="2"/>
              <a:buNone/>
            </a:pPr>
            <a:endParaRPr lang="en-US" altLang="zh-CN" sz="210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字符串匹配</a:t>
            </a:r>
            <a:r>
              <a:rPr lang="en-US" altLang="zh-CN" smtClean="0"/>
              <a:t>(</a:t>
            </a:r>
            <a:r>
              <a:rPr lang="zh-CN" altLang="en-US" smtClean="0"/>
              <a:t>续</a:t>
            </a:r>
            <a:r>
              <a:rPr lang="en-US" altLang="zh-CN" smtClean="0"/>
              <a:t>)</a:t>
            </a:r>
          </a:p>
        </p:txBody>
      </p:sp>
      <p:sp>
        <p:nvSpPr>
          <p:cNvPr id="97283"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mtClean="0"/>
              <a:t>匹配模板为含通配符的字符串（续）</a:t>
            </a:r>
          </a:p>
          <a:p>
            <a:pPr eaLnBrk="1" hangingPunct="1">
              <a:lnSpc>
                <a:spcPct val="90000"/>
              </a:lnSpc>
              <a:buFont typeface="Wingdings" pitchFamily="2" charset="2"/>
              <a:buNone/>
            </a:pPr>
            <a:endParaRPr lang="zh-CN" altLang="en-US" sz="2100" smtClean="0"/>
          </a:p>
          <a:p>
            <a:pPr eaLnBrk="1" hangingPunct="1">
              <a:lnSpc>
                <a:spcPct val="90000"/>
              </a:lnSpc>
              <a:buFont typeface="Wingdings" pitchFamily="2" charset="2"/>
              <a:buNone/>
            </a:pPr>
            <a:r>
              <a:rPr lang="en-US" altLang="zh-CN" sz="2600" smtClean="0"/>
              <a:t>[</a:t>
            </a:r>
            <a:r>
              <a:rPr lang="zh-CN" altLang="en-US" sz="2600" smtClean="0"/>
              <a:t>例</a:t>
            </a:r>
            <a:r>
              <a:rPr lang="en-US" altLang="zh-CN" sz="2600" smtClean="0"/>
              <a:t>16]  </a:t>
            </a:r>
            <a:r>
              <a:rPr lang="zh-CN" altLang="en-US" sz="2600" smtClean="0"/>
              <a:t>查询姓</a:t>
            </a:r>
            <a:r>
              <a:rPr lang="en-US" altLang="zh-CN" sz="2600" smtClean="0"/>
              <a:t>"</a:t>
            </a:r>
            <a:r>
              <a:rPr lang="zh-CN" altLang="en-US" sz="2600" smtClean="0"/>
              <a:t>欧阳</a:t>
            </a:r>
            <a:r>
              <a:rPr lang="en-US" altLang="zh-CN" sz="2600" smtClean="0"/>
              <a:t>"</a:t>
            </a:r>
            <a:r>
              <a:rPr lang="zh-CN" altLang="en-US" sz="2600" smtClean="0"/>
              <a:t>且全名为三个汉字的学生的姓名。</a:t>
            </a:r>
          </a:p>
          <a:p>
            <a:pPr lvl="1" eaLnBrk="1" hangingPunct="1">
              <a:lnSpc>
                <a:spcPct val="90000"/>
              </a:lnSpc>
              <a:buFont typeface="Wingdings" pitchFamily="2" charset="2"/>
              <a:buNone/>
            </a:pPr>
            <a:r>
              <a:rPr lang="zh-CN" altLang="en-US" sz="2200" smtClean="0"/>
              <a:t>      </a:t>
            </a:r>
            <a:r>
              <a:rPr lang="en-US" altLang="zh-CN" sz="2200" smtClean="0"/>
              <a:t>SELECT Sname</a:t>
            </a:r>
          </a:p>
          <a:p>
            <a:pPr lvl="1" eaLnBrk="1" hangingPunct="1">
              <a:lnSpc>
                <a:spcPct val="90000"/>
              </a:lnSpc>
              <a:buFont typeface="Wingdings" pitchFamily="2" charset="2"/>
              <a:buNone/>
            </a:pPr>
            <a:r>
              <a:rPr lang="en-US" altLang="zh-CN" sz="2200" smtClean="0"/>
              <a:t>      FROM   Student</a:t>
            </a:r>
          </a:p>
          <a:p>
            <a:pPr lvl="1" eaLnBrk="1" hangingPunct="1">
              <a:lnSpc>
                <a:spcPct val="90000"/>
              </a:lnSpc>
              <a:buFont typeface="Wingdings" pitchFamily="2" charset="2"/>
              <a:buNone/>
            </a:pPr>
            <a:r>
              <a:rPr lang="en-US" altLang="zh-CN" sz="2200" smtClean="0"/>
              <a:t>      WHERE  Sname LIKE ‘</a:t>
            </a:r>
            <a:r>
              <a:rPr lang="zh-CN" altLang="en-US" sz="2200" smtClean="0"/>
              <a:t>欧阳</a:t>
            </a:r>
            <a:r>
              <a:rPr lang="en-US" altLang="zh-CN" sz="2200" smtClean="0"/>
              <a:t>_ _'</a:t>
            </a:r>
            <a:r>
              <a:rPr lang="zh-CN" altLang="en-US" sz="2200" smtClean="0"/>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z="3800" smtClean="0"/>
              <a:t>字符串匹配</a:t>
            </a:r>
            <a:r>
              <a:rPr lang="en-US" altLang="zh-CN" sz="3800" smtClean="0"/>
              <a:t>(</a:t>
            </a:r>
            <a:r>
              <a:rPr lang="zh-CN" altLang="en-US" sz="3800" smtClean="0"/>
              <a:t>续</a:t>
            </a:r>
            <a:r>
              <a:rPr lang="en-US" altLang="zh-CN" sz="3800" smtClean="0"/>
              <a:t>)</a:t>
            </a:r>
          </a:p>
        </p:txBody>
      </p:sp>
      <p:sp>
        <p:nvSpPr>
          <p:cNvPr id="98307" name="Rectangle 3"/>
          <p:cNvSpPr>
            <a:spLocks noGrp="1" noChangeArrowheads="1"/>
          </p:cNvSpPr>
          <p:nvPr>
            <p:ph type="body" idx="1"/>
          </p:nvPr>
        </p:nvSpPr>
        <p:spPr/>
        <p:txBody>
          <a:bodyPr/>
          <a:lstStyle/>
          <a:p>
            <a:pPr eaLnBrk="1" hangingPunct="1">
              <a:buFont typeface="Wingdings" pitchFamily="2" charset="2"/>
              <a:buNone/>
            </a:pPr>
            <a:r>
              <a:rPr lang="zh-CN" altLang="en-US" smtClean="0"/>
              <a:t>匹配模板为含通配符的字符串（续）</a:t>
            </a:r>
          </a:p>
          <a:p>
            <a:pPr eaLnBrk="1" hangingPunct="1">
              <a:buFont typeface="Wingdings" pitchFamily="2" charset="2"/>
              <a:buNone/>
            </a:pPr>
            <a:endParaRPr lang="zh-CN" altLang="en-US" sz="2600" smtClean="0"/>
          </a:p>
          <a:p>
            <a:pPr eaLnBrk="1" hangingPunct="1">
              <a:buFont typeface="Wingdings" pitchFamily="2" charset="2"/>
              <a:buNone/>
            </a:pPr>
            <a:r>
              <a:rPr lang="en-US" altLang="zh-CN" sz="2600" smtClean="0"/>
              <a:t>[</a:t>
            </a:r>
            <a:r>
              <a:rPr lang="zh-CN" altLang="en-US" sz="2600" smtClean="0"/>
              <a:t>例</a:t>
            </a:r>
            <a:r>
              <a:rPr lang="en-US" altLang="zh-CN" sz="2600" smtClean="0"/>
              <a:t>17]  </a:t>
            </a:r>
            <a:r>
              <a:rPr lang="zh-CN" altLang="en-US" sz="2600" smtClean="0"/>
              <a:t>查询名字中第</a:t>
            </a:r>
            <a:r>
              <a:rPr lang="en-US" altLang="zh-CN" sz="2600" smtClean="0"/>
              <a:t>2</a:t>
            </a:r>
            <a:r>
              <a:rPr lang="zh-CN" altLang="en-US" sz="2600" smtClean="0"/>
              <a:t>个字为</a:t>
            </a:r>
            <a:r>
              <a:rPr lang="en-US" altLang="zh-CN" sz="2600" smtClean="0"/>
              <a:t>"</a:t>
            </a:r>
            <a:r>
              <a:rPr lang="zh-CN" altLang="en-US" sz="2600" smtClean="0"/>
              <a:t>阳</a:t>
            </a:r>
            <a:r>
              <a:rPr lang="en-US" altLang="zh-CN" sz="2600" smtClean="0"/>
              <a:t>"</a:t>
            </a:r>
            <a:r>
              <a:rPr lang="zh-CN" altLang="en-US" sz="2600" smtClean="0"/>
              <a:t>字的学生的姓名和学号。</a:t>
            </a:r>
          </a:p>
          <a:p>
            <a:pPr lvl="1" eaLnBrk="1" hangingPunct="1">
              <a:buFont typeface="Wingdings" pitchFamily="2" charset="2"/>
              <a:buNone/>
            </a:pPr>
            <a:r>
              <a:rPr lang="zh-CN" altLang="en-US" sz="2200" smtClean="0"/>
              <a:t>      </a:t>
            </a:r>
            <a:r>
              <a:rPr lang="en-US" altLang="zh-CN" sz="2200" smtClean="0"/>
              <a:t>SELECT Sname</a:t>
            </a:r>
            <a:r>
              <a:rPr lang="zh-CN" altLang="en-US" sz="2200" smtClean="0"/>
              <a:t>，</a:t>
            </a:r>
            <a:r>
              <a:rPr lang="en-US" altLang="zh-CN" sz="2200" smtClean="0"/>
              <a:t>Sno</a:t>
            </a:r>
          </a:p>
          <a:p>
            <a:pPr lvl="1" eaLnBrk="1" hangingPunct="1">
              <a:buFont typeface="Wingdings" pitchFamily="2" charset="2"/>
              <a:buNone/>
            </a:pPr>
            <a:r>
              <a:rPr lang="en-US" altLang="zh-CN" sz="2200" smtClean="0"/>
              <a:t>      FROM Student</a:t>
            </a:r>
          </a:p>
          <a:p>
            <a:pPr lvl="1" eaLnBrk="1" hangingPunct="1">
              <a:buFont typeface="Wingdings" pitchFamily="2" charset="2"/>
              <a:buNone/>
            </a:pPr>
            <a:r>
              <a:rPr lang="en-US" altLang="zh-CN" sz="2200" smtClean="0"/>
              <a:t>      WHERE Sname LIKE '_ _</a:t>
            </a:r>
            <a:r>
              <a:rPr lang="zh-CN" altLang="en-US" sz="2200" smtClean="0"/>
              <a:t>阳</a:t>
            </a:r>
            <a:r>
              <a:rPr lang="en-US" altLang="zh-CN" sz="2200" smtClean="0"/>
              <a:t>%'</a:t>
            </a:r>
            <a:r>
              <a:rPr lang="zh-CN" altLang="en-US" sz="2200" smtClean="0"/>
              <a:t>；</a:t>
            </a:r>
          </a:p>
          <a:p>
            <a:pPr eaLnBrk="1" hangingPunct="1">
              <a:buFont typeface="Wingdings" pitchFamily="2" charset="2"/>
              <a:buNone/>
            </a:pPr>
            <a:endParaRPr lang="en-US" altLang="zh-CN" sz="260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sz="3800" smtClean="0"/>
              <a:t>字符串匹配</a:t>
            </a:r>
            <a:r>
              <a:rPr lang="en-US" altLang="zh-CN" sz="3800" smtClean="0"/>
              <a:t>(</a:t>
            </a:r>
            <a:r>
              <a:rPr lang="zh-CN" altLang="en-US" sz="3800" smtClean="0"/>
              <a:t>续</a:t>
            </a:r>
            <a:r>
              <a:rPr lang="en-US" altLang="zh-CN" sz="3800" smtClean="0"/>
              <a:t>)</a:t>
            </a:r>
          </a:p>
        </p:txBody>
      </p:sp>
      <p:sp>
        <p:nvSpPr>
          <p:cNvPr id="99331" name="Rectangle 3"/>
          <p:cNvSpPr>
            <a:spLocks noGrp="1" noChangeArrowheads="1"/>
          </p:cNvSpPr>
          <p:nvPr>
            <p:ph type="body" idx="1"/>
          </p:nvPr>
        </p:nvSpPr>
        <p:spPr/>
        <p:txBody>
          <a:bodyPr/>
          <a:lstStyle/>
          <a:p>
            <a:pPr eaLnBrk="1" hangingPunct="1">
              <a:buFont typeface="Wingdings" pitchFamily="2" charset="2"/>
              <a:buNone/>
            </a:pPr>
            <a:r>
              <a:rPr lang="zh-CN" altLang="en-US" smtClean="0"/>
              <a:t>匹配模板为含通配符的字符串（续）</a:t>
            </a:r>
          </a:p>
          <a:p>
            <a:pPr eaLnBrk="1" hangingPunct="1">
              <a:buFont typeface="Wingdings" pitchFamily="2" charset="2"/>
              <a:buNone/>
            </a:pPr>
            <a:endParaRPr lang="zh-CN" altLang="en-US" sz="2600" smtClean="0"/>
          </a:p>
          <a:p>
            <a:pPr eaLnBrk="1" hangingPunct="1">
              <a:buFont typeface="Wingdings" pitchFamily="2" charset="2"/>
              <a:buNone/>
            </a:pPr>
            <a:r>
              <a:rPr lang="en-US" altLang="zh-CN" sz="2600" smtClean="0"/>
              <a:t>[</a:t>
            </a:r>
            <a:r>
              <a:rPr lang="zh-CN" altLang="en-US" sz="2600" smtClean="0"/>
              <a:t>例</a:t>
            </a:r>
            <a:r>
              <a:rPr lang="en-US" altLang="zh-CN" sz="2600" smtClean="0"/>
              <a:t>18]  </a:t>
            </a:r>
            <a:r>
              <a:rPr lang="zh-CN" altLang="en-US" sz="2600" smtClean="0"/>
              <a:t>查询所有不姓刘的学生姓名。</a:t>
            </a:r>
          </a:p>
          <a:p>
            <a:pPr lvl="1" eaLnBrk="1" hangingPunct="1">
              <a:buFont typeface="Wingdings" pitchFamily="2" charset="2"/>
              <a:buNone/>
            </a:pPr>
            <a:r>
              <a:rPr lang="zh-CN" altLang="en-US" sz="2200" smtClean="0"/>
              <a:t>      </a:t>
            </a:r>
            <a:r>
              <a:rPr lang="en-US" altLang="zh-CN" sz="2200" smtClean="0"/>
              <a:t>SELECT Sname</a:t>
            </a:r>
            <a:r>
              <a:rPr lang="zh-CN" altLang="en-US" sz="2200" smtClean="0"/>
              <a:t>，</a:t>
            </a:r>
            <a:r>
              <a:rPr lang="en-US" altLang="zh-CN" sz="2200" smtClean="0"/>
              <a:t>Sno</a:t>
            </a:r>
            <a:r>
              <a:rPr lang="zh-CN" altLang="en-US" sz="2200" smtClean="0"/>
              <a:t>，</a:t>
            </a:r>
            <a:r>
              <a:rPr lang="en-US" altLang="zh-CN" sz="2200" smtClean="0"/>
              <a:t>Ssex</a:t>
            </a:r>
          </a:p>
          <a:p>
            <a:pPr lvl="1" eaLnBrk="1" hangingPunct="1">
              <a:buFont typeface="Wingdings" pitchFamily="2" charset="2"/>
              <a:buNone/>
            </a:pPr>
            <a:r>
              <a:rPr lang="en-US" altLang="zh-CN" sz="2200" smtClean="0"/>
              <a:t>      FROM Student</a:t>
            </a:r>
          </a:p>
          <a:p>
            <a:pPr lvl="1" eaLnBrk="1" hangingPunct="1">
              <a:buFont typeface="Wingdings" pitchFamily="2" charset="2"/>
              <a:buNone/>
            </a:pPr>
            <a:r>
              <a:rPr lang="en-US" altLang="zh-CN" sz="2200" smtClean="0"/>
              <a:t>      WHERE Sname NOT LIKE '</a:t>
            </a:r>
            <a:r>
              <a:rPr lang="zh-CN" altLang="en-US" sz="2200" smtClean="0"/>
              <a:t>刘</a:t>
            </a:r>
            <a:r>
              <a:rPr lang="en-US" altLang="zh-CN" sz="2200" smtClean="0"/>
              <a:t>%'</a:t>
            </a:r>
            <a:r>
              <a:rPr lang="zh-CN" altLang="en-US" sz="2200" smtClean="0"/>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mtClean="0"/>
              <a:t>字符串匹配</a:t>
            </a:r>
            <a:r>
              <a:rPr lang="en-US" altLang="zh-CN" smtClean="0"/>
              <a:t>(</a:t>
            </a:r>
            <a:r>
              <a:rPr lang="zh-CN" altLang="en-US" smtClean="0"/>
              <a:t>续</a:t>
            </a:r>
            <a:r>
              <a:rPr lang="en-US" altLang="zh-CN" smtClean="0"/>
              <a:t>)</a:t>
            </a:r>
          </a:p>
        </p:txBody>
      </p:sp>
      <p:sp>
        <p:nvSpPr>
          <p:cNvPr id="100355" name="Rectangle 3"/>
          <p:cNvSpPr>
            <a:spLocks noGrp="1" noChangeArrowheads="1"/>
          </p:cNvSpPr>
          <p:nvPr>
            <p:ph type="body" idx="1"/>
          </p:nvPr>
        </p:nvSpPr>
        <p:spPr>
          <a:xfrm>
            <a:off x="990600" y="1524000"/>
            <a:ext cx="7772400" cy="4114800"/>
          </a:xfrm>
        </p:spPr>
        <p:txBody>
          <a:bodyPr/>
          <a:lstStyle/>
          <a:p>
            <a:pPr lvl="4" eaLnBrk="1" hangingPunct="1">
              <a:buFont typeface="Wingdings" pitchFamily="2" charset="2"/>
              <a:buNone/>
            </a:pPr>
            <a:endParaRPr lang="en-US" altLang="zh-CN" sz="2400" dirty="0" smtClean="0"/>
          </a:p>
          <a:p>
            <a:pPr lvl="1" eaLnBrk="1" hangingPunct="1">
              <a:lnSpc>
                <a:spcPct val="120000"/>
              </a:lnSpc>
            </a:pPr>
            <a:r>
              <a:rPr lang="en-US" altLang="zh-CN" dirty="0" smtClean="0"/>
              <a:t>ESCAPE </a:t>
            </a:r>
            <a:r>
              <a:rPr lang="zh-CN" altLang="en-US" dirty="0" smtClean="0"/>
              <a:t>短语：</a:t>
            </a:r>
          </a:p>
          <a:p>
            <a:pPr lvl="2" eaLnBrk="1" hangingPunct="1">
              <a:lnSpc>
                <a:spcPct val="120000"/>
              </a:lnSpc>
            </a:pPr>
            <a:r>
              <a:rPr lang="zh-CN" altLang="en-US" sz="2600" dirty="0" smtClean="0"/>
              <a:t>当用户要查询的字符串本身就含有 </a:t>
            </a:r>
            <a:r>
              <a:rPr lang="en-US" altLang="zh-CN" sz="2600" dirty="0" smtClean="0"/>
              <a:t>% </a:t>
            </a:r>
            <a:r>
              <a:rPr lang="zh-CN" altLang="en-US" sz="2600" dirty="0" smtClean="0"/>
              <a:t>或 </a:t>
            </a:r>
            <a:r>
              <a:rPr lang="en-US" altLang="zh-CN" sz="2600" dirty="0" smtClean="0"/>
              <a:t>_ </a:t>
            </a:r>
            <a:r>
              <a:rPr lang="zh-CN" altLang="en-US" sz="2600" dirty="0" smtClean="0"/>
              <a:t>时，要使用</a:t>
            </a:r>
            <a:r>
              <a:rPr lang="en-US" altLang="zh-CN" sz="2600" dirty="0" smtClean="0"/>
              <a:t>ESCAPE '&lt;</a:t>
            </a:r>
            <a:r>
              <a:rPr lang="zh-CN" altLang="en-US" sz="2600" dirty="0" smtClean="0"/>
              <a:t>换码字符</a:t>
            </a:r>
            <a:r>
              <a:rPr lang="en-US" altLang="zh-CN" sz="2600" dirty="0" smtClean="0"/>
              <a:t>&gt;' </a:t>
            </a:r>
            <a:r>
              <a:rPr lang="zh-CN" altLang="en-US" sz="2600" dirty="0" smtClean="0"/>
              <a:t>短语对通配符进行转义。</a:t>
            </a:r>
            <a:endParaRPr lang="en-US" altLang="zh-CN" sz="2600" dirty="0" smtClean="0"/>
          </a:p>
          <a:p>
            <a:pPr lvl="2" eaLnBrk="1" hangingPunct="1">
              <a:lnSpc>
                <a:spcPct val="120000"/>
              </a:lnSpc>
            </a:pPr>
            <a:r>
              <a:rPr lang="en-US" altLang="zh-CN" sz="2600" dirty="0" smtClean="0"/>
              <a:t>\+</a:t>
            </a:r>
            <a:r>
              <a:rPr lang="zh-CN" altLang="en-US" sz="2600" dirty="0" smtClean="0"/>
              <a:t>符合，进行转义，</a:t>
            </a:r>
            <a:r>
              <a:rPr lang="en-US" altLang="zh-CN" sz="2600" dirty="0" smtClean="0"/>
              <a:t>oracle ‘ </a:t>
            </a:r>
            <a:r>
              <a:rPr lang="zh-CN" altLang="en-US" sz="2600" dirty="0" smtClean="0"/>
              <a:t>用于转义</a:t>
            </a:r>
            <a:endParaRPr lang="zh-CN" altLang="en-US"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mtClean="0"/>
              <a:t>字符串匹配</a:t>
            </a:r>
            <a:r>
              <a:rPr lang="en-US" altLang="zh-CN" smtClean="0"/>
              <a:t>(</a:t>
            </a:r>
            <a:r>
              <a:rPr lang="zh-CN" altLang="en-US" smtClean="0"/>
              <a:t>续</a:t>
            </a:r>
            <a:r>
              <a:rPr lang="en-US" altLang="zh-CN" smtClean="0"/>
              <a:t>)</a:t>
            </a:r>
          </a:p>
        </p:txBody>
      </p:sp>
      <p:sp>
        <p:nvSpPr>
          <p:cNvPr id="101379" name="Rectangle 3"/>
          <p:cNvSpPr>
            <a:spLocks noGrp="1" noChangeArrowheads="1"/>
          </p:cNvSpPr>
          <p:nvPr>
            <p:ph type="body" idx="1"/>
          </p:nvPr>
        </p:nvSpPr>
        <p:spPr/>
        <p:txBody>
          <a:bodyPr/>
          <a:lstStyle/>
          <a:p>
            <a:pPr algn="ctr" eaLnBrk="1" hangingPunct="1">
              <a:buFont typeface="Wingdings" pitchFamily="2" charset="2"/>
              <a:buNone/>
            </a:pPr>
            <a:r>
              <a:rPr lang="zh-CN" altLang="en-US" sz="2600" smtClean="0"/>
              <a:t>例题：</a:t>
            </a:r>
            <a:r>
              <a:rPr lang="zh-CN" altLang="en-US" smtClean="0"/>
              <a:t> 使用换码字符将通配符转义为普通字符</a:t>
            </a:r>
            <a:endParaRPr lang="zh-CN" altLang="en-US" sz="3400" smtClean="0"/>
          </a:p>
          <a:p>
            <a:pPr eaLnBrk="1" hangingPunct="1">
              <a:buFont typeface="Wingdings" pitchFamily="2" charset="2"/>
              <a:buNone/>
            </a:pPr>
            <a:r>
              <a:rPr lang="zh-CN" altLang="en-US" sz="2600" smtClean="0"/>
              <a:t> </a:t>
            </a:r>
          </a:p>
          <a:p>
            <a:pPr eaLnBrk="1" hangingPunct="1">
              <a:buFont typeface="Wingdings" pitchFamily="2" charset="2"/>
              <a:buNone/>
            </a:pPr>
            <a:r>
              <a:rPr lang="zh-CN" altLang="en-US" sz="2600" smtClean="0"/>
              <a:t> </a:t>
            </a:r>
            <a:r>
              <a:rPr lang="en-US" altLang="zh-CN" sz="2600" smtClean="0"/>
              <a:t>[</a:t>
            </a:r>
            <a:r>
              <a:rPr lang="zh-CN" altLang="en-US" sz="2600" smtClean="0"/>
              <a:t>例</a:t>
            </a:r>
            <a:r>
              <a:rPr lang="en-US" altLang="zh-CN" sz="2600" smtClean="0"/>
              <a:t>19]  </a:t>
            </a:r>
            <a:r>
              <a:rPr lang="zh-CN" altLang="en-US" sz="2600" smtClean="0"/>
              <a:t>查询</a:t>
            </a:r>
            <a:r>
              <a:rPr lang="en-US" altLang="zh-CN" sz="2600" smtClean="0"/>
              <a:t>DB_Design</a:t>
            </a:r>
            <a:r>
              <a:rPr lang="zh-CN" altLang="en-US" sz="2600" smtClean="0"/>
              <a:t>课程的课程号和学分。</a:t>
            </a:r>
          </a:p>
          <a:p>
            <a:pPr eaLnBrk="1" hangingPunct="1">
              <a:buFont typeface="Wingdings" pitchFamily="2" charset="2"/>
              <a:buNone/>
            </a:pPr>
            <a:r>
              <a:rPr lang="zh-CN" altLang="en-US" sz="2600" smtClean="0"/>
              <a:t>      </a:t>
            </a:r>
            <a:r>
              <a:rPr lang="en-US" altLang="zh-CN" sz="2600" smtClean="0"/>
              <a:t>SELECT Cno</a:t>
            </a:r>
            <a:r>
              <a:rPr lang="zh-CN" altLang="en-US" sz="2600" smtClean="0"/>
              <a:t>，</a:t>
            </a:r>
            <a:r>
              <a:rPr lang="en-US" altLang="zh-CN" sz="2600" smtClean="0"/>
              <a:t>Ccredit</a:t>
            </a:r>
          </a:p>
          <a:p>
            <a:pPr eaLnBrk="1" hangingPunct="1">
              <a:buFont typeface="Wingdings" pitchFamily="2" charset="2"/>
              <a:buNone/>
            </a:pPr>
            <a:r>
              <a:rPr lang="en-US" altLang="zh-CN" sz="2600" smtClean="0"/>
              <a:t>      FROM Course</a:t>
            </a:r>
          </a:p>
          <a:p>
            <a:pPr eaLnBrk="1" hangingPunct="1">
              <a:buFont typeface="Wingdings" pitchFamily="2" charset="2"/>
              <a:buNone/>
            </a:pPr>
            <a:r>
              <a:rPr lang="en-US" altLang="zh-CN" sz="2600" smtClean="0"/>
              <a:t>      WHERE Cname LIKE 'DB_Design'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mtClean="0"/>
              <a:t>字符串匹配</a:t>
            </a:r>
            <a:r>
              <a:rPr lang="en-US" altLang="zh-CN" smtClean="0"/>
              <a:t>(</a:t>
            </a:r>
            <a:r>
              <a:rPr lang="zh-CN" altLang="en-US" smtClean="0"/>
              <a:t>续</a:t>
            </a:r>
            <a:r>
              <a:rPr lang="en-US" altLang="zh-CN" smtClean="0"/>
              <a:t>)</a:t>
            </a:r>
          </a:p>
        </p:txBody>
      </p:sp>
      <p:sp>
        <p:nvSpPr>
          <p:cNvPr id="102403" name="Rectangle 3"/>
          <p:cNvSpPr>
            <a:spLocks noGrp="1" noChangeArrowheads="1"/>
          </p:cNvSpPr>
          <p:nvPr>
            <p:ph type="body" idx="1"/>
          </p:nvPr>
        </p:nvSpPr>
        <p:spPr/>
        <p:txBody>
          <a:bodyPr/>
          <a:lstStyle/>
          <a:p>
            <a:pPr eaLnBrk="1" hangingPunct="1">
              <a:buFont typeface="Wingdings" pitchFamily="2" charset="2"/>
              <a:buNone/>
            </a:pPr>
            <a:r>
              <a:rPr lang="zh-CN" altLang="en-US" dirty="0" smtClean="0"/>
              <a:t>使用换码字符将通配符转义为普通字符</a:t>
            </a:r>
            <a:r>
              <a:rPr lang="en-US" altLang="zh-CN" dirty="0" smtClean="0"/>
              <a:t>(</a:t>
            </a:r>
            <a:r>
              <a:rPr lang="zh-CN" altLang="en-US" dirty="0" smtClean="0"/>
              <a:t>续</a:t>
            </a:r>
            <a:r>
              <a:rPr lang="en-US" altLang="zh-CN" dirty="0" smtClean="0"/>
              <a:t>)</a:t>
            </a:r>
            <a:endParaRPr lang="en-US" altLang="zh-CN" sz="3400" dirty="0" smtClean="0"/>
          </a:p>
          <a:p>
            <a:pPr eaLnBrk="1" hangingPunct="1">
              <a:buFont typeface="Wingdings" pitchFamily="2" charset="2"/>
              <a:buNone/>
            </a:pPr>
            <a:r>
              <a:rPr lang="en-US" altLang="zh-CN" sz="2600" dirty="0" smtClean="0"/>
              <a:t> </a:t>
            </a:r>
          </a:p>
          <a:p>
            <a:pPr eaLnBrk="1" hangingPunct="1">
              <a:buFont typeface="Wingdings" pitchFamily="2" charset="2"/>
              <a:buNone/>
            </a:pPr>
            <a:r>
              <a:rPr lang="en-US" altLang="zh-CN" sz="2600" dirty="0" smtClean="0"/>
              <a:t> [</a:t>
            </a:r>
            <a:r>
              <a:rPr lang="zh-CN" altLang="en-US" sz="2600" dirty="0" smtClean="0"/>
              <a:t>例</a:t>
            </a:r>
            <a:r>
              <a:rPr lang="en-US" altLang="zh-CN" sz="2600" dirty="0" smtClean="0"/>
              <a:t>19]  (</a:t>
            </a:r>
            <a:r>
              <a:rPr lang="zh-CN" altLang="en-US" sz="2600" dirty="0" smtClean="0"/>
              <a:t>续</a:t>
            </a:r>
            <a:r>
              <a:rPr lang="en-US" altLang="zh-CN" sz="2600" dirty="0" smtClean="0"/>
              <a:t>)</a:t>
            </a:r>
          </a:p>
          <a:p>
            <a:pPr eaLnBrk="1" hangingPunct="1">
              <a:buFont typeface="Wingdings" pitchFamily="2" charset="2"/>
              <a:buNone/>
            </a:pPr>
            <a:r>
              <a:rPr lang="en-US" altLang="zh-CN" sz="2600" dirty="0" smtClean="0"/>
              <a:t>      SELECT </a:t>
            </a:r>
            <a:r>
              <a:rPr lang="en-US" altLang="zh-CN" sz="2600" dirty="0" err="1" smtClean="0"/>
              <a:t>Cno</a:t>
            </a:r>
            <a:r>
              <a:rPr lang="zh-CN" altLang="en-US" sz="2600" dirty="0" smtClean="0"/>
              <a:t>，</a:t>
            </a:r>
            <a:r>
              <a:rPr lang="en-US" altLang="zh-CN" sz="2600" dirty="0" err="1" smtClean="0"/>
              <a:t>Ccredit</a:t>
            </a:r>
            <a:endParaRPr lang="en-US" altLang="zh-CN" sz="2600" dirty="0" smtClean="0"/>
          </a:p>
          <a:p>
            <a:pPr eaLnBrk="1" hangingPunct="1">
              <a:buFont typeface="Wingdings" pitchFamily="2" charset="2"/>
              <a:buNone/>
            </a:pPr>
            <a:r>
              <a:rPr lang="en-US" altLang="zh-CN" sz="2600" dirty="0" smtClean="0"/>
              <a:t>      FROM Course</a:t>
            </a:r>
          </a:p>
          <a:p>
            <a:pPr eaLnBrk="1" hangingPunct="1">
              <a:buFont typeface="Wingdings" pitchFamily="2" charset="2"/>
              <a:buNone/>
            </a:pPr>
            <a:r>
              <a:rPr lang="en-US" altLang="zh-CN" sz="2600" dirty="0" smtClean="0"/>
              <a:t>      WHERE </a:t>
            </a:r>
            <a:r>
              <a:rPr lang="en-US" altLang="zh-CN" sz="2600" dirty="0" err="1" smtClean="0"/>
              <a:t>Cname</a:t>
            </a:r>
            <a:r>
              <a:rPr lang="en-US" altLang="zh-CN" sz="2600" dirty="0" smtClean="0"/>
              <a:t> LIKE 'DB\_Design'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字符串匹配</a:t>
            </a:r>
            <a:r>
              <a:rPr lang="en-US" altLang="zh-CN" smtClean="0"/>
              <a:t>(</a:t>
            </a:r>
            <a:r>
              <a:rPr lang="zh-CN" altLang="en-US" smtClean="0"/>
              <a:t>续</a:t>
            </a:r>
            <a:r>
              <a:rPr lang="en-US" altLang="zh-CN" smtClean="0"/>
              <a:t>)</a:t>
            </a:r>
          </a:p>
        </p:txBody>
      </p:sp>
      <p:sp>
        <p:nvSpPr>
          <p:cNvPr id="103427" name="Rectangle 3"/>
          <p:cNvSpPr>
            <a:spLocks noGrp="1" noChangeArrowheads="1"/>
          </p:cNvSpPr>
          <p:nvPr>
            <p:ph type="body" idx="1"/>
          </p:nvPr>
        </p:nvSpPr>
        <p:spPr/>
        <p:txBody>
          <a:bodyPr/>
          <a:lstStyle/>
          <a:p>
            <a:pPr eaLnBrk="1" hangingPunct="1">
              <a:buFont typeface="Wingdings" pitchFamily="2" charset="2"/>
              <a:buNone/>
            </a:pPr>
            <a:r>
              <a:rPr lang="zh-CN" altLang="en-US" dirty="0" smtClean="0"/>
              <a:t>使用换码字符将通配符转义为普通字符</a:t>
            </a:r>
            <a:r>
              <a:rPr lang="en-US" altLang="zh-CN" dirty="0" smtClean="0"/>
              <a:t>(</a:t>
            </a:r>
            <a:r>
              <a:rPr lang="zh-CN" altLang="en-US" dirty="0" smtClean="0"/>
              <a:t>续</a:t>
            </a:r>
            <a:r>
              <a:rPr lang="en-US" altLang="zh-CN" dirty="0" smtClean="0"/>
              <a:t>)</a:t>
            </a:r>
            <a:endParaRPr lang="en-US" altLang="zh-CN" sz="3400" dirty="0" smtClean="0"/>
          </a:p>
          <a:p>
            <a:pPr eaLnBrk="1" hangingPunct="1">
              <a:buFont typeface="Wingdings" pitchFamily="2" charset="2"/>
              <a:buNone/>
            </a:pPr>
            <a:endParaRPr lang="en-US" altLang="zh-CN" sz="2100" dirty="0" smtClean="0"/>
          </a:p>
          <a:p>
            <a:pPr eaLnBrk="1" hangingPunct="1">
              <a:buFont typeface="Wingdings" pitchFamily="2" charset="2"/>
              <a:buNone/>
            </a:pPr>
            <a:r>
              <a:rPr lang="en-US" altLang="zh-CN" sz="2600" dirty="0" smtClean="0"/>
              <a:t>[</a:t>
            </a:r>
            <a:r>
              <a:rPr lang="zh-CN" altLang="en-US" sz="2600" dirty="0" smtClean="0"/>
              <a:t>例</a:t>
            </a:r>
            <a:r>
              <a:rPr lang="en-US" altLang="zh-CN" sz="2600" dirty="0" smtClean="0"/>
              <a:t>20]  </a:t>
            </a:r>
            <a:r>
              <a:rPr lang="zh-CN" altLang="en-US" sz="2600" dirty="0" smtClean="0"/>
              <a:t>查询以</a:t>
            </a:r>
            <a:r>
              <a:rPr lang="en-US" altLang="zh-CN" sz="2600" dirty="0" smtClean="0"/>
              <a:t>"DB_"</a:t>
            </a:r>
            <a:r>
              <a:rPr lang="zh-CN" altLang="en-US" sz="2600" dirty="0" smtClean="0"/>
              <a:t>开头，且倒数第</a:t>
            </a:r>
            <a:r>
              <a:rPr lang="en-US" altLang="zh-CN" sz="2600" dirty="0" smtClean="0"/>
              <a:t>3</a:t>
            </a:r>
            <a:r>
              <a:rPr lang="zh-CN" altLang="en-US" sz="2600" dirty="0" smtClean="0"/>
              <a:t>个字符为 </a:t>
            </a:r>
            <a:r>
              <a:rPr lang="en-US" altLang="zh-CN" sz="2600" dirty="0" err="1" smtClean="0"/>
              <a:t>i</a:t>
            </a:r>
            <a:r>
              <a:rPr lang="zh-CN" altLang="en-US" sz="2600" dirty="0" smtClean="0"/>
              <a:t>的课程的详细情况。</a:t>
            </a:r>
          </a:p>
          <a:p>
            <a:pPr eaLnBrk="1" hangingPunct="1">
              <a:buFont typeface="Wingdings" pitchFamily="2" charset="2"/>
              <a:buNone/>
            </a:pPr>
            <a:r>
              <a:rPr lang="zh-CN" altLang="en-US" sz="2100" dirty="0" smtClean="0"/>
              <a:t>      </a:t>
            </a:r>
            <a:r>
              <a:rPr lang="en-US" altLang="zh-CN" sz="2100" dirty="0" smtClean="0"/>
              <a:t>SELECT  *</a:t>
            </a:r>
          </a:p>
          <a:p>
            <a:pPr eaLnBrk="1" hangingPunct="1">
              <a:buFont typeface="Wingdings" pitchFamily="2" charset="2"/>
              <a:buNone/>
            </a:pPr>
            <a:r>
              <a:rPr lang="en-US" altLang="zh-CN" sz="2100" dirty="0" smtClean="0"/>
              <a:t>      FROM   Course</a:t>
            </a:r>
          </a:p>
          <a:p>
            <a:pPr eaLnBrk="1" hangingPunct="1">
              <a:buFont typeface="Wingdings" pitchFamily="2" charset="2"/>
              <a:buNone/>
            </a:pPr>
            <a:r>
              <a:rPr lang="en-US" altLang="zh-CN" sz="2100" dirty="0" smtClean="0"/>
              <a:t>      WHERE  </a:t>
            </a:r>
            <a:r>
              <a:rPr lang="en-US" altLang="zh-CN" sz="2100" dirty="0" err="1" smtClean="0"/>
              <a:t>Cname</a:t>
            </a:r>
            <a:r>
              <a:rPr lang="en-US" altLang="zh-CN" sz="2100" dirty="0" smtClean="0"/>
              <a:t> LIKE  'DB\_%</a:t>
            </a:r>
            <a:r>
              <a:rPr lang="en-US" altLang="zh-CN" sz="2100" dirty="0" err="1" smtClean="0"/>
              <a:t>i</a:t>
            </a:r>
            <a:r>
              <a:rPr lang="en-US" altLang="zh-CN" sz="2100" dirty="0" smtClean="0"/>
              <a:t>_ _' </a:t>
            </a:r>
            <a:r>
              <a:rPr lang="zh-CN" altLang="en-US" sz="210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8026</TotalTime>
  <Words>14619</Words>
  <Application>Microsoft Office PowerPoint</Application>
  <PresentationFormat>全屏显示(4:3)</PresentationFormat>
  <Paragraphs>2895</Paragraphs>
  <Slides>352</Slides>
  <Notes>351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352</vt:i4>
      </vt:variant>
    </vt:vector>
  </HeadingPairs>
  <TitlesOfParts>
    <vt:vector size="363" baseType="lpstr">
      <vt:lpstr>黑体</vt:lpstr>
      <vt:lpstr>宋体</vt:lpstr>
      <vt:lpstr>Arial</vt:lpstr>
      <vt:lpstr>Courier New</vt:lpstr>
      <vt:lpstr>Garamond</vt:lpstr>
      <vt:lpstr>Symbol</vt:lpstr>
      <vt:lpstr>Times New Roman</vt:lpstr>
      <vt:lpstr>Wingdings</vt:lpstr>
      <vt:lpstr>Edge</vt:lpstr>
      <vt:lpstr>文档</vt:lpstr>
      <vt:lpstr>图片</vt:lpstr>
      <vt:lpstr>SQL 语言 </vt:lpstr>
      <vt:lpstr>第3章  关系数据库标准语言SQL</vt:lpstr>
      <vt:lpstr>关系数据库标准语言SQL(续)</vt:lpstr>
      <vt:lpstr>关系数据库标准语言SQL(续)</vt:lpstr>
      <vt:lpstr>第3章  关系数据库标准语言SQL</vt:lpstr>
      <vt:lpstr>3.1  SQL  概  述 </vt:lpstr>
      <vt:lpstr>3.1  SQL  概  述 </vt:lpstr>
      <vt:lpstr> 3.1.1 SQL的特点</vt:lpstr>
      <vt:lpstr>⒈ 综合统一</vt:lpstr>
      <vt:lpstr>2. 高度非过程化</vt:lpstr>
      <vt:lpstr>3. 面向集合的操作方式 </vt:lpstr>
      <vt:lpstr>4. 同一种语法结构提供两种使用方式</vt:lpstr>
      <vt:lpstr>5. 语言简捷，易学易用</vt:lpstr>
      <vt:lpstr>3.1  SQL  概  述 </vt:lpstr>
      <vt:lpstr>3.1.2  SQL语言的基本概念 </vt:lpstr>
      <vt:lpstr>SQL语言的基本概念（续） </vt:lpstr>
      <vt:lpstr>第3章  关系数据库标准语言SQL</vt:lpstr>
      <vt:lpstr>数据定义概述</vt:lpstr>
      <vt:lpstr>数据定义概述(续)</vt:lpstr>
      <vt:lpstr>数据定义概述(续) </vt:lpstr>
      <vt:lpstr>3.2  数 据 定 义 </vt:lpstr>
      <vt:lpstr>3.2  数 据 定 义 </vt:lpstr>
      <vt:lpstr>3.2.1  定义、删除与修改基本表</vt:lpstr>
      <vt:lpstr>一、定义基本表</vt:lpstr>
      <vt:lpstr>定义基本表（续）</vt:lpstr>
      <vt:lpstr>定义基本表（续）</vt:lpstr>
      <vt:lpstr>定义基本表（续）</vt:lpstr>
      <vt:lpstr>定义基本表（续）</vt:lpstr>
      <vt:lpstr>定义基本表（续）</vt:lpstr>
      <vt:lpstr>定义基本表（续）</vt:lpstr>
      <vt:lpstr>定义基本表（续）</vt:lpstr>
      <vt:lpstr>定义基本表（续）</vt:lpstr>
      <vt:lpstr>定义基本表（续）</vt:lpstr>
      <vt:lpstr>定义基本表（续）</vt:lpstr>
      <vt:lpstr>例题 </vt:lpstr>
      <vt:lpstr>例题（续） </vt:lpstr>
      <vt:lpstr>例题 （续）</vt:lpstr>
      <vt:lpstr>二、修改基本表</vt:lpstr>
      <vt:lpstr>二、修改基本表</vt:lpstr>
      <vt:lpstr>例题 </vt:lpstr>
      <vt:lpstr>例题 </vt:lpstr>
      <vt:lpstr>例题 </vt:lpstr>
      <vt:lpstr>三、删除基本表 </vt:lpstr>
      <vt:lpstr>例题</vt:lpstr>
      <vt:lpstr>3.2  数 据 定 义 </vt:lpstr>
      <vt:lpstr>3.2.2  建立与删除索引 </vt:lpstr>
      <vt:lpstr>一、建立索引 </vt:lpstr>
      <vt:lpstr>建立索引 （续）</vt:lpstr>
      <vt:lpstr>建立索引 （续）</vt:lpstr>
      <vt:lpstr>建立索引 （续）</vt:lpstr>
      <vt:lpstr>例题 </vt:lpstr>
      <vt:lpstr>二、删除索引 </vt:lpstr>
      <vt:lpstr>例题 </vt:lpstr>
      <vt:lpstr>第3章  关系数据库标准语言SQL</vt:lpstr>
      <vt:lpstr>3.3  查    询 </vt:lpstr>
      <vt:lpstr>查询（续）</vt:lpstr>
      <vt:lpstr>语句格式</vt:lpstr>
      <vt:lpstr>示例数据库 </vt:lpstr>
      <vt:lpstr>3.3  查    询 </vt:lpstr>
      <vt:lpstr>3.3.1  单表查询 </vt:lpstr>
      <vt:lpstr>一、选择表中的若干列 </vt:lpstr>
      <vt:lpstr>1. 查询指定列</vt:lpstr>
      <vt:lpstr>例题 </vt:lpstr>
      <vt:lpstr>2. 查询全部列 </vt:lpstr>
      <vt:lpstr>例题</vt:lpstr>
      <vt:lpstr>3. 查询经过计算的值 </vt:lpstr>
      <vt:lpstr>例题</vt:lpstr>
      <vt:lpstr>例题（续）</vt:lpstr>
      <vt:lpstr>例题（续）</vt:lpstr>
      <vt:lpstr>例题（续）</vt:lpstr>
      <vt:lpstr>二、选择表中的若干元组 </vt:lpstr>
      <vt:lpstr>1. 消除取值重复的行 </vt:lpstr>
      <vt:lpstr>例题 </vt:lpstr>
      <vt:lpstr>例题（续）</vt:lpstr>
      <vt:lpstr>例题（续）</vt:lpstr>
      <vt:lpstr>例题（续）</vt:lpstr>
      <vt:lpstr>2. 查询满足条件的元组 </vt:lpstr>
      <vt:lpstr>查询满足条件的元组 （续）</vt:lpstr>
      <vt:lpstr>(1) 比较大小 </vt:lpstr>
      <vt:lpstr>例题</vt:lpstr>
      <vt:lpstr>例题</vt:lpstr>
      <vt:lpstr>例题（续）</vt:lpstr>
      <vt:lpstr>(2) 确定范围 </vt:lpstr>
      <vt:lpstr>例题</vt:lpstr>
      <vt:lpstr>例题（续）</vt:lpstr>
      <vt:lpstr>(3) 确定集合</vt:lpstr>
      <vt:lpstr>例题</vt:lpstr>
      <vt:lpstr>例题</vt:lpstr>
      <vt:lpstr>(4) 字符串匹配</vt:lpstr>
      <vt:lpstr>字符串匹配(续)</vt:lpstr>
      <vt:lpstr>字符串匹配(续)</vt:lpstr>
      <vt:lpstr>字符串匹配(续)</vt:lpstr>
      <vt:lpstr>字符串匹配(续)</vt:lpstr>
      <vt:lpstr>字符串匹配(续)</vt:lpstr>
      <vt:lpstr>字符串匹配(续)</vt:lpstr>
      <vt:lpstr>字符串匹配(续)</vt:lpstr>
      <vt:lpstr>字符串匹配(续)</vt:lpstr>
      <vt:lpstr>字符串匹配(续)</vt:lpstr>
      <vt:lpstr>字符串匹配(续)</vt:lpstr>
      <vt:lpstr>(5) 涉及空值的查询</vt:lpstr>
      <vt:lpstr>例题</vt:lpstr>
      <vt:lpstr>例题(续) </vt:lpstr>
      <vt:lpstr>(6) 多重条件查询</vt:lpstr>
      <vt:lpstr>例题</vt:lpstr>
      <vt:lpstr>例题（续）</vt:lpstr>
      <vt:lpstr>例题（续）</vt:lpstr>
      <vt:lpstr>三、对查询结果排序 </vt:lpstr>
      <vt:lpstr>对查询结果排序（续） </vt:lpstr>
      <vt:lpstr>对查询结果排序（续） </vt:lpstr>
      <vt:lpstr>对查询结果排序（续） </vt:lpstr>
      <vt:lpstr>四、使用集函数 </vt:lpstr>
      <vt:lpstr>使用集函数（续） </vt:lpstr>
      <vt:lpstr>使用集函数 （续）</vt:lpstr>
      <vt:lpstr>使用集函数 （续）</vt:lpstr>
      <vt:lpstr>五、对查询结果分组 </vt:lpstr>
      <vt:lpstr>对查询结果分组 （续）</vt:lpstr>
      <vt:lpstr>例题</vt:lpstr>
      <vt:lpstr>例题</vt:lpstr>
      <vt:lpstr>对查询结果分组 （续）</vt:lpstr>
      <vt:lpstr>例题</vt:lpstr>
      <vt:lpstr>例题</vt:lpstr>
      <vt:lpstr>3.3  查    询 </vt:lpstr>
      <vt:lpstr>3.3.2  连接查询 </vt:lpstr>
      <vt:lpstr>连接查询 （续）</vt:lpstr>
      <vt:lpstr>连接查询 （续）</vt:lpstr>
      <vt:lpstr>连接查询 （续）</vt:lpstr>
      <vt:lpstr>连接查询 （续）</vt:lpstr>
      <vt:lpstr>连接查询 （续）</vt:lpstr>
      <vt:lpstr>B+树索引结构</vt:lpstr>
      <vt:lpstr>连接查询 （续）</vt:lpstr>
      <vt:lpstr>连接查询 （续）</vt:lpstr>
      <vt:lpstr>一、广义笛卡尔积 </vt:lpstr>
      <vt:lpstr>二、等值与非等值连接查询 </vt:lpstr>
      <vt:lpstr>二、等值与非等值连接查询 </vt:lpstr>
      <vt:lpstr>等值与非等值连接查询（续） </vt:lpstr>
      <vt:lpstr>等值与非等值连接查询（续） </vt:lpstr>
      <vt:lpstr>等值与非等值连接查询（续） </vt:lpstr>
      <vt:lpstr>等值与非等值连接查询（续） </vt:lpstr>
      <vt:lpstr>等值与非等值连接查询（续）</vt:lpstr>
      <vt:lpstr>等值与非等值连接查询（续）</vt:lpstr>
      <vt:lpstr>三、自身连接 </vt:lpstr>
      <vt:lpstr>自身连接（续）</vt:lpstr>
      <vt:lpstr>自身连接（续）</vt:lpstr>
      <vt:lpstr>自身连接（续）</vt:lpstr>
      <vt:lpstr>自身连接（续）</vt:lpstr>
      <vt:lpstr>四、外连接（Outer Join） </vt:lpstr>
      <vt:lpstr>外连接（续） </vt:lpstr>
      <vt:lpstr>外连接（续） </vt:lpstr>
      <vt:lpstr>外连接（续） </vt:lpstr>
      <vt:lpstr>外连接（续） </vt:lpstr>
      <vt:lpstr>五、复合条件连接</vt:lpstr>
      <vt:lpstr>复合条件连接（续）</vt:lpstr>
      <vt:lpstr>复合条件连接（续）</vt:lpstr>
      <vt:lpstr>3.3  查    询 </vt:lpstr>
      <vt:lpstr>3.3.3  嵌套查询</vt:lpstr>
      <vt:lpstr>嵌套查询(续)</vt:lpstr>
      <vt:lpstr>嵌套查询(续)</vt:lpstr>
      <vt:lpstr>嵌套查询(续)</vt:lpstr>
      <vt:lpstr>嵌套查询(续)</vt:lpstr>
      <vt:lpstr>嵌套查询(续)</vt:lpstr>
      <vt:lpstr>嵌套查询(续)</vt:lpstr>
      <vt:lpstr>嵌套查询(续)</vt:lpstr>
      <vt:lpstr>一、带有IN谓词的子查询</vt:lpstr>
      <vt:lpstr>带有IN谓词的子查询（续）</vt:lpstr>
      <vt:lpstr>带有IN谓词的子查询（续）</vt:lpstr>
      <vt:lpstr>带有IN谓词的子查询（续）</vt:lpstr>
      <vt:lpstr>带有IN谓词的子查询（续）</vt:lpstr>
      <vt:lpstr>带有IN谓词的子查询（续）</vt:lpstr>
      <vt:lpstr>带有IN谓词的子查询（续）</vt:lpstr>
      <vt:lpstr>带有IN谓词的子查询（续）</vt:lpstr>
      <vt:lpstr>二、带有比较运算符的子查询</vt:lpstr>
      <vt:lpstr>带有比较运算符的子查询（续）</vt:lpstr>
      <vt:lpstr>带有比较运算符的子查询（续）</vt:lpstr>
      <vt:lpstr>三、带有ANY或ALL谓词的子查询</vt:lpstr>
      <vt:lpstr>带有ANY或ALL谓词的子查询（续）</vt:lpstr>
      <vt:lpstr>带有ANY或ALL谓词的子查询（续）</vt:lpstr>
      <vt:lpstr>带有ANY或ALL谓词的子查询（续）</vt:lpstr>
      <vt:lpstr>带有ANY或ALL谓词的子查询（续）</vt:lpstr>
      <vt:lpstr>带有ANY或ALL谓词的子查询（续）</vt:lpstr>
      <vt:lpstr>带有ANY或ALL谓词的子查询（续）</vt:lpstr>
      <vt:lpstr>带有ANY或ALL谓词的子查询（续）</vt:lpstr>
      <vt:lpstr>带有ANY或ALL谓词的子查询（续）</vt:lpstr>
      <vt:lpstr>四、带有EXISTS谓词的子查询</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lpstr>3.3  查    询 </vt:lpstr>
      <vt:lpstr>3.3.4  集合查询</vt:lpstr>
      <vt:lpstr>1． 并操作</vt:lpstr>
      <vt:lpstr>并操作（续）</vt:lpstr>
      <vt:lpstr>并操作（续）</vt:lpstr>
      <vt:lpstr>并操作（续）</vt:lpstr>
      <vt:lpstr>并操作（续）</vt:lpstr>
      <vt:lpstr>并操作（续）</vt:lpstr>
      <vt:lpstr>2． 交操作</vt:lpstr>
      <vt:lpstr>2． 交操作</vt:lpstr>
      <vt:lpstr>交操作（续）</vt:lpstr>
      <vt:lpstr>交操作（续）</vt:lpstr>
      <vt:lpstr>3． 差操作</vt:lpstr>
      <vt:lpstr>3． 差操作</vt:lpstr>
      <vt:lpstr>差操作（续）</vt:lpstr>
      <vt:lpstr>4. 对集合操作结果的排序</vt:lpstr>
      <vt:lpstr>对集合操作结果的排序（续）</vt:lpstr>
      <vt:lpstr>对集合操作结果的排序（续）</vt:lpstr>
      <vt:lpstr>对集合操作结果的排序（续）</vt:lpstr>
      <vt:lpstr>3.3  查    询 </vt:lpstr>
      <vt:lpstr>3.3.5 小结</vt:lpstr>
      <vt:lpstr>小结（续）</vt:lpstr>
      <vt:lpstr>小结（续）</vt:lpstr>
      <vt:lpstr>小结（续）</vt:lpstr>
      <vt:lpstr>小结（续）</vt:lpstr>
      <vt:lpstr>小结（续）</vt:lpstr>
      <vt:lpstr>小结（续）</vt:lpstr>
      <vt:lpstr>小结（续）</vt:lpstr>
      <vt:lpstr>第3章  关系数据库标准语言SQL</vt:lpstr>
      <vt:lpstr>3.4  数 据 更 新 </vt:lpstr>
      <vt:lpstr>3.4  数 据 更 新 </vt:lpstr>
      <vt:lpstr>3.4.1  插入数据</vt:lpstr>
      <vt:lpstr>1. 插入单个元组</vt:lpstr>
      <vt:lpstr>插入单个元组（续）</vt:lpstr>
      <vt:lpstr>插入单个元组（续）</vt:lpstr>
      <vt:lpstr>插入单个元组（续）</vt:lpstr>
      <vt:lpstr>插入单个元组（续）</vt:lpstr>
      <vt:lpstr>2. 插入子查询结果</vt:lpstr>
      <vt:lpstr>插入子查询结果（续）</vt:lpstr>
      <vt:lpstr>插入子查询结果（续）</vt:lpstr>
      <vt:lpstr>插入子查询结果（续）</vt:lpstr>
      <vt:lpstr>插入子查询结果（续）</vt:lpstr>
      <vt:lpstr>3.4  数 据 更 新 </vt:lpstr>
      <vt:lpstr>3.4.2  修改数据</vt:lpstr>
      <vt:lpstr>修改数据（续）</vt:lpstr>
      <vt:lpstr>修改数据（续）</vt:lpstr>
      <vt:lpstr>修改数据（续）</vt:lpstr>
      <vt:lpstr>1. 修改某一个元组的值</vt:lpstr>
      <vt:lpstr>2. 修改多个元组的值</vt:lpstr>
      <vt:lpstr>修改多个元组的值(续)</vt:lpstr>
      <vt:lpstr>3. 带子查询的修改语句</vt:lpstr>
      <vt:lpstr>带子查询的修改语句（续）</vt:lpstr>
      <vt:lpstr>3.4  数 据 更 新 </vt:lpstr>
      <vt:lpstr>3.4.3  删除数据</vt:lpstr>
      <vt:lpstr>删除数据(续)</vt:lpstr>
      <vt:lpstr>删除数据（续）</vt:lpstr>
      <vt:lpstr>1. 删除某一个元组的值</vt:lpstr>
      <vt:lpstr>2. 删除多个元组的值</vt:lpstr>
      <vt:lpstr>3. 带子查询的删除语句</vt:lpstr>
      <vt:lpstr>带子查询的删除语句（续）</vt:lpstr>
      <vt:lpstr>第5章  关系数据库标准语言SQL</vt:lpstr>
      <vt:lpstr>3.5  视    图</vt:lpstr>
      <vt:lpstr>3.5  视    图</vt:lpstr>
      <vt:lpstr>3.5  视    图</vt:lpstr>
      <vt:lpstr>3.5.1  定义视图</vt:lpstr>
      <vt:lpstr>1. 建立视图</vt:lpstr>
      <vt:lpstr> 建立视图（续）</vt:lpstr>
      <vt:lpstr> 建立视图（续）</vt:lpstr>
      <vt:lpstr> 建立视图（续）</vt:lpstr>
      <vt:lpstr> 建立视图（续）</vt:lpstr>
      <vt:lpstr> 建立视图（续）</vt:lpstr>
      <vt:lpstr> 建立视图（续）</vt:lpstr>
      <vt:lpstr> 建立视图（续）</vt:lpstr>
      <vt:lpstr> 建立视图（续）</vt:lpstr>
      <vt:lpstr> 建立视图（续）</vt:lpstr>
      <vt:lpstr> 建立视图（续）</vt:lpstr>
      <vt:lpstr> 建立视图（续）</vt:lpstr>
      <vt:lpstr> 建立视图（续）</vt:lpstr>
      <vt:lpstr> 建立视图（续）</vt:lpstr>
      <vt:lpstr> 建立视图（续）</vt:lpstr>
      <vt:lpstr> 建立视图（续）</vt:lpstr>
      <vt:lpstr> 建立视图（续）</vt:lpstr>
      <vt:lpstr> 建立视图（续）</vt:lpstr>
      <vt:lpstr> 建立视图（续）</vt:lpstr>
      <vt:lpstr>2. 删除视图</vt:lpstr>
      <vt:lpstr>删除视图(续）</vt:lpstr>
      <vt:lpstr>视    图</vt:lpstr>
      <vt:lpstr>查询视图</vt:lpstr>
      <vt:lpstr>查询视图（续）</vt:lpstr>
      <vt:lpstr>查询视图（续）</vt:lpstr>
      <vt:lpstr>查询视图（续）</vt:lpstr>
      <vt:lpstr>PowerPoint 演示文稿</vt:lpstr>
      <vt:lpstr>查询视图（续）</vt:lpstr>
      <vt:lpstr>查询视图（续）</vt:lpstr>
      <vt:lpstr>查询视图（续）</vt:lpstr>
      <vt:lpstr>查询视图（续）</vt:lpstr>
      <vt:lpstr>查询视图（续）</vt:lpstr>
      <vt:lpstr>查询视图（续）</vt:lpstr>
      <vt:lpstr>视    图</vt:lpstr>
      <vt:lpstr>更新视图</vt:lpstr>
      <vt:lpstr>更新视图（续）</vt:lpstr>
      <vt:lpstr>更新视图（续）</vt:lpstr>
      <vt:lpstr>更新视图（续）</vt:lpstr>
      <vt:lpstr>更新视图（续）</vt:lpstr>
      <vt:lpstr>更新视图（续）</vt:lpstr>
      <vt:lpstr>更新视图（续）</vt:lpstr>
      <vt:lpstr>更新视图（续）</vt:lpstr>
      <vt:lpstr>更新视图（续）</vt:lpstr>
      <vt:lpstr>更新视图（续）</vt:lpstr>
      <vt:lpstr>更新视图（续）</vt:lpstr>
      <vt:lpstr>视    图</vt:lpstr>
      <vt:lpstr>视图的作用</vt:lpstr>
      <vt:lpstr>视图的作用（续）</vt:lpstr>
      <vt:lpstr>1. 视图能够简化用户的操作</vt:lpstr>
      <vt:lpstr>2. 视图使用户能以多种角度看待同一数据</vt:lpstr>
      <vt:lpstr>3. 视图对重构数据库提供了一定程度的逻辑独立性</vt:lpstr>
      <vt:lpstr>视图对重构数据库提供了一定程度的逻辑独立性（续）</vt:lpstr>
      <vt:lpstr>视图对重构数据库提供了一定程度的逻辑独立性（续）</vt:lpstr>
      <vt:lpstr>视图对重构数据库提供了一定程度的逻辑独立性（续）</vt:lpstr>
      <vt:lpstr>4. 视图能够对机密数据提供安全保护</vt:lpstr>
      <vt:lpstr>第3章  关系数据库标准语言SQL</vt:lpstr>
      <vt:lpstr>数据控制</vt:lpstr>
      <vt:lpstr>概述</vt:lpstr>
      <vt:lpstr>SQL语言的数据控制功能</vt:lpstr>
      <vt:lpstr>完整性</vt:lpstr>
      <vt:lpstr>并发控制</vt:lpstr>
      <vt:lpstr>恢复</vt:lpstr>
      <vt:lpstr>安全性</vt:lpstr>
      <vt:lpstr>安全性(续)</vt:lpstr>
      <vt:lpstr>安全性(续)</vt:lpstr>
      <vt:lpstr>一、SQL的授 权功能</vt:lpstr>
      <vt:lpstr>(1) 操作权限</vt:lpstr>
      <vt:lpstr>(2) 用户的权限</vt:lpstr>
      <vt:lpstr>(3) 接受权限的用户</vt:lpstr>
      <vt:lpstr>(4) WITH GRANT OPTION子句</vt:lpstr>
      <vt:lpstr>例题</vt:lpstr>
      <vt:lpstr>例题（续）</vt:lpstr>
      <vt:lpstr>例题（续）</vt:lpstr>
      <vt:lpstr>例题（续）</vt:lpstr>
      <vt:lpstr>例题（续）</vt:lpstr>
      <vt:lpstr>传播权限</vt:lpstr>
      <vt:lpstr>例题（续）</vt:lpstr>
      <vt:lpstr>GRANT语句小结</vt:lpstr>
      <vt:lpstr>二、SQL收回权限的功能</vt:lpstr>
      <vt:lpstr>例题</vt:lpstr>
      <vt:lpstr>例题（续）</vt:lpstr>
      <vt:lpstr>例题（续）</vt:lpstr>
      <vt:lpstr>权限的级联回收</vt:lpstr>
      <vt:lpstr>小结</vt:lpstr>
      <vt:lpstr>小结（续）</vt:lpstr>
      <vt:lpstr>第3章  关系数据库标准语言SQL</vt:lpstr>
      <vt:lpstr>习题</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陈红</dc:creator>
  <cp:lastModifiedBy>Windows 用户</cp:lastModifiedBy>
  <cp:revision>398</cp:revision>
  <dcterms:created xsi:type="dcterms:W3CDTF">2000-08-09T08:19:19Z</dcterms:created>
  <dcterms:modified xsi:type="dcterms:W3CDTF">2018-10-09T08:25:03Z</dcterms:modified>
</cp:coreProperties>
</file>