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13"/>
  </p:notesMasterIdLst>
  <p:handoutMasterIdLst>
    <p:handoutMasterId r:id="rId114"/>
  </p:handoutMasterIdLst>
  <p:sldIdLst>
    <p:sldId id="1224" r:id="rId2"/>
    <p:sldId id="1225" r:id="rId3"/>
    <p:sldId id="1226" r:id="rId4"/>
    <p:sldId id="1227" r:id="rId5"/>
    <p:sldId id="1228" r:id="rId6"/>
    <p:sldId id="1229" r:id="rId7"/>
    <p:sldId id="1230" r:id="rId8"/>
    <p:sldId id="1231" r:id="rId9"/>
    <p:sldId id="1232" r:id="rId10"/>
    <p:sldId id="1233" r:id="rId11"/>
    <p:sldId id="1234" r:id="rId12"/>
    <p:sldId id="1235" r:id="rId13"/>
    <p:sldId id="1236" r:id="rId14"/>
    <p:sldId id="1237" r:id="rId15"/>
    <p:sldId id="1238" r:id="rId16"/>
    <p:sldId id="1239" r:id="rId17"/>
    <p:sldId id="1240" r:id="rId18"/>
    <p:sldId id="1241" r:id="rId19"/>
    <p:sldId id="1242" r:id="rId20"/>
    <p:sldId id="1243" r:id="rId21"/>
    <p:sldId id="1244" r:id="rId22"/>
    <p:sldId id="1245" r:id="rId23"/>
    <p:sldId id="1246" r:id="rId24"/>
    <p:sldId id="1247" r:id="rId25"/>
    <p:sldId id="1248" r:id="rId26"/>
    <p:sldId id="1249" r:id="rId27"/>
    <p:sldId id="1250" r:id="rId28"/>
    <p:sldId id="1251" r:id="rId29"/>
    <p:sldId id="1252" r:id="rId30"/>
    <p:sldId id="1253" r:id="rId31"/>
    <p:sldId id="1254" r:id="rId32"/>
    <p:sldId id="1255" r:id="rId33"/>
    <p:sldId id="1256" r:id="rId34"/>
    <p:sldId id="1257" r:id="rId35"/>
    <p:sldId id="1258" r:id="rId36"/>
    <p:sldId id="1259" r:id="rId37"/>
    <p:sldId id="1260" r:id="rId38"/>
    <p:sldId id="1261" r:id="rId39"/>
    <p:sldId id="1262" r:id="rId40"/>
    <p:sldId id="1263" r:id="rId41"/>
    <p:sldId id="1264" r:id="rId42"/>
    <p:sldId id="1265" r:id="rId43"/>
    <p:sldId id="1266" r:id="rId44"/>
    <p:sldId id="1267" r:id="rId45"/>
    <p:sldId id="1268" r:id="rId46"/>
    <p:sldId id="1269" r:id="rId47"/>
    <p:sldId id="1270" r:id="rId48"/>
    <p:sldId id="1271" r:id="rId49"/>
    <p:sldId id="1272" r:id="rId50"/>
    <p:sldId id="1273" r:id="rId51"/>
    <p:sldId id="1274" r:id="rId52"/>
    <p:sldId id="1275" r:id="rId53"/>
    <p:sldId id="1276" r:id="rId54"/>
    <p:sldId id="1277" r:id="rId55"/>
    <p:sldId id="1278" r:id="rId56"/>
    <p:sldId id="1345" r:id="rId57"/>
    <p:sldId id="1280" r:id="rId58"/>
    <p:sldId id="1281" r:id="rId59"/>
    <p:sldId id="1282" r:id="rId60"/>
    <p:sldId id="1283" r:id="rId61"/>
    <p:sldId id="1284" r:id="rId62"/>
    <p:sldId id="1285" r:id="rId63"/>
    <p:sldId id="1286" r:id="rId64"/>
    <p:sldId id="1287" r:id="rId65"/>
    <p:sldId id="1288" r:id="rId66"/>
    <p:sldId id="1289" r:id="rId67"/>
    <p:sldId id="1290" r:id="rId68"/>
    <p:sldId id="1291" r:id="rId69"/>
    <p:sldId id="1292" r:id="rId70"/>
    <p:sldId id="1293" r:id="rId71"/>
    <p:sldId id="1294" r:id="rId72"/>
    <p:sldId id="1346" r:id="rId73"/>
    <p:sldId id="1296" r:id="rId74"/>
    <p:sldId id="1297" r:id="rId75"/>
    <p:sldId id="1298" r:id="rId76"/>
    <p:sldId id="1299" r:id="rId77"/>
    <p:sldId id="1300" r:id="rId78"/>
    <p:sldId id="1301" r:id="rId79"/>
    <p:sldId id="1302" r:id="rId80"/>
    <p:sldId id="1303" r:id="rId81"/>
    <p:sldId id="1347" r:id="rId82"/>
    <p:sldId id="1305" r:id="rId83"/>
    <p:sldId id="1306" r:id="rId84"/>
    <p:sldId id="1307" r:id="rId85"/>
    <p:sldId id="1308" r:id="rId86"/>
    <p:sldId id="1309" r:id="rId87"/>
    <p:sldId id="1310" r:id="rId88"/>
    <p:sldId id="1311" r:id="rId89"/>
    <p:sldId id="1312" r:id="rId90"/>
    <p:sldId id="1313" r:id="rId91"/>
    <p:sldId id="1314" r:id="rId92"/>
    <p:sldId id="1315" r:id="rId93"/>
    <p:sldId id="1316" r:id="rId94"/>
    <p:sldId id="1317" r:id="rId95"/>
    <p:sldId id="1318" r:id="rId96"/>
    <p:sldId id="1319" r:id="rId97"/>
    <p:sldId id="1320" r:id="rId98"/>
    <p:sldId id="1321" r:id="rId99"/>
    <p:sldId id="1322" r:id="rId100"/>
    <p:sldId id="1323" r:id="rId101"/>
    <p:sldId id="1324" r:id="rId102"/>
    <p:sldId id="1325" r:id="rId103"/>
    <p:sldId id="1326" r:id="rId104"/>
    <p:sldId id="1327" r:id="rId105"/>
    <p:sldId id="1328" r:id="rId106"/>
    <p:sldId id="1348" r:id="rId107"/>
    <p:sldId id="1339" r:id="rId108"/>
    <p:sldId id="1340" r:id="rId109"/>
    <p:sldId id="1341" r:id="rId110"/>
    <p:sldId id="1342" r:id="rId111"/>
    <p:sldId id="1343" r:id="rId11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49" charset="-122"/>
        <a:cs typeface="+mn-cs"/>
      </a:defRPr>
    </a:lvl1pPr>
    <a:lvl2pPr marL="457200" algn="l" rtl="0" fontAlgn="base">
      <a:spcBef>
        <a:spcPct val="0"/>
      </a:spcBef>
      <a:spcAft>
        <a:spcPct val="0"/>
      </a:spcAft>
      <a:defRPr kern="1200">
        <a:solidFill>
          <a:schemeClr val="tx1"/>
        </a:solidFill>
        <a:latin typeface="Arial" charset="0"/>
        <a:ea typeface="宋体" pitchFamily="49" charset="-122"/>
        <a:cs typeface="+mn-cs"/>
      </a:defRPr>
    </a:lvl2pPr>
    <a:lvl3pPr marL="914400" algn="l" rtl="0" fontAlgn="base">
      <a:spcBef>
        <a:spcPct val="0"/>
      </a:spcBef>
      <a:spcAft>
        <a:spcPct val="0"/>
      </a:spcAft>
      <a:defRPr kern="1200">
        <a:solidFill>
          <a:schemeClr val="tx1"/>
        </a:solidFill>
        <a:latin typeface="Arial" charset="0"/>
        <a:ea typeface="宋体" pitchFamily="49" charset="-122"/>
        <a:cs typeface="+mn-cs"/>
      </a:defRPr>
    </a:lvl3pPr>
    <a:lvl4pPr marL="1371600" algn="l" rtl="0" fontAlgn="base">
      <a:spcBef>
        <a:spcPct val="0"/>
      </a:spcBef>
      <a:spcAft>
        <a:spcPct val="0"/>
      </a:spcAft>
      <a:defRPr kern="1200">
        <a:solidFill>
          <a:schemeClr val="tx1"/>
        </a:solidFill>
        <a:latin typeface="Arial" charset="0"/>
        <a:ea typeface="宋体" pitchFamily="49" charset="-122"/>
        <a:cs typeface="+mn-cs"/>
      </a:defRPr>
    </a:lvl4pPr>
    <a:lvl5pPr marL="1828800" algn="l" rtl="0" fontAlgn="base">
      <a:spcBef>
        <a:spcPct val="0"/>
      </a:spcBef>
      <a:spcAft>
        <a:spcPct val="0"/>
      </a:spcAft>
      <a:defRPr kern="1200">
        <a:solidFill>
          <a:schemeClr val="tx1"/>
        </a:solidFill>
        <a:latin typeface="Arial" charset="0"/>
        <a:ea typeface="宋体" pitchFamily="49" charset="-122"/>
        <a:cs typeface="+mn-cs"/>
      </a:defRPr>
    </a:lvl5pPr>
    <a:lvl6pPr marL="2286000" algn="l" defTabSz="914400" rtl="0" eaLnBrk="1" latinLnBrk="0" hangingPunct="1">
      <a:defRPr kern="1200">
        <a:solidFill>
          <a:schemeClr val="tx1"/>
        </a:solidFill>
        <a:latin typeface="Arial" charset="0"/>
        <a:ea typeface="宋体" pitchFamily="49" charset="-122"/>
        <a:cs typeface="+mn-cs"/>
      </a:defRPr>
    </a:lvl6pPr>
    <a:lvl7pPr marL="2743200" algn="l" defTabSz="914400" rtl="0" eaLnBrk="1" latinLnBrk="0" hangingPunct="1">
      <a:defRPr kern="1200">
        <a:solidFill>
          <a:schemeClr val="tx1"/>
        </a:solidFill>
        <a:latin typeface="Arial" charset="0"/>
        <a:ea typeface="宋体" pitchFamily="49" charset="-122"/>
        <a:cs typeface="+mn-cs"/>
      </a:defRPr>
    </a:lvl7pPr>
    <a:lvl8pPr marL="3200400" algn="l" defTabSz="914400" rtl="0" eaLnBrk="1" latinLnBrk="0" hangingPunct="1">
      <a:defRPr kern="1200">
        <a:solidFill>
          <a:schemeClr val="tx1"/>
        </a:solidFill>
        <a:latin typeface="Arial" charset="0"/>
        <a:ea typeface="宋体" pitchFamily="49" charset="-122"/>
        <a:cs typeface="+mn-cs"/>
      </a:defRPr>
    </a:lvl8pPr>
    <a:lvl9pPr marL="3657600" algn="l" defTabSz="914400" rtl="0" eaLnBrk="1" latinLnBrk="0" hangingPunct="1">
      <a:defRPr kern="1200">
        <a:solidFill>
          <a:schemeClr val="tx1"/>
        </a:solidFill>
        <a:latin typeface="Arial" charset="0"/>
        <a:ea typeface="宋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52121"/>
    <a:srgbClr val="D75B5B"/>
    <a:srgbClr val="79710F"/>
    <a:srgbClr val="EEE6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782" autoAdjust="0"/>
    <p:restoredTop sz="94719" autoAdjust="0"/>
  </p:normalViewPr>
  <p:slideViewPr>
    <p:cSldViewPr>
      <p:cViewPr varScale="1">
        <p:scale>
          <a:sx n="81" d="100"/>
          <a:sy n="81" d="100"/>
        </p:scale>
        <p:origin x="-142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26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2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0208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30208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0208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8A0E6880-C46D-4780-A782-BBB8A9EEB4AD}" type="slidenum">
              <a:rPr lang="en-US" altLang="zh-CN"/>
              <a:pPr>
                <a:defRPr/>
              </a:pPr>
              <a:t>‹#›</a:t>
            </a:fld>
            <a:endParaRPr lang="en-US" altLang="zh-CN"/>
          </a:p>
        </p:txBody>
      </p:sp>
    </p:spTree>
    <p:extLst>
      <p:ext uri="{BB962C8B-B14F-4D97-AF65-F5344CB8AC3E}">
        <p14:creationId xmlns:p14="http://schemas.microsoft.com/office/powerpoint/2010/main" val="3897152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4608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11674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608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4608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AF30A43C-42FB-4605-9913-18730310B7D0}" type="slidenum">
              <a:rPr lang="en-US" altLang="zh-CN"/>
              <a:pPr>
                <a:defRPr/>
              </a:pPr>
              <a:t>‹#›</a:t>
            </a:fld>
            <a:endParaRPr lang="en-US" altLang="zh-CN"/>
          </a:p>
        </p:txBody>
      </p:sp>
    </p:spTree>
    <p:extLst>
      <p:ext uri="{BB962C8B-B14F-4D97-AF65-F5344CB8AC3E}">
        <p14:creationId xmlns:p14="http://schemas.microsoft.com/office/powerpoint/2010/main" val="30484436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49"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49"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49"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49"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eaLnBrk="1" hangingPunct="1"/>
            <a:fld id="{AA578060-8E8E-470B-8F0F-D455CDCD610D}" type="slidenum">
              <a:rPr lang="en-US" altLang="zh-CN" smtClean="0">
                <a:latin typeface="Times New Roman" pitchFamily="18" charset="0"/>
              </a:rPr>
              <a:pPr eaLnBrk="1" hangingPunct="1"/>
              <a:t>1</a:t>
            </a:fld>
            <a:endParaRPr lang="en-US" altLang="zh-CN" smtClean="0">
              <a:latin typeface="Times New Roman" pitchFamily="18" charset="0"/>
            </a:endParaRPr>
          </a:p>
        </p:txBody>
      </p:sp>
      <p:sp>
        <p:nvSpPr>
          <p:cNvPr id="117763" name="Rectangle 2"/>
          <p:cNvSpPr>
            <a:spLocks noChangeArrowheads="1" noTextEdit="1"/>
          </p:cNvSpPr>
          <p:nvPr>
            <p:ph type="sldImg"/>
          </p:nvPr>
        </p:nvSpPr>
        <p:spPr>
          <a:ln/>
        </p:spPr>
      </p:sp>
      <p:sp>
        <p:nvSpPr>
          <p:cNvPr id="117764" name="Rectangle 3"/>
          <p:cNvSpPr>
            <a:spLocks noGrp="1" noChangeArrowheads="1"/>
          </p:cNvSpPr>
          <p:nvPr>
            <p:ph type="body" idx="1"/>
          </p:nvPr>
        </p:nvSpPr>
        <p:spPr>
          <a:xfrm>
            <a:off x="685800" y="4343400"/>
            <a:ext cx="5486400" cy="4114800"/>
          </a:xfrm>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8361273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0882" name="Rectangle 2"/>
          <p:cNvSpPr>
            <a:spLocks noGrp="1" noChangeArrowheads="1"/>
          </p:cNvSpPr>
          <p:nvPr>
            <p:ph type="ctrTitle"/>
          </p:nvPr>
        </p:nvSpPr>
        <p:spPr>
          <a:xfrm>
            <a:off x="914400" y="1524000"/>
            <a:ext cx="7623175" cy="1752600"/>
          </a:xfrm>
        </p:spPr>
        <p:txBody>
          <a:bodyPr/>
          <a:lstStyle>
            <a:lvl1pPr>
              <a:defRPr sz="5000"/>
            </a:lvl1pPr>
          </a:lstStyle>
          <a:p>
            <a:pPr lvl="0"/>
            <a:r>
              <a:rPr lang="zh-CN" altLang="en-US" noProof="0" smtClean="0"/>
              <a:t>单击此处编辑母版标题样式</a:t>
            </a:r>
          </a:p>
        </p:txBody>
      </p:sp>
      <p:sp>
        <p:nvSpPr>
          <p:cNvPr id="153088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zh-CN" altLang="en-US" noProof="0" smtClean="0"/>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AB33A212-6203-4D4C-A304-328C1D9938DA}" type="slidenum">
              <a:rPr lang="en-US" altLang="zh-CN"/>
              <a:pPr>
                <a:defRPr/>
              </a:pPr>
              <a:t>‹#›</a:t>
            </a:fld>
            <a:endParaRPr lang="en-US" altLang="zh-CN"/>
          </a:p>
        </p:txBody>
      </p:sp>
    </p:spTree>
    <p:extLst>
      <p:ext uri="{BB962C8B-B14F-4D97-AF65-F5344CB8AC3E}">
        <p14:creationId xmlns:p14="http://schemas.microsoft.com/office/powerpoint/2010/main" val="3397917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144347A-2CA9-42F2-8804-FC789A22876A}" type="slidenum">
              <a:rPr lang="en-US" altLang="zh-CN"/>
              <a:pPr>
                <a:defRPr/>
              </a:pPr>
              <a:t>‹#›</a:t>
            </a:fld>
            <a:endParaRPr lang="en-US" altLang="zh-CN"/>
          </a:p>
        </p:txBody>
      </p:sp>
    </p:spTree>
    <p:extLst>
      <p:ext uri="{BB962C8B-B14F-4D97-AF65-F5344CB8AC3E}">
        <p14:creationId xmlns:p14="http://schemas.microsoft.com/office/powerpoint/2010/main" val="1426143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F298CD6-828D-4599-841E-FF76EC1D49E5}" type="slidenum">
              <a:rPr lang="en-US" altLang="zh-CN"/>
              <a:pPr>
                <a:defRPr/>
              </a:pPr>
              <a:t>‹#›</a:t>
            </a:fld>
            <a:endParaRPr lang="en-US" altLang="zh-CN"/>
          </a:p>
        </p:txBody>
      </p:sp>
    </p:spTree>
    <p:extLst>
      <p:ext uri="{BB962C8B-B14F-4D97-AF65-F5344CB8AC3E}">
        <p14:creationId xmlns:p14="http://schemas.microsoft.com/office/powerpoint/2010/main" val="3599549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AEA1F7F-103C-4018-A2EE-7837F7556219}" type="slidenum">
              <a:rPr lang="en-US" altLang="zh-CN"/>
              <a:pPr>
                <a:defRPr/>
              </a:pPr>
              <a:t>‹#›</a:t>
            </a:fld>
            <a:endParaRPr lang="en-US" altLang="zh-CN"/>
          </a:p>
        </p:txBody>
      </p:sp>
    </p:spTree>
    <p:extLst>
      <p:ext uri="{BB962C8B-B14F-4D97-AF65-F5344CB8AC3E}">
        <p14:creationId xmlns:p14="http://schemas.microsoft.com/office/powerpoint/2010/main" val="3998074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9BB2034-E63E-4FEB-B1D4-FC884A3D2650}" type="slidenum">
              <a:rPr lang="en-US" altLang="zh-CN"/>
              <a:pPr>
                <a:defRPr/>
              </a:pPr>
              <a:t>‹#›</a:t>
            </a:fld>
            <a:endParaRPr lang="en-US" altLang="zh-CN"/>
          </a:p>
        </p:txBody>
      </p:sp>
    </p:spTree>
    <p:extLst>
      <p:ext uri="{BB962C8B-B14F-4D97-AF65-F5344CB8AC3E}">
        <p14:creationId xmlns:p14="http://schemas.microsoft.com/office/powerpoint/2010/main" val="2399291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18D039B-369C-4878-B58A-C6A925C9FD45}" type="slidenum">
              <a:rPr lang="en-US" altLang="zh-CN"/>
              <a:pPr>
                <a:defRPr/>
              </a:pPr>
              <a:t>‹#›</a:t>
            </a:fld>
            <a:endParaRPr lang="en-US" altLang="zh-CN"/>
          </a:p>
        </p:txBody>
      </p:sp>
    </p:spTree>
    <p:extLst>
      <p:ext uri="{BB962C8B-B14F-4D97-AF65-F5344CB8AC3E}">
        <p14:creationId xmlns:p14="http://schemas.microsoft.com/office/powerpoint/2010/main" val="1685687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70B50E5-C088-4CBD-9F75-0A668B0C5834}" type="slidenum">
              <a:rPr lang="en-US" altLang="zh-CN"/>
              <a:pPr>
                <a:defRPr/>
              </a:pPr>
              <a:t>‹#›</a:t>
            </a:fld>
            <a:endParaRPr lang="en-US" altLang="zh-CN"/>
          </a:p>
        </p:txBody>
      </p:sp>
    </p:spTree>
    <p:extLst>
      <p:ext uri="{BB962C8B-B14F-4D97-AF65-F5344CB8AC3E}">
        <p14:creationId xmlns:p14="http://schemas.microsoft.com/office/powerpoint/2010/main" val="4269851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ED53ACF-42CB-46A5-B45F-51AAFF8C9A3D}" type="slidenum">
              <a:rPr lang="en-US" altLang="zh-CN"/>
              <a:pPr>
                <a:defRPr/>
              </a:pPr>
              <a:t>‹#›</a:t>
            </a:fld>
            <a:endParaRPr lang="en-US" altLang="zh-CN"/>
          </a:p>
        </p:txBody>
      </p:sp>
    </p:spTree>
    <p:extLst>
      <p:ext uri="{BB962C8B-B14F-4D97-AF65-F5344CB8AC3E}">
        <p14:creationId xmlns:p14="http://schemas.microsoft.com/office/powerpoint/2010/main" val="1026147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F4FEAF5-E8ED-4A3F-AFBB-F27E9B081CA3}" type="slidenum">
              <a:rPr lang="en-US" altLang="zh-CN"/>
              <a:pPr>
                <a:defRPr/>
              </a:pPr>
              <a:t>‹#›</a:t>
            </a:fld>
            <a:endParaRPr lang="en-US" altLang="zh-CN"/>
          </a:p>
        </p:txBody>
      </p:sp>
    </p:spTree>
    <p:extLst>
      <p:ext uri="{BB962C8B-B14F-4D97-AF65-F5344CB8AC3E}">
        <p14:creationId xmlns:p14="http://schemas.microsoft.com/office/powerpoint/2010/main" val="1681775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42FFFC9-3081-4A53-8823-40E2CDF3F9D7}" type="slidenum">
              <a:rPr lang="en-US" altLang="zh-CN"/>
              <a:pPr>
                <a:defRPr/>
              </a:pPr>
              <a:t>‹#›</a:t>
            </a:fld>
            <a:endParaRPr lang="en-US" altLang="zh-CN"/>
          </a:p>
        </p:txBody>
      </p:sp>
    </p:spTree>
    <p:extLst>
      <p:ext uri="{BB962C8B-B14F-4D97-AF65-F5344CB8AC3E}">
        <p14:creationId xmlns:p14="http://schemas.microsoft.com/office/powerpoint/2010/main" val="4068079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C7F454C-D224-4D42-8A75-E1488B8237E5}" type="slidenum">
              <a:rPr lang="en-US" altLang="zh-CN"/>
              <a:pPr>
                <a:defRPr/>
              </a:pPr>
              <a:t>‹#›</a:t>
            </a:fld>
            <a:endParaRPr lang="en-US" altLang="zh-CN"/>
          </a:p>
        </p:txBody>
      </p:sp>
    </p:spTree>
    <p:extLst>
      <p:ext uri="{BB962C8B-B14F-4D97-AF65-F5344CB8AC3E}">
        <p14:creationId xmlns:p14="http://schemas.microsoft.com/office/powerpoint/2010/main" val="636291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29860"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endParaRPr lang="en-US" altLang="zh-CN"/>
          </a:p>
        </p:txBody>
      </p:sp>
      <p:sp>
        <p:nvSpPr>
          <p:cNvPr id="152986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endParaRPr lang="en-US" altLang="zh-CN"/>
          </a:p>
        </p:txBody>
      </p:sp>
      <p:sp>
        <p:nvSpPr>
          <p:cNvPr id="1529862"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2111F63A-6A17-411B-BF63-A27B53AC23BB}" type="slidenum">
              <a:rPr lang="en-US" altLang="zh-CN"/>
              <a:pPr>
                <a:defRPr/>
              </a:pPr>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3716121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3" name="Rectangle 9"/>
          <p:cNvSpPr>
            <a:spLocks noChangeArrowheads="1"/>
          </p:cNvSpPr>
          <p:nvPr userDrawn="1"/>
        </p:nvSpPr>
        <p:spPr bwMode="auto">
          <a:xfrm>
            <a:off x="4481513" y="3200400"/>
            <a:ext cx="180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ctr"/>
            <a:endParaRPr kumimoji="1" lang="zh-CN" altLang="zh-CN"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49" charset="-122"/>
        </a:defRPr>
      </a:lvl2pPr>
      <a:lvl3pPr algn="l" rtl="0" eaLnBrk="0" fontAlgn="base" hangingPunct="0">
        <a:spcBef>
          <a:spcPct val="0"/>
        </a:spcBef>
        <a:spcAft>
          <a:spcPct val="0"/>
        </a:spcAft>
        <a:defRPr sz="4200">
          <a:solidFill>
            <a:schemeClr val="tx2"/>
          </a:solidFill>
          <a:latin typeface="Garamond" pitchFamily="18" charset="0"/>
          <a:ea typeface="宋体" pitchFamily="49" charset="-122"/>
        </a:defRPr>
      </a:lvl3pPr>
      <a:lvl4pPr algn="l" rtl="0" eaLnBrk="0" fontAlgn="base" hangingPunct="0">
        <a:spcBef>
          <a:spcPct val="0"/>
        </a:spcBef>
        <a:spcAft>
          <a:spcPct val="0"/>
        </a:spcAft>
        <a:defRPr sz="4200">
          <a:solidFill>
            <a:schemeClr val="tx2"/>
          </a:solidFill>
          <a:latin typeface="Garamond" pitchFamily="18" charset="0"/>
          <a:ea typeface="宋体" pitchFamily="49" charset="-122"/>
        </a:defRPr>
      </a:lvl4pPr>
      <a:lvl5pPr algn="l" rtl="0" eaLnBrk="0" fontAlgn="base" hangingPunct="0">
        <a:spcBef>
          <a:spcPct val="0"/>
        </a:spcBef>
        <a:spcAft>
          <a:spcPct val="0"/>
        </a:spcAft>
        <a:defRPr sz="4200">
          <a:solidFill>
            <a:schemeClr val="tx2"/>
          </a:solidFill>
          <a:latin typeface="Garamond" pitchFamily="18" charset="0"/>
          <a:ea typeface="宋体" pitchFamily="49" charset="-122"/>
        </a:defRPr>
      </a:lvl5pPr>
      <a:lvl6pPr marL="457200" algn="l" rtl="0" fontAlgn="base">
        <a:spcBef>
          <a:spcPct val="0"/>
        </a:spcBef>
        <a:spcAft>
          <a:spcPct val="0"/>
        </a:spcAft>
        <a:defRPr sz="4200">
          <a:solidFill>
            <a:schemeClr val="tx2"/>
          </a:solidFill>
          <a:latin typeface="Garamond" pitchFamily="18" charset="0"/>
          <a:ea typeface="宋体" pitchFamily="49" charset="-122"/>
        </a:defRPr>
      </a:lvl6pPr>
      <a:lvl7pPr marL="914400" algn="l" rtl="0" fontAlgn="base">
        <a:spcBef>
          <a:spcPct val="0"/>
        </a:spcBef>
        <a:spcAft>
          <a:spcPct val="0"/>
        </a:spcAft>
        <a:defRPr sz="4200">
          <a:solidFill>
            <a:schemeClr val="tx2"/>
          </a:solidFill>
          <a:latin typeface="Garamond" pitchFamily="18" charset="0"/>
          <a:ea typeface="宋体" pitchFamily="49" charset="-122"/>
        </a:defRPr>
      </a:lvl7pPr>
      <a:lvl8pPr marL="1371600" algn="l" rtl="0" fontAlgn="base">
        <a:spcBef>
          <a:spcPct val="0"/>
        </a:spcBef>
        <a:spcAft>
          <a:spcPct val="0"/>
        </a:spcAft>
        <a:defRPr sz="4200">
          <a:solidFill>
            <a:schemeClr val="tx2"/>
          </a:solidFill>
          <a:latin typeface="Garamond" pitchFamily="18" charset="0"/>
          <a:ea typeface="宋体" pitchFamily="49" charset="-122"/>
        </a:defRPr>
      </a:lvl8pPr>
      <a:lvl9pPr marL="1828800" algn="l" rtl="0" fontAlgn="base">
        <a:spcBef>
          <a:spcPct val="0"/>
        </a:spcBef>
        <a:spcAft>
          <a:spcPct val="0"/>
        </a:spcAft>
        <a:defRPr sz="4200">
          <a:solidFill>
            <a:schemeClr val="tx2"/>
          </a:solidFill>
          <a:latin typeface="Garamond" pitchFamily="18" charset="0"/>
          <a:ea typeface="宋体" pitchFamily="49"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zh-CN" smtClean="0"/>
              <a:t>并发控制</a:t>
            </a:r>
            <a:r>
              <a:rPr lang="zh-CN" altLang="en-US" smtClean="0"/>
              <a:t/>
            </a:r>
            <a:br>
              <a:rPr lang="zh-CN" altLang="en-US" smtClean="0"/>
            </a:br>
            <a:endParaRPr lang="zh-CN" altLang="en-US" smtClean="0"/>
          </a:p>
        </p:txBody>
      </p:sp>
      <p:sp>
        <p:nvSpPr>
          <p:cNvPr id="3075" name="Rectangle 3"/>
          <p:cNvSpPr>
            <a:spLocks noGrp="1" noChangeArrowheads="1"/>
          </p:cNvSpPr>
          <p:nvPr>
            <p:ph type="subTitle" idx="1"/>
          </p:nvPr>
        </p:nvSpPr>
        <p:spPr/>
        <p:txBody>
          <a:bodyPr/>
          <a:lstStyle/>
          <a:p>
            <a:pPr eaLnBrk="1" hangingPunct="1"/>
            <a:r>
              <a:rPr lang="zh-CN" altLang="en-US" dirty="0" smtClean="0"/>
              <a:t>讲授</a:t>
            </a:r>
            <a:r>
              <a:rPr lang="zh-CN" altLang="en-US" dirty="0" smtClean="0"/>
              <a:t>者：代术成</a:t>
            </a:r>
            <a:endParaRPr lang="zh-CN" altLang="en-US" dirty="0" smtClean="0"/>
          </a:p>
        </p:txBody>
      </p:sp>
    </p:spTree>
  </p:cSld>
  <p:clrMapOvr>
    <a:masterClrMapping/>
  </p:clrMapOvr>
  <p:transition advTm="111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t>1. </a:t>
            </a:r>
            <a:r>
              <a:rPr lang="zh-CN" altLang="en-US" smtClean="0"/>
              <a:t>丢失修改</a:t>
            </a:r>
          </a:p>
        </p:txBody>
      </p:sp>
      <p:sp>
        <p:nvSpPr>
          <p:cNvPr id="12291" name="Rectangle 3"/>
          <p:cNvSpPr>
            <a:spLocks noGrp="1" noChangeArrowheads="1"/>
          </p:cNvSpPr>
          <p:nvPr>
            <p:ph type="body" idx="1"/>
          </p:nvPr>
        </p:nvSpPr>
        <p:spPr/>
        <p:txBody>
          <a:bodyPr/>
          <a:lstStyle/>
          <a:p>
            <a:pPr algn="just" eaLnBrk="1" hangingPunct="1">
              <a:lnSpc>
                <a:spcPct val="130000"/>
              </a:lnSpc>
              <a:buFont typeface="Wingdings" pitchFamily="2" charset="2"/>
              <a:buNone/>
            </a:pPr>
            <a:r>
              <a:rPr lang="zh-CN" altLang="en-US" dirty="0" smtClean="0"/>
              <a:t>丢失修改是指事务</a:t>
            </a:r>
            <a:r>
              <a:rPr lang="en-US" altLang="zh-CN" dirty="0" smtClean="0"/>
              <a:t>1</a:t>
            </a:r>
            <a:r>
              <a:rPr lang="zh-CN" altLang="en-US" dirty="0" smtClean="0"/>
              <a:t>与事务</a:t>
            </a:r>
            <a:r>
              <a:rPr lang="en-US" altLang="zh-CN" dirty="0" smtClean="0"/>
              <a:t>2</a:t>
            </a:r>
            <a:r>
              <a:rPr lang="zh-CN" altLang="en-US" dirty="0" smtClean="0"/>
              <a:t>从数据库中读</a:t>
            </a:r>
          </a:p>
          <a:p>
            <a:pPr algn="just" eaLnBrk="1" hangingPunct="1">
              <a:lnSpc>
                <a:spcPct val="130000"/>
              </a:lnSpc>
              <a:buFont typeface="Wingdings" pitchFamily="2" charset="2"/>
              <a:buNone/>
            </a:pPr>
            <a:r>
              <a:rPr lang="zh-CN" altLang="en-US" dirty="0" smtClean="0"/>
              <a:t>入同一数据并修改</a:t>
            </a:r>
          </a:p>
          <a:p>
            <a:pPr algn="just" eaLnBrk="1" hangingPunct="1">
              <a:lnSpc>
                <a:spcPct val="130000"/>
              </a:lnSpc>
              <a:buFont typeface="Wingdings" pitchFamily="2" charset="2"/>
              <a:buNone/>
            </a:pPr>
            <a:r>
              <a:rPr lang="zh-CN" altLang="en-US" dirty="0" smtClean="0"/>
              <a:t>事务</a:t>
            </a:r>
            <a:r>
              <a:rPr lang="en-US" altLang="zh-CN" dirty="0" smtClean="0"/>
              <a:t>2</a:t>
            </a:r>
            <a:r>
              <a:rPr lang="zh-CN" altLang="en-US" dirty="0" smtClean="0"/>
              <a:t>的提交结果破坏了事务</a:t>
            </a:r>
            <a:r>
              <a:rPr lang="en-US" altLang="zh-CN" dirty="0" smtClean="0"/>
              <a:t>1</a:t>
            </a:r>
            <a:r>
              <a:rPr lang="zh-CN" altLang="en-US" dirty="0" smtClean="0"/>
              <a:t>提交的结果，</a:t>
            </a:r>
          </a:p>
          <a:p>
            <a:pPr algn="just" eaLnBrk="1" hangingPunct="1">
              <a:lnSpc>
                <a:spcPct val="130000"/>
              </a:lnSpc>
              <a:buFont typeface="Wingdings" pitchFamily="2" charset="2"/>
              <a:buNone/>
            </a:pPr>
            <a:r>
              <a:rPr lang="zh-CN" altLang="en-US" dirty="0" smtClean="0"/>
              <a:t>导致事务</a:t>
            </a:r>
            <a:r>
              <a:rPr lang="en-US" altLang="zh-CN" dirty="0" smtClean="0"/>
              <a:t>1</a:t>
            </a:r>
            <a:r>
              <a:rPr lang="zh-CN" altLang="en-US" dirty="0" smtClean="0"/>
              <a:t>的修改被丢失。</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zh-CN" altLang="en-US" smtClean="0"/>
              <a:t>意向锁（续）</a:t>
            </a:r>
          </a:p>
        </p:txBody>
      </p:sp>
      <p:sp>
        <p:nvSpPr>
          <p:cNvPr id="104451" name="Rectangle 3"/>
          <p:cNvSpPr>
            <a:spLocks noGrp="1" noChangeArrowheads="1"/>
          </p:cNvSpPr>
          <p:nvPr>
            <p:ph type="body" idx="1"/>
          </p:nvPr>
        </p:nvSpPr>
        <p:spPr/>
        <p:txBody>
          <a:bodyPr/>
          <a:lstStyle/>
          <a:p>
            <a:pPr algn="just" eaLnBrk="1" hangingPunct="1"/>
            <a:r>
              <a:rPr lang="en-US" altLang="zh-CN" sz="3400" smtClean="0"/>
              <a:t>IS</a:t>
            </a:r>
            <a:r>
              <a:rPr lang="zh-CN" altLang="en-US" sz="3400" smtClean="0"/>
              <a:t>锁</a:t>
            </a:r>
          </a:p>
          <a:p>
            <a:pPr lvl="1" algn="just" eaLnBrk="1" hangingPunct="1">
              <a:lnSpc>
                <a:spcPct val="120000"/>
              </a:lnSpc>
            </a:pPr>
            <a:r>
              <a:rPr lang="zh-CN" altLang="en-US" smtClean="0"/>
              <a:t>如果对一个数据对象加</a:t>
            </a:r>
            <a:r>
              <a:rPr lang="en-US" altLang="zh-CN" smtClean="0"/>
              <a:t>IS</a:t>
            </a:r>
            <a:r>
              <a:rPr lang="zh-CN" altLang="en-US" smtClean="0"/>
              <a:t>锁，表示它的后裔结点拟（意向）加</a:t>
            </a:r>
            <a:r>
              <a:rPr lang="en-US" altLang="zh-CN" smtClean="0"/>
              <a:t>S</a:t>
            </a:r>
            <a:r>
              <a:rPr lang="zh-CN" altLang="en-US" smtClean="0"/>
              <a:t>锁。</a:t>
            </a:r>
            <a:endParaRPr lang="zh-CN" altLang="en-US" sz="3000" smtClean="0"/>
          </a:p>
          <a:p>
            <a:pPr algn="just" eaLnBrk="1" hangingPunct="1">
              <a:lnSpc>
                <a:spcPct val="120000"/>
              </a:lnSpc>
              <a:buFont typeface="Wingdings" pitchFamily="2" charset="2"/>
              <a:buNone/>
            </a:pPr>
            <a:r>
              <a:rPr lang="zh-CN" altLang="en-US" sz="3400" smtClean="0">
                <a:latin typeface="Courier New" pitchFamily="49" charset="0"/>
              </a:rPr>
              <a:t> </a:t>
            </a:r>
            <a:endParaRPr lang="zh-CN" altLang="en-US" sz="3400" smtClean="0"/>
          </a:p>
          <a:p>
            <a:pPr algn="just" eaLnBrk="1" hangingPunct="1">
              <a:lnSpc>
                <a:spcPct val="120000"/>
              </a:lnSpc>
              <a:buFont typeface="Wingdings" pitchFamily="2" charset="2"/>
              <a:buNone/>
            </a:pPr>
            <a:r>
              <a:rPr lang="zh-CN" altLang="en-US" sz="3400" smtClean="0"/>
              <a:t>	</a:t>
            </a:r>
            <a:r>
              <a:rPr lang="zh-CN" altLang="en-US" sz="2600" smtClean="0"/>
              <a:t>例：要对某个元组加</a:t>
            </a:r>
            <a:r>
              <a:rPr lang="en-US" altLang="zh-CN" sz="2600" smtClean="0"/>
              <a:t>S</a:t>
            </a:r>
            <a:r>
              <a:rPr lang="zh-CN" altLang="en-US" sz="2600" smtClean="0"/>
              <a:t>锁，则要首先对关系和数据库加</a:t>
            </a:r>
            <a:r>
              <a:rPr lang="en-US" altLang="zh-CN" sz="2600" smtClean="0"/>
              <a:t>IS</a:t>
            </a:r>
            <a:r>
              <a:rPr lang="zh-CN" altLang="en-US" sz="2600" smtClean="0"/>
              <a:t>锁</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zh-CN" altLang="en-US" smtClean="0"/>
              <a:t>意向锁（续）</a:t>
            </a:r>
          </a:p>
        </p:txBody>
      </p:sp>
      <p:sp>
        <p:nvSpPr>
          <p:cNvPr id="105475" name="Rectangle 3"/>
          <p:cNvSpPr>
            <a:spLocks noGrp="1" noChangeArrowheads="1"/>
          </p:cNvSpPr>
          <p:nvPr>
            <p:ph type="body" idx="1"/>
          </p:nvPr>
        </p:nvSpPr>
        <p:spPr/>
        <p:txBody>
          <a:bodyPr/>
          <a:lstStyle/>
          <a:p>
            <a:pPr eaLnBrk="1" hangingPunct="1"/>
            <a:r>
              <a:rPr lang="en-US" altLang="zh-CN" sz="3400" smtClean="0"/>
              <a:t>IX</a:t>
            </a:r>
            <a:r>
              <a:rPr lang="zh-CN" altLang="en-US" sz="3400" smtClean="0"/>
              <a:t>锁</a:t>
            </a:r>
          </a:p>
          <a:p>
            <a:pPr lvl="1" eaLnBrk="1" hangingPunct="1">
              <a:lnSpc>
                <a:spcPct val="120000"/>
              </a:lnSpc>
            </a:pPr>
            <a:r>
              <a:rPr lang="zh-CN" altLang="en-US" smtClean="0"/>
              <a:t>如果对一个数据对象加</a:t>
            </a:r>
            <a:r>
              <a:rPr lang="en-US" altLang="zh-CN" smtClean="0"/>
              <a:t>IX</a:t>
            </a:r>
            <a:r>
              <a:rPr lang="zh-CN" altLang="en-US" smtClean="0"/>
              <a:t>锁，表示它的后裔结点拟（意向）加</a:t>
            </a:r>
            <a:r>
              <a:rPr lang="en-US" altLang="zh-CN" smtClean="0"/>
              <a:t>X</a:t>
            </a:r>
            <a:r>
              <a:rPr lang="zh-CN" altLang="en-US" smtClean="0"/>
              <a:t>锁。</a:t>
            </a:r>
          </a:p>
          <a:p>
            <a:pPr eaLnBrk="1" hangingPunct="1">
              <a:lnSpc>
                <a:spcPct val="120000"/>
              </a:lnSpc>
            </a:pPr>
            <a:endParaRPr lang="zh-CN" altLang="en-US" smtClean="0"/>
          </a:p>
          <a:p>
            <a:pPr eaLnBrk="1" hangingPunct="1">
              <a:lnSpc>
                <a:spcPct val="120000"/>
              </a:lnSpc>
              <a:buFont typeface="Wingdings" pitchFamily="2" charset="2"/>
              <a:buNone/>
            </a:pPr>
            <a:r>
              <a:rPr lang="zh-CN" altLang="en-US" sz="2600" smtClean="0"/>
              <a:t>    例：要对某个元组加</a:t>
            </a:r>
            <a:r>
              <a:rPr lang="en-US" altLang="zh-CN" sz="2600" smtClean="0"/>
              <a:t>X</a:t>
            </a:r>
            <a:r>
              <a:rPr lang="zh-CN" altLang="en-US" sz="2600" smtClean="0"/>
              <a:t>锁，则要首先对关系和数据库加</a:t>
            </a:r>
            <a:r>
              <a:rPr lang="en-US" altLang="zh-CN" sz="2600" smtClean="0"/>
              <a:t>IX</a:t>
            </a:r>
            <a:r>
              <a:rPr lang="zh-CN" altLang="en-US" sz="2600" smtClean="0"/>
              <a:t>锁。</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smtClean="0"/>
              <a:t>意向锁（续）</a:t>
            </a:r>
          </a:p>
        </p:txBody>
      </p:sp>
      <p:sp>
        <p:nvSpPr>
          <p:cNvPr id="106499" name="Rectangle 3"/>
          <p:cNvSpPr>
            <a:spLocks noGrp="1" noChangeArrowheads="1"/>
          </p:cNvSpPr>
          <p:nvPr>
            <p:ph type="body" idx="1"/>
          </p:nvPr>
        </p:nvSpPr>
        <p:spPr/>
        <p:txBody>
          <a:bodyPr/>
          <a:lstStyle/>
          <a:p>
            <a:pPr eaLnBrk="1" hangingPunct="1">
              <a:lnSpc>
                <a:spcPct val="90000"/>
              </a:lnSpc>
            </a:pPr>
            <a:r>
              <a:rPr lang="en-US" altLang="zh-CN" sz="3400" smtClean="0"/>
              <a:t>SIX</a:t>
            </a:r>
            <a:r>
              <a:rPr lang="zh-CN" altLang="en-US" sz="3400" smtClean="0"/>
              <a:t>锁</a:t>
            </a:r>
          </a:p>
          <a:p>
            <a:pPr lvl="1" eaLnBrk="1" hangingPunct="1">
              <a:lnSpc>
                <a:spcPct val="110000"/>
              </a:lnSpc>
            </a:pPr>
            <a:r>
              <a:rPr lang="zh-CN" altLang="en-US" smtClean="0"/>
              <a:t>如果对一个数据对象加</a:t>
            </a:r>
            <a:r>
              <a:rPr lang="en-US" altLang="zh-CN" smtClean="0"/>
              <a:t>SIX</a:t>
            </a:r>
            <a:r>
              <a:rPr lang="zh-CN" altLang="en-US" smtClean="0"/>
              <a:t>锁，表示对它加</a:t>
            </a:r>
            <a:r>
              <a:rPr lang="en-US" altLang="zh-CN" smtClean="0"/>
              <a:t>S</a:t>
            </a:r>
            <a:r>
              <a:rPr lang="zh-CN" altLang="en-US" smtClean="0"/>
              <a:t>锁，再加</a:t>
            </a:r>
            <a:r>
              <a:rPr lang="en-US" altLang="zh-CN" smtClean="0"/>
              <a:t>IX</a:t>
            </a:r>
            <a:r>
              <a:rPr lang="zh-CN" altLang="en-US" smtClean="0"/>
              <a:t>锁，即</a:t>
            </a:r>
            <a:r>
              <a:rPr lang="en-US" altLang="zh-CN" smtClean="0"/>
              <a:t>SIX = S + IX</a:t>
            </a:r>
            <a:r>
              <a:rPr lang="zh-CN" altLang="en-US" smtClean="0"/>
              <a:t>。</a:t>
            </a:r>
          </a:p>
          <a:p>
            <a:pPr lvl="1" eaLnBrk="1" hangingPunct="1">
              <a:lnSpc>
                <a:spcPct val="110000"/>
              </a:lnSpc>
            </a:pPr>
            <a:endParaRPr lang="zh-CN" altLang="en-US" smtClean="0"/>
          </a:p>
          <a:p>
            <a:pPr eaLnBrk="1" hangingPunct="1">
              <a:lnSpc>
                <a:spcPct val="110000"/>
              </a:lnSpc>
              <a:buFont typeface="Wingdings" pitchFamily="2" charset="2"/>
              <a:buNone/>
            </a:pPr>
            <a:r>
              <a:rPr lang="zh-CN" altLang="en-US" sz="2600" smtClean="0"/>
              <a:t>    例：对某个表加</a:t>
            </a:r>
            <a:r>
              <a:rPr lang="en-US" altLang="zh-CN" sz="2600" smtClean="0"/>
              <a:t>SIX</a:t>
            </a:r>
            <a:r>
              <a:rPr lang="zh-CN" altLang="en-US" sz="2600" smtClean="0"/>
              <a:t>锁，则表示该事务要读整个表（所以要对该表加</a:t>
            </a:r>
            <a:r>
              <a:rPr lang="en-US" altLang="zh-CN" sz="2600" smtClean="0"/>
              <a:t>S</a:t>
            </a:r>
            <a:r>
              <a:rPr lang="zh-CN" altLang="en-US" sz="2600" smtClean="0"/>
              <a:t>锁），同时会更新个别元组（所以要对该表加</a:t>
            </a:r>
            <a:r>
              <a:rPr lang="en-US" altLang="zh-CN" sz="2600" smtClean="0"/>
              <a:t>IX</a:t>
            </a:r>
            <a:r>
              <a:rPr lang="zh-CN" altLang="en-US" sz="2600" smtClean="0"/>
              <a:t>锁）。</a:t>
            </a:r>
            <a:endParaRPr lang="zh-CN" altLang="en-US"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zh-CN" altLang="en-US" smtClean="0"/>
              <a:t>意向锁（续）</a:t>
            </a:r>
          </a:p>
        </p:txBody>
      </p:sp>
      <p:sp>
        <p:nvSpPr>
          <p:cNvPr id="107523" name="Rectangle 3"/>
          <p:cNvSpPr>
            <a:spLocks noGrp="1" noChangeArrowheads="1"/>
          </p:cNvSpPr>
          <p:nvPr>
            <p:ph type="body" idx="1"/>
          </p:nvPr>
        </p:nvSpPr>
        <p:spPr>
          <a:xfrm>
            <a:off x="1403350" y="1989138"/>
            <a:ext cx="8229600" cy="4530725"/>
          </a:xfrm>
        </p:spPr>
        <p:txBody>
          <a:bodyPr/>
          <a:lstStyle/>
          <a:p>
            <a:pPr eaLnBrk="1" hangingPunct="1">
              <a:lnSpc>
                <a:spcPct val="90000"/>
              </a:lnSpc>
              <a:buFont typeface="Wingdings" pitchFamily="2" charset="2"/>
              <a:buNone/>
            </a:pPr>
            <a:r>
              <a:rPr lang="zh-CN" altLang="en-US" sz="2600" smtClean="0"/>
              <a:t>意向锁的相容矩阵                   </a:t>
            </a:r>
          </a:p>
          <a:p>
            <a:pPr eaLnBrk="1" hangingPunct="1">
              <a:lnSpc>
                <a:spcPct val="90000"/>
              </a:lnSpc>
              <a:buFont typeface="Wingdings" pitchFamily="2" charset="2"/>
              <a:buNone/>
            </a:pPr>
            <a:r>
              <a:rPr lang="zh-CN" altLang="en-US" sz="2600" smtClean="0"/>
              <a:t>      </a:t>
            </a:r>
            <a:r>
              <a:rPr lang="en-US" altLang="zh-CN" sz="2600" smtClean="0"/>
              <a:t>T1   T2    S    X     IS    IX    SIX    -   </a:t>
            </a:r>
          </a:p>
          <a:p>
            <a:pPr eaLnBrk="1" hangingPunct="1">
              <a:lnSpc>
                <a:spcPct val="90000"/>
              </a:lnSpc>
              <a:buFont typeface="Wingdings" pitchFamily="2" charset="2"/>
              <a:buNone/>
            </a:pPr>
            <a:r>
              <a:rPr lang="en-US" altLang="zh-CN" sz="2600" smtClean="0"/>
              <a:t>          </a:t>
            </a:r>
          </a:p>
          <a:p>
            <a:pPr eaLnBrk="1" hangingPunct="1">
              <a:lnSpc>
                <a:spcPct val="90000"/>
              </a:lnSpc>
              <a:buFont typeface="Wingdings" pitchFamily="2" charset="2"/>
              <a:buNone/>
            </a:pPr>
            <a:r>
              <a:rPr lang="en-US" altLang="zh-CN" sz="2600" smtClean="0"/>
              <a:t>             S      Y     N      Y    N     N     Y       </a:t>
            </a:r>
          </a:p>
          <a:p>
            <a:pPr eaLnBrk="1" hangingPunct="1">
              <a:lnSpc>
                <a:spcPct val="90000"/>
              </a:lnSpc>
              <a:buFont typeface="Wingdings" pitchFamily="2" charset="2"/>
              <a:buNone/>
            </a:pPr>
            <a:r>
              <a:rPr lang="en-US" altLang="zh-CN" sz="2600" smtClean="0"/>
              <a:t>             X      N     N     N     N     N     Y       </a:t>
            </a:r>
          </a:p>
          <a:p>
            <a:pPr eaLnBrk="1" hangingPunct="1">
              <a:lnSpc>
                <a:spcPct val="90000"/>
              </a:lnSpc>
              <a:buFont typeface="Wingdings" pitchFamily="2" charset="2"/>
              <a:buNone/>
            </a:pPr>
            <a:r>
              <a:rPr lang="en-US" altLang="zh-CN" sz="2600" smtClean="0"/>
              <a:t>             IS     Y     N     </a:t>
            </a:r>
            <a:r>
              <a:rPr lang="en-US" altLang="zh-CN" sz="2600" smtClean="0">
                <a:solidFill>
                  <a:schemeClr val="accent2"/>
                </a:solidFill>
              </a:rPr>
              <a:t>Y     Y      Y</a:t>
            </a:r>
            <a:r>
              <a:rPr lang="en-US" altLang="zh-CN" sz="2600" smtClean="0"/>
              <a:t>     Y       </a:t>
            </a:r>
          </a:p>
          <a:p>
            <a:pPr eaLnBrk="1" hangingPunct="1">
              <a:lnSpc>
                <a:spcPct val="90000"/>
              </a:lnSpc>
              <a:buFont typeface="Wingdings" pitchFamily="2" charset="2"/>
              <a:buNone/>
            </a:pPr>
            <a:r>
              <a:rPr lang="en-US" altLang="zh-CN" sz="2600" smtClean="0"/>
              <a:t>             IX     N     N     </a:t>
            </a:r>
            <a:r>
              <a:rPr lang="en-US" altLang="zh-CN" sz="2600" smtClean="0">
                <a:solidFill>
                  <a:schemeClr val="accent2"/>
                </a:solidFill>
              </a:rPr>
              <a:t>Y     Y      N</a:t>
            </a:r>
            <a:r>
              <a:rPr lang="en-US" altLang="zh-CN" sz="2600" smtClean="0"/>
              <a:t>     Y       </a:t>
            </a:r>
          </a:p>
          <a:p>
            <a:pPr eaLnBrk="1" hangingPunct="1">
              <a:lnSpc>
                <a:spcPct val="90000"/>
              </a:lnSpc>
              <a:buFont typeface="Wingdings" pitchFamily="2" charset="2"/>
              <a:buNone/>
            </a:pPr>
            <a:r>
              <a:rPr lang="en-US" altLang="zh-CN" sz="2600" smtClean="0"/>
              <a:t>            SIX    N     N     </a:t>
            </a:r>
            <a:r>
              <a:rPr lang="en-US" altLang="zh-CN" sz="2600" smtClean="0">
                <a:solidFill>
                  <a:schemeClr val="accent2"/>
                </a:solidFill>
              </a:rPr>
              <a:t>Y     N      N</a:t>
            </a:r>
            <a:r>
              <a:rPr lang="en-US" altLang="zh-CN" sz="2600" smtClean="0"/>
              <a:t>     Y       </a:t>
            </a:r>
          </a:p>
          <a:p>
            <a:pPr eaLnBrk="1" hangingPunct="1">
              <a:lnSpc>
                <a:spcPct val="90000"/>
              </a:lnSpc>
              <a:buFont typeface="Wingdings" pitchFamily="2" charset="2"/>
              <a:buNone/>
            </a:pPr>
            <a:r>
              <a:rPr lang="en-US" altLang="zh-CN" sz="2600" smtClean="0"/>
              <a:t>               -     Y     Y      Y     Y      Y     Y     </a:t>
            </a:r>
          </a:p>
        </p:txBody>
      </p:sp>
      <p:sp>
        <p:nvSpPr>
          <p:cNvPr id="107524" name="Line 4"/>
          <p:cNvSpPr>
            <a:spLocks noChangeShapeType="1"/>
          </p:cNvSpPr>
          <p:nvPr/>
        </p:nvSpPr>
        <p:spPr bwMode="auto">
          <a:xfrm>
            <a:off x="3206750" y="2379663"/>
            <a:ext cx="0" cy="39639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07525" name="Line 5"/>
          <p:cNvSpPr>
            <a:spLocks noChangeShapeType="1"/>
          </p:cNvSpPr>
          <p:nvPr/>
        </p:nvSpPr>
        <p:spPr bwMode="auto">
          <a:xfrm>
            <a:off x="1835150" y="3141663"/>
            <a:ext cx="6096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07526" name="Line 6"/>
          <p:cNvSpPr>
            <a:spLocks noChangeShapeType="1"/>
          </p:cNvSpPr>
          <p:nvPr/>
        </p:nvSpPr>
        <p:spPr bwMode="auto">
          <a:xfrm>
            <a:off x="1835150" y="2379663"/>
            <a:ext cx="6019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07527" name="Line 7"/>
          <p:cNvSpPr>
            <a:spLocks noChangeShapeType="1"/>
          </p:cNvSpPr>
          <p:nvPr/>
        </p:nvSpPr>
        <p:spPr bwMode="auto">
          <a:xfrm>
            <a:off x="2292350" y="2379663"/>
            <a:ext cx="914400" cy="762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07528" name="Line 8"/>
          <p:cNvSpPr>
            <a:spLocks noChangeShapeType="1"/>
          </p:cNvSpPr>
          <p:nvPr/>
        </p:nvSpPr>
        <p:spPr bwMode="auto">
          <a:xfrm>
            <a:off x="1987550" y="6342063"/>
            <a:ext cx="5943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zh-CN" altLang="en-US" smtClean="0"/>
              <a:t>意向锁（续）</a:t>
            </a:r>
          </a:p>
        </p:txBody>
      </p:sp>
      <p:sp>
        <p:nvSpPr>
          <p:cNvPr id="108547" name="Rectangle 3"/>
          <p:cNvSpPr>
            <a:spLocks noGrp="1" noChangeArrowheads="1"/>
          </p:cNvSpPr>
          <p:nvPr>
            <p:ph type="body" idx="1"/>
          </p:nvPr>
        </p:nvSpPr>
        <p:spPr/>
        <p:txBody>
          <a:bodyPr/>
          <a:lstStyle/>
          <a:p>
            <a:pPr eaLnBrk="1" hangingPunct="1"/>
            <a:r>
              <a:rPr lang="zh-CN" altLang="en-US" sz="3400" dirty="0" smtClean="0"/>
              <a:t>锁的强度</a:t>
            </a:r>
            <a:endParaRPr lang="zh-CN" altLang="en-US" dirty="0" smtClean="0"/>
          </a:p>
          <a:p>
            <a:pPr lvl="1" eaLnBrk="1" hangingPunct="1"/>
            <a:r>
              <a:rPr lang="zh-CN" altLang="en-US" dirty="0" smtClean="0"/>
              <a:t>锁的强度是指它对其他锁的排斥程度</a:t>
            </a:r>
          </a:p>
          <a:p>
            <a:pPr lvl="1" eaLnBrk="1" hangingPunct="1"/>
            <a:r>
              <a:rPr lang="zh-CN" altLang="en-US" dirty="0" smtClean="0"/>
              <a:t>一个事务在</a:t>
            </a:r>
            <a:r>
              <a:rPr lang="zh-CN" altLang="en-US" dirty="0" smtClean="0"/>
              <a:t>申请加锁时</a:t>
            </a:r>
            <a:r>
              <a:rPr lang="zh-CN" altLang="en-US" dirty="0" smtClean="0"/>
              <a:t>以强锁代替弱锁是安全的，反之则不然</a:t>
            </a:r>
          </a:p>
        </p:txBody>
      </p:sp>
      <p:grpSp>
        <p:nvGrpSpPr>
          <p:cNvPr id="108548" name="Group 4"/>
          <p:cNvGrpSpPr>
            <a:grpSpLocks/>
          </p:cNvGrpSpPr>
          <p:nvPr/>
        </p:nvGrpSpPr>
        <p:grpSpPr bwMode="auto">
          <a:xfrm>
            <a:off x="5562600" y="3581400"/>
            <a:ext cx="1600200" cy="2895600"/>
            <a:chOff x="7340" y="3523"/>
            <a:chExt cx="1420" cy="2420"/>
          </a:xfrm>
        </p:grpSpPr>
        <p:sp>
          <p:nvSpPr>
            <p:cNvPr id="108549" name="Line 5"/>
            <p:cNvSpPr>
              <a:spLocks noChangeShapeType="1"/>
            </p:cNvSpPr>
            <p:nvPr/>
          </p:nvSpPr>
          <p:spPr bwMode="auto">
            <a:xfrm flipV="1">
              <a:off x="7545" y="4498"/>
              <a:ext cx="945"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550" name="Line 6"/>
            <p:cNvSpPr>
              <a:spLocks noChangeShapeType="1"/>
            </p:cNvSpPr>
            <p:nvPr/>
          </p:nvSpPr>
          <p:spPr bwMode="auto">
            <a:xfrm flipV="1">
              <a:off x="7545" y="5045"/>
              <a:ext cx="947"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551" name="Line 7"/>
            <p:cNvSpPr>
              <a:spLocks noChangeShapeType="1"/>
            </p:cNvSpPr>
            <p:nvPr/>
          </p:nvSpPr>
          <p:spPr bwMode="auto">
            <a:xfrm>
              <a:off x="7530" y="4895"/>
              <a:ext cx="0" cy="16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552" name="Line 8"/>
            <p:cNvSpPr>
              <a:spLocks noChangeShapeType="1"/>
            </p:cNvSpPr>
            <p:nvPr/>
          </p:nvSpPr>
          <p:spPr bwMode="auto">
            <a:xfrm>
              <a:off x="8480" y="4505"/>
              <a:ext cx="0" cy="16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553" name="Line 9"/>
            <p:cNvSpPr>
              <a:spLocks noChangeShapeType="1"/>
            </p:cNvSpPr>
            <p:nvPr/>
          </p:nvSpPr>
          <p:spPr bwMode="auto">
            <a:xfrm>
              <a:off x="7530" y="4505"/>
              <a:ext cx="0" cy="16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554" name="Line 10"/>
            <p:cNvSpPr>
              <a:spLocks noChangeShapeType="1"/>
            </p:cNvSpPr>
            <p:nvPr/>
          </p:nvSpPr>
          <p:spPr bwMode="auto">
            <a:xfrm>
              <a:off x="8490" y="4895"/>
              <a:ext cx="0" cy="16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555" name="Text Box 11"/>
            <p:cNvSpPr txBox="1">
              <a:spLocks noChangeArrowheads="1"/>
            </p:cNvSpPr>
            <p:nvPr/>
          </p:nvSpPr>
          <p:spPr bwMode="auto">
            <a:xfrm>
              <a:off x="7730" y="4023"/>
              <a:ext cx="680" cy="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lnSpc>
                  <a:spcPct val="96000"/>
                </a:lnSpc>
              </a:pPr>
              <a:r>
                <a:rPr lang="en-US" altLang="zh-CN" sz="2400" b="1">
                  <a:latin typeface="Times New Roman" pitchFamily="18" charset="0"/>
                </a:rPr>
                <a:t>SIX</a:t>
              </a:r>
              <a:endParaRPr lang="en-US" altLang="zh-CN" sz="2400">
                <a:latin typeface="Times New Roman" pitchFamily="18" charset="0"/>
              </a:endParaRPr>
            </a:p>
          </p:txBody>
        </p:sp>
        <p:sp>
          <p:nvSpPr>
            <p:cNvPr id="108556" name="Line 12"/>
            <p:cNvSpPr>
              <a:spLocks noChangeShapeType="1"/>
            </p:cNvSpPr>
            <p:nvPr/>
          </p:nvSpPr>
          <p:spPr bwMode="auto">
            <a:xfrm>
              <a:off x="8000" y="4335"/>
              <a:ext cx="0" cy="16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557" name="Line 13"/>
            <p:cNvSpPr>
              <a:spLocks noChangeShapeType="1"/>
            </p:cNvSpPr>
            <p:nvPr/>
          </p:nvSpPr>
          <p:spPr bwMode="auto">
            <a:xfrm>
              <a:off x="8010" y="5045"/>
              <a:ext cx="0" cy="16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558" name="Line 14"/>
            <p:cNvSpPr>
              <a:spLocks noChangeShapeType="1"/>
            </p:cNvSpPr>
            <p:nvPr/>
          </p:nvSpPr>
          <p:spPr bwMode="auto">
            <a:xfrm>
              <a:off x="8000" y="3827"/>
              <a:ext cx="0" cy="31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559" name="Line 15"/>
            <p:cNvSpPr>
              <a:spLocks noChangeShapeType="1"/>
            </p:cNvSpPr>
            <p:nvPr/>
          </p:nvSpPr>
          <p:spPr bwMode="auto">
            <a:xfrm>
              <a:off x="8010" y="5380"/>
              <a:ext cx="0" cy="31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560" name="Text Box 16"/>
            <p:cNvSpPr txBox="1">
              <a:spLocks noChangeArrowheads="1"/>
            </p:cNvSpPr>
            <p:nvPr/>
          </p:nvSpPr>
          <p:spPr bwMode="auto">
            <a:xfrm>
              <a:off x="7800" y="3523"/>
              <a:ext cx="480"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lnSpc>
                  <a:spcPct val="96000"/>
                </a:lnSpc>
              </a:pPr>
              <a:r>
                <a:rPr lang="en-US" altLang="zh-CN" sz="2400" b="1">
                  <a:latin typeface="Times New Roman" pitchFamily="18" charset="0"/>
                </a:rPr>
                <a:t>X</a:t>
              </a:r>
              <a:endParaRPr lang="en-US" altLang="zh-CN" sz="2000">
                <a:latin typeface="Times New Roman" pitchFamily="18" charset="0"/>
              </a:endParaRPr>
            </a:p>
          </p:txBody>
        </p:sp>
        <p:sp>
          <p:nvSpPr>
            <p:cNvPr id="108561" name="Text Box 17"/>
            <p:cNvSpPr txBox="1">
              <a:spLocks noChangeArrowheads="1"/>
            </p:cNvSpPr>
            <p:nvPr/>
          </p:nvSpPr>
          <p:spPr bwMode="auto">
            <a:xfrm>
              <a:off x="7340" y="4533"/>
              <a:ext cx="450" cy="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lnSpc>
                  <a:spcPct val="96000"/>
                </a:lnSpc>
              </a:pPr>
              <a:r>
                <a:rPr lang="en-US" altLang="zh-CN" sz="2400" b="1">
                  <a:latin typeface="Times New Roman" pitchFamily="18" charset="0"/>
                </a:rPr>
                <a:t>S</a:t>
              </a:r>
            </a:p>
          </p:txBody>
        </p:sp>
        <p:sp>
          <p:nvSpPr>
            <p:cNvPr id="108562" name="Text Box 18"/>
            <p:cNvSpPr txBox="1">
              <a:spLocks noChangeArrowheads="1"/>
            </p:cNvSpPr>
            <p:nvPr/>
          </p:nvSpPr>
          <p:spPr bwMode="auto">
            <a:xfrm>
              <a:off x="8270" y="4543"/>
              <a:ext cx="490" cy="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lnSpc>
                  <a:spcPct val="96000"/>
                </a:lnSpc>
              </a:pPr>
              <a:r>
                <a:rPr lang="en-US" altLang="zh-CN" sz="2400" b="1">
                  <a:latin typeface="Times New Roman" pitchFamily="18" charset="0"/>
                </a:rPr>
                <a:t>IX</a:t>
              </a:r>
              <a:endParaRPr lang="en-US" altLang="zh-CN" sz="2400">
                <a:latin typeface="Times New Roman" pitchFamily="18" charset="0"/>
              </a:endParaRPr>
            </a:p>
          </p:txBody>
        </p:sp>
        <p:sp>
          <p:nvSpPr>
            <p:cNvPr id="108563" name="Text Box 19"/>
            <p:cNvSpPr txBox="1">
              <a:spLocks noChangeArrowheads="1"/>
            </p:cNvSpPr>
            <p:nvPr/>
          </p:nvSpPr>
          <p:spPr bwMode="auto">
            <a:xfrm>
              <a:off x="7830" y="5563"/>
              <a:ext cx="460"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lnSpc>
                  <a:spcPct val="96000"/>
                </a:lnSpc>
              </a:pPr>
              <a:r>
                <a:rPr lang="en-US" altLang="zh-CN" sz="2400" b="1">
                  <a:latin typeface="Times New Roman" pitchFamily="18" charset="0"/>
                </a:rPr>
                <a:t> -</a:t>
              </a:r>
              <a:endParaRPr lang="en-US" altLang="zh-CN" sz="2400">
                <a:latin typeface="宋体" pitchFamily="49" charset="-122"/>
              </a:endParaRPr>
            </a:p>
          </p:txBody>
        </p:sp>
        <p:sp>
          <p:nvSpPr>
            <p:cNvPr id="108564" name="Text Box 20"/>
            <p:cNvSpPr txBox="1">
              <a:spLocks noChangeArrowheads="1"/>
            </p:cNvSpPr>
            <p:nvPr/>
          </p:nvSpPr>
          <p:spPr bwMode="auto">
            <a:xfrm>
              <a:off x="7790" y="5073"/>
              <a:ext cx="610" cy="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lnSpc>
                  <a:spcPct val="96000"/>
                </a:lnSpc>
              </a:pPr>
              <a:r>
                <a:rPr lang="en-US" altLang="zh-CN" sz="2400" b="1">
                  <a:latin typeface="Times New Roman" pitchFamily="18" charset="0"/>
                </a:rPr>
                <a:t>IS</a:t>
              </a:r>
              <a:endParaRPr lang="en-US" altLang="zh-CN" sz="2400">
                <a:latin typeface="Times New Roman" pitchFamily="18" charset="0"/>
              </a:endParaRPr>
            </a:p>
          </p:txBody>
        </p:sp>
      </p:gr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zh-CN" altLang="en-US" smtClean="0"/>
              <a:t>意向锁（续）</a:t>
            </a:r>
          </a:p>
        </p:txBody>
      </p:sp>
      <p:sp>
        <p:nvSpPr>
          <p:cNvPr id="109571" name="Rectangle 3"/>
          <p:cNvSpPr>
            <a:spLocks noGrp="1" noChangeArrowheads="1"/>
          </p:cNvSpPr>
          <p:nvPr>
            <p:ph type="body" idx="1"/>
          </p:nvPr>
        </p:nvSpPr>
        <p:spPr/>
        <p:txBody>
          <a:bodyPr/>
          <a:lstStyle/>
          <a:p>
            <a:pPr eaLnBrk="1" hangingPunct="1"/>
            <a:r>
              <a:rPr lang="zh-CN" altLang="en-US" sz="3400" dirty="0" smtClean="0"/>
              <a:t>具有意向锁的多</a:t>
            </a:r>
            <a:r>
              <a:rPr lang="zh-CN" altLang="en-US" sz="3400" dirty="0" smtClean="0"/>
              <a:t>粒度加锁方法</a:t>
            </a:r>
            <a:endParaRPr lang="zh-CN" altLang="en-US" sz="3400" dirty="0" smtClean="0"/>
          </a:p>
          <a:p>
            <a:pPr marL="819150" lvl="1" indent="-285750" eaLnBrk="1" hangingPunct="1">
              <a:lnSpc>
                <a:spcPct val="110000"/>
              </a:lnSpc>
              <a:spcBef>
                <a:spcPct val="60000"/>
              </a:spcBef>
            </a:pPr>
            <a:r>
              <a:rPr lang="zh-CN" altLang="en-US" dirty="0" smtClean="0"/>
              <a:t>申请加锁时</a:t>
            </a:r>
            <a:r>
              <a:rPr lang="zh-CN" altLang="en-US" dirty="0" smtClean="0"/>
              <a:t>应该按自上而下的次序进行；</a:t>
            </a:r>
          </a:p>
          <a:p>
            <a:pPr marL="819150" lvl="1" indent="-285750" eaLnBrk="1" hangingPunct="1">
              <a:lnSpc>
                <a:spcPct val="110000"/>
              </a:lnSpc>
              <a:spcBef>
                <a:spcPct val="60000"/>
              </a:spcBef>
            </a:pPr>
            <a:r>
              <a:rPr lang="zh-CN" altLang="en-US" dirty="0" smtClean="0"/>
              <a:t>释放加锁时</a:t>
            </a:r>
            <a:r>
              <a:rPr lang="zh-CN" altLang="en-US" dirty="0" smtClean="0"/>
              <a:t>则应该按自下而上的次序进行</a:t>
            </a:r>
          </a:p>
          <a:p>
            <a:pPr marL="2057400" lvl="4" indent="-228600" eaLnBrk="1" hangingPunct="1">
              <a:lnSpc>
                <a:spcPct val="110000"/>
              </a:lnSpc>
              <a:spcBef>
                <a:spcPct val="60000"/>
              </a:spcBef>
              <a:buFont typeface="Wingdings" pitchFamily="2" charset="2"/>
              <a:buNone/>
            </a:pPr>
            <a:r>
              <a:rPr lang="zh-CN" altLang="en-US" dirty="0" smtClean="0"/>
              <a:t>   </a:t>
            </a:r>
          </a:p>
          <a:p>
            <a:pPr eaLnBrk="1" hangingPunct="1">
              <a:lnSpc>
                <a:spcPct val="110000"/>
              </a:lnSpc>
              <a:spcBef>
                <a:spcPct val="60000"/>
              </a:spcBef>
              <a:buFont typeface="Wingdings" pitchFamily="2" charset="2"/>
              <a:buNone/>
            </a:pPr>
            <a:r>
              <a:rPr lang="zh-CN" altLang="en-US" dirty="0" smtClean="0"/>
              <a:t>   </a:t>
            </a:r>
            <a:r>
              <a:rPr lang="zh-CN" altLang="en-US" sz="2600" dirty="0" smtClean="0"/>
              <a:t>例：事务</a:t>
            </a:r>
            <a:r>
              <a:rPr lang="en-US" altLang="zh-CN" sz="2600" dirty="0" smtClean="0"/>
              <a:t>T</a:t>
            </a:r>
            <a:r>
              <a:rPr lang="zh-CN" altLang="en-US" sz="2600" dirty="0" smtClean="0"/>
              <a:t>要对一个数据对象加锁，必须先对它的上层结点加意向锁</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zh-CN" altLang="en-US" smtClean="0"/>
              <a:t>并发控制</a:t>
            </a:r>
          </a:p>
        </p:txBody>
      </p:sp>
      <p:sp>
        <p:nvSpPr>
          <p:cNvPr id="110595" name="Rectangle 3"/>
          <p:cNvSpPr>
            <a:spLocks noGrp="1" noChangeArrowheads="1"/>
          </p:cNvSpPr>
          <p:nvPr>
            <p:ph type="body" idx="1"/>
          </p:nvPr>
        </p:nvSpPr>
        <p:spPr/>
        <p:txBody>
          <a:bodyPr/>
          <a:lstStyle/>
          <a:p>
            <a:pPr algn="just" eaLnBrk="1" hangingPunct="1">
              <a:lnSpc>
                <a:spcPct val="90000"/>
              </a:lnSpc>
              <a:buFont typeface="Wingdings" pitchFamily="2" charset="2"/>
              <a:buNone/>
            </a:pPr>
            <a:r>
              <a:rPr lang="zh-CN" altLang="en-US" sz="2600" dirty="0" smtClean="0"/>
              <a:t>并发控制概述</a:t>
            </a:r>
          </a:p>
          <a:p>
            <a:pPr algn="just" eaLnBrk="1" hangingPunct="1">
              <a:lnSpc>
                <a:spcPct val="90000"/>
              </a:lnSpc>
              <a:buFont typeface="Wingdings" pitchFamily="2" charset="2"/>
              <a:buNone/>
            </a:pPr>
            <a:r>
              <a:rPr lang="zh-CN" altLang="en-US" sz="2600" dirty="0" smtClean="0"/>
              <a:t>加锁</a:t>
            </a:r>
            <a:endParaRPr lang="zh-CN" altLang="en-US" sz="2600" dirty="0" smtClean="0"/>
          </a:p>
          <a:p>
            <a:pPr algn="just" eaLnBrk="1" hangingPunct="1">
              <a:lnSpc>
                <a:spcPct val="90000"/>
              </a:lnSpc>
              <a:buFont typeface="Wingdings" pitchFamily="2" charset="2"/>
              <a:buNone/>
            </a:pPr>
            <a:r>
              <a:rPr lang="zh-CN" altLang="en-US" sz="2600" dirty="0" smtClean="0"/>
              <a:t>加锁协议</a:t>
            </a:r>
            <a:endParaRPr lang="zh-CN" altLang="en-US" sz="2600" dirty="0" smtClean="0"/>
          </a:p>
          <a:p>
            <a:pPr algn="just" eaLnBrk="1" hangingPunct="1">
              <a:lnSpc>
                <a:spcPct val="90000"/>
              </a:lnSpc>
              <a:buFont typeface="Wingdings" pitchFamily="2" charset="2"/>
              <a:buNone/>
            </a:pPr>
            <a:r>
              <a:rPr lang="zh-CN" altLang="en-US" sz="2600" dirty="0" smtClean="0"/>
              <a:t>活锁和死锁</a:t>
            </a:r>
          </a:p>
          <a:p>
            <a:pPr algn="just" eaLnBrk="1" hangingPunct="1">
              <a:lnSpc>
                <a:spcPct val="90000"/>
              </a:lnSpc>
              <a:buFont typeface="Wingdings" pitchFamily="2" charset="2"/>
              <a:buNone/>
            </a:pPr>
            <a:r>
              <a:rPr lang="zh-CN" altLang="en-US" sz="2600" dirty="0" smtClean="0"/>
              <a:t>并发调度的可串行性</a:t>
            </a:r>
          </a:p>
          <a:p>
            <a:pPr algn="just" eaLnBrk="1" hangingPunct="1">
              <a:lnSpc>
                <a:spcPct val="90000"/>
              </a:lnSpc>
              <a:buFont typeface="Wingdings" pitchFamily="2" charset="2"/>
              <a:buNone/>
            </a:pPr>
            <a:r>
              <a:rPr lang="zh-CN" altLang="en-US" sz="2600" dirty="0" smtClean="0"/>
              <a:t>两段锁协议</a:t>
            </a:r>
          </a:p>
          <a:p>
            <a:pPr algn="just" eaLnBrk="1" hangingPunct="1">
              <a:lnSpc>
                <a:spcPct val="90000"/>
              </a:lnSpc>
              <a:buFont typeface="Wingdings" pitchFamily="2" charset="2"/>
              <a:buNone/>
            </a:pPr>
            <a:r>
              <a:rPr lang="zh-CN" altLang="en-US" sz="2600" dirty="0" smtClean="0"/>
              <a:t>加锁的</a:t>
            </a:r>
            <a:r>
              <a:rPr lang="zh-CN" altLang="en-US" sz="2600" dirty="0" smtClean="0"/>
              <a:t>粒度</a:t>
            </a:r>
          </a:p>
          <a:p>
            <a:pPr algn="just" eaLnBrk="1" hangingPunct="1">
              <a:lnSpc>
                <a:spcPct val="90000"/>
              </a:lnSpc>
              <a:buFont typeface="Wingdings" pitchFamily="2" charset="2"/>
              <a:buNone/>
            </a:pPr>
            <a:r>
              <a:rPr lang="zh-CN" altLang="en-US" sz="2600" dirty="0" smtClean="0">
                <a:solidFill>
                  <a:schemeClr val="tx2"/>
                </a:solidFill>
              </a:rPr>
              <a:t>小结</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zh-CN" altLang="en-US" smtClean="0"/>
              <a:t>小结</a:t>
            </a:r>
          </a:p>
        </p:txBody>
      </p:sp>
      <p:sp>
        <p:nvSpPr>
          <p:cNvPr id="111619" name="Rectangle 3"/>
          <p:cNvSpPr>
            <a:spLocks noGrp="1" noChangeArrowheads="1"/>
          </p:cNvSpPr>
          <p:nvPr>
            <p:ph type="body" idx="1"/>
          </p:nvPr>
        </p:nvSpPr>
        <p:spPr/>
        <p:txBody>
          <a:bodyPr/>
          <a:lstStyle/>
          <a:p>
            <a:pPr eaLnBrk="1" hangingPunct="1"/>
            <a:r>
              <a:rPr lang="zh-CN" altLang="en-US" sz="2100" smtClean="0"/>
              <a:t>数据共享与数据一致性是一对矛盾</a:t>
            </a:r>
          </a:p>
          <a:p>
            <a:pPr eaLnBrk="1" hangingPunct="1"/>
            <a:r>
              <a:rPr lang="zh-CN" altLang="en-US" sz="2100" smtClean="0"/>
              <a:t>数据库的价值在很大程度上取决于它所能提供的数据共享度。</a:t>
            </a:r>
          </a:p>
          <a:p>
            <a:pPr eaLnBrk="1" hangingPunct="1">
              <a:lnSpc>
                <a:spcPct val="110000"/>
              </a:lnSpc>
              <a:spcBef>
                <a:spcPct val="40000"/>
              </a:spcBef>
            </a:pPr>
            <a:r>
              <a:rPr lang="zh-CN" altLang="en-US" sz="2100" smtClean="0"/>
              <a:t>数据共享在很大程度上取决于系统允许对数据并发操作的程度。</a:t>
            </a:r>
          </a:p>
          <a:p>
            <a:pPr eaLnBrk="1" hangingPunct="1">
              <a:lnSpc>
                <a:spcPct val="110000"/>
              </a:lnSpc>
              <a:spcBef>
                <a:spcPct val="40000"/>
              </a:spcBef>
            </a:pPr>
            <a:r>
              <a:rPr lang="zh-CN" altLang="en-US" sz="2100" smtClean="0"/>
              <a:t>数据并发程度又取决于数据库中的并发控制机制</a:t>
            </a:r>
          </a:p>
          <a:p>
            <a:pPr eaLnBrk="1" hangingPunct="1">
              <a:lnSpc>
                <a:spcPct val="110000"/>
              </a:lnSpc>
              <a:spcBef>
                <a:spcPct val="40000"/>
              </a:spcBef>
            </a:pPr>
            <a:r>
              <a:rPr lang="zh-CN" altLang="en-US" sz="2100" smtClean="0"/>
              <a:t>另一方面，数据的一致性也取决于并发控制的程度。施加的并发控制愈多，数据的一致性往往愈好。</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zh-CN" altLang="en-US" smtClean="0"/>
              <a:t>小结（续）</a:t>
            </a:r>
          </a:p>
        </p:txBody>
      </p:sp>
      <p:sp>
        <p:nvSpPr>
          <p:cNvPr id="112643" name="Rectangle 3"/>
          <p:cNvSpPr>
            <a:spLocks noGrp="1" noChangeArrowheads="1"/>
          </p:cNvSpPr>
          <p:nvPr>
            <p:ph type="body" idx="1"/>
          </p:nvPr>
        </p:nvSpPr>
        <p:spPr/>
        <p:txBody>
          <a:bodyPr/>
          <a:lstStyle/>
          <a:p>
            <a:pPr eaLnBrk="1" hangingPunct="1"/>
            <a:r>
              <a:rPr lang="zh-CN" altLang="en-US" sz="2600" dirty="0" smtClean="0"/>
              <a:t>数据库的并发控制以事务为单位</a:t>
            </a:r>
          </a:p>
          <a:p>
            <a:pPr eaLnBrk="1" hangingPunct="1"/>
            <a:endParaRPr lang="zh-CN" altLang="en-US" sz="2600" dirty="0" smtClean="0"/>
          </a:p>
          <a:p>
            <a:pPr eaLnBrk="1" hangingPunct="1"/>
            <a:r>
              <a:rPr lang="zh-CN" altLang="en-US" sz="2600" dirty="0" smtClean="0"/>
              <a:t>数据库的并发控制通常</a:t>
            </a:r>
            <a:r>
              <a:rPr lang="zh-CN" altLang="en-US" sz="2600" dirty="0" smtClean="0"/>
              <a:t>使用加锁机制</a:t>
            </a:r>
            <a:endParaRPr lang="zh-CN" altLang="en-US" sz="2600" dirty="0" smtClean="0"/>
          </a:p>
          <a:p>
            <a:pPr lvl="1" eaLnBrk="1" hangingPunct="1"/>
            <a:r>
              <a:rPr lang="zh-CN" altLang="en-US" dirty="0" smtClean="0"/>
              <a:t>两类最常用</a:t>
            </a:r>
            <a:r>
              <a:rPr lang="zh-CN" altLang="en-US" dirty="0" smtClean="0"/>
              <a:t>的加锁</a:t>
            </a:r>
            <a:endParaRPr lang="zh-CN" altLang="en-US" dirty="0" smtClean="0"/>
          </a:p>
          <a:p>
            <a:pPr eaLnBrk="1" hangingPunct="1"/>
            <a:endParaRPr lang="zh-CN" altLang="en-US" sz="2600" dirty="0" smtClean="0"/>
          </a:p>
          <a:p>
            <a:pPr eaLnBrk="1" hangingPunct="1"/>
            <a:r>
              <a:rPr lang="zh-CN" altLang="en-US" sz="2600" dirty="0" smtClean="0"/>
              <a:t>不同级别</a:t>
            </a:r>
            <a:r>
              <a:rPr lang="zh-CN" altLang="en-US" sz="2600" dirty="0" smtClean="0"/>
              <a:t>的加锁协议</a:t>
            </a:r>
            <a:r>
              <a:rPr lang="zh-CN" altLang="en-US" sz="2600" dirty="0" smtClean="0"/>
              <a:t>提供不同的数据一致性保证，提供不同的数据共享度。</a:t>
            </a:r>
          </a:p>
          <a:p>
            <a:pPr lvl="1" eaLnBrk="1" hangingPunct="1"/>
            <a:r>
              <a:rPr lang="zh-CN" altLang="en-US" dirty="0" smtClean="0"/>
              <a:t>三</a:t>
            </a:r>
            <a:r>
              <a:rPr lang="zh-CN" altLang="en-US" dirty="0" smtClean="0"/>
              <a:t>级加锁协议</a:t>
            </a:r>
            <a:endParaRPr lang="zh-CN" altLang="en-US" dirty="0"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zh-CN" altLang="en-US" smtClean="0"/>
              <a:t>小结（续）</a:t>
            </a:r>
          </a:p>
        </p:txBody>
      </p:sp>
      <p:sp>
        <p:nvSpPr>
          <p:cNvPr id="113667" name="Rectangle 3"/>
          <p:cNvSpPr>
            <a:spLocks noGrp="1" noChangeArrowheads="1"/>
          </p:cNvSpPr>
          <p:nvPr>
            <p:ph type="body" idx="1"/>
          </p:nvPr>
        </p:nvSpPr>
        <p:spPr/>
        <p:txBody>
          <a:bodyPr/>
          <a:lstStyle/>
          <a:p>
            <a:pPr eaLnBrk="1" hangingPunct="1"/>
            <a:r>
              <a:rPr lang="zh-CN" altLang="en-US" sz="2600" smtClean="0"/>
              <a:t>并发控制机制调度并发事务操作是否正确的判别准则是可串行性</a:t>
            </a:r>
          </a:p>
          <a:p>
            <a:pPr lvl="1" eaLnBrk="1" hangingPunct="1">
              <a:lnSpc>
                <a:spcPct val="120000"/>
              </a:lnSpc>
              <a:spcBef>
                <a:spcPct val="60000"/>
              </a:spcBef>
            </a:pPr>
            <a:r>
              <a:rPr lang="zh-CN" altLang="en-US" smtClean="0"/>
              <a:t>并发操作的正确性则通常由两段锁协议来保证。</a:t>
            </a:r>
          </a:p>
          <a:p>
            <a:pPr lvl="1" eaLnBrk="1" hangingPunct="1">
              <a:lnSpc>
                <a:spcPct val="120000"/>
              </a:lnSpc>
              <a:spcBef>
                <a:spcPct val="60000"/>
              </a:spcBef>
            </a:pPr>
            <a:r>
              <a:rPr lang="zh-CN" altLang="en-US" smtClean="0"/>
              <a:t>两段锁协议是可串行化调度的充分条件，但不是必要条件</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mtClean="0"/>
              <a:t>2. </a:t>
            </a:r>
            <a:r>
              <a:rPr lang="zh-CN" altLang="en-US" smtClean="0"/>
              <a:t>不可重复读</a:t>
            </a:r>
          </a:p>
        </p:txBody>
      </p:sp>
      <p:sp>
        <p:nvSpPr>
          <p:cNvPr id="13315" name="Rectangle 3"/>
          <p:cNvSpPr>
            <a:spLocks noGrp="1" noChangeArrowheads="1"/>
          </p:cNvSpPr>
          <p:nvPr>
            <p:ph type="body" idx="1"/>
          </p:nvPr>
        </p:nvSpPr>
        <p:spPr/>
        <p:txBody>
          <a:bodyPr/>
          <a:lstStyle/>
          <a:p>
            <a:pPr algn="just" eaLnBrk="1" hangingPunct="1">
              <a:lnSpc>
                <a:spcPct val="130000"/>
              </a:lnSpc>
              <a:buFont typeface="Wingdings" pitchFamily="2" charset="2"/>
              <a:buNone/>
            </a:pPr>
            <a:r>
              <a:rPr lang="zh-CN" altLang="en-US" smtClean="0"/>
              <a:t>不可重复读是指事务</a:t>
            </a:r>
            <a:r>
              <a:rPr lang="en-US" altLang="zh-CN" smtClean="0"/>
              <a:t>1</a:t>
            </a:r>
            <a:r>
              <a:rPr lang="zh-CN" altLang="en-US" smtClean="0"/>
              <a:t>读取数据后，事务</a:t>
            </a:r>
            <a:r>
              <a:rPr lang="en-US" altLang="zh-CN" smtClean="0"/>
              <a:t>2</a:t>
            </a:r>
          </a:p>
          <a:p>
            <a:pPr algn="just" eaLnBrk="1" hangingPunct="1">
              <a:lnSpc>
                <a:spcPct val="130000"/>
              </a:lnSpc>
              <a:buFont typeface="Wingdings" pitchFamily="2" charset="2"/>
              <a:buNone/>
            </a:pPr>
            <a:r>
              <a:rPr lang="zh-CN" altLang="en-US" smtClean="0"/>
              <a:t>执行更新操作，使事务</a:t>
            </a:r>
            <a:r>
              <a:rPr lang="en-US" altLang="zh-CN" smtClean="0"/>
              <a:t>1</a:t>
            </a:r>
            <a:r>
              <a:rPr lang="zh-CN" altLang="en-US" smtClean="0"/>
              <a:t>无法再现前一次读</a:t>
            </a:r>
          </a:p>
          <a:p>
            <a:pPr algn="just" eaLnBrk="1" hangingPunct="1">
              <a:lnSpc>
                <a:spcPct val="130000"/>
              </a:lnSpc>
              <a:buFont typeface="Wingdings" pitchFamily="2" charset="2"/>
              <a:buNone/>
            </a:pPr>
            <a:r>
              <a:rPr lang="zh-CN" altLang="en-US" smtClean="0"/>
              <a:t>取结果。</a:t>
            </a:r>
            <a:endParaRPr lang="zh-CN" altLang="en-US" sz="340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zh-CN" altLang="en-US" smtClean="0"/>
              <a:t>小结（续）</a:t>
            </a:r>
          </a:p>
        </p:txBody>
      </p:sp>
      <p:sp>
        <p:nvSpPr>
          <p:cNvPr id="114691" name="Rectangle 3"/>
          <p:cNvSpPr>
            <a:spLocks noGrp="1" noChangeArrowheads="1"/>
          </p:cNvSpPr>
          <p:nvPr>
            <p:ph type="body" idx="1"/>
          </p:nvPr>
        </p:nvSpPr>
        <p:spPr>
          <a:xfrm>
            <a:off x="611188" y="1844675"/>
            <a:ext cx="7993062" cy="4114800"/>
          </a:xfrm>
        </p:spPr>
        <p:txBody>
          <a:bodyPr/>
          <a:lstStyle/>
          <a:p>
            <a:pPr eaLnBrk="1" hangingPunct="1">
              <a:lnSpc>
                <a:spcPct val="90000"/>
              </a:lnSpc>
            </a:pPr>
            <a:r>
              <a:rPr lang="zh-CN" altLang="en-US" dirty="0" smtClean="0"/>
              <a:t>对数据对象</a:t>
            </a:r>
            <a:r>
              <a:rPr lang="zh-CN" altLang="en-US" dirty="0" smtClean="0"/>
              <a:t>施加加锁，</a:t>
            </a:r>
            <a:r>
              <a:rPr lang="zh-CN" altLang="en-US" dirty="0" smtClean="0"/>
              <a:t>带来问题</a:t>
            </a:r>
          </a:p>
          <a:p>
            <a:pPr eaLnBrk="1" hangingPunct="1">
              <a:lnSpc>
                <a:spcPct val="90000"/>
              </a:lnSpc>
            </a:pPr>
            <a:r>
              <a:rPr lang="zh-CN" altLang="en-US" sz="3400" dirty="0" smtClean="0"/>
              <a:t>活锁： 先来先服务</a:t>
            </a:r>
          </a:p>
          <a:p>
            <a:pPr eaLnBrk="1" hangingPunct="1">
              <a:lnSpc>
                <a:spcPct val="90000"/>
              </a:lnSpc>
            </a:pPr>
            <a:r>
              <a:rPr lang="zh-CN" altLang="en-US" sz="3400" dirty="0" smtClean="0"/>
              <a:t> 死锁：</a:t>
            </a:r>
          </a:p>
          <a:p>
            <a:pPr lvl="1" eaLnBrk="1" hangingPunct="1">
              <a:lnSpc>
                <a:spcPct val="90000"/>
              </a:lnSpc>
            </a:pPr>
            <a:r>
              <a:rPr lang="zh-CN" altLang="en-US" sz="3000" dirty="0" smtClean="0"/>
              <a:t>预防方法</a:t>
            </a:r>
          </a:p>
          <a:p>
            <a:pPr lvl="2" eaLnBrk="1" hangingPunct="1">
              <a:lnSpc>
                <a:spcPct val="90000"/>
              </a:lnSpc>
            </a:pPr>
            <a:r>
              <a:rPr lang="zh-CN" altLang="en-US" sz="3100" dirty="0" smtClean="0"/>
              <a:t>一</a:t>
            </a:r>
            <a:r>
              <a:rPr lang="zh-CN" altLang="en-US" sz="3100" dirty="0" smtClean="0"/>
              <a:t>次加锁法</a:t>
            </a:r>
            <a:endParaRPr lang="zh-CN" altLang="en-US" sz="3100" dirty="0" smtClean="0"/>
          </a:p>
          <a:p>
            <a:pPr lvl="2" eaLnBrk="1" hangingPunct="1">
              <a:lnSpc>
                <a:spcPct val="90000"/>
              </a:lnSpc>
            </a:pPr>
            <a:r>
              <a:rPr lang="zh-CN" altLang="en-US" sz="3100" dirty="0" smtClean="0"/>
              <a:t>顺序加锁法</a:t>
            </a:r>
            <a:endParaRPr lang="zh-CN" altLang="en-US" sz="3100" dirty="0" smtClean="0"/>
          </a:p>
          <a:p>
            <a:pPr lvl="1" eaLnBrk="1" hangingPunct="1">
              <a:lnSpc>
                <a:spcPct val="90000"/>
              </a:lnSpc>
            </a:pPr>
            <a:r>
              <a:rPr lang="zh-CN" altLang="en-US" sz="3000" dirty="0" smtClean="0"/>
              <a:t> 死锁的诊断与解除</a:t>
            </a:r>
          </a:p>
          <a:p>
            <a:pPr lvl="2" eaLnBrk="1" hangingPunct="1">
              <a:lnSpc>
                <a:spcPct val="90000"/>
              </a:lnSpc>
            </a:pPr>
            <a:r>
              <a:rPr lang="zh-CN" altLang="en-US" sz="3100" dirty="0" smtClean="0"/>
              <a:t>超时法</a:t>
            </a:r>
          </a:p>
          <a:p>
            <a:pPr lvl="2" eaLnBrk="1" hangingPunct="1">
              <a:lnSpc>
                <a:spcPct val="90000"/>
              </a:lnSpc>
            </a:pPr>
            <a:r>
              <a:rPr lang="zh-CN" altLang="en-US" sz="3100" dirty="0" smtClean="0"/>
              <a:t>等待图法</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zh-CN" altLang="en-US" smtClean="0"/>
              <a:t>小结（续）</a:t>
            </a:r>
          </a:p>
        </p:txBody>
      </p:sp>
      <p:sp>
        <p:nvSpPr>
          <p:cNvPr id="115715" name="Rectangle 3"/>
          <p:cNvSpPr>
            <a:spLocks noGrp="1" noChangeArrowheads="1"/>
          </p:cNvSpPr>
          <p:nvPr>
            <p:ph type="body" idx="1"/>
          </p:nvPr>
        </p:nvSpPr>
        <p:spPr/>
        <p:txBody>
          <a:bodyPr/>
          <a:lstStyle/>
          <a:p>
            <a:pPr eaLnBrk="1" hangingPunct="1">
              <a:lnSpc>
                <a:spcPct val="160000"/>
              </a:lnSpc>
            </a:pPr>
            <a:r>
              <a:rPr lang="zh-CN" altLang="en-US" sz="2600" dirty="0" smtClean="0"/>
              <a:t>不同的数据库管理系统提供</a:t>
            </a:r>
            <a:r>
              <a:rPr lang="zh-CN" altLang="en-US" sz="2600" dirty="0" smtClean="0"/>
              <a:t>的加锁类型、加锁协议</a:t>
            </a:r>
            <a:r>
              <a:rPr lang="zh-CN" altLang="en-US" sz="2600" dirty="0" smtClean="0"/>
              <a:t>、达到的系统一致性级别不尽相同。但是其依据的基本原理和技术是共同的。</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z="3800" smtClean="0"/>
              <a:t>三类不可重复读</a:t>
            </a:r>
          </a:p>
        </p:txBody>
      </p:sp>
      <p:sp>
        <p:nvSpPr>
          <p:cNvPr id="14339" name="Rectangle 3"/>
          <p:cNvSpPr>
            <a:spLocks noGrp="1" noChangeArrowheads="1"/>
          </p:cNvSpPr>
          <p:nvPr>
            <p:ph type="body" idx="1"/>
          </p:nvPr>
        </p:nvSpPr>
        <p:spPr>
          <a:xfrm>
            <a:off x="539750" y="1844675"/>
            <a:ext cx="8135938" cy="4114800"/>
          </a:xfrm>
        </p:spPr>
        <p:txBody>
          <a:bodyPr/>
          <a:lstStyle/>
          <a:p>
            <a:pPr eaLnBrk="1" hangingPunct="1">
              <a:lnSpc>
                <a:spcPct val="80000"/>
              </a:lnSpc>
              <a:buFont typeface="Wingdings" pitchFamily="2" charset="2"/>
              <a:buNone/>
            </a:pPr>
            <a:r>
              <a:rPr lang="zh-CN" altLang="en-US" smtClean="0"/>
              <a:t>事务</a:t>
            </a:r>
            <a:r>
              <a:rPr lang="en-US" altLang="zh-CN" smtClean="0"/>
              <a:t>1</a:t>
            </a:r>
            <a:r>
              <a:rPr lang="zh-CN" altLang="en-US" smtClean="0"/>
              <a:t>读取某一数据后：</a:t>
            </a:r>
          </a:p>
          <a:p>
            <a:pPr eaLnBrk="1" hangingPunct="1">
              <a:lnSpc>
                <a:spcPct val="80000"/>
              </a:lnSpc>
              <a:buFont typeface="Wingdings" pitchFamily="2" charset="2"/>
              <a:buNone/>
            </a:pPr>
            <a:r>
              <a:rPr lang="en-US" altLang="zh-CN" smtClean="0"/>
              <a:t>1. </a:t>
            </a:r>
            <a:r>
              <a:rPr lang="zh-CN" altLang="en-US" smtClean="0">
                <a:solidFill>
                  <a:schemeClr val="accent2"/>
                </a:solidFill>
              </a:rPr>
              <a:t>事务</a:t>
            </a:r>
            <a:r>
              <a:rPr lang="en-US" altLang="zh-CN" smtClean="0">
                <a:solidFill>
                  <a:schemeClr val="accent2"/>
                </a:solidFill>
              </a:rPr>
              <a:t>2</a:t>
            </a:r>
            <a:r>
              <a:rPr lang="zh-CN" altLang="en-US" smtClean="0">
                <a:solidFill>
                  <a:schemeClr val="accent2"/>
                </a:solidFill>
              </a:rPr>
              <a:t>对其做了修改，</a:t>
            </a:r>
            <a:r>
              <a:rPr lang="zh-CN" altLang="en-US" smtClean="0"/>
              <a:t>当事务</a:t>
            </a:r>
            <a:r>
              <a:rPr lang="en-US" altLang="zh-CN" smtClean="0"/>
              <a:t>1</a:t>
            </a:r>
            <a:r>
              <a:rPr lang="zh-CN" altLang="en-US" smtClean="0"/>
              <a:t>再次读该数据时，得到与前一次不同的值。</a:t>
            </a:r>
          </a:p>
          <a:p>
            <a:pPr eaLnBrk="1" hangingPunct="1">
              <a:lnSpc>
                <a:spcPct val="80000"/>
              </a:lnSpc>
              <a:spcBef>
                <a:spcPct val="60000"/>
              </a:spcBef>
              <a:buFont typeface="Wingdings" pitchFamily="2" charset="2"/>
              <a:buNone/>
            </a:pPr>
            <a:r>
              <a:rPr lang="en-US" altLang="zh-CN" smtClean="0"/>
              <a:t>2. </a:t>
            </a:r>
            <a:r>
              <a:rPr lang="zh-CN" altLang="en-US" smtClean="0">
                <a:solidFill>
                  <a:schemeClr val="accent2"/>
                </a:solidFill>
              </a:rPr>
              <a:t>事务</a:t>
            </a:r>
            <a:r>
              <a:rPr lang="en-US" altLang="zh-CN" smtClean="0">
                <a:solidFill>
                  <a:schemeClr val="accent2"/>
                </a:solidFill>
              </a:rPr>
              <a:t>2</a:t>
            </a:r>
            <a:r>
              <a:rPr lang="zh-CN" altLang="en-US" smtClean="0">
                <a:solidFill>
                  <a:schemeClr val="accent2"/>
                </a:solidFill>
              </a:rPr>
              <a:t>删除了其中部分记录</a:t>
            </a:r>
            <a:r>
              <a:rPr lang="zh-CN" altLang="en-US" smtClean="0"/>
              <a:t>，当事务</a:t>
            </a:r>
            <a:r>
              <a:rPr lang="en-US" altLang="zh-CN" smtClean="0"/>
              <a:t>1</a:t>
            </a:r>
            <a:r>
              <a:rPr lang="zh-CN" altLang="en-US" smtClean="0"/>
              <a:t>再次读取数据时，发现某些记录神密地消失了。</a:t>
            </a:r>
          </a:p>
          <a:p>
            <a:pPr eaLnBrk="1" hangingPunct="1">
              <a:lnSpc>
                <a:spcPct val="80000"/>
              </a:lnSpc>
              <a:buFont typeface="Wingdings" pitchFamily="2" charset="2"/>
              <a:buNone/>
            </a:pPr>
            <a:r>
              <a:rPr lang="en-US" altLang="zh-CN" smtClean="0"/>
              <a:t>3. </a:t>
            </a:r>
            <a:r>
              <a:rPr lang="zh-CN" altLang="en-US" smtClean="0">
                <a:solidFill>
                  <a:schemeClr val="accent2"/>
                </a:solidFill>
              </a:rPr>
              <a:t>事务</a:t>
            </a:r>
            <a:r>
              <a:rPr lang="en-US" altLang="zh-CN" smtClean="0">
                <a:solidFill>
                  <a:schemeClr val="accent2"/>
                </a:solidFill>
              </a:rPr>
              <a:t>2</a:t>
            </a:r>
            <a:r>
              <a:rPr lang="zh-CN" altLang="en-US" smtClean="0">
                <a:solidFill>
                  <a:schemeClr val="accent2"/>
                </a:solidFill>
              </a:rPr>
              <a:t>插入了一些记录</a:t>
            </a:r>
            <a:r>
              <a:rPr lang="zh-CN" altLang="en-US" smtClean="0"/>
              <a:t>，当事务</a:t>
            </a:r>
            <a:r>
              <a:rPr lang="en-US" altLang="zh-CN" smtClean="0"/>
              <a:t>1</a:t>
            </a:r>
            <a:r>
              <a:rPr lang="zh-CN" altLang="en-US" smtClean="0"/>
              <a:t>再次按相同条件读取数据时，发现多了一些记录。</a:t>
            </a:r>
          </a:p>
          <a:p>
            <a:pPr eaLnBrk="1" hangingPunct="1">
              <a:lnSpc>
                <a:spcPct val="80000"/>
              </a:lnSpc>
              <a:buFont typeface="Wingdings" pitchFamily="2" charset="2"/>
              <a:buNone/>
            </a:pPr>
            <a:r>
              <a:rPr lang="zh-CN" altLang="en-US" sz="2600" smtClean="0"/>
              <a:t>后两种不可重复读有时也称为</a:t>
            </a:r>
            <a:r>
              <a:rPr lang="zh-CN" altLang="en-US" sz="2600" smtClean="0">
                <a:solidFill>
                  <a:schemeClr val="accent2"/>
                </a:solidFill>
              </a:rPr>
              <a:t>幻影</a:t>
            </a:r>
            <a:r>
              <a:rPr lang="zh-CN" altLang="en-US" sz="2600" smtClean="0"/>
              <a:t>现象（</a:t>
            </a:r>
            <a:r>
              <a:rPr lang="en-US" altLang="zh-CN" sz="2600" smtClean="0"/>
              <a:t>phantom row</a:t>
            </a:r>
            <a:r>
              <a:rPr lang="zh-CN" altLang="en-US" sz="2600" smtClean="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mtClean="0"/>
              <a:t>3. </a:t>
            </a:r>
            <a:r>
              <a:rPr lang="zh-CN" altLang="en-US" smtClean="0"/>
              <a:t>读</a:t>
            </a:r>
            <a:r>
              <a:rPr lang="zh-CN" altLang="en-US" smtClean="0">
                <a:latin typeface="Arial" charset="0"/>
              </a:rPr>
              <a:t>“</a:t>
            </a:r>
            <a:r>
              <a:rPr lang="zh-CN" altLang="en-US" smtClean="0"/>
              <a:t>脏</a:t>
            </a:r>
            <a:r>
              <a:rPr lang="zh-CN" altLang="en-US" smtClean="0">
                <a:latin typeface="Arial" charset="0"/>
              </a:rPr>
              <a:t>”</a:t>
            </a:r>
            <a:r>
              <a:rPr lang="zh-CN" altLang="en-US" smtClean="0"/>
              <a:t>数据</a:t>
            </a:r>
          </a:p>
        </p:txBody>
      </p:sp>
      <p:sp>
        <p:nvSpPr>
          <p:cNvPr id="15363" name="Rectangle 3"/>
          <p:cNvSpPr>
            <a:spLocks noGrp="1" noChangeArrowheads="1"/>
          </p:cNvSpPr>
          <p:nvPr>
            <p:ph type="body" idx="1"/>
          </p:nvPr>
        </p:nvSpPr>
        <p:spPr/>
        <p:txBody>
          <a:bodyPr/>
          <a:lstStyle/>
          <a:p>
            <a:pPr algn="just" eaLnBrk="1" hangingPunct="1">
              <a:lnSpc>
                <a:spcPct val="110000"/>
              </a:lnSpc>
              <a:buFont typeface="Wingdings" pitchFamily="2" charset="2"/>
              <a:buNone/>
            </a:pPr>
            <a:r>
              <a:rPr lang="zh-CN" altLang="en-US" sz="2600" smtClean="0"/>
              <a:t>事务</a:t>
            </a:r>
            <a:r>
              <a:rPr lang="en-US" altLang="zh-CN" sz="2600" smtClean="0"/>
              <a:t>1</a:t>
            </a:r>
            <a:r>
              <a:rPr lang="zh-CN" altLang="en-US" sz="2600" smtClean="0"/>
              <a:t>修改某一数据，并将其写回磁盘</a:t>
            </a:r>
          </a:p>
          <a:p>
            <a:pPr algn="just" eaLnBrk="1" hangingPunct="1">
              <a:lnSpc>
                <a:spcPct val="110000"/>
              </a:lnSpc>
              <a:buFont typeface="Wingdings" pitchFamily="2" charset="2"/>
              <a:buNone/>
            </a:pPr>
            <a:r>
              <a:rPr lang="zh-CN" altLang="en-US" sz="2600" smtClean="0"/>
              <a:t>事务</a:t>
            </a:r>
            <a:r>
              <a:rPr lang="en-US" altLang="zh-CN" sz="2600" smtClean="0"/>
              <a:t>2</a:t>
            </a:r>
            <a:r>
              <a:rPr lang="zh-CN" altLang="en-US" sz="2600" smtClean="0"/>
              <a:t>读取同一数据后</a:t>
            </a:r>
          </a:p>
          <a:p>
            <a:pPr algn="just" eaLnBrk="1" hangingPunct="1">
              <a:lnSpc>
                <a:spcPct val="110000"/>
              </a:lnSpc>
              <a:buFont typeface="Wingdings" pitchFamily="2" charset="2"/>
              <a:buNone/>
            </a:pPr>
            <a:r>
              <a:rPr lang="zh-CN" altLang="en-US" sz="2600" smtClean="0"/>
              <a:t>事务</a:t>
            </a:r>
            <a:r>
              <a:rPr lang="en-US" altLang="zh-CN" sz="2600" smtClean="0"/>
              <a:t>1</a:t>
            </a:r>
            <a:r>
              <a:rPr lang="zh-CN" altLang="en-US" sz="2600" smtClean="0"/>
              <a:t>由于某种原因被撤消，这时事务</a:t>
            </a:r>
            <a:r>
              <a:rPr lang="en-US" altLang="zh-CN" sz="2600" smtClean="0"/>
              <a:t>1</a:t>
            </a:r>
            <a:r>
              <a:rPr lang="zh-CN" altLang="en-US" sz="2600" smtClean="0"/>
              <a:t>已修改过</a:t>
            </a:r>
          </a:p>
          <a:p>
            <a:pPr algn="just" eaLnBrk="1" hangingPunct="1">
              <a:lnSpc>
                <a:spcPct val="110000"/>
              </a:lnSpc>
              <a:buFont typeface="Wingdings" pitchFamily="2" charset="2"/>
              <a:buNone/>
            </a:pPr>
            <a:r>
              <a:rPr lang="zh-CN" altLang="en-US" sz="2600" smtClean="0"/>
              <a:t>的数据恢复原值</a:t>
            </a:r>
          </a:p>
          <a:p>
            <a:pPr algn="just" eaLnBrk="1" hangingPunct="1">
              <a:lnSpc>
                <a:spcPct val="110000"/>
              </a:lnSpc>
              <a:buFont typeface="Wingdings" pitchFamily="2" charset="2"/>
              <a:buNone/>
            </a:pPr>
            <a:r>
              <a:rPr lang="zh-CN" altLang="en-US" sz="2600" smtClean="0"/>
              <a:t>事务</a:t>
            </a:r>
            <a:r>
              <a:rPr lang="en-US" altLang="zh-CN" sz="2600" smtClean="0"/>
              <a:t>2</a:t>
            </a:r>
            <a:r>
              <a:rPr lang="zh-CN" altLang="en-US" sz="2600" smtClean="0"/>
              <a:t>读到的数据就与数据库中的数据不一致，</a:t>
            </a:r>
          </a:p>
          <a:p>
            <a:pPr algn="just" eaLnBrk="1" hangingPunct="1">
              <a:lnSpc>
                <a:spcPct val="110000"/>
              </a:lnSpc>
              <a:buFont typeface="Wingdings" pitchFamily="2" charset="2"/>
              <a:buNone/>
            </a:pPr>
            <a:r>
              <a:rPr lang="zh-CN" altLang="en-US" sz="2600" smtClean="0"/>
              <a:t>是不正确的数据，又称为“脏”数据。</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三种数据不一致性 </a:t>
            </a:r>
          </a:p>
        </p:txBody>
      </p:sp>
      <p:graphicFrame>
        <p:nvGraphicFramePr>
          <p:cNvPr id="1841169" name="Group 17"/>
          <p:cNvGraphicFramePr>
            <a:graphicFrameLocks noGrp="1"/>
          </p:cNvGraphicFramePr>
          <p:nvPr/>
        </p:nvGraphicFramePr>
        <p:xfrm>
          <a:off x="2916238" y="1484313"/>
          <a:ext cx="2895600" cy="4027664"/>
        </p:xfrm>
        <a:graphic>
          <a:graphicData uri="http://schemas.openxmlformats.org/drawingml/2006/table">
            <a:tbl>
              <a:tblPr/>
              <a:tblGrid>
                <a:gridCol w="1549400"/>
                <a:gridCol w="1346200"/>
              </a:tblGrid>
              <a:tr h="39837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49" charset="-122"/>
                        </a:rPr>
                        <a:t>T</a:t>
                      </a:r>
                      <a:r>
                        <a:rPr kumimoji="0" lang="en-US" altLang="zh-CN" sz="2000" b="0" i="0" u="none" strike="noStrike" cap="none" normalizeH="0" baseline="-25000" smtClean="0">
                          <a:ln>
                            <a:noFill/>
                          </a:ln>
                          <a:solidFill>
                            <a:schemeClr val="tx1"/>
                          </a:solidFill>
                          <a:effectLst/>
                          <a:latin typeface="Arial" charset="0"/>
                          <a:ea typeface="宋体" pitchFamily="49" charset="-122"/>
                        </a:rPr>
                        <a:t>1</a:t>
                      </a:r>
                    </a:p>
                  </a:txBody>
                  <a:tcPr marL="90000" marR="90000" marT="46796" marB="467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49" charset="-122"/>
                        </a:rPr>
                        <a:t>T</a:t>
                      </a:r>
                      <a:r>
                        <a:rPr kumimoji="0" lang="en-US" altLang="zh-CN" sz="2000" b="0" i="0" u="none" strike="noStrike" cap="none" normalizeH="0" baseline="-25000" smtClean="0">
                          <a:ln>
                            <a:noFill/>
                          </a:ln>
                          <a:solidFill>
                            <a:schemeClr val="tx1"/>
                          </a:solidFill>
                          <a:effectLst/>
                          <a:latin typeface="Arial" charset="0"/>
                          <a:ea typeface="宋体" pitchFamily="49" charset="-122"/>
                        </a:rPr>
                        <a:t>2</a:t>
                      </a:r>
                    </a:p>
                  </a:txBody>
                  <a:tcPr marL="90000" marR="90000" marT="46796" marB="467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2910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49" charset="-122"/>
                        </a:rPr>
                        <a:t>① </a:t>
                      </a:r>
                      <a:r>
                        <a:rPr kumimoji="0" lang="zh-CN" altLang="en-US" sz="2000" b="0" i="0" u="none" strike="noStrike" cap="none" normalizeH="0" baseline="0" smtClean="0">
                          <a:ln>
                            <a:noFill/>
                          </a:ln>
                          <a:solidFill>
                            <a:schemeClr val="tx1"/>
                          </a:solidFill>
                          <a:effectLst/>
                          <a:latin typeface="Arial" charset="0"/>
                          <a:ea typeface="宋体" pitchFamily="49" charset="-122"/>
                        </a:rPr>
                        <a:t>读</a:t>
                      </a:r>
                      <a:r>
                        <a:rPr kumimoji="0" lang="en-US" altLang="zh-CN" sz="2000" b="0" i="0" u="none" strike="noStrike" cap="none" normalizeH="0" baseline="0" smtClean="0">
                          <a:ln>
                            <a:noFill/>
                          </a:ln>
                          <a:solidFill>
                            <a:schemeClr val="tx1"/>
                          </a:solidFill>
                          <a:effectLst/>
                          <a:latin typeface="Arial" charset="0"/>
                          <a:ea typeface="宋体" pitchFamily="49" charset="-122"/>
                        </a:rPr>
                        <a:t>A=16</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49" charset="-122"/>
                        </a:rPr>
                        <a:t> </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49" charset="-122"/>
                        </a:rPr>
                        <a:t>②</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49" charset="-122"/>
                        </a:rPr>
                        <a:t> </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49" charset="-122"/>
                        </a:rPr>
                        <a:t>③ A←A-1</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49" charset="-122"/>
                        </a:rPr>
                        <a:t>    </a:t>
                      </a:r>
                      <a:r>
                        <a:rPr kumimoji="0" lang="zh-CN" altLang="en-US" sz="2000" b="0" i="0" u="none" strike="noStrike" cap="none" normalizeH="0" baseline="0" smtClean="0">
                          <a:ln>
                            <a:noFill/>
                          </a:ln>
                          <a:solidFill>
                            <a:schemeClr val="tx1"/>
                          </a:solidFill>
                          <a:effectLst/>
                          <a:latin typeface="Arial" charset="0"/>
                          <a:ea typeface="宋体" pitchFamily="49" charset="-122"/>
                        </a:rPr>
                        <a:t>写回</a:t>
                      </a:r>
                      <a:r>
                        <a:rPr kumimoji="0" lang="en-US" altLang="zh-CN" sz="2000" b="0" i="0" u="none" strike="noStrike" cap="none" normalizeH="0" baseline="0" smtClean="0">
                          <a:ln>
                            <a:noFill/>
                          </a:ln>
                          <a:solidFill>
                            <a:schemeClr val="tx1"/>
                          </a:solidFill>
                          <a:effectLst/>
                          <a:latin typeface="Arial" charset="0"/>
                          <a:ea typeface="宋体" pitchFamily="49" charset="-122"/>
                        </a:rPr>
                        <a:t>A=15</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49" charset="-122"/>
                        </a:rPr>
                        <a:t> </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49" charset="-122"/>
                        </a:rPr>
                        <a:t>④</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2000" b="0" i="0" u="none" strike="noStrike" cap="none" normalizeH="0" baseline="0" smtClean="0">
                        <a:ln>
                          <a:noFill/>
                        </a:ln>
                        <a:solidFill>
                          <a:schemeClr val="tx1"/>
                        </a:solidFill>
                        <a:effectLst/>
                        <a:latin typeface="Arial" charset="0"/>
                        <a:ea typeface="宋体" pitchFamily="49" charset="-122"/>
                      </a:endParaRPr>
                    </a:p>
                  </a:txBody>
                  <a:tcPr marL="90000" marR="90000" marT="46796" marB="467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49" charset="-122"/>
                        </a:rPr>
                        <a:t> </a:t>
                      </a:r>
                      <a:endParaRPr kumimoji="0" lang="en-US" altLang="zh-CN" sz="2000" b="0" i="0" u="none" strike="noStrike" cap="none" normalizeH="0" baseline="0" smtClean="0">
                        <a:ln>
                          <a:noFill/>
                        </a:ln>
                        <a:solidFill>
                          <a:schemeClr val="tx1"/>
                        </a:solidFill>
                        <a:effectLst/>
                        <a:latin typeface="Arial" charset="0"/>
                        <a:ea typeface="宋体" pitchFamily="49"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49" charset="-122"/>
                        </a:rPr>
                        <a:t> </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宋体" pitchFamily="49" charset="-122"/>
                        </a:rPr>
                        <a:t>读</a:t>
                      </a:r>
                      <a:r>
                        <a:rPr kumimoji="0" lang="en-US" altLang="zh-CN" sz="2000" b="0" i="0" u="none" strike="noStrike" cap="none" normalizeH="0" baseline="0" smtClean="0">
                          <a:ln>
                            <a:noFill/>
                          </a:ln>
                          <a:solidFill>
                            <a:schemeClr val="tx1"/>
                          </a:solidFill>
                          <a:effectLst/>
                          <a:latin typeface="Arial" charset="0"/>
                          <a:ea typeface="宋体" pitchFamily="49" charset="-122"/>
                        </a:rPr>
                        <a:t>A=16</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49" charset="-122"/>
                        </a:rPr>
                        <a:t> </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49" charset="-122"/>
                        </a:rPr>
                        <a:t> </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49" charset="-122"/>
                        </a:rPr>
                        <a:t> </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49" charset="-122"/>
                        </a:rPr>
                        <a:t> </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49" charset="-122"/>
                        </a:rPr>
                        <a:t>A←A-1</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宋体" pitchFamily="49" charset="-122"/>
                        </a:rPr>
                        <a:t>写回</a:t>
                      </a:r>
                      <a:r>
                        <a:rPr kumimoji="0" lang="en-US" altLang="zh-CN" sz="2000" b="0" i="0" u="none" strike="noStrike" cap="none" normalizeH="0" baseline="0" smtClean="0">
                          <a:ln>
                            <a:noFill/>
                          </a:ln>
                          <a:solidFill>
                            <a:schemeClr val="tx1"/>
                          </a:solidFill>
                          <a:effectLst/>
                          <a:latin typeface="Arial" charset="0"/>
                          <a:ea typeface="宋体" pitchFamily="49" charset="-122"/>
                        </a:rPr>
                        <a:t>A=15</a:t>
                      </a:r>
                    </a:p>
                  </a:txBody>
                  <a:tcPr marL="90000" marR="90000" marT="46796" marB="467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398" name="Rectangle 14"/>
          <p:cNvSpPr>
            <a:spLocks noChangeArrowheads="1"/>
          </p:cNvSpPr>
          <p:nvPr/>
        </p:nvSpPr>
        <p:spPr bwMode="auto">
          <a:xfrm>
            <a:off x="2987675" y="5516563"/>
            <a:ext cx="259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400" b="1">
                <a:latin typeface="Times New Roman" pitchFamily="18" charset="0"/>
              </a:rPr>
              <a:t>(a) </a:t>
            </a:r>
            <a:r>
              <a:rPr kumimoji="1" lang="zh-CN" altLang="en-US" sz="2400" b="1">
                <a:latin typeface="Times New Roman" pitchFamily="18" charset="0"/>
              </a:rPr>
              <a:t>丢失修改</a:t>
            </a:r>
            <a:endParaRPr kumimoji="1" lang="zh-CN" altLang="en-US" sz="2400">
              <a:latin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t>三种数据不一致性</a:t>
            </a:r>
            <a:r>
              <a:rPr lang="en-US" altLang="zh-CN" smtClean="0"/>
              <a:t>(</a:t>
            </a:r>
            <a:r>
              <a:rPr lang="zh-CN" altLang="en-US" smtClean="0"/>
              <a:t>续</a:t>
            </a:r>
            <a:r>
              <a:rPr lang="en-US" altLang="zh-CN" smtClean="0"/>
              <a:t>) </a:t>
            </a:r>
          </a:p>
        </p:txBody>
      </p:sp>
      <p:grpSp>
        <p:nvGrpSpPr>
          <p:cNvPr id="17411" name="Group 3"/>
          <p:cNvGrpSpPr>
            <a:grpSpLocks/>
          </p:cNvGrpSpPr>
          <p:nvPr/>
        </p:nvGrpSpPr>
        <p:grpSpPr bwMode="auto">
          <a:xfrm>
            <a:off x="1908175" y="1412875"/>
            <a:ext cx="3505200" cy="4079875"/>
            <a:chOff x="2688" y="1152"/>
            <a:chExt cx="2208" cy="2570"/>
          </a:xfrm>
        </p:grpSpPr>
        <p:sp>
          <p:nvSpPr>
            <p:cNvPr id="17413" name="Rectangle 4"/>
            <p:cNvSpPr>
              <a:spLocks noChangeArrowheads="1"/>
            </p:cNvSpPr>
            <p:nvPr/>
          </p:nvSpPr>
          <p:spPr bwMode="auto">
            <a:xfrm>
              <a:off x="3892" y="1402"/>
              <a:ext cx="1004" cy="2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20000"/>
                </a:spcBef>
                <a:buClr>
                  <a:schemeClr val="accent1"/>
                </a:buClr>
                <a:buSzPct val="65000"/>
                <a:buFont typeface="Wingdings" pitchFamily="2" charset="2"/>
                <a:buNone/>
              </a:pPr>
              <a:r>
                <a:rPr lang="en-US" altLang="zh-CN" sz="2600"/>
                <a:t> </a:t>
              </a:r>
              <a:endParaRPr lang="en-US" altLang="zh-CN" sz="2000"/>
            </a:p>
            <a:p>
              <a:pPr>
                <a:spcBef>
                  <a:spcPct val="20000"/>
                </a:spcBef>
                <a:buClr>
                  <a:schemeClr val="accent1"/>
                </a:buClr>
                <a:buSzPct val="65000"/>
                <a:buFont typeface="Wingdings" pitchFamily="2" charset="2"/>
                <a:buNone/>
              </a:pPr>
              <a:r>
                <a:rPr lang="en-US" altLang="zh-CN" sz="2000"/>
                <a:t> </a:t>
              </a:r>
            </a:p>
            <a:p>
              <a:pPr>
                <a:spcBef>
                  <a:spcPct val="20000"/>
                </a:spcBef>
                <a:buClr>
                  <a:schemeClr val="accent1"/>
                </a:buClr>
                <a:buSzPct val="65000"/>
                <a:buFont typeface="Wingdings" pitchFamily="2" charset="2"/>
                <a:buNone/>
              </a:pPr>
              <a:r>
                <a:rPr lang="en-US" altLang="zh-CN" sz="2000"/>
                <a:t> </a:t>
              </a:r>
            </a:p>
            <a:p>
              <a:pPr>
                <a:spcBef>
                  <a:spcPct val="20000"/>
                </a:spcBef>
                <a:buClr>
                  <a:schemeClr val="accent1"/>
                </a:buClr>
                <a:buSzPct val="65000"/>
                <a:buFont typeface="Wingdings" pitchFamily="2" charset="2"/>
                <a:buNone/>
              </a:pPr>
              <a:r>
                <a:rPr lang="zh-CN" altLang="en-US" sz="2000"/>
                <a:t>读</a:t>
              </a:r>
              <a:r>
                <a:rPr lang="en-US" altLang="zh-CN" sz="2000"/>
                <a:t>B=100</a:t>
              </a:r>
            </a:p>
            <a:p>
              <a:pPr>
                <a:spcBef>
                  <a:spcPct val="20000"/>
                </a:spcBef>
                <a:buClr>
                  <a:schemeClr val="accent1"/>
                </a:buClr>
                <a:buSzPct val="65000"/>
                <a:buFont typeface="Wingdings" pitchFamily="2" charset="2"/>
                <a:buNone/>
              </a:pPr>
              <a:r>
                <a:rPr lang="en-US" altLang="zh-CN" sz="2000"/>
                <a:t>  B←B*2</a:t>
              </a:r>
            </a:p>
            <a:p>
              <a:pPr>
                <a:spcBef>
                  <a:spcPct val="20000"/>
                </a:spcBef>
                <a:buClr>
                  <a:schemeClr val="accent1"/>
                </a:buClr>
                <a:buSzPct val="65000"/>
                <a:buFont typeface="Wingdings" pitchFamily="2" charset="2"/>
                <a:buNone/>
              </a:pPr>
              <a:r>
                <a:rPr lang="zh-CN" altLang="en-US" sz="2000"/>
                <a:t>写回</a:t>
              </a:r>
              <a:r>
                <a:rPr lang="en-US" altLang="zh-CN" sz="2000"/>
                <a:t>B=200</a:t>
              </a:r>
            </a:p>
            <a:p>
              <a:pPr>
                <a:spcBef>
                  <a:spcPct val="20000"/>
                </a:spcBef>
                <a:buClr>
                  <a:schemeClr val="accent1"/>
                </a:buClr>
                <a:buSzPct val="65000"/>
                <a:buFont typeface="Wingdings" pitchFamily="2" charset="2"/>
                <a:buNone/>
              </a:pPr>
              <a:r>
                <a:rPr lang="en-US" altLang="zh-CN" sz="2000"/>
                <a:t> </a:t>
              </a:r>
            </a:p>
            <a:p>
              <a:pPr>
                <a:spcBef>
                  <a:spcPct val="20000"/>
                </a:spcBef>
                <a:buClr>
                  <a:schemeClr val="accent1"/>
                </a:buClr>
                <a:buSzPct val="65000"/>
                <a:buFont typeface="Wingdings" pitchFamily="2" charset="2"/>
                <a:buNone/>
              </a:pPr>
              <a:endParaRPr lang="en-US" altLang="zh-CN" sz="2000"/>
            </a:p>
          </p:txBody>
        </p:sp>
        <p:sp>
          <p:nvSpPr>
            <p:cNvPr id="17414" name="Rectangle 5"/>
            <p:cNvSpPr>
              <a:spLocks noChangeArrowheads="1"/>
            </p:cNvSpPr>
            <p:nvPr/>
          </p:nvSpPr>
          <p:spPr bwMode="auto">
            <a:xfrm>
              <a:off x="2688" y="1402"/>
              <a:ext cx="1204" cy="2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20000"/>
                </a:spcBef>
                <a:buClr>
                  <a:schemeClr val="accent1"/>
                </a:buClr>
                <a:buSzPct val="65000"/>
                <a:buFont typeface="Wingdings" pitchFamily="2" charset="2"/>
                <a:buNone/>
              </a:pPr>
              <a:r>
                <a:rPr lang="en-US" altLang="zh-CN" sz="2000"/>
                <a:t>①</a:t>
              </a:r>
              <a:r>
                <a:rPr lang="en-US" altLang="zh-CN" sz="2000">
                  <a:cs typeface="Times New Roman" pitchFamily="18" charset="0"/>
                </a:rPr>
                <a:t> </a:t>
              </a:r>
              <a:r>
                <a:rPr lang="zh-CN" altLang="en-US" sz="2000"/>
                <a:t>读</a:t>
              </a:r>
              <a:r>
                <a:rPr lang="en-US" altLang="zh-CN" sz="2000"/>
                <a:t>A=50</a:t>
              </a:r>
            </a:p>
            <a:p>
              <a:pPr>
                <a:spcBef>
                  <a:spcPct val="20000"/>
                </a:spcBef>
                <a:buClr>
                  <a:schemeClr val="accent1"/>
                </a:buClr>
                <a:buSzPct val="65000"/>
                <a:buFont typeface="Wingdings" pitchFamily="2" charset="2"/>
                <a:buNone/>
              </a:pPr>
              <a:r>
                <a:rPr lang="en-US" altLang="zh-CN" sz="2000"/>
                <a:t>     </a:t>
              </a:r>
              <a:r>
                <a:rPr lang="zh-CN" altLang="en-US" sz="2000"/>
                <a:t>读</a:t>
              </a:r>
              <a:r>
                <a:rPr lang="en-US" altLang="zh-CN" sz="2000"/>
                <a:t>B=100</a:t>
              </a:r>
            </a:p>
            <a:p>
              <a:pPr>
                <a:spcBef>
                  <a:spcPct val="20000"/>
                </a:spcBef>
                <a:buClr>
                  <a:schemeClr val="accent1"/>
                </a:buClr>
                <a:buSzPct val="65000"/>
                <a:buFont typeface="Wingdings" pitchFamily="2" charset="2"/>
                <a:buNone/>
              </a:pPr>
              <a:r>
                <a:rPr lang="en-US" altLang="zh-CN" sz="2000"/>
                <a:t>     </a:t>
              </a:r>
              <a:r>
                <a:rPr lang="zh-CN" altLang="en-US" sz="2000"/>
                <a:t>求和</a:t>
              </a:r>
              <a:r>
                <a:rPr lang="en-US" altLang="zh-CN" sz="2000"/>
                <a:t>=150</a:t>
              </a:r>
            </a:p>
            <a:p>
              <a:pPr>
                <a:spcBef>
                  <a:spcPct val="20000"/>
                </a:spcBef>
                <a:buClr>
                  <a:schemeClr val="accent1"/>
                </a:buClr>
                <a:buSzPct val="65000"/>
                <a:buFont typeface="Wingdings" pitchFamily="2" charset="2"/>
                <a:buNone/>
              </a:pPr>
              <a:r>
                <a:rPr lang="en-US" altLang="zh-CN" sz="2000"/>
                <a:t>②</a:t>
              </a:r>
            </a:p>
            <a:p>
              <a:pPr>
                <a:spcBef>
                  <a:spcPct val="20000"/>
                </a:spcBef>
                <a:buClr>
                  <a:schemeClr val="accent1"/>
                </a:buClr>
                <a:buSzPct val="65000"/>
                <a:buFont typeface="Wingdings" pitchFamily="2" charset="2"/>
                <a:buNone/>
              </a:pPr>
              <a:r>
                <a:rPr lang="en-US" altLang="zh-CN" sz="2000"/>
                <a:t> </a:t>
              </a:r>
            </a:p>
            <a:p>
              <a:pPr>
                <a:spcBef>
                  <a:spcPct val="20000"/>
                </a:spcBef>
                <a:buClr>
                  <a:schemeClr val="accent1"/>
                </a:buClr>
                <a:buSzPct val="65000"/>
                <a:buFont typeface="Wingdings" pitchFamily="2" charset="2"/>
                <a:buNone/>
              </a:pPr>
              <a:r>
                <a:rPr lang="en-US" altLang="zh-CN" sz="2000"/>
                <a:t> </a:t>
              </a:r>
            </a:p>
            <a:p>
              <a:pPr>
                <a:spcBef>
                  <a:spcPct val="20000"/>
                </a:spcBef>
                <a:buClr>
                  <a:schemeClr val="accent1"/>
                </a:buClr>
                <a:buSzPct val="65000"/>
                <a:buFont typeface="Wingdings" pitchFamily="2" charset="2"/>
                <a:buNone/>
              </a:pPr>
              <a:r>
                <a:rPr lang="en-US" altLang="zh-CN" sz="2000"/>
                <a:t>③ </a:t>
              </a:r>
              <a:r>
                <a:rPr lang="zh-CN" altLang="en-US" sz="2000"/>
                <a:t>读</a:t>
              </a:r>
              <a:r>
                <a:rPr lang="en-US" altLang="zh-CN" sz="2000"/>
                <a:t>A=50</a:t>
              </a:r>
            </a:p>
            <a:p>
              <a:pPr>
                <a:spcBef>
                  <a:spcPct val="20000"/>
                </a:spcBef>
                <a:buClr>
                  <a:schemeClr val="accent1"/>
                </a:buClr>
                <a:buSzPct val="65000"/>
                <a:buFont typeface="Wingdings" pitchFamily="2" charset="2"/>
                <a:buNone/>
              </a:pPr>
              <a:r>
                <a:rPr lang="en-US" altLang="zh-CN" sz="2000"/>
                <a:t>     </a:t>
              </a:r>
              <a:r>
                <a:rPr lang="zh-CN" altLang="en-US" sz="2000"/>
                <a:t>读</a:t>
              </a:r>
              <a:r>
                <a:rPr lang="en-US" altLang="zh-CN" sz="2000"/>
                <a:t>B=200</a:t>
              </a:r>
            </a:p>
            <a:p>
              <a:pPr>
                <a:spcBef>
                  <a:spcPct val="20000"/>
                </a:spcBef>
                <a:buClr>
                  <a:schemeClr val="accent1"/>
                </a:buClr>
                <a:buSzPct val="65000"/>
                <a:buFont typeface="Wingdings" pitchFamily="2" charset="2"/>
                <a:buNone/>
              </a:pPr>
              <a:r>
                <a:rPr lang="en-US" altLang="zh-CN" sz="2000"/>
                <a:t>     </a:t>
              </a:r>
              <a:r>
                <a:rPr lang="zh-CN" altLang="en-US" sz="2000"/>
                <a:t>求和</a:t>
              </a:r>
              <a:r>
                <a:rPr lang="en-US" altLang="zh-CN" sz="2000"/>
                <a:t>=250</a:t>
              </a:r>
            </a:p>
            <a:p>
              <a:pPr>
                <a:spcBef>
                  <a:spcPct val="20000"/>
                </a:spcBef>
                <a:buClr>
                  <a:schemeClr val="accent1"/>
                </a:buClr>
                <a:buSzPct val="65000"/>
                <a:buFont typeface="Wingdings" pitchFamily="2" charset="2"/>
                <a:buNone/>
              </a:pPr>
              <a:r>
                <a:rPr lang="en-US" altLang="zh-CN" sz="2000"/>
                <a:t>   (</a:t>
              </a:r>
              <a:r>
                <a:rPr lang="zh-CN" altLang="en-US" sz="2000"/>
                <a:t>验算不对</a:t>
              </a:r>
              <a:r>
                <a:rPr lang="en-US" altLang="zh-CN" sz="2000"/>
                <a:t>) </a:t>
              </a:r>
            </a:p>
          </p:txBody>
        </p:sp>
        <p:sp>
          <p:nvSpPr>
            <p:cNvPr id="17415" name="Rectangle 6"/>
            <p:cNvSpPr>
              <a:spLocks noChangeArrowheads="1"/>
            </p:cNvSpPr>
            <p:nvPr/>
          </p:nvSpPr>
          <p:spPr bwMode="auto">
            <a:xfrm>
              <a:off x="3892" y="1152"/>
              <a:ext cx="10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20000"/>
                </a:spcBef>
                <a:buClr>
                  <a:schemeClr val="accent1"/>
                </a:buClr>
                <a:buSzPct val="65000"/>
                <a:buFont typeface="Wingdings" pitchFamily="2" charset="2"/>
                <a:buNone/>
              </a:pPr>
              <a:r>
                <a:rPr lang="en-US" altLang="zh-CN" sz="2000"/>
                <a:t>T</a:t>
              </a:r>
              <a:r>
                <a:rPr lang="en-US" altLang="zh-CN" sz="2000" baseline="-25000"/>
                <a:t>2</a:t>
              </a:r>
            </a:p>
          </p:txBody>
        </p:sp>
        <p:sp>
          <p:nvSpPr>
            <p:cNvPr id="17416" name="Rectangle 7"/>
            <p:cNvSpPr>
              <a:spLocks noChangeArrowheads="1"/>
            </p:cNvSpPr>
            <p:nvPr/>
          </p:nvSpPr>
          <p:spPr bwMode="auto">
            <a:xfrm>
              <a:off x="2688" y="1152"/>
              <a:ext cx="1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20000"/>
                </a:spcBef>
                <a:buClr>
                  <a:schemeClr val="accent1"/>
                </a:buClr>
                <a:buSzPct val="65000"/>
                <a:buFont typeface="Wingdings" pitchFamily="2" charset="2"/>
                <a:buNone/>
              </a:pPr>
              <a:r>
                <a:rPr lang="en-US" altLang="zh-CN" sz="2000"/>
                <a:t>T</a:t>
              </a:r>
              <a:r>
                <a:rPr lang="en-US" altLang="zh-CN" sz="2000" baseline="-25000"/>
                <a:t>1</a:t>
              </a:r>
            </a:p>
          </p:txBody>
        </p:sp>
        <p:sp>
          <p:nvSpPr>
            <p:cNvPr id="17417" name="Line 8"/>
            <p:cNvSpPr>
              <a:spLocks noChangeShapeType="1"/>
            </p:cNvSpPr>
            <p:nvPr/>
          </p:nvSpPr>
          <p:spPr bwMode="auto">
            <a:xfrm>
              <a:off x="2688" y="1152"/>
              <a:ext cx="220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7418" name="Line 9"/>
            <p:cNvSpPr>
              <a:spLocks noChangeShapeType="1"/>
            </p:cNvSpPr>
            <p:nvPr/>
          </p:nvSpPr>
          <p:spPr bwMode="auto">
            <a:xfrm>
              <a:off x="2688" y="1402"/>
              <a:ext cx="22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7419" name="Line 10"/>
            <p:cNvSpPr>
              <a:spLocks noChangeShapeType="1"/>
            </p:cNvSpPr>
            <p:nvPr/>
          </p:nvSpPr>
          <p:spPr bwMode="auto">
            <a:xfrm>
              <a:off x="2688" y="3722"/>
              <a:ext cx="220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7420" name="Line 11"/>
            <p:cNvSpPr>
              <a:spLocks noChangeShapeType="1"/>
            </p:cNvSpPr>
            <p:nvPr/>
          </p:nvSpPr>
          <p:spPr bwMode="auto">
            <a:xfrm>
              <a:off x="2688" y="1152"/>
              <a:ext cx="0" cy="257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7421" name="Line 12"/>
            <p:cNvSpPr>
              <a:spLocks noChangeShapeType="1"/>
            </p:cNvSpPr>
            <p:nvPr/>
          </p:nvSpPr>
          <p:spPr bwMode="auto">
            <a:xfrm>
              <a:off x="3892" y="1152"/>
              <a:ext cx="0" cy="257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7422" name="Line 13"/>
            <p:cNvSpPr>
              <a:spLocks noChangeShapeType="1"/>
            </p:cNvSpPr>
            <p:nvPr/>
          </p:nvSpPr>
          <p:spPr bwMode="auto">
            <a:xfrm>
              <a:off x="4896" y="1152"/>
              <a:ext cx="0" cy="257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17412" name="Rectangle 14"/>
          <p:cNvSpPr>
            <a:spLocks noChangeArrowheads="1"/>
          </p:cNvSpPr>
          <p:nvPr/>
        </p:nvSpPr>
        <p:spPr bwMode="auto">
          <a:xfrm>
            <a:off x="2484438" y="5589588"/>
            <a:ext cx="259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400" b="1">
                <a:latin typeface="Times New Roman" pitchFamily="18" charset="0"/>
              </a:rPr>
              <a:t>(b) </a:t>
            </a:r>
            <a:r>
              <a:rPr kumimoji="1" lang="zh-CN" altLang="en-US" sz="2400" b="1">
                <a:latin typeface="Times New Roman" pitchFamily="18" charset="0"/>
              </a:rPr>
              <a:t>不可重复读</a:t>
            </a:r>
            <a:endParaRPr kumimoji="1" lang="zh-CN" altLang="en-US" sz="2400">
              <a:latin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t>三种数据不一致性</a:t>
            </a:r>
            <a:r>
              <a:rPr lang="en-US" altLang="zh-CN" smtClean="0"/>
              <a:t>(</a:t>
            </a:r>
            <a:r>
              <a:rPr lang="zh-CN" altLang="en-US" smtClean="0"/>
              <a:t>续</a:t>
            </a:r>
            <a:r>
              <a:rPr lang="en-US" altLang="zh-CN" smtClean="0"/>
              <a:t>)</a:t>
            </a:r>
          </a:p>
        </p:txBody>
      </p:sp>
      <p:grpSp>
        <p:nvGrpSpPr>
          <p:cNvPr id="18435" name="Group 3"/>
          <p:cNvGrpSpPr>
            <a:grpSpLocks/>
          </p:cNvGrpSpPr>
          <p:nvPr/>
        </p:nvGrpSpPr>
        <p:grpSpPr bwMode="auto">
          <a:xfrm>
            <a:off x="2438400" y="1828800"/>
            <a:ext cx="3200400" cy="3471863"/>
            <a:chOff x="1344" y="1104"/>
            <a:chExt cx="2016" cy="2187"/>
          </a:xfrm>
        </p:grpSpPr>
        <p:sp>
          <p:nvSpPr>
            <p:cNvPr id="18437" name="Rectangle 4"/>
            <p:cNvSpPr>
              <a:spLocks noChangeArrowheads="1"/>
            </p:cNvSpPr>
            <p:nvPr/>
          </p:nvSpPr>
          <p:spPr bwMode="auto">
            <a:xfrm>
              <a:off x="2511" y="1354"/>
              <a:ext cx="849" cy="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20000"/>
                </a:spcBef>
                <a:buClr>
                  <a:schemeClr val="accent1"/>
                </a:buClr>
                <a:buSzPct val="65000"/>
                <a:buFont typeface="Wingdings" pitchFamily="2" charset="2"/>
                <a:buNone/>
              </a:pPr>
              <a:r>
                <a:rPr lang="en-US" altLang="zh-CN" sz="2600"/>
                <a:t> </a:t>
              </a:r>
              <a:r>
                <a:rPr lang="en-US" altLang="zh-CN" sz="2000"/>
                <a:t> </a:t>
              </a:r>
            </a:p>
            <a:p>
              <a:pPr>
                <a:spcBef>
                  <a:spcPct val="20000"/>
                </a:spcBef>
                <a:buClr>
                  <a:schemeClr val="accent1"/>
                </a:buClr>
                <a:buSzPct val="65000"/>
                <a:buFont typeface="Wingdings" pitchFamily="2" charset="2"/>
                <a:buNone/>
              </a:pPr>
              <a:r>
                <a:rPr lang="en-US" altLang="zh-CN" sz="2000"/>
                <a:t> </a:t>
              </a:r>
            </a:p>
            <a:p>
              <a:pPr>
                <a:spcBef>
                  <a:spcPct val="20000"/>
                </a:spcBef>
                <a:buClr>
                  <a:schemeClr val="accent1"/>
                </a:buClr>
                <a:buSzPct val="65000"/>
                <a:buFont typeface="Wingdings" pitchFamily="2" charset="2"/>
                <a:buNone/>
              </a:pPr>
              <a:r>
                <a:rPr lang="en-US" altLang="zh-CN" sz="2000"/>
                <a:t> </a:t>
              </a:r>
            </a:p>
            <a:p>
              <a:pPr>
                <a:spcBef>
                  <a:spcPct val="20000"/>
                </a:spcBef>
                <a:buClr>
                  <a:schemeClr val="accent1"/>
                </a:buClr>
                <a:buSzPct val="65000"/>
                <a:buFont typeface="Wingdings" pitchFamily="2" charset="2"/>
                <a:buNone/>
              </a:pPr>
              <a:r>
                <a:rPr lang="zh-CN" altLang="en-US" sz="2000"/>
                <a:t>读</a:t>
              </a:r>
              <a:r>
                <a:rPr lang="en-US" altLang="zh-CN" sz="2000"/>
                <a:t>C=200</a:t>
              </a:r>
            </a:p>
            <a:p>
              <a:pPr>
                <a:spcBef>
                  <a:spcPct val="20000"/>
                </a:spcBef>
                <a:buClr>
                  <a:schemeClr val="accent1"/>
                </a:buClr>
                <a:buSzPct val="65000"/>
                <a:buFont typeface="Wingdings" pitchFamily="2" charset="2"/>
                <a:buNone/>
              </a:pPr>
              <a:r>
                <a:rPr lang="en-US" altLang="zh-CN" sz="2000"/>
                <a:t> </a:t>
              </a:r>
            </a:p>
            <a:p>
              <a:pPr>
                <a:spcBef>
                  <a:spcPct val="20000"/>
                </a:spcBef>
                <a:buClr>
                  <a:schemeClr val="accent1"/>
                </a:buClr>
                <a:buSzPct val="65000"/>
                <a:buFont typeface="Wingdings" pitchFamily="2" charset="2"/>
                <a:buNone/>
              </a:pPr>
              <a:r>
                <a:rPr lang="en-US" altLang="zh-CN" sz="2000"/>
                <a:t> </a:t>
              </a:r>
            </a:p>
            <a:p>
              <a:pPr>
                <a:spcBef>
                  <a:spcPct val="20000"/>
                </a:spcBef>
                <a:buClr>
                  <a:schemeClr val="accent1"/>
                </a:buClr>
                <a:buSzPct val="65000"/>
                <a:buFont typeface="Wingdings" pitchFamily="2" charset="2"/>
                <a:buNone/>
              </a:pPr>
              <a:r>
                <a:rPr lang="en-US" altLang="zh-CN" sz="2000"/>
                <a:t> </a:t>
              </a:r>
            </a:p>
            <a:p>
              <a:pPr>
                <a:spcBef>
                  <a:spcPct val="20000"/>
                </a:spcBef>
                <a:buClr>
                  <a:schemeClr val="accent1"/>
                </a:buClr>
                <a:buSzPct val="65000"/>
                <a:buFont typeface="Wingdings" pitchFamily="2" charset="2"/>
                <a:buNone/>
              </a:pPr>
              <a:endParaRPr lang="en-US" altLang="zh-CN" sz="2000"/>
            </a:p>
          </p:txBody>
        </p:sp>
        <p:sp>
          <p:nvSpPr>
            <p:cNvPr id="18438" name="Rectangle 5"/>
            <p:cNvSpPr>
              <a:spLocks noChangeArrowheads="1"/>
            </p:cNvSpPr>
            <p:nvPr/>
          </p:nvSpPr>
          <p:spPr bwMode="auto">
            <a:xfrm>
              <a:off x="1344" y="1354"/>
              <a:ext cx="1296" cy="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20000"/>
                </a:spcBef>
                <a:buClr>
                  <a:schemeClr val="accent1"/>
                </a:buClr>
                <a:buSzPct val="65000"/>
                <a:buFont typeface="Wingdings" pitchFamily="2" charset="2"/>
                <a:buNone/>
              </a:pPr>
              <a:r>
                <a:rPr lang="en-US" altLang="zh-CN" sz="2000"/>
                <a:t>① </a:t>
              </a:r>
              <a:r>
                <a:rPr lang="zh-CN" altLang="en-US" sz="2000"/>
                <a:t>读</a:t>
              </a:r>
              <a:r>
                <a:rPr lang="en-US" altLang="zh-CN" sz="2000"/>
                <a:t>C=100</a:t>
              </a:r>
            </a:p>
            <a:p>
              <a:pPr>
                <a:spcBef>
                  <a:spcPct val="20000"/>
                </a:spcBef>
                <a:buClr>
                  <a:schemeClr val="accent1"/>
                </a:buClr>
                <a:buSzPct val="65000"/>
                <a:buFont typeface="Wingdings" pitchFamily="2" charset="2"/>
                <a:buNone/>
              </a:pPr>
              <a:r>
                <a:rPr lang="en-US" altLang="zh-CN" sz="2000"/>
                <a:t>     C←C*2</a:t>
              </a:r>
            </a:p>
            <a:p>
              <a:pPr>
                <a:spcBef>
                  <a:spcPct val="20000"/>
                </a:spcBef>
                <a:buClr>
                  <a:schemeClr val="accent1"/>
                </a:buClr>
                <a:buSzPct val="65000"/>
                <a:buFont typeface="Wingdings" pitchFamily="2" charset="2"/>
                <a:buNone/>
              </a:pPr>
              <a:r>
                <a:rPr lang="en-US" altLang="zh-CN" sz="2000"/>
                <a:t>     </a:t>
              </a:r>
              <a:r>
                <a:rPr lang="zh-CN" altLang="en-US" sz="2000"/>
                <a:t>写回</a:t>
              </a:r>
              <a:r>
                <a:rPr lang="en-US" altLang="zh-CN" sz="2000"/>
                <a:t>C</a:t>
              </a:r>
            </a:p>
            <a:p>
              <a:pPr>
                <a:spcBef>
                  <a:spcPct val="20000"/>
                </a:spcBef>
                <a:buClr>
                  <a:schemeClr val="accent1"/>
                </a:buClr>
                <a:buSzPct val="65000"/>
                <a:buFont typeface="Wingdings" pitchFamily="2" charset="2"/>
                <a:buNone/>
              </a:pPr>
              <a:r>
                <a:rPr lang="en-US" altLang="zh-CN" sz="2000"/>
                <a:t>②   </a:t>
              </a:r>
            </a:p>
            <a:p>
              <a:pPr>
                <a:spcBef>
                  <a:spcPct val="20000"/>
                </a:spcBef>
                <a:buClr>
                  <a:schemeClr val="accent1"/>
                </a:buClr>
                <a:buSzPct val="65000"/>
                <a:buFont typeface="Wingdings" pitchFamily="2" charset="2"/>
                <a:buNone/>
              </a:pPr>
              <a:r>
                <a:rPr lang="en-US" altLang="zh-CN" sz="2000"/>
                <a:t> </a:t>
              </a:r>
            </a:p>
            <a:p>
              <a:pPr>
                <a:spcBef>
                  <a:spcPct val="20000"/>
                </a:spcBef>
                <a:buClr>
                  <a:schemeClr val="accent1"/>
                </a:buClr>
                <a:buSzPct val="65000"/>
                <a:buFont typeface="Wingdings" pitchFamily="2" charset="2"/>
                <a:buNone/>
              </a:pPr>
              <a:r>
                <a:rPr lang="en-US" altLang="zh-CN" sz="2000"/>
                <a:t> </a:t>
              </a:r>
            </a:p>
            <a:p>
              <a:pPr>
                <a:spcBef>
                  <a:spcPct val="20000"/>
                </a:spcBef>
                <a:buClr>
                  <a:schemeClr val="accent1"/>
                </a:buClr>
                <a:buSzPct val="65000"/>
                <a:buFont typeface="Wingdings" pitchFamily="2" charset="2"/>
                <a:buNone/>
              </a:pPr>
              <a:r>
                <a:rPr lang="en-US" altLang="zh-CN" sz="2000"/>
                <a:t>③ ROLLBACK</a:t>
              </a:r>
            </a:p>
            <a:p>
              <a:pPr>
                <a:spcBef>
                  <a:spcPct val="20000"/>
                </a:spcBef>
                <a:buClr>
                  <a:schemeClr val="accent1"/>
                </a:buClr>
                <a:buSzPct val="65000"/>
                <a:buFont typeface="Wingdings" pitchFamily="2" charset="2"/>
                <a:buNone/>
              </a:pPr>
              <a:r>
                <a:rPr lang="en-US" altLang="zh-CN" sz="2000"/>
                <a:t>     C</a:t>
              </a:r>
              <a:r>
                <a:rPr lang="zh-CN" altLang="en-US" sz="2000"/>
                <a:t>恢复为</a:t>
              </a:r>
              <a:r>
                <a:rPr lang="en-US" altLang="zh-CN" sz="2000"/>
                <a:t>100</a:t>
              </a:r>
            </a:p>
          </p:txBody>
        </p:sp>
        <p:sp>
          <p:nvSpPr>
            <p:cNvPr id="18439" name="Rectangle 6"/>
            <p:cNvSpPr>
              <a:spLocks noChangeArrowheads="1"/>
            </p:cNvSpPr>
            <p:nvPr/>
          </p:nvSpPr>
          <p:spPr bwMode="auto">
            <a:xfrm>
              <a:off x="2511" y="1104"/>
              <a:ext cx="8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20000"/>
                </a:spcBef>
                <a:buClr>
                  <a:schemeClr val="accent1"/>
                </a:buClr>
                <a:buSzPct val="65000"/>
                <a:buFont typeface="Wingdings" pitchFamily="2" charset="2"/>
                <a:buNone/>
              </a:pPr>
              <a:r>
                <a:rPr lang="en-US" altLang="zh-CN" sz="2000"/>
                <a:t>T</a:t>
              </a:r>
              <a:r>
                <a:rPr lang="en-US" altLang="zh-CN" sz="2000" baseline="-25000"/>
                <a:t>2</a:t>
              </a:r>
            </a:p>
          </p:txBody>
        </p:sp>
        <p:sp>
          <p:nvSpPr>
            <p:cNvPr id="18440" name="Rectangle 7"/>
            <p:cNvSpPr>
              <a:spLocks noChangeArrowheads="1"/>
            </p:cNvSpPr>
            <p:nvPr/>
          </p:nvSpPr>
          <p:spPr bwMode="auto">
            <a:xfrm>
              <a:off x="1344" y="1104"/>
              <a:ext cx="11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20000"/>
                </a:spcBef>
                <a:buClr>
                  <a:schemeClr val="accent1"/>
                </a:buClr>
                <a:buSzPct val="65000"/>
                <a:buFont typeface="Wingdings" pitchFamily="2" charset="2"/>
                <a:buNone/>
              </a:pPr>
              <a:r>
                <a:rPr lang="en-US" altLang="zh-CN" sz="2000"/>
                <a:t>T</a:t>
              </a:r>
              <a:r>
                <a:rPr lang="en-US" altLang="zh-CN" sz="2000" baseline="-25000"/>
                <a:t>1</a:t>
              </a:r>
            </a:p>
          </p:txBody>
        </p:sp>
        <p:sp>
          <p:nvSpPr>
            <p:cNvPr id="18441" name="Line 8"/>
            <p:cNvSpPr>
              <a:spLocks noChangeShapeType="1"/>
            </p:cNvSpPr>
            <p:nvPr/>
          </p:nvSpPr>
          <p:spPr bwMode="auto">
            <a:xfrm>
              <a:off x="1344" y="1104"/>
              <a:ext cx="201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8442" name="Line 9"/>
            <p:cNvSpPr>
              <a:spLocks noChangeShapeType="1"/>
            </p:cNvSpPr>
            <p:nvPr/>
          </p:nvSpPr>
          <p:spPr bwMode="auto">
            <a:xfrm>
              <a:off x="1344" y="1354"/>
              <a:ext cx="20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8443" name="Line 10"/>
            <p:cNvSpPr>
              <a:spLocks noChangeShapeType="1"/>
            </p:cNvSpPr>
            <p:nvPr/>
          </p:nvSpPr>
          <p:spPr bwMode="auto">
            <a:xfrm>
              <a:off x="1344" y="3291"/>
              <a:ext cx="201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8444" name="Line 11"/>
            <p:cNvSpPr>
              <a:spLocks noChangeShapeType="1"/>
            </p:cNvSpPr>
            <p:nvPr/>
          </p:nvSpPr>
          <p:spPr bwMode="auto">
            <a:xfrm>
              <a:off x="1344" y="1104"/>
              <a:ext cx="0" cy="218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8445" name="Line 12"/>
            <p:cNvSpPr>
              <a:spLocks noChangeShapeType="1"/>
            </p:cNvSpPr>
            <p:nvPr/>
          </p:nvSpPr>
          <p:spPr bwMode="auto">
            <a:xfrm>
              <a:off x="2496" y="1104"/>
              <a:ext cx="0" cy="21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8446" name="Line 13"/>
            <p:cNvSpPr>
              <a:spLocks noChangeShapeType="1"/>
            </p:cNvSpPr>
            <p:nvPr/>
          </p:nvSpPr>
          <p:spPr bwMode="auto">
            <a:xfrm>
              <a:off x="3360" y="1104"/>
              <a:ext cx="0" cy="218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18436" name="Rectangle 14"/>
          <p:cNvSpPr>
            <a:spLocks noChangeArrowheads="1"/>
          </p:cNvSpPr>
          <p:nvPr/>
        </p:nvSpPr>
        <p:spPr bwMode="auto">
          <a:xfrm>
            <a:off x="2438400" y="5410200"/>
            <a:ext cx="259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400" b="1">
                <a:latin typeface="Times New Roman" pitchFamily="18" charset="0"/>
              </a:rPr>
              <a:t>(c) </a:t>
            </a:r>
            <a:r>
              <a:rPr lang="zh-CN" altLang="en-US" sz="2400" b="1">
                <a:latin typeface="Times New Roman" pitchFamily="18" charset="0"/>
              </a:rPr>
              <a:t>读“脏”数据</a:t>
            </a:r>
            <a:endParaRPr lang="zh-CN" altLang="en-US" sz="2400">
              <a:latin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并发控制</a:t>
            </a:r>
          </a:p>
        </p:txBody>
      </p:sp>
      <p:sp>
        <p:nvSpPr>
          <p:cNvPr id="19459" name="Rectangle 3"/>
          <p:cNvSpPr>
            <a:spLocks noGrp="1" noChangeArrowheads="1"/>
          </p:cNvSpPr>
          <p:nvPr>
            <p:ph type="body" idx="1"/>
          </p:nvPr>
        </p:nvSpPr>
        <p:spPr/>
        <p:txBody>
          <a:bodyPr/>
          <a:lstStyle/>
          <a:p>
            <a:pPr algn="just" eaLnBrk="1" hangingPunct="1">
              <a:lnSpc>
                <a:spcPct val="90000"/>
              </a:lnSpc>
            </a:pPr>
            <a:r>
              <a:rPr lang="zh-CN" altLang="en-US" sz="2600" dirty="0" smtClean="0"/>
              <a:t>并发控制概述</a:t>
            </a:r>
          </a:p>
          <a:p>
            <a:pPr algn="just" eaLnBrk="1" hangingPunct="1">
              <a:lnSpc>
                <a:spcPct val="90000"/>
              </a:lnSpc>
            </a:pPr>
            <a:r>
              <a:rPr lang="zh-CN" altLang="en-US" sz="2600" dirty="0" smtClean="0">
                <a:solidFill>
                  <a:schemeClr val="accent2"/>
                </a:solidFill>
              </a:rPr>
              <a:t>加锁</a:t>
            </a:r>
            <a:endParaRPr lang="zh-CN" altLang="en-US" sz="2600" dirty="0" smtClean="0">
              <a:solidFill>
                <a:schemeClr val="accent2"/>
              </a:solidFill>
            </a:endParaRPr>
          </a:p>
          <a:p>
            <a:pPr algn="just" eaLnBrk="1" hangingPunct="1">
              <a:lnSpc>
                <a:spcPct val="90000"/>
              </a:lnSpc>
            </a:pPr>
            <a:r>
              <a:rPr lang="zh-CN" altLang="en-US" sz="2600" dirty="0" smtClean="0"/>
              <a:t>加锁协议</a:t>
            </a:r>
            <a:endParaRPr lang="zh-CN" altLang="en-US" sz="2600" dirty="0" smtClean="0"/>
          </a:p>
          <a:p>
            <a:pPr algn="just" eaLnBrk="1" hangingPunct="1">
              <a:lnSpc>
                <a:spcPct val="90000"/>
              </a:lnSpc>
            </a:pPr>
            <a:r>
              <a:rPr lang="zh-CN" altLang="en-US" sz="2600" dirty="0" smtClean="0"/>
              <a:t>活锁和死锁</a:t>
            </a:r>
          </a:p>
          <a:p>
            <a:pPr algn="just" eaLnBrk="1" hangingPunct="1">
              <a:lnSpc>
                <a:spcPct val="90000"/>
              </a:lnSpc>
            </a:pPr>
            <a:r>
              <a:rPr lang="zh-CN" altLang="en-US" sz="2600" dirty="0" smtClean="0"/>
              <a:t>并发调度的可串行性</a:t>
            </a:r>
          </a:p>
          <a:p>
            <a:pPr algn="just" eaLnBrk="1" hangingPunct="1">
              <a:lnSpc>
                <a:spcPct val="90000"/>
              </a:lnSpc>
            </a:pPr>
            <a:r>
              <a:rPr lang="zh-CN" altLang="en-US" sz="2600" dirty="0" smtClean="0"/>
              <a:t>两段锁协议</a:t>
            </a:r>
          </a:p>
          <a:p>
            <a:pPr algn="just" eaLnBrk="1" hangingPunct="1">
              <a:lnSpc>
                <a:spcPct val="90000"/>
              </a:lnSpc>
            </a:pPr>
            <a:r>
              <a:rPr lang="zh-CN" altLang="en-US" sz="2600" dirty="0" smtClean="0"/>
              <a:t>加锁的</a:t>
            </a:r>
            <a:r>
              <a:rPr lang="zh-CN" altLang="en-US" sz="2600" dirty="0" smtClean="0"/>
              <a:t>粒度</a:t>
            </a:r>
          </a:p>
          <a:p>
            <a:pPr algn="just" eaLnBrk="1" hangingPunct="1">
              <a:lnSpc>
                <a:spcPct val="90000"/>
              </a:lnSpc>
            </a:pPr>
            <a:r>
              <a:rPr lang="zh-CN" altLang="en-US" sz="2600" dirty="0" smtClean="0"/>
              <a:t>小结</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dirty="0" smtClean="0"/>
              <a:t>加锁</a:t>
            </a:r>
            <a:endParaRPr lang="zh-CN" altLang="en-US" dirty="0" smtClean="0"/>
          </a:p>
        </p:txBody>
      </p:sp>
      <p:sp>
        <p:nvSpPr>
          <p:cNvPr id="20483" name="Rectangle 3"/>
          <p:cNvSpPr>
            <a:spLocks noGrp="1" noChangeArrowheads="1"/>
          </p:cNvSpPr>
          <p:nvPr>
            <p:ph type="body" idx="1"/>
          </p:nvPr>
        </p:nvSpPr>
        <p:spPr/>
        <p:txBody>
          <a:bodyPr/>
          <a:lstStyle/>
          <a:p>
            <a:pPr eaLnBrk="1" hangingPunct="1">
              <a:lnSpc>
                <a:spcPct val="150000"/>
              </a:lnSpc>
              <a:buFont typeface="Wingdings" pitchFamily="2" charset="2"/>
              <a:buNone/>
            </a:pPr>
            <a:r>
              <a:rPr lang="zh-CN" altLang="en-US" dirty="0" smtClean="0">
                <a:solidFill>
                  <a:schemeClr val="accent2"/>
                </a:solidFill>
              </a:rPr>
              <a:t>一、什么</a:t>
            </a:r>
            <a:r>
              <a:rPr lang="zh-CN" altLang="en-US" dirty="0" smtClean="0">
                <a:solidFill>
                  <a:schemeClr val="accent2"/>
                </a:solidFill>
              </a:rPr>
              <a:t>是加锁</a:t>
            </a:r>
            <a:endParaRPr lang="zh-CN" altLang="en-US" dirty="0" smtClean="0">
              <a:solidFill>
                <a:schemeClr val="accent2"/>
              </a:solidFill>
            </a:endParaRPr>
          </a:p>
          <a:p>
            <a:pPr eaLnBrk="1" hangingPunct="1">
              <a:lnSpc>
                <a:spcPct val="150000"/>
              </a:lnSpc>
              <a:buFont typeface="Wingdings" pitchFamily="2" charset="2"/>
              <a:buNone/>
            </a:pPr>
            <a:r>
              <a:rPr lang="zh-CN" altLang="en-US" dirty="0" smtClean="0"/>
              <a:t>二、</a:t>
            </a:r>
            <a:r>
              <a:rPr lang="zh-CN" altLang="en-US" dirty="0" smtClean="0"/>
              <a:t>基本加锁类型</a:t>
            </a:r>
            <a:endParaRPr lang="zh-CN" altLang="en-US" dirty="0" smtClean="0"/>
          </a:p>
          <a:p>
            <a:pPr eaLnBrk="1" hangingPunct="1">
              <a:lnSpc>
                <a:spcPct val="150000"/>
              </a:lnSpc>
              <a:buFont typeface="Wingdings" pitchFamily="2" charset="2"/>
              <a:buNone/>
            </a:pPr>
            <a:r>
              <a:rPr lang="zh-CN" altLang="en-US" dirty="0" smtClean="0"/>
              <a:t>三、基本锁的相容矩阵</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dirty="0" smtClean="0"/>
              <a:t>一、什么</a:t>
            </a:r>
            <a:r>
              <a:rPr lang="zh-CN" altLang="en-US" dirty="0" smtClean="0"/>
              <a:t>是加锁</a:t>
            </a:r>
            <a:endParaRPr lang="zh-CN" altLang="en-US" dirty="0" smtClean="0"/>
          </a:p>
        </p:txBody>
      </p:sp>
      <p:sp>
        <p:nvSpPr>
          <p:cNvPr id="21507" name="Rectangle 3"/>
          <p:cNvSpPr>
            <a:spLocks noGrp="1" noChangeArrowheads="1"/>
          </p:cNvSpPr>
          <p:nvPr>
            <p:ph type="body" idx="1"/>
          </p:nvPr>
        </p:nvSpPr>
        <p:spPr/>
        <p:txBody>
          <a:bodyPr/>
          <a:lstStyle/>
          <a:p>
            <a:pPr eaLnBrk="1" hangingPunct="1">
              <a:lnSpc>
                <a:spcPct val="130000"/>
              </a:lnSpc>
            </a:pPr>
            <a:r>
              <a:rPr lang="zh-CN" altLang="en-US" sz="2600" dirty="0" smtClean="0"/>
              <a:t>加锁就是</a:t>
            </a:r>
            <a:r>
              <a:rPr lang="zh-CN" altLang="en-US" sz="2600" dirty="0" smtClean="0"/>
              <a:t>事务</a:t>
            </a:r>
            <a:r>
              <a:rPr lang="en-US" altLang="zh-CN" sz="2600" dirty="0" smtClean="0"/>
              <a:t>T</a:t>
            </a:r>
            <a:r>
              <a:rPr lang="zh-CN" altLang="en-US" sz="2600" dirty="0" smtClean="0"/>
              <a:t>在对某个数据对象（例如表、记录等）操作之前，先向系统发出请求，对其加锁</a:t>
            </a:r>
          </a:p>
          <a:p>
            <a:pPr eaLnBrk="1" hangingPunct="1">
              <a:lnSpc>
                <a:spcPct val="130000"/>
              </a:lnSpc>
            </a:pPr>
            <a:r>
              <a:rPr lang="zh-CN" altLang="en-US" sz="2600" dirty="0" smtClean="0"/>
              <a:t>加锁后事务</a:t>
            </a:r>
            <a:r>
              <a:rPr lang="en-US" altLang="zh-CN" sz="2600" dirty="0" smtClean="0"/>
              <a:t>T</a:t>
            </a:r>
            <a:r>
              <a:rPr lang="zh-CN" altLang="en-US" sz="2600" dirty="0" smtClean="0"/>
              <a:t>就对该数据对象有了一定的控制，在事务</a:t>
            </a:r>
            <a:r>
              <a:rPr lang="en-US" altLang="zh-CN" sz="2600" dirty="0" smtClean="0"/>
              <a:t>T</a:t>
            </a:r>
            <a:r>
              <a:rPr lang="zh-CN" altLang="en-US" sz="2600" dirty="0" smtClean="0"/>
              <a:t>释放它的锁之前，其它的事务不能更新此数据对象。</a:t>
            </a:r>
          </a:p>
          <a:p>
            <a:pPr eaLnBrk="1" hangingPunct="1">
              <a:lnSpc>
                <a:spcPct val="130000"/>
              </a:lnSpc>
            </a:pPr>
            <a:r>
              <a:rPr lang="zh-CN" altLang="en-US" sz="2600" dirty="0" smtClean="0"/>
              <a:t>加锁是</a:t>
            </a:r>
            <a:r>
              <a:rPr lang="zh-CN" altLang="en-US" sz="2600" dirty="0" smtClean="0"/>
              <a:t>实现并发控制的一个非常重要的技术</a:t>
            </a:r>
          </a:p>
          <a:p>
            <a:pPr eaLnBrk="1" hangingPunct="1"/>
            <a:endParaRPr lang="en-US" altLang="zh-CN" sz="26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latin typeface="宋体" pitchFamily="49" charset="-122"/>
              </a:rPr>
              <a:t>并发控制</a:t>
            </a:r>
            <a:endParaRPr lang="zh-CN" altLang="en-US" smtClean="0">
              <a:ea typeface="黑体" pitchFamily="2" charset="-122"/>
            </a:endParaRPr>
          </a:p>
        </p:txBody>
      </p:sp>
      <p:sp>
        <p:nvSpPr>
          <p:cNvPr id="4099" name="Rectangle 3"/>
          <p:cNvSpPr>
            <a:spLocks noGrp="1" noChangeArrowheads="1"/>
          </p:cNvSpPr>
          <p:nvPr>
            <p:ph type="body" idx="1"/>
          </p:nvPr>
        </p:nvSpPr>
        <p:spPr/>
        <p:txBody>
          <a:bodyPr/>
          <a:lstStyle/>
          <a:p>
            <a:pPr algn="just" eaLnBrk="1" hangingPunct="1">
              <a:lnSpc>
                <a:spcPct val="90000"/>
              </a:lnSpc>
            </a:pPr>
            <a:r>
              <a:rPr lang="zh-CN" altLang="en-US" sz="2600" dirty="0" smtClean="0"/>
              <a:t>并发控制概述</a:t>
            </a:r>
          </a:p>
          <a:p>
            <a:pPr algn="just" eaLnBrk="1" hangingPunct="1">
              <a:lnSpc>
                <a:spcPct val="90000"/>
              </a:lnSpc>
            </a:pPr>
            <a:r>
              <a:rPr lang="zh-CN" altLang="en-US" sz="2600" dirty="0" smtClean="0"/>
              <a:t>加锁</a:t>
            </a:r>
            <a:endParaRPr lang="zh-CN" altLang="en-US" sz="2600" dirty="0" smtClean="0"/>
          </a:p>
          <a:p>
            <a:pPr algn="just" eaLnBrk="1" hangingPunct="1">
              <a:lnSpc>
                <a:spcPct val="90000"/>
              </a:lnSpc>
            </a:pPr>
            <a:r>
              <a:rPr lang="zh-CN" altLang="en-US" sz="2600" dirty="0" smtClean="0"/>
              <a:t>加锁协议</a:t>
            </a:r>
            <a:endParaRPr lang="zh-CN" altLang="en-US" sz="2600" dirty="0" smtClean="0"/>
          </a:p>
          <a:p>
            <a:pPr algn="just" eaLnBrk="1" hangingPunct="1">
              <a:lnSpc>
                <a:spcPct val="90000"/>
              </a:lnSpc>
            </a:pPr>
            <a:r>
              <a:rPr lang="zh-CN" altLang="en-US" sz="2600" dirty="0" smtClean="0"/>
              <a:t>活锁和死锁</a:t>
            </a:r>
          </a:p>
          <a:p>
            <a:pPr algn="just" eaLnBrk="1" hangingPunct="1">
              <a:lnSpc>
                <a:spcPct val="90000"/>
              </a:lnSpc>
            </a:pPr>
            <a:r>
              <a:rPr lang="zh-CN" altLang="en-US" sz="2600" dirty="0" smtClean="0"/>
              <a:t>并发调度的可串行性</a:t>
            </a:r>
          </a:p>
          <a:p>
            <a:pPr algn="just" eaLnBrk="1" hangingPunct="1">
              <a:lnSpc>
                <a:spcPct val="90000"/>
              </a:lnSpc>
            </a:pPr>
            <a:r>
              <a:rPr lang="zh-CN" altLang="en-US" sz="2600" dirty="0" smtClean="0"/>
              <a:t>两段锁协议</a:t>
            </a:r>
          </a:p>
          <a:p>
            <a:pPr algn="just" eaLnBrk="1" hangingPunct="1">
              <a:lnSpc>
                <a:spcPct val="90000"/>
              </a:lnSpc>
            </a:pPr>
            <a:r>
              <a:rPr lang="zh-CN" altLang="en-US" sz="2600" dirty="0" smtClean="0"/>
              <a:t>加锁的</a:t>
            </a:r>
            <a:r>
              <a:rPr lang="zh-CN" altLang="en-US" sz="2600" dirty="0" smtClean="0"/>
              <a:t>粒度</a:t>
            </a:r>
          </a:p>
          <a:p>
            <a:pPr algn="just" eaLnBrk="1" hangingPunct="1">
              <a:lnSpc>
                <a:spcPct val="90000"/>
              </a:lnSpc>
            </a:pPr>
            <a:r>
              <a:rPr lang="zh-CN" altLang="en-US" sz="2600" dirty="0" smtClean="0"/>
              <a:t>小结</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dirty="0" smtClean="0"/>
              <a:t>加锁</a:t>
            </a:r>
            <a:endParaRPr lang="zh-CN" altLang="en-US" dirty="0" smtClean="0"/>
          </a:p>
        </p:txBody>
      </p:sp>
      <p:sp>
        <p:nvSpPr>
          <p:cNvPr id="22531" name="Rectangle 3"/>
          <p:cNvSpPr>
            <a:spLocks noGrp="1" noChangeArrowheads="1"/>
          </p:cNvSpPr>
          <p:nvPr>
            <p:ph type="body" idx="1"/>
          </p:nvPr>
        </p:nvSpPr>
        <p:spPr/>
        <p:txBody>
          <a:bodyPr/>
          <a:lstStyle/>
          <a:p>
            <a:pPr eaLnBrk="1" hangingPunct="1">
              <a:lnSpc>
                <a:spcPct val="150000"/>
              </a:lnSpc>
              <a:buFont typeface="Wingdings" pitchFamily="2" charset="2"/>
              <a:buNone/>
            </a:pPr>
            <a:r>
              <a:rPr lang="zh-CN" altLang="en-US" dirty="0" smtClean="0"/>
              <a:t>一、什么</a:t>
            </a:r>
            <a:r>
              <a:rPr lang="zh-CN" altLang="en-US" dirty="0" smtClean="0"/>
              <a:t>是加锁</a:t>
            </a:r>
            <a:endParaRPr lang="zh-CN" altLang="en-US" dirty="0" smtClean="0"/>
          </a:p>
          <a:p>
            <a:pPr eaLnBrk="1" hangingPunct="1">
              <a:lnSpc>
                <a:spcPct val="150000"/>
              </a:lnSpc>
              <a:buFont typeface="Wingdings" pitchFamily="2" charset="2"/>
              <a:buNone/>
            </a:pPr>
            <a:r>
              <a:rPr lang="zh-CN" altLang="en-US" dirty="0" smtClean="0">
                <a:solidFill>
                  <a:schemeClr val="accent2"/>
                </a:solidFill>
              </a:rPr>
              <a:t>二、</a:t>
            </a:r>
            <a:r>
              <a:rPr lang="zh-CN" altLang="en-US" dirty="0" smtClean="0">
                <a:solidFill>
                  <a:schemeClr val="accent2"/>
                </a:solidFill>
              </a:rPr>
              <a:t>基本加锁类型</a:t>
            </a:r>
            <a:endParaRPr lang="zh-CN" altLang="en-US" dirty="0" smtClean="0">
              <a:solidFill>
                <a:schemeClr val="accent2"/>
              </a:solidFill>
            </a:endParaRPr>
          </a:p>
          <a:p>
            <a:pPr eaLnBrk="1" hangingPunct="1">
              <a:lnSpc>
                <a:spcPct val="150000"/>
              </a:lnSpc>
              <a:buFont typeface="Wingdings" pitchFamily="2" charset="2"/>
              <a:buNone/>
            </a:pPr>
            <a:r>
              <a:rPr lang="zh-CN" altLang="en-US" dirty="0" smtClean="0"/>
              <a:t>三、基本锁的相容矩阵</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smtClean="0"/>
              <a:t>二、</a:t>
            </a:r>
            <a:r>
              <a:rPr lang="zh-CN" altLang="en-US" dirty="0" smtClean="0"/>
              <a:t>基本加锁类型</a:t>
            </a:r>
            <a:endParaRPr lang="zh-CN" altLang="en-US" dirty="0" smtClean="0"/>
          </a:p>
        </p:txBody>
      </p:sp>
      <p:sp>
        <p:nvSpPr>
          <p:cNvPr id="23555" name="Rectangle 3"/>
          <p:cNvSpPr>
            <a:spLocks noGrp="1" noChangeArrowheads="1"/>
          </p:cNvSpPr>
          <p:nvPr>
            <p:ph type="body" idx="1"/>
          </p:nvPr>
        </p:nvSpPr>
        <p:spPr/>
        <p:txBody>
          <a:bodyPr/>
          <a:lstStyle/>
          <a:p>
            <a:pPr eaLnBrk="1" hangingPunct="1">
              <a:lnSpc>
                <a:spcPct val="120000"/>
              </a:lnSpc>
            </a:pPr>
            <a:r>
              <a:rPr lang="en-US" altLang="zh-CN" sz="2600" dirty="0" smtClean="0"/>
              <a:t>DBMS</a:t>
            </a:r>
            <a:r>
              <a:rPr lang="zh-CN" altLang="en-US" sz="2600" dirty="0" smtClean="0"/>
              <a:t>通常提供了多种类型</a:t>
            </a:r>
            <a:r>
              <a:rPr lang="zh-CN" altLang="en-US" sz="2600" dirty="0" smtClean="0"/>
              <a:t>的加锁。</a:t>
            </a:r>
            <a:r>
              <a:rPr lang="zh-CN" altLang="en-US" sz="2600" dirty="0" smtClean="0"/>
              <a:t>一个事务对某个数据对象加锁后究竟拥有什么样的控制是</a:t>
            </a:r>
            <a:r>
              <a:rPr lang="zh-CN" altLang="en-US" sz="2600" dirty="0" smtClean="0"/>
              <a:t>由加锁的</a:t>
            </a:r>
            <a:r>
              <a:rPr lang="zh-CN" altLang="en-US" sz="2600" dirty="0" smtClean="0"/>
              <a:t>类型决定的。</a:t>
            </a:r>
          </a:p>
          <a:p>
            <a:pPr eaLnBrk="1" hangingPunct="1">
              <a:lnSpc>
                <a:spcPct val="120000"/>
              </a:lnSpc>
            </a:pPr>
            <a:endParaRPr lang="zh-CN" altLang="en-US" dirty="0" smtClean="0"/>
          </a:p>
          <a:p>
            <a:pPr eaLnBrk="1" hangingPunct="1">
              <a:lnSpc>
                <a:spcPct val="120000"/>
              </a:lnSpc>
            </a:pPr>
            <a:r>
              <a:rPr lang="zh-CN" altLang="en-US" sz="2600" dirty="0" smtClean="0"/>
              <a:t>基本加锁类型</a:t>
            </a:r>
            <a:endParaRPr lang="zh-CN" altLang="en-US" sz="2600" dirty="0" smtClean="0"/>
          </a:p>
          <a:p>
            <a:pPr lvl="1" eaLnBrk="1" hangingPunct="1">
              <a:lnSpc>
                <a:spcPct val="120000"/>
              </a:lnSpc>
            </a:pPr>
            <a:r>
              <a:rPr lang="zh-CN" altLang="en-US" sz="2200" dirty="0" smtClean="0"/>
              <a:t>排它锁（</a:t>
            </a:r>
            <a:r>
              <a:rPr lang="en-US" altLang="zh-CN" sz="2200" dirty="0" err="1" smtClean="0"/>
              <a:t>eXclusive</a:t>
            </a:r>
            <a:r>
              <a:rPr lang="en-US" altLang="zh-CN" sz="2200" dirty="0" smtClean="0"/>
              <a:t> lock</a:t>
            </a:r>
            <a:r>
              <a:rPr lang="zh-CN" altLang="en-US" sz="2200" dirty="0" smtClean="0"/>
              <a:t>，简记为</a:t>
            </a:r>
            <a:r>
              <a:rPr lang="en-US" altLang="zh-CN" sz="2200" dirty="0" smtClean="0"/>
              <a:t>X</a:t>
            </a:r>
            <a:r>
              <a:rPr lang="zh-CN" altLang="en-US" sz="2200" dirty="0" smtClean="0"/>
              <a:t>锁）</a:t>
            </a:r>
          </a:p>
          <a:p>
            <a:pPr lvl="1" eaLnBrk="1" hangingPunct="1">
              <a:lnSpc>
                <a:spcPct val="120000"/>
              </a:lnSpc>
            </a:pPr>
            <a:r>
              <a:rPr lang="zh-CN" altLang="en-US" sz="2200" dirty="0" smtClean="0"/>
              <a:t>共享锁（</a:t>
            </a:r>
            <a:r>
              <a:rPr lang="en-US" altLang="zh-CN" sz="2200" dirty="0" smtClean="0"/>
              <a:t>Share lock</a:t>
            </a:r>
            <a:r>
              <a:rPr lang="zh-CN" altLang="en-US" sz="2200" dirty="0" smtClean="0"/>
              <a:t>，简记为</a:t>
            </a:r>
            <a:r>
              <a:rPr lang="en-US" altLang="zh-CN" sz="2200" dirty="0" smtClean="0"/>
              <a:t>S</a:t>
            </a:r>
            <a:r>
              <a:rPr lang="zh-CN" altLang="en-US" sz="2200" dirty="0" smtClean="0"/>
              <a:t>锁）</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11188" y="476250"/>
            <a:ext cx="5554662" cy="719138"/>
          </a:xfrm>
        </p:spPr>
        <p:txBody>
          <a:bodyPr/>
          <a:lstStyle/>
          <a:p>
            <a:pPr eaLnBrk="1" hangingPunct="1"/>
            <a:r>
              <a:rPr lang="zh-CN" altLang="en-US" smtClean="0"/>
              <a:t>排它锁</a:t>
            </a:r>
            <a:br>
              <a:rPr lang="zh-CN" altLang="en-US" smtClean="0"/>
            </a:br>
            <a:endParaRPr lang="zh-CN" altLang="en-US" smtClean="0"/>
          </a:p>
        </p:txBody>
      </p:sp>
      <p:sp>
        <p:nvSpPr>
          <p:cNvPr id="24579" name="Rectangle 3"/>
          <p:cNvSpPr>
            <a:spLocks noGrp="1" noChangeArrowheads="1"/>
          </p:cNvSpPr>
          <p:nvPr>
            <p:ph type="body" idx="1"/>
          </p:nvPr>
        </p:nvSpPr>
        <p:spPr>
          <a:xfrm>
            <a:off x="323850" y="1484313"/>
            <a:ext cx="8229600" cy="4530725"/>
          </a:xfrm>
        </p:spPr>
        <p:txBody>
          <a:bodyPr/>
          <a:lstStyle/>
          <a:p>
            <a:pPr eaLnBrk="1" hangingPunct="1">
              <a:lnSpc>
                <a:spcPct val="110000"/>
              </a:lnSpc>
              <a:spcBef>
                <a:spcPct val="60000"/>
              </a:spcBef>
            </a:pPr>
            <a:r>
              <a:rPr lang="zh-CN" altLang="en-US" smtClean="0"/>
              <a:t>排它锁又称为写锁</a:t>
            </a:r>
          </a:p>
          <a:p>
            <a:pPr eaLnBrk="1" hangingPunct="1">
              <a:lnSpc>
                <a:spcPct val="110000"/>
              </a:lnSpc>
              <a:spcBef>
                <a:spcPct val="60000"/>
              </a:spcBef>
            </a:pPr>
            <a:r>
              <a:rPr lang="zh-CN" altLang="en-US" smtClean="0"/>
              <a:t>若事务</a:t>
            </a:r>
            <a:r>
              <a:rPr lang="en-US" altLang="zh-CN" smtClean="0"/>
              <a:t>T</a:t>
            </a:r>
            <a:r>
              <a:rPr lang="zh-CN" altLang="en-US" smtClean="0"/>
              <a:t>对数据对象</a:t>
            </a:r>
            <a:r>
              <a:rPr lang="en-US" altLang="zh-CN" smtClean="0"/>
              <a:t>A</a:t>
            </a:r>
            <a:r>
              <a:rPr lang="zh-CN" altLang="en-US" smtClean="0"/>
              <a:t>加上</a:t>
            </a:r>
            <a:r>
              <a:rPr lang="en-US" altLang="zh-CN" smtClean="0"/>
              <a:t>X</a:t>
            </a:r>
            <a:r>
              <a:rPr lang="zh-CN" altLang="en-US" smtClean="0"/>
              <a:t>锁，则只允许</a:t>
            </a:r>
            <a:r>
              <a:rPr lang="en-US" altLang="zh-CN" smtClean="0"/>
              <a:t>T</a:t>
            </a:r>
            <a:r>
              <a:rPr lang="zh-CN" altLang="en-US" smtClean="0"/>
              <a:t>读取和修改</a:t>
            </a:r>
            <a:r>
              <a:rPr lang="en-US" altLang="zh-CN" smtClean="0"/>
              <a:t>A</a:t>
            </a:r>
            <a:r>
              <a:rPr lang="zh-CN" altLang="en-US" smtClean="0"/>
              <a:t>，其它任何事务都不能再对</a:t>
            </a:r>
            <a:r>
              <a:rPr lang="en-US" altLang="zh-CN" smtClean="0"/>
              <a:t>A</a:t>
            </a:r>
            <a:r>
              <a:rPr lang="zh-CN" altLang="en-US" smtClean="0"/>
              <a:t>加任何类型的锁，直到</a:t>
            </a:r>
            <a:r>
              <a:rPr lang="en-US" altLang="zh-CN" smtClean="0"/>
              <a:t>T</a:t>
            </a:r>
            <a:r>
              <a:rPr lang="zh-CN" altLang="en-US" smtClean="0"/>
              <a:t>释放</a:t>
            </a:r>
            <a:r>
              <a:rPr lang="en-US" altLang="zh-CN" smtClean="0"/>
              <a:t>A</a:t>
            </a:r>
            <a:r>
              <a:rPr lang="zh-CN" altLang="en-US" smtClean="0"/>
              <a:t>上的锁</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共享锁</a:t>
            </a:r>
          </a:p>
        </p:txBody>
      </p:sp>
      <p:sp>
        <p:nvSpPr>
          <p:cNvPr id="25603" name="Rectangle 3"/>
          <p:cNvSpPr>
            <a:spLocks noGrp="1" noChangeArrowheads="1"/>
          </p:cNvSpPr>
          <p:nvPr>
            <p:ph type="body" idx="1"/>
          </p:nvPr>
        </p:nvSpPr>
        <p:spPr/>
        <p:txBody>
          <a:bodyPr/>
          <a:lstStyle/>
          <a:p>
            <a:pPr eaLnBrk="1" hangingPunct="1"/>
            <a:r>
              <a:rPr lang="zh-CN" altLang="en-US" smtClean="0"/>
              <a:t>共享锁又称为读锁</a:t>
            </a:r>
          </a:p>
          <a:p>
            <a:pPr eaLnBrk="1" hangingPunct="1">
              <a:lnSpc>
                <a:spcPct val="110000"/>
              </a:lnSpc>
              <a:spcBef>
                <a:spcPct val="60000"/>
              </a:spcBef>
            </a:pPr>
            <a:r>
              <a:rPr lang="zh-CN" altLang="en-US" smtClean="0"/>
              <a:t>若事务</a:t>
            </a:r>
            <a:r>
              <a:rPr lang="en-US" altLang="zh-CN" smtClean="0"/>
              <a:t>T</a:t>
            </a:r>
            <a:r>
              <a:rPr lang="zh-CN" altLang="en-US" smtClean="0"/>
              <a:t>对数据对象</a:t>
            </a:r>
            <a:r>
              <a:rPr lang="en-US" altLang="zh-CN" smtClean="0"/>
              <a:t>A</a:t>
            </a:r>
            <a:r>
              <a:rPr lang="zh-CN" altLang="en-US" smtClean="0"/>
              <a:t>加上</a:t>
            </a:r>
            <a:r>
              <a:rPr lang="en-US" altLang="zh-CN" smtClean="0"/>
              <a:t>S</a:t>
            </a:r>
            <a:r>
              <a:rPr lang="zh-CN" altLang="en-US" smtClean="0"/>
              <a:t>锁，则其它事务只能再对</a:t>
            </a:r>
            <a:r>
              <a:rPr lang="en-US" altLang="zh-CN" smtClean="0"/>
              <a:t>A</a:t>
            </a:r>
            <a:r>
              <a:rPr lang="zh-CN" altLang="en-US" smtClean="0"/>
              <a:t>加</a:t>
            </a:r>
            <a:r>
              <a:rPr lang="en-US" altLang="zh-CN" smtClean="0"/>
              <a:t>S</a:t>
            </a:r>
            <a:r>
              <a:rPr lang="zh-CN" altLang="en-US" smtClean="0"/>
              <a:t>锁，而不能加</a:t>
            </a:r>
            <a:r>
              <a:rPr lang="en-US" altLang="zh-CN" smtClean="0"/>
              <a:t>X</a:t>
            </a:r>
            <a:r>
              <a:rPr lang="zh-CN" altLang="en-US" smtClean="0"/>
              <a:t>锁，直到</a:t>
            </a:r>
            <a:r>
              <a:rPr lang="en-US" altLang="zh-CN" smtClean="0"/>
              <a:t>T</a:t>
            </a:r>
            <a:r>
              <a:rPr lang="zh-CN" altLang="en-US" smtClean="0"/>
              <a:t>释放</a:t>
            </a:r>
            <a:r>
              <a:rPr lang="en-US" altLang="zh-CN" smtClean="0"/>
              <a:t>A</a:t>
            </a:r>
            <a:r>
              <a:rPr lang="zh-CN" altLang="en-US" smtClean="0"/>
              <a:t>上的</a:t>
            </a:r>
            <a:r>
              <a:rPr lang="en-US" altLang="zh-CN" smtClean="0"/>
              <a:t>S</a:t>
            </a:r>
            <a:r>
              <a:rPr lang="zh-CN" altLang="en-US" smtClean="0"/>
              <a:t>锁</a:t>
            </a:r>
          </a:p>
          <a:p>
            <a:pPr eaLnBrk="1" hangingPunct="1">
              <a:lnSpc>
                <a:spcPct val="110000"/>
              </a:lnSpc>
              <a:spcBef>
                <a:spcPct val="60000"/>
              </a:spcBef>
            </a:pPr>
            <a:endParaRPr lang="en-US" altLang="zh-CN"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dirty="0" smtClean="0"/>
              <a:t>加锁</a:t>
            </a:r>
            <a:endParaRPr lang="zh-CN" altLang="en-US" dirty="0" smtClean="0"/>
          </a:p>
        </p:txBody>
      </p:sp>
      <p:sp>
        <p:nvSpPr>
          <p:cNvPr id="26627" name="Rectangle 3"/>
          <p:cNvSpPr>
            <a:spLocks noGrp="1" noChangeArrowheads="1"/>
          </p:cNvSpPr>
          <p:nvPr>
            <p:ph type="body" idx="1"/>
          </p:nvPr>
        </p:nvSpPr>
        <p:spPr/>
        <p:txBody>
          <a:bodyPr/>
          <a:lstStyle/>
          <a:p>
            <a:pPr eaLnBrk="1" hangingPunct="1">
              <a:lnSpc>
                <a:spcPct val="150000"/>
              </a:lnSpc>
              <a:buFont typeface="Wingdings" pitchFamily="2" charset="2"/>
              <a:buNone/>
            </a:pPr>
            <a:r>
              <a:rPr lang="zh-CN" altLang="en-US" dirty="0" smtClean="0"/>
              <a:t>一、什么</a:t>
            </a:r>
            <a:r>
              <a:rPr lang="zh-CN" altLang="en-US" dirty="0" smtClean="0"/>
              <a:t>是加锁</a:t>
            </a:r>
            <a:endParaRPr lang="zh-CN" altLang="en-US" dirty="0" smtClean="0"/>
          </a:p>
          <a:p>
            <a:pPr eaLnBrk="1" hangingPunct="1">
              <a:lnSpc>
                <a:spcPct val="150000"/>
              </a:lnSpc>
              <a:buFont typeface="Wingdings" pitchFamily="2" charset="2"/>
              <a:buNone/>
            </a:pPr>
            <a:r>
              <a:rPr lang="zh-CN" altLang="en-US" dirty="0" smtClean="0"/>
              <a:t>二、</a:t>
            </a:r>
            <a:r>
              <a:rPr lang="zh-CN" altLang="en-US" dirty="0" smtClean="0"/>
              <a:t>基本加锁类型</a:t>
            </a:r>
            <a:endParaRPr lang="zh-CN" altLang="en-US" dirty="0" smtClean="0"/>
          </a:p>
          <a:p>
            <a:pPr eaLnBrk="1" hangingPunct="1">
              <a:lnSpc>
                <a:spcPct val="150000"/>
              </a:lnSpc>
              <a:buFont typeface="Wingdings" pitchFamily="2" charset="2"/>
              <a:buNone/>
            </a:pPr>
            <a:r>
              <a:rPr lang="zh-CN" altLang="en-US" dirty="0" smtClean="0">
                <a:solidFill>
                  <a:schemeClr val="accent2"/>
                </a:solidFill>
              </a:rPr>
              <a:t>三、基本锁的相容矩阵</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三、锁的相容矩阵</a:t>
            </a:r>
          </a:p>
        </p:txBody>
      </p:sp>
      <p:grpSp>
        <p:nvGrpSpPr>
          <p:cNvPr id="27651" name="Group 3"/>
          <p:cNvGrpSpPr>
            <a:grpSpLocks/>
          </p:cNvGrpSpPr>
          <p:nvPr/>
        </p:nvGrpSpPr>
        <p:grpSpPr bwMode="auto">
          <a:xfrm>
            <a:off x="1447800" y="2057400"/>
            <a:ext cx="7391400" cy="3581400"/>
            <a:chOff x="1152" y="1536"/>
            <a:chExt cx="4416" cy="2016"/>
          </a:xfrm>
        </p:grpSpPr>
        <p:sp>
          <p:nvSpPr>
            <p:cNvPr id="27652" name="Text Box 4"/>
            <p:cNvSpPr txBox="1">
              <a:spLocks noChangeArrowheads="1"/>
            </p:cNvSpPr>
            <p:nvPr/>
          </p:nvSpPr>
          <p:spPr bwMode="auto">
            <a:xfrm>
              <a:off x="3888" y="2928"/>
              <a:ext cx="168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eaLnBrk="1" hangingPunct="1"/>
              <a:r>
                <a:rPr kumimoji="1" lang="en-US" altLang="zh-CN" sz="2000" b="1">
                  <a:latin typeface="Times New Roman" pitchFamily="18" charset="0"/>
                </a:rPr>
                <a:t>Y=Yes</a:t>
              </a:r>
              <a:r>
                <a:rPr kumimoji="1" lang="zh-CN" altLang="en-US" sz="2000" b="1">
                  <a:latin typeface="Times New Roman" pitchFamily="18" charset="0"/>
                </a:rPr>
                <a:t>，相容的请求</a:t>
              </a:r>
              <a:endParaRPr kumimoji="1" lang="zh-CN" altLang="en-US" sz="3200" b="1">
                <a:latin typeface="Times New Roman" pitchFamily="18" charset="0"/>
              </a:endParaRPr>
            </a:p>
            <a:p>
              <a:r>
                <a:rPr kumimoji="1" lang="en-US" altLang="zh-CN" sz="2000" b="1">
                  <a:latin typeface="Times New Roman" pitchFamily="18" charset="0"/>
                </a:rPr>
                <a:t>N=No</a:t>
              </a:r>
              <a:r>
                <a:rPr kumimoji="1" lang="zh-CN" altLang="en-US" sz="2000" b="1">
                  <a:latin typeface="Times New Roman" pitchFamily="18" charset="0"/>
                </a:rPr>
                <a:t>，不相容的请求</a:t>
              </a:r>
              <a:endParaRPr kumimoji="1" lang="zh-CN" altLang="en-US" sz="6000" b="1">
                <a:latin typeface="Times New Roman" pitchFamily="18" charset="0"/>
              </a:endParaRPr>
            </a:p>
          </p:txBody>
        </p:sp>
        <p:sp>
          <p:nvSpPr>
            <p:cNvPr id="27653" name="Rectangle 5"/>
            <p:cNvSpPr>
              <a:spLocks noChangeArrowheads="1"/>
            </p:cNvSpPr>
            <p:nvPr/>
          </p:nvSpPr>
          <p:spPr bwMode="auto">
            <a:xfrm>
              <a:off x="1248" y="1584"/>
              <a:ext cx="480"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a:r>
                <a:rPr kumimoji="1" lang="en-US" altLang="zh-CN" sz="1200" b="1">
                  <a:latin typeface="Times New Roman" pitchFamily="18" charset="0"/>
                </a:rPr>
                <a:t>        </a:t>
              </a:r>
              <a:r>
                <a:rPr kumimoji="1" lang="en-US" altLang="zh-CN" sz="2000" b="1">
                  <a:latin typeface="Times New Roman" pitchFamily="18" charset="0"/>
                </a:rPr>
                <a:t>T</a:t>
              </a:r>
              <a:r>
                <a:rPr kumimoji="1" lang="en-US" altLang="zh-CN" sz="2000" b="1" baseline="-30000">
                  <a:latin typeface="Times New Roman" pitchFamily="18" charset="0"/>
                </a:rPr>
                <a:t>1</a:t>
              </a:r>
              <a:r>
                <a:rPr kumimoji="1" lang="en-US" altLang="zh-CN" sz="2000" b="1">
                  <a:latin typeface="Times New Roman" pitchFamily="18" charset="0"/>
                </a:rPr>
                <a:t>    T</a:t>
              </a:r>
              <a:r>
                <a:rPr kumimoji="1" lang="en-US" altLang="zh-CN" sz="2000" b="1" baseline="-30000">
                  <a:latin typeface="Times New Roman" pitchFamily="18" charset="0"/>
                </a:rPr>
                <a:t>2</a:t>
              </a:r>
              <a:endParaRPr kumimoji="1" lang="en-US" altLang="zh-CN" sz="4000">
                <a:latin typeface="Times New Roman" pitchFamily="18" charset="0"/>
              </a:endParaRPr>
            </a:p>
          </p:txBody>
        </p:sp>
        <p:grpSp>
          <p:nvGrpSpPr>
            <p:cNvPr id="27654" name="Group 6"/>
            <p:cNvGrpSpPr>
              <a:grpSpLocks/>
            </p:cNvGrpSpPr>
            <p:nvPr/>
          </p:nvGrpSpPr>
          <p:grpSpPr bwMode="auto">
            <a:xfrm>
              <a:off x="1152" y="1536"/>
              <a:ext cx="2544" cy="1872"/>
              <a:chOff x="-3" y="-3"/>
              <a:chExt cx="1733" cy="1841"/>
            </a:xfrm>
          </p:grpSpPr>
          <p:grpSp>
            <p:nvGrpSpPr>
              <p:cNvPr id="27656" name="Group 7"/>
              <p:cNvGrpSpPr>
                <a:grpSpLocks/>
              </p:cNvGrpSpPr>
              <p:nvPr/>
            </p:nvGrpSpPr>
            <p:grpSpPr bwMode="auto">
              <a:xfrm>
                <a:off x="0" y="0"/>
                <a:ext cx="1727" cy="1835"/>
                <a:chOff x="0" y="0"/>
                <a:chExt cx="1727" cy="1835"/>
              </a:xfrm>
            </p:grpSpPr>
            <p:grpSp>
              <p:nvGrpSpPr>
                <p:cNvPr id="27658" name="Group 8"/>
                <p:cNvGrpSpPr>
                  <a:grpSpLocks/>
                </p:cNvGrpSpPr>
                <p:nvPr/>
              </p:nvGrpSpPr>
              <p:grpSpPr bwMode="auto">
                <a:xfrm>
                  <a:off x="0" y="0"/>
                  <a:ext cx="447" cy="442"/>
                  <a:chOff x="0" y="0"/>
                  <a:chExt cx="447" cy="442"/>
                </a:xfrm>
              </p:grpSpPr>
              <p:sp>
                <p:nvSpPr>
                  <p:cNvPr id="27704" name="Rectangle 9"/>
                  <p:cNvSpPr>
                    <a:spLocks noChangeArrowheads="1"/>
                  </p:cNvSpPr>
                  <p:nvPr/>
                </p:nvSpPr>
                <p:spPr bwMode="auto">
                  <a:xfrm>
                    <a:off x="43" y="0"/>
                    <a:ext cx="36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7705" name="Rectangle 10"/>
                  <p:cNvSpPr>
                    <a:spLocks noChangeArrowheads="1"/>
                  </p:cNvSpPr>
                  <p:nvPr/>
                </p:nvSpPr>
                <p:spPr bwMode="auto">
                  <a:xfrm>
                    <a:off x="0" y="0"/>
                    <a:ext cx="447"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659" name="Group 11"/>
                <p:cNvGrpSpPr>
                  <a:grpSpLocks/>
                </p:cNvGrpSpPr>
                <p:nvPr/>
              </p:nvGrpSpPr>
              <p:grpSpPr bwMode="auto">
                <a:xfrm>
                  <a:off x="447" y="0"/>
                  <a:ext cx="426" cy="442"/>
                  <a:chOff x="447" y="0"/>
                  <a:chExt cx="426" cy="442"/>
                </a:xfrm>
              </p:grpSpPr>
              <p:sp>
                <p:nvSpPr>
                  <p:cNvPr id="27702" name="Rectangle 12"/>
                  <p:cNvSpPr>
                    <a:spLocks noChangeArrowheads="1"/>
                  </p:cNvSpPr>
                  <p:nvPr/>
                </p:nvSpPr>
                <p:spPr bwMode="auto">
                  <a:xfrm>
                    <a:off x="490" y="0"/>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en-US" altLang="zh-CN" sz="2400" b="1">
                        <a:latin typeface="Times New Roman" pitchFamily="18" charset="0"/>
                      </a:rPr>
                      <a:t>X</a:t>
                    </a:r>
                    <a:endParaRPr kumimoji="1" lang="en-US" altLang="zh-CN" sz="3600">
                      <a:latin typeface="Times New Roman" pitchFamily="18" charset="0"/>
                    </a:endParaRPr>
                  </a:p>
                </p:txBody>
              </p:sp>
              <p:sp>
                <p:nvSpPr>
                  <p:cNvPr id="27703" name="Rectangle 13"/>
                  <p:cNvSpPr>
                    <a:spLocks noChangeArrowheads="1"/>
                  </p:cNvSpPr>
                  <p:nvPr/>
                </p:nvSpPr>
                <p:spPr bwMode="auto">
                  <a:xfrm>
                    <a:off x="447" y="0"/>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660" name="Group 14"/>
                <p:cNvGrpSpPr>
                  <a:grpSpLocks/>
                </p:cNvGrpSpPr>
                <p:nvPr/>
              </p:nvGrpSpPr>
              <p:grpSpPr bwMode="auto">
                <a:xfrm>
                  <a:off x="873" y="0"/>
                  <a:ext cx="426" cy="442"/>
                  <a:chOff x="873" y="0"/>
                  <a:chExt cx="426" cy="442"/>
                </a:xfrm>
              </p:grpSpPr>
              <p:sp>
                <p:nvSpPr>
                  <p:cNvPr id="27700" name="Rectangle 15"/>
                  <p:cNvSpPr>
                    <a:spLocks noChangeArrowheads="1"/>
                  </p:cNvSpPr>
                  <p:nvPr/>
                </p:nvSpPr>
                <p:spPr bwMode="auto">
                  <a:xfrm>
                    <a:off x="916" y="0"/>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en-US" altLang="zh-CN" sz="2400" b="1">
                        <a:latin typeface="Times New Roman" pitchFamily="18" charset="0"/>
                      </a:rPr>
                      <a:t>S</a:t>
                    </a:r>
                    <a:endParaRPr kumimoji="1" lang="en-US" altLang="zh-CN" sz="3600">
                      <a:latin typeface="Times New Roman" pitchFamily="18" charset="0"/>
                    </a:endParaRPr>
                  </a:p>
                </p:txBody>
              </p:sp>
              <p:sp>
                <p:nvSpPr>
                  <p:cNvPr id="27701" name="Rectangle 16"/>
                  <p:cNvSpPr>
                    <a:spLocks noChangeArrowheads="1"/>
                  </p:cNvSpPr>
                  <p:nvPr/>
                </p:nvSpPr>
                <p:spPr bwMode="auto">
                  <a:xfrm>
                    <a:off x="873" y="0"/>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661" name="Group 17"/>
                <p:cNvGrpSpPr>
                  <a:grpSpLocks/>
                </p:cNvGrpSpPr>
                <p:nvPr/>
              </p:nvGrpSpPr>
              <p:grpSpPr bwMode="auto">
                <a:xfrm>
                  <a:off x="1299" y="0"/>
                  <a:ext cx="428" cy="442"/>
                  <a:chOff x="1299" y="0"/>
                  <a:chExt cx="428" cy="442"/>
                </a:xfrm>
              </p:grpSpPr>
              <p:sp>
                <p:nvSpPr>
                  <p:cNvPr id="27698" name="Rectangle 18"/>
                  <p:cNvSpPr>
                    <a:spLocks noChangeArrowheads="1"/>
                  </p:cNvSpPr>
                  <p:nvPr/>
                </p:nvSpPr>
                <p:spPr bwMode="auto">
                  <a:xfrm>
                    <a:off x="1342" y="0"/>
                    <a:ext cx="34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en-US" altLang="zh-CN" sz="2400" b="1">
                        <a:latin typeface="Times New Roman" pitchFamily="18" charset="0"/>
                      </a:rPr>
                      <a:t>-</a:t>
                    </a:r>
                    <a:endParaRPr kumimoji="1" lang="en-US" altLang="zh-CN" sz="3600">
                      <a:latin typeface="Times New Roman" pitchFamily="18" charset="0"/>
                    </a:endParaRPr>
                  </a:p>
                </p:txBody>
              </p:sp>
              <p:sp>
                <p:nvSpPr>
                  <p:cNvPr id="27699" name="Rectangle 19"/>
                  <p:cNvSpPr>
                    <a:spLocks noChangeArrowheads="1"/>
                  </p:cNvSpPr>
                  <p:nvPr/>
                </p:nvSpPr>
                <p:spPr bwMode="auto">
                  <a:xfrm>
                    <a:off x="1299" y="0"/>
                    <a:ext cx="4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662" name="Group 20"/>
                <p:cNvGrpSpPr>
                  <a:grpSpLocks/>
                </p:cNvGrpSpPr>
                <p:nvPr/>
              </p:nvGrpSpPr>
              <p:grpSpPr bwMode="auto">
                <a:xfrm>
                  <a:off x="0" y="442"/>
                  <a:ext cx="447" cy="509"/>
                  <a:chOff x="0" y="442"/>
                  <a:chExt cx="447" cy="509"/>
                </a:xfrm>
              </p:grpSpPr>
              <p:sp>
                <p:nvSpPr>
                  <p:cNvPr id="27696" name="Rectangle 21"/>
                  <p:cNvSpPr>
                    <a:spLocks noChangeArrowheads="1"/>
                  </p:cNvSpPr>
                  <p:nvPr/>
                </p:nvSpPr>
                <p:spPr bwMode="auto">
                  <a:xfrm>
                    <a:off x="43" y="442"/>
                    <a:ext cx="361"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en-US" altLang="zh-CN" sz="2400" b="1">
                        <a:latin typeface="Times New Roman" pitchFamily="18" charset="0"/>
                      </a:rPr>
                      <a:t>X</a:t>
                    </a:r>
                    <a:endParaRPr kumimoji="1" lang="en-US" altLang="zh-CN" sz="3600">
                      <a:latin typeface="Times New Roman" pitchFamily="18" charset="0"/>
                    </a:endParaRPr>
                  </a:p>
                </p:txBody>
              </p:sp>
              <p:sp>
                <p:nvSpPr>
                  <p:cNvPr id="27697" name="Rectangle 22"/>
                  <p:cNvSpPr>
                    <a:spLocks noChangeArrowheads="1"/>
                  </p:cNvSpPr>
                  <p:nvPr/>
                </p:nvSpPr>
                <p:spPr bwMode="auto">
                  <a:xfrm>
                    <a:off x="0" y="442"/>
                    <a:ext cx="447"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663" name="Group 23"/>
                <p:cNvGrpSpPr>
                  <a:grpSpLocks/>
                </p:cNvGrpSpPr>
                <p:nvPr/>
              </p:nvGrpSpPr>
              <p:grpSpPr bwMode="auto">
                <a:xfrm>
                  <a:off x="447" y="442"/>
                  <a:ext cx="426" cy="509"/>
                  <a:chOff x="447" y="442"/>
                  <a:chExt cx="426" cy="509"/>
                </a:xfrm>
              </p:grpSpPr>
              <p:sp>
                <p:nvSpPr>
                  <p:cNvPr id="27694" name="Rectangle 24"/>
                  <p:cNvSpPr>
                    <a:spLocks noChangeArrowheads="1"/>
                  </p:cNvSpPr>
                  <p:nvPr/>
                </p:nvSpPr>
                <p:spPr bwMode="auto">
                  <a:xfrm>
                    <a:off x="490" y="442"/>
                    <a:ext cx="340"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en-US" altLang="zh-CN" sz="2000" b="1">
                        <a:latin typeface="Times New Roman" pitchFamily="18" charset="0"/>
                      </a:rPr>
                      <a:t>N</a:t>
                    </a:r>
                    <a:endParaRPr kumimoji="1" lang="en-US" altLang="zh-CN" sz="3200">
                      <a:latin typeface="Times New Roman" pitchFamily="18" charset="0"/>
                    </a:endParaRPr>
                  </a:p>
                </p:txBody>
              </p:sp>
              <p:sp>
                <p:nvSpPr>
                  <p:cNvPr id="27695" name="Rectangle 25"/>
                  <p:cNvSpPr>
                    <a:spLocks noChangeArrowheads="1"/>
                  </p:cNvSpPr>
                  <p:nvPr/>
                </p:nvSpPr>
                <p:spPr bwMode="auto">
                  <a:xfrm>
                    <a:off x="447" y="442"/>
                    <a:ext cx="426"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664" name="Group 26"/>
                <p:cNvGrpSpPr>
                  <a:grpSpLocks/>
                </p:cNvGrpSpPr>
                <p:nvPr/>
              </p:nvGrpSpPr>
              <p:grpSpPr bwMode="auto">
                <a:xfrm>
                  <a:off x="873" y="442"/>
                  <a:ext cx="426" cy="509"/>
                  <a:chOff x="873" y="442"/>
                  <a:chExt cx="426" cy="509"/>
                </a:xfrm>
              </p:grpSpPr>
              <p:sp>
                <p:nvSpPr>
                  <p:cNvPr id="27692" name="Rectangle 27"/>
                  <p:cNvSpPr>
                    <a:spLocks noChangeArrowheads="1"/>
                  </p:cNvSpPr>
                  <p:nvPr/>
                </p:nvSpPr>
                <p:spPr bwMode="auto">
                  <a:xfrm>
                    <a:off x="916" y="442"/>
                    <a:ext cx="340"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en-US" altLang="zh-CN" sz="2400" b="1">
                        <a:latin typeface="Times New Roman" pitchFamily="18" charset="0"/>
                      </a:rPr>
                      <a:t>N</a:t>
                    </a:r>
                    <a:endParaRPr kumimoji="1" lang="en-US" altLang="zh-CN" sz="3600">
                      <a:latin typeface="Times New Roman" pitchFamily="18" charset="0"/>
                    </a:endParaRPr>
                  </a:p>
                </p:txBody>
              </p:sp>
              <p:sp>
                <p:nvSpPr>
                  <p:cNvPr id="27693" name="Rectangle 28"/>
                  <p:cNvSpPr>
                    <a:spLocks noChangeArrowheads="1"/>
                  </p:cNvSpPr>
                  <p:nvPr/>
                </p:nvSpPr>
                <p:spPr bwMode="auto">
                  <a:xfrm>
                    <a:off x="873" y="442"/>
                    <a:ext cx="426"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665" name="Group 29"/>
                <p:cNvGrpSpPr>
                  <a:grpSpLocks/>
                </p:cNvGrpSpPr>
                <p:nvPr/>
              </p:nvGrpSpPr>
              <p:grpSpPr bwMode="auto">
                <a:xfrm>
                  <a:off x="1299" y="442"/>
                  <a:ext cx="428" cy="509"/>
                  <a:chOff x="1299" y="442"/>
                  <a:chExt cx="428" cy="509"/>
                </a:xfrm>
              </p:grpSpPr>
              <p:sp>
                <p:nvSpPr>
                  <p:cNvPr id="27690" name="Rectangle 30"/>
                  <p:cNvSpPr>
                    <a:spLocks noChangeArrowheads="1"/>
                  </p:cNvSpPr>
                  <p:nvPr/>
                </p:nvSpPr>
                <p:spPr bwMode="auto">
                  <a:xfrm>
                    <a:off x="1342" y="442"/>
                    <a:ext cx="342"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lstStyle/>
                  <a:p>
                    <a:pPr algn="ctr"/>
                    <a:r>
                      <a:rPr kumimoji="1" lang="en-US" altLang="zh-CN" sz="2200" b="1">
                        <a:latin typeface="Times New Roman" pitchFamily="18" charset="0"/>
                        <a:cs typeface="Times New Roman" pitchFamily="18" charset="0"/>
                      </a:rPr>
                      <a:t>Y</a:t>
                    </a:r>
                    <a:endParaRPr kumimoji="1" lang="en-US" altLang="zh-CN" sz="2000">
                      <a:latin typeface="Times New Roman" pitchFamily="18" charset="0"/>
                    </a:endParaRPr>
                  </a:p>
                </p:txBody>
              </p:sp>
              <p:sp>
                <p:nvSpPr>
                  <p:cNvPr id="27691" name="Rectangle 31"/>
                  <p:cNvSpPr>
                    <a:spLocks noChangeArrowheads="1"/>
                  </p:cNvSpPr>
                  <p:nvPr/>
                </p:nvSpPr>
                <p:spPr bwMode="auto">
                  <a:xfrm>
                    <a:off x="1299" y="442"/>
                    <a:ext cx="428"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666" name="Group 32"/>
                <p:cNvGrpSpPr>
                  <a:grpSpLocks/>
                </p:cNvGrpSpPr>
                <p:nvPr/>
              </p:nvGrpSpPr>
              <p:grpSpPr bwMode="auto">
                <a:xfrm>
                  <a:off x="0" y="951"/>
                  <a:ext cx="447" cy="442"/>
                  <a:chOff x="0" y="951"/>
                  <a:chExt cx="447" cy="442"/>
                </a:xfrm>
              </p:grpSpPr>
              <p:sp>
                <p:nvSpPr>
                  <p:cNvPr id="27688" name="Rectangle 33"/>
                  <p:cNvSpPr>
                    <a:spLocks noChangeArrowheads="1"/>
                  </p:cNvSpPr>
                  <p:nvPr/>
                </p:nvSpPr>
                <p:spPr bwMode="auto">
                  <a:xfrm>
                    <a:off x="43" y="951"/>
                    <a:ext cx="36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en-US" altLang="zh-CN" sz="2400" b="1">
                        <a:latin typeface="Times New Roman" pitchFamily="18" charset="0"/>
                      </a:rPr>
                      <a:t>S</a:t>
                    </a:r>
                    <a:endParaRPr kumimoji="1" lang="en-US" altLang="zh-CN" sz="2400">
                      <a:latin typeface="Times New Roman" pitchFamily="18" charset="0"/>
                    </a:endParaRPr>
                  </a:p>
                </p:txBody>
              </p:sp>
              <p:sp>
                <p:nvSpPr>
                  <p:cNvPr id="27689" name="Rectangle 34"/>
                  <p:cNvSpPr>
                    <a:spLocks noChangeArrowheads="1"/>
                  </p:cNvSpPr>
                  <p:nvPr/>
                </p:nvSpPr>
                <p:spPr bwMode="auto">
                  <a:xfrm>
                    <a:off x="0" y="951"/>
                    <a:ext cx="447"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667" name="Group 35"/>
                <p:cNvGrpSpPr>
                  <a:grpSpLocks/>
                </p:cNvGrpSpPr>
                <p:nvPr/>
              </p:nvGrpSpPr>
              <p:grpSpPr bwMode="auto">
                <a:xfrm>
                  <a:off x="447" y="951"/>
                  <a:ext cx="426" cy="442"/>
                  <a:chOff x="447" y="951"/>
                  <a:chExt cx="426" cy="442"/>
                </a:xfrm>
              </p:grpSpPr>
              <p:sp>
                <p:nvSpPr>
                  <p:cNvPr id="27686" name="Rectangle 36"/>
                  <p:cNvSpPr>
                    <a:spLocks noChangeArrowheads="1"/>
                  </p:cNvSpPr>
                  <p:nvPr/>
                </p:nvSpPr>
                <p:spPr bwMode="auto">
                  <a:xfrm>
                    <a:off x="490" y="951"/>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en-US" altLang="zh-CN" sz="2400" b="1">
                        <a:latin typeface="Times New Roman" pitchFamily="18" charset="0"/>
                      </a:rPr>
                      <a:t>N</a:t>
                    </a:r>
                    <a:endParaRPr kumimoji="1" lang="en-US" altLang="zh-CN" sz="2400">
                      <a:latin typeface="Times New Roman" pitchFamily="18" charset="0"/>
                    </a:endParaRPr>
                  </a:p>
                </p:txBody>
              </p:sp>
              <p:sp>
                <p:nvSpPr>
                  <p:cNvPr id="27687" name="Rectangle 37"/>
                  <p:cNvSpPr>
                    <a:spLocks noChangeArrowheads="1"/>
                  </p:cNvSpPr>
                  <p:nvPr/>
                </p:nvSpPr>
                <p:spPr bwMode="auto">
                  <a:xfrm>
                    <a:off x="447" y="951"/>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668" name="Group 38"/>
                <p:cNvGrpSpPr>
                  <a:grpSpLocks/>
                </p:cNvGrpSpPr>
                <p:nvPr/>
              </p:nvGrpSpPr>
              <p:grpSpPr bwMode="auto">
                <a:xfrm>
                  <a:off x="873" y="951"/>
                  <a:ext cx="426" cy="442"/>
                  <a:chOff x="873" y="951"/>
                  <a:chExt cx="426" cy="442"/>
                </a:xfrm>
              </p:grpSpPr>
              <p:sp>
                <p:nvSpPr>
                  <p:cNvPr id="27684" name="Rectangle 39"/>
                  <p:cNvSpPr>
                    <a:spLocks noChangeArrowheads="1"/>
                  </p:cNvSpPr>
                  <p:nvPr/>
                </p:nvSpPr>
                <p:spPr bwMode="auto">
                  <a:xfrm>
                    <a:off x="916" y="951"/>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en-US" altLang="zh-CN" sz="2400" b="1">
                        <a:latin typeface="Times New Roman" pitchFamily="18" charset="0"/>
                      </a:rPr>
                      <a:t>Y</a:t>
                    </a:r>
                    <a:endParaRPr kumimoji="1" lang="en-US" altLang="zh-CN" sz="2400">
                      <a:latin typeface="Times New Roman" pitchFamily="18" charset="0"/>
                    </a:endParaRPr>
                  </a:p>
                </p:txBody>
              </p:sp>
              <p:sp>
                <p:nvSpPr>
                  <p:cNvPr id="27685" name="Rectangle 40"/>
                  <p:cNvSpPr>
                    <a:spLocks noChangeArrowheads="1"/>
                  </p:cNvSpPr>
                  <p:nvPr/>
                </p:nvSpPr>
                <p:spPr bwMode="auto">
                  <a:xfrm>
                    <a:off x="873" y="951"/>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669" name="Group 41"/>
                <p:cNvGrpSpPr>
                  <a:grpSpLocks/>
                </p:cNvGrpSpPr>
                <p:nvPr/>
              </p:nvGrpSpPr>
              <p:grpSpPr bwMode="auto">
                <a:xfrm>
                  <a:off x="1299" y="951"/>
                  <a:ext cx="428" cy="442"/>
                  <a:chOff x="1299" y="951"/>
                  <a:chExt cx="428" cy="442"/>
                </a:xfrm>
              </p:grpSpPr>
              <p:sp>
                <p:nvSpPr>
                  <p:cNvPr id="27682" name="Rectangle 42"/>
                  <p:cNvSpPr>
                    <a:spLocks noChangeArrowheads="1"/>
                  </p:cNvSpPr>
                  <p:nvPr/>
                </p:nvSpPr>
                <p:spPr bwMode="auto">
                  <a:xfrm>
                    <a:off x="1342" y="951"/>
                    <a:ext cx="34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en-US" altLang="zh-CN" sz="2400" b="1">
                        <a:latin typeface="Times New Roman" pitchFamily="18" charset="0"/>
                      </a:rPr>
                      <a:t>Y</a:t>
                    </a:r>
                    <a:endParaRPr kumimoji="1" lang="en-US" altLang="zh-CN" sz="2400">
                      <a:latin typeface="Times New Roman" pitchFamily="18" charset="0"/>
                    </a:endParaRPr>
                  </a:p>
                </p:txBody>
              </p:sp>
              <p:sp>
                <p:nvSpPr>
                  <p:cNvPr id="27683" name="Rectangle 43"/>
                  <p:cNvSpPr>
                    <a:spLocks noChangeArrowheads="1"/>
                  </p:cNvSpPr>
                  <p:nvPr/>
                </p:nvSpPr>
                <p:spPr bwMode="auto">
                  <a:xfrm>
                    <a:off x="1299" y="951"/>
                    <a:ext cx="4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670" name="Group 44"/>
                <p:cNvGrpSpPr>
                  <a:grpSpLocks/>
                </p:cNvGrpSpPr>
                <p:nvPr/>
              </p:nvGrpSpPr>
              <p:grpSpPr bwMode="auto">
                <a:xfrm>
                  <a:off x="0" y="1393"/>
                  <a:ext cx="447" cy="442"/>
                  <a:chOff x="0" y="1393"/>
                  <a:chExt cx="447" cy="442"/>
                </a:xfrm>
              </p:grpSpPr>
              <p:sp>
                <p:nvSpPr>
                  <p:cNvPr id="27680" name="Rectangle 45"/>
                  <p:cNvSpPr>
                    <a:spLocks noChangeArrowheads="1"/>
                  </p:cNvSpPr>
                  <p:nvPr/>
                </p:nvSpPr>
                <p:spPr bwMode="auto">
                  <a:xfrm>
                    <a:off x="43" y="1393"/>
                    <a:ext cx="36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en-US" altLang="zh-CN" sz="2400" b="1">
                        <a:latin typeface="Times New Roman" pitchFamily="18" charset="0"/>
                      </a:rPr>
                      <a:t>-</a:t>
                    </a:r>
                    <a:endParaRPr kumimoji="1" lang="en-US" altLang="zh-CN" sz="3600">
                      <a:latin typeface="Times New Roman" pitchFamily="18" charset="0"/>
                    </a:endParaRPr>
                  </a:p>
                </p:txBody>
              </p:sp>
              <p:sp>
                <p:nvSpPr>
                  <p:cNvPr id="27681" name="Rectangle 46"/>
                  <p:cNvSpPr>
                    <a:spLocks noChangeArrowheads="1"/>
                  </p:cNvSpPr>
                  <p:nvPr/>
                </p:nvSpPr>
                <p:spPr bwMode="auto">
                  <a:xfrm>
                    <a:off x="0" y="1393"/>
                    <a:ext cx="447"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671" name="Group 47"/>
                <p:cNvGrpSpPr>
                  <a:grpSpLocks/>
                </p:cNvGrpSpPr>
                <p:nvPr/>
              </p:nvGrpSpPr>
              <p:grpSpPr bwMode="auto">
                <a:xfrm>
                  <a:off x="447" y="1393"/>
                  <a:ext cx="426" cy="442"/>
                  <a:chOff x="447" y="1393"/>
                  <a:chExt cx="426" cy="442"/>
                </a:xfrm>
              </p:grpSpPr>
              <p:sp>
                <p:nvSpPr>
                  <p:cNvPr id="27678" name="Rectangle 48"/>
                  <p:cNvSpPr>
                    <a:spLocks noChangeArrowheads="1"/>
                  </p:cNvSpPr>
                  <p:nvPr/>
                </p:nvSpPr>
                <p:spPr bwMode="auto">
                  <a:xfrm>
                    <a:off x="490" y="1393"/>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en-US" altLang="zh-CN" sz="2400" b="1">
                        <a:latin typeface="Times New Roman" pitchFamily="18" charset="0"/>
                      </a:rPr>
                      <a:t>Y</a:t>
                    </a:r>
                    <a:endParaRPr kumimoji="1" lang="en-US" altLang="zh-CN" sz="2400">
                      <a:latin typeface="Times New Roman" pitchFamily="18" charset="0"/>
                    </a:endParaRPr>
                  </a:p>
                </p:txBody>
              </p:sp>
              <p:sp>
                <p:nvSpPr>
                  <p:cNvPr id="27679" name="Rectangle 49"/>
                  <p:cNvSpPr>
                    <a:spLocks noChangeArrowheads="1"/>
                  </p:cNvSpPr>
                  <p:nvPr/>
                </p:nvSpPr>
                <p:spPr bwMode="auto">
                  <a:xfrm>
                    <a:off x="447" y="1393"/>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672" name="Group 50"/>
                <p:cNvGrpSpPr>
                  <a:grpSpLocks/>
                </p:cNvGrpSpPr>
                <p:nvPr/>
              </p:nvGrpSpPr>
              <p:grpSpPr bwMode="auto">
                <a:xfrm>
                  <a:off x="873" y="1393"/>
                  <a:ext cx="426" cy="442"/>
                  <a:chOff x="873" y="1393"/>
                  <a:chExt cx="426" cy="442"/>
                </a:xfrm>
              </p:grpSpPr>
              <p:sp>
                <p:nvSpPr>
                  <p:cNvPr id="27676" name="Rectangle 51"/>
                  <p:cNvSpPr>
                    <a:spLocks noChangeArrowheads="1"/>
                  </p:cNvSpPr>
                  <p:nvPr/>
                </p:nvSpPr>
                <p:spPr bwMode="auto">
                  <a:xfrm>
                    <a:off x="916" y="1393"/>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en-US" altLang="zh-CN" sz="2400" b="1">
                        <a:latin typeface="Times New Roman" pitchFamily="18" charset="0"/>
                      </a:rPr>
                      <a:t>Y</a:t>
                    </a:r>
                    <a:endParaRPr kumimoji="1" lang="en-US" altLang="zh-CN" sz="2400">
                      <a:latin typeface="Times New Roman" pitchFamily="18" charset="0"/>
                    </a:endParaRPr>
                  </a:p>
                </p:txBody>
              </p:sp>
              <p:sp>
                <p:nvSpPr>
                  <p:cNvPr id="27677" name="Rectangle 52"/>
                  <p:cNvSpPr>
                    <a:spLocks noChangeArrowheads="1"/>
                  </p:cNvSpPr>
                  <p:nvPr/>
                </p:nvSpPr>
                <p:spPr bwMode="auto">
                  <a:xfrm>
                    <a:off x="873" y="1393"/>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673" name="Group 53"/>
                <p:cNvGrpSpPr>
                  <a:grpSpLocks/>
                </p:cNvGrpSpPr>
                <p:nvPr/>
              </p:nvGrpSpPr>
              <p:grpSpPr bwMode="auto">
                <a:xfrm>
                  <a:off x="1299" y="1393"/>
                  <a:ext cx="428" cy="442"/>
                  <a:chOff x="1299" y="1393"/>
                  <a:chExt cx="428" cy="442"/>
                </a:xfrm>
              </p:grpSpPr>
              <p:sp>
                <p:nvSpPr>
                  <p:cNvPr id="27674" name="Rectangle 54"/>
                  <p:cNvSpPr>
                    <a:spLocks noChangeArrowheads="1"/>
                  </p:cNvSpPr>
                  <p:nvPr/>
                </p:nvSpPr>
                <p:spPr bwMode="auto">
                  <a:xfrm>
                    <a:off x="1342" y="1393"/>
                    <a:ext cx="34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en-US" altLang="zh-CN" sz="2400" b="1">
                        <a:latin typeface="Times New Roman" pitchFamily="18" charset="0"/>
                      </a:rPr>
                      <a:t>Y</a:t>
                    </a:r>
                    <a:endParaRPr kumimoji="1" lang="en-US" altLang="zh-CN" sz="2400">
                      <a:latin typeface="Times New Roman" pitchFamily="18" charset="0"/>
                    </a:endParaRPr>
                  </a:p>
                </p:txBody>
              </p:sp>
              <p:sp>
                <p:nvSpPr>
                  <p:cNvPr id="27675" name="Rectangle 55"/>
                  <p:cNvSpPr>
                    <a:spLocks noChangeArrowheads="1"/>
                  </p:cNvSpPr>
                  <p:nvPr/>
                </p:nvSpPr>
                <p:spPr bwMode="auto">
                  <a:xfrm>
                    <a:off x="1299" y="1393"/>
                    <a:ext cx="4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sp>
            <p:nvSpPr>
              <p:cNvPr id="27657" name="Rectangle 56"/>
              <p:cNvSpPr>
                <a:spLocks noChangeArrowheads="1"/>
              </p:cNvSpPr>
              <p:nvPr/>
            </p:nvSpPr>
            <p:spPr bwMode="auto">
              <a:xfrm>
                <a:off x="-3" y="-3"/>
                <a:ext cx="1733" cy="1841"/>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27655" name="Line 57"/>
            <p:cNvSpPr>
              <a:spLocks noChangeShapeType="1"/>
            </p:cNvSpPr>
            <p:nvPr/>
          </p:nvSpPr>
          <p:spPr bwMode="auto">
            <a:xfrm>
              <a:off x="1152" y="1536"/>
              <a:ext cx="624"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并发控制</a:t>
            </a:r>
          </a:p>
        </p:txBody>
      </p:sp>
      <p:sp>
        <p:nvSpPr>
          <p:cNvPr id="28675" name="Rectangle 3"/>
          <p:cNvSpPr>
            <a:spLocks noGrp="1" noChangeArrowheads="1"/>
          </p:cNvSpPr>
          <p:nvPr>
            <p:ph type="body" idx="1"/>
          </p:nvPr>
        </p:nvSpPr>
        <p:spPr/>
        <p:txBody>
          <a:bodyPr/>
          <a:lstStyle/>
          <a:p>
            <a:pPr algn="just" eaLnBrk="1" hangingPunct="1">
              <a:lnSpc>
                <a:spcPct val="90000"/>
              </a:lnSpc>
            </a:pPr>
            <a:r>
              <a:rPr lang="zh-CN" altLang="en-US" sz="2600" dirty="0" smtClean="0"/>
              <a:t>并发控制概述</a:t>
            </a:r>
          </a:p>
          <a:p>
            <a:pPr algn="just" eaLnBrk="1" hangingPunct="1">
              <a:lnSpc>
                <a:spcPct val="90000"/>
              </a:lnSpc>
            </a:pPr>
            <a:r>
              <a:rPr lang="zh-CN" altLang="en-US" sz="2600" dirty="0" smtClean="0"/>
              <a:t>加锁</a:t>
            </a:r>
            <a:endParaRPr lang="zh-CN" altLang="en-US" sz="2600" dirty="0" smtClean="0"/>
          </a:p>
          <a:p>
            <a:pPr algn="just" eaLnBrk="1" hangingPunct="1">
              <a:lnSpc>
                <a:spcPct val="90000"/>
              </a:lnSpc>
            </a:pPr>
            <a:r>
              <a:rPr lang="zh-CN" altLang="en-US" sz="2600" dirty="0" smtClean="0">
                <a:solidFill>
                  <a:schemeClr val="accent2"/>
                </a:solidFill>
              </a:rPr>
              <a:t>加锁协议</a:t>
            </a:r>
            <a:endParaRPr lang="zh-CN" altLang="en-US" sz="2600" dirty="0" smtClean="0">
              <a:solidFill>
                <a:schemeClr val="accent2"/>
              </a:solidFill>
            </a:endParaRPr>
          </a:p>
          <a:p>
            <a:pPr algn="just" eaLnBrk="1" hangingPunct="1">
              <a:lnSpc>
                <a:spcPct val="90000"/>
              </a:lnSpc>
            </a:pPr>
            <a:r>
              <a:rPr lang="zh-CN" altLang="en-US" sz="2600" dirty="0" smtClean="0"/>
              <a:t>活锁和死锁</a:t>
            </a:r>
          </a:p>
          <a:p>
            <a:pPr algn="just" eaLnBrk="1" hangingPunct="1">
              <a:lnSpc>
                <a:spcPct val="90000"/>
              </a:lnSpc>
            </a:pPr>
            <a:r>
              <a:rPr lang="zh-CN" altLang="en-US" sz="2600" dirty="0" smtClean="0"/>
              <a:t>并发调度的可串行性</a:t>
            </a:r>
          </a:p>
          <a:p>
            <a:pPr algn="just" eaLnBrk="1" hangingPunct="1">
              <a:lnSpc>
                <a:spcPct val="90000"/>
              </a:lnSpc>
            </a:pPr>
            <a:r>
              <a:rPr lang="zh-CN" altLang="en-US" sz="2600" dirty="0" smtClean="0"/>
              <a:t>两段锁协议</a:t>
            </a:r>
          </a:p>
          <a:p>
            <a:pPr algn="just" eaLnBrk="1" hangingPunct="1">
              <a:lnSpc>
                <a:spcPct val="90000"/>
              </a:lnSpc>
            </a:pPr>
            <a:r>
              <a:rPr lang="zh-CN" altLang="en-US" sz="2600" dirty="0" smtClean="0"/>
              <a:t>加锁的</a:t>
            </a:r>
            <a:r>
              <a:rPr lang="zh-CN" altLang="en-US" sz="2600" dirty="0" smtClean="0"/>
              <a:t>粒度</a:t>
            </a:r>
          </a:p>
          <a:p>
            <a:pPr algn="just" eaLnBrk="1" hangingPunct="1">
              <a:lnSpc>
                <a:spcPct val="90000"/>
              </a:lnSpc>
            </a:pPr>
            <a:r>
              <a:rPr lang="zh-CN" altLang="en-US" sz="2600" dirty="0" smtClean="0"/>
              <a:t>小结</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dirty="0" smtClean="0"/>
              <a:t>加锁协议</a:t>
            </a:r>
            <a:endParaRPr lang="zh-CN" altLang="en-US" dirty="0" smtClean="0"/>
          </a:p>
        </p:txBody>
      </p:sp>
      <p:sp>
        <p:nvSpPr>
          <p:cNvPr id="29699" name="Rectangle 3"/>
          <p:cNvSpPr>
            <a:spLocks noGrp="1" noChangeArrowheads="1"/>
          </p:cNvSpPr>
          <p:nvPr>
            <p:ph type="body" idx="1"/>
          </p:nvPr>
        </p:nvSpPr>
        <p:spPr/>
        <p:txBody>
          <a:bodyPr/>
          <a:lstStyle/>
          <a:p>
            <a:pPr eaLnBrk="1" hangingPunct="1">
              <a:lnSpc>
                <a:spcPct val="130000"/>
              </a:lnSpc>
            </a:pPr>
            <a:r>
              <a:rPr lang="zh-CN" altLang="en-US" sz="2600" dirty="0" smtClean="0"/>
              <a:t>在运用</a:t>
            </a:r>
            <a:r>
              <a:rPr lang="en-US" altLang="zh-CN" sz="2600" dirty="0" smtClean="0"/>
              <a:t>X</a:t>
            </a:r>
            <a:r>
              <a:rPr lang="zh-CN" altLang="en-US" sz="2600" dirty="0" smtClean="0"/>
              <a:t>锁和</a:t>
            </a:r>
            <a:r>
              <a:rPr lang="en-US" altLang="zh-CN" sz="2600" dirty="0" smtClean="0"/>
              <a:t>S</a:t>
            </a:r>
            <a:r>
              <a:rPr lang="zh-CN" altLang="en-US" sz="2600" dirty="0" smtClean="0"/>
              <a:t>锁对数据对象加锁时，需要约定一些规则</a:t>
            </a:r>
            <a:r>
              <a:rPr lang="zh-CN" altLang="en-US" sz="2600" dirty="0" smtClean="0"/>
              <a:t>：加锁协议</a:t>
            </a:r>
            <a:r>
              <a:rPr lang="zh-CN" altLang="en-US" sz="2600" dirty="0" smtClean="0"/>
              <a:t>（</a:t>
            </a:r>
            <a:r>
              <a:rPr lang="en-US" altLang="zh-CN" sz="2600" dirty="0" smtClean="0"/>
              <a:t>Locking Protocol</a:t>
            </a:r>
            <a:r>
              <a:rPr lang="zh-CN" altLang="en-US" sz="2600" dirty="0" smtClean="0"/>
              <a:t>） </a:t>
            </a:r>
            <a:endParaRPr lang="zh-CN" altLang="en-US" sz="3400" dirty="0" smtClean="0"/>
          </a:p>
          <a:p>
            <a:pPr lvl="1" eaLnBrk="1" hangingPunct="1">
              <a:lnSpc>
                <a:spcPct val="130000"/>
              </a:lnSpc>
              <a:spcBef>
                <a:spcPct val="15000"/>
              </a:spcBef>
            </a:pPr>
            <a:r>
              <a:rPr lang="zh-CN" altLang="en-US" dirty="0" smtClean="0"/>
              <a:t>何时申请</a:t>
            </a:r>
            <a:r>
              <a:rPr lang="en-US" altLang="zh-CN" dirty="0" smtClean="0"/>
              <a:t>X</a:t>
            </a:r>
            <a:r>
              <a:rPr lang="zh-CN" altLang="en-US" dirty="0" smtClean="0"/>
              <a:t>锁或</a:t>
            </a:r>
            <a:r>
              <a:rPr lang="en-US" altLang="zh-CN" dirty="0" smtClean="0"/>
              <a:t>S</a:t>
            </a:r>
            <a:r>
              <a:rPr lang="zh-CN" altLang="en-US" dirty="0" smtClean="0"/>
              <a:t>锁</a:t>
            </a:r>
          </a:p>
          <a:p>
            <a:pPr lvl="1" eaLnBrk="1" hangingPunct="1">
              <a:lnSpc>
                <a:spcPct val="130000"/>
              </a:lnSpc>
              <a:spcBef>
                <a:spcPct val="15000"/>
              </a:spcBef>
            </a:pPr>
            <a:r>
              <a:rPr lang="zh-CN" altLang="en-US" dirty="0" smtClean="0"/>
              <a:t>持锁时间、何时释放</a:t>
            </a:r>
          </a:p>
          <a:p>
            <a:pPr eaLnBrk="1" hangingPunct="1">
              <a:lnSpc>
                <a:spcPct val="130000"/>
              </a:lnSpc>
              <a:spcBef>
                <a:spcPct val="15000"/>
              </a:spcBef>
            </a:pPr>
            <a:r>
              <a:rPr lang="zh-CN" altLang="en-US" sz="2600" dirty="0" smtClean="0"/>
              <a:t> 不同</a:t>
            </a:r>
            <a:r>
              <a:rPr lang="zh-CN" altLang="en-US" sz="2600" dirty="0" smtClean="0"/>
              <a:t>的加锁协议</a:t>
            </a:r>
            <a:r>
              <a:rPr lang="zh-CN" altLang="en-US" sz="2600" dirty="0" smtClean="0"/>
              <a:t>，在</a:t>
            </a:r>
            <a:r>
              <a:rPr lang="zh-CN" altLang="en-US" sz="2600" dirty="0" smtClean="0">
                <a:solidFill>
                  <a:schemeClr val="accent2"/>
                </a:solidFill>
              </a:rPr>
              <a:t>不同的程度上</a:t>
            </a:r>
            <a:r>
              <a:rPr lang="zh-CN" altLang="en-US" sz="2600" dirty="0" smtClean="0"/>
              <a:t>为并发操</a:t>
            </a:r>
          </a:p>
          <a:p>
            <a:pPr eaLnBrk="1" hangingPunct="1">
              <a:lnSpc>
                <a:spcPct val="130000"/>
              </a:lnSpc>
              <a:spcBef>
                <a:spcPct val="15000"/>
              </a:spcBef>
              <a:buFont typeface="Wingdings" pitchFamily="2" charset="2"/>
              <a:buNone/>
            </a:pPr>
            <a:r>
              <a:rPr lang="zh-CN" altLang="en-US" sz="2600" dirty="0" smtClean="0"/>
              <a:t>    作的正确调度提供一定的保证</a:t>
            </a:r>
          </a:p>
          <a:p>
            <a:pPr eaLnBrk="1" hangingPunct="1">
              <a:lnSpc>
                <a:spcPct val="130000"/>
              </a:lnSpc>
            </a:pPr>
            <a:r>
              <a:rPr lang="zh-CN" altLang="en-US" sz="2600" dirty="0" smtClean="0"/>
              <a:t>常用</a:t>
            </a:r>
            <a:r>
              <a:rPr lang="zh-CN" altLang="en-US" sz="2600" dirty="0" smtClean="0"/>
              <a:t>的加锁协议</a:t>
            </a:r>
            <a:r>
              <a:rPr lang="zh-CN" altLang="en-US" sz="2600" dirty="0" smtClean="0"/>
              <a:t>：三</a:t>
            </a:r>
            <a:r>
              <a:rPr lang="zh-CN" altLang="en-US" sz="2600" dirty="0" smtClean="0"/>
              <a:t>级加锁协议</a:t>
            </a:r>
            <a:endParaRPr lang="zh-CN" alt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dirty="0" smtClean="0"/>
              <a:t>1</a:t>
            </a:r>
            <a:r>
              <a:rPr lang="zh-CN" altLang="en-US" dirty="0" smtClean="0"/>
              <a:t>级加锁协议</a:t>
            </a:r>
            <a:endParaRPr lang="zh-CN" altLang="en-US" dirty="0" smtClean="0"/>
          </a:p>
        </p:txBody>
      </p:sp>
      <p:sp>
        <p:nvSpPr>
          <p:cNvPr id="30723" name="Rectangle 3"/>
          <p:cNvSpPr>
            <a:spLocks noGrp="1" noChangeArrowheads="1"/>
          </p:cNvSpPr>
          <p:nvPr>
            <p:ph type="body" idx="1"/>
          </p:nvPr>
        </p:nvSpPr>
        <p:spPr/>
        <p:txBody>
          <a:bodyPr/>
          <a:lstStyle/>
          <a:p>
            <a:pPr eaLnBrk="1" hangingPunct="1">
              <a:lnSpc>
                <a:spcPct val="90000"/>
              </a:lnSpc>
            </a:pPr>
            <a:r>
              <a:rPr lang="zh-CN" altLang="en-US" dirty="0" smtClean="0"/>
              <a:t>事务</a:t>
            </a:r>
            <a:r>
              <a:rPr lang="en-US" altLang="zh-CN" dirty="0" smtClean="0"/>
              <a:t>T</a:t>
            </a:r>
            <a:r>
              <a:rPr lang="zh-CN" altLang="en-US" dirty="0" smtClean="0"/>
              <a:t>在修改数据</a:t>
            </a:r>
            <a:r>
              <a:rPr lang="en-US" altLang="zh-CN" dirty="0" smtClean="0"/>
              <a:t>R</a:t>
            </a:r>
            <a:r>
              <a:rPr lang="zh-CN" altLang="en-US" dirty="0" smtClean="0"/>
              <a:t>之前必须先对其加</a:t>
            </a:r>
            <a:r>
              <a:rPr lang="en-US" altLang="zh-CN" dirty="0" smtClean="0"/>
              <a:t>X</a:t>
            </a:r>
            <a:r>
              <a:rPr lang="zh-CN" altLang="en-US" dirty="0" smtClean="0"/>
              <a:t>锁，直到事务结束才释放</a:t>
            </a:r>
          </a:p>
          <a:p>
            <a:pPr lvl="2" eaLnBrk="1" hangingPunct="1">
              <a:lnSpc>
                <a:spcPct val="90000"/>
              </a:lnSpc>
            </a:pPr>
            <a:r>
              <a:rPr lang="zh-CN" altLang="en-US" dirty="0" smtClean="0"/>
              <a:t>正常结束</a:t>
            </a:r>
            <a:r>
              <a:rPr lang="zh-CN" altLang="en-US" sz="2000" dirty="0" smtClean="0"/>
              <a:t>（</a:t>
            </a:r>
            <a:r>
              <a:rPr lang="en-US" altLang="zh-CN" sz="2000" dirty="0" smtClean="0"/>
              <a:t>COMMIT</a:t>
            </a:r>
            <a:r>
              <a:rPr lang="zh-CN" altLang="en-US" sz="2000" dirty="0" smtClean="0"/>
              <a:t>）</a:t>
            </a:r>
          </a:p>
          <a:p>
            <a:pPr lvl="2" eaLnBrk="1" hangingPunct="1">
              <a:lnSpc>
                <a:spcPct val="90000"/>
              </a:lnSpc>
            </a:pPr>
            <a:r>
              <a:rPr lang="zh-CN" altLang="en-US" dirty="0" smtClean="0"/>
              <a:t>非正常结束</a:t>
            </a:r>
            <a:r>
              <a:rPr lang="zh-CN" altLang="en-US" sz="2000" dirty="0" smtClean="0"/>
              <a:t>（</a:t>
            </a:r>
            <a:r>
              <a:rPr lang="en-US" altLang="zh-CN" sz="2000" dirty="0" smtClean="0"/>
              <a:t>ROLLBACK</a:t>
            </a:r>
            <a:r>
              <a:rPr lang="zh-CN" altLang="en-US" sz="2000" dirty="0" smtClean="0"/>
              <a:t>）</a:t>
            </a:r>
          </a:p>
          <a:p>
            <a:pPr eaLnBrk="1" hangingPunct="1">
              <a:lnSpc>
                <a:spcPct val="90000"/>
              </a:lnSpc>
              <a:spcBef>
                <a:spcPct val="60000"/>
              </a:spcBef>
            </a:pPr>
            <a:r>
              <a:rPr lang="en-US" altLang="zh-CN" sz="2600" dirty="0" smtClean="0"/>
              <a:t>1</a:t>
            </a:r>
            <a:r>
              <a:rPr lang="zh-CN" altLang="en-US" sz="2600" dirty="0" smtClean="0"/>
              <a:t>级加锁协议</a:t>
            </a:r>
            <a:r>
              <a:rPr lang="zh-CN" altLang="en-US" sz="2600" dirty="0" smtClean="0"/>
              <a:t>可防止丢失修改</a:t>
            </a:r>
          </a:p>
          <a:p>
            <a:pPr eaLnBrk="1" hangingPunct="1">
              <a:lnSpc>
                <a:spcPct val="90000"/>
              </a:lnSpc>
              <a:spcBef>
                <a:spcPct val="60000"/>
              </a:spcBef>
            </a:pPr>
            <a:r>
              <a:rPr lang="zh-CN" altLang="en-US" sz="2600" dirty="0" smtClean="0"/>
              <a:t>在</a:t>
            </a:r>
            <a:r>
              <a:rPr lang="en-US" altLang="zh-CN" sz="2600" dirty="0" smtClean="0"/>
              <a:t>1</a:t>
            </a:r>
            <a:r>
              <a:rPr lang="zh-CN" altLang="en-US" sz="2600" dirty="0" smtClean="0"/>
              <a:t>级加锁协议</a:t>
            </a:r>
            <a:r>
              <a:rPr lang="zh-CN" altLang="en-US" sz="2600" dirty="0" smtClean="0"/>
              <a:t>中，如果是读数据，不需要加锁的，所以它不能保证可重复读和不读“脏”数据。</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7813"/>
            <a:ext cx="8229600" cy="760412"/>
          </a:xfrm>
        </p:spPr>
        <p:txBody>
          <a:bodyPr/>
          <a:lstStyle/>
          <a:p>
            <a:pPr eaLnBrk="1" hangingPunct="1"/>
            <a:r>
              <a:rPr lang="en-US" altLang="zh-CN" dirty="0" smtClean="0"/>
              <a:t>1</a:t>
            </a:r>
            <a:r>
              <a:rPr lang="zh-CN" altLang="en-US" dirty="0" smtClean="0"/>
              <a:t>级加锁协议</a:t>
            </a:r>
            <a:endParaRPr lang="zh-CN" altLang="en-US" dirty="0" smtClean="0"/>
          </a:p>
        </p:txBody>
      </p:sp>
      <p:graphicFrame>
        <p:nvGraphicFramePr>
          <p:cNvPr id="1856515" name="Group 3"/>
          <p:cNvGraphicFramePr>
            <a:graphicFrameLocks noGrp="1"/>
          </p:cNvGraphicFramePr>
          <p:nvPr/>
        </p:nvGraphicFramePr>
        <p:xfrm>
          <a:off x="1042988" y="908050"/>
          <a:ext cx="3429000" cy="5210175"/>
        </p:xfrm>
        <a:graphic>
          <a:graphicData uri="http://schemas.openxmlformats.org/drawingml/2006/table">
            <a:tbl>
              <a:tblPr/>
              <a:tblGrid>
                <a:gridCol w="1752600"/>
                <a:gridCol w="1676400"/>
              </a:tblGrid>
              <a:tr h="39840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49" charset="-122"/>
                        </a:rPr>
                        <a:t>T</a:t>
                      </a:r>
                      <a:r>
                        <a:rPr kumimoji="0" lang="en-US" altLang="zh-CN" sz="2000" b="0" i="0" u="none" strike="noStrike" cap="none" normalizeH="0" baseline="-25000" smtClean="0">
                          <a:ln>
                            <a:noFill/>
                          </a:ln>
                          <a:solidFill>
                            <a:schemeClr val="tx1"/>
                          </a:solidFill>
                          <a:effectLst/>
                          <a:latin typeface="Arial" charset="0"/>
                          <a:ea typeface="宋体" pitchFamily="49" charset="-122"/>
                        </a:rPr>
                        <a:t>1</a:t>
                      </a:r>
                    </a:p>
                  </a:txBody>
                  <a:tcPr marL="90000" marR="90000" marT="46801" marB="468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49" charset="-122"/>
                        </a:rPr>
                        <a:t>T</a:t>
                      </a:r>
                      <a:r>
                        <a:rPr kumimoji="0" lang="en-US" altLang="zh-CN" sz="2000" b="0" i="0" u="none" strike="noStrike" cap="none" normalizeH="0" baseline="-25000" smtClean="0">
                          <a:ln>
                            <a:noFill/>
                          </a:ln>
                          <a:solidFill>
                            <a:schemeClr val="tx1"/>
                          </a:solidFill>
                          <a:effectLst/>
                          <a:latin typeface="Arial" charset="0"/>
                          <a:ea typeface="宋体" pitchFamily="49" charset="-122"/>
                        </a:rPr>
                        <a:t>2</a:t>
                      </a:r>
                    </a:p>
                  </a:txBody>
                  <a:tcPr marL="90000" marR="90000" marT="46801" marB="46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177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49" charset="-122"/>
                        </a:rPr>
                        <a:t>①</a:t>
                      </a:r>
                      <a:r>
                        <a:rPr kumimoji="0" lang="en-US" altLang="zh-CN" sz="1700" b="0" i="0" u="none" strike="noStrike" cap="none" normalizeH="0" baseline="0" smtClean="0">
                          <a:ln>
                            <a:noFill/>
                          </a:ln>
                          <a:solidFill>
                            <a:schemeClr val="tx1"/>
                          </a:solidFill>
                          <a:effectLst/>
                          <a:latin typeface="Arial" charset="0"/>
                          <a:ea typeface="宋体" pitchFamily="49" charset="-122"/>
                          <a:cs typeface="Times New Roman" pitchFamily="18" charset="0"/>
                        </a:rPr>
                        <a:t>  </a:t>
                      </a:r>
                      <a:r>
                        <a:rPr kumimoji="0" lang="en-US" altLang="zh-CN" sz="1700" b="0" i="0" u="none" strike="noStrike" cap="none" normalizeH="0" baseline="0" smtClean="0">
                          <a:ln>
                            <a:noFill/>
                          </a:ln>
                          <a:solidFill>
                            <a:schemeClr val="tx1"/>
                          </a:solidFill>
                          <a:effectLst/>
                          <a:latin typeface="Arial" charset="0"/>
                          <a:ea typeface="宋体" pitchFamily="49" charset="-122"/>
                        </a:rPr>
                        <a:t>Xlock A</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49" charset="-122"/>
                        </a:rPr>
                        <a:t>       </a:t>
                      </a:r>
                      <a:r>
                        <a:rPr kumimoji="0" lang="zh-CN" altLang="en-US" sz="1700" b="0" i="0" u="none" strike="noStrike" cap="none" normalizeH="0" baseline="0" smtClean="0">
                          <a:ln>
                            <a:noFill/>
                          </a:ln>
                          <a:solidFill>
                            <a:schemeClr val="tx1"/>
                          </a:solidFill>
                          <a:effectLst/>
                          <a:latin typeface="Arial" charset="0"/>
                          <a:ea typeface="宋体" pitchFamily="49" charset="-122"/>
                        </a:rPr>
                        <a:t>获得</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700" b="0" i="0" u="none" strike="noStrike" cap="none" normalizeH="0" baseline="0" smtClean="0">
                          <a:ln>
                            <a:noFill/>
                          </a:ln>
                          <a:solidFill>
                            <a:schemeClr val="tx1"/>
                          </a:solidFill>
                          <a:effectLst/>
                          <a:latin typeface="Arial" charset="0"/>
                          <a:ea typeface="宋体" pitchFamily="49" charset="-122"/>
                        </a:rPr>
                        <a:t>②</a:t>
                      </a:r>
                      <a:r>
                        <a:rPr kumimoji="0" lang="zh-CN" altLang="en-US" sz="1700" b="0" i="0" u="none" strike="noStrike" cap="none" normalizeH="0" baseline="0" smtClean="0">
                          <a:ln>
                            <a:noFill/>
                          </a:ln>
                          <a:solidFill>
                            <a:schemeClr val="tx1"/>
                          </a:solidFill>
                          <a:effectLst/>
                          <a:latin typeface="Arial" charset="0"/>
                          <a:ea typeface="宋体" pitchFamily="49" charset="-122"/>
                          <a:cs typeface="Times New Roman" pitchFamily="18" charset="0"/>
                        </a:rPr>
                        <a:t>  </a:t>
                      </a:r>
                      <a:r>
                        <a:rPr kumimoji="0" lang="zh-CN" altLang="en-US" sz="1700" b="0" i="0" u="none" strike="noStrike" cap="none" normalizeH="0" baseline="0" smtClean="0">
                          <a:ln>
                            <a:noFill/>
                          </a:ln>
                          <a:solidFill>
                            <a:schemeClr val="tx1"/>
                          </a:solidFill>
                          <a:effectLst/>
                          <a:latin typeface="Arial" charset="0"/>
                          <a:ea typeface="宋体" pitchFamily="49" charset="-122"/>
                        </a:rPr>
                        <a:t>读</a:t>
                      </a:r>
                      <a:r>
                        <a:rPr kumimoji="0" lang="en-US" altLang="zh-CN" sz="1700" b="0" i="0" u="none" strike="noStrike" cap="none" normalizeH="0" baseline="0" smtClean="0">
                          <a:ln>
                            <a:noFill/>
                          </a:ln>
                          <a:solidFill>
                            <a:schemeClr val="tx1"/>
                          </a:solidFill>
                          <a:effectLst/>
                          <a:latin typeface="Arial" charset="0"/>
                          <a:ea typeface="宋体" pitchFamily="49" charset="-122"/>
                        </a:rPr>
                        <a:t>A=16</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49"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49" charset="-122"/>
                        </a:rPr>
                        <a:t>③A←A-1</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49" charset="-122"/>
                        </a:rPr>
                        <a:t>    </a:t>
                      </a:r>
                      <a:r>
                        <a:rPr kumimoji="0" lang="zh-CN" altLang="en-US" sz="1700" b="0" i="0" u="none" strike="noStrike" cap="none" normalizeH="0" baseline="0" smtClean="0">
                          <a:ln>
                            <a:noFill/>
                          </a:ln>
                          <a:solidFill>
                            <a:schemeClr val="tx1"/>
                          </a:solidFill>
                          <a:effectLst/>
                          <a:latin typeface="Arial" charset="0"/>
                          <a:ea typeface="宋体" pitchFamily="49" charset="-122"/>
                        </a:rPr>
                        <a:t>写回</a:t>
                      </a:r>
                      <a:r>
                        <a:rPr kumimoji="0" lang="en-US" altLang="zh-CN" sz="1700" b="0" i="0" u="none" strike="noStrike" cap="none" normalizeH="0" baseline="0" smtClean="0">
                          <a:ln>
                            <a:noFill/>
                          </a:ln>
                          <a:solidFill>
                            <a:schemeClr val="tx1"/>
                          </a:solidFill>
                          <a:effectLst/>
                          <a:latin typeface="Arial" charset="0"/>
                          <a:ea typeface="宋体" pitchFamily="49" charset="-122"/>
                        </a:rPr>
                        <a:t>A=15</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49" charset="-122"/>
                        </a:rPr>
                        <a:t>    Commit</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49" charset="-122"/>
                        </a:rPr>
                        <a:t>    Unlock A</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49" charset="-122"/>
                        </a:rPr>
                        <a:t>④</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49"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49"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49" charset="-122"/>
                        </a:rPr>
                        <a:t>⑤</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49"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1700" b="0" i="0" u="none" strike="noStrike" cap="none" normalizeH="0" baseline="0" smtClean="0">
                        <a:ln>
                          <a:noFill/>
                        </a:ln>
                        <a:solidFill>
                          <a:schemeClr val="tx1"/>
                        </a:solidFill>
                        <a:effectLst/>
                        <a:latin typeface="Arial" charset="0"/>
                        <a:ea typeface="宋体" pitchFamily="49" charset="-122"/>
                      </a:endParaRPr>
                    </a:p>
                  </a:txBody>
                  <a:tcPr marL="90000" marR="90000" marT="46801" marB="468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49" charset="-122"/>
                        </a:rPr>
                        <a:t> </a:t>
                      </a:r>
                      <a:r>
                        <a:rPr kumimoji="0" lang="en-US" altLang="zh-CN" sz="2000" b="0" i="0" u="none" strike="noStrike" cap="none" normalizeH="0" baseline="0" smtClean="0">
                          <a:ln>
                            <a:noFill/>
                          </a:ln>
                          <a:solidFill>
                            <a:schemeClr val="tx1"/>
                          </a:solidFill>
                          <a:effectLst/>
                          <a:latin typeface="Arial" charset="0"/>
                          <a:ea typeface="宋体" pitchFamily="49" charset="-122"/>
                        </a:rPr>
                        <a:t> </a:t>
                      </a:r>
                      <a:endParaRPr kumimoji="0" lang="en-US" altLang="zh-CN" sz="1700" b="0" i="0" u="none" strike="noStrike" cap="none" normalizeH="0" baseline="0" smtClean="0">
                        <a:ln>
                          <a:noFill/>
                        </a:ln>
                        <a:solidFill>
                          <a:schemeClr val="tx1"/>
                        </a:solidFill>
                        <a:effectLst/>
                        <a:latin typeface="Arial" charset="0"/>
                        <a:ea typeface="宋体" pitchFamily="49" charset="-122"/>
                      </a:endParaRP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49"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49"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49" charset="-122"/>
                        </a:rPr>
                        <a:t>Xlock A</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700" b="0" i="0" u="none" strike="noStrike" cap="none" normalizeH="0" baseline="0" smtClean="0">
                          <a:ln>
                            <a:noFill/>
                          </a:ln>
                          <a:solidFill>
                            <a:schemeClr val="tx1"/>
                          </a:solidFill>
                          <a:effectLst/>
                          <a:latin typeface="Arial" charset="0"/>
                          <a:ea typeface="宋体" pitchFamily="49"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700" b="0" i="0" u="none" strike="noStrike" cap="none" normalizeH="0" baseline="0" smtClean="0">
                          <a:ln>
                            <a:noFill/>
                          </a:ln>
                          <a:solidFill>
                            <a:schemeClr val="tx1"/>
                          </a:solidFill>
                          <a:effectLst/>
                          <a:latin typeface="Arial" charset="0"/>
                          <a:ea typeface="宋体" pitchFamily="49"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700" b="0" i="0" u="none" strike="noStrike" cap="none" normalizeH="0" baseline="0" smtClean="0">
                          <a:ln>
                            <a:noFill/>
                          </a:ln>
                          <a:solidFill>
                            <a:schemeClr val="tx1"/>
                          </a:solidFill>
                          <a:effectLst/>
                          <a:latin typeface="Arial" charset="0"/>
                          <a:ea typeface="宋体" pitchFamily="49"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700" b="0" i="0" u="none" strike="noStrike" cap="none" normalizeH="0" baseline="0" smtClean="0">
                          <a:ln>
                            <a:noFill/>
                          </a:ln>
                          <a:solidFill>
                            <a:schemeClr val="tx1"/>
                          </a:solidFill>
                          <a:effectLst/>
                          <a:latin typeface="Arial" charset="0"/>
                          <a:ea typeface="宋体" pitchFamily="49"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700" b="0" i="0" u="none" strike="noStrike" cap="none" normalizeH="0" baseline="0" smtClean="0">
                          <a:ln>
                            <a:noFill/>
                          </a:ln>
                          <a:solidFill>
                            <a:schemeClr val="tx1"/>
                          </a:solidFill>
                          <a:effectLst/>
                          <a:latin typeface="Arial" charset="0"/>
                          <a:ea typeface="宋体" pitchFamily="49" charset="-122"/>
                        </a:rPr>
                        <a:t>获得</a:t>
                      </a:r>
                      <a:r>
                        <a:rPr kumimoji="0" lang="en-US" altLang="zh-CN" sz="1700" b="0" i="0" u="none" strike="noStrike" cap="none" normalizeH="0" baseline="0" smtClean="0">
                          <a:ln>
                            <a:noFill/>
                          </a:ln>
                          <a:solidFill>
                            <a:schemeClr val="tx1"/>
                          </a:solidFill>
                          <a:effectLst/>
                          <a:latin typeface="Arial" charset="0"/>
                          <a:ea typeface="宋体" pitchFamily="49" charset="-122"/>
                        </a:rPr>
                        <a:t>Xlock A</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700" b="0" i="0" u="none" strike="noStrike" cap="none" normalizeH="0" baseline="0" smtClean="0">
                          <a:ln>
                            <a:noFill/>
                          </a:ln>
                          <a:solidFill>
                            <a:schemeClr val="tx1"/>
                          </a:solidFill>
                          <a:effectLst/>
                          <a:latin typeface="Arial" charset="0"/>
                          <a:ea typeface="宋体" pitchFamily="49" charset="-122"/>
                        </a:rPr>
                        <a:t>读</a:t>
                      </a:r>
                      <a:r>
                        <a:rPr kumimoji="0" lang="en-US" altLang="zh-CN" sz="1700" b="0" i="0" u="none" strike="noStrike" cap="none" normalizeH="0" baseline="0" smtClean="0">
                          <a:ln>
                            <a:noFill/>
                          </a:ln>
                          <a:solidFill>
                            <a:schemeClr val="tx1"/>
                          </a:solidFill>
                          <a:effectLst/>
                          <a:latin typeface="Arial" charset="0"/>
                          <a:ea typeface="宋体" pitchFamily="49" charset="-122"/>
                        </a:rPr>
                        <a:t>A=15</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49" charset="-122"/>
                        </a:rPr>
                        <a:t>A←A-1</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700" b="0" i="0" u="none" strike="noStrike" cap="none" normalizeH="0" baseline="0" smtClean="0">
                          <a:ln>
                            <a:noFill/>
                          </a:ln>
                          <a:solidFill>
                            <a:schemeClr val="tx1"/>
                          </a:solidFill>
                          <a:effectLst/>
                          <a:latin typeface="Arial" charset="0"/>
                          <a:ea typeface="宋体" pitchFamily="49" charset="-122"/>
                        </a:rPr>
                        <a:t>写回</a:t>
                      </a:r>
                      <a:r>
                        <a:rPr kumimoji="0" lang="en-US" altLang="zh-CN" sz="1700" b="0" i="0" u="none" strike="noStrike" cap="none" normalizeH="0" baseline="0" smtClean="0">
                          <a:ln>
                            <a:noFill/>
                          </a:ln>
                          <a:solidFill>
                            <a:schemeClr val="tx1"/>
                          </a:solidFill>
                          <a:effectLst/>
                          <a:latin typeface="Arial" charset="0"/>
                          <a:ea typeface="宋体" pitchFamily="49" charset="-122"/>
                        </a:rPr>
                        <a:t>A=14</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49" charset="-122"/>
                        </a:rPr>
                        <a:t>Commit</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49" charset="-122"/>
                        </a:rPr>
                        <a:t>Unlock A </a:t>
                      </a:r>
                    </a:p>
                  </a:txBody>
                  <a:tcPr marL="90000" marR="90000" marT="46801" marB="46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758" name="Rectangle 14"/>
          <p:cNvSpPr>
            <a:spLocks noChangeArrowheads="1"/>
          </p:cNvSpPr>
          <p:nvPr/>
        </p:nvSpPr>
        <p:spPr bwMode="auto">
          <a:xfrm>
            <a:off x="5638800" y="3124200"/>
            <a:ext cx="259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zh-CN" altLang="en-US" sz="2400" b="1">
                <a:latin typeface="Times New Roman" pitchFamily="18" charset="0"/>
              </a:rPr>
              <a:t>没有丢失修改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sz="3800" smtClean="0"/>
              <a:t> </a:t>
            </a:r>
            <a:r>
              <a:rPr lang="zh-CN" altLang="en-US" smtClean="0"/>
              <a:t>并发控制概述</a:t>
            </a:r>
          </a:p>
        </p:txBody>
      </p:sp>
      <p:sp>
        <p:nvSpPr>
          <p:cNvPr id="5123" name="Rectangle 3"/>
          <p:cNvSpPr>
            <a:spLocks noGrp="1" noChangeArrowheads="1"/>
          </p:cNvSpPr>
          <p:nvPr>
            <p:ph type="body" idx="1"/>
          </p:nvPr>
        </p:nvSpPr>
        <p:spPr/>
        <p:txBody>
          <a:bodyPr/>
          <a:lstStyle/>
          <a:p>
            <a:pPr algn="just" eaLnBrk="1" hangingPunct="1">
              <a:lnSpc>
                <a:spcPct val="90000"/>
              </a:lnSpc>
              <a:buFont typeface="Wingdings" pitchFamily="2" charset="2"/>
              <a:buNone/>
            </a:pPr>
            <a:r>
              <a:rPr lang="zh-CN" altLang="en-US" dirty="0" smtClean="0"/>
              <a:t>多事务执行方式 </a:t>
            </a:r>
            <a:endParaRPr lang="zh-CN" altLang="en-US" sz="2600" dirty="0" smtClean="0"/>
          </a:p>
          <a:p>
            <a:pPr algn="just" eaLnBrk="1" hangingPunct="1">
              <a:spcBef>
                <a:spcPct val="50000"/>
              </a:spcBef>
              <a:buFont typeface="Wingdings" pitchFamily="2" charset="2"/>
              <a:buNone/>
            </a:pPr>
            <a:r>
              <a:rPr lang="en-US" altLang="zh-CN" dirty="0" smtClean="0"/>
              <a:t>(1)</a:t>
            </a:r>
            <a:r>
              <a:rPr lang="zh-CN" altLang="en-US" dirty="0" smtClean="0"/>
              <a:t>事务串行执行</a:t>
            </a:r>
          </a:p>
          <a:p>
            <a:pPr lvl="1" algn="just" eaLnBrk="1" hangingPunct="1">
              <a:spcBef>
                <a:spcPct val="50000"/>
              </a:spcBef>
            </a:pPr>
            <a:r>
              <a:rPr lang="zh-CN" altLang="en-US" sz="3000" dirty="0" smtClean="0"/>
              <a:t>每个时刻只有一个事务运行，其他事务必须等到这个事务结束以后方能运行</a:t>
            </a:r>
          </a:p>
          <a:p>
            <a:pPr lvl="1" algn="just" eaLnBrk="1" hangingPunct="1">
              <a:spcBef>
                <a:spcPct val="50000"/>
              </a:spcBef>
            </a:pPr>
            <a:r>
              <a:rPr lang="zh-CN" altLang="en-US" sz="3000" dirty="0" smtClean="0"/>
              <a:t>不能充分利用系统资源，发挥数据库共享资源的特点</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68313" y="404813"/>
            <a:ext cx="8229600" cy="760412"/>
          </a:xfrm>
        </p:spPr>
        <p:txBody>
          <a:bodyPr/>
          <a:lstStyle/>
          <a:p>
            <a:pPr eaLnBrk="1" hangingPunct="1"/>
            <a:r>
              <a:rPr lang="en-US" altLang="zh-CN" dirty="0" smtClean="0"/>
              <a:t>1</a:t>
            </a:r>
            <a:r>
              <a:rPr lang="zh-CN" altLang="en-US" dirty="0" smtClean="0"/>
              <a:t>级加锁协议</a:t>
            </a:r>
            <a:endParaRPr lang="zh-CN" altLang="en-US" dirty="0" smtClean="0"/>
          </a:p>
        </p:txBody>
      </p:sp>
      <p:grpSp>
        <p:nvGrpSpPr>
          <p:cNvPr id="32771" name="Group 3"/>
          <p:cNvGrpSpPr>
            <a:grpSpLocks/>
          </p:cNvGrpSpPr>
          <p:nvPr/>
        </p:nvGrpSpPr>
        <p:grpSpPr bwMode="auto">
          <a:xfrm>
            <a:off x="1763713" y="1773238"/>
            <a:ext cx="3429000" cy="4648200"/>
            <a:chOff x="912" y="753"/>
            <a:chExt cx="2160" cy="3281"/>
          </a:xfrm>
        </p:grpSpPr>
        <p:sp>
          <p:nvSpPr>
            <p:cNvPr id="32773" name="Rectangle 4"/>
            <p:cNvSpPr>
              <a:spLocks noChangeArrowheads="1"/>
            </p:cNvSpPr>
            <p:nvPr/>
          </p:nvSpPr>
          <p:spPr bwMode="auto">
            <a:xfrm>
              <a:off x="2016" y="1003"/>
              <a:ext cx="1056" cy="3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20000"/>
                </a:spcBef>
                <a:buClr>
                  <a:schemeClr val="accent1"/>
                </a:buClr>
                <a:buSzPct val="65000"/>
                <a:buFont typeface="Wingdings" pitchFamily="2" charset="2"/>
                <a:buNone/>
              </a:pPr>
              <a:r>
                <a:rPr lang="en-US" altLang="zh-CN" sz="2600"/>
                <a:t> </a:t>
              </a:r>
              <a:r>
                <a:rPr lang="en-US" altLang="zh-CN" sz="2000"/>
                <a:t> </a:t>
              </a:r>
              <a:endParaRPr lang="en-US" altLang="zh-CN" sz="1700"/>
            </a:p>
            <a:p>
              <a:pPr algn="just">
                <a:spcBef>
                  <a:spcPct val="20000"/>
                </a:spcBef>
                <a:buClr>
                  <a:schemeClr val="accent1"/>
                </a:buClr>
                <a:buSzPct val="65000"/>
                <a:buFont typeface="Wingdings" pitchFamily="2" charset="2"/>
                <a:buNone/>
              </a:pPr>
              <a:r>
                <a:rPr lang="en-US" altLang="zh-CN" sz="1700"/>
                <a:t> </a:t>
              </a:r>
            </a:p>
            <a:p>
              <a:pPr algn="just">
                <a:spcBef>
                  <a:spcPct val="20000"/>
                </a:spcBef>
                <a:buClr>
                  <a:schemeClr val="accent1"/>
                </a:buClr>
                <a:buSzPct val="65000"/>
                <a:buFont typeface="Wingdings" pitchFamily="2" charset="2"/>
                <a:buNone/>
              </a:pPr>
              <a:r>
                <a:rPr lang="en-US" altLang="zh-CN" sz="1700"/>
                <a:t> </a:t>
              </a:r>
            </a:p>
            <a:p>
              <a:pPr algn="just">
                <a:spcBef>
                  <a:spcPct val="20000"/>
                </a:spcBef>
                <a:buClr>
                  <a:schemeClr val="accent1"/>
                </a:buClr>
                <a:buSzPct val="65000"/>
                <a:buFont typeface="Wingdings" pitchFamily="2" charset="2"/>
                <a:buNone/>
              </a:pPr>
              <a:endParaRPr lang="en-US" altLang="zh-CN" sz="1700"/>
            </a:p>
            <a:p>
              <a:pPr algn="just">
                <a:spcBef>
                  <a:spcPct val="20000"/>
                </a:spcBef>
                <a:buClr>
                  <a:schemeClr val="accent1"/>
                </a:buClr>
                <a:buSzPct val="65000"/>
                <a:buFont typeface="Wingdings" pitchFamily="2" charset="2"/>
                <a:buNone/>
              </a:pPr>
              <a:endParaRPr lang="en-US" altLang="zh-CN" sz="1700"/>
            </a:p>
            <a:p>
              <a:pPr algn="just">
                <a:spcBef>
                  <a:spcPct val="20000"/>
                </a:spcBef>
                <a:buClr>
                  <a:schemeClr val="accent1"/>
                </a:buClr>
                <a:buSzPct val="65000"/>
                <a:buFont typeface="Wingdings" pitchFamily="2" charset="2"/>
                <a:buNone/>
              </a:pPr>
              <a:r>
                <a:rPr lang="zh-CN" altLang="en-US" sz="1700"/>
                <a:t>读</a:t>
              </a:r>
              <a:r>
                <a:rPr lang="en-US" altLang="zh-CN" sz="1700"/>
                <a:t>A=15</a:t>
              </a:r>
            </a:p>
            <a:p>
              <a:pPr algn="just">
                <a:spcBef>
                  <a:spcPct val="20000"/>
                </a:spcBef>
                <a:buClr>
                  <a:schemeClr val="accent1"/>
                </a:buClr>
                <a:buSzPct val="65000"/>
                <a:buFont typeface="Wingdings" pitchFamily="2" charset="2"/>
                <a:buNone/>
              </a:pPr>
              <a:endParaRPr lang="en-US" altLang="zh-CN" sz="1700"/>
            </a:p>
            <a:p>
              <a:pPr algn="just">
                <a:spcBef>
                  <a:spcPct val="20000"/>
                </a:spcBef>
                <a:buClr>
                  <a:schemeClr val="accent1"/>
                </a:buClr>
                <a:buSzPct val="65000"/>
                <a:buFont typeface="Wingdings" pitchFamily="2" charset="2"/>
                <a:buNone/>
              </a:pPr>
              <a:endParaRPr lang="en-US" altLang="zh-CN" sz="1700"/>
            </a:p>
            <a:p>
              <a:pPr algn="just">
                <a:spcBef>
                  <a:spcPct val="20000"/>
                </a:spcBef>
                <a:buClr>
                  <a:schemeClr val="accent1"/>
                </a:buClr>
                <a:buSzPct val="65000"/>
                <a:buFont typeface="Wingdings" pitchFamily="2" charset="2"/>
                <a:buNone/>
              </a:pPr>
              <a:endParaRPr lang="en-US" altLang="zh-CN" sz="1700"/>
            </a:p>
            <a:p>
              <a:pPr algn="just">
                <a:spcBef>
                  <a:spcPct val="20000"/>
                </a:spcBef>
                <a:buClr>
                  <a:schemeClr val="accent1"/>
                </a:buClr>
                <a:buSzPct val="65000"/>
                <a:buFont typeface="Wingdings" pitchFamily="2" charset="2"/>
                <a:buNone/>
              </a:pPr>
              <a:endParaRPr lang="en-US" altLang="zh-CN" sz="1700"/>
            </a:p>
          </p:txBody>
        </p:sp>
        <p:sp>
          <p:nvSpPr>
            <p:cNvPr id="32774" name="Rectangle 5"/>
            <p:cNvSpPr>
              <a:spLocks noChangeArrowheads="1"/>
            </p:cNvSpPr>
            <p:nvPr/>
          </p:nvSpPr>
          <p:spPr bwMode="auto">
            <a:xfrm>
              <a:off x="912" y="1003"/>
              <a:ext cx="1104" cy="3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spcBef>
                  <a:spcPct val="20000"/>
                </a:spcBef>
                <a:buClr>
                  <a:schemeClr val="accent1"/>
                </a:buClr>
                <a:buSzPct val="65000"/>
                <a:buFont typeface="Wingdings" pitchFamily="2" charset="2"/>
                <a:buNone/>
              </a:pPr>
              <a:r>
                <a:rPr lang="en-US" altLang="zh-CN" sz="1700"/>
                <a:t>①</a:t>
              </a:r>
              <a:r>
                <a:rPr lang="en-US" altLang="zh-CN" sz="1700">
                  <a:cs typeface="Times New Roman" pitchFamily="18" charset="0"/>
                </a:rPr>
                <a:t>  </a:t>
              </a:r>
              <a:r>
                <a:rPr lang="en-US" altLang="zh-CN" sz="1700"/>
                <a:t>Xlock A</a:t>
              </a:r>
            </a:p>
            <a:p>
              <a:pPr algn="just">
                <a:spcBef>
                  <a:spcPct val="20000"/>
                </a:spcBef>
                <a:buClr>
                  <a:schemeClr val="accent1"/>
                </a:buClr>
                <a:buSzPct val="65000"/>
                <a:buFont typeface="Wingdings" pitchFamily="2" charset="2"/>
                <a:buNone/>
              </a:pPr>
              <a:r>
                <a:rPr lang="en-US" altLang="zh-CN" sz="1700"/>
                <a:t>       </a:t>
              </a:r>
              <a:r>
                <a:rPr lang="zh-CN" altLang="en-US" sz="1700"/>
                <a:t>获得</a:t>
              </a:r>
            </a:p>
            <a:p>
              <a:pPr algn="just">
                <a:spcBef>
                  <a:spcPct val="20000"/>
                </a:spcBef>
                <a:buClr>
                  <a:schemeClr val="accent1"/>
                </a:buClr>
                <a:buSzPct val="65000"/>
                <a:buFont typeface="Wingdings" pitchFamily="2" charset="2"/>
                <a:buNone/>
              </a:pPr>
              <a:r>
                <a:rPr lang="zh-CN" altLang="en-US" sz="1700"/>
                <a:t>②</a:t>
              </a:r>
              <a:r>
                <a:rPr lang="zh-CN" altLang="en-US" sz="1700">
                  <a:cs typeface="Times New Roman" pitchFamily="18" charset="0"/>
                </a:rPr>
                <a:t>  </a:t>
              </a:r>
              <a:r>
                <a:rPr lang="zh-CN" altLang="en-US" sz="1700"/>
                <a:t>读</a:t>
              </a:r>
              <a:r>
                <a:rPr lang="en-US" altLang="zh-CN" sz="1700"/>
                <a:t>A=16</a:t>
              </a:r>
            </a:p>
            <a:p>
              <a:pPr algn="just">
                <a:spcBef>
                  <a:spcPct val="20000"/>
                </a:spcBef>
                <a:buClr>
                  <a:schemeClr val="accent1"/>
                </a:buClr>
                <a:buSzPct val="65000"/>
                <a:buFont typeface="Wingdings" pitchFamily="2" charset="2"/>
                <a:buNone/>
              </a:pPr>
              <a:r>
                <a:rPr lang="en-US" altLang="zh-CN" sz="1700"/>
                <a:t>      A←A-1</a:t>
              </a:r>
            </a:p>
            <a:p>
              <a:pPr algn="just">
                <a:spcBef>
                  <a:spcPct val="20000"/>
                </a:spcBef>
                <a:buClr>
                  <a:schemeClr val="accent1"/>
                </a:buClr>
                <a:buSzPct val="65000"/>
                <a:buFont typeface="Wingdings" pitchFamily="2" charset="2"/>
                <a:buNone/>
              </a:pPr>
              <a:r>
                <a:rPr lang="en-US" altLang="zh-CN" sz="1700"/>
                <a:t>      </a:t>
              </a:r>
              <a:r>
                <a:rPr lang="zh-CN" altLang="en-US" sz="1700"/>
                <a:t>写回</a:t>
              </a:r>
              <a:r>
                <a:rPr lang="en-US" altLang="zh-CN" sz="1700"/>
                <a:t>A=15</a:t>
              </a:r>
            </a:p>
            <a:p>
              <a:pPr algn="just">
                <a:spcBef>
                  <a:spcPct val="20000"/>
                </a:spcBef>
                <a:buClr>
                  <a:schemeClr val="accent1"/>
                </a:buClr>
                <a:buSzPct val="65000"/>
                <a:buFont typeface="Wingdings" pitchFamily="2" charset="2"/>
                <a:buNone/>
              </a:pPr>
              <a:r>
                <a:rPr lang="en-US" altLang="zh-CN" sz="1700"/>
                <a:t>③</a:t>
              </a:r>
            </a:p>
            <a:p>
              <a:pPr algn="just">
                <a:spcBef>
                  <a:spcPct val="20000"/>
                </a:spcBef>
                <a:buClr>
                  <a:schemeClr val="accent1"/>
                </a:buClr>
                <a:buSzPct val="65000"/>
                <a:buFont typeface="Wingdings" pitchFamily="2" charset="2"/>
                <a:buNone/>
              </a:pPr>
              <a:r>
                <a:rPr lang="en-US" altLang="zh-CN" sz="1700"/>
                <a:t> </a:t>
              </a:r>
            </a:p>
            <a:p>
              <a:pPr algn="just">
                <a:spcBef>
                  <a:spcPct val="20000"/>
                </a:spcBef>
                <a:buClr>
                  <a:schemeClr val="accent1"/>
                </a:buClr>
                <a:buSzPct val="65000"/>
                <a:buFont typeface="Wingdings" pitchFamily="2" charset="2"/>
                <a:buNone/>
              </a:pPr>
              <a:r>
                <a:rPr lang="en-US" altLang="zh-CN" sz="1700"/>
                <a:t>④ Rollback</a:t>
              </a:r>
            </a:p>
            <a:p>
              <a:pPr algn="ctr">
                <a:spcBef>
                  <a:spcPct val="20000"/>
                </a:spcBef>
                <a:buClr>
                  <a:schemeClr val="accent1"/>
                </a:buClr>
                <a:buSzPct val="65000"/>
                <a:buFont typeface="Wingdings" pitchFamily="2" charset="2"/>
                <a:buNone/>
              </a:pPr>
              <a:r>
                <a:rPr lang="en-US" altLang="zh-CN" sz="1700"/>
                <a:t>Unlock A</a:t>
              </a:r>
            </a:p>
            <a:p>
              <a:pPr>
                <a:spcBef>
                  <a:spcPct val="20000"/>
                </a:spcBef>
                <a:buClr>
                  <a:schemeClr val="accent1"/>
                </a:buClr>
                <a:buSzPct val="65000"/>
                <a:buFont typeface="Wingdings" pitchFamily="2" charset="2"/>
                <a:buNone/>
              </a:pPr>
              <a:endParaRPr lang="en-US" altLang="zh-CN" sz="1700"/>
            </a:p>
            <a:p>
              <a:pPr algn="just">
                <a:spcBef>
                  <a:spcPct val="20000"/>
                </a:spcBef>
                <a:buClr>
                  <a:schemeClr val="accent1"/>
                </a:buClr>
                <a:buSzPct val="65000"/>
                <a:buFont typeface="Wingdings" pitchFamily="2" charset="2"/>
                <a:buNone/>
              </a:pPr>
              <a:r>
                <a:rPr lang="en-US" altLang="zh-CN" sz="1700"/>
                <a:t> </a:t>
              </a:r>
            </a:p>
            <a:p>
              <a:pPr algn="just">
                <a:spcBef>
                  <a:spcPct val="20000"/>
                </a:spcBef>
                <a:buClr>
                  <a:schemeClr val="accent1"/>
                </a:buClr>
                <a:buSzPct val="65000"/>
                <a:buFont typeface="Wingdings" pitchFamily="2" charset="2"/>
                <a:buNone/>
              </a:pPr>
              <a:endParaRPr lang="en-US" altLang="zh-CN" sz="1700"/>
            </a:p>
          </p:txBody>
        </p:sp>
        <p:sp>
          <p:nvSpPr>
            <p:cNvPr id="32775" name="Rectangle 6"/>
            <p:cNvSpPr>
              <a:spLocks noChangeArrowheads="1"/>
            </p:cNvSpPr>
            <p:nvPr/>
          </p:nvSpPr>
          <p:spPr bwMode="auto">
            <a:xfrm>
              <a:off x="2016" y="753"/>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20000"/>
                </a:spcBef>
                <a:buClr>
                  <a:schemeClr val="accent1"/>
                </a:buClr>
                <a:buSzPct val="65000"/>
                <a:buFont typeface="Wingdings" pitchFamily="2" charset="2"/>
                <a:buNone/>
              </a:pPr>
              <a:r>
                <a:rPr lang="en-US" altLang="zh-CN" sz="2000"/>
                <a:t>T</a:t>
              </a:r>
              <a:r>
                <a:rPr lang="en-US" altLang="zh-CN" sz="2000" baseline="-25000"/>
                <a:t>2</a:t>
              </a:r>
            </a:p>
          </p:txBody>
        </p:sp>
        <p:sp>
          <p:nvSpPr>
            <p:cNvPr id="32776" name="Rectangle 7"/>
            <p:cNvSpPr>
              <a:spLocks noChangeArrowheads="1"/>
            </p:cNvSpPr>
            <p:nvPr/>
          </p:nvSpPr>
          <p:spPr bwMode="auto">
            <a:xfrm>
              <a:off x="912" y="753"/>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20000"/>
                </a:spcBef>
                <a:buClr>
                  <a:schemeClr val="accent1"/>
                </a:buClr>
                <a:buSzPct val="65000"/>
                <a:buFont typeface="Wingdings" pitchFamily="2" charset="2"/>
                <a:buNone/>
              </a:pPr>
              <a:r>
                <a:rPr lang="en-US" altLang="zh-CN" sz="2000"/>
                <a:t>T</a:t>
              </a:r>
              <a:r>
                <a:rPr lang="en-US" altLang="zh-CN" sz="2000" baseline="-25000"/>
                <a:t>1</a:t>
              </a:r>
            </a:p>
          </p:txBody>
        </p:sp>
        <p:sp>
          <p:nvSpPr>
            <p:cNvPr id="32777" name="Line 8"/>
            <p:cNvSpPr>
              <a:spLocks noChangeShapeType="1"/>
            </p:cNvSpPr>
            <p:nvPr/>
          </p:nvSpPr>
          <p:spPr bwMode="auto">
            <a:xfrm>
              <a:off x="912" y="753"/>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2778" name="Line 9"/>
            <p:cNvSpPr>
              <a:spLocks noChangeShapeType="1"/>
            </p:cNvSpPr>
            <p:nvPr/>
          </p:nvSpPr>
          <p:spPr bwMode="auto">
            <a:xfrm>
              <a:off x="912" y="1003"/>
              <a:ext cx="21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2779" name="Line 10"/>
            <p:cNvSpPr>
              <a:spLocks noChangeShapeType="1"/>
            </p:cNvSpPr>
            <p:nvPr/>
          </p:nvSpPr>
          <p:spPr bwMode="auto">
            <a:xfrm>
              <a:off x="912" y="4034"/>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2780" name="Line 11"/>
            <p:cNvSpPr>
              <a:spLocks noChangeShapeType="1"/>
            </p:cNvSpPr>
            <p:nvPr/>
          </p:nvSpPr>
          <p:spPr bwMode="auto">
            <a:xfrm>
              <a:off x="912" y="753"/>
              <a:ext cx="0" cy="328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2781" name="Line 12"/>
            <p:cNvSpPr>
              <a:spLocks noChangeShapeType="1"/>
            </p:cNvSpPr>
            <p:nvPr/>
          </p:nvSpPr>
          <p:spPr bwMode="auto">
            <a:xfrm>
              <a:off x="2016" y="753"/>
              <a:ext cx="0" cy="32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2782" name="Line 13"/>
            <p:cNvSpPr>
              <a:spLocks noChangeShapeType="1"/>
            </p:cNvSpPr>
            <p:nvPr/>
          </p:nvSpPr>
          <p:spPr bwMode="auto">
            <a:xfrm>
              <a:off x="3072" y="753"/>
              <a:ext cx="0" cy="328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32772" name="Rectangle 14"/>
          <p:cNvSpPr>
            <a:spLocks noChangeArrowheads="1"/>
          </p:cNvSpPr>
          <p:nvPr/>
        </p:nvSpPr>
        <p:spPr bwMode="auto">
          <a:xfrm>
            <a:off x="5638800" y="3124200"/>
            <a:ext cx="259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zh-CN" altLang="en-US" sz="2400" b="1">
                <a:latin typeface="Times New Roman" pitchFamily="18" charset="0"/>
              </a:rPr>
              <a:t>读“脏”数据</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77813"/>
            <a:ext cx="8229600" cy="760412"/>
          </a:xfrm>
        </p:spPr>
        <p:txBody>
          <a:bodyPr/>
          <a:lstStyle/>
          <a:p>
            <a:pPr eaLnBrk="1" hangingPunct="1"/>
            <a:r>
              <a:rPr lang="en-US" altLang="zh-CN" dirty="0" smtClean="0"/>
              <a:t>1</a:t>
            </a:r>
            <a:r>
              <a:rPr lang="zh-CN" altLang="en-US" dirty="0" smtClean="0"/>
              <a:t>级加锁协议</a:t>
            </a:r>
            <a:endParaRPr lang="zh-CN" altLang="en-US" dirty="0" smtClean="0"/>
          </a:p>
        </p:txBody>
      </p:sp>
      <p:grpSp>
        <p:nvGrpSpPr>
          <p:cNvPr id="33795" name="Group 3"/>
          <p:cNvGrpSpPr>
            <a:grpSpLocks/>
          </p:cNvGrpSpPr>
          <p:nvPr/>
        </p:nvGrpSpPr>
        <p:grpSpPr bwMode="auto">
          <a:xfrm>
            <a:off x="1331913" y="981075"/>
            <a:ext cx="3429000" cy="5208588"/>
            <a:chOff x="912" y="753"/>
            <a:chExt cx="2160" cy="3281"/>
          </a:xfrm>
        </p:grpSpPr>
        <p:sp>
          <p:nvSpPr>
            <p:cNvPr id="33797" name="Rectangle 4"/>
            <p:cNvSpPr>
              <a:spLocks noChangeArrowheads="1"/>
            </p:cNvSpPr>
            <p:nvPr/>
          </p:nvSpPr>
          <p:spPr bwMode="auto">
            <a:xfrm>
              <a:off x="2016" y="1003"/>
              <a:ext cx="1056" cy="3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20000"/>
                </a:spcBef>
                <a:buClr>
                  <a:schemeClr val="accent1"/>
                </a:buClr>
                <a:buSzPct val="65000"/>
                <a:buFont typeface="Wingdings" pitchFamily="2" charset="2"/>
                <a:buNone/>
              </a:pPr>
              <a:r>
                <a:rPr lang="en-US" altLang="zh-CN" sz="2600"/>
                <a:t> </a:t>
              </a:r>
              <a:r>
                <a:rPr lang="en-US" altLang="zh-CN" sz="1700"/>
                <a:t>  </a:t>
              </a:r>
            </a:p>
            <a:p>
              <a:pPr>
                <a:spcBef>
                  <a:spcPct val="20000"/>
                </a:spcBef>
                <a:buClr>
                  <a:schemeClr val="accent1"/>
                </a:buClr>
                <a:buSzPct val="65000"/>
                <a:buFont typeface="Wingdings" pitchFamily="2" charset="2"/>
                <a:buNone/>
              </a:pPr>
              <a:endParaRPr lang="en-US" altLang="zh-CN" sz="1700"/>
            </a:p>
            <a:p>
              <a:pPr>
                <a:spcBef>
                  <a:spcPct val="20000"/>
                </a:spcBef>
                <a:buClr>
                  <a:schemeClr val="accent1"/>
                </a:buClr>
                <a:buSzPct val="65000"/>
                <a:buFont typeface="Wingdings" pitchFamily="2" charset="2"/>
                <a:buNone/>
              </a:pPr>
              <a:endParaRPr lang="en-US" altLang="zh-CN" sz="1700"/>
            </a:p>
            <a:p>
              <a:pPr>
                <a:spcBef>
                  <a:spcPct val="20000"/>
                </a:spcBef>
                <a:buClr>
                  <a:schemeClr val="accent1"/>
                </a:buClr>
                <a:buSzPct val="65000"/>
                <a:buFont typeface="Wingdings" pitchFamily="2" charset="2"/>
                <a:buNone/>
              </a:pPr>
              <a:r>
                <a:rPr lang="en-US" altLang="zh-CN" sz="1700"/>
                <a:t>   Xlock B</a:t>
              </a:r>
            </a:p>
            <a:p>
              <a:pPr>
                <a:spcBef>
                  <a:spcPct val="20000"/>
                </a:spcBef>
                <a:buClr>
                  <a:schemeClr val="accent1"/>
                </a:buClr>
                <a:buSzPct val="65000"/>
                <a:buFont typeface="Wingdings" pitchFamily="2" charset="2"/>
                <a:buNone/>
              </a:pPr>
              <a:r>
                <a:rPr lang="en-US" altLang="zh-CN" sz="1700"/>
                <a:t>    </a:t>
              </a:r>
              <a:r>
                <a:rPr lang="zh-CN" altLang="en-US" sz="1700"/>
                <a:t>获得</a:t>
              </a:r>
            </a:p>
            <a:p>
              <a:pPr>
                <a:spcBef>
                  <a:spcPct val="20000"/>
                </a:spcBef>
                <a:buClr>
                  <a:schemeClr val="accent1"/>
                </a:buClr>
                <a:buSzPct val="65000"/>
                <a:buFont typeface="Wingdings" pitchFamily="2" charset="2"/>
                <a:buNone/>
              </a:pPr>
              <a:r>
                <a:rPr lang="zh-CN" altLang="en-US" sz="1700"/>
                <a:t>   读</a:t>
              </a:r>
              <a:r>
                <a:rPr lang="en-US" altLang="zh-CN" sz="1700"/>
                <a:t>B=100</a:t>
              </a:r>
            </a:p>
            <a:p>
              <a:pPr>
                <a:spcBef>
                  <a:spcPct val="20000"/>
                </a:spcBef>
                <a:buClr>
                  <a:schemeClr val="accent1"/>
                </a:buClr>
                <a:buSzPct val="65000"/>
                <a:buFont typeface="Wingdings" pitchFamily="2" charset="2"/>
                <a:buNone/>
              </a:pPr>
              <a:r>
                <a:rPr lang="en-US" altLang="zh-CN" sz="1700"/>
                <a:t>    B←B*2</a:t>
              </a:r>
            </a:p>
            <a:p>
              <a:pPr>
                <a:spcBef>
                  <a:spcPct val="20000"/>
                </a:spcBef>
                <a:buClr>
                  <a:schemeClr val="accent1"/>
                </a:buClr>
                <a:buSzPct val="65000"/>
                <a:buFont typeface="Wingdings" pitchFamily="2" charset="2"/>
                <a:buNone/>
              </a:pPr>
              <a:r>
                <a:rPr lang="en-US" altLang="zh-CN" sz="1700"/>
                <a:t>    </a:t>
              </a:r>
              <a:r>
                <a:rPr lang="zh-CN" altLang="en-US" sz="1700"/>
                <a:t>写回</a:t>
              </a:r>
              <a:r>
                <a:rPr lang="en-US" altLang="zh-CN" sz="1700"/>
                <a:t>B=200</a:t>
              </a:r>
            </a:p>
            <a:p>
              <a:pPr>
                <a:spcBef>
                  <a:spcPct val="20000"/>
                </a:spcBef>
                <a:buClr>
                  <a:schemeClr val="accent1"/>
                </a:buClr>
                <a:buSzPct val="65000"/>
                <a:buFont typeface="Wingdings" pitchFamily="2" charset="2"/>
                <a:buNone/>
              </a:pPr>
              <a:r>
                <a:rPr lang="en-US" altLang="zh-CN" sz="1700"/>
                <a:t>   Commit</a:t>
              </a:r>
            </a:p>
            <a:p>
              <a:pPr>
                <a:spcBef>
                  <a:spcPct val="20000"/>
                </a:spcBef>
                <a:buClr>
                  <a:schemeClr val="accent1"/>
                </a:buClr>
                <a:buSzPct val="65000"/>
                <a:buFont typeface="Wingdings" pitchFamily="2" charset="2"/>
                <a:buNone/>
              </a:pPr>
              <a:r>
                <a:rPr lang="en-US" altLang="zh-CN" sz="1700"/>
                <a:t>   Unlock B</a:t>
              </a:r>
            </a:p>
            <a:p>
              <a:pPr>
                <a:spcBef>
                  <a:spcPct val="20000"/>
                </a:spcBef>
                <a:buClr>
                  <a:schemeClr val="accent1"/>
                </a:buClr>
                <a:buSzPct val="65000"/>
                <a:buFont typeface="Wingdings" pitchFamily="2" charset="2"/>
                <a:buNone/>
              </a:pPr>
              <a:endParaRPr lang="en-US" altLang="zh-CN" sz="1700"/>
            </a:p>
            <a:p>
              <a:pPr>
                <a:spcBef>
                  <a:spcPct val="20000"/>
                </a:spcBef>
                <a:buClr>
                  <a:schemeClr val="accent1"/>
                </a:buClr>
                <a:buSzPct val="65000"/>
                <a:buFont typeface="Wingdings" pitchFamily="2" charset="2"/>
                <a:buNone/>
              </a:pPr>
              <a:endParaRPr lang="en-US" altLang="zh-CN" sz="1700"/>
            </a:p>
          </p:txBody>
        </p:sp>
        <p:sp>
          <p:nvSpPr>
            <p:cNvPr id="33798" name="Rectangle 5"/>
            <p:cNvSpPr>
              <a:spLocks noChangeArrowheads="1"/>
            </p:cNvSpPr>
            <p:nvPr/>
          </p:nvSpPr>
          <p:spPr bwMode="auto">
            <a:xfrm>
              <a:off x="912" y="1003"/>
              <a:ext cx="1104" cy="3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20000"/>
                </a:spcBef>
                <a:buClr>
                  <a:schemeClr val="accent1"/>
                </a:buClr>
                <a:buSzPct val="65000"/>
                <a:buFont typeface="Wingdings" pitchFamily="2" charset="2"/>
                <a:buNone/>
              </a:pPr>
              <a:r>
                <a:rPr lang="en-US" altLang="zh-CN" sz="1700"/>
                <a:t>①</a:t>
              </a:r>
              <a:r>
                <a:rPr lang="zh-CN" altLang="en-US" sz="1700"/>
                <a:t>读</a:t>
              </a:r>
              <a:r>
                <a:rPr lang="en-US" altLang="zh-CN" sz="1700"/>
                <a:t>A=50</a:t>
              </a:r>
            </a:p>
            <a:p>
              <a:pPr>
                <a:spcBef>
                  <a:spcPct val="20000"/>
                </a:spcBef>
                <a:buClr>
                  <a:schemeClr val="accent1"/>
                </a:buClr>
                <a:buSzPct val="65000"/>
                <a:buFont typeface="Wingdings" pitchFamily="2" charset="2"/>
                <a:buNone/>
              </a:pPr>
              <a:r>
                <a:rPr lang="en-US" altLang="zh-CN" sz="1700"/>
                <a:t>    </a:t>
              </a:r>
              <a:r>
                <a:rPr lang="zh-CN" altLang="en-US" sz="1700"/>
                <a:t>读</a:t>
              </a:r>
              <a:r>
                <a:rPr lang="en-US" altLang="zh-CN" sz="1700"/>
                <a:t>B=100</a:t>
              </a:r>
            </a:p>
            <a:p>
              <a:pPr>
                <a:spcBef>
                  <a:spcPct val="20000"/>
                </a:spcBef>
                <a:buClr>
                  <a:schemeClr val="accent1"/>
                </a:buClr>
                <a:buSzPct val="65000"/>
                <a:buFont typeface="Wingdings" pitchFamily="2" charset="2"/>
                <a:buNone/>
              </a:pPr>
              <a:r>
                <a:rPr lang="en-US" altLang="zh-CN" sz="1700"/>
                <a:t>    </a:t>
              </a:r>
              <a:r>
                <a:rPr lang="zh-CN" altLang="en-US" sz="1700"/>
                <a:t>求和</a:t>
              </a:r>
              <a:r>
                <a:rPr lang="en-US" altLang="zh-CN" sz="1700"/>
                <a:t>=150</a:t>
              </a:r>
            </a:p>
            <a:p>
              <a:pPr>
                <a:spcBef>
                  <a:spcPct val="20000"/>
                </a:spcBef>
                <a:buClr>
                  <a:schemeClr val="accent1"/>
                </a:buClr>
                <a:buSzPct val="65000"/>
                <a:buFont typeface="Wingdings" pitchFamily="2" charset="2"/>
                <a:buNone/>
              </a:pPr>
              <a:r>
                <a:rPr lang="en-US" altLang="zh-CN" sz="1700"/>
                <a:t>②</a:t>
              </a:r>
            </a:p>
            <a:p>
              <a:pPr>
                <a:spcBef>
                  <a:spcPct val="20000"/>
                </a:spcBef>
                <a:buClr>
                  <a:schemeClr val="accent1"/>
                </a:buClr>
                <a:buSzPct val="65000"/>
                <a:buFont typeface="Wingdings" pitchFamily="2" charset="2"/>
                <a:buNone/>
              </a:pPr>
              <a:endParaRPr lang="en-US" altLang="zh-CN" sz="1700"/>
            </a:p>
            <a:p>
              <a:pPr>
                <a:spcBef>
                  <a:spcPct val="20000"/>
                </a:spcBef>
                <a:buClr>
                  <a:schemeClr val="accent1"/>
                </a:buClr>
                <a:buSzPct val="65000"/>
                <a:buFont typeface="Wingdings" pitchFamily="2" charset="2"/>
                <a:buNone/>
              </a:pPr>
              <a:endParaRPr lang="en-US" altLang="zh-CN" sz="1700"/>
            </a:p>
            <a:p>
              <a:pPr>
                <a:spcBef>
                  <a:spcPct val="20000"/>
                </a:spcBef>
                <a:buClr>
                  <a:schemeClr val="accent1"/>
                </a:buClr>
                <a:buSzPct val="65000"/>
                <a:buFont typeface="Wingdings" pitchFamily="2" charset="2"/>
                <a:buNone/>
              </a:pPr>
              <a:endParaRPr lang="en-US" altLang="zh-CN" sz="1700"/>
            </a:p>
            <a:p>
              <a:pPr>
                <a:spcBef>
                  <a:spcPct val="20000"/>
                </a:spcBef>
                <a:buClr>
                  <a:schemeClr val="accent1"/>
                </a:buClr>
                <a:buSzPct val="65000"/>
                <a:buFont typeface="Wingdings" pitchFamily="2" charset="2"/>
                <a:buNone/>
              </a:pPr>
              <a:endParaRPr lang="en-US" altLang="zh-CN" sz="1700"/>
            </a:p>
            <a:p>
              <a:pPr>
                <a:spcBef>
                  <a:spcPct val="20000"/>
                </a:spcBef>
                <a:buClr>
                  <a:schemeClr val="accent1"/>
                </a:buClr>
                <a:buSzPct val="65000"/>
                <a:buFont typeface="Wingdings" pitchFamily="2" charset="2"/>
                <a:buNone/>
              </a:pPr>
              <a:endParaRPr lang="en-US" altLang="zh-CN" sz="1700"/>
            </a:p>
            <a:p>
              <a:pPr>
                <a:spcBef>
                  <a:spcPct val="20000"/>
                </a:spcBef>
                <a:buClr>
                  <a:schemeClr val="accent1"/>
                </a:buClr>
                <a:buSzPct val="65000"/>
                <a:buFont typeface="Wingdings" pitchFamily="2" charset="2"/>
                <a:buNone/>
              </a:pPr>
              <a:endParaRPr lang="en-US" altLang="zh-CN" sz="1700"/>
            </a:p>
            <a:p>
              <a:pPr>
                <a:spcBef>
                  <a:spcPct val="20000"/>
                </a:spcBef>
                <a:buClr>
                  <a:schemeClr val="accent1"/>
                </a:buClr>
                <a:buSzPct val="65000"/>
                <a:buFont typeface="Wingdings" pitchFamily="2" charset="2"/>
                <a:buNone/>
              </a:pPr>
              <a:r>
                <a:rPr lang="en-US" altLang="zh-CN" sz="1700"/>
                <a:t>③</a:t>
              </a:r>
              <a:r>
                <a:rPr lang="zh-CN" altLang="en-US" sz="1700"/>
                <a:t>读</a:t>
              </a:r>
              <a:r>
                <a:rPr lang="en-US" altLang="zh-CN" sz="1700"/>
                <a:t>A=50</a:t>
              </a:r>
            </a:p>
            <a:p>
              <a:pPr>
                <a:spcBef>
                  <a:spcPct val="20000"/>
                </a:spcBef>
                <a:buClr>
                  <a:schemeClr val="accent1"/>
                </a:buClr>
                <a:buSzPct val="65000"/>
                <a:buFont typeface="Wingdings" pitchFamily="2" charset="2"/>
                <a:buNone/>
              </a:pPr>
              <a:r>
                <a:rPr lang="en-US" altLang="zh-CN" sz="1700"/>
                <a:t>    </a:t>
              </a:r>
              <a:r>
                <a:rPr lang="zh-CN" altLang="en-US" sz="1700"/>
                <a:t>读</a:t>
              </a:r>
              <a:r>
                <a:rPr lang="en-US" altLang="zh-CN" sz="1700"/>
                <a:t>B=200</a:t>
              </a:r>
            </a:p>
            <a:p>
              <a:pPr>
                <a:spcBef>
                  <a:spcPct val="20000"/>
                </a:spcBef>
                <a:buClr>
                  <a:schemeClr val="accent1"/>
                </a:buClr>
                <a:buSzPct val="65000"/>
                <a:buFont typeface="Wingdings" pitchFamily="2" charset="2"/>
                <a:buNone/>
              </a:pPr>
              <a:r>
                <a:rPr lang="en-US" altLang="zh-CN" sz="1700"/>
                <a:t>    </a:t>
              </a:r>
              <a:r>
                <a:rPr lang="zh-CN" altLang="en-US" sz="1700"/>
                <a:t>求和</a:t>
              </a:r>
              <a:r>
                <a:rPr lang="en-US" altLang="zh-CN" sz="1700"/>
                <a:t>=250</a:t>
              </a:r>
            </a:p>
            <a:p>
              <a:pPr>
                <a:spcBef>
                  <a:spcPct val="20000"/>
                </a:spcBef>
                <a:buClr>
                  <a:schemeClr val="accent1"/>
                </a:buClr>
                <a:buSzPct val="65000"/>
                <a:buFont typeface="Wingdings" pitchFamily="2" charset="2"/>
                <a:buNone/>
              </a:pPr>
              <a:r>
                <a:rPr lang="en-US" altLang="zh-CN" sz="1700"/>
                <a:t>   (</a:t>
              </a:r>
              <a:r>
                <a:rPr lang="zh-CN" altLang="en-US" sz="1700"/>
                <a:t>验算不对</a:t>
              </a:r>
              <a:r>
                <a:rPr lang="en-US" altLang="zh-CN" sz="1700"/>
                <a:t>) </a:t>
              </a:r>
            </a:p>
          </p:txBody>
        </p:sp>
        <p:sp>
          <p:nvSpPr>
            <p:cNvPr id="33799" name="Rectangle 6"/>
            <p:cNvSpPr>
              <a:spLocks noChangeArrowheads="1"/>
            </p:cNvSpPr>
            <p:nvPr/>
          </p:nvSpPr>
          <p:spPr bwMode="auto">
            <a:xfrm>
              <a:off x="2016" y="753"/>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20000"/>
                </a:spcBef>
                <a:buClr>
                  <a:schemeClr val="accent1"/>
                </a:buClr>
                <a:buSzPct val="65000"/>
                <a:buFont typeface="Wingdings" pitchFamily="2" charset="2"/>
                <a:buNone/>
              </a:pPr>
              <a:r>
                <a:rPr lang="en-US" altLang="zh-CN" sz="2000"/>
                <a:t>T</a:t>
              </a:r>
              <a:r>
                <a:rPr lang="en-US" altLang="zh-CN" sz="2000" baseline="-25000"/>
                <a:t>2</a:t>
              </a:r>
            </a:p>
          </p:txBody>
        </p:sp>
        <p:sp>
          <p:nvSpPr>
            <p:cNvPr id="33800" name="Rectangle 7"/>
            <p:cNvSpPr>
              <a:spLocks noChangeArrowheads="1"/>
            </p:cNvSpPr>
            <p:nvPr/>
          </p:nvSpPr>
          <p:spPr bwMode="auto">
            <a:xfrm>
              <a:off x="912" y="753"/>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20000"/>
                </a:spcBef>
                <a:buClr>
                  <a:schemeClr val="accent1"/>
                </a:buClr>
                <a:buSzPct val="65000"/>
                <a:buFont typeface="Wingdings" pitchFamily="2" charset="2"/>
                <a:buNone/>
              </a:pPr>
              <a:r>
                <a:rPr lang="en-US" altLang="zh-CN" sz="2000"/>
                <a:t>T</a:t>
              </a:r>
              <a:r>
                <a:rPr lang="en-US" altLang="zh-CN" sz="2000" baseline="-25000"/>
                <a:t>1</a:t>
              </a:r>
            </a:p>
          </p:txBody>
        </p:sp>
        <p:sp>
          <p:nvSpPr>
            <p:cNvPr id="33801" name="Line 8"/>
            <p:cNvSpPr>
              <a:spLocks noChangeShapeType="1"/>
            </p:cNvSpPr>
            <p:nvPr/>
          </p:nvSpPr>
          <p:spPr bwMode="auto">
            <a:xfrm>
              <a:off x="912" y="753"/>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3802" name="Line 9"/>
            <p:cNvSpPr>
              <a:spLocks noChangeShapeType="1"/>
            </p:cNvSpPr>
            <p:nvPr/>
          </p:nvSpPr>
          <p:spPr bwMode="auto">
            <a:xfrm>
              <a:off x="912" y="1003"/>
              <a:ext cx="21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3803" name="Line 10"/>
            <p:cNvSpPr>
              <a:spLocks noChangeShapeType="1"/>
            </p:cNvSpPr>
            <p:nvPr/>
          </p:nvSpPr>
          <p:spPr bwMode="auto">
            <a:xfrm>
              <a:off x="912" y="4034"/>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3804" name="Line 11"/>
            <p:cNvSpPr>
              <a:spLocks noChangeShapeType="1"/>
            </p:cNvSpPr>
            <p:nvPr/>
          </p:nvSpPr>
          <p:spPr bwMode="auto">
            <a:xfrm>
              <a:off x="912" y="753"/>
              <a:ext cx="0" cy="328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3805" name="Line 12"/>
            <p:cNvSpPr>
              <a:spLocks noChangeShapeType="1"/>
            </p:cNvSpPr>
            <p:nvPr/>
          </p:nvSpPr>
          <p:spPr bwMode="auto">
            <a:xfrm>
              <a:off x="2016" y="753"/>
              <a:ext cx="0" cy="32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3806" name="Line 13"/>
            <p:cNvSpPr>
              <a:spLocks noChangeShapeType="1"/>
            </p:cNvSpPr>
            <p:nvPr/>
          </p:nvSpPr>
          <p:spPr bwMode="auto">
            <a:xfrm>
              <a:off x="3072" y="753"/>
              <a:ext cx="0" cy="328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33796" name="Rectangle 14"/>
          <p:cNvSpPr>
            <a:spLocks noChangeArrowheads="1"/>
          </p:cNvSpPr>
          <p:nvPr/>
        </p:nvSpPr>
        <p:spPr bwMode="auto">
          <a:xfrm>
            <a:off x="5638800" y="3124200"/>
            <a:ext cx="259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zh-CN" altLang="en-US" sz="2400" b="1">
                <a:latin typeface="Times New Roman" pitchFamily="18" charset="0"/>
              </a:rPr>
              <a:t>不可重复读</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dirty="0" smtClean="0"/>
              <a:t> 2</a:t>
            </a:r>
            <a:r>
              <a:rPr lang="zh-CN" altLang="en-US" dirty="0" smtClean="0"/>
              <a:t>级加锁协议</a:t>
            </a:r>
            <a:endParaRPr lang="zh-CN" altLang="en-US" dirty="0" smtClean="0"/>
          </a:p>
        </p:txBody>
      </p:sp>
      <p:sp>
        <p:nvSpPr>
          <p:cNvPr id="34819" name="Rectangle 3"/>
          <p:cNvSpPr>
            <a:spLocks noGrp="1" noChangeArrowheads="1"/>
          </p:cNvSpPr>
          <p:nvPr>
            <p:ph type="body" idx="1"/>
          </p:nvPr>
        </p:nvSpPr>
        <p:spPr>
          <a:xfrm>
            <a:off x="990600" y="1752600"/>
            <a:ext cx="8153400" cy="4114800"/>
          </a:xfrm>
        </p:spPr>
        <p:txBody>
          <a:bodyPr/>
          <a:lstStyle/>
          <a:p>
            <a:pPr eaLnBrk="1" hangingPunct="1"/>
            <a:r>
              <a:rPr lang="en-US" altLang="zh-CN" dirty="0" smtClean="0"/>
              <a:t>1</a:t>
            </a:r>
            <a:r>
              <a:rPr lang="zh-CN" altLang="en-US" dirty="0" smtClean="0"/>
              <a:t>级加锁协议</a:t>
            </a:r>
            <a:r>
              <a:rPr lang="en-US" altLang="zh-CN" dirty="0" smtClean="0"/>
              <a:t>+</a:t>
            </a:r>
            <a:r>
              <a:rPr lang="zh-CN" altLang="en-US" dirty="0" smtClean="0"/>
              <a:t>事务</a:t>
            </a:r>
            <a:r>
              <a:rPr lang="en-US" altLang="zh-CN" dirty="0" smtClean="0"/>
              <a:t>T</a:t>
            </a:r>
            <a:r>
              <a:rPr lang="zh-CN" altLang="en-US" dirty="0" smtClean="0"/>
              <a:t>在读取数据</a:t>
            </a:r>
            <a:r>
              <a:rPr lang="en-US" altLang="zh-CN" dirty="0" smtClean="0"/>
              <a:t>R</a:t>
            </a:r>
            <a:r>
              <a:rPr lang="zh-CN" altLang="en-US" dirty="0" smtClean="0"/>
              <a:t>前必须</a:t>
            </a:r>
            <a:r>
              <a:rPr lang="zh-CN" altLang="en-US" dirty="0" smtClean="0">
                <a:solidFill>
                  <a:schemeClr val="accent2"/>
                </a:solidFill>
              </a:rPr>
              <a:t>先加</a:t>
            </a:r>
            <a:r>
              <a:rPr lang="en-US" altLang="zh-CN" dirty="0" smtClean="0">
                <a:solidFill>
                  <a:schemeClr val="accent2"/>
                </a:solidFill>
              </a:rPr>
              <a:t>S</a:t>
            </a:r>
            <a:r>
              <a:rPr lang="zh-CN" altLang="en-US" dirty="0" smtClean="0">
                <a:solidFill>
                  <a:schemeClr val="accent2"/>
                </a:solidFill>
              </a:rPr>
              <a:t>锁</a:t>
            </a:r>
            <a:r>
              <a:rPr lang="zh-CN" altLang="en-US" dirty="0" smtClean="0"/>
              <a:t>，读完后即可释放</a:t>
            </a:r>
            <a:r>
              <a:rPr lang="en-US" altLang="zh-CN" dirty="0" smtClean="0"/>
              <a:t>S</a:t>
            </a:r>
            <a:r>
              <a:rPr lang="zh-CN" altLang="en-US" dirty="0" smtClean="0"/>
              <a:t>锁</a:t>
            </a:r>
          </a:p>
          <a:p>
            <a:pPr eaLnBrk="1" hangingPunct="1"/>
            <a:r>
              <a:rPr lang="en-US" altLang="zh-CN" dirty="0" smtClean="0"/>
              <a:t>2</a:t>
            </a:r>
            <a:r>
              <a:rPr lang="zh-CN" altLang="en-US" dirty="0" smtClean="0"/>
              <a:t>级加锁协议</a:t>
            </a:r>
            <a:r>
              <a:rPr lang="zh-CN" altLang="en-US" dirty="0" smtClean="0"/>
              <a:t>可以防止丢失修改和读“脏”数据。</a:t>
            </a:r>
          </a:p>
          <a:p>
            <a:pPr eaLnBrk="1" hangingPunct="1"/>
            <a:r>
              <a:rPr lang="zh-CN" altLang="en-US" dirty="0" smtClean="0"/>
              <a:t>在</a:t>
            </a:r>
            <a:r>
              <a:rPr lang="en-US" altLang="zh-CN" dirty="0" smtClean="0"/>
              <a:t>2</a:t>
            </a:r>
            <a:r>
              <a:rPr lang="zh-CN" altLang="en-US" dirty="0" smtClean="0"/>
              <a:t>级加锁协议</a:t>
            </a:r>
            <a:r>
              <a:rPr lang="zh-CN" altLang="en-US" dirty="0" smtClean="0"/>
              <a:t>中，由于读完数据后即可释放</a:t>
            </a:r>
            <a:r>
              <a:rPr lang="en-US" altLang="zh-CN" dirty="0" smtClean="0"/>
              <a:t>S</a:t>
            </a:r>
            <a:r>
              <a:rPr lang="zh-CN" altLang="en-US" dirty="0" smtClean="0"/>
              <a:t>锁，所以它不能保证可重复读</a:t>
            </a:r>
            <a:r>
              <a:rPr lang="zh-CN" altLang="en-US" sz="2600" dirty="0" smtClean="0"/>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7813"/>
            <a:ext cx="8229600" cy="760412"/>
          </a:xfrm>
        </p:spPr>
        <p:txBody>
          <a:bodyPr/>
          <a:lstStyle/>
          <a:p>
            <a:pPr eaLnBrk="1" hangingPunct="1"/>
            <a:r>
              <a:rPr lang="en-US" altLang="zh-CN" dirty="0" smtClean="0"/>
              <a:t>2</a:t>
            </a:r>
            <a:r>
              <a:rPr lang="zh-CN" altLang="en-US" dirty="0" smtClean="0"/>
              <a:t>级加锁协议</a:t>
            </a:r>
            <a:endParaRPr lang="zh-CN" altLang="en-US" dirty="0" smtClean="0"/>
          </a:p>
        </p:txBody>
      </p:sp>
      <p:sp>
        <p:nvSpPr>
          <p:cNvPr id="35843" name="Rectangle 3"/>
          <p:cNvSpPr>
            <a:spLocks noChangeArrowheads="1"/>
          </p:cNvSpPr>
          <p:nvPr/>
        </p:nvSpPr>
        <p:spPr bwMode="auto">
          <a:xfrm>
            <a:off x="3429000" y="6019800"/>
            <a:ext cx="259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zh-CN" altLang="en-US" sz="2400" b="1">
                <a:latin typeface="Times New Roman" pitchFamily="18" charset="0"/>
              </a:rPr>
              <a:t>不可重复读</a:t>
            </a:r>
          </a:p>
        </p:txBody>
      </p:sp>
      <p:grpSp>
        <p:nvGrpSpPr>
          <p:cNvPr id="35844" name="Group 4"/>
          <p:cNvGrpSpPr>
            <a:grpSpLocks/>
          </p:cNvGrpSpPr>
          <p:nvPr/>
        </p:nvGrpSpPr>
        <p:grpSpPr bwMode="auto">
          <a:xfrm>
            <a:off x="1143000" y="1066800"/>
            <a:ext cx="3505200" cy="5029200"/>
            <a:chOff x="720" y="768"/>
            <a:chExt cx="2208" cy="2989"/>
          </a:xfrm>
        </p:grpSpPr>
        <p:sp>
          <p:nvSpPr>
            <p:cNvPr id="35856" name="Rectangle 5"/>
            <p:cNvSpPr>
              <a:spLocks noChangeArrowheads="1"/>
            </p:cNvSpPr>
            <p:nvPr/>
          </p:nvSpPr>
          <p:spPr bwMode="auto">
            <a:xfrm>
              <a:off x="720" y="1008"/>
              <a:ext cx="1056" cy="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20000"/>
                </a:spcBef>
                <a:buClr>
                  <a:schemeClr val="accent1"/>
                </a:buClr>
                <a:buSzPct val="65000"/>
                <a:buFont typeface="Wingdings" pitchFamily="2" charset="2"/>
                <a:buNone/>
              </a:pPr>
              <a:r>
                <a:rPr lang="en-US" altLang="zh-CN" sz="1700"/>
                <a:t>①</a:t>
              </a:r>
              <a:r>
                <a:rPr lang="en-US" altLang="zh-CN" sz="1700">
                  <a:cs typeface="Times New Roman" pitchFamily="18" charset="0"/>
                </a:rPr>
                <a:t> </a:t>
              </a:r>
              <a:r>
                <a:rPr lang="en-US" altLang="zh-CN" sz="1700"/>
                <a:t>Sclock A</a:t>
              </a:r>
            </a:p>
            <a:p>
              <a:pPr>
                <a:spcBef>
                  <a:spcPct val="20000"/>
                </a:spcBef>
                <a:buClr>
                  <a:schemeClr val="accent1"/>
                </a:buClr>
                <a:buSzPct val="65000"/>
                <a:buFont typeface="Wingdings" pitchFamily="2" charset="2"/>
                <a:buNone/>
              </a:pPr>
              <a:r>
                <a:rPr lang="en-US" altLang="zh-CN" sz="1700"/>
                <a:t>     </a:t>
              </a:r>
              <a:r>
                <a:rPr lang="zh-CN" altLang="en-US" sz="1700"/>
                <a:t>获得</a:t>
              </a:r>
            </a:p>
            <a:p>
              <a:pPr>
                <a:spcBef>
                  <a:spcPct val="20000"/>
                </a:spcBef>
                <a:buClr>
                  <a:schemeClr val="accent1"/>
                </a:buClr>
                <a:buSzPct val="65000"/>
                <a:buFont typeface="Wingdings" pitchFamily="2" charset="2"/>
                <a:buNone/>
              </a:pPr>
              <a:r>
                <a:rPr lang="zh-CN" altLang="en-US" sz="1700"/>
                <a:t>     读</a:t>
              </a:r>
              <a:r>
                <a:rPr lang="en-US" altLang="zh-CN" sz="1700"/>
                <a:t>A=50</a:t>
              </a:r>
            </a:p>
            <a:p>
              <a:pPr>
                <a:spcBef>
                  <a:spcPct val="20000"/>
                </a:spcBef>
                <a:buClr>
                  <a:schemeClr val="accent1"/>
                </a:buClr>
                <a:buSzPct val="65000"/>
                <a:buFont typeface="Wingdings" pitchFamily="2" charset="2"/>
                <a:buNone/>
              </a:pPr>
              <a:r>
                <a:rPr lang="en-US" altLang="zh-CN" sz="1700"/>
                <a:t>     Unlock A</a:t>
              </a:r>
            </a:p>
            <a:p>
              <a:pPr>
                <a:spcBef>
                  <a:spcPct val="20000"/>
                </a:spcBef>
                <a:buClr>
                  <a:schemeClr val="accent1"/>
                </a:buClr>
                <a:buSzPct val="65000"/>
                <a:buFont typeface="Wingdings" pitchFamily="2" charset="2"/>
                <a:buNone/>
              </a:pPr>
              <a:r>
                <a:rPr lang="en-US" altLang="zh-CN" sz="1700"/>
                <a:t>② Sclock B</a:t>
              </a:r>
            </a:p>
            <a:p>
              <a:pPr>
                <a:spcBef>
                  <a:spcPct val="20000"/>
                </a:spcBef>
                <a:buClr>
                  <a:schemeClr val="accent1"/>
                </a:buClr>
                <a:buSzPct val="65000"/>
                <a:buFont typeface="Wingdings" pitchFamily="2" charset="2"/>
                <a:buNone/>
              </a:pPr>
              <a:r>
                <a:rPr lang="en-US" altLang="zh-CN" sz="1700"/>
                <a:t>     </a:t>
              </a:r>
              <a:r>
                <a:rPr lang="zh-CN" altLang="en-US" sz="1700"/>
                <a:t>获得</a:t>
              </a:r>
            </a:p>
            <a:p>
              <a:pPr>
                <a:spcBef>
                  <a:spcPct val="20000"/>
                </a:spcBef>
                <a:buClr>
                  <a:schemeClr val="accent1"/>
                </a:buClr>
                <a:buSzPct val="65000"/>
                <a:buFont typeface="Wingdings" pitchFamily="2" charset="2"/>
                <a:buNone/>
              </a:pPr>
              <a:r>
                <a:rPr lang="zh-CN" altLang="en-US" sz="1700"/>
                <a:t>     读</a:t>
              </a:r>
              <a:r>
                <a:rPr lang="en-US" altLang="zh-CN" sz="1700"/>
                <a:t>B=100</a:t>
              </a:r>
            </a:p>
            <a:p>
              <a:pPr>
                <a:spcBef>
                  <a:spcPct val="20000"/>
                </a:spcBef>
                <a:buClr>
                  <a:schemeClr val="accent1"/>
                </a:buClr>
                <a:buSzPct val="65000"/>
                <a:buFont typeface="Wingdings" pitchFamily="2" charset="2"/>
                <a:buNone/>
              </a:pPr>
              <a:r>
                <a:rPr lang="en-US" altLang="zh-CN" sz="1700"/>
                <a:t>     Unlock  B</a:t>
              </a:r>
            </a:p>
            <a:p>
              <a:pPr>
                <a:spcBef>
                  <a:spcPct val="20000"/>
                </a:spcBef>
                <a:buClr>
                  <a:schemeClr val="accent1"/>
                </a:buClr>
                <a:buSzPct val="65000"/>
                <a:buFont typeface="Wingdings" pitchFamily="2" charset="2"/>
                <a:buNone/>
              </a:pPr>
              <a:r>
                <a:rPr lang="en-US" altLang="zh-CN" sz="1700"/>
                <a:t>③ </a:t>
              </a:r>
              <a:r>
                <a:rPr lang="zh-CN" altLang="en-US" sz="1700"/>
                <a:t>求和</a:t>
              </a:r>
              <a:r>
                <a:rPr lang="en-US" altLang="zh-CN" sz="1700"/>
                <a:t>=150</a:t>
              </a:r>
            </a:p>
            <a:p>
              <a:pPr>
                <a:lnSpc>
                  <a:spcPct val="160000"/>
                </a:lnSpc>
                <a:buClr>
                  <a:schemeClr val="accent1"/>
                </a:buClr>
                <a:buSzPct val="65000"/>
                <a:buFont typeface="Wingdings" pitchFamily="2" charset="2"/>
                <a:buNone/>
              </a:pPr>
              <a:endParaRPr lang="en-US" altLang="zh-CN" sz="1700"/>
            </a:p>
            <a:p>
              <a:pPr>
                <a:spcBef>
                  <a:spcPct val="20000"/>
                </a:spcBef>
                <a:buClr>
                  <a:schemeClr val="accent1"/>
                </a:buClr>
                <a:buSzPct val="65000"/>
                <a:buFont typeface="Wingdings" pitchFamily="2" charset="2"/>
                <a:buNone/>
              </a:pPr>
              <a:endParaRPr lang="en-US" altLang="zh-CN" sz="1700"/>
            </a:p>
          </p:txBody>
        </p:sp>
        <p:sp>
          <p:nvSpPr>
            <p:cNvPr id="35857" name="Rectangle 6"/>
            <p:cNvSpPr>
              <a:spLocks noChangeArrowheads="1"/>
            </p:cNvSpPr>
            <p:nvPr/>
          </p:nvSpPr>
          <p:spPr bwMode="auto">
            <a:xfrm>
              <a:off x="1824" y="1008"/>
              <a:ext cx="1104" cy="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spcBef>
                  <a:spcPct val="20000"/>
                </a:spcBef>
                <a:buClr>
                  <a:schemeClr val="accent1"/>
                </a:buClr>
                <a:buSzPct val="65000"/>
                <a:buFont typeface="Wingdings" pitchFamily="2" charset="2"/>
                <a:buNone/>
              </a:pPr>
              <a:r>
                <a:rPr lang="en-US" altLang="zh-CN" sz="1700">
                  <a:cs typeface="Times New Roman" pitchFamily="18" charset="0"/>
                </a:rPr>
                <a:t> </a:t>
              </a:r>
            </a:p>
            <a:p>
              <a:pPr algn="just">
                <a:spcBef>
                  <a:spcPct val="20000"/>
                </a:spcBef>
                <a:buClr>
                  <a:schemeClr val="accent1"/>
                </a:buClr>
                <a:buSzPct val="65000"/>
                <a:buFont typeface="Wingdings" pitchFamily="2" charset="2"/>
                <a:buNone/>
              </a:pPr>
              <a:endParaRPr lang="en-US" altLang="zh-CN" sz="1700">
                <a:cs typeface="Times New Roman" pitchFamily="18" charset="0"/>
              </a:endParaRPr>
            </a:p>
            <a:p>
              <a:pPr>
                <a:spcBef>
                  <a:spcPct val="20000"/>
                </a:spcBef>
                <a:buClr>
                  <a:schemeClr val="accent1"/>
                </a:buClr>
                <a:buSzPct val="65000"/>
                <a:buFont typeface="Wingdings" pitchFamily="2" charset="2"/>
                <a:buNone/>
              </a:pPr>
              <a:endParaRPr lang="en-US" altLang="zh-CN" sz="1700"/>
            </a:p>
            <a:p>
              <a:pPr>
                <a:spcBef>
                  <a:spcPct val="20000"/>
                </a:spcBef>
                <a:buClr>
                  <a:schemeClr val="accent1"/>
                </a:buClr>
                <a:buSzPct val="65000"/>
                <a:buFont typeface="Wingdings" pitchFamily="2" charset="2"/>
                <a:buNone/>
              </a:pPr>
              <a:endParaRPr lang="en-US" altLang="zh-CN" sz="1700"/>
            </a:p>
            <a:p>
              <a:pPr algn="just">
                <a:lnSpc>
                  <a:spcPct val="120000"/>
                </a:lnSpc>
                <a:spcBef>
                  <a:spcPct val="20000"/>
                </a:spcBef>
                <a:buClr>
                  <a:schemeClr val="accent1"/>
                </a:buClr>
                <a:buSzPct val="65000"/>
                <a:buFont typeface="Wingdings" pitchFamily="2" charset="2"/>
                <a:buNone/>
              </a:pPr>
              <a:endParaRPr lang="en-US" altLang="zh-CN" sz="1700"/>
            </a:p>
            <a:p>
              <a:pPr algn="just">
                <a:lnSpc>
                  <a:spcPct val="120000"/>
                </a:lnSpc>
                <a:spcBef>
                  <a:spcPct val="20000"/>
                </a:spcBef>
                <a:buClr>
                  <a:schemeClr val="accent1"/>
                </a:buClr>
                <a:buSzPct val="65000"/>
                <a:buFont typeface="Wingdings" pitchFamily="2" charset="2"/>
                <a:buNone/>
              </a:pPr>
              <a:r>
                <a:rPr lang="en-US" altLang="zh-CN" sz="1700"/>
                <a:t>Xlock B</a:t>
              </a:r>
              <a:endParaRPr lang="en-US" altLang="zh-CN" sz="1700">
                <a:cs typeface="Times New Roman" pitchFamily="18" charset="0"/>
              </a:endParaRPr>
            </a:p>
            <a:p>
              <a:pPr>
                <a:lnSpc>
                  <a:spcPct val="90000"/>
                </a:lnSpc>
                <a:spcBef>
                  <a:spcPct val="20000"/>
                </a:spcBef>
                <a:buClr>
                  <a:schemeClr val="accent1"/>
                </a:buClr>
                <a:buSzPct val="65000"/>
                <a:buFont typeface="Wingdings" pitchFamily="2" charset="2"/>
                <a:buNone/>
              </a:pPr>
              <a:r>
                <a:rPr lang="zh-CN" altLang="en-US" sz="1500"/>
                <a:t>等待</a:t>
              </a:r>
            </a:p>
            <a:p>
              <a:pPr>
                <a:lnSpc>
                  <a:spcPct val="90000"/>
                </a:lnSpc>
                <a:spcBef>
                  <a:spcPct val="20000"/>
                </a:spcBef>
                <a:buClr>
                  <a:schemeClr val="accent1"/>
                </a:buClr>
                <a:buSzPct val="65000"/>
                <a:buFont typeface="Wingdings" pitchFamily="2" charset="2"/>
                <a:buNone/>
              </a:pPr>
              <a:r>
                <a:rPr lang="zh-CN" altLang="en-US" sz="1500"/>
                <a:t>等待</a:t>
              </a:r>
            </a:p>
            <a:p>
              <a:pPr>
                <a:lnSpc>
                  <a:spcPct val="90000"/>
                </a:lnSpc>
                <a:spcBef>
                  <a:spcPct val="20000"/>
                </a:spcBef>
                <a:buClr>
                  <a:schemeClr val="accent1"/>
                </a:buClr>
                <a:buSzPct val="65000"/>
                <a:buFont typeface="Wingdings" pitchFamily="2" charset="2"/>
                <a:buNone/>
              </a:pPr>
              <a:r>
                <a:rPr lang="zh-CN" altLang="en-US" sz="1700"/>
                <a:t>获得</a:t>
              </a:r>
              <a:r>
                <a:rPr lang="en-US" altLang="zh-CN" sz="1500"/>
                <a:t>Xlock B</a:t>
              </a:r>
              <a:endParaRPr lang="en-US" altLang="zh-CN" sz="1700"/>
            </a:p>
            <a:p>
              <a:pPr>
                <a:lnSpc>
                  <a:spcPct val="90000"/>
                </a:lnSpc>
                <a:spcBef>
                  <a:spcPct val="20000"/>
                </a:spcBef>
                <a:buClr>
                  <a:schemeClr val="accent1"/>
                </a:buClr>
                <a:buSzPct val="65000"/>
                <a:buFont typeface="Wingdings" pitchFamily="2" charset="2"/>
                <a:buNone/>
              </a:pPr>
              <a:r>
                <a:rPr lang="zh-CN" altLang="en-US" sz="1700"/>
                <a:t>读</a:t>
              </a:r>
              <a:r>
                <a:rPr lang="en-US" altLang="zh-CN" sz="1700"/>
                <a:t>B=100</a:t>
              </a:r>
            </a:p>
            <a:p>
              <a:pPr>
                <a:lnSpc>
                  <a:spcPct val="90000"/>
                </a:lnSpc>
                <a:spcBef>
                  <a:spcPct val="20000"/>
                </a:spcBef>
                <a:buClr>
                  <a:schemeClr val="accent1"/>
                </a:buClr>
                <a:buSzPct val="65000"/>
                <a:buFont typeface="Wingdings" pitchFamily="2" charset="2"/>
                <a:buNone/>
              </a:pPr>
              <a:r>
                <a:rPr lang="en-US" altLang="zh-CN" sz="1700"/>
                <a:t>B←B*2</a:t>
              </a:r>
            </a:p>
            <a:p>
              <a:pPr>
                <a:lnSpc>
                  <a:spcPct val="90000"/>
                </a:lnSpc>
                <a:spcBef>
                  <a:spcPct val="20000"/>
                </a:spcBef>
                <a:buClr>
                  <a:schemeClr val="accent1"/>
                </a:buClr>
                <a:buSzPct val="65000"/>
                <a:buFont typeface="Wingdings" pitchFamily="2" charset="2"/>
                <a:buNone/>
              </a:pPr>
              <a:r>
                <a:rPr lang="zh-CN" altLang="en-US" sz="1700"/>
                <a:t>写回</a:t>
              </a:r>
              <a:r>
                <a:rPr lang="en-US" altLang="zh-CN" sz="1700"/>
                <a:t>B=200</a:t>
              </a:r>
            </a:p>
            <a:p>
              <a:pPr>
                <a:lnSpc>
                  <a:spcPct val="90000"/>
                </a:lnSpc>
                <a:spcBef>
                  <a:spcPct val="20000"/>
                </a:spcBef>
                <a:buClr>
                  <a:schemeClr val="accent1"/>
                </a:buClr>
                <a:buSzPct val="65000"/>
                <a:buFont typeface="Wingdings" pitchFamily="2" charset="2"/>
                <a:buNone/>
              </a:pPr>
              <a:r>
                <a:rPr lang="en-US" altLang="zh-CN" sz="1700"/>
                <a:t>Commit</a:t>
              </a:r>
            </a:p>
            <a:p>
              <a:pPr>
                <a:lnSpc>
                  <a:spcPct val="90000"/>
                </a:lnSpc>
                <a:spcBef>
                  <a:spcPct val="20000"/>
                </a:spcBef>
                <a:buClr>
                  <a:schemeClr val="accent1"/>
                </a:buClr>
                <a:buSzPct val="65000"/>
                <a:buFont typeface="Wingdings" pitchFamily="2" charset="2"/>
                <a:buNone/>
              </a:pPr>
              <a:r>
                <a:rPr lang="en-US" altLang="zh-CN" sz="1700"/>
                <a:t>Unlock B</a:t>
              </a:r>
            </a:p>
          </p:txBody>
        </p:sp>
        <p:sp>
          <p:nvSpPr>
            <p:cNvPr id="35858" name="Rectangle 7"/>
            <p:cNvSpPr>
              <a:spLocks noChangeArrowheads="1"/>
            </p:cNvSpPr>
            <p:nvPr/>
          </p:nvSpPr>
          <p:spPr bwMode="auto">
            <a:xfrm>
              <a:off x="1824" y="768"/>
              <a:ext cx="105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20000"/>
                </a:spcBef>
                <a:buClr>
                  <a:schemeClr val="accent1"/>
                </a:buClr>
                <a:buSzPct val="65000"/>
                <a:buFont typeface="Wingdings" pitchFamily="2" charset="2"/>
                <a:buNone/>
              </a:pPr>
              <a:r>
                <a:rPr lang="en-US" altLang="zh-CN" sz="2000"/>
                <a:t>T</a:t>
              </a:r>
              <a:r>
                <a:rPr lang="en-US" altLang="zh-CN" sz="2000" baseline="-25000"/>
                <a:t>2</a:t>
              </a:r>
            </a:p>
          </p:txBody>
        </p:sp>
        <p:sp>
          <p:nvSpPr>
            <p:cNvPr id="35859" name="Rectangle 8"/>
            <p:cNvSpPr>
              <a:spLocks noChangeArrowheads="1"/>
            </p:cNvSpPr>
            <p:nvPr/>
          </p:nvSpPr>
          <p:spPr bwMode="auto">
            <a:xfrm>
              <a:off x="720" y="768"/>
              <a:ext cx="11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20000"/>
                </a:spcBef>
                <a:buClr>
                  <a:schemeClr val="accent1"/>
                </a:buClr>
                <a:buSzPct val="65000"/>
                <a:buFont typeface="Wingdings" pitchFamily="2" charset="2"/>
                <a:buNone/>
              </a:pPr>
              <a:r>
                <a:rPr lang="en-US" altLang="zh-CN" sz="2000"/>
                <a:t>T</a:t>
              </a:r>
              <a:r>
                <a:rPr lang="en-US" altLang="zh-CN" sz="2000" baseline="-25000"/>
                <a:t>1</a:t>
              </a:r>
            </a:p>
          </p:txBody>
        </p:sp>
        <p:sp>
          <p:nvSpPr>
            <p:cNvPr id="35860" name="Line 9"/>
            <p:cNvSpPr>
              <a:spLocks noChangeShapeType="1"/>
            </p:cNvSpPr>
            <p:nvPr/>
          </p:nvSpPr>
          <p:spPr bwMode="auto">
            <a:xfrm>
              <a:off x="720" y="768"/>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5861" name="Line 10"/>
            <p:cNvSpPr>
              <a:spLocks noChangeShapeType="1"/>
            </p:cNvSpPr>
            <p:nvPr/>
          </p:nvSpPr>
          <p:spPr bwMode="auto">
            <a:xfrm>
              <a:off x="720" y="995"/>
              <a:ext cx="21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5862" name="Line 11"/>
            <p:cNvSpPr>
              <a:spLocks noChangeShapeType="1"/>
            </p:cNvSpPr>
            <p:nvPr/>
          </p:nvSpPr>
          <p:spPr bwMode="auto">
            <a:xfrm>
              <a:off x="720" y="3744"/>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5863" name="Line 12"/>
            <p:cNvSpPr>
              <a:spLocks noChangeShapeType="1"/>
            </p:cNvSpPr>
            <p:nvPr/>
          </p:nvSpPr>
          <p:spPr bwMode="auto">
            <a:xfrm>
              <a:off x="720" y="768"/>
              <a:ext cx="0" cy="297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5864" name="Line 13"/>
            <p:cNvSpPr>
              <a:spLocks noChangeShapeType="1"/>
            </p:cNvSpPr>
            <p:nvPr/>
          </p:nvSpPr>
          <p:spPr bwMode="auto">
            <a:xfrm>
              <a:off x="1824" y="768"/>
              <a:ext cx="0" cy="29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5865" name="Line 14"/>
            <p:cNvSpPr>
              <a:spLocks noChangeShapeType="1"/>
            </p:cNvSpPr>
            <p:nvPr/>
          </p:nvSpPr>
          <p:spPr bwMode="auto">
            <a:xfrm>
              <a:off x="2880" y="768"/>
              <a:ext cx="0" cy="297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5845" name="Group 15"/>
          <p:cNvGrpSpPr>
            <a:grpSpLocks/>
          </p:cNvGrpSpPr>
          <p:nvPr/>
        </p:nvGrpSpPr>
        <p:grpSpPr bwMode="auto">
          <a:xfrm>
            <a:off x="4876800" y="1066800"/>
            <a:ext cx="3505200" cy="5029200"/>
            <a:chOff x="3120" y="768"/>
            <a:chExt cx="2208" cy="2989"/>
          </a:xfrm>
        </p:grpSpPr>
        <p:sp>
          <p:nvSpPr>
            <p:cNvPr id="35846" name="Rectangle 16"/>
            <p:cNvSpPr>
              <a:spLocks noChangeArrowheads="1"/>
            </p:cNvSpPr>
            <p:nvPr/>
          </p:nvSpPr>
          <p:spPr bwMode="auto">
            <a:xfrm>
              <a:off x="3120" y="912"/>
              <a:ext cx="1056" cy="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nSpc>
                  <a:spcPct val="0"/>
                </a:lnSpc>
                <a:spcBef>
                  <a:spcPct val="20000"/>
                </a:spcBef>
                <a:buClr>
                  <a:schemeClr val="accent1"/>
                </a:buClr>
                <a:buSzPct val="65000"/>
                <a:buFont typeface="Wingdings" pitchFamily="2" charset="2"/>
                <a:buNone/>
              </a:pPr>
              <a:endParaRPr lang="en-US" altLang="zh-CN" sz="1700"/>
            </a:p>
            <a:p>
              <a:pPr>
                <a:lnSpc>
                  <a:spcPct val="150000"/>
                </a:lnSpc>
                <a:spcBef>
                  <a:spcPct val="20000"/>
                </a:spcBef>
                <a:buClr>
                  <a:schemeClr val="accent1"/>
                </a:buClr>
                <a:buSzPct val="65000"/>
                <a:buFont typeface="Wingdings" pitchFamily="2" charset="2"/>
                <a:buNone/>
              </a:pPr>
              <a:r>
                <a:rPr lang="en-US" altLang="zh-CN" sz="1700"/>
                <a:t>④Sclock A</a:t>
              </a:r>
            </a:p>
            <a:p>
              <a:pPr>
                <a:spcBef>
                  <a:spcPct val="20000"/>
                </a:spcBef>
                <a:buClr>
                  <a:schemeClr val="accent1"/>
                </a:buClr>
                <a:buSzPct val="65000"/>
                <a:buFont typeface="Wingdings" pitchFamily="2" charset="2"/>
                <a:buNone/>
              </a:pPr>
              <a:r>
                <a:rPr lang="en-US" altLang="zh-CN" sz="1700"/>
                <a:t>     </a:t>
              </a:r>
              <a:r>
                <a:rPr lang="zh-CN" altLang="en-US" sz="1700"/>
                <a:t>获得</a:t>
              </a:r>
            </a:p>
            <a:p>
              <a:pPr>
                <a:spcBef>
                  <a:spcPct val="20000"/>
                </a:spcBef>
                <a:buClr>
                  <a:schemeClr val="accent1"/>
                </a:buClr>
                <a:buSzPct val="65000"/>
                <a:buFont typeface="Wingdings" pitchFamily="2" charset="2"/>
                <a:buNone/>
              </a:pPr>
              <a:r>
                <a:rPr lang="zh-CN" altLang="en-US" sz="1700"/>
                <a:t>     读</a:t>
              </a:r>
              <a:r>
                <a:rPr lang="en-US" altLang="zh-CN" sz="1700"/>
                <a:t>A=50</a:t>
              </a:r>
            </a:p>
            <a:p>
              <a:pPr>
                <a:spcBef>
                  <a:spcPct val="20000"/>
                </a:spcBef>
                <a:buClr>
                  <a:schemeClr val="accent1"/>
                </a:buClr>
                <a:buSzPct val="65000"/>
                <a:buFont typeface="Wingdings" pitchFamily="2" charset="2"/>
                <a:buNone/>
              </a:pPr>
              <a:r>
                <a:rPr lang="en-US" altLang="zh-CN" sz="1700"/>
                <a:t>     Unlock A</a:t>
              </a:r>
            </a:p>
            <a:p>
              <a:pPr>
                <a:spcBef>
                  <a:spcPct val="20000"/>
                </a:spcBef>
                <a:buClr>
                  <a:schemeClr val="accent1"/>
                </a:buClr>
                <a:buSzPct val="65000"/>
                <a:buFont typeface="Wingdings" pitchFamily="2" charset="2"/>
                <a:buNone/>
              </a:pPr>
              <a:r>
                <a:rPr lang="en-US" altLang="zh-CN" sz="1700"/>
                <a:t>     Sclock B</a:t>
              </a:r>
            </a:p>
            <a:p>
              <a:pPr>
                <a:spcBef>
                  <a:spcPct val="20000"/>
                </a:spcBef>
                <a:buClr>
                  <a:schemeClr val="accent1"/>
                </a:buClr>
                <a:buSzPct val="65000"/>
                <a:buFont typeface="Wingdings" pitchFamily="2" charset="2"/>
                <a:buNone/>
              </a:pPr>
              <a:r>
                <a:rPr lang="en-US" altLang="zh-CN" sz="1700"/>
                <a:t>     </a:t>
              </a:r>
              <a:r>
                <a:rPr lang="zh-CN" altLang="en-US" sz="1700"/>
                <a:t>获得</a:t>
              </a:r>
            </a:p>
            <a:p>
              <a:pPr>
                <a:spcBef>
                  <a:spcPct val="20000"/>
                </a:spcBef>
                <a:buClr>
                  <a:schemeClr val="accent1"/>
                </a:buClr>
                <a:buSzPct val="65000"/>
                <a:buFont typeface="Wingdings" pitchFamily="2" charset="2"/>
                <a:buNone/>
              </a:pPr>
              <a:r>
                <a:rPr lang="zh-CN" altLang="en-US" sz="1700"/>
                <a:t>     读</a:t>
              </a:r>
              <a:r>
                <a:rPr lang="en-US" altLang="zh-CN" sz="1700"/>
                <a:t>B=200</a:t>
              </a:r>
            </a:p>
            <a:p>
              <a:pPr algn="ctr">
                <a:spcBef>
                  <a:spcPct val="20000"/>
                </a:spcBef>
                <a:buClr>
                  <a:schemeClr val="accent1"/>
                </a:buClr>
                <a:buSzPct val="65000"/>
                <a:buFont typeface="Wingdings" pitchFamily="2" charset="2"/>
                <a:buNone/>
              </a:pPr>
              <a:r>
                <a:rPr lang="en-US" altLang="zh-CN" sz="1700"/>
                <a:t> Unlock  B</a:t>
              </a:r>
            </a:p>
            <a:p>
              <a:pPr>
                <a:spcBef>
                  <a:spcPct val="20000"/>
                </a:spcBef>
                <a:buClr>
                  <a:schemeClr val="accent1"/>
                </a:buClr>
                <a:buSzPct val="65000"/>
                <a:buFont typeface="Wingdings" pitchFamily="2" charset="2"/>
                <a:buNone/>
              </a:pPr>
              <a:r>
                <a:rPr lang="en-US" altLang="zh-CN" sz="1700"/>
                <a:t>     </a:t>
              </a:r>
              <a:r>
                <a:rPr lang="zh-CN" altLang="en-US" sz="1700"/>
                <a:t>求和</a:t>
              </a:r>
              <a:r>
                <a:rPr lang="en-US" altLang="zh-CN" sz="1700"/>
                <a:t>=250</a:t>
              </a:r>
            </a:p>
            <a:p>
              <a:pPr>
                <a:spcBef>
                  <a:spcPct val="20000"/>
                </a:spcBef>
                <a:buClr>
                  <a:schemeClr val="accent1"/>
                </a:buClr>
                <a:buSzPct val="65000"/>
                <a:buFont typeface="Wingdings" pitchFamily="2" charset="2"/>
                <a:buNone/>
              </a:pPr>
              <a:r>
                <a:rPr lang="en-US" altLang="zh-CN" sz="1700"/>
                <a:t>     (</a:t>
              </a:r>
              <a:r>
                <a:rPr lang="zh-CN" altLang="en-US" sz="1700"/>
                <a:t>验算不对</a:t>
              </a:r>
              <a:r>
                <a:rPr lang="en-US" altLang="zh-CN" sz="1700"/>
                <a:t>)</a:t>
              </a:r>
            </a:p>
          </p:txBody>
        </p:sp>
        <p:sp>
          <p:nvSpPr>
            <p:cNvPr id="35847" name="Rectangle 17"/>
            <p:cNvSpPr>
              <a:spLocks noChangeArrowheads="1"/>
            </p:cNvSpPr>
            <p:nvPr/>
          </p:nvSpPr>
          <p:spPr bwMode="auto">
            <a:xfrm>
              <a:off x="4224" y="1008"/>
              <a:ext cx="1104" cy="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spcBef>
                  <a:spcPct val="20000"/>
                </a:spcBef>
                <a:buClr>
                  <a:schemeClr val="accent1"/>
                </a:buClr>
                <a:buSzPct val="65000"/>
                <a:buFont typeface="Wingdings" pitchFamily="2" charset="2"/>
                <a:buNone/>
              </a:pPr>
              <a:r>
                <a:rPr lang="en-US" altLang="zh-CN" sz="1700">
                  <a:cs typeface="Times New Roman" pitchFamily="18" charset="0"/>
                </a:rPr>
                <a:t>  </a:t>
              </a:r>
            </a:p>
            <a:p>
              <a:pPr algn="just">
                <a:spcBef>
                  <a:spcPct val="20000"/>
                </a:spcBef>
                <a:buClr>
                  <a:schemeClr val="accent1"/>
                </a:buClr>
                <a:buSzPct val="65000"/>
                <a:buFont typeface="Wingdings" pitchFamily="2" charset="2"/>
                <a:buNone/>
              </a:pPr>
              <a:endParaRPr lang="en-US" altLang="zh-CN" sz="1700">
                <a:cs typeface="Times New Roman" pitchFamily="18" charset="0"/>
              </a:endParaRPr>
            </a:p>
            <a:p>
              <a:pPr algn="just">
                <a:spcBef>
                  <a:spcPct val="20000"/>
                </a:spcBef>
                <a:buClr>
                  <a:schemeClr val="accent1"/>
                </a:buClr>
                <a:buSzPct val="65000"/>
                <a:buFont typeface="Wingdings" pitchFamily="2" charset="2"/>
                <a:buNone/>
              </a:pPr>
              <a:endParaRPr lang="en-US" altLang="zh-CN" sz="1700">
                <a:cs typeface="Times New Roman" pitchFamily="18" charset="0"/>
              </a:endParaRPr>
            </a:p>
            <a:p>
              <a:pPr algn="just">
                <a:spcBef>
                  <a:spcPct val="20000"/>
                </a:spcBef>
                <a:buClr>
                  <a:schemeClr val="accent1"/>
                </a:buClr>
                <a:buSzPct val="65000"/>
                <a:buFont typeface="Wingdings" pitchFamily="2" charset="2"/>
                <a:buNone/>
              </a:pPr>
              <a:r>
                <a:rPr lang="en-US" altLang="zh-CN" sz="1700"/>
                <a:t> </a:t>
              </a:r>
            </a:p>
            <a:p>
              <a:pPr algn="just">
                <a:spcBef>
                  <a:spcPct val="20000"/>
                </a:spcBef>
                <a:buClr>
                  <a:schemeClr val="accent1"/>
                </a:buClr>
                <a:buSzPct val="65000"/>
                <a:buFont typeface="Wingdings" pitchFamily="2" charset="2"/>
                <a:buNone/>
              </a:pPr>
              <a:endParaRPr lang="en-US" altLang="zh-CN" sz="1700"/>
            </a:p>
          </p:txBody>
        </p:sp>
        <p:sp>
          <p:nvSpPr>
            <p:cNvPr id="35848" name="Rectangle 18"/>
            <p:cNvSpPr>
              <a:spLocks noChangeArrowheads="1"/>
            </p:cNvSpPr>
            <p:nvPr/>
          </p:nvSpPr>
          <p:spPr bwMode="auto">
            <a:xfrm>
              <a:off x="4224" y="768"/>
              <a:ext cx="105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20000"/>
                </a:spcBef>
                <a:buClr>
                  <a:schemeClr val="accent1"/>
                </a:buClr>
                <a:buSzPct val="65000"/>
                <a:buFont typeface="Wingdings" pitchFamily="2" charset="2"/>
                <a:buNone/>
              </a:pPr>
              <a:r>
                <a:rPr lang="en-US" altLang="zh-CN" sz="2000"/>
                <a:t>T</a:t>
              </a:r>
              <a:r>
                <a:rPr lang="en-US" altLang="zh-CN" sz="2000" baseline="-25000"/>
                <a:t>2</a:t>
              </a:r>
            </a:p>
          </p:txBody>
        </p:sp>
        <p:sp>
          <p:nvSpPr>
            <p:cNvPr id="35849" name="Rectangle 19"/>
            <p:cNvSpPr>
              <a:spLocks noChangeArrowheads="1"/>
            </p:cNvSpPr>
            <p:nvPr/>
          </p:nvSpPr>
          <p:spPr bwMode="auto">
            <a:xfrm>
              <a:off x="3120" y="768"/>
              <a:ext cx="11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20000"/>
                </a:spcBef>
                <a:buClr>
                  <a:schemeClr val="accent1"/>
                </a:buClr>
                <a:buSzPct val="65000"/>
                <a:buFont typeface="Wingdings" pitchFamily="2" charset="2"/>
                <a:buNone/>
              </a:pPr>
              <a:r>
                <a:rPr lang="en-US" altLang="zh-CN" sz="2000"/>
                <a:t>T</a:t>
              </a:r>
              <a:r>
                <a:rPr lang="en-US" altLang="zh-CN" sz="2000" baseline="-25000"/>
                <a:t>1 </a:t>
              </a:r>
              <a:r>
                <a:rPr lang="en-US" altLang="zh-CN" sz="2000"/>
                <a:t>(</a:t>
              </a:r>
              <a:r>
                <a:rPr lang="zh-CN" altLang="en-US" sz="2000"/>
                <a:t>续</a:t>
              </a:r>
              <a:r>
                <a:rPr lang="en-US" altLang="zh-CN" sz="2000"/>
                <a:t>)</a:t>
              </a:r>
            </a:p>
          </p:txBody>
        </p:sp>
        <p:sp>
          <p:nvSpPr>
            <p:cNvPr id="35850" name="Line 20"/>
            <p:cNvSpPr>
              <a:spLocks noChangeShapeType="1"/>
            </p:cNvSpPr>
            <p:nvPr/>
          </p:nvSpPr>
          <p:spPr bwMode="auto">
            <a:xfrm>
              <a:off x="3120" y="768"/>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5851" name="Line 21"/>
            <p:cNvSpPr>
              <a:spLocks noChangeShapeType="1"/>
            </p:cNvSpPr>
            <p:nvPr/>
          </p:nvSpPr>
          <p:spPr bwMode="auto">
            <a:xfrm>
              <a:off x="3120" y="995"/>
              <a:ext cx="21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5852" name="Line 22"/>
            <p:cNvSpPr>
              <a:spLocks noChangeShapeType="1"/>
            </p:cNvSpPr>
            <p:nvPr/>
          </p:nvSpPr>
          <p:spPr bwMode="auto">
            <a:xfrm>
              <a:off x="3120" y="3744"/>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5853" name="Line 23"/>
            <p:cNvSpPr>
              <a:spLocks noChangeShapeType="1"/>
            </p:cNvSpPr>
            <p:nvPr/>
          </p:nvSpPr>
          <p:spPr bwMode="auto">
            <a:xfrm>
              <a:off x="3120" y="768"/>
              <a:ext cx="0" cy="297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5854" name="Line 24"/>
            <p:cNvSpPr>
              <a:spLocks noChangeShapeType="1"/>
            </p:cNvSpPr>
            <p:nvPr/>
          </p:nvSpPr>
          <p:spPr bwMode="auto">
            <a:xfrm>
              <a:off x="4224" y="768"/>
              <a:ext cx="0" cy="29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5855" name="Line 25"/>
            <p:cNvSpPr>
              <a:spLocks noChangeShapeType="1"/>
            </p:cNvSpPr>
            <p:nvPr/>
          </p:nvSpPr>
          <p:spPr bwMode="auto">
            <a:xfrm>
              <a:off x="5280" y="768"/>
              <a:ext cx="0" cy="297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dirty="0" smtClean="0"/>
              <a:t> 3</a:t>
            </a:r>
            <a:r>
              <a:rPr lang="zh-CN" altLang="en-US" dirty="0" smtClean="0"/>
              <a:t>级加锁协议</a:t>
            </a:r>
            <a:endParaRPr lang="zh-CN" altLang="en-US" dirty="0" smtClean="0"/>
          </a:p>
        </p:txBody>
      </p:sp>
      <p:sp>
        <p:nvSpPr>
          <p:cNvPr id="36867" name="Rectangle 3"/>
          <p:cNvSpPr>
            <a:spLocks noGrp="1" noChangeArrowheads="1"/>
          </p:cNvSpPr>
          <p:nvPr>
            <p:ph type="body" idx="1"/>
          </p:nvPr>
        </p:nvSpPr>
        <p:spPr/>
        <p:txBody>
          <a:bodyPr/>
          <a:lstStyle/>
          <a:p>
            <a:pPr eaLnBrk="1" hangingPunct="1"/>
            <a:r>
              <a:rPr lang="en-US" altLang="zh-CN" dirty="0" smtClean="0"/>
              <a:t>1</a:t>
            </a:r>
            <a:r>
              <a:rPr lang="zh-CN" altLang="en-US" dirty="0" smtClean="0"/>
              <a:t>级加锁协议 </a:t>
            </a:r>
            <a:r>
              <a:rPr lang="en-US" altLang="zh-CN" dirty="0" smtClean="0"/>
              <a:t>+ </a:t>
            </a:r>
            <a:r>
              <a:rPr lang="zh-CN" altLang="en-US" dirty="0" smtClean="0"/>
              <a:t>事务</a:t>
            </a:r>
            <a:r>
              <a:rPr lang="en-US" altLang="zh-CN" dirty="0" smtClean="0"/>
              <a:t>T</a:t>
            </a:r>
            <a:r>
              <a:rPr lang="zh-CN" altLang="en-US" dirty="0" smtClean="0"/>
              <a:t>在读取数据</a:t>
            </a:r>
            <a:r>
              <a:rPr lang="en-US" altLang="zh-CN" dirty="0" smtClean="0"/>
              <a:t>R</a:t>
            </a:r>
            <a:r>
              <a:rPr lang="zh-CN" altLang="en-US" dirty="0" smtClean="0"/>
              <a:t>之前必须先对其加</a:t>
            </a:r>
            <a:r>
              <a:rPr lang="en-US" altLang="zh-CN" dirty="0" smtClean="0"/>
              <a:t>S</a:t>
            </a:r>
            <a:r>
              <a:rPr lang="zh-CN" altLang="en-US" dirty="0" smtClean="0"/>
              <a:t>锁，直到</a:t>
            </a:r>
            <a:r>
              <a:rPr lang="zh-CN" altLang="en-US" dirty="0" smtClean="0">
                <a:solidFill>
                  <a:schemeClr val="accent2"/>
                </a:solidFill>
              </a:rPr>
              <a:t>事务结束才释放</a:t>
            </a:r>
            <a:endParaRPr lang="zh-CN" altLang="en-US" dirty="0" smtClean="0"/>
          </a:p>
          <a:p>
            <a:pPr lvl="1" eaLnBrk="1" hangingPunct="1"/>
            <a:endParaRPr lang="zh-CN" altLang="en-US" dirty="0" smtClean="0"/>
          </a:p>
          <a:p>
            <a:pPr eaLnBrk="1" hangingPunct="1"/>
            <a:r>
              <a:rPr lang="en-US" altLang="zh-CN" sz="2600" dirty="0" smtClean="0"/>
              <a:t>3</a:t>
            </a:r>
            <a:r>
              <a:rPr lang="zh-CN" altLang="en-US" sz="2600" dirty="0" smtClean="0"/>
              <a:t>级加锁协议</a:t>
            </a:r>
            <a:r>
              <a:rPr lang="zh-CN" altLang="en-US" sz="2600" dirty="0" smtClean="0"/>
              <a:t>可防止丢失修改、读脏数据和不可重复读。</a:t>
            </a:r>
          </a:p>
          <a:p>
            <a:pPr eaLnBrk="1" hangingPunct="1"/>
            <a:endParaRPr lang="en-US" altLang="zh-CN" sz="26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77813"/>
            <a:ext cx="8229600" cy="531812"/>
          </a:xfrm>
        </p:spPr>
        <p:txBody>
          <a:bodyPr/>
          <a:lstStyle/>
          <a:p>
            <a:pPr eaLnBrk="1" hangingPunct="1"/>
            <a:r>
              <a:rPr lang="en-US" altLang="zh-CN" dirty="0" smtClean="0"/>
              <a:t>3</a:t>
            </a:r>
            <a:r>
              <a:rPr lang="zh-CN" altLang="en-US" dirty="0" smtClean="0"/>
              <a:t>级加锁协议</a:t>
            </a:r>
            <a:endParaRPr lang="zh-CN" altLang="en-US" dirty="0" smtClean="0"/>
          </a:p>
        </p:txBody>
      </p:sp>
      <p:graphicFrame>
        <p:nvGraphicFramePr>
          <p:cNvPr id="1862671" name="Group 15"/>
          <p:cNvGraphicFramePr>
            <a:graphicFrameLocks noGrp="1"/>
          </p:cNvGraphicFramePr>
          <p:nvPr/>
        </p:nvGraphicFramePr>
        <p:xfrm>
          <a:off x="1219200" y="914400"/>
          <a:ext cx="3581400" cy="5641975"/>
        </p:xfrm>
        <a:graphic>
          <a:graphicData uri="http://schemas.openxmlformats.org/drawingml/2006/table">
            <a:tbl>
              <a:tblPr/>
              <a:tblGrid>
                <a:gridCol w="1981200"/>
                <a:gridCol w="1600200"/>
              </a:tblGrid>
              <a:tr h="323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500" b="0" i="0" u="none" strike="noStrike" cap="none" normalizeH="0" baseline="0" smtClean="0">
                          <a:ln>
                            <a:noFill/>
                          </a:ln>
                          <a:solidFill>
                            <a:schemeClr val="tx1"/>
                          </a:solidFill>
                          <a:effectLst/>
                          <a:latin typeface="Arial" charset="0"/>
                          <a:ea typeface="宋体" pitchFamily="49" charset="-122"/>
                        </a:rPr>
                        <a:t>T</a:t>
                      </a:r>
                      <a:r>
                        <a:rPr kumimoji="0" lang="en-US" altLang="zh-CN" sz="1500" b="0" i="0" u="none" strike="noStrike" cap="none" normalizeH="0" baseline="-25000" smtClean="0">
                          <a:ln>
                            <a:noFill/>
                          </a:ln>
                          <a:solidFill>
                            <a:schemeClr val="tx1"/>
                          </a:solidFill>
                          <a:effectLst/>
                          <a:latin typeface="Arial" charset="0"/>
                          <a:ea typeface="宋体" pitchFamily="49"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500" b="0" i="0" u="none" strike="noStrike" cap="none" normalizeH="0" baseline="0" smtClean="0">
                          <a:ln>
                            <a:noFill/>
                          </a:ln>
                          <a:solidFill>
                            <a:schemeClr val="tx1"/>
                          </a:solidFill>
                          <a:effectLst/>
                          <a:latin typeface="Arial" charset="0"/>
                          <a:ea typeface="宋体" pitchFamily="49" charset="-122"/>
                        </a:rPr>
                        <a:t>T</a:t>
                      </a:r>
                      <a:r>
                        <a:rPr kumimoji="0" lang="en-US" altLang="zh-CN" sz="1500" b="0" i="0" u="none" strike="noStrike" cap="none" normalizeH="0" baseline="-25000" smtClean="0">
                          <a:ln>
                            <a:noFill/>
                          </a:ln>
                          <a:solidFill>
                            <a:schemeClr val="tx1"/>
                          </a:solidFill>
                          <a:effectLst/>
                          <a:latin typeface="Arial" charset="0"/>
                          <a:ea typeface="宋体" pitchFamily="49" charset="-122"/>
                        </a:rPr>
                        <a:t>2</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18125">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smtClean="0">
                          <a:ln>
                            <a:noFill/>
                          </a:ln>
                          <a:solidFill>
                            <a:schemeClr val="tx1"/>
                          </a:solidFill>
                          <a:effectLst/>
                          <a:latin typeface="Arial" charset="0"/>
                          <a:ea typeface="宋体" pitchFamily="49" charset="-122"/>
                        </a:rPr>
                        <a:t> ①</a:t>
                      </a:r>
                      <a:r>
                        <a:rPr kumimoji="0" lang="en-US" altLang="zh-CN" sz="1300" b="0" i="0" u="none" strike="noStrike" cap="none" normalizeH="0" baseline="0" smtClean="0">
                          <a:ln>
                            <a:noFill/>
                          </a:ln>
                          <a:solidFill>
                            <a:schemeClr val="tx1"/>
                          </a:solidFill>
                          <a:effectLst/>
                          <a:latin typeface="Arial" charset="0"/>
                          <a:ea typeface="宋体" pitchFamily="49" charset="-122"/>
                          <a:cs typeface="Times New Roman" pitchFamily="18" charset="0"/>
                        </a:rPr>
                        <a:t>  </a:t>
                      </a:r>
                      <a:r>
                        <a:rPr kumimoji="0" lang="en-US" altLang="zh-CN" sz="1300" b="0" i="0" u="none" strike="noStrike" cap="none" normalizeH="0" baseline="0" smtClean="0">
                          <a:ln>
                            <a:noFill/>
                          </a:ln>
                          <a:solidFill>
                            <a:schemeClr val="tx1"/>
                          </a:solidFill>
                          <a:effectLst/>
                          <a:latin typeface="Arial" charset="0"/>
                          <a:ea typeface="宋体" pitchFamily="49" charset="-122"/>
                        </a:rPr>
                        <a:t>Slock A</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smtClean="0">
                          <a:ln>
                            <a:noFill/>
                          </a:ln>
                          <a:solidFill>
                            <a:schemeClr val="tx1"/>
                          </a:solidFill>
                          <a:effectLst/>
                          <a:latin typeface="Arial" charset="0"/>
                          <a:ea typeface="宋体" pitchFamily="49" charset="-122"/>
                        </a:rPr>
                        <a:t>         </a:t>
                      </a:r>
                      <a:r>
                        <a:rPr kumimoji="0" lang="zh-CN" altLang="en-US" sz="1300" b="0" i="0" u="none" strike="noStrike" cap="none" normalizeH="0" baseline="0" smtClean="0">
                          <a:ln>
                            <a:noFill/>
                          </a:ln>
                          <a:solidFill>
                            <a:schemeClr val="tx1"/>
                          </a:solidFill>
                          <a:effectLst/>
                          <a:latin typeface="Arial" charset="0"/>
                          <a:ea typeface="宋体" pitchFamily="49" charset="-122"/>
                        </a:rPr>
                        <a:t>读</a:t>
                      </a:r>
                      <a:r>
                        <a:rPr kumimoji="0" lang="en-US" altLang="zh-CN" sz="1300" b="0" i="0" u="none" strike="noStrike" cap="none" normalizeH="0" baseline="0" smtClean="0">
                          <a:ln>
                            <a:noFill/>
                          </a:ln>
                          <a:solidFill>
                            <a:schemeClr val="tx1"/>
                          </a:solidFill>
                          <a:effectLst/>
                          <a:latin typeface="Arial" charset="0"/>
                          <a:ea typeface="宋体" pitchFamily="49" charset="-122"/>
                        </a:rPr>
                        <a:t>A=50</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smtClean="0">
                          <a:ln>
                            <a:noFill/>
                          </a:ln>
                          <a:solidFill>
                            <a:schemeClr val="tx1"/>
                          </a:solidFill>
                          <a:effectLst/>
                          <a:latin typeface="Arial" charset="0"/>
                          <a:ea typeface="宋体" pitchFamily="49" charset="-122"/>
                        </a:rPr>
                        <a:t>         Slock B</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smtClean="0">
                          <a:ln>
                            <a:noFill/>
                          </a:ln>
                          <a:solidFill>
                            <a:schemeClr val="tx1"/>
                          </a:solidFill>
                          <a:effectLst/>
                          <a:latin typeface="Arial" charset="0"/>
                          <a:ea typeface="宋体" pitchFamily="49" charset="-122"/>
                        </a:rPr>
                        <a:t>         </a:t>
                      </a:r>
                      <a:r>
                        <a:rPr kumimoji="0" lang="zh-CN" altLang="en-US" sz="1300" b="0" i="0" u="none" strike="noStrike" cap="none" normalizeH="0" baseline="0" smtClean="0">
                          <a:ln>
                            <a:noFill/>
                          </a:ln>
                          <a:solidFill>
                            <a:schemeClr val="tx1"/>
                          </a:solidFill>
                          <a:effectLst/>
                          <a:latin typeface="Arial" charset="0"/>
                          <a:ea typeface="宋体" pitchFamily="49" charset="-122"/>
                        </a:rPr>
                        <a:t>读</a:t>
                      </a:r>
                      <a:r>
                        <a:rPr kumimoji="0" lang="en-US" altLang="zh-CN" sz="1300" b="0" i="0" u="none" strike="noStrike" cap="none" normalizeH="0" baseline="0" smtClean="0">
                          <a:ln>
                            <a:noFill/>
                          </a:ln>
                          <a:solidFill>
                            <a:schemeClr val="tx1"/>
                          </a:solidFill>
                          <a:effectLst/>
                          <a:latin typeface="Arial" charset="0"/>
                          <a:ea typeface="宋体" pitchFamily="49" charset="-122"/>
                        </a:rPr>
                        <a:t>B=100</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smtClean="0">
                          <a:ln>
                            <a:noFill/>
                          </a:ln>
                          <a:solidFill>
                            <a:schemeClr val="tx1"/>
                          </a:solidFill>
                          <a:effectLst/>
                          <a:latin typeface="Arial" charset="0"/>
                          <a:ea typeface="宋体" pitchFamily="49" charset="-122"/>
                        </a:rPr>
                        <a:t>        </a:t>
                      </a:r>
                      <a:r>
                        <a:rPr kumimoji="0" lang="zh-CN" altLang="en-US" sz="1300" b="0" i="0" u="none" strike="noStrike" cap="none" normalizeH="0" baseline="0" smtClean="0">
                          <a:ln>
                            <a:noFill/>
                          </a:ln>
                          <a:solidFill>
                            <a:schemeClr val="tx1"/>
                          </a:solidFill>
                          <a:effectLst/>
                          <a:latin typeface="Arial" charset="0"/>
                          <a:ea typeface="宋体" pitchFamily="49" charset="-122"/>
                        </a:rPr>
                        <a:t>求和</a:t>
                      </a:r>
                      <a:r>
                        <a:rPr kumimoji="0" lang="en-US" altLang="zh-CN" sz="1300" b="0" i="0" u="none" strike="noStrike" cap="none" normalizeH="0" baseline="0" smtClean="0">
                          <a:ln>
                            <a:noFill/>
                          </a:ln>
                          <a:solidFill>
                            <a:schemeClr val="tx1"/>
                          </a:solidFill>
                          <a:effectLst/>
                          <a:latin typeface="Arial" charset="0"/>
                          <a:ea typeface="宋体" pitchFamily="49" charset="-122"/>
                        </a:rPr>
                        <a:t>=150</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smtClean="0">
                          <a:ln>
                            <a:noFill/>
                          </a:ln>
                          <a:solidFill>
                            <a:schemeClr val="tx1"/>
                          </a:solidFill>
                          <a:effectLst/>
                          <a:latin typeface="Arial" charset="0"/>
                          <a:ea typeface="宋体" pitchFamily="49" charset="-122"/>
                        </a:rPr>
                        <a:t> ②</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smtClean="0">
                          <a:ln>
                            <a:noFill/>
                          </a:ln>
                          <a:solidFill>
                            <a:schemeClr val="tx1"/>
                          </a:solidFill>
                          <a:effectLst/>
                          <a:latin typeface="Arial" charset="0"/>
                          <a:ea typeface="宋体" pitchFamily="49"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smtClean="0">
                          <a:ln>
                            <a:noFill/>
                          </a:ln>
                          <a:solidFill>
                            <a:schemeClr val="tx1"/>
                          </a:solidFill>
                          <a:effectLst/>
                          <a:latin typeface="Arial" charset="0"/>
                          <a:ea typeface="宋体" pitchFamily="49"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smtClean="0">
                          <a:ln>
                            <a:noFill/>
                          </a:ln>
                          <a:solidFill>
                            <a:schemeClr val="tx1"/>
                          </a:solidFill>
                          <a:effectLst/>
                          <a:latin typeface="Arial" charset="0"/>
                          <a:ea typeface="宋体" pitchFamily="49" charset="-122"/>
                        </a:rPr>
                        <a:t> ③   </a:t>
                      </a:r>
                      <a:r>
                        <a:rPr kumimoji="0" lang="zh-CN" altLang="en-US" sz="1300" b="0" i="0" u="none" strike="noStrike" cap="none" normalizeH="0" baseline="0" smtClean="0">
                          <a:ln>
                            <a:noFill/>
                          </a:ln>
                          <a:solidFill>
                            <a:schemeClr val="tx1"/>
                          </a:solidFill>
                          <a:effectLst/>
                          <a:latin typeface="Arial" charset="0"/>
                          <a:ea typeface="宋体" pitchFamily="49" charset="-122"/>
                        </a:rPr>
                        <a:t>读</a:t>
                      </a:r>
                      <a:r>
                        <a:rPr kumimoji="0" lang="en-US" altLang="zh-CN" sz="1300" b="0" i="0" u="none" strike="noStrike" cap="none" normalizeH="0" baseline="0" smtClean="0">
                          <a:ln>
                            <a:noFill/>
                          </a:ln>
                          <a:solidFill>
                            <a:schemeClr val="tx1"/>
                          </a:solidFill>
                          <a:effectLst/>
                          <a:latin typeface="Arial" charset="0"/>
                          <a:ea typeface="宋体" pitchFamily="49" charset="-122"/>
                        </a:rPr>
                        <a:t>A=50</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smtClean="0">
                          <a:ln>
                            <a:noFill/>
                          </a:ln>
                          <a:solidFill>
                            <a:schemeClr val="tx1"/>
                          </a:solidFill>
                          <a:effectLst/>
                          <a:latin typeface="Arial" charset="0"/>
                          <a:ea typeface="宋体" pitchFamily="49" charset="-122"/>
                        </a:rPr>
                        <a:t>        </a:t>
                      </a:r>
                      <a:r>
                        <a:rPr kumimoji="0" lang="zh-CN" altLang="en-US" sz="1300" b="0" i="0" u="none" strike="noStrike" cap="none" normalizeH="0" baseline="0" smtClean="0">
                          <a:ln>
                            <a:noFill/>
                          </a:ln>
                          <a:solidFill>
                            <a:schemeClr val="tx1"/>
                          </a:solidFill>
                          <a:effectLst/>
                          <a:latin typeface="Arial" charset="0"/>
                          <a:ea typeface="宋体" pitchFamily="49" charset="-122"/>
                        </a:rPr>
                        <a:t>读</a:t>
                      </a:r>
                      <a:r>
                        <a:rPr kumimoji="0" lang="en-US" altLang="zh-CN" sz="1300" b="0" i="0" u="none" strike="noStrike" cap="none" normalizeH="0" baseline="0" smtClean="0">
                          <a:ln>
                            <a:noFill/>
                          </a:ln>
                          <a:solidFill>
                            <a:schemeClr val="tx1"/>
                          </a:solidFill>
                          <a:effectLst/>
                          <a:latin typeface="Arial" charset="0"/>
                          <a:ea typeface="宋体" pitchFamily="49" charset="-122"/>
                        </a:rPr>
                        <a:t>B=100</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smtClean="0">
                          <a:ln>
                            <a:noFill/>
                          </a:ln>
                          <a:solidFill>
                            <a:schemeClr val="tx1"/>
                          </a:solidFill>
                          <a:effectLst/>
                          <a:latin typeface="Arial" charset="0"/>
                          <a:ea typeface="宋体" pitchFamily="49" charset="-122"/>
                        </a:rPr>
                        <a:t>        </a:t>
                      </a:r>
                      <a:r>
                        <a:rPr kumimoji="0" lang="zh-CN" altLang="en-US" sz="1300" b="0" i="0" u="none" strike="noStrike" cap="none" normalizeH="0" baseline="0" smtClean="0">
                          <a:ln>
                            <a:noFill/>
                          </a:ln>
                          <a:solidFill>
                            <a:schemeClr val="tx1"/>
                          </a:solidFill>
                          <a:effectLst/>
                          <a:latin typeface="Arial" charset="0"/>
                          <a:ea typeface="宋体" pitchFamily="49" charset="-122"/>
                        </a:rPr>
                        <a:t>求和</a:t>
                      </a:r>
                      <a:r>
                        <a:rPr kumimoji="0" lang="en-US" altLang="zh-CN" sz="1300" b="0" i="0" u="none" strike="noStrike" cap="none" normalizeH="0" baseline="0" smtClean="0">
                          <a:ln>
                            <a:noFill/>
                          </a:ln>
                          <a:solidFill>
                            <a:schemeClr val="tx1"/>
                          </a:solidFill>
                          <a:effectLst/>
                          <a:latin typeface="Arial" charset="0"/>
                          <a:ea typeface="宋体" pitchFamily="49" charset="-122"/>
                        </a:rPr>
                        <a:t>=150</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smtClean="0">
                          <a:ln>
                            <a:noFill/>
                          </a:ln>
                          <a:solidFill>
                            <a:schemeClr val="tx1"/>
                          </a:solidFill>
                          <a:effectLst/>
                          <a:latin typeface="Arial" charset="0"/>
                          <a:ea typeface="宋体" pitchFamily="49" charset="-122"/>
                        </a:rPr>
                        <a:t>        Commit</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smtClean="0">
                          <a:ln>
                            <a:noFill/>
                          </a:ln>
                          <a:solidFill>
                            <a:schemeClr val="tx1"/>
                          </a:solidFill>
                          <a:effectLst/>
                          <a:latin typeface="Arial" charset="0"/>
                          <a:ea typeface="宋体" pitchFamily="49" charset="-122"/>
                        </a:rPr>
                        <a:t>        Unlock A</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smtClean="0">
                          <a:ln>
                            <a:noFill/>
                          </a:ln>
                          <a:solidFill>
                            <a:schemeClr val="tx1"/>
                          </a:solidFill>
                          <a:effectLst/>
                          <a:latin typeface="Arial" charset="0"/>
                          <a:ea typeface="宋体" pitchFamily="49" charset="-122"/>
                        </a:rPr>
                        <a:t>        Unlock B</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smtClean="0">
                          <a:ln>
                            <a:noFill/>
                          </a:ln>
                          <a:solidFill>
                            <a:schemeClr val="tx1"/>
                          </a:solidFill>
                          <a:effectLst/>
                          <a:latin typeface="Arial" charset="0"/>
                          <a:ea typeface="宋体" pitchFamily="49" charset="-122"/>
                        </a:rPr>
                        <a:t> ④  </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smtClean="0">
                          <a:ln>
                            <a:noFill/>
                          </a:ln>
                          <a:solidFill>
                            <a:schemeClr val="tx1"/>
                          </a:solidFill>
                          <a:effectLst/>
                          <a:latin typeface="Arial" charset="0"/>
                          <a:ea typeface="宋体" pitchFamily="49"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smtClean="0">
                          <a:ln>
                            <a:noFill/>
                          </a:ln>
                          <a:solidFill>
                            <a:schemeClr val="tx1"/>
                          </a:solidFill>
                          <a:effectLst/>
                          <a:latin typeface="Arial" charset="0"/>
                          <a:ea typeface="宋体" pitchFamily="49"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smtClean="0">
                          <a:ln>
                            <a:noFill/>
                          </a:ln>
                          <a:solidFill>
                            <a:schemeClr val="tx1"/>
                          </a:solidFill>
                          <a:effectLst/>
                          <a:latin typeface="Arial" charset="0"/>
                          <a:ea typeface="宋体" pitchFamily="49" charset="-122"/>
                        </a:rPr>
                        <a:t> ⑤</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smtClean="0">
                          <a:ln>
                            <a:noFill/>
                          </a:ln>
                          <a:solidFill>
                            <a:schemeClr val="tx1"/>
                          </a:solidFill>
                          <a:effectLst/>
                          <a:latin typeface="Arial" charset="0"/>
                          <a:ea typeface="宋体" pitchFamily="49" charset="-122"/>
                        </a:rPr>
                        <a:t>  </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49" charset="-122"/>
                        </a:rPr>
                        <a:t> </a:t>
                      </a:r>
                      <a:endParaRPr kumimoji="0" lang="en-US" altLang="zh-CN" sz="1100" b="0" i="0" u="none" strike="noStrike" cap="none" normalizeH="0" baseline="0" smtClean="0">
                        <a:ln>
                          <a:noFill/>
                        </a:ln>
                        <a:solidFill>
                          <a:schemeClr val="tx1"/>
                        </a:solidFill>
                        <a:effectLst/>
                        <a:latin typeface="Arial" charset="0"/>
                        <a:ea typeface="宋体" pitchFamily="49" charset="-122"/>
                      </a:endParaRP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smtClean="0">
                          <a:ln>
                            <a:noFill/>
                          </a:ln>
                          <a:solidFill>
                            <a:schemeClr val="tx1"/>
                          </a:solidFill>
                          <a:effectLst/>
                          <a:latin typeface="Arial" charset="0"/>
                          <a:ea typeface="宋体" pitchFamily="49"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smtClean="0">
                          <a:ln>
                            <a:noFill/>
                          </a:ln>
                          <a:solidFill>
                            <a:schemeClr val="tx1"/>
                          </a:solidFill>
                          <a:effectLst/>
                          <a:latin typeface="Arial" charset="0"/>
                          <a:ea typeface="宋体" pitchFamily="49"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smtClean="0">
                          <a:ln>
                            <a:noFill/>
                          </a:ln>
                          <a:solidFill>
                            <a:schemeClr val="tx1"/>
                          </a:solidFill>
                          <a:effectLst/>
                          <a:latin typeface="Arial" charset="0"/>
                          <a:ea typeface="宋体" pitchFamily="49"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smtClean="0">
                          <a:ln>
                            <a:noFill/>
                          </a:ln>
                          <a:solidFill>
                            <a:schemeClr val="tx1"/>
                          </a:solidFill>
                          <a:effectLst/>
                          <a:latin typeface="Arial" charset="0"/>
                          <a:ea typeface="宋体" pitchFamily="49"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smtClean="0">
                          <a:ln>
                            <a:noFill/>
                          </a:ln>
                          <a:solidFill>
                            <a:schemeClr val="tx1"/>
                          </a:solidFill>
                          <a:effectLst/>
                          <a:latin typeface="Arial" charset="0"/>
                          <a:ea typeface="宋体" pitchFamily="49" charset="-122"/>
                        </a:rPr>
                        <a:t>Xlock B</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300" b="0" i="0" u="none" strike="noStrike" cap="none" normalizeH="0" baseline="0" smtClean="0">
                          <a:ln>
                            <a:noFill/>
                          </a:ln>
                          <a:solidFill>
                            <a:schemeClr val="tx1"/>
                          </a:solidFill>
                          <a:effectLst/>
                          <a:latin typeface="Arial" charset="0"/>
                          <a:ea typeface="宋体" pitchFamily="49"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300" b="0" i="0" u="none" strike="noStrike" cap="none" normalizeH="0" baseline="0" smtClean="0">
                          <a:ln>
                            <a:noFill/>
                          </a:ln>
                          <a:solidFill>
                            <a:schemeClr val="tx1"/>
                          </a:solidFill>
                          <a:effectLst/>
                          <a:latin typeface="Arial" charset="0"/>
                          <a:ea typeface="宋体" pitchFamily="49"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300" b="0" i="0" u="none" strike="noStrike" cap="none" normalizeH="0" baseline="0" smtClean="0">
                          <a:ln>
                            <a:noFill/>
                          </a:ln>
                          <a:solidFill>
                            <a:schemeClr val="tx1"/>
                          </a:solidFill>
                          <a:effectLst/>
                          <a:latin typeface="Arial" charset="0"/>
                          <a:ea typeface="宋体" pitchFamily="49" charset="-122"/>
                        </a:rPr>
                        <a:t>等待  </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300" b="0" i="0" u="none" strike="noStrike" cap="none" normalizeH="0" baseline="0" smtClean="0">
                          <a:ln>
                            <a:noFill/>
                          </a:ln>
                          <a:solidFill>
                            <a:schemeClr val="tx1"/>
                          </a:solidFill>
                          <a:effectLst/>
                          <a:latin typeface="Arial" charset="0"/>
                          <a:ea typeface="宋体" pitchFamily="49"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300" b="0" i="0" u="none" strike="noStrike" cap="none" normalizeH="0" baseline="0" smtClean="0">
                          <a:ln>
                            <a:noFill/>
                          </a:ln>
                          <a:solidFill>
                            <a:schemeClr val="tx1"/>
                          </a:solidFill>
                          <a:effectLst/>
                          <a:latin typeface="Arial" charset="0"/>
                          <a:ea typeface="宋体" pitchFamily="49"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300" b="0" i="0" u="none" strike="noStrike" cap="none" normalizeH="0" baseline="0" smtClean="0">
                          <a:ln>
                            <a:noFill/>
                          </a:ln>
                          <a:solidFill>
                            <a:schemeClr val="tx1"/>
                          </a:solidFill>
                          <a:effectLst/>
                          <a:latin typeface="Arial" charset="0"/>
                          <a:ea typeface="宋体" pitchFamily="49"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300" b="0" i="0" u="none" strike="noStrike" cap="none" normalizeH="0" baseline="0" smtClean="0">
                          <a:ln>
                            <a:noFill/>
                          </a:ln>
                          <a:solidFill>
                            <a:schemeClr val="tx1"/>
                          </a:solidFill>
                          <a:effectLst/>
                          <a:latin typeface="Arial" charset="0"/>
                          <a:ea typeface="宋体" pitchFamily="49"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300" b="0" i="0" u="none" strike="noStrike" cap="none" normalizeH="0" baseline="0" smtClean="0">
                          <a:ln>
                            <a:noFill/>
                          </a:ln>
                          <a:solidFill>
                            <a:schemeClr val="tx1"/>
                          </a:solidFill>
                          <a:effectLst/>
                          <a:latin typeface="Arial" charset="0"/>
                          <a:ea typeface="宋体" pitchFamily="49"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300" b="0" i="0" u="none" strike="noStrike" cap="none" normalizeH="0" baseline="0" smtClean="0">
                          <a:ln>
                            <a:noFill/>
                          </a:ln>
                          <a:solidFill>
                            <a:schemeClr val="tx1"/>
                          </a:solidFill>
                          <a:effectLst/>
                          <a:latin typeface="Arial" charset="0"/>
                          <a:ea typeface="宋体" pitchFamily="49" charset="-122"/>
                        </a:rPr>
                        <a:t>获得</a:t>
                      </a:r>
                      <a:r>
                        <a:rPr kumimoji="0" lang="en-US" altLang="zh-CN" sz="1300" b="0" i="0" u="none" strike="noStrike" cap="none" normalizeH="0" baseline="0" smtClean="0">
                          <a:ln>
                            <a:noFill/>
                          </a:ln>
                          <a:solidFill>
                            <a:schemeClr val="tx1"/>
                          </a:solidFill>
                          <a:effectLst/>
                          <a:latin typeface="Arial" charset="0"/>
                          <a:ea typeface="宋体" pitchFamily="49" charset="-122"/>
                        </a:rPr>
                        <a:t>Xlock B</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300" b="0" i="0" u="none" strike="noStrike" cap="none" normalizeH="0" baseline="0" smtClean="0">
                          <a:ln>
                            <a:noFill/>
                          </a:ln>
                          <a:solidFill>
                            <a:schemeClr val="tx1"/>
                          </a:solidFill>
                          <a:effectLst/>
                          <a:latin typeface="Arial" charset="0"/>
                          <a:ea typeface="宋体" pitchFamily="49" charset="-122"/>
                        </a:rPr>
                        <a:t>读</a:t>
                      </a:r>
                      <a:r>
                        <a:rPr kumimoji="0" lang="en-US" altLang="zh-CN" sz="1300" b="0" i="0" u="none" strike="noStrike" cap="none" normalizeH="0" baseline="0" smtClean="0">
                          <a:ln>
                            <a:noFill/>
                          </a:ln>
                          <a:solidFill>
                            <a:schemeClr val="tx1"/>
                          </a:solidFill>
                          <a:effectLst/>
                          <a:latin typeface="Arial" charset="0"/>
                          <a:ea typeface="宋体" pitchFamily="49" charset="-122"/>
                        </a:rPr>
                        <a:t>B=100</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smtClean="0">
                          <a:ln>
                            <a:noFill/>
                          </a:ln>
                          <a:solidFill>
                            <a:schemeClr val="tx1"/>
                          </a:solidFill>
                          <a:effectLst/>
                          <a:latin typeface="Arial" charset="0"/>
                          <a:ea typeface="宋体" pitchFamily="49" charset="-122"/>
                        </a:rPr>
                        <a:t>B←B*2</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300" b="0" i="0" u="none" strike="noStrike" cap="none" normalizeH="0" baseline="0" smtClean="0">
                          <a:ln>
                            <a:noFill/>
                          </a:ln>
                          <a:solidFill>
                            <a:schemeClr val="tx1"/>
                          </a:solidFill>
                          <a:effectLst/>
                          <a:latin typeface="Arial" charset="0"/>
                          <a:ea typeface="宋体" pitchFamily="49" charset="-122"/>
                        </a:rPr>
                        <a:t>写回</a:t>
                      </a:r>
                      <a:r>
                        <a:rPr kumimoji="0" lang="en-US" altLang="zh-CN" sz="1300" b="0" i="0" u="none" strike="noStrike" cap="none" normalizeH="0" baseline="0" smtClean="0">
                          <a:ln>
                            <a:noFill/>
                          </a:ln>
                          <a:solidFill>
                            <a:schemeClr val="tx1"/>
                          </a:solidFill>
                          <a:effectLst/>
                          <a:latin typeface="Arial" charset="0"/>
                          <a:ea typeface="宋体" pitchFamily="49" charset="-122"/>
                        </a:rPr>
                        <a:t>B=200</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smtClean="0">
                          <a:ln>
                            <a:noFill/>
                          </a:ln>
                          <a:solidFill>
                            <a:schemeClr val="tx1"/>
                          </a:solidFill>
                          <a:effectLst/>
                          <a:latin typeface="Arial" charset="0"/>
                          <a:ea typeface="宋体" pitchFamily="49" charset="-122"/>
                        </a:rPr>
                        <a:t>Commit</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smtClean="0">
                          <a:ln>
                            <a:noFill/>
                          </a:ln>
                          <a:solidFill>
                            <a:schemeClr val="tx1"/>
                          </a:solidFill>
                          <a:effectLst/>
                          <a:latin typeface="Arial" charset="0"/>
                          <a:ea typeface="宋体" pitchFamily="49" charset="-122"/>
                        </a:rPr>
                        <a:t>Unlock B</a:t>
                      </a:r>
                      <a:r>
                        <a:rPr kumimoji="0" lang="en-US" altLang="zh-CN" sz="1500" b="0" i="0" u="none" strike="noStrike" cap="none" normalizeH="0" baseline="0" smtClean="0">
                          <a:ln>
                            <a:noFill/>
                          </a:ln>
                          <a:solidFill>
                            <a:schemeClr val="tx1"/>
                          </a:solidFill>
                          <a:effectLst/>
                          <a:latin typeface="Arial" charset="0"/>
                          <a:ea typeface="宋体" pitchFamily="49" charset="-122"/>
                        </a:rPr>
                        <a:t> </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7902" name="Rectangle 14"/>
          <p:cNvSpPr>
            <a:spLocks noChangeArrowheads="1"/>
          </p:cNvSpPr>
          <p:nvPr/>
        </p:nvSpPr>
        <p:spPr bwMode="auto">
          <a:xfrm>
            <a:off x="5638800" y="3124200"/>
            <a:ext cx="259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zh-CN" altLang="en-US" sz="2400" b="1">
                <a:latin typeface="Times New Roman" pitchFamily="18" charset="0"/>
              </a:rPr>
              <a:t>可重复读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23850" y="333375"/>
            <a:ext cx="8229600" cy="1139825"/>
          </a:xfrm>
        </p:spPr>
        <p:txBody>
          <a:bodyPr/>
          <a:lstStyle/>
          <a:p>
            <a:pPr eaLnBrk="1" hangingPunct="1"/>
            <a:r>
              <a:rPr lang="en-US" altLang="zh-CN" dirty="0" smtClean="0"/>
              <a:t>3</a:t>
            </a:r>
            <a:r>
              <a:rPr lang="zh-CN" altLang="en-US" dirty="0" smtClean="0"/>
              <a:t>级加锁协议</a:t>
            </a:r>
            <a:endParaRPr lang="zh-CN" altLang="en-US" dirty="0" smtClean="0"/>
          </a:p>
        </p:txBody>
      </p:sp>
      <p:graphicFrame>
        <p:nvGraphicFramePr>
          <p:cNvPr id="1863683" name="Group 3"/>
          <p:cNvGraphicFramePr>
            <a:graphicFrameLocks noGrp="1"/>
          </p:cNvGraphicFramePr>
          <p:nvPr/>
        </p:nvGraphicFramePr>
        <p:xfrm>
          <a:off x="1600200" y="1676400"/>
          <a:ext cx="3429000" cy="4664664"/>
        </p:xfrm>
        <a:graphic>
          <a:graphicData uri="http://schemas.openxmlformats.org/drawingml/2006/table">
            <a:tbl>
              <a:tblPr/>
              <a:tblGrid>
                <a:gridCol w="1752600"/>
                <a:gridCol w="1676400"/>
              </a:tblGrid>
              <a:tr h="39833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49" charset="-122"/>
                        </a:rPr>
                        <a:t>T</a:t>
                      </a:r>
                      <a:r>
                        <a:rPr kumimoji="0" lang="en-US" altLang="zh-CN" sz="2000" b="0" i="0" u="none" strike="noStrike" cap="none" normalizeH="0" baseline="-25000" smtClean="0">
                          <a:ln>
                            <a:noFill/>
                          </a:ln>
                          <a:solidFill>
                            <a:schemeClr val="tx1"/>
                          </a:solidFill>
                          <a:effectLst/>
                          <a:latin typeface="Arial" charset="0"/>
                          <a:ea typeface="宋体" pitchFamily="49" charset="-122"/>
                        </a:rPr>
                        <a:t>1</a:t>
                      </a:r>
                    </a:p>
                  </a:txBody>
                  <a:tcPr marL="90000" marR="90000" marT="46788" marB="467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49" charset="-122"/>
                        </a:rPr>
                        <a:t>T</a:t>
                      </a:r>
                      <a:r>
                        <a:rPr kumimoji="0" lang="en-US" altLang="zh-CN" sz="2000" b="0" i="0" u="none" strike="noStrike" cap="none" normalizeH="0" baseline="-25000" smtClean="0">
                          <a:ln>
                            <a:noFill/>
                          </a:ln>
                          <a:solidFill>
                            <a:schemeClr val="tx1"/>
                          </a:solidFill>
                          <a:effectLst/>
                          <a:latin typeface="Arial" charset="0"/>
                          <a:ea typeface="宋体" pitchFamily="49" charset="-122"/>
                        </a:rPr>
                        <a:t>2</a:t>
                      </a:r>
                    </a:p>
                  </a:txBody>
                  <a:tcPr marL="90000" marR="90000" marT="46788" marB="467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5739">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500" b="0" i="0" u="none" strike="noStrike" cap="none" normalizeH="0" baseline="0" smtClean="0">
                          <a:ln>
                            <a:noFill/>
                          </a:ln>
                          <a:solidFill>
                            <a:schemeClr val="tx1"/>
                          </a:solidFill>
                          <a:effectLst/>
                          <a:latin typeface="Arial" charset="0"/>
                          <a:ea typeface="宋体" pitchFamily="49" charset="-122"/>
                        </a:rPr>
                        <a:t>①</a:t>
                      </a:r>
                      <a:r>
                        <a:rPr kumimoji="0" lang="en-US" altLang="zh-CN" sz="1700" b="0" i="0" u="none" strike="noStrike" cap="none" normalizeH="0" baseline="0" smtClean="0">
                          <a:ln>
                            <a:noFill/>
                          </a:ln>
                          <a:solidFill>
                            <a:schemeClr val="tx1"/>
                          </a:solidFill>
                          <a:effectLst/>
                          <a:latin typeface="Arial" charset="0"/>
                          <a:ea typeface="宋体" pitchFamily="49" charset="-122"/>
                        </a:rPr>
                        <a:t> </a:t>
                      </a:r>
                      <a:r>
                        <a:rPr kumimoji="0" lang="en-US" altLang="zh-CN" sz="1500" b="0" i="0" u="none" strike="noStrike" cap="none" normalizeH="0" baseline="0" smtClean="0">
                          <a:ln>
                            <a:noFill/>
                          </a:ln>
                          <a:solidFill>
                            <a:schemeClr val="tx1"/>
                          </a:solidFill>
                          <a:effectLst/>
                          <a:latin typeface="Arial" charset="0"/>
                          <a:ea typeface="宋体" pitchFamily="49" charset="-122"/>
                        </a:rPr>
                        <a:t>Xlock C</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500" b="0" i="0" u="none" strike="noStrike" cap="none" normalizeH="0" baseline="0" smtClean="0">
                          <a:ln>
                            <a:noFill/>
                          </a:ln>
                          <a:solidFill>
                            <a:schemeClr val="tx1"/>
                          </a:solidFill>
                          <a:effectLst/>
                          <a:latin typeface="Arial" charset="0"/>
                          <a:ea typeface="宋体" pitchFamily="49" charset="-122"/>
                        </a:rPr>
                        <a:t>     </a:t>
                      </a:r>
                      <a:r>
                        <a:rPr kumimoji="0" lang="zh-CN" altLang="en-US" sz="1500" b="0" i="0" u="none" strike="noStrike" cap="none" normalizeH="0" baseline="0" smtClean="0">
                          <a:ln>
                            <a:noFill/>
                          </a:ln>
                          <a:solidFill>
                            <a:schemeClr val="tx1"/>
                          </a:solidFill>
                          <a:effectLst/>
                          <a:latin typeface="Arial" charset="0"/>
                          <a:ea typeface="宋体" pitchFamily="49" charset="-122"/>
                        </a:rPr>
                        <a:t>读</a:t>
                      </a:r>
                      <a:r>
                        <a:rPr kumimoji="0" lang="en-US" altLang="zh-CN" sz="1500" b="0" i="0" u="none" strike="noStrike" cap="none" normalizeH="0" baseline="0" smtClean="0">
                          <a:ln>
                            <a:noFill/>
                          </a:ln>
                          <a:solidFill>
                            <a:schemeClr val="tx1"/>
                          </a:solidFill>
                          <a:effectLst/>
                          <a:latin typeface="Arial" charset="0"/>
                          <a:ea typeface="宋体" pitchFamily="49" charset="-122"/>
                        </a:rPr>
                        <a:t>C= 100</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500" b="0" i="0" u="none" strike="noStrike" cap="none" normalizeH="0" baseline="0" smtClean="0">
                          <a:ln>
                            <a:noFill/>
                          </a:ln>
                          <a:solidFill>
                            <a:schemeClr val="tx1"/>
                          </a:solidFill>
                          <a:effectLst/>
                          <a:latin typeface="Arial" charset="0"/>
                          <a:ea typeface="宋体" pitchFamily="49" charset="-122"/>
                        </a:rPr>
                        <a:t>     C←C*2</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500" b="0" i="0" u="none" strike="noStrike" cap="none" normalizeH="0" baseline="0" smtClean="0">
                          <a:ln>
                            <a:noFill/>
                          </a:ln>
                          <a:solidFill>
                            <a:schemeClr val="tx1"/>
                          </a:solidFill>
                          <a:effectLst/>
                          <a:latin typeface="Arial" charset="0"/>
                          <a:ea typeface="宋体" pitchFamily="49" charset="-122"/>
                        </a:rPr>
                        <a:t>     </a:t>
                      </a:r>
                      <a:r>
                        <a:rPr kumimoji="0" lang="zh-CN" altLang="en-US" sz="1500" b="0" i="0" u="none" strike="noStrike" cap="none" normalizeH="0" baseline="0" smtClean="0">
                          <a:ln>
                            <a:noFill/>
                          </a:ln>
                          <a:solidFill>
                            <a:schemeClr val="tx1"/>
                          </a:solidFill>
                          <a:effectLst/>
                          <a:latin typeface="Arial" charset="0"/>
                          <a:ea typeface="宋体" pitchFamily="49" charset="-122"/>
                        </a:rPr>
                        <a:t>写回</a:t>
                      </a:r>
                      <a:r>
                        <a:rPr kumimoji="0" lang="en-US" altLang="zh-CN" sz="1500" b="0" i="0" u="none" strike="noStrike" cap="none" normalizeH="0" baseline="0" smtClean="0">
                          <a:ln>
                            <a:noFill/>
                          </a:ln>
                          <a:solidFill>
                            <a:schemeClr val="tx1"/>
                          </a:solidFill>
                          <a:effectLst/>
                          <a:latin typeface="Arial" charset="0"/>
                          <a:ea typeface="宋体" pitchFamily="49" charset="-122"/>
                        </a:rPr>
                        <a:t>C=200</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500" b="0" i="0" u="none" strike="noStrike" cap="none" normalizeH="0" baseline="0" smtClean="0">
                          <a:ln>
                            <a:noFill/>
                          </a:ln>
                          <a:solidFill>
                            <a:schemeClr val="tx1"/>
                          </a:solidFill>
                          <a:effectLst/>
                          <a:latin typeface="Arial" charset="0"/>
                          <a:ea typeface="宋体" pitchFamily="49" charset="-122"/>
                        </a:rPr>
                        <a:t>②</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500" b="0" i="0" u="none" strike="noStrike" cap="none" normalizeH="0" baseline="0" smtClean="0">
                          <a:ln>
                            <a:noFill/>
                          </a:ln>
                          <a:solidFill>
                            <a:schemeClr val="tx1"/>
                          </a:solidFill>
                          <a:effectLst/>
                          <a:latin typeface="Arial" charset="0"/>
                          <a:ea typeface="宋体" pitchFamily="49"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1500" b="0" i="0" u="none" strike="noStrike" cap="none" normalizeH="0" baseline="0" smtClean="0">
                        <a:ln>
                          <a:noFill/>
                        </a:ln>
                        <a:solidFill>
                          <a:schemeClr val="tx1"/>
                        </a:solidFill>
                        <a:effectLst/>
                        <a:latin typeface="Arial" charset="0"/>
                        <a:ea typeface="宋体" pitchFamily="49" charset="-122"/>
                      </a:endParaRP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49" charset="-122"/>
                        </a:rPr>
                        <a:t>③</a:t>
                      </a:r>
                      <a:r>
                        <a:rPr kumimoji="0" lang="en-US" altLang="zh-CN" sz="1500" b="0" i="0" u="none" strike="noStrike" cap="none" normalizeH="0" baseline="0" smtClean="0">
                          <a:ln>
                            <a:noFill/>
                          </a:ln>
                          <a:solidFill>
                            <a:schemeClr val="tx1"/>
                          </a:solidFill>
                          <a:effectLst/>
                          <a:latin typeface="Arial" charset="0"/>
                          <a:ea typeface="宋体" pitchFamily="49" charset="-122"/>
                        </a:rPr>
                        <a:t> ROLLBACK</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500" b="0" i="0" u="none" strike="noStrike" cap="none" normalizeH="0" baseline="0" smtClean="0">
                          <a:ln>
                            <a:noFill/>
                          </a:ln>
                          <a:solidFill>
                            <a:schemeClr val="tx1"/>
                          </a:solidFill>
                          <a:effectLst/>
                          <a:latin typeface="Arial" charset="0"/>
                          <a:ea typeface="宋体" pitchFamily="49" charset="-122"/>
                        </a:rPr>
                        <a:t>    (C</a:t>
                      </a:r>
                      <a:r>
                        <a:rPr kumimoji="0" lang="zh-CN" altLang="en-US" sz="1500" b="0" i="0" u="none" strike="noStrike" cap="none" normalizeH="0" baseline="0" smtClean="0">
                          <a:ln>
                            <a:noFill/>
                          </a:ln>
                          <a:solidFill>
                            <a:schemeClr val="tx1"/>
                          </a:solidFill>
                          <a:effectLst/>
                          <a:latin typeface="Arial" charset="0"/>
                          <a:ea typeface="宋体" pitchFamily="49" charset="-122"/>
                        </a:rPr>
                        <a:t>恢复为</a:t>
                      </a:r>
                      <a:r>
                        <a:rPr kumimoji="0" lang="en-US" altLang="zh-CN" sz="1500" b="0" i="0" u="none" strike="noStrike" cap="none" normalizeH="0" baseline="0" smtClean="0">
                          <a:ln>
                            <a:noFill/>
                          </a:ln>
                          <a:solidFill>
                            <a:schemeClr val="tx1"/>
                          </a:solidFill>
                          <a:effectLst/>
                          <a:latin typeface="Arial" charset="0"/>
                          <a:ea typeface="宋体" pitchFamily="49" charset="-122"/>
                        </a:rPr>
                        <a:t>100)</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500" b="0" i="0" u="none" strike="noStrike" cap="none" normalizeH="0" baseline="0" smtClean="0">
                          <a:ln>
                            <a:noFill/>
                          </a:ln>
                          <a:solidFill>
                            <a:schemeClr val="tx1"/>
                          </a:solidFill>
                          <a:effectLst/>
                          <a:latin typeface="Arial" charset="0"/>
                          <a:ea typeface="宋体" pitchFamily="49" charset="-122"/>
                        </a:rPr>
                        <a:t>    Unlock C</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500" b="0" i="0" u="none" strike="noStrike" cap="none" normalizeH="0" baseline="0" smtClean="0">
                          <a:ln>
                            <a:noFill/>
                          </a:ln>
                          <a:solidFill>
                            <a:schemeClr val="tx1"/>
                          </a:solidFill>
                          <a:effectLst/>
                          <a:latin typeface="Arial" charset="0"/>
                          <a:ea typeface="宋体" pitchFamily="49" charset="-122"/>
                        </a:rPr>
                        <a:t>④</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500" b="0" i="0" u="none" strike="noStrike" cap="none" normalizeH="0" baseline="0" smtClean="0">
                          <a:ln>
                            <a:noFill/>
                          </a:ln>
                          <a:solidFill>
                            <a:schemeClr val="tx1"/>
                          </a:solidFill>
                          <a:effectLst/>
                          <a:latin typeface="Arial" charset="0"/>
                          <a:ea typeface="宋体" pitchFamily="49"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500" b="0" i="0" u="none" strike="noStrike" cap="none" normalizeH="0" baseline="0" smtClean="0">
                          <a:ln>
                            <a:noFill/>
                          </a:ln>
                          <a:solidFill>
                            <a:schemeClr val="tx1"/>
                          </a:solidFill>
                          <a:effectLst/>
                          <a:latin typeface="Arial" charset="0"/>
                          <a:ea typeface="宋体" pitchFamily="49" charset="-122"/>
                        </a:rPr>
                        <a:t>⑤</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500" b="0" i="0" u="none" strike="noStrike" cap="none" normalizeH="0" baseline="0" smtClean="0">
                          <a:ln>
                            <a:noFill/>
                          </a:ln>
                          <a:solidFill>
                            <a:schemeClr val="tx1"/>
                          </a:solidFill>
                          <a:effectLst/>
                          <a:latin typeface="Arial" charset="0"/>
                          <a:ea typeface="宋体" pitchFamily="49"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49" charset="-122"/>
                        </a:rPr>
                        <a:t> </a:t>
                      </a:r>
                    </a:p>
                  </a:txBody>
                  <a:tcPr marL="90000" marR="90000" marT="46788" marB="467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1300" b="0" i="0" u="none" strike="noStrike" cap="none" normalizeH="0" baseline="0" smtClean="0">
                        <a:ln>
                          <a:noFill/>
                        </a:ln>
                        <a:solidFill>
                          <a:schemeClr val="tx1"/>
                        </a:solidFill>
                        <a:effectLst/>
                        <a:latin typeface="Arial" charset="0"/>
                        <a:ea typeface="宋体" pitchFamily="49" charset="-122"/>
                      </a:endParaRP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smtClean="0">
                          <a:ln>
                            <a:noFill/>
                          </a:ln>
                          <a:solidFill>
                            <a:schemeClr val="tx1"/>
                          </a:solidFill>
                          <a:effectLst/>
                          <a:latin typeface="Arial" charset="0"/>
                          <a:ea typeface="宋体" pitchFamily="49"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smtClean="0">
                          <a:ln>
                            <a:noFill/>
                          </a:ln>
                          <a:solidFill>
                            <a:schemeClr val="tx1"/>
                          </a:solidFill>
                          <a:effectLst/>
                          <a:latin typeface="Arial" charset="0"/>
                          <a:ea typeface="宋体" pitchFamily="49"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smtClean="0">
                          <a:ln>
                            <a:noFill/>
                          </a:ln>
                          <a:solidFill>
                            <a:schemeClr val="tx1"/>
                          </a:solidFill>
                          <a:effectLst/>
                          <a:latin typeface="Arial" charset="0"/>
                          <a:ea typeface="宋体" pitchFamily="49"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smtClean="0">
                          <a:ln>
                            <a:noFill/>
                          </a:ln>
                          <a:solidFill>
                            <a:schemeClr val="tx1"/>
                          </a:solidFill>
                          <a:effectLst/>
                          <a:latin typeface="Arial" charset="0"/>
                          <a:ea typeface="宋体" pitchFamily="49"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500" b="0" i="0" u="none" strike="noStrike" cap="none" normalizeH="0" baseline="0" smtClean="0">
                          <a:ln>
                            <a:noFill/>
                          </a:ln>
                          <a:solidFill>
                            <a:schemeClr val="tx1"/>
                          </a:solidFill>
                          <a:effectLst/>
                          <a:latin typeface="Arial" charset="0"/>
                          <a:ea typeface="宋体" pitchFamily="49"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500" b="0" i="0" u="none" strike="noStrike" cap="none" normalizeH="0" baseline="0" smtClean="0">
                          <a:ln>
                            <a:noFill/>
                          </a:ln>
                          <a:solidFill>
                            <a:schemeClr val="tx1"/>
                          </a:solidFill>
                          <a:effectLst/>
                          <a:latin typeface="Arial" charset="0"/>
                          <a:ea typeface="宋体" pitchFamily="49" charset="-122"/>
                        </a:rPr>
                        <a:t>Slock C</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500" b="0" i="0" u="none" strike="noStrike" cap="none" normalizeH="0" baseline="0" smtClean="0">
                          <a:ln>
                            <a:noFill/>
                          </a:ln>
                          <a:solidFill>
                            <a:schemeClr val="tx1"/>
                          </a:solidFill>
                          <a:effectLst/>
                          <a:latin typeface="Arial" charset="0"/>
                          <a:ea typeface="宋体" pitchFamily="49"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500" b="0" i="0" u="none" strike="noStrike" cap="none" normalizeH="0" baseline="0" smtClean="0">
                          <a:ln>
                            <a:noFill/>
                          </a:ln>
                          <a:solidFill>
                            <a:schemeClr val="tx1"/>
                          </a:solidFill>
                          <a:effectLst/>
                          <a:latin typeface="Arial" charset="0"/>
                          <a:ea typeface="宋体" pitchFamily="49"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500" b="0" i="0" u="none" strike="noStrike" cap="none" normalizeH="0" baseline="0" smtClean="0">
                          <a:ln>
                            <a:noFill/>
                          </a:ln>
                          <a:solidFill>
                            <a:schemeClr val="tx1"/>
                          </a:solidFill>
                          <a:effectLst/>
                          <a:latin typeface="Arial" charset="0"/>
                          <a:ea typeface="宋体" pitchFamily="49"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500" b="0" i="0" u="none" strike="noStrike" cap="none" normalizeH="0" baseline="0" smtClean="0">
                          <a:ln>
                            <a:noFill/>
                          </a:ln>
                          <a:solidFill>
                            <a:schemeClr val="tx1"/>
                          </a:solidFill>
                          <a:effectLst/>
                          <a:latin typeface="Arial" charset="0"/>
                          <a:ea typeface="宋体" pitchFamily="49"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500" b="0" i="0" u="none" strike="noStrike" cap="none" normalizeH="0" baseline="0" smtClean="0">
                          <a:ln>
                            <a:noFill/>
                          </a:ln>
                          <a:solidFill>
                            <a:schemeClr val="tx1"/>
                          </a:solidFill>
                          <a:effectLst/>
                          <a:latin typeface="Arial" charset="0"/>
                          <a:ea typeface="宋体" pitchFamily="49" charset="-122"/>
                        </a:rPr>
                        <a:t>获得</a:t>
                      </a:r>
                      <a:r>
                        <a:rPr kumimoji="0" lang="en-US" altLang="zh-CN" sz="1500" b="0" i="0" u="none" strike="noStrike" cap="none" normalizeH="0" baseline="0" smtClean="0">
                          <a:ln>
                            <a:noFill/>
                          </a:ln>
                          <a:solidFill>
                            <a:schemeClr val="tx1"/>
                          </a:solidFill>
                          <a:effectLst/>
                          <a:latin typeface="Arial" charset="0"/>
                          <a:ea typeface="宋体" pitchFamily="49" charset="-122"/>
                        </a:rPr>
                        <a:t>Slock C</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500" b="0" i="0" u="none" strike="noStrike" cap="none" normalizeH="0" baseline="0" smtClean="0">
                          <a:ln>
                            <a:noFill/>
                          </a:ln>
                          <a:solidFill>
                            <a:schemeClr val="tx1"/>
                          </a:solidFill>
                          <a:effectLst/>
                          <a:latin typeface="Arial" charset="0"/>
                          <a:ea typeface="宋体" pitchFamily="49" charset="-122"/>
                        </a:rPr>
                        <a:t>读</a:t>
                      </a:r>
                      <a:r>
                        <a:rPr kumimoji="0" lang="en-US" altLang="zh-CN" sz="1500" b="0" i="0" u="none" strike="noStrike" cap="none" normalizeH="0" baseline="0" smtClean="0">
                          <a:ln>
                            <a:noFill/>
                          </a:ln>
                          <a:solidFill>
                            <a:schemeClr val="tx1"/>
                          </a:solidFill>
                          <a:effectLst/>
                          <a:latin typeface="Arial" charset="0"/>
                          <a:ea typeface="宋体" pitchFamily="49" charset="-122"/>
                        </a:rPr>
                        <a:t>C=100</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500" b="0" i="0" u="none" strike="noStrike" cap="none" normalizeH="0" baseline="0" smtClean="0">
                          <a:ln>
                            <a:noFill/>
                          </a:ln>
                          <a:solidFill>
                            <a:schemeClr val="tx1"/>
                          </a:solidFill>
                          <a:effectLst/>
                          <a:latin typeface="Arial" charset="0"/>
                          <a:ea typeface="宋体" pitchFamily="49" charset="-122"/>
                        </a:rPr>
                        <a:t>Commit C</a:t>
                      </a: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500" b="0" i="0" u="none" strike="noStrike" cap="none" normalizeH="0" baseline="0" smtClean="0">
                          <a:ln>
                            <a:noFill/>
                          </a:ln>
                          <a:solidFill>
                            <a:schemeClr val="tx1"/>
                          </a:solidFill>
                          <a:effectLst/>
                          <a:latin typeface="Arial" charset="0"/>
                          <a:ea typeface="宋体" pitchFamily="49" charset="-122"/>
                        </a:rPr>
                        <a:t>Unlock C</a:t>
                      </a:r>
                    </a:p>
                  </a:txBody>
                  <a:tcPr marL="90000" marR="90000" marT="46788" marB="467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926" name="Rectangle 14"/>
          <p:cNvSpPr>
            <a:spLocks noChangeArrowheads="1"/>
          </p:cNvSpPr>
          <p:nvPr/>
        </p:nvSpPr>
        <p:spPr bwMode="auto">
          <a:xfrm>
            <a:off x="5638800" y="3124200"/>
            <a:ext cx="259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zh-CN" altLang="en-US" sz="2400" b="1">
                <a:latin typeface="Times New Roman" pitchFamily="18" charset="0"/>
              </a:rPr>
              <a:t>不读“脏”数据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dirty="0" smtClean="0"/>
              <a:t>4</a:t>
            </a:r>
            <a:r>
              <a:rPr lang="zh-CN" altLang="en-US" dirty="0" smtClean="0"/>
              <a:t>．加锁协议</a:t>
            </a:r>
            <a:r>
              <a:rPr lang="zh-CN" altLang="en-US" dirty="0" smtClean="0"/>
              <a:t>小结</a:t>
            </a:r>
          </a:p>
        </p:txBody>
      </p:sp>
      <p:sp>
        <p:nvSpPr>
          <p:cNvPr id="39939" name="Rectangle 3"/>
          <p:cNvSpPr>
            <a:spLocks noGrp="1" noChangeArrowheads="1"/>
          </p:cNvSpPr>
          <p:nvPr>
            <p:ph type="body" idx="1"/>
          </p:nvPr>
        </p:nvSpPr>
        <p:spPr/>
        <p:txBody>
          <a:bodyPr/>
          <a:lstStyle/>
          <a:p>
            <a:pPr eaLnBrk="1" hangingPunct="1"/>
            <a:r>
              <a:rPr lang="zh-CN" altLang="en-US" dirty="0" smtClean="0"/>
              <a:t>三级协议的主要区别</a:t>
            </a:r>
          </a:p>
          <a:p>
            <a:pPr lvl="1" eaLnBrk="1" hangingPunct="1">
              <a:lnSpc>
                <a:spcPct val="170000"/>
              </a:lnSpc>
            </a:pPr>
            <a:r>
              <a:rPr lang="zh-CN" altLang="en-US" dirty="0" smtClean="0"/>
              <a:t>什么操作需要</a:t>
            </a:r>
            <a:r>
              <a:rPr lang="zh-CN" altLang="en-US" dirty="0" smtClean="0"/>
              <a:t>申请加锁</a:t>
            </a:r>
            <a:endParaRPr lang="zh-CN" altLang="en-US" dirty="0" smtClean="0"/>
          </a:p>
          <a:p>
            <a:pPr lvl="1" eaLnBrk="1" hangingPunct="1">
              <a:lnSpc>
                <a:spcPct val="170000"/>
              </a:lnSpc>
            </a:pPr>
            <a:r>
              <a:rPr lang="zh-CN" altLang="en-US" dirty="0" smtClean="0"/>
              <a:t>何时释放锁（即持锁时间）</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dirty="0" smtClean="0"/>
              <a:t>加锁协议</a:t>
            </a:r>
            <a:r>
              <a:rPr lang="zh-CN" altLang="en-US" dirty="0" smtClean="0"/>
              <a:t>小结</a:t>
            </a:r>
            <a:r>
              <a:rPr lang="en-US" altLang="zh-CN" dirty="0" smtClean="0"/>
              <a:t>(</a:t>
            </a:r>
            <a:r>
              <a:rPr lang="zh-CN" altLang="en-US" dirty="0" smtClean="0"/>
              <a:t>续</a:t>
            </a:r>
            <a:r>
              <a:rPr lang="en-US" altLang="zh-CN" dirty="0" smtClean="0"/>
              <a:t>)</a:t>
            </a:r>
          </a:p>
        </p:txBody>
      </p:sp>
      <p:sp>
        <p:nvSpPr>
          <p:cNvPr id="40963" name="Rectangle 3"/>
          <p:cNvSpPr>
            <a:spLocks noGrp="1" noChangeArrowheads="1"/>
          </p:cNvSpPr>
          <p:nvPr>
            <p:ph type="body" idx="1"/>
          </p:nvPr>
        </p:nvSpPr>
        <p:spPr/>
        <p:txBody>
          <a:bodyPr/>
          <a:lstStyle/>
          <a:p>
            <a:pPr eaLnBrk="1" hangingPunct="1"/>
            <a:endParaRPr lang="zh-CN" altLang="zh-CN" smtClean="0"/>
          </a:p>
        </p:txBody>
      </p:sp>
      <p:pic>
        <p:nvPicPr>
          <p:cNvPr id="40964" name="Picture 4" descr="8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6800" y="2644775"/>
            <a:ext cx="7391400"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mtClean="0"/>
              <a:t>并发控制</a:t>
            </a:r>
          </a:p>
        </p:txBody>
      </p:sp>
      <p:sp>
        <p:nvSpPr>
          <p:cNvPr id="41987" name="Rectangle 3"/>
          <p:cNvSpPr>
            <a:spLocks noGrp="1" noChangeArrowheads="1"/>
          </p:cNvSpPr>
          <p:nvPr>
            <p:ph type="body" idx="1"/>
          </p:nvPr>
        </p:nvSpPr>
        <p:spPr/>
        <p:txBody>
          <a:bodyPr/>
          <a:lstStyle/>
          <a:p>
            <a:pPr algn="just" eaLnBrk="1" hangingPunct="1">
              <a:lnSpc>
                <a:spcPct val="90000"/>
              </a:lnSpc>
            </a:pPr>
            <a:r>
              <a:rPr lang="zh-CN" altLang="en-US" sz="2600" dirty="0" smtClean="0"/>
              <a:t>并发控制概述</a:t>
            </a:r>
          </a:p>
          <a:p>
            <a:pPr algn="just" eaLnBrk="1" hangingPunct="1">
              <a:lnSpc>
                <a:spcPct val="90000"/>
              </a:lnSpc>
            </a:pPr>
            <a:r>
              <a:rPr lang="zh-CN" altLang="en-US" sz="2600" dirty="0" smtClean="0"/>
              <a:t>加锁</a:t>
            </a:r>
            <a:endParaRPr lang="zh-CN" altLang="en-US" sz="2600" dirty="0" smtClean="0"/>
          </a:p>
          <a:p>
            <a:pPr algn="just" eaLnBrk="1" hangingPunct="1">
              <a:lnSpc>
                <a:spcPct val="90000"/>
              </a:lnSpc>
            </a:pPr>
            <a:r>
              <a:rPr lang="zh-CN" altLang="en-US" sz="2600" dirty="0" smtClean="0"/>
              <a:t>加锁协议</a:t>
            </a:r>
            <a:endParaRPr lang="zh-CN" altLang="en-US" sz="2600" dirty="0" smtClean="0"/>
          </a:p>
          <a:p>
            <a:pPr algn="just" eaLnBrk="1" hangingPunct="1">
              <a:lnSpc>
                <a:spcPct val="90000"/>
              </a:lnSpc>
            </a:pPr>
            <a:r>
              <a:rPr lang="zh-CN" altLang="en-US" sz="2600" dirty="0" smtClean="0">
                <a:solidFill>
                  <a:schemeClr val="accent2"/>
                </a:solidFill>
              </a:rPr>
              <a:t>活锁和死锁</a:t>
            </a:r>
          </a:p>
          <a:p>
            <a:pPr algn="just" eaLnBrk="1" hangingPunct="1">
              <a:lnSpc>
                <a:spcPct val="90000"/>
              </a:lnSpc>
            </a:pPr>
            <a:r>
              <a:rPr lang="zh-CN" altLang="en-US" sz="2600" dirty="0" smtClean="0"/>
              <a:t>并发调度的可串行性</a:t>
            </a:r>
          </a:p>
          <a:p>
            <a:pPr algn="just" eaLnBrk="1" hangingPunct="1">
              <a:lnSpc>
                <a:spcPct val="90000"/>
              </a:lnSpc>
            </a:pPr>
            <a:r>
              <a:rPr lang="zh-CN" altLang="en-US" sz="2600" dirty="0" smtClean="0"/>
              <a:t>两段锁协议</a:t>
            </a:r>
          </a:p>
          <a:p>
            <a:pPr algn="just" eaLnBrk="1" hangingPunct="1">
              <a:lnSpc>
                <a:spcPct val="90000"/>
              </a:lnSpc>
            </a:pPr>
            <a:r>
              <a:rPr lang="zh-CN" altLang="en-US" sz="2600" dirty="0" smtClean="0"/>
              <a:t>加锁的</a:t>
            </a:r>
            <a:r>
              <a:rPr lang="zh-CN" altLang="en-US" sz="2600" dirty="0" smtClean="0"/>
              <a:t>粒度</a:t>
            </a:r>
          </a:p>
          <a:p>
            <a:pPr algn="just" eaLnBrk="1" hangingPunct="1">
              <a:lnSpc>
                <a:spcPct val="90000"/>
              </a:lnSpc>
            </a:pPr>
            <a:r>
              <a:rPr lang="zh-CN" altLang="en-US" sz="2600" dirty="0" smtClean="0"/>
              <a:t>小结</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并发控制（续）</a:t>
            </a:r>
            <a:endParaRPr lang="zh-CN" altLang="en-US" smtClean="0">
              <a:ea typeface="黑体" pitchFamily="2" charset="-122"/>
            </a:endParaRPr>
          </a:p>
        </p:txBody>
      </p:sp>
      <p:sp>
        <p:nvSpPr>
          <p:cNvPr id="6147" name="Rectangle 3"/>
          <p:cNvSpPr>
            <a:spLocks noGrp="1" noChangeArrowheads="1"/>
          </p:cNvSpPr>
          <p:nvPr>
            <p:ph type="body" idx="1"/>
          </p:nvPr>
        </p:nvSpPr>
        <p:spPr/>
        <p:txBody>
          <a:bodyPr/>
          <a:lstStyle/>
          <a:p>
            <a:pPr algn="just" eaLnBrk="1" hangingPunct="1">
              <a:lnSpc>
                <a:spcPct val="90000"/>
              </a:lnSpc>
              <a:buFont typeface="Wingdings" pitchFamily="2" charset="2"/>
              <a:buNone/>
            </a:pPr>
            <a:r>
              <a:rPr lang="en-US" altLang="zh-CN" sz="2600" smtClean="0"/>
              <a:t>(2)</a:t>
            </a:r>
            <a:r>
              <a:rPr lang="zh-CN" altLang="en-US" sz="2600" smtClean="0"/>
              <a:t>交叉并发方式（</a:t>
            </a:r>
            <a:r>
              <a:rPr lang="en-US" altLang="zh-CN" sz="2600" smtClean="0"/>
              <a:t>interleaved concurrency</a:t>
            </a:r>
            <a:r>
              <a:rPr lang="zh-CN" altLang="en-US" sz="2600" smtClean="0"/>
              <a:t>）</a:t>
            </a:r>
          </a:p>
          <a:p>
            <a:pPr lvl="1" algn="just" eaLnBrk="1" hangingPunct="1">
              <a:lnSpc>
                <a:spcPct val="120000"/>
              </a:lnSpc>
              <a:spcBef>
                <a:spcPct val="50000"/>
              </a:spcBef>
            </a:pPr>
            <a:r>
              <a:rPr lang="zh-CN" altLang="en-US" smtClean="0"/>
              <a:t>事务的并行执行是这些并行事务的并行操作轮流交叉运行</a:t>
            </a:r>
          </a:p>
          <a:p>
            <a:pPr lvl="1" algn="just" eaLnBrk="1" hangingPunct="1">
              <a:lnSpc>
                <a:spcPct val="120000"/>
              </a:lnSpc>
              <a:spcBef>
                <a:spcPct val="50000"/>
              </a:spcBef>
            </a:pPr>
            <a:r>
              <a:rPr lang="zh-CN" altLang="en-US" smtClean="0"/>
              <a:t>是单处理机系统中的并发方式，能够减少处理机的空闲时间，提高系统的效率</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smtClean="0"/>
              <a:t>活锁和死锁</a:t>
            </a:r>
          </a:p>
        </p:txBody>
      </p:sp>
      <p:sp>
        <p:nvSpPr>
          <p:cNvPr id="43011" name="Rectangle 3"/>
          <p:cNvSpPr>
            <a:spLocks noGrp="1" noChangeArrowheads="1"/>
          </p:cNvSpPr>
          <p:nvPr>
            <p:ph type="body" idx="1"/>
          </p:nvPr>
        </p:nvSpPr>
        <p:spPr/>
        <p:txBody>
          <a:bodyPr/>
          <a:lstStyle/>
          <a:p>
            <a:pPr eaLnBrk="1" hangingPunct="1"/>
            <a:r>
              <a:rPr lang="zh-CN" altLang="en-US" dirty="0" smtClean="0"/>
              <a:t>加锁技术</a:t>
            </a:r>
            <a:r>
              <a:rPr lang="zh-CN" altLang="en-US" dirty="0" smtClean="0"/>
              <a:t>可以有效地解决并行操作的一致性问题，但也带来一些新的问题</a:t>
            </a:r>
          </a:p>
          <a:p>
            <a:pPr lvl="1" eaLnBrk="1" hangingPunct="1">
              <a:lnSpc>
                <a:spcPct val="160000"/>
              </a:lnSpc>
            </a:pPr>
            <a:r>
              <a:rPr lang="zh-CN" altLang="en-US" dirty="0" smtClean="0"/>
              <a:t>死锁</a:t>
            </a:r>
          </a:p>
          <a:p>
            <a:pPr lvl="1" eaLnBrk="1" hangingPunct="1">
              <a:lnSpc>
                <a:spcPct val="160000"/>
              </a:lnSpc>
            </a:pPr>
            <a:r>
              <a:rPr lang="zh-CN" altLang="en-US" dirty="0" smtClean="0"/>
              <a:t>活锁</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mtClean="0"/>
              <a:t>活锁</a:t>
            </a:r>
          </a:p>
        </p:txBody>
      </p:sp>
      <p:sp>
        <p:nvSpPr>
          <p:cNvPr id="44035" name="Rectangle 3"/>
          <p:cNvSpPr>
            <a:spLocks noGrp="1" noChangeArrowheads="1"/>
          </p:cNvSpPr>
          <p:nvPr>
            <p:ph type="body" idx="1"/>
          </p:nvPr>
        </p:nvSpPr>
        <p:spPr>
          <a:xfrm>
            <a:off x="990600" y="1295400"/>
            <a:ext cx="7772400" cy="4648200"/>
          </a:xfrm>
        </p:spPr>
        <p:txBody>
          <a:bodyPr/>
          <a:lstStyle/>
          <a:p>
            <a:pPr eaLnBrk="1" hangingPunct="1">
              <a:buFont typeface="Wingdings" pitchFamily="2" charset="2"/>
              <a:buNone/>
            </a:pPr>
            <a:endParaRPr lang="zh-CN" altLang="zh-CN" sz="3400" smtClean="0"/>
          </a:p>
        </p:txBody>
      </p:sp>
      <p:pic>
        <p:nvPicPr>
          <p:cNvPr id="44036" name="Picture 4" descr="8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3000" y="1600200"/>
            <a:ext cx="7620000" cy="44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z="4600" smtClean="0">
                <a:latin typeface="宋体" pitchFamily="49" charset="-122"/>
              </a:rPr>
              <a:t>如何避免活锁</a:t>
            </a:r>
            <a:endParaRPr lang="zh-CN" altLang="en-US" smtClean="0"/>
          </a:p>
        </p:txBody>
      </p:sp>
      <p:sp>
        <p:nvSpPr>
          <p:cNvPr id="45059" name="Rectangle 3"/>
          <p:cNvSpPr>
            <a:spLocks noGrp="1" noChangeArrowheads="1"/>
          </p:cNvSpPr>
          <p:nvPr>
            <p:ph type="body" idx="1"/>
          </p:nvPr>
        </p:nvSpPr>
        <p:spPr/>
        <p:txBody>
          <a:bodyPr/>
          <a:lstStyle/>
          <a:p>
            <a:pPr algn="just" eaLnBrk="1" hangingPunct="1">
              <a:buFont typeface="Wingdings" pitchFamily="2" charset="2"/>
              <a:buNone/>
            </a:pPr>
            <a:r>
              <a:rPr lang="zh-CN" altLang="en-US" dirty="0" smtClean="0">
                <a:latin typeface="宋体" pitchFamily="49" charset="-122"/>
              </a:rPr>
              <a:t>采用先来先服务的策略：</a:t>
            </a:r>
          </a:p>
          <a:p>
            <a:pPr algn="just" eaLnBrk="1" hangingPunct="1">
              <a:buFont typeface="Wingdings" pitchFamily="2" charset="2"/>
              <a:buNone/>
            </a:pPr>
            <a:r>
              <a:rPr lang="zh-CN" altLang="en-US" dirty="0" smtClean="0">
                <a:latin typeface="宋体" pitchFamily="49" charset="-122"/>
              </a:rPr>
              <a:t>当多个事务</a:t>
            </a:r>
            <a:r>
              <a:rPr lang="zh-CN" altLang="en-US" dirty="0" smtClean="0">
                <a:latin typeface="宋体" pitchFamily="49" charset="-122"/>
              </a:rPr>
              <a:t>请求加锁同</a:t>
            </a:r>
            <a:r>
              <a:rPr lang="zh-CN" altLang="en-US" dirty="0" smtClean="0">
                <a:latin typeface="宋体" pitchFamily="49" charset="-122"/>
              </a:rPr>
              <a:t>一数据对象时</a:t>
            </a:r>
          </a:p>
          <a:p>
            <a:pPr algn="just" eaLnBrk="1" hangingPunct="1"/>
            <a:r>
              <a:rPr lang="zh-CN" altLang="en-US" dirty="0" smtClean="0">
                <a:latin typeface="宋体" pitchFamily="49" charset="-122"/>
              </a:rPr>
              <a:t>按</a:t>
            </a:r>
            <a:r>
              <a:rPr lang="zh-CN" altLang="en-US" dirty="0" smtClean="0">
                <a:latin typeface="宋体" pitchFamily="49" charset="-122"/>
              </a:rPr>
              <a:t>请求加锁的</a:t>
            </a:r>
            <a:r>
              <a:rPr lang="zh-CN" altLang="en-US" dirty="0" smtClean="0">
                <a:latin typeface="宋体" pitchFamily="49" charset="-122"/>
              </a:rPr>
              <a:t>先后次序对这些事务排队</a:t>
            </a:r>
          </a:p>
          <a:p>
            <a:pPr algn="just" eaLnBrk="1" hangingPunct="1">
              <a:lnSpc>
                <a:spcPct val="120000"/>
              </a:lnSpc>
            </a:pPr>
            <a:r>
              <a:rPr lang="zh-CN" altLang="en-US" dirty="0" smtClean="0">
                <a:latin typeface="宋体" pitchFamily="49" charset="-122"/>
              </a:rPr>
              <a:t>该数据对象上的锁一旦释放，首先批准申请队列中第一个事务获得锁。</a:t>
            </a:r>
          </a:p>
          <a:p>
            <a:pPr eaLnBrk="1" hangingPunct="1">
              <a:buFont typeface="Wingdings" pitchFamily="2" charset="2"/>
              <a:buNone/>
            </a:pPr>
            <a:endParaRPr lang="en-US" altLang="zh-CN"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mtClean="0"/>
              <a:t>死锁</a:t>
            </a:r>
          </a:p>
        </p:txBody>
      </p:sp>
      <p:sp>
        <p:nvSpPr>
          <p:cNvPr id="46083" name="Rectangle 3"/>
          <p:cNvSpPr>
            <a:spLocks noGrp="1" noChangeArrowheads="1"/>
          </p:cNvSpPr>
          <p:nvPr>
            <p:ph type="body" idx="1"/>
          </p:nvPr>
        </p:nvSpPr>
        <p:spPr>
          <a:xfrm>
            <a:off x="1066800" y="1600200"/>
            <a:ext cx="7772400" cy="4114800"/>
          </a:xfrm>
        </p:spPr>
        <p:txBody>
          <a:bodyPr/>
          <a:lstStyle/>
          <a:p>
            <a:pPr eaLnBrk="1" hangingPunct="1">
              <a:buFont typeface="Wingdings" pitchFamily="2" charset="2"/>
              <a:buNone/>
            </a:pPr>
            <a:endParaRPr lang="en-US" altLang="zh-CN" sz="3400" smtClean="0"/>
          </a:p>
          <a:p>
            <a:pPr eaLnBrk="1" hangingPunct="1">
              <a:buFont typeface="Wingdings" pitchFamily="2" charset="2"/>
              <a:buNone/>
            </a:pPr>
            <a:r>
              <a:rPr lang="en-US" altLang="zh-CN" smtClean="0"/>
              <a:t>			T</a:t>
            </a:r>
            <a:r>
              <a:rPr lang="en-US" altLang="zh-CN" baseline="-30000" smtClean="0"/>
              <a:t>1</a:t>
            </a:r>
            <a:r>
              <a:rPr lang="en-US" altLang="zh-CN" smtClean="0"/>
              <a:t>         T</a:t>
            </a:r>
            <a:r>
              <a:rPr lang="en-US" altLang="zh-CN" baseline="-30000" smtClean="0"/>
              <a:t>2</a:t>
            </a:r>
            <a:r>
              <a:rPr lang="en-US" altLang="zh-CN" smtClean="0"/>
              <a:t> </a:t>
            </a:r>
          </a:p>
        </p:txBody>
      </p:sp>
      <p:sp>
        <p:nvSpPr>
          <p:cNvPr id="46084" name="Line 4"/>
          <p:cNvSpPr>
            <a:spLocks noChangeShapeType="1"/>
          </p:cNvSpPr>
          <p:nvPr/>
        </p:nvSpPr>
        <p:spPr bwMode="auto">
          <a:xfrm>
            <a:off x="2438400" y="3048000"/>
            <a:ext cx="2971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6085" name="Line 5"/>
          <p:cNvSpPr>
            <a:spLocks noChangeShapeType="1"/>
          </p:cNvSpPr>
          <p:nvPr/>
        </p:nvSpPr>
        <p:spPr bwMode="auto">
          <a:xfrm>
            <a:off x="3886200" y="2438400"/>
            <a:ext cx="0" cy="3962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6086" name="Rectangle 6"/>
          <p:cNvSpPr>
            <a:spLocks noChangeArrowheads="1"/>
          </p:cNvSpPr>
          <p:nvPr/>
        </p:nvSpPr>
        <p:spPr bwMode="auto">
          <a:xfrm>
            <a:off x="2438400" y="3124200"/>
            <a:ext cx="1447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400" b="1">
                <a:latin typeface="Times New Roman" pitchFamily="18" charset="0"/>
              </a:rPr>
              <a:t>Xlock</a:t>
            </a:r>
            <a:r>
              <a:rPr kumimoji="1" lang="en-US" altLang="zh-CN" sz="2400" b="1">
                <a:solidFill>
                  <a:schemeClr val="accent2"/>
                </a:solidFill>
                <a:latin typeface="Times New Roman" pitchFamily="18" charset="0"/>
              </a:rPr>
              <a:t> R</a:t>
            </a:r>
            <a:r>
              <a:rPr kumimoji="1" lang="en-US" altLang="zh-CN" sz="2400" b="1" baseline="-30000">
                <a:solidFill>
                  <a:schemeClr val="accent2"/>
                </a:solidFill>
                <a:latin typeface="Times New Roman" pitchFamily="18" charset="0"/>
              </a:rPr>
              <a:t>1</a:t>
            </a:r>
            <a:endParaRPr kumimoji="1" lang="en-US" altLang="zh-CN" sz="2400">
              <a:latin typeface="Times New Roman" pitchFamily="18" charset="0"/>
            </a:endParaRPr>
          </a:p>
          <a:p>
            <a:pPr algn="ctr"/>
            <a:r>
              <a:rPr kumimoji="1" lang="en-US" altLang="zh-CN" sz="2400" b="1">
                <a:latin typeface="Times New Roman" pitchFamily="18" charset="0"/>
              </a:rPr>
              <a:t>.</a:t>
            </a:r>
            <a:endParaRPr kumimoji="1" lang="en-US" altLang="zh-CN" sz="2400">
              <a:latin typeface="Times New Roman" pitchFamily="18" charset="0"/>
            </a:endParaRPr>
          </a:p>
          <a:p>
            <a:pPr algn="ctr"/>
            <a:r>
              <a:rPr kumimoji="1" lang="en-US" altLang="zh-CN" sz="2400" b="1">
                <a:latin typeface="Times New Roman" pitchFamily="18" charset="0"/>
              </a:rPr>
              <a:t>.</a:t>
            </a:r>
            <a:endParaRPr kumimoji="1" lang="en-US" altLang="zh-CN" sz="2400">
              <a:latin typeface="Times New Roman" pitchFamily="18" charset="0"/>
            </a:endParaRPr>
          </a:p>
          <a:p>
            <a:pPr algn="ctr"/>
            <a:r>
              <a:rPr kumimoji="1" lang="en-US" altLang="zh-CN" sz="2400" b="1">
                <a:latin typeface="Times New Roman" pitchFamily="18" charset="0"/>
              </a:rPr>
              <a:t>.</a:t>
            </a:r>
            <a:endParaRPr kumimoji="1" lang="en-US" altLang="zh-CN" sz="2400">
              <a:latin typeface="Times New Roman" pitchFamily="18" charset="0"/>
            </a:endParaRPr>
          </a:p>
          <a:p>
            <a:pPr algn="ctr"/>
            <a:r>
              <a:rPr kumimoji="1" lang="en-US" altLang="zh-CN" sz="2400" b="1">
                <a:latin typeface="Times New Roman" pitchFamily="18" charset="0"/>
              </a:rPr>
              <a:t>Xlock R</a:t>
            </a:r>
            <a:r>
              <a:rPr kumimoji="1" lang="en-US" altLang="zh-CN" sz="2400" b="1" baseline="-30000">
                <a:latin typeface="Times New Roman" pitchFamily="18" charset="0"/>
              </a:rPr>
              <a:t>2</a:t>
            </a:r>
            <a:endParaRPr kumimoji="1" lang="en-US" altLang="zh-CN" sz="2400">
              <a:latin typeface="Times New Roman" pitchFamily="18" charset="0"/>
            </a:endParaRPr>
          </a:p>
          <a:p>
            <a:pPr algn="ctr"/>
            <a:r>
              <a:rPr kumimoji="1" lang="zh-CN" altLang="en-US" sz="2400" b="1">
                <a:latin typeface="Times New Roman" pitchFamily="18" charset="0"/>
              </a:rPr>
              <a:t>等待</a:t>
            </a:r>
            <a:endParaRPr kumimoji="1" lang="zh-CN" altLang="en-US" sz="2400">
              <a:latin typeface="Times New Roman" pitchFamily="18" charset="0"/>
            </a:endParaRPr>
          </a:p>
          <a:p>
            <a:pPr algn="ctr"/>
            <a:r>
              <a:rPr kumimoji="1" lang="zh-CN" altLang="en-US" sz="2400" b="1">
                <a:latin typeface="Times New Roman" pitchFamily="18" charset="0"/>
              </a:rPr>
              <a:t>等待</a:t>
            </a:r>
            <a:endParaRPr kumimoji="1" lang="zh-CN" altLang="en-US" sz="2400">
              <a:latin typeface="Times New Roman" pitchFamily="18" charset="0"/>
            </a:endParaRPr>
          </a:p>
          <a:p>
            <a:pPr algn="ctr"/>
            <a:r>
              <a:rPr kumimoji="1" lang="zh-CN" altLang="en-US" sz="2400" b="1">
                <a:latin typeface="Times New Roman" pitchFamily="18" charset="0"/>
              </a:rPr>
              <a:t>等待</a:t>
            </a:r>
            <a:endParaRPr kumimoji="1" lang="zh-CN" altLang="en-US" sz="2400">
              <a:latin typeface="Times New Roman" pitchFamily="18" charset="0"/>
            </a:endParaRPr>
          </a:p>
          <a:p>
            <a:pPr algn="ctr"/>
            <a:r>
              <a:rPr kumimoji="1" lang="en-US" altLang="zh-CN" sz="2400" b="1">
                <a:latin typeface="Times New Roman" pitchFamily="18" charset="0"/>
              </a:rPr>
              <a:t>.</a:t>
            </a:r>
          </a:p>
        </p:txBody>
      </p:sp>
      <p:sp>
        <p:nvSpPr>
          <p:cNvPr id="46087" name="Rectangle 7"/>
          <p:cNvSpPr>
            <a:spLocks noChangeArrowheads="1"/>
          </p:cNvSpPr>
          <p:nvPr/>
        </p:nvSpPr>
        <p:spPr bwMode="auto">
          <a:xfrm>
            <a:off x="3886200" y="3124200"/>
            <a:ext cx="1447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400" b="1">
                <a:latin typeface="Times New Roman" pitchFamily="18" charset="0"/>
              </a:rPr>
              <a:t>.</a:t>
            </a:r>
            <a:endParaRPr kumimoji="1" lang="en-US" altLang="zh-CN" sz="2400">
              <a:latin typeface="Times New Roman" pitchFamily="18" charset="0"/>
            </a:endParaRPr>
          </a:p>
          <a:p>
            <a:pPr algn="ctr"/>
            <a:r>
              <a:rPr kumimoji="1" lang="en-US" altLang="zh-CN" sz="2400" b="1">
                <a:latin typeface="Times New Roman" pitchFamily="18" charset="0"/>
              </a:rPr>
              <a:t>.</a:t>
            </a:r>
            <a:endParaRPr kumimoji="1" lang="en-US" altLang="zh-CN" sz="2400">
              <a:latin typeface="Times New Roman" pitchFamily="18" charset="0"/>
            </a:endParaRPr>
          </a:p>
          <a:p>
            <a:pPr algn="ctr"/>
            <a:r>
              <a:rPr kumimoji="1" lang="en-US" altLang="zh-CN" sz="2400" b="1">
                <a:latin typeface="Times New Roman" pitchFamily="18" charset="0"/>
              </a:rPr>
              <a:t>Xlock R</a:t>
            </a:r>
            <a:r>
              <a:rPr kumimoji="1" lang="en-US" altLang="zh-CN" sz="2400" b="1" baseline="-30000">
                <a:latin typeface="Times New Roman" pitchFamily="18" charset="0"/>
              </a:rPr>
              <a:t>2</a:t>
            </a:r>
            <a:endParaRPr kumimoji="1" lang="en-US" altLang="zh-CN" sz="2400">
              <a:latin typeface="Times New Roman" pitchFamily="18" charset="0"/>
            </a:endParaRPr>
          </a:p>
          <a:p>
            <a:pPr algn="ctr"/>
            <a:r>
              <a:rPr kumimoji="1" lang="en-US" altLang="zh-CN" sz="2400" b="1">
                <a:latin typeface="Times New Roman" pitchFamily="18" charset="0"/>
              </a:rPr>
              <a:t>.</a:t>
            </a:r>
            <a:endParaRPr kumimoji="1" lang="en-US" altLang="zh-CN" sz="2400">
              <a:latin typeface="Times New Roman" pitchFamily="18" charset="0"/>
            </a:endParaRPr>
          </a:p>
          <a:p>
            <a:pPr algn="ctr"/>
            <a:r>
              <a:rPr kumimoji="1" lang="en-US" altLang="zh-CN" sz="2400" b="1">
                <a:latin typeface="Times New Roman" pitchFamily="18" charset="0"/>
              </a:rPr>
              <a:t>.</a:t>
            </a:r>
            <a:endParaRPr kumimoji="1" lang="en-US" altLang="zh-CN" sz="2400">
              <a:latin typeface="Times New Roman" pitchFamily="18" charset="0"/>
            </a:endParaRPr>
          </a:p>
          <a:p>
            <a:pPr algn="ctr"/>
            <a:r>
              <a:rPr kumimoji="1" lang="en-US" altLang="zh-CN" sz="2400" b="1">
                <a:latin typeface="Times New Roman" pitchFamily="18" charset="0"/>
              </a:rPr>
              <a:t>Xlock </a:t>
            </a:r>
            <a:r>
              <a:rPr kumimoji="1" lang="en-US" altLang="zh-CN" sz="2400" b="1">
                <a:solidFill>
                  <a:schemeClr val="accent2"/>
                </a:solidFill>
                <a:latin typeface="Times New Roman" pitchFamily="18" charset="0"/>
              </a:rPr>
              <a:t>R</a:t>
            </a:r>
            <a:r>
              <a:rPr kumimoji="1" lang="en-US" altLang="zh-CN" sz="2400" b="1" baseline="-30000">
                <a:solidFill>
                  <a:schemeClr val="accent2"/>
                </a:solidFill>
                <a:latin typeface="Times New Roman" pitchFamily="18" charset="0"/>
              </a:rPr>
              <a:t>1</a:t>
            </a:r>
            <a:endParaRPr kumimoji="1" lang="en-US" altLang="zh-CN" sz="2400">
              <a:latin typeface="Times New Roman" pitchFamily="18" charset="0"/>
            </a:endParaRPr>
          </a:p>
          <a:p>
            <a:pPr algn="ctr"/>
            <a:r>
              <a:rPr kumimoji="1" lang="zh-CN" altLang="en-US" sz="2400" b="1">
                <a:latin typeface="Times New Roman" pitchFamily="18" charset="0"/>
              </a:rPr>
              <a:t>等待</a:t>
            </a:r>
            <a:endParaRPr kumimoji="1" lang="zh-CN" altLang="en-US" sz="2400">
              <a:latin typeface="Times New Roman" pitchFamily="18" charset="0"/>
            </a:endParaRPr>
          </a:p>
          <a:p>
            <a:pPr algn="ctr"/>
            <a:r>
              <a:rPr kumimoji="1" lang="zh-CN" altLang="en-US" sz="2400" b="1">
                <a:latin typeface="Times New Roman" pitchFamily="18" charset="0"/>
              </a:rPr>
              <a:t>等待</a:t>
            </a:r>
            <a:endParaRPr kumimoji="1" lang="zh-CN" altLang="en-US" sz="2400">
              <a:latin typeface="Times New Roman" pitchFamily="18" charset="0"/>
            </a:endParaRPr>
          </a:p>
          <a:p>
            <a:pPr algn="ctr"/>
            <a:r>
              <a:rPr kumimoji="1" lang="en-US" altLang="zh-CN" sz="2400" b="1">
                <a:latin typeface="Times New Roman" pitchFamily="18" charset="0"/>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z="4600" smtClean="0"/>
              <a:t>解决死锁的方法</a:t>
            </a:r>
            <a:br>
              <a:rPr lang="zh-CN" altLang="en-US" sz="4600" smtClean="0"/>
            </a:br>
            <a:endParaRPr lang="zh-CN" altLang="en-US" sz="4600" smtClean="0">
              <a:ea typeface="黑体" pitchFamily="2" charset="-122"/>
            </a:endParaRPr>
          </a:p>
        </p:txBody>
      </p:sp>
      <p:sp>
        <p:nvSpPr>
          <p:cNvPr id="47107" name="Rectangle 3"/>
          <p:cNvSpPr>
            <a:spLocks noGrp="1" noChangeArrowheads="1"/>
          </p:cNvSpPr>
          <p:nvPr>
            <p:ph type="body" idx="1"/>
          </p:nvPr>
        </p:nvSpPr>
        <p:spPr/>
        <p:txBody>
          <a:bodyPr/>
          <a:lstStyle/>
          <a:p>
            <a:pPr eaLnBrk="1" hangingPunct="1">
              <a:buFont typeface="Wingdings" pitchFamily="2" charset="2"/>
              <a:buNone/>
            </a:pPr>
            <a:r>
              <a:rPr lang="zh-CN" altLang="en-US" sz="3400" smtClean="0"/>
              <a:t>两类方法</a:t>
            </a:r>
          </a:p>
          <a:p>
            <a:pPr lvl="1" eaLnBrk="1" hangingPunct="1">
              <a:lnSpc>
                <a:spcPct val="150000"/>
              </a:lnSpc>
              <a:buFont typeface="Wingdings" pitchFamily="2" charset="2"/>
              <a:buNone/>
            </a:pPr>
            <a:r>
              <a:rPr lang="en-US" altLang="zh-CN" smtClean="0"/>
              <a:t>1. </a:t>
            </a:r>
            <a:r>
              <a:rPr lang="zh-CN" altLang="en-US" smtClean="0"/>
              <a:t>预防死锁</a:t>
            </a:r>
          </a:p>
          <a:p>
            <a:pPr lvl="1" eaLnBrk="1" hangingPunct="1">
              <a:lnSpc>
                <a:spcPct val="150000"/>
              </a:lnSpc>
              <a:buFont typeface="Wingdings" pitchFamily="2" charset="2"/>
              <a:buNone/>
            </a:pPr>
            <a:r>
              <a:rPr lang="en-US" altLang="zh-CN" smtClean="0"/>
              <a:t>2. </a:t>
            </a:r>
            <a:r>
              <a:rPr lang="zh-CN" altLang="en-US" smtClean="0"/>
              <a:t>死锁的诊断与解除</a:t>
            </a:r>
          </a:p>
          <a:p>
            <a:pPr eaLnBrk="1" hangingPunct="1"/>
            <a:endParaRPr lang="en-US" altLang="zh-CN"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smtClean="0"/>
              <a:t>1. </a:t>
            </a:r>
            <a:r>
              <a:rPr lang="zh-CN" altLang="en-US" smtClean="0"/>
              <a:t>死锁的预防</a:t>
            </a:r>
          </a:p>
        </p:txBody>
      </p:sp>
      <p:sp>
        <p:nvSpPr>
          <p:cNvPr id="48131" name="Rectangle 3"/>
          <p:cNvSpPr>
            <a:spLocks noGrp="1" noChangeArrowheads="1"/>
          </p:cNvSpPr>
          <p:nvPr>
            <p:ph type="body" idx="1"/>
          </p:nvPr>
        </p:nvSpPr>
        <p:spPr/>
        <p:txBody>
          <a:bodyPr/>
          <a:lstStyle/>
          <a:p>
            <a:pPr eaLnBrk="1" hangingPunct="1"/>
            <a:r>
              <a:rPr lang="zh-CN" altLang="en-US" dirty="0" smtClean="0"/>
              <a:t>产生死锁的原因是两个或多个事务都</a:t>
            </a:r>
            <a:r>
              <a:rPr lang="zh-CN" altLang="en-US" dirty="0" smtClean="0"/>
              <a:t>已加锁了</a:t>
            </a:r>
            <a:r>
              <a:rPr lang="zh-CN" altLang="en-US" dirty="0" smtClean="0"/>
              <a:t>一些数据对象，然后又都请求对已为其他</a:t>
            </a:r>
            <a:r>
              <a:rPr lang="zh-CN" altLang="en-US" dirty="0" smtClean="0"/>
              <a:t>事务加锁的</a:t>
            </a:r>
            <a:r>
              <a:rPr lang="zh-CN" altLang="en-US" dirty="0" smtClean="0"/>
              <a:t>数据对象加锁，从而出现死等待。</a:t>
            </a:r>
          </a:p>
          <a:p>
            <a:pPr eaLnBrk="1" hangingPunct="1">
              <a:lnSpc>
                <a:spcPct val="130000"/>
              </a:lnSpc>
              <a:spcBef>
                <a:spcPct val="60000"/>
              </a:spcBef>
            </a:pPr>
            <a:r>
              <a:rPr lang="zh-CN" altLang="en-US" dirty="0" smtClean="0"/>
              <a:t>预防死锁的发生就是要破坏产生死锁的条件</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mtClean="0"/>
              <a:t>死锁的预防</a:t>
            </a:r>
            <a:r>
              <a:rPr lang="zh-CN" altLang="en-US" smtClean="0">
                <a:ea typeface="黑体" pitchFamily="2" charset="-122"/>
              </a:rPr>
              <a:t>（续）</a:t>
            </a:r>
          </a:p>
        </p:txBody>
      </p:sp>
      <p:sp>
        <p:nvSpPr>
          <p:cNvPr id="49155" name="Rectangle 3"/>
          <p:cNvSpPr>
            <a:spLocks noGrp="1" noChangeArrowheads="1"/>
          </p:cNvSpPr>
          <p:nvPr>
            <p:ph type="body" idx="1"/>
          </p:nvPr>
        </p:nvSpPr>
        <p:spPr/>
        <p:txBody>
          <a:bodyPr/>
          <a:lstStyle/>
          <a:p>
            <a:pPr eaLnBrk="1" hangingPunct="1">
              <a:lnSpc>
                <a:spcPct val="150000"/>
              </a:lnSpc>
              <a:buFont typeface="Wingdings" pitchFamily="2" charset="2"/>
              <a:buNone/>
            </a:pPr>
            <a:r>
              <a:rPr lang="zh-CN" altLang="en-US" sz="3400" dirty="0" smtClean="0"/>
              <a:t>预防死锁的方法</a:t>
            </a:r>
          </a:p>
          <a:p>
            <a:pPr eaLnBrk="1" hangingPunct="1">
              <a:lnSpc>
                <a:spcPct val="150000"/>
              </a:lnSpc>
            </a:pPr>
            <a:r>
              <a:rPr lang="zh-CN" altLang="en-US" sz="3400" dirty="0" smtClean="0"/>
              <a:t> 一</a:t>
            </a:r>
            <a:r>
              <a:rPr lang="zh-CN" altLang="en-US" sz="3400" dirty="0" smtClean="0"/>
              <a:t>次加锁法</a:t>
            </a:r>
            <a:endParaRPr lang="zh-CN" altLang="en-US" sz="3400" dirty="0" smtClean="0"/>
          </a:p>
          <a:p>
            <a:pPr eaLnBrk="1" hangingPunct="1">
              <a:lnSpc>
                <a:spcPct val="150000"/>
              </a:lnSpc>
            </a:pPr>
            <a:r>
              <a:rPr lang="zh-CN" altLang="en-US" sz="3400" dirty="0" smtClean="0"/>
              <a:t> </a:t>
            </a:r>
            <a:r>
              <a:rPr lang="zh-CN" altLang="en-US" sz="3400" dirty="0" smtClean="0"/>
              <a:t>顺序加锁法</a:t>
            </a:r>
            <a:endParaRPr lang="zh-CN" altLang="en-US" sz="34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dirty="0" smtClean="0"/>
              <a:t>（</a:t>
            </a:r>
            <a:r>
              <a:rPr lang="en-US" altLang="zh-CN" dirty="0" smtClean="0"/>
              <a:t>1</a:t>
            </a:r>
            <a:r>
              <a:rPr lang="zh-CN" altLang="en-US" dirty="0" smtClean="0"/>
              <a:t>）一</a:t>
            </a:r>
            <a:r>
              <a:rPr lang="zh-CN" altLang="en-US" dirty="0" smtClean="0"/>
              <a:t>次加锁法</a:t>
            </a:r>
            <a:endParaRPr lang="zh-CN" altLang="en-US" dirty="0" smtClean="0"/>
          </a:p>
        </p:txBody>
      </p:sp>
      <p:sp>
        <p:nvSpPr>
          <p:cNvPr id="50179" name="Rectangle 3"/>
          <p:cNvSpPr>
            <a:spLocks noGrp="1" noChangeArrowheads="1"/>
          </p:cNvSpPr>
          <p:nvPr>
            <p:ph type="body" idx="1"/>
          </p:nvPr>
        </p:nvSpPr>
        <p:spPr>
          <a:xfrm>
            <a:off x="1143000" y="1752600"/>
            <a:ext cx="7696200" cy="4114800"/>
          </a:xfrm>
        </p:spPr>
        <p:txBody>
          <a:bodyPr/>
          <a:lstStyle/>
          <a:p>
            <a:pPr eaLnBrk="1" hangingPunct="1">
              <a:lnSpc>
                <a:spcPct val="130000"/>
              </a:lnSpc>
            </a:pPr>
            <a:r>
              <a:rPr lang="zh-CN" altLang="en-US" sz="2600" dirty="0" smtClean="0"/>
              <a:t>要求每个事务必须一次将所有要使用的数据全部加锁，否则就不能继续执行</a:t>
            </a:r>
          </a:p>
          <a:p>
            <a:pPr eaLnBrk="1" hangingPunct="1">
              <a:lnSpc>
                <a:spcPct val="110000"/>
              </a:lnSpc>
            </a:pPr>
            <a:r>
              <a:rPr lang="zh-CN" altLang="en-US" sz="2600" dirty="0" smtClean="0"/>
              <a:t>一</a:t>
            </a:r>
            <a:r>
              <a:rPr lang="zh-CN" altLang="en-US" sz="2600" dirty="0" smtClean="0"/>
              <a:t>次加锁法</a:t>
            </a:r>
            <a:r>
              <a:rPr lang="zh-CN" altLang="en-US" sz="2600" dirty="0" smtClean="0"/>
              <a:t>存在的问题：降低并发度</a:t>
            </a:r>
          </a:p>
          <a:p>
            <a:pPr lvl="1" eaLnBrk="1" hangingPunct="1">
              <a:lnSpc>
                <a:spcPct val="110000"/>
              </a:lnSpc>
            </a:pPr>
            <a:r>
              <a:rPr lang="zh-CN" altLang="en-US" dirty="0" smtClean="0"/>
              <a:t> </a:t>
            </a:r>
            <a:r>
              <a:rPr lang="zh-CN" altLang="en-US" dirty="0" smtClean="0"/>
              <a:t>扩大加锁范围</a:t>
            </a:r>
            <a:endParaRPr lang="zh-CN" altLang="en-US" dirty="0" smtClean="0"/>
          </a:p>
          <a:p>
            <a:pPr lvl="1" eaLnBrk="1" hangingPunct="1">
              <a:lnSpc>
                <a:spcPct val="130000"/>
              </a:lnSpc>
            </a:pPr>
            <a:r>
              <a:rPr lang="zh-CN" altLang="en-US" dirty="0" smtClean="0"/>
              <a:t>将以后要用到的全部数据加锁，势必扩大</a:t>
            </a:r>
            <a:r>
              <a:rPr lang="zh-CN" altLang="en-US" dirty="0" smtClean="0"/>
              <a:t>了加锁的</a:t>
            </a:r>
            <a:r>
              <a:rPr lang="zh-CN" altLang="en-US" dirty="0" smtClean="0"/>
              <a:t>范围，从而降低了系统的并发度</a:t>
            </a:r>
            <a:endParaRPr lang="zh-CN" altLang="en-US" sz="30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dirty="0" smtClean="0"/>
              <a:t>一</a:t>
            </a:r>
            <a:r>
              <a:rPr lang="zh-CN" altLang="en-US" dirty="0" smtClean="0"/>
              <a:t>次加锁法</a:t>
            </a:r>
            <a:r>
              <a:rPr lang="zh-CN" altLang="en-US" dirty="0" smtClean="0"/>
              <a:t>（续）</a:t>
            </a:r>
          </a:p>
        </p:txBody>
      </p:sp>
      <p:sp>
        <p:nvSpPr>
          <p:cNvPr id="51203" name="Rectangle 3"/>
          <p:cNvSpPr>
            <a:spLocks noGrp="1" noChangeArrowheads="1"/>
          </p:cNvSpPr>
          <p:nvPr>
            <p:ph type="body" idx="1"/>
          </p:nvPr>
        </p:nvSpPr>
        <p:spPr>
          <a:xfrm>
            <a:off x="1066800" y="1676400"/>
            <a:ext cx="7772400" cy="4114800"/>
          </a:xfrm>
        </p:spPr>
        <p:txBody>
          <a:bodyPr/>
          <a:lstStyle/>
          <a:p>
            <a:pPr eaLnBrk="1" hangingPunct="1"/>
            <a:r>
              <a:rPr lang="zh-CN" altLang="en-US" dirty="0" smtClean="0"/>
              <a:t>难于事先精确</a:t>
            </a:r>
            <a:r>
              <a:rPr lang="zh-CN" altLang="en-US" dirty="0" smtClean="0"/>
              <a:t>确定加锁对象</a:t>
            </a:r>
            <a:endParaRPr lang="zh-CN" altLang="en-US" dirty="0" smtClean="0"/>
          </a:p>
          <a:p>
            <a:pPr lvl="1" eaLnBrk="1" hangingPunct="1">
              <a:lnSpc>
                <a:spcPct val="110000"/>
              </a:lnSpc>
            </a:pPr>
            <a:r>
              <a:rPr lang="zh-CN" altLang="en-US" sz="3000" dirty="0" smtClean="0"/>
              <a:t>数据库中数据是不断变化的，原来不</a:t>
            </a:r>
            <a:r>
              <a:rPr lang="zh-CN" altLang="en-US" sz="3000" dirty="0" smtClean="0"/>
              <a:t>要求加锁的</a:t>
            </a:r>
            <a:r>
              <a:rPr lang="zh-CN" altLang="en-US" sz="3000" dirty="0" smtClean="0"/>
              <a:t>数据，在执行过程中可能会</a:t>
            </a:r>
            <a:r>
              <a:rPr lang="zh-CN" altLang="en-US" sz="3000" dirty="0" smtClean="0"/>
              <a:t>变成加锁对象</a:t>
            </a:r>
            <a:r>
              <a:rPr lang="zh-CN" altLang="en-US" sz="3000" dirty="0" smtClean="0"/>
              <a:t>，所以很难事先精确地确定每个事务所</a:t>
            </a:r>
            <a:r>
              <a:rPr lang="zh-CN" altLang="en-US" sz="3000" dirty="0" smtClean="0"/>
              <a:t>要加锁的</a:t>
            </a:r>
            <a:r>
              <a:rPr lang="zh-CN" altLang="en-US" sz="3000" dirty="0" smtClean="0"/>
              <a:t>数据对象</a:t>
            </a:r>
          </a:p>
          <a:p>
            <a:pPr lvl="1" eaLnBrk="1" hangingPunct="1">
              <a:lnSpc>
                <a:spcPct val="110000"/>
              </a:lnSpc>
            </a:pPr>
            <a:r>
              <a:rPr lang="zh-CN" altLang="en-US" sz="3000" dirty="0" smtClean="0"/>
              <a:t>解决方法：将事务在执行过程中可能</a:t>
            </a:r>
            <a:r>
              <a:rPr lang="zh-CN" altLang="en-US" sz="3000" dirty="0" smtClean="0"/>
              <a:t>要加锁的</a:t>
            </a:r>
            <a:r>
              <a:rPr lang="zh-CN" altLang="en-US" sz="3000" dirty="0" smtClean="0"/>
              <a:t>数据对象全部加锁，这就进一步降低了并发度</a:t>
            </a:r>
            <a:r>
              <a:rPr lang="zh-CN" altLang="en-US" dirty="0" smtClean="0"/>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dirty="0" smtClean="0"/>
              <a:t>（</a:t>
            </a:r>
            <a:r>
              <a:rPr lang="en-US" altLang="zh-CN" dirty="0" smtClean="0"/>
              <a:t>2</a:t>
            </a:r>
            <a:r>
              <a:rPr lang="zh-CN" altLang="en-US" dirty="0" smtClean="0"/>
              <a:t>）</a:t>
            </a:r>
            <a:r>
              <a:rPr lang="zh-CN" altLang="en-US" dirty="0" smtClean="0"/>
              <a:t>顺序加锁法</a:t>
            </a:r>
            <a:endParaRPr lang="zh-CN" altLang="en-US" dirty="0" smtClean="0"/>
          </a:p>
        </p:txBody>
      </p:sp>
      <p:sp>
        <p:nvSpPr>
          <p:cNvPr id="52227" name="Rectangle 3"/>
          <p:cNvSpPr>
            <a:spLocks noGrp="1" noChangeArrowheads="1"/>
          </p:cNvSpPr>
          <p:nvPr>
            <p:ph type="body" idx="1"/>
          </p:nvPr>
        </p:nvSpPr>
        <p:spPr/>
        <p:txBody>
          <a:bodyPr/>
          <a:lstStyle/>
          <a:p>
            <a:pPr eaLnBrk="1" hangingPunct="1">
              <a:lnSpc>
                <a:spcPct val="110000"/>
              </a:lnSpc>
            </a:pPr>
            <a:r>
              <a:rPr lang="zh-CN" altLang="en-US" sz="2600" dirty="0" smtClean="0"/>
              <a:t>顺序加锁法</a:t>
            </a:r>
            <a:r>
              <a:rPr lang="zh-CN" altLang="en-US" sz="2600" dirty="0" smtClean="0"/>
              <a:t>是预先对数据对象规定一</a:t>
            </a:r>
            <a:r>
              <a:rPr lang="zh-CN" altLang="en-US" sz="2600" dirty="0" smtClean="0"/>
              <a:t>个加锁顺序</a:t>
            </a:r>
            <a:r>
              <a:rPr lang="zh-CN" altLang="en-US" sz="2600" dirty="0" smtClean="0"/>
              <a:t>，所有事务都按这个顺序</a:t>
            </a:r>
            <a:r>
              <a:rPr lang="zh-CN" altLang="en-US" sz="2600" dirty="0" smtClean="0"/>
              <a:t>实行加锁。</a:t>
            </a:r>
            <a:endParaRPr lang="zh-CN" altLang="en-US" sz="2600" dirty="0" smtClean="0"/>
          </a:p>
          <a:p>
            <a:pPr eaLnBrk="1" hangingPunct="1">
              <a:lnSpc>
                <a:spcPct val="110000"/>
              </a:lnSpc>
            </a:pPr>
            <a:r>
              <a:rPr lang="zh-CN" altLang="en-US" sz="2600" dirty="0" smtClean="0"/>
              <a:t>顺序加锁法</a:t>
            </a:r>
            <a:r>
              <a:rPr lang="zh-CN" altLang="en-US" sz="2600" dirty="0" smtClean="0"/>
              <a:t>存在的问题</a:t>
            </a:r>
          </a:p>
          <a:p>
            <a:pPr lvl="1" eaLnBrk="1" hangingPunct="1">
              <a:lnSpc>
                <a:spcPct val="110000"/>
              </a:lnSpc>
            </a:pPr>
            <a:r>
              <a:rPr lang="zh-CN" altLang="en-US" dirty="0" smtClean="0"/>
              <a:t> 维护成本高</a:t>
            </a:r>
          </a:p>
          <a:p>
            <a:pPr lvl="1" eaLnBrk="1" hangingPunct="1">
              <a:lnSpc>
                <a:spcPct val="110000"/>
              </a:lnSpc>
            </a:pPr>
            <a:r>
              <a:rPr lang="zh-CN" altLang="en-US" dirty="0" smtClean="0"/>
              <a:t>数据库系统中</a:t>
            </a:r>
            <a:r>
              <a:rPr lang="zh-CN" altLang="en-US" dirty="0" smtClean="0"/>
              <a:t>可加锁的</a:t>
            </a:r>
            <a:r>
              <a:rPr lang="zh-CN" altLang="en-US" dirty="0" smtClean="0"/>
              <a:t>数据对象极其众多，并且随数据的插入、删除等操作而不断地变化，要维护这样极多而且变化的资源</a:t>
            </a:r>
            <a:r>
              <a:rPr lang="zh-CN" altLang="en-US" dirty="0" smtClean="0"/>
              <a:t>的加锁顺序</a:t>
            </a:r>
            <a:r>
              <a:rPr lang="zh-CN" altLang="en-US" dirty="0" smtClean="0"/>
              <a:t>非常困难，成本很高</a:t>
            </a:r>
            <a:endParaRPr lang="zh-CN" altLang="en-US" sz="3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并发控制（续）</a:t>
            </a:r>
          </a:p>
        </p:txBody>
      </p:sp>
      <p:sp>
        <p:nvSpPr>
          <p:cNvPr id="7171" name="Rectangle 3"/>
          <p:cNvSpPr>
            <a:spLocks noGrp="1" noChangeArrowheads="1"/>
          </p:cNvSpPr>
          <p:nvPr>
            <p:ph type="body" idx="1"/>
          </p:nvPr>
        </p:nvSpPr>
        <p:spPr/>
        <p:txBody>
          <a:bodyPr/>
          <a:lstStyle/>
          <a:p>
            <a:pPr algn="just" eaLnBrk="1" hangingPunct="1">
              <a:buFont typeface="Wingdings" pitchFamily="2" charset="2"/>
              <a:buNone/>
            </a:pPr>
            <a:r>
              <a:rPr lang="en-US" altLang="zh-CN" sz="2600" smtClean="0"/>
              <a:t>(3)</a:t>
            </a:r>
            <a:r>
              <a:rPr lang="zh-CN" altLang="en-US" sz="2600" smtClean="0"/>
              <a:t>同时并发方式（</a:t>
            </a:r>
            <a:r>
              <a:rPr lang="en-US" altLang="zh-CN" sz="2600" smtClean="0"/>
              <a:t>simultaneous  concurrency</a:t>
            </a:r>
            <a:r>
              <a:rPr lang="zh-CN" altLang="en-US" sz="2600" smtClean="0"/>
              <a:t>）</a:t>
            </a:r>
          </a:p>
          <a:p>
            <a:pPr lvl="1" algn="just" eaLnBrk="1" hangingPunct="1">
              <a:lnSpc>
                <a:spcPct val="120000"/>
              </a:lnSpc>
              <a:spcBef>
                <a:spcPct val="50000"/>
              </a:spcBef>
            </a:pPr>
            <a:r>
              <a:rPr lang="zh-CN" altLang="en-US" smtClean="0"/>
              <a:t>多处理机系统中，每个处理机可以运行一个事务，多个处理机可以同时运行多个事务，实现多个事务真正的并行运行</a:t>
            </a:r>
          </a:p>
          <a:p>
            <a:pPr lvl="1" algn="just" eaLnBrk="1" hangingPunct="1">
              <a:lnSpc>
                <a:spcPct val="120000"/>
              </a:lnSpc>
              <a:spcBef>
                <a:spcPct val="50000"/>
              </a:spcBef>
            </a:pPr>
            <a:r>
              <a:rPr lang="zh-CN" altLang="en-US" smtClean="0"/>
              <a:t>最理想的并发方式，但受制于硬件环境</a:t>
            </a:r>
          </a:p>
          <a:p>
            <a:pPr lvl="1" algn="just" eaLnBrk="1" hangingPunct="1">
              <a:lnSpc>
                <a:spcPct val="120000"/>
              </a:lnSpc>
              <a:spcBef>
                <a:spcPct val="50000"/>
              </a:spcBef>
            </a:pPr>
            <a:r>
              <a:rPr lang="zh-CN" altLang="en-US" smtClean="0"/>
              <a:t>更复杂的并发方式机制</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dirty="0" smtClean="0"/>
              <a:t>顺序加锁法</a:t>
            </a:r>
            <a:r>
              <a:rPr lang="zh-CN" altLang="en-US" dirty="0" smtClean="0"/>
              <a:t>（续）</a:t>
            </a:r>
          </a:p>
        </p:txBody>
      </p:sp>
      <p:sp>
        <p:nvSpPr>
          <p:cNvPr id="53251" name="Rectangle 3"/>
          <p:cNvSpPr>
            <a:spLocks noGrp="1" noChangeArrowheads="1"/>
          </p:cNvSpPr>
          <p:nvPr>
            <p:ph type="body" idx="1"/>
          </p:nvPr>
        </p:nvSpPr>
        <p:spPr>
          <a:xfrm>
            <a:off x="611188" y="1916113"/>
            <a:ext cx="8208962" cy="4114800"/>
          </a:xfrm>
        </p:spPr>
        <p:txBody>
          <a:bodyPr/>
          <a:lstStyle/>
          <a:p>
            <a:pPr lvl="1" eaLnBrk="1" hangingPunct="1">
              <a:spcBef>
                <a:spcPct val="40000"/>
              </a:spcBef>
            </a:pPr>
            <a:r>
              <a:rPr lang="zh-CN" altLang="en-US" sz="3000" dirty="0" smtClean="0"/>
              <a:t>难于实现</a:t>
            </a:r>
          </a:p>
          <a:p>
            <a:pPr lvl="1" eaLnBrk="1" hangingPunct="1">
              <a:spcBef>
                <a:spcPct val="40000"/>
              </a:spcBef>
            </a:pPr>
            <a:r>
              <a:rPr lang="zh-CN" altLang="en-US" sz="3000" dirty="0" smtClean="0"/>
              <a:t>事务</a:t>
            </a:r>
            <a:r>
              <a:rPr lang="zh-CN" altLang="en-US" sz="3000" dirty="0" smtClean="0"/>
              <a:t>的加锁请求</a:t>
            </a:r>
            <a:r>
              <a:rPr lang="zh-CN" altLang="en-US" sz="3000" dirty="0" smtClean="0"/>
              <a:t>可以随着事务的执行而动态地决定，很难事先确定每一个事务</a:t>
            </a:r>
            <a:r>
              <a:rPr lang="zh-CN" altLang="en-US" sz="3000" dirty="0" smtClean="0"/>
              <a:t>要加锁哪些</a:t>
            </a:r>
            <a:r>
              <a:rPr lang="zh-CN" altLang="en-US" sz="3000" dirty="0" smtClean="0"/>
              <a:t>对象，因此也就很难按规定的顺序去</a:t>
            </a:r>
            <a:r>
              <a:rPr lang="zh-CN" altLang="en-US" sz="3000" dirty="0" smtClean="0"/>
              <a:t>施加加锁。</a:t>
            </a:r>
            <a:endParaRPr lang="zh-CN" altLang="en-US" sz="3000" dirty="0" smtClean="0"/>
          </a:p>
          <a:p>
            <a:pPr lvl="1" eaLnBrk="1" hangingPunct="1">
              <a:spcBef>
                <a:spcPct val="40000"/>
              </a:spcBef>
              <a:buFont typeface="Wingdings" pitchFamily="2" charset="2"/>
              <a:buNone/>
            </a:pPr>
            <a:r>
              <a:rPr lang="zh-CN" altLang="en-US" dirty="0" smtClean="0"/>
              <a:t>   例：规定数据对象</a:t>
            </a:r>
            <a:r>
              <a:rPr lang="zh-CN" altLang="en-US" dirty="0" smtClean="0"/>
              <a:t>的加锁顺序</a:t>
            </a:r>
            <a:r>
              <a:rPr lang="zh-CN" altLang="en-US" dirty="0" smtClean="0"/>
              <a:t>为</a:t>
            </a:r>
            <a:r>
              <a:rPr lang="en-US" altLang="zh-CN" dirty="0" smtClean="0"/>
              <a:t>A,B,C,D,E</a:t>
            </a:r>
            <a:r>
              <a:rPr lang="zh-CN" altLang="en-US" dirty="0" smtClean="0"/>
              <a:t>。事务</a:t>
            </a:r>
            <a:r>
              <a:rPr lang="en-US" altLang="zh-CN" dirty="0" smtClean="0"/>
              <a:t>T3</a:t>
            </a:r>
            <a:r>
              <a:rPr lang="zh-CN" altLang="en-US" dirty="0" smtClean="0"/>
              <a:t>起初</a:t>
            </a:r>
            <a:r>
              <a:rPr lang="zh-CN" altLang="en-US" dirty="0" smtClean="0"/>
              <a:t>要求加锁数据</a:t>
            </a:r>
            <a:r>
              <a:rPr lang="zh-CN" altLang="en-US" dirty="0" smtClean="0"/>
              <a:t>对象</a:t>
            </a:r>
            <a:r>
              <a:rPr lang="en-US" altLang="zh-CN" dirty="0" smtClean="0"/>
              <a:t>B,C,E</a:t>
            </a:r>
            <a:r>
              <a:rPr lang="zh-CN" altLang="en-US" dirty="0" smtClean="0"/>
              <a:t>，但当</a:t>
            </a:r>
            <a:r>
              <a:rPr lang="zh-CN" altLang="en-US" dirty="0" smtClean="0"/>
              <a:t>它加锁了</a:t>
            </a:r>
            <a:r>
              <a:rPr lang="en-US" altLang="zh-CN" dirty="0" smtClean="0"/>
              <a:t>B,C</a:t>
            </a:r>
            <a:r>
              <a:rPr lang="zh-CN" altLang="en-US" dirty="0" smtClean="0"/>
              <a:t>后，才发现还</a:t>
            </a:r>
            <a:r>
              <a:rPr lang="zh-CN" altLang="en-US" dirty="0" smtClean="0"/>
              <a:t>需要加锁</a:t>
            </a:r>
            <a:r>
              <a:rPr lang="en-US" altLang="zh-CN" dirty="0" smtClean="0"/>
              <a:t>A</a:t>
            </a:r>
            <a:r>
              <a:rPr lang="zh-CN" altLang="en-US" dirty="0" smtClean="0"/>
              <a:t>，这样就破坏</a:t>
            </a:r>
            <a:r>
              <a:rPr lang="zh-CN" altLang="en-US" dirty="0" smtClean="0"/>
              <a:t>了加锁顺序</a:t>
            </a:r>
            <a:r>
              <a:rPr lang="en-US" altLang="zh-CN" dirty="0" smtClean="0"/>
              <a:t>.</a:t>
            </a:r>
          </a:p>
          <a:p>
            <a:pPr lvl="2" eaLnBrk="1" hangingPunct="1">
              <a:lnSpc>
                <a:spcPct val="120000"/>
              </a:lnSpc>
            </a:pPr>
            <a:endParaRPr lang="en-US" altLang="zh-CN" sz="26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smtClean="0"/>
              <a:t>死锁的预防（续）</a:t>
            </a:r>
          </a:p>
        </p:txBody>
      </p:sp>
      <p:sp>
        <p:nvSpPr>
          <p:cNvPr id="54275" name="Rectangle 3"/>
          <p:cNvSpPr>
            <a:spLocks noGrp="1" noChangeArrowheads="1"/>
          </p:cNvSpPr>
          <p:nvPr>
            <p:ph type="body" idx="1"/>
          </p:nvPr>
        </p:nvSpPr>
        <p:spPr/>
        <p:txBody>
          <a:bodyPr/>
          <a:lstStyle/>
          <a:p>
            <a:pPr eaLnBrk="1" hangingPunct="1">
              <a:lnSpc>
                <a:spcPct val="140000"/>
              </a:lnSpc>
            </a:pPr>
            <a:r>
              <a:rPr lang="zh-CN" altLang="en-US" smtClean="0"/>
              <a:t>结论</a:t>
            </a:r>
          </a:p>
          <a:p>
            <a:pPr lvl="1" eaLnBrk="1" hangingPunct="1">
              <a:lnSpc>
                <a:spcPct val="140000"/>
              </a:lnSpc>
            </a:pPr>
            <a:r>
              <a:rPr lang="zh-CN" altLang="en-US" smtClean="0"/>
              <a:t>在操作系统中广为采用的预防死锁的策略并不很适合数据库的特点</a:t>
            </a:r>
          </a:p>
          <a:p>
            <a:pPr lvl="1" eaLnBrk="1" hangingPunct="1">
              <a:lnSpc>
                <a:spcPct val="140000"/>
              </a:lnSpc>
              <a:spcBef>
                <a:spcPct val="80000"/>
              </a:spcBef>
            </a:pPr>
            <a:r>
              <a:rPr lang="en-US" altLang="zh-CN" smtClean="0"/>
              <a:t>DBMS</a:t>
            </a:r>
            <a:r>
              <a:rPr lang="zh-CN" altLang="en-US" smtClean="0"/>
              <a:t>在解决死锁的问题上更普遍采用的是诊断并解除死锁的方法</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smtClean="0"/>
              <a:t>2. </a:t>
            </a:r>
            <a:r>
              <a:rPr lang="zh-CN" altLang="en-US" smtClean="0"/>
              <a:t>死锁的诊断与解除</a:t>
            </a:r>
          </a:p>
        </p:txBody>
      </p:sp>
      <p:sp>
        <p:nvSpPr>
          <p:cNvPr id="55299" name="Rectangle 3"/>
          <p:cNvSpPr>
            <a:spLocks noGrp="1" noChangeArrowheads="1"/>
          </p:cNvSpPr>
          <p:nvPr>
            <p:ph type="body" idx="1"/>
          </p:nvPr>
        </p:nvSpPr>
        <p:spPr>
          <a:xfrm>
            <a:off x="1066800" y="1676400"/>
            <a:ext cx="7772400" cy="4114800"/>
          </a:xfrm>
        </p:spPr>
        <p:txBody>
          <a:bodyPr/>
          <a:lstStyle/>
          <a:p>
            <a:pPr eaLnBrk="1" hangingPunct="1">
              <a:lnSpc>
                <a:spcPct val="150000"/>
              </a:lnSpc>
            </a:pPr>
            <a:r>
              <a:rPr lang="zh-CN" altLang="en-US" smtClean="0"/>
              <a:t>允许死锁发生</a:t>
            </a:r>
          </a:p>
          <a:p>
            <a:pPr eaLnBrk="1" hangingPunct="1">
              <a:lnSpc>
                <a:spcPct val="150000"/>
              </a:lnSpc>
            </a:pPr>
            <a:r>
              <a:rPr lang="zh-CN" altLang="en-US" smtClean="0"/>
              <a:t>解除死锁</a:t>
            </a:r>
          </a:p>
          <a:p>
            <a:pPr lvl="1" eaLnBrk="1" hangingPunct="1">
              <a:lnSpc>
                <a:spcPct val="150000"/>
              </a:lnSpc>
            </a:pPr>
            <a:r>
              <a:rPr lang="zh-CN" altLang="en-US" smtClean="0"/>
              <a:t>由</a:t>
            </a:r>
            <a:r>
              <a:rPr lang="en-US" altLang="zh-CN" smtClean="0"/>
              <a:t>DBMS</a:t>
            </a:r>
            <a:r>
              <a:rPr lang="zh-CN" altLang="en-US" smtClean="0"/>
              <a:t>的并发控制子系统定期检测系统中是否存在死锁</a:t>
            </a:r>
          </a:p>
          <a:p>
            <a:pPr lvl="1" eaLnBrk="1" hangingPunct="1">
              <a:lnSpc>
                <a:spcPct val="150000"/>
              </a:lnSpc>
            </a:pPr>
            <a:r>
              <a:rPr lang="zh-CN" altLang="en-US" smtClean="0"/>
              <a:t>一旦检测到死锁，就要设法解除</a:t>
            </a:r>
            <a:endParaRPr lang="zh-CN" altLang="en-US" sz="3000" smtClean="0"/>
          </a:p>
          <a:p>
            <a:pPr eaLnBrk="1" hangingPunct="1"/>
            <a:endParaRPr lang="en-US" altLang="zh-CN" sz="340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z="4600" smtClean="0"/>
              <a:t>检测死锁：</a:t>
            </a:r>
            <a:r>
              <a:rPr lang="zh-CN" altLang="en-US" smtClean="0">
                <a:solidFill>
                  <a:schemeClr val="accent2"/>
                </a:solidFill>
              </a:rPr>
              <a:t>超时法</a:t>
            </a:r>
          </a:p>
        </p:txBody>
      </p:sp>
      <p:sp>
        <p:nvSpPr>
          <p:cNvPr id="56323" name="Rectangle 3"/>
          <p:cNvSpPr>
            <a:spLocks noGrp="1" noChangeArrowheads="1"/>
          </p:cNvSpPr>
          <p:nvPr>
            <p:ph type="body" idx="1"/>
          </p:nvPr>
        </p:nvSpPr>
        <p:spPr>
          <a:xfrm>
            <a:off x="900113" y="1916113"/>
            <a:ext cx="7772400" cy="4114800"/>
          </a:xfrm>
        </p:spPr>
        <p:txBody>
          <a:bodyPr/>
          <a:lstStyle/>
          <a:p>
            <a:pPr eaLnBrk="1" hangingPunct="1">
              <a:lnSpc>
                <a:spcPct val="90000"/>
              </a:lnSpc>
            </a:pPr>
            <a:r>
              <a:rPr lang="zh-CN" altLang="en-US" sz="3400" smtClean="0"/>
              <a:t>如果一个事务的等待时间超过了规定的时限，就认为发生了死锁</a:t>
            </a:r>
          </a:p>
          <a:p>
            <a:pPr eaLnBrk="1" hangingPunct="1">
              <a:lnSpc>
                <a:spcPct val="90000"/>
              </a:lnSpc>
            </a:pPr>
            <a:r>
              <a:rPr lang="zh-CN" altLang="en-US" sz="3400" smtClean="0"/>
              <a:t>优点：实现简单</a:t>
            </a:r>
          </a:p>
          <a:p>
            <a:pPr eaLnBrk="1" hangingPunct="1">
              <a:lnSpc>
                <a:spcPct val="90000"/>
              </a:lnSpc>
            </a:pPr>
            <a:r>
              <a:rPr lang="zh-CN" altLang="en-US" sz="3400" smtClean="0"/>
              <a:t>缺点</a:t>
            </a:r>
          </a:p>
          <a:p>
            <a:pPr lvl="1" eaLnBrk="1" hangingPunct="1">
              <a:lnSpc>
                <a:spcPct val="90000"/>
              </a:lnSpc>
            </a:pPr>
            <a:r>
              <a:rPr lang="zh-CN" altLang="en-US" sz="3500" smtClean="0"/>
              <a:t>有可能误判死锁</a:t>
            </a:r>
          </a:p>
          <a:p>
            <a:pPr lvl="1" eaLnBrk="1" hangingPunct="1"/>
            <a:r>
              <a:rPr lang="zh-CN" altLang="en-US" sz="3500" smtClean="0"/>
              <a:t>时限若设置得太长，死锁发生后不能及时发现</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mtClean="0">
                <a:solidFill>
                  <a:schemeClr val="accent2"/>
                </a:solidFill>
              </a:rPr>
              <a:t>等待图法</a:t>
            </a:r>
          </a:p>
        </p:txBody>
      </p:sp>
      <p:sp>
        <p:nvSpPr>
          <p:cNvPr id="57347" name="Rectangle 3"/>
          <p:cNvSpPr>
            <a:spLocks noGrp="1" noChangeArrowheads="1"/>
          </p:cNvSpPr>
          <p:nvPr>
            <p:ph type="body" idx="1"/>
          </p:nvPr>
        </p:nvSpPr>
        <p:spPr>
          <a:xfrm>
            <a:off x="755650" y="1844675"/>
            <a:ext cx="7848600" cy="4114800"/>
          </a:xfrm>
        </p:spPr>
        <p:txBody>
          <a:bodyPr/>
          <a:lstStyle/>
          <a:p>
            <a:pPr eaLnBrk="1" hangingPunct="1">
              <a:lnSpc>
                <a:spcPct val="110000"/>
              </a:lnSpc>
            </a:pPr>
            <a:r>
              <a:rPr lang="zh-CN" altLang="en-US" sz="2600" smtClean="0"/>
              <a:t>用事务等待图动态反映所有事务的等待情况</a:t>
            </a:r>
            <a:endParaRPr lang="zh-CN" altLang="en-US" sz="2100" smtClean="0"/>
          </a:p>
          <a:p>
            <a:pPr lvl="1" eaLnBrk="1" hangingPunct="1">
              <a:lnSpc>
                <a:spcPct val="110000"/>
              </a:lnSpc>
            </a:pPr>
            <a:r>
              <a:rPr lang="zh-CN" altLang="en-US" sz="2200" smtClean="0"/>
              <a:t>事务等待图是一个有向图</a:t>
            </a:r>
            <a:r>
              <a:rPr lang="en-US" altLang="zh-CN" sz="2200" i="1" smtClean="0"/>
              <a:t>G</a:t>
            </a:r>
            <a:r>
              <a:rPr lang="en-US" altLang="zh-CN" sz="2200" smtClean="0"/>
              <a:t>=(</a:t>
            </a:r>
            <a:r>
              <a:rPr lang="en-US" altLang="zh-CN" sz="2200" i="1" smtClean="0"/>
              <a:t>T</a:t>
            </a:r>
            <a:r>
              <a:rPr lang="zh-CN" altLang="en-US" sz="2200" smtClean="0"/>
              <a:t>，</a:t>
            </a:r>
            <a:r>
              <a:rPr lang="en-US" altLang="zh-CN" sz="2200" i="1" smtClean="0"/>
              <a:t>U</a:t>
            </a:r>
            <a:r>
              <a:rPr lang="en-US" altLang="zh-CN" sz="2200" smtClean="0"/>
              <a:t>)</a:t>
            </a:r>
          </a:p>
          <a:p>
            <a:pPr lvl="1" eaLnBrk="1" hangingPunct="1">
              <a:lnSpc>
                <a:spcPct val="110000"/>
              </a:lnSpc>
            </a:pPr>
            <a:r>
              <a:rPr lang="en-US" altLang="zh-CN" sz="2200" i="1" smtClean="0"/>
              <a:t>T</a:t>
            </a:r>
            <a:r>
              <a:rPr lang="zh-CN" altLang="en-US" sz="2200" smtClean="0"/>
              <a:t>为结点的集合，每个结点表示正运行的事务</a:t>
            </a:r>
          </a:p>
          <a:p>
            <a:pPr lvl="1" eaLnBrk="1" hangingPunct="1">
              <a:lnSpc>
                <a:spcPct val="110000"/>
              </a:lnSpc>
            </a:pPr>
            <a:r>
              <a:rPr lang="en-US" altLang="zh-CN" sz="2200" i="1" smtClean="0"/>
              <a:t>U</a:t>
            </a:r>
            <a:r>
              <a:rPr lang="zh-CN" altLang="en-US" sz="2200" smtClean="0"/>
              <a:t>为边的集合，每条边表示事务等待的情况</a:t>
            </a:r>
          </a:p>
          <a:p>
            <a:pPr lvl="1" eaLnBrk="1" hangingPunct="1">
              <a:lnSpc>
                <a:spcPct val="110000"/>
              </a:lnSpc>
            </a:pPr>
            <a:r>
              <a:rPr lang="zh-CN" altLang="en-US" sz="2200" smtClean="0"/>
              <a:t>若</a:t>
            </a:r>
            <a:r>
              <a:rPr lang="en-US" altLang="zh-CN" sz="2200" smtClean="0"/>
              <a:t>T</a:t>
            </a:r>
            <a:r>
              <a:rPr lang="en-US" altLang="zh-CN" sz="2200" baseline="-25000" smtClean="0"/>
              <a:t>1</a:t>
            </a:r>
            <a:r>
              <a:rPr lang="zh-CN" altLang="en-US" sz="2200" smtClean="0"/>
              <a:t>等待</a:t>
            </a:r>
            <a:r>
              <a:rPr lang="en-US" altLang="zh-CN" sz="2200" smtClean="0"/>
              <a:t>T</a:t>
            </a:r>
            <a:r>
              <a:rPr lang="en-US" altLang="zh-CN" sz="2200" baseline="-25000" smtClean="0"/>
              <a:t>2</a:t>
            </a:r>
            <a:r>
              <a:rPr lang="zh-CN" altLang="en-US" sz="2200" smtClean="0"/>
              <a:t>，则</a:t>
            </a:r>
            <a:r>
              <a:rPr lang="en-US" altLang="zh-CN" sz="2200" smtClean="0"/>
              <a:t>T</a:t>
            </a:r>
            <a:r>
              <a:rPr lang="en-US" altLang="zh-CN" sz="2200" baseline="-25000" smtClean="0"/>
              <a:t>1</a:t>
            </a:r>
            <a:r>
              <a:rPr lang="zh-CN" altLang="en-US" sz="2200" smtClean="0"/>
              <a:t>，</a:t>
            </a:r>
            <a:r>
              <a:rPr lang="en-US" altLang="zh-CN" sz="2200" smtClean="0"/>
              <a:t>T</a:t>
            </a:r>
            <a:r>
              <a:rPr lang="en-US" altLang="zh-CN" sz="2200" baseline="-25000" smtClean="0"/>
              <a:t>2</a:t>
            </a:r>
            <a:r>
              <a:rPr lang="zh-CN" altLang="en-US" sz="2200" smtClean="0"/>
              <a:t>之间划一条有向边，从</a:t>
            </a:r>
            <a:r>
              <a:rPr lang="en-US" altLang="zh-CN" sz="2200" smtClean="0"/>
              <a:t>T</a:t>
            </a:r>
            <a:r>
              <a:rPr lang="en-US" altLang="zh-CN" sz="2200" baseline="-25000" smtClean="0"/>
              <a:t>1</a:t>
            </a:r>
            <a:r>
              <a:rPr lang="zh-CN" altLang="en-US" sz="2200" smtClean="0"/>
              <a:t>指向</a:t>
            </a:r>
            <a:r>
              <a:rPr lang="en-US" altLang="zh-CN" sz="2200" smtClean="0"/>
              <a:t>T</a:t>
            </a:r>
            <a:r>
              <a:rPr lang="en-US" altLang="zh-CN" sz="2200" baseline="-25000" smtClean="0"/>
              <a:t>2</a:t>
            </a:r>
          </a:p>
          <a:p>
            <a:pPr eaLnBrk="1" hangingPunct="1">
              <a:lnSpc>
                <a:spcPct val="110000"/>
              </a:lnSpc>
            </a:pPr>
            <a:r>
              <a:rPr lang="zh-CN" altLang="en-US" sz="2600" smtClean="0"/>
              <a:t>并发控制子系统周期性地（比如每隔</a:t>
            </a:r>
            <a:r>
              <a:rPr lang="en-US" altLang="zh-CN" sz="2600" smtClean="0"/>
              <a:t>1 min</a:t>
            </a:r>
            <a:r>
              <a:rPr lang="zh-CN" altLang="en-US" sz="2600" smtClean="0"/>
              <a:t>）检测事务等待图，如果发现图中存在回路，则表示系统中出现了死锁。</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mtClean="0"/>
              <a:t>死锁的诊断与解除（续）</a:t>
            </a:r>
          </a:p>
        </p:txBody>
      </p:sp>
      <p:sp>
        <p:nvSpPr>
          <p:cNvPr id="58371" name="Rectangle 3"/>
          <p:cNvSpPr>
            <a:spLocks noGrp="1" noChangeArrowheads="1"/>
          </p:cNvSpPr>
          <p:nvPr>
            <p:ph type="body" idx="1"/>
          </p:nvPr>
        </p:nvSpPr>
        <p:spPr/>
        <p:txBody>
          <a:bodyPr/>
          <a:lstStyle/>
          <a:p>
            <a:pPr eaLnBrk="1" hangingPunct="1"/>
            <a:r>
              <a:rPr lang="zh-CN" altLang="en-US" sz="3400" smtClean="0"/>
              <a:t>解除死锁</a:t>
            </a:r>
          </a:p>
          <a:p>
            <a:pPr lvl="1" eaLnBrk="1" hangingPunct="1">
              <a:lnSpc>
                <a:spcPct val="140000"/>
              </a:lnSpc>
            </a:pPr>
            <a:r>
              <a:rPr lang="zh-CN" altLang="en-US" sz="3000" smtClean="0"/>
              <a:t>选择一个处理死锁代价最小的事务，将其撤消，释放此事务持有的所有的锁，使其它事务能继续运行下去。</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mtClean="0"/>
              <a:t>并发控制</a:t>
            </a:r>
          </a:p>
        </p:txBody>
      </p:sp>
      <p:sp>
        <p:nvSpPr>
          <p:cNvPr id="59395" name="Rectangle 3"/>
          <p:cNvSpPr>
            <a:spLocks noGrp="1" noChangeArrowheads="1"/>
          </p:cNvSpPr>
          <p:nvPr>
            <p:ph type="body" idx="1"/>
          </p:nvPr>
        </p:nvSpPr>
        <p:spPr/>
        <p:txBody>
          <a:bodyPr/>
          <a:lstStyle/>
          <a:p>
            <a:pPr algn="just" eaLnBrk="1" hangingPunct="1">
              <a:lnSpc>
                <a:spcPct val="90000"/>
              </a:lnSpc>
            </a:pPr>
            <a:r>
              <a:rPr lang="zh-CN" altLang="en-US" sz="2600" dirty="0" smtClean="0"/>
              <a:t>并发控制概述</a:t>
            </a:r>
          </a:p>
          <a:p>
            <a:pPr algn="just" eaLnBrk="1" hangingPunct="1">
              <a:lnSpc>
                <a:spcPct val="90000"/>
              </a:lnSpc>
            </a:pPr>
            <a:r>
              <a:rPr lang="zh-CN" altLang="en-US" sz="2600" dirty="0" smtClean="0"/>
              <a:t>加锁</a:t>
            </a:r>
            <a:endParaRPr lang="zh-CN" altLang="en-US" sz="2600" dirty="0" smtClean="0"/>
          </a:p>
          <a:p>
            <a:pPr algn="just" eaLnBrk="1" hangingPunct="1">
              <a:lnSpc>
                <a:spcPct val="90000"/>
              </a:lnSpc>
            </a:pPr>
            <a:r>
              <a:rPr lang="zh-CN" altLang="en-US" sz="2600" dirty="0" smtClean="0"/>
              <a:t>加锁协议</a:t>
            </a:r>
            <a:endParaRPr lang="zh-CN" altLang="en-US" sz="2600" dirty="0" smtClean="0"/>
          </a:p>
          <a:p>
            <a:pPr algn="just" eaLnBrk="1" hangingPunct="1">
              <a:lnSpc>
                <a:spcPct val="90000"/>
              </a:lnSpc>
            </a:pPr>
            <a:r>
              <a:rPr lang="zh-CN" altLang="en-US" sz="2600" dirty="0" smtClean="0"/>
              <a:t>活锁和死锁</a:t>
            </a:r>
          </a:p>
          <a:p>
            <a:pPr algn="just" eaLnBrk="1" hangingPunct="1">
              <a:lnSpc>
                <a:spcPct val="90000"/>
              </a:lnSpc>
            </a:pPr>
            <a:r>
              <a:rPr lang="zh-CN" altLang="en-US" sz="2600" dirty="0" smtClean="0">
                <a:solidFill>
                  <a:schemeClr val="tx2"/>
                </a:solidFill>
              </a:rPr>
              <a:t>并发调度的可串行性</a:t>
            </a:r>
          </a:p>
          <a:p>
            <a:pPr algn="just" eaLnBrk="1" hangingPunct="1">
              <a:lnSpc>
                <a:spcPct val="90000"/>
              </a:lnSpc>
            </a:pPr>
            <a:r>
              <a:rPr lang="zh-CN" altLang="en-US" sz="2600" dirty="0" smtClean="0"/>
              <a:t>两段锁协议</a:t>
            </a:r>
          </a:p>
          <a:p>
            <a:pPr algn="just" eaLnBrk="1" hangingPunct="1">
              <a:lnSpc>
                <a:spcPct val="90000"/>
              </a:lnSpc>
            </a:pPr>
            <a:r>
              <a:rPr lang="zh-CN" altLang="en-US" sz="2600" dirty="0" smtClean="0"/>
              <a:t>加锁的</a:t>
            </a:r>
            <a:r>
              <a:rPr lang="zh-CN" altLang="en-US" sz="2600" dirty="0" smtClean="0"/>
              <a:t>粒度</a:t>
            </a:r>
          </a:p>
          <a:p>
            <a:pPr algn="just" eaLnBrk="1" hangingPunct="1">
              <a:lnSpc>
                <a:spcPct val="90000"/>
              </a:lnSpc>
            </a:pPr>
            <a:r>
              <a:rPr lang="zh-CN" altLang="en-US" sz="2600" dirty="0" smtClean="0"/>
              <a:t>小结</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smtClean="0"/>
              <a:t>并发调度的可串行性</a:t>
            </a:r>
          </a:p>
        </p:txBody>
      </p:sp>
      <p:sp>
        <p:nvSpPr>
          <p:cNvPr id="60419" name="Rectangle 3"/>
          <p:cNvSpPr>
            <a:spLocks noGrp="1" noChangeArrowheads="1"/>
          </p:cNvSpPr>
          <p:nvPr>
            <p:ph type="body" idx="1"/>
          </p:nvPr>
        </p:nvSpPr>
        <p:spPr/>
        <p:txBody>
          <a:bodyPr/>
          <a:lstStyle/>
          <a:p>
            <a:pPr eaLnBrk="1" hangingPunct="1">
              <a:lnSpc>
                <a:spcPct val="180000"/>
              </a:lnSpc>
              <a:buFont typeface="Wingdings" pitchFamily="2" charset="2"/>
              <a:buNone/>
            </a:pPr>
            <a:r>
              <a:rPr lang="zh-CN" altLang="en-US" smtClean="0"/>
              <a:t>一、什么样的并发操作调度是正确的</a:t>
            </a:r>
          </a:p>
          <a:p>
            <a:pPr eaLnBrk="1" hangingPunct="1">
              <a:lnSpc>
                <a:spcPct val="180000"/>
              </a:lnSpc>
              <a:buFont typeface="Wingdings" pitchFamily="2" charset="2"/>
              <a:buNone/>
            </a:pPr>
            <a:r>
              <a:rPr lang="zh-CN" altLang="en-US" smtClean="0"/>
              <a:t>二、如何保证并发操作的调度是正确的</a:t>
            </a:r>
          </a:p>
          <a:p>
            <a:pPr eaLnBrk="1" hangingPunct="1">
              <a:lnSpc>
                <a:spcPct val="180000"/>
              </a:lnSpc>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smtClean="0"/>
              <a:t>并发调度的可串行性</a:t>
            </a:r>
          </a:p>
        </p:txBody>
      </p:sp>
      <p:sp>
        <p:nvSpPr>
          <p:cNvPr id="61443" name="Rectangle 3"/>
          <p:cNvSpPr>
            <a:spLocks noGrp="1" noChangeArrowheads="1"/>
          </p:cNvSpPr>
          <p:nvPr>
            <p:ph type="body" idx="1"/>
          </p:nvPr>
        </p:nvSpPr>
        <p:spPr/>
        <p:txBody>
          <a:bodyPr/>
          <a:lstStyle/>
          <a:p>
            <a:pPr eaLnBrk="1" hangingPunct="1">
              <a:lnSpc>
                <a:spcPct val="180000"/>
              </a:lnSpc>
              <a:buFont typeface="Wingdings" pitchFamily="2" charset="2"/>
              <a:buNone/>
            </a:pPr>
            <a:r>
              <a:rPr lang="zh-CN" altLang="en-US" smtClean="0">
                <a:solidFill>
                  <a:schemeClr val="accent2"/>
                </a:solidFill>
              </a:rPr>
              <a:t>一、什么样的并发操作调度是正确的</a:t>
            </a:r>
          </a:p>
          <a:p>
            <a:pPr eaLnBrk="1" hangingPunct="1">
              <a:lnSpc>
                <a:spcPct val="180000"/>
              </a:lnSpc>
              <a:buFont typeface="Wingdings" pitchFamily="2" charset="2"/>
              <a:buNone/>
            </a:pPr>
            <a:r>
              <a:rPr lang="zh-CN" altLang="en-US" smtClean="0"/>
              <a:t>二、如何保证并发操作的调度是正确的</a:t>
            </a:r>
          </a:p>
          <a:p>
            <a:pPr eaLnBrk="1" hangingPunct="1">
              <a:lnSpc>
                <a:spcPct val="180000"/>
              </a:lnSpc>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sz="3400" smtClean="0"/>
              <a:t>一、什么样的并发操作调度是正确的</a:t>
            </a:r>
          </a:p>
        </p:txBody>
      </p:sp>
      <p:sp>
        <p:nvSpPr>
          <p:cNvPr id="62467" name="Rectangle 3"/>
          <p:cNvSpPr>
            <a:spLocks noGrp="1" noChangeArrowheads="1"/>
          </p:cNvSpPr>
          <p:nvPr>
            <p:ph type="body" idx="1"/>
          </p:nvPr>
        </p:nvSpPr>
        <p:spPr>
          <a:xfrm>
            <a:off x="684213" y="1989138"/>
            <a:ext cx="7772400" cy="4114800"/>
          </a:xfrm>
        </p:spPr>
        <p:txBody>
          <a:bodyPr/>
          <a:lstStyle/>
          <a:p>
            <a:pPr eaLnBrk="1" hangingPunct="1">
              <a:lnSpc>
                <a:spcPct val="110000"/>
              </a:lnSpc>
            </a:pPr>
            <a:r>
              <a:rPr lang="zh-CN" altLang="en-US" sz="2600" smtClean="0"/>
              <a:t>计算机系统对并行事务中并行操作的调度是的随机的，而不同的调度可能会产生不同的结果。</a:t>
            </a:r>
            <a:endParaRPr lang="zh-CN" altLang="en-US" sz="1700" smtClean="0"/>
          </a:p>
          <a:p>
            <a:pPr eaLnBrk="1" hangingPunct="1">
              <a:lnSpc>
                <a:spcPct val="110000"/>
              </a:lnSpc>
            </a:pPr>
            <a:r>
              <a:rPr lang="zh-CN" altLang="en-US" sz="2600" smtClean="0"/>
              <a:t>将所有事务串行起来的调度策略一定是正确的调度策略。</a:t>
            </a:r>
          </a:p>
          <a:p>
            <a:pPr lvl="1" eaLnBrk="1" hangingPunct="1">
              <a:lnSpc>
                <a:spcPct val="110000"/>
              </a:lnSpc>
            </a:pPr>
            <a:r>
              <a:rPr lang="zh-CN" altLang="en-US" smtClean="0"/>
              <a:t>如果一个事务运行过程中没有其他事务在同时运行，也就是说它没有受到其他事务的干扰，那么就可以认为该事务的运行结果是正常的或者预想的</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事务并发执行带来的问题</a:t>
            </a:r>
          </a:p>
        </p:txBody>
      </p:sp>
      <p:sp>
        <p:nvSpPr>
          <p:cNvPr id="8195" name="Rectangle 3"/>
          <p:cNvSpPr>
            <a:spLocks noGrp="1" noChangeArrowheads="1"/>
          </p:cNvSpPr>
          <p:nvPr>
            <p:ph type="body" idx="1"/>
          </p:nvPr>
        </p:nvSpPr>
        <p:spPr/>
        <p:txBody>
          <a:bodyPr/>
          <a:lstStyle/>
          <a:p>
            <a:pPr algn="just" eaLnBrk="1" hangingPunct="1"/>
            <a:r>
              <a:rPr lang="zh-CN" altLang="en-US" smtClean="0"/>
              <a:t>可能会存取和存储不正确的数据，破坏事务的隔离性和数据库的一致性</a:t>
            </a:r>
          </a:p>
          <a:p>
            <a:pPr algn="just" eaLnBrk="1" hangingPunct="1">
              <a:spcBef>
                <a:spcPct val="60000"/>
              </a:spcBef>
            </a:pPr>
            <a:r>
              <a:rPr lang="en-US" altLang="zh-CN" smtClean="0"/>
              <a:t>DBMS</a:t>
            </a:r>
            <a:r>
              <a:rPr lang="zh-CN" altLang="en-US" smtClean="0"/>
              <a:t>必须提供并发控制机制</a:t>
            </a:r>
          </a:p>
          <a:p>
            <a:pPr algn="just" eaLnBrk="1" hangingPunct="1">
              <a:spcBef>
                <a:spcPct val="60000"/>
              </a:spcBef>
            </a:pPr>
            <a:r>
              <a:rPr lang="zh-CN" altLang="en-US" smtClean="0"/>
              <a:t>并发控制机制是衡量一个</a:t>
            </a:r>
            <a:r>
              <a:rPr lang="en-US" altLang="zh-CN" smtClean="0"/>
              <a:t>DBMS</a:t>
            </a:r>
            <a:r>
              <a:rPr lang="zh-CN" altLang="en-US" smtClean="0"/>
              <a:t>性能的重要标志之一</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sz="3400" smtClean="0"/>
              <a:t>什么样的并发操作调度是正确的（续）</a:t>
            </a:r>
          </a:p>
        </p:txBody>
      </p:sp>
      <p:sp>
        <p:nvSpPr>
          <p:cNvPr id="63491" name="Rectangle 3"/>
          <p:cNvSpPr>
            <a:spLocks noGrp="1" noChangeArrowheads="1"/>
          </p:cNvSpPr>
          <p:nvPr>
            <p:ph type="body" idx="1"/>
          </p:nvPr>
        </p:nvSpPr>
        <p:spPr/>
        <p:txBody>
          <a:bodyPr/>
          <a:lstStyle/>
          <a:p>
            <a:pPr eaLnBrk="1" hangingPunct="1">
              <a:lnSpc>
                <a:spcPct val="110000"/>
              </a:lnSpc>
            </a:pPr>
            <a:r>
              <a:rPr lang="zh-CN" altLang="en-US" sz="2600" smtClean="0"/>
              <a:t>以不同的顺序串行执行事务也有可能会产生不同的结果，但由于不会将数据库置于不一致状态，所以都可以认为是正确的。</a:t>
            </a:r>
          </a:p>
          <a:p>
            <a:pPr eaLnBrk="1" hangingPunct="1">
              <a:lnSpc>
                <a:spcPct val="110000"/>
              </a:lnSpc>
            </a:pPr>
            <a:endParaRPr lang="zh-CN" altLang="en-US" sz="2600" smtClean="0"/>
          </a:p>
          <a:p>
            <a:pPr eaLnBrk="1" hangingPunct="1">
              <a:lnSpc>
                <a:spcPct val="110000"/>
              </a:lnSpc>
            </a:pPr>
            <a:r>
              <a:rPr lang="zh-CN" altLang="en-US" sz="2600" smtClean="0"/>
              <a:t> 几个事务的并行执行是正确的，</a:t>
            </a:r>
            <a:r>
              <a:rPr lang="zh-CN" altLang="en-US" sz="2600" smtClean="0">
                <a:solidFill>
                  <a:schemeClr val="accent2"/>
                </a:solidFill>
              </a:rPr>
              <a:t>当且仅当其结果与按某一次序串行地执行它们时的结果相同。</a:t>
            </a:r>
            <a:r>
              <a:rPr lang="zh-CN" altLang="en-US" sz="2600" smtClean="0"/>
              <a:t>这种并行调度策略称为可串行化（</a:t>
            </a:r>
            <a:r>
              <a:rPr lang="en-US" altLang="zh-CN" sz="2600" smtClean="0"/>
              <a:t>Serializable</a:t>
            </a:r>
            <a:r>
              <a:rPr lang="zh-CN" altLang="en-US" sz="2600" smtClean="0"/>
              <a:t>）的调度。</a:t>
            </a:r>
            <a:endParaRPr lang="zh-CN" alt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sz="3400" smtClean="0"/>
              <a:t>什么样的并发操作调度是正确的（续）</a:t>
            </a:r>
          </a:p>
        </p:txBody>
      </p:sp>
      <p:sp>
        <p:nvSpPr>
          <p:cNvPr id="64515" name="Rectangle 3"/>
          <p:cNvSpPr>
            <a:spLocks noGrp="1" noChangeArrowheads="1"/>
          </p:cNvSpPr>
          <p:nvPr>
            <p:ph type="body" idx="1"/>
          </p:nvPr>
        </p:nvSpPr>
        <p:spPr/>
        <p:txBody>
          <a:bodyPr/>
          <a:lstStyle/>
          <a:p>
            <a:pPr eaLnBrk="1" hangingPunct="1"/>
            <a:r>
              <a:rPr lang="zh-CN" altLang="en-US" smtClean="0">
                <a:solidFill>
                  <a:schemeClr val="accent2"/>
                </a:solidFill>
              </a:rPr>
              <a:t>可串行性是并行事务正确性的唯一准则</a:t>
            </a:r>
            <a:endParaRPr lang="zh-CN" altLang="en-US" smtClean="0"/>
          </a:p>
          <a:p>
            <a:pPr lvl="1" eaLnBrk="1" hangingPunct="1">
              <a:lnSpc>
                <a:spcPct val="160000"/>
              </a:lnSpc>
              <a:buFont typeface="Wingdings" pitchFamily="2" charset="2"/>
              <a:buNone/>
            </a:pPr>
            <a:r>
              <a:rPr lang="zh-CN" altLang="en-US" smtClean="0"/>
              <a:t>例：现在有两个事务，分别包含下列操作：</a:t>
            </a:r>
          </a:p>
          <a:p>
            <a:pPr lvl="1" eaLnBrk="1" hangingPunct="1">
              <a:lnSpc>
                <a:spcPct val="160000"/>
              </a:lnSpc>
              <a:buFont typeface="Wingdings" pitchFamily="2" charset="2"/>
              <a:buNone/>
            </a:pPr>
            <a:r>
              <a:rPr lang="zh-CN" altLang="en-US" smtClean="0"/>
              <a:t>        　 事务</a:t>
            </a:r>
            <a:r>
              <a:rPr lang="en-US" altLang="zh-CN" smtClean="0"/>
              <a:t>1</a:t>
            </a:r>
            <a:r>
              <a:rPr lang="zh-CN" altLang="en-US" smtClean="0"/>
              <a:t>：读</a:t>
            </a:r>
            <a:r>
              <a:rPr lang="en-US" altLang="zh-CN" smtClean="0"/>
              <a:t>B</a:t>
            </a:r>
            <a:r>
              <a:rPr lang="zh-CN" altLang="en-US" smtClean="0"/>
              <a:t>；</a:t>
            </a:r>
            <a:r>
              <a:rPr lang="en-US" altLang="zh-CN" smtClean="0"/>
              <a:t>A=B+1</a:t>
            </a:r>
            <a:r>
              <a:rPr lang="zh-CN" altLang="en-US" smtClean="0"/>
              <a:t>；写回</a:t>
            </a:r>
            <a:r>
              <a:rPr lang="en-US" altLang="zh-CN" smtClean="0"/>
              <a:t>A</a:t>
            </a:r>
            <a:r>
              <a:rPr lang="zh-CN" altLang="en-US" smtClean="0"/>
              <a:t>；</a:t>
            </a:r>
          </a:p>
          <a:p>
            <a:pPr lvl="1" eaLnBrk="1" hangingPunct="1">
              <a:lnSpc>
                <a:spcPct val="160000"/>
              </a:lnSpc>
              <a:buFont typeface="Wingdings" pitchFamily="2" charset="2"/>
              <a:buNone/>
            </a:pPr>
            <a:r>
              <a:rPr lang="zh-CN" altLang="en-US" smtClean="0"/>
              <a:t>             事务</a:t>
            </a:r>
            <a:r>
              <a:rPr lang="en-US" altLang="zh-CN" smtClean="0"/>
              <a:t>2</a:t>
            </a:r>
            <a:r>
              <a:rPr lang="zh-CN" altLang="en-US" smtClean="0"/>
              <a:t>：读</a:t>
            </a:r>
            <a:r>
              <a:rPr lang="en-US" altLang="zh-CN" smtClean="0"/>
              <a:t>A</a:t>
            </a:r>
            <a:r>
              <a:rPr lang="zh-CN" altLang="en-US" smtClean="0"/>
              <a:t>；</a:t>
            </a:r>
            <a:r>
              <a:rPr lang="en-US" altLang="zh-CN" smtClean="0"/>
              <a:t>B=A+1</a:t>
            </a:r>
            <a:r>
              <a:rPr lang="zh-CN" altLang="en-US" smtClean="0"/>
              <a:t>；写回</a:t>
            </a:r>
            <a:r>
              <a:rPr lang="en-US" altLang="zh-CN" smtClean="0"/>
              <a:t>B</a:t>
            </a:r>
            <a:r>
              <a:rPr lang="zh-CN" altLang="en-US" smtClean="0"/>
              <a:t>；</a:t>
            </a:r>
          </a:p>
          <a:p>
            <a:pPr lvl="1" eaLnBrk="1" hangingPunct="1">
              <a:lnSpc>
                <a:spcPct val="160000"/>
              </a:lnSpc>
              <a:buFont typeface="Wingdings" pitchFamily="2" charset="2"/>
              <a:buNone/>
            </a:pPr>
            <a:r>
              <a:rPr lang="zh-CN" altLang="en-US" smtClean="0"/>
              <a:t>        假设</a:t>
            </a:r>
            <a:r>
              <a:rPr lang="en-US" altLang="zh-CN" smtClean="0"/>
              <a:t>A</a:t>
            </a:r>
            <a:r>
              <a:rPr lang="zh-CN" altLang="en-US" smtClean="0"/>
              <a:t>的初值为</a:t>
            </a:r>
            <a:r>
              <a:rPr lang="en-US" altLang="zh-CN" smtClean="0"/>
              <a:t>2</a:t>
            </a:r>
            <a:r>
              <a:rPr lang="zh-CN" altLang="en-US" smtClean="0"/>
              <a:t>，</a:t>
            </a:r>
            <a:r>
              <a:rPr lang="en-US" altLang="zh-CN" smtClean="0"/>
              <a:t>B</a:t>
            </a:r>
            <a:r>
              <a:rPr lang="zh-CN" altLang="en-US" smtClean="0"/>
              <a:t>的初值为</a:t>
            </a:r>
            <a:r>
              <a:rPr lang="en-US" altLang="zh-CN" smtClean="0"/>
              <a:t>2</a:t>
            </a:r>
            <a:r>
              <a:rPr lang="zh-CN" altLang="en-US" smtClean="0"/>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sz="3400" smtClean="0"/>
              <a:t>什么样的并发操作调度是正确的（续）</a:t>
            </a:r>
          </a:p>
        </p:txBody>
      </p:sp>
      <p:sp>
        <p:nvSpPr>
          <p:cNvPr id="65539" name="Rectangle 3"/>
          <p:cNvSpPr>
            <a:spLocks noGrp="1" noChangeArrowheads="1"/>
          </p:cNvSpPr>
          <p:nvPr>
            <p:ph type="body" idx="1"/>
          </p:nvPr>
        </p:nvSpPr>
        <p:spPr/>
        <p:txBody>
          <a:bodyPr/>
          <a:lstStyle/>
          <a:p>
            <a:pPr lvl="1" eaLnBrk="1" hangingPunct="1"/>
            <a:r>
              <a:rPr lang="zh-CN" altLang="en-US" sz="3000" smtClean="0"/>
              <a:t>对这两个事务的不同调度策略</a:t>
            </a:r>
          </a:p>
          <a:p>
            <a:pPr lvl="2" eaLnBrk="1" hangingPunct="1">
              <a:lnSpc>
                <a:spcPct val="130000"/>
              </a:lnSpc>
            </a:pPr>
            <a:r>
              <a:rPr lang="zh-CN" altLang="en-US" sz="2600" smtClean="0"/>
              <a:t>串行执行</a:t>
            </a:r>
          </a:p>
          <a:p>
            <a:pPr lvl="3" eaLnBrk="1" hangingPunct="1">
              <a:lnSpc>
                <a:spcPct val="130000"/>
              </a:lnSpc>
            </a:pPr>
            <a:r>
              <a:rPr lang="zh-CN" altLang="en-US" sz="2800" smtClean="0"/>
              <a:t>串行调度策略</a:t>
            </a:r>
            <a:r>
              <a:rPr lang="en-US" altLang="zh-CN" sz="2800" smtClean="0"/>
              <a:t>1</a:t>
            </a:r>
          </a:p>
          <a:p>
            <a:pPr lvl="3" eaLnBrk="1" hangingPunct="1">
              <a:lnSpc>
                <a:spcPct val="130000"/>
              </a:lnSpc>
            </a:pPr>
            <a:r>
              <a:rPr lang="zh-CN" altLang="en-US" sz="2800" smtClean="0"/>
              <a:t>串行调度策略</a:t>
            </a:r>
            <a:r>
              <a:rPr lang="en-US" altLang="zh-CN" sz="2800" smtClean="0"/>
              <a:t>2</a:t>
            </a:r>
          </a:p>
          <a:p>
            <a:pPr lvl="2" eaLnBrk="1" hangingPunct="1">
              <a:lnSpc>
                <a:spcPct val="130000"/>
              </a:lnSpc>
            </a:pPr>
            <a:r>
              <a:rPr lang="zh-CN" altLang="en-US" sz="2600" smtClean="0"/>
              <a:t>交错执行</a:t>
            </a:r>
          </a:p>
          <a:p>
            <a:pPr lvl="3" eaLnBrk="1" hangingPunct="1">
              <a:lnSpc>
                <a:spcPct val="130000"/>
              </a:lnSpc>
            </a:pPr>
            <a:r>
              <a:rPr lang="zh-CN" altLang="en-US" sz="2400" smtClean="0"/>
              <a:t>不可串行化的调度</a:t>
            </a:r>
          </a:p>
          <a:p>
            <a:pPr lvl="3" eaLnBrk="1" hangingPunct="1">
              <a:lnSpc>
                <a:spcPct val="130000"/>
              </a:lnSpc>
            </a:pPr>
            <a:r>
              <a:rPr lang="zh-CN" altLang="en-US" sz="2400" smtClean="0"/>
              <a:t>可串行化的调度</a:t>
            </a:r>
          </a:p>
          <a:p>
            <a:pPr eaLnBrk="1" hangingPunct="1">
              <a:buFont typeface="Wingdings" pitchFamily="2" charset="2"/>
              <a:buNone/>
            </a:pPr>
            <a:endParaRPr lang="en-US" altLang="zh-CN" sz="340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smtClean="0"/>
              <a:t>(a) </a:t>
            </a:r>
            <a:r>
              <a:rPr lang="zh-CN" altLang="en-US" smtClean="0"/>
              <a:t>串行调度策略，正确的调度</a:t>
            </a:r>
          </a:p>
        </p:txBody>
      </p:sp>
      <p:sp>
        <p:nvSpPr>
          <p:cNvPr id="66563" name="Line 3"/>
          <p:cNvSpPr>
            <a:spLocks noChangeShapeType="1"/>
          </p:cNvSpPr>
          <p:nvPr/>
        </p:nvSpPr>
        <p:spPr bwMode="auto">
          <a:xfrm>
            <a:off x="2362200" y="2057400"/>
            <a:ext cx="2971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6564" name="Line 4"/>
          <p:cNvSpPr>
            <a:spLocks noChangeShapeType="1"/>
          </p:cNvSpPr>
          <p:nvPr/>
        </p:nvSpPr>
        <p:spPr bwMode="auto">
          <a:xfrm>
            <a:off x="3886200" y="1600200"/>
            <a:ext cx="0" cy="4800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6565" name="Rectangle 5"/>
          <p:cNvSpPr>
            <a:spLocks noChangeArrowheads="1"/>
          </p:cNvSpPr>
          <p:nvPr/>
        </p:nvSpPr>
        <p:spPr bwMode="auto">
          <a:xfrm>
            <a:off x="2438400" y="2133600"/>
            <a:ext cx="1447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b="1">
                <a:latin typeface="Times New Roman" pitchFamily="18" charset="0"/>
              </a:rPr>
              <a:t>Slock B</a:t>
            </a:r>
            <a:endParaRPr kumimoji="1" lang="en-US" altLang="zh-CN" sz="2000">
              <a:latin typeface="Times New Roman" pitchFamily="18" charset="0"/>
            </a:endParaRPr>
          </a:p>
          <a:p>
            <a:pPr algn="ctr"/>
            <a:r>
              <a:rPr kumimoji="1" lang="en-US" altLang="zh-CN" sz="2000" b="1">
                <a:latin typeface="Times New Roman" pitchFamily="18" charset="0"/>
              </a:rPr>
              <a:t>Y=B=2</a:t>
            </a:r>
            <a:endParaRPr kumimoji="1" lang="en-US" altLang="zh-CN" sz="2000">
              <a:latin typeface="Times New Roman" pitchFamily="18" charset="0"/>
            </a:endParaRPr>
          </a:p>
          <a:p>
            <a:pPr algn="ctr"/>
            <a:r>
              <a:rPr kumimoji="1" lang="en-US" altLang="zh-CN" sz="2000" b="1">
                <a:latin typeface="Times New Roman" pitchFamily="18" charset="0"/>
              </a:rPr>
              <a:t>Unlock B</a:t>
            </a:r>
            <a:endParaRPr kumimoji="1" lang="en-US" altLang="zh-CN" sz="2000">
              <a:latin typeface="Times New Roman" pitchFamily="18" charset="0"/>
            </a:endParaRPr>
          </a:p>
          <a:p>
            <a:pPr algn="ctr"/>
            <a:r>
              <a:rPr kumimoji="1" lang="en-US" altLang="zh-CN" sz="2000" b="1">
                <a:latin typeface="Times New Roman" pitchFamily="18" charset="0"/>
              </a:rPr>
              <a:t>Xlock A</a:t>
            </a:r>
            <a:endParaRPr kumimoji="1" lang="en-US" altLang="zh-CN" sz="2000">
              <a:latin typeface="Times New Roman" pitchFamily="18" charset="0"/>
            </a:endParaRPr>
          </a:p>
          <a:p>
            <a:pPr algn="ctr"/>
            <a:r>
              <a:rPr kumimoji="1" lang="en-US" altLang="zh-CN" sz="2000" b="1">
                <a:latin typeface="Times New Roman" pitchFamily="18" charset="0"/>
              </a:rPr>
              <a:t>A=Y+1</a:t>
            </a:r>
            <a:endParaRPr kumimoji="1" lang="en-US" altLang="zh-CN" sz="2000">
              <a:latin typeface="Times New Roman" pitchFamily="18" charset="0"/>
            </a:endParaRPr>
          </a:p>
          <a:p>
            <a:pPr algn="ctr"/>
            <a:r>
              <a:rPr kumimoji="1" lang="zh-CN" altLang="en-US" sz="2000" b="1">
                <a:latin typeface="Times New Roman" pitchFamily="18" charset="0"/>
                <a:ea typeface="黑体" pitchFamily="2" charset="-122"/>
              </a:rPr>
              <a:t>写回</a:t>
            </a:r>
            <a:r>
              <a:rPr kumimoji="1" lang="en-US" altLang="zh-CN" sz="2000" b="1">
                <a:latin typeface="Times New Roman" pitchFamily="18" charset="0"/>
                <a:ea typeface="黑体" pitchFamily="2" charset="-122"/>
              </a:rPr>
              <a:t>A(=3)</a:t>
            </a:r>
            <a:endParaRPr kumimoji="1" lang="en-US" altLang="zh-CN" sz="2000">
              <a:latin typeface="Times New Roman" pitchFamily="18" charset="0"/>
            </a:endParaRPr>
          </a:p>
          <a:p>
            <a:pPr algn="ctr"/>
            <a:r>
              <a:rPr kumimoji="1" lang="en-US" altLang="zh-CN" sz="2000" b="1">
                <a:latin typeface="Times New Roman" pitchFamily="18" charset="0"/>
              </a:rPr>
              <a:t>Unlock A</a:t>
            </a:r>
          </a:p>
          <a:p>
            <a:pPr algn="ctr"/>
            <a:endParaRPr kumimoji="1" lang="en-US" altLang="zh-CN" sz="2000" b="1">
              <a:latin typeface="Times New Roman" pitchFamily="18" charset="0"/>
            </a:endParaRPr>
          </a:p>
          <a:p>
            <a:pPr algn="ctr"/>
            <a:endParaRPr kumimoji="1" lang="en-US" altLang="zh-CN" sz="2000" b="1">
              <a:latin typeface="Times New Roman" pitchFamily="18" charset="0"/>
            </a:endParaRPr>
          </a:p>
          <a:p>
            <a:pPr algn="ctr"/>
            <a:endParaRPr kumimoji="1" lang="en-US" altLang="zh-CN" sz="2000" b="1">
              <a:latin typeface="Times New Roman" pitchFamily="18" charset="0"/>
            </a:endParaRPr>
          </a:p>
          <a:p>
            <a:pPr algn="ctr"/>
            <a:endParaRPr kumimoji="1" lang="en-US" altLang="zh-CN" sz="2000" b="1">
              <a:latin typeface="Times New Roman" pitchFamily="18" charset="0"/>
            </a:endParaRPr>
          </a:p>
          <a:p>
            <a:pPr algn="ctr"/>
            <a:endParaRPr kumimoji="1" lang="en-US" altLang="zh-CN" sz="2000" b="1">
              <a:latin typeface="Times New Roman" pitchFamily="18" charset="0"/>
            </a:endParaRPr>
          </a:p>
          <a:p>
            <a:pPr algn="ctr"/>
            <a:endParaRPr kumimoji="1" lang="en-US" altLang="zh-CN" sz="2000" b="1">
              <a:latin typeface="Times New Roman" pitchFamily="18" charset="0"/>
            </a:endParaRPr>
          </a:p>
          <a:p>
            <a:pPr algn="ctr"/>
            <a:r>
              <a:rPr kumimoji="1" lang="en-US" altLang="zh-CN" sz="2000">
                <a:latin typeface="Times New Roman" pitchFamily="18" charset="0"/>
              </a:rPr>
              <a:t> </a:t>
            </a:r>
          </a:p>
        </p:txBody>
      </p:sp>
      <p:sp>
        <p:nvSpPr>
          <p:cNvPr id="66566" name="Rectangle 6"/>
          <p:cNvSpPr>
            <a:spLocks noChangeArrowheads="1"/>
          </p:cNvSpPr>
          <p:nvPr/>
        </p:nvSpPr>
        <p:spPr bwMode="auto">
          <a:xfrm>
            <a:off x="3886200" y="2057400"/>
            <a:ext cx="1447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Slock A</a:t>
            </a:r>
            <a:endParaRPr kumimoji="1" lang="en-US" altLang="zh-CN" sz="2000">
              <a:latin typeface="Times New Roman" pitchFamily="18" charset="0"/>
            </a:endParaRPr>
          </a:p>
          <a:p>
            <a:pPr algn="ctr"/>
            <a:r>
              <a:rPr kumimoji="1" lang="en-US" altLang="zh-CN" sz="2000" b="1">
                <a:latin typeface="Times New Roman" pitchFamily="18" charset="0"/>
              </a:rPr>
              <a:t>X=A=3</a:t>
            </a:r>
            <a:endParaRPr kumimoji="1" lang="en-US" altLang="zh-CN" sz="2000">
              <a:latin typeface="Times New Roman" pitchFamily="18" charset="0"/>
            </a:endParaRPr>
          </a:p>
          <a:p>
            <a:pPr algn="ctr"/>
            <a:r>
              <a:rPr kumimoji="1" lang="en-US" altLang="zh-CN" sz="2000" b="1">
                <a:latin typeface="Times New Roman" pitchFamily="18" charset="0"/>
              </a:rPr>
              <a:t>Unlock A</a:t>
            </a:r>
            <a:endParaRPr kumimoji="1" lang="en-US" altLang="zh-CN" sz="2000">
              <a:latin typeface="Times New Roman" pitchFamily="18" charset="0"/>
            </a:endParaRPr>
          </a:p>
          <a:p>
            <a:pPr algn="ctr"/>
            <a:r>
              <a:rPr kumimoji="1" lang="en-US" altLang="zh-CN" sz="2000" b="1">
                <a:latin typeface="Times New Roman" pitchFamily="18" charset="0"/>
              </a:rPr>
              <a:t>Xlock B</a:t>
            </a:r>
            <a:endParaRPr kumimoji="1" lang="en-US" altLang="zh-CN" sz="2000">
              <a:latin typeface="Times New Roman" pitchFamily="18" charset="0"/>
            </a:endParaRPr>
          </a:p>
          <a:p>
            <a:pPr algn="ctr"/>
            <a:r>
              <a:rPr kumimoji="1" lang="en-US" altLang="zh-CN" sz="2000" b="1">
                <a:latin typeface="Times New Roman" pitchFamily="18" charset="0"/>
              </a:rPr>
              <a:t>B=X+1</a:t>
            </a:r>
            <a:endParaRPr kumimoji="1" lang="en-US" altLang="zh-CN" sz="2000">
              <a:latin typeface="Times New Roman" pitchFamily="18" charset="0"/>
            </a:endParaRPr>
          </a:p>
          <a:p>
            <a:pPr algn="ctr"/>
            <a:r>
              <a:rPr kumimoji="1" lang="zh-CN" altLang="en-US" sz="2000" b="1">
                <a:latin typeface="Times New Roman" pitchFamily="18" charset="0"/>
                <a:ea typeface="黑体" pitchFamily="2" charset="-122"/>
              </a:rPr>
              <a:t>写回</a:t>
            </a:r>
            <a:r>
              <a:rPr kumimoji="1" lang="en-US" altLang="zh-CN" sz="2000" b="1">
                <a:latin typeface="Times New Roman" pitchFamily="18" charset="0"/>
                <a:ea typeface="黑体" pitchFamily="2" charset="-122"/>
              </a:rPr>
              <a:t>B(=4)</a:t>
            </a:r>
            <a:endParaRPr kumimoji="1" lang="en-US" altLang="zh-CN" sz="2000">
              <a:latin typeface="Times New Roman" pitchFamily="18" charset="0"/>
            </a:endParaRPr>
          </a:p>
          <a:p>
            <a:pPr algn="ctr"/>
            <a:r>
              <a:rPr kumimoji="1" lang="en-US" altLang="zh-CN" sz="2000" b="1">
                <a:latin typeface="Times New Roman" pitchFamily="18" charset="0"/>
              </a:rPr>
              <a:t>Unlock B</a:t>
            </a:r>
            <a:r>
              <a:rPr kumimoji="1" lang="en-US" altLang="zh-CN" sz="2400">
                <a:latin typeface="Times New Roman" pitchFamily="18" charset="0"/>
              </a:rPr>
              <a:t> </a:t>
            </a:r>
          </a:p>
        </p:txBody>
      </p:sp>
      <p:sp>
        <p:nvSpPr>
          <p:cNvPr id="66567" name="Rectangle 7"/>
          <p:cNvSpPr>
            <a:spLocks noChangeArrowheads="1"/>
          </p:cNvSpPr>
          <p:nvPr/>
        </p:nvSpPr>
        <p:spPr bwMode="auto">
          <a:xfrm>
            <a:off x="2438400" y="1600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400" b="1">
                <a:latin typeface="Times New Roman" pitchFamily="18" charset="0"/>
              </a:rPr>
              <a:t>T</a:t>
            </a:r>
            <a:r>
              <a:rPr kumimoji="1" lang="en-US" altLang="zh-CN" sz="2400" b="1" baseline="-25000">
                <a:latin typeface="Times New Roman" pitchFamily="18" charset="0"/>
              </a:rPr>
              <a:t>1</a:t>
            </a:r>
          </a:p>
        </p:txBody>
      </p:sp>
      <p:sp>
        <p:nvSpPr>
          <p:cNvPr id="66568" name="Rectangle 8"/>
          <p:cNvSpPr>
            <a:spLocks noChangeArrowheads="1"/>
          </p:cNvSpPr>
          <p:nvPr/>
        </p:nvSpPr>
        <p:spPr bwMode="auto">
          <a:xfrm>
            <a:off x="3886200" y="1600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400" b="1">
                <a:latin typeface="Times New Roman" pitchFamily="18" charset="0"/>
              </a:rPr>
              <a:t>T</a:t>
            </a:r>
            <a:r>
              <a:rPr kumimoji="1" lang="en-US" altLang="zh-CN" sz="2400" b="1" baseline="-25000">
                <a:latin typeface="Times New Roman" pitchFamily="18" charset="0"/>
              </a:rPr>
              <a:t>2</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sz="3800" smtClean="0"/>
              <a:t>(b) </a:t>
            </a:r>
            <a:r>
              <a:rPr lang="zh-CN" altLang="en-US" sz="3800" smtClean="0"/>
              <a:t>串行调度策略，正确的调度</a:t>
            </a:r>
            <a:r>
              <a:rPr lang="zh-CN" altLang="en-US" sz="3400" smtClean="0"/>
              <a:t> </a:t>
            </a:r>
          </a:p>
        </p:txBody>
      </p:sp>
      <p:sp>
        <p:nvSpPr>
          <p:cNvPr id="67587" name="Line 3"/>
          <p:cNvSpPr>
            <a:spLocks noChangeShapeType="1"/>
          </p:cNvSpPr>
          <p:nvPr/>
        </p:nvSpPr>
        <p:spPr bwMode="auto">
          <a:xfrm>
            <a:off x="2362200" y="2057400"/>
            <a:ext cx="2971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7588" name="Line 4"/>
          <p:cNvSpPr>
            <a:spLocks noChangeShapeType="1"/>
          </p:cNvSpPr>
          <p:nvPr/>
        </p:nvSpPr>
        <p:spPr bwMode="auto">
          <a:xfrm>
            <a:off x="3886200" y="1600200"/>
            <a:ext cx="0" cy="4800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7589" name="Rectangle 5"/>
          <p:cNvSpPr>
            <a:spLocks noChangeArrowheads="1"/>
          </p:cNvSpPr>
          <p:nvPr/>
        </p:nvSpPr>
        <p:spPr bwMode="auto">
          <a:xfrm>
            <a:off x="2438400" y="2133600"/>
            <a:ext cx="1447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Slock B</a:t>
            </a:r>
            <a:endParaRPr kumimoji="1" lang="en-US" altLang="zh-CN" sz="2000">
              <a:latin typeface="Times New Roman" pitchFamily="18" charset="0"/>
            </a:endParaRPr>
          </a:p>
          <a:p>
            <a:pPr algn="ctr"/>
            <a:r>
              <a:rPr kumimoji="1" lang="en-US" altLang="zh-CN" sz="2000" b="1">
                <a:latin typeface="Times New Roman" pitchFamily="18" charset="0"/>
              </a:rPr>
              <a:t>Y=B=3</a:t>
            </a:r>
            <a:endParaRPr kumimoji="1" lang="en-US" altLang="zh-CN" sz="2000">
              <a:latin typeface="Times New Roman" pitchFamily="18" charset="0"/>
            </a:endParaRPr>
          </a:p>
          <a:p>
            <a:pPr algn="ctr"/>
            <a:r>
              <a:rPr kumimoji="1" lang="en-US" altLang="zh-CN" sz="2000" b="1">
                <a:latin typeface="Times New Roman" pitchFamily="18" charset="0"/>
              </a:rPr>
              <a:t>Unlock B</a:t>
            </a:r>
            <a:endParaRPr kumimoji="1" lang="en-US" altLang="zh-CN" sz="2000">
              <a:latin typeface="Times New Roman" pitchFamily="18" charset="0"/>
            </a:endParaRPr>
          </a:p>
          <a:p>
            <a:pPr algn="ctr"/>
            <a:r>
              <a:rPr kumimoji="1" lang="en-US" altLang="zh-CN" sz="2000" b="1">
                <a:latin typeface="Times New Roman" pitchFamily="18" charset="0"/>
              </a:rPr>
              <a:t>Xlock A</a:t>
            </a:r>
            <a:endParaRPr kumimoji="1" lang="en-US" altLang="zh-CN" sz="2000">
              <a:latin typeface="Times New Roman" pitchFamily="18" charset="0"/>
            </a:endParaRPr>
          </a:p>
          <a:p>
            <a:pPr algn="ctr"/>
            <a:r>
              <a:rPr kumimoji="1" lang="en-US" altLang="zh-CN" sz="2000" b="1">
                <a:latin typeface="Times New Roman" pitchFamily="18" charset="0"/>
              </a:rPr>
              <a:t>A=Y+1</a:t>
            </a:r>
            <a:endParaRPr kumimoji="1" lang="en-US" altLang="zh-CN" sz="2000">
              <a:latin typeface="Times New Roman" pitchFamily="18" charset="0"/>
            </a:endParaRPr>
          </a:p>
          <a:p>
            <a:pPr algn="ctr"/>
            <a:r>
              <a:rPr kumimoji="1" lang="zh-CN" altLang="en-US" sz="2000" b="1">
                <a:latin typeface="Times New Roman" pitchFamily="18" charset="0"/>
                <a:ea typeface="黑体" pitchFamily="2" charset="-122"/>
              </a:rPr>
              <a:t>写回</a:t>
            </a:r>
            <a:r>
              <a:rPr kumimoji="1" lang="en-US" altLang="zh-CN" sz="2000" b="1">
                <a:latin typeface="Times New Roman" pitchFamily="18" charset="0"/>
                <a:ea typeface="黑体" pitchFamily="2" charset="-122"/>
              </a:rPr>
              <a:t>A(=4)</a:t>
            </a:r>
            <a:endParaRPr kumimoji="1" lang="en-US" altLang="zh-CN" sz="2000">
              <a:latin typeface="Times New Roman" pitchFamily="18" charset="0"/>
            </a:endParaRPr>
          </a:p>
          <a:p>
            <a:pPr algn="ctr"/>
            <a:r>
              <a:rPr kumimoji="1" lang="en-US" altLang="zh-CN" sz="2000" b="1">
                <a:latin typeface="Times New Roman" pitchFamily="18" charset="0"/>
              </a:rPr>
              <a:t>Unlock A</a:t>
            </a:r>
            <a:r>
              <a:rPr kumimoji="1" lang="en-US" altLang="zh-CN" sz="2000">
                <a:latin typeface="Times New Roman" pitchFamily="18" charset="0"/>
              </a:rPr>
              <a:t> </a:t>
            </a:r>
          </a:p>
        </p:txBody>
      </p:sp>
      <p:sp>
        <p:nvSpPr>
          <p:cNvPr id="67590" name="Rectangle 6"/>
          <p:cNvSpPr>
            <a:spLocks noChangeArrowheads="1"/>
          </p:cNvSpPr>
          <p:nvPr/>
        </p:nvSpPr>
        <p:spPr bwMode="auto">
          <a:xfrm>
            <a:off x="3886200" y="2057400"/>
            <a:ext cx="1447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b="1">
                <a:latin typeface="Times New Roman" pitchFamily="18" charset="0"/>
              </a:rPr>
              <a:t>SlockA </a:t>
            </a:r>
          </a:p>
          <a:p>
            <a:pPr algn="ctr"/>
            <a:r>
              <a:rPr kumimoji="1" lang="en-US" altLang="zh-CN" sz="2000" b="1">
                <a:latin typeface="Times New Roman" pitchFamily="18" charset="0"/>
              </a:rPr>
              <a:t>X=A=2</a:t>
            </a:r>
            <a:endParaRPr kumimoji="1" lang="en-US" altLang="zh-CN" sz="2000">
              <a:latin typeface="Times New Roman" pitchFamily="18" charset="0"/>
            </a:endParaRPr>
          </a:p>
          <a:p>
            <a:pPr algn="ctr"/>
            <a:r>
              <a:rPr kumimoji="1" lang="en-US" altLang="zh-CN" sz="2000" b="1">
                <a:latin typeface="Times New Roman" pitchFamily="18" charset="0"/>
              </a:rPr>
              <a:t>Unlock A</a:t>
            </a:r>
            <a:endParaRPr kumimoji="1" lang="en-US" altLang="zh-CN" sz="2000">
              <a:latin typeface="Times New Roman" pitchFamily="18" charset="0"/>
            </a:endParaRPr>
          </a:p>
          <a:p>
            <a:pPr algn="ctr"/>
            <a:r>
              <a:rPr kumimoji="1" lang="en-US" altLang="zh-CN" sz="2000" b="1">
                <a:latin typeface="Times New Roman" pitchFamily="18" charset="0"/>
              </a:rPr>
              <a:t>Xlock B</a:t>
            </a:r>
            <a:endParaRPr kumimoji="1" lang="en-US" altLang="zh-CN" sz="2000">
              <a:latin typeface="Times New Roman" pitchFamily="18" charset="0"/>
            </a:endParaRPr>
          </a:p>
          <a:p>
            <a:pPr algn="ctr"/>
            <a:r>
              <a:rPr kumimoji="1" lang="en-US" altLang="zh-CN" sz="2000" b="1">
                <a:latin typeface="Times New Roman" pitchFamily="18" charset="0"/>
              </a:rPr>
              <a:t>B=X+1</a:t>
            </a:r>
            <a:endParaRPr kumimoji="1" lang="en-US" altLang="zh-CN" sz="2000">
              <a:latin typeface="Times New Roman" pitchFamily="18" charset="0"/>
            </a:endParaRPr>
          </a:p>
          <a:p>
            <a:pPr algn="ctr"/>
            <a:r>
              <a:rPr kumimoji="1" lang="zh-CN" altLang="en-US" sz="2000" b="1">
                <a:latin typeface="Times New Roman" pitchFamily="18" charset="0"/>
                <a:ea typeface="黑体" pitchFamily="2" charset="-122"/>
              </a:rPr>
              <a:t>写回</a:t>
            </a:r>
            <a:r>
              <a:rPr kumimoji="1" lang="en-US" altLang="zh-CN" sz="2000" b="1">
                <a:latin typeface="Times New Roman" pitchFamily="18" charset="0"/>
                <a:ea typeface="黑体" pitchFamily="2" charset="-122"/>
              </a:rPr>
              <a:t>B(=3)</a:t>
            </a:r>
            <a:endParaRPr kumimoji="1" lang="en-US" altLang="zh-CN" sz="2000">
              <a:latin typeface="Times New Roman" pitchFamily="18" charset="0"/>
            </a:endParaRPr>
          </a:p>
          <a:p>
            <a:pPr algn="ctr"/>
            <a:r>
              <a:rPr kumimoji="1" lang="en-US" altLang="zh-CN" sz="2000" b="1">
                <a:latin typeface="Times New Roman" pitchFamily="18" charset="0"/>
              </a:rPr>
              <a:t>Unlock B</a:t>
            </a:r>
          </a:p>
          <a:p>
            <a:pPr algn="ctr"/>
            <a:endParaRPr kumimoji="1" lang="en-US" altLang="zh-CN" sz="2000" b="1">
              <a:latin typeface="Times New Roman" pitchFamily="18" charset="0"/>
            </a:endParaRPr>
          </a:p>
          <a:p>
            <a:pPr algn="ctr"/>
            <a:endParaRPr kumimoji="1" lang="en-US" altLang="zh-CN" sz="2000">
              <a:latin typeface="Times New Roman" pitchFamily="18" charset="0"/>
            </a:endParaRPr>
          </a:p>
          <a:p>
            <a:pPr algn="ctr"/>
            <a:r>
              <a:rPr kumimoji="1" lang="en-US" altLang="zh-CN" sz="2000" b="1">
                <a:latin typeface="Times New Roman" pitchFamily="18" charset="0"/>
                <a:ea typeface="黑体" pitchFamily="2" charset="-122"/>
              </a:rPr>
              <a:t> </a:t>
            </a:r>
            <a:endParaRPr kumimoji="1" lang="en-US" altLang="zh-CN" sz="2000">
              <a:latin typeface="Times New Roman" pitchFamily="18" charset="0"/>
            </a:endParaRPr>
          </a:p>
          <a:p>
            <a:pPr algn="ctr"/>
            <a:r>
              <a:rPr kumimoji="1" lang="en-US" altLang="zh-CN" sz="2000" b="1">
                <a:latin typeface="Times New Roman" pitchFamily="18" charset="0"/>
                <a:ea typeface="黑体" pitchFamily="2" charset="-122"/>
              </a:rPr>
              <a:t> </a:t>
            </a:r>
            <a:endParaRPr kumimoji="1" lang="en-US" altLang="zh-CN" sz="2000">
              <a:latin typeface="Times New Roman" pitchFamily="18" charset="0"/>
            </a:endParaRPr>
          </a:p>
          <a:p>
            <a:pPr algn="ctr"/>
            <a:r>
              <a:rPr kumimoji="1" lang="en-US" altLang="zh-CN" sz="2000" b="1">
                <a:latin typeface="Times New Roman" pitchFamily="18" charset="0"/>
                <a:ea typeface="黑体" pitchFamily="2" charset="-122"/>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p>
        </p:txBody>
      </p:sp>
      <p:sp>
        <p:nvSpPr>
          <p:cNvPr id="67591" name="Rectangle 7"/>
          <p:cNvSpPr>
            <a:spLocks noChangeArrowheads="1"/>
          </p:cNvSpPr>
          <p:nvPr/>
        </p:nvSpPr>
        <p:spPr bwMode="auto">
          <a:xfrm>
            <a:off x="2438400" y="1600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400" b="1">
                <a:latin typeface="Times New Roman" pitchFamily="18" charset="0"/>
              </a:rPr>
              <a:t>T</a:t>
            </a:r>
            <a:r>
              <a:rPr kumimoji="1" lang="en-US" altLang="zh-CN" sz="2400" b="1" baseline="-25000">
                <a:latin typeface="Times New Roman" pitchFamily="18" charset="0"/>
              </a:rPr>
              <a:t>1</a:t>
            </a:r>
          </a:p>
        </p:txBody>
      </p:sp>
      <p:sp>
        <p:nvSpPr>
          <p:cNvPr id="67592" name="Rectangle 8"/>
          <p:cNvSpPr>
            <a:spLocks noChangeArrowheads="1"/>
          </p:cNvSpPr>
          <p:nvPr/>
        </p:nvSpPr>
        <p:spPr bwMode="auto">
          <a:xfrm>
            <a:off x="3886200" y="1600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400" b="1">
                <a:latin typeface="Times New Roman" pitchFamily="18" charset="0"/>
              </a:rPr>
              <a:t>T</a:t>
            </a:r>
            <a:r>
              <a:rPr kumimoji="1" lang="en-US" altLang="zh-CN" sz="2400" b="1" baseline="-25000">
                <a:latin typeface="Times New Roman" pitchFamily="18" charset="0"/>
              </a:rPr>
              <a:t>2</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zh-CN" smtClean="0"/>
              <a:t>(c) </a:t>
            </a:r>
            <a:r>
              <a:rPr lang="zh-CN" altLang="en-US" smtClean="0"/>
              <a:t>不可串行化的调度</a:t>
            </a:r>
            <a:endParaRPr lang="zh-CN" altLang="en-US" sz="4600" smtClean="0"/>
          </a:p>
        </p:txBody>
      </p:sp>
      <p:sp>
        <p:nvSpPr>
          <p:cNvPr id="68611" name="Line 3"/>
          <p:cNvSpPr>
            <a:spLocks noChangeShapeType="1"/>
          </p:cNvSpPr>
          <p:nvPr/>
        </p:nvSpPr>
        <p:spPr bwMode="auto">
          <a:xfrm>
            <a:off x="2362200" y="2057400"/>
            <a:ext cx="2971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8612" name="Line 4"/>
          <p:cNvSpPr>
            <a:spLocks noChangeShapeType="1"/>
          </p:cNvSpPr>
          <p:nvPr/>
        </p:nvSpPr>
        <p:spPr bwMode="auto">
          <a:xfrm>
            <a:off x="3886200" y="1600200"/>
            <a:ext cx="0" cy="4800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8613" name="Rectangle 5"/>
          <p:cNvSpPr>
            <a:spLocks noChangeArrowheads="1"/>
          </p:cNvSpPr>
          <p:nvPr/>
        </p:nvSpPr>
        <p:spPr bwMode="auto">
          <a:xfrm>
            <a:off x="2438400" y="2133600"/>
            <a:ext cx="1447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b="1">
                <a:latin typeface="Times New Roman" pitchFamily="18" charset="0"/>
              </a:rPr>
              <a:t>Slock B</a:t>
            </a:r>
            <a:endParaRPr kumimoji="1" lang="en-US" altLang="zh-CN" sz="2000">
              <a:latin typeface="Times New Roman" pitchFamily="18" charset="0"/>
            </a:endParaRPr>
          </a:p>
          <a:p>
            <a:pPr algn="ctr"/>
            <a:r>
              <a:rPr kumimoji="1" lang="en-US" altLang="zh-CN" sz="2000" b="1">
                <a:latin typeface="Times New Roman" pitchFamily="18" charset="0"/>
              </a:rPr>
              <a:t>Y=B=2</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Unlock B</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Xlock A</a:t>
            </a:r>
            <a:endParaRPr kumimoji="1" lang="en-US" altLang="zh-CN" sz="2000">
              <a:latin typeface="Times New Roman" pitchFamily="18" charset="0"/>
            </a:endParaRPr>
          </a:p>
          <a:p>
            <a:pPr algn="ctr"/>
            <a:r>
              <a:rPr kumimoji="1" lang="en-US" altLang="zh-CN" sz="2000" b="1">
                <a:latin typeface="Times New Roman" pitchFamily="18" charset="0"/>
              </a:rPr>
              <a:t>A=Y+1</a:t>
            </a:r>
            <a:endParaRPr kumimoji="1" lang="en-US" altLang="zh-CN" sz="2000">
              <a:latin typeface="Times New Roman" pitchFamily="18" charset="0"/>
            </a:endParaRPr>
          </a:p>
          <a:p>
            <a:pPr algn="ctr"/>
            <a:r>
              <a:rPr kumimoji="1" lang="zh-CN" altLang="en-US" sz="2000" b="1">
                <a:latin typeface="Times New Roman" pitchFamily="18" charset="0"/>
                <a:ea typeface="黑体" pitchFamily="2" charset="-122"/>
              </a:rPr>
              <a:t>写回</a:t>
            </a:r>
            <a:r>
              <a:rPr kumimoji="1" lang="en-US" altLang="zh-CN" sz="2000" b="1">
                <a:latin typeface="Times New Roman" pitchFamily="18" charset="0"/>
                <a:ea typeface="黑体" pitchFamily="2" charset="-122"/>
              </a:rPr>
              <a:t>A(=3)</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Unlock A</a:t>
            </a:r>
          </a:p>
          <a:p>
            <a:pPr algn="ctr"/>
            <a:r>
              <a:rPr kumimoji="1" lang="en-US" altLang="zh-CN" sz="2000">
                <a:latin typeface="Times New Roman" pitchFamily="18" charset="0"/>
              </a:rPr>
              <a:t> </a:t>
            </a:r>
          </a:p>
        </p:txBody>
      </p:sp>
      <p:sp>
        <p:nvSpPr>
          <p:cNvPr id="68614" name="Rectangle 6"/>
          <p:cNvSpPr>
            <a:spLocks noChangeArrowheads="1"/>
          </p:cNvSpPr>
          <p:nvPr/>
        </p:nvSpPr>
        <p:spPr bwMode="auto">
          <a:xfrm>
            <a:off x="3886200" y="2057400"/>
            <a:ext cx="1447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b="1">
                <a:latin typeface="Times New Roman" pitchFamily="18" charset="0"/>
              </a:rPr>
              <a:t> </a:t>
            </a:r>
          </a:p>
          <a:p>
            <a:pPr algn="ctr"/>
            <a:r>
              <a:rPr kumimoji="1" lang="en-US" altLang="zh-CN" sz="2000" b="1">
                <a:latin typeface="Times New Roman" pitchFamily="18" charset="0"/>
              </a:rPr>
              <a:t> </a:t>
            </a:r>
          </a:p>
          <a:p>
            <a:pPr algn="ctr"/>
            <a:r>
              <a:rPr kumimoji="1" lang="en-US" altLang="zh-CN" sz="2000" b="1">
                <a:latin typeface="Times New Roman" pitchFamily="18" charset="0"/>
              </a:rPr>
              <a:t>Slock A</a:t>
            </a:r>
          </a:p>
          <a:p>
            <a:pPr algn="ctr"/>
            <a:r>
              <a:rPr kumimoji="1" lang="en-US" altLang="zh-CN" sz="2000" b="1">
                <a:latin typeface="Times New Roman" pitchFamily="18" charset="0"/>
              </a:rPr>
              <a:t>X=A=2</a:t>
            </a:r>
          </a:p>
          <a:p>
            <a:pPr algn="ctr"/>
            <a:r>
              <a:rPr kumimoji="1" lang="en-US" altLang="zh-CN" sz="2000" b="1">
                <a:latin typeface="Times New Roman" pitchFamily="18" charset="0"/>
              </a:rPr>
              <a:t> </a:t>
            </a:r>
          </a:p>
          <a:p>
            <a:pPr algn="ctr"/>
            <a:r>
              <a:rPr kumimoji="1" lang="en-US" altLang="zh-CN" sz="2000" b="1">
                <a:latin typeface="Times New Roman" pitchFamily="18" charset="0"/>
              </a:rPr>
              <a:t>Unlock A</a:t>
            </a:r>
          </a:p>
          <a:p>
            <a:pPr algn="ctr"/>
            <a:r>
              <a:rPr kumimoji="1" lang="en-US" altLang="zh-CN" sz="2000" b="1">
                <a:latin typeface="Times New Roman" pitchFamily="18" charset="0"/>
              </a:rPr>
              <a:t> </a:t>
            </a:r>
          </a:p>
          <a:p>
            <a:pPr algn="ctr"/>
            <a:r>
              <a:rPr kumimoji="1" lang="en-US" altLang="zh-CN" sz="2000" b="1">
                <a:latin typeface="Times New Roman" pitchFamily="18" charset="0"/>
              </a:rPr>
              <a:t> </a:t>
            </a:r>
          </a:p>
          <a:p>
            <a:pPr algn="ctr"/>
            <a:r>
              <a:rPr kumimoji="1" lang="en-US" altLang="zh-CN" sz="2000" b="1">
                <a:latin typeface="Times New Roman" pitchFamily="18" charset="0"/>
              </a:rPr>
              <a:t> </a:t>
            </a:r>
          </a:p>
          <a:p>
            <a:pPr algn="ctr"/>
            <a:r>
              <a:rPr kumimoji="1" lang="en-US" altLang="zh-CN" sz="2000" b="1">
                <a:latin typeface="Times New Roman" pitchFamily="18" charset="0"/>
              </a:rPr>
              <a:t>Xlock B</a:t>
            </a:r>
          </a:p>
          <a:p>
            <a:pPr algn="ctr"/>
            <a:r>
              <a:rPr kumimoji="1" lang="en-US" altLang="zh-CN" sz="2000" b="1">
                <a:latin typeface="Times New Roman" pitchFamily="18" charset="0"/>
              </a:rPr>
              <a:t>B=X+1</a:t>
            </a:r>
          </a:p>
          <a:p>
            <a:pPr algn="ctr"/>
            <a:r>
              <a:rPr kumimoji="1" lang="zh-CN" altLang="en-US" sz="2000" b="1">
                <a:latin typeface="Times New Roman" pitchFamily="18" charset="0"/>
                <a:ea typeface="黑体" pitchFamily="2" charset="-122"/>
              </a:rPr>
              <a:t>写回</a:t>
            </a:r>
            <a:r>
              <a:rPr kumimoji="1" lang="en-US" altLang="zh-CN" sz="2000" b="1">
                <a:latin typeface="Times New Roman" pitchFamily="18" charset="0"/>
                <a:ea typeface="黑体" pitchFamily="2" charset="-122"/>
              </a:rPr>
              <a:t>B(=3)</a:t>
            </a:r>
            <a:endParaRPr kumimoji="1" lang="en-US" altLang="zh-CN" sz="2000" b="1">
              <a:latin typeface="Times New Roman" pitchFamily="18" charset="0"/>
            </a:endParaRPr>
          </a:p>
          <a:p>
            <a:pPr algn="ctr"/>
            <a:r>
              <a:rPr kumimoji="1" lang="en-US" altLang="zh-CN" sz="2000" b="1">
                <a:latin typeface="Times New Roman" pitchFamily="18" charset="0"/>
              </a:rPr>
              <a:t> </a:t>
            </a:r>
          </a:p>
          <a:p>
            <a:pPr algn="ctr"/>
            <a:r>
              <a:rPr kumimoji="1" lang="en-US" altLang="zh-CN" sz="2000" b="1">
                <a:latin typeface="Times New Roman" pitchFamily="18" charset="0"/>
              </a:rPr>
              <a:t>Unlock B </a:t>
            </a:r>
          </a:p>
        </p:txBody>
      </p:sp>
      <p:sp>
        <p:nvSpPr>
          <p:cNvPr id="68615" name="Rectangle 7"/>
          <p:cNvSpPr>
            <a:spLocks noChangeArrowheads="1"/>
          </p:cNvSpPr>
          <p:nvPr/>
        </p:nvSpPr>
        <p:spPr bwMode="auto">
          <a:xfrm>
            <a:off x="2438400" y="1600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400" b="1">
                <a:latin typeface="Times New Roman" pitchFamily="18" charset="0"/>
              </a:rPr>
              <a:t>T</a:t>
            </a:r>
            <a:r>
              <a:rPr kumimoji="1" lang="en-US" altLang="zh-CN" sz="2400" b="1" baseline="-25000">
                <a:latin typeface="Times New Roman" pitchFamily="18" charset="0"/>
              </a:rPr>
              <a:t>1</a:t>
            </a:r>
          </a:p>
        </p:txBody>
      </p:sp>
      <p:sp>
        <p:nvSpPr>
          <p:cNvPr id="68616" name="Rectangle 8"/>
          <p:cNvSpPr>
            <a:spLocks noChangeArrowheads="1"/>
          </p:cNvSpPr>
          <p:nvPr/>
        </p:nvSpPr>
        <p:spPr bwMode="auto">
          <a:xfrm>
            <a:off x="3886200" y="1600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400" b="1">
                <a:latin typeface="Times New Roman" pitchFamily="18" charset="0"/>
              </a:rPr>
              <a:t>T</a:t>
            </a:r>
            <a:r>
              <a:rPr kumimoji="1" lang="en-US" altLang="zh-CN" sz="2400" b="1" baseline="-25000">
                <a:latin typeface="Times New Roman" pitchFamily="18" charset="0"/>
              </a:rPr>
              <a:t>2</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smtClean="0"/>
              <a:t>(c) </a:t>
            </a:r>
            <a:r>
              <a:rPr lang="zh-CN" altLang="en-US" smtClean="0"/>
              <a:t>不可串行化的调度</a:t>
            </a:r>
            <a:r>
              <a:rPr lang="en-US" altLang="zh-CN" smtClean="0"/>
              <a:t>(</a:t>
            </a:r>
            <a:r>
              <a:rPr lang="zh-CN" altLang="en-US" smtClean="0"/>
              <a:t>续</a:t>
            </a:r>
            <a:r>
              <a:rPr lang="en-US" altLang="zh-CN" smtClean="0"/>
              <a:t>)</a:t>
            </a:r>
            <a:endParaRPr lang="en-US" altLang="zh-CN" sz="3400" smtClean="0"/>
          </a:p>
        </p:txBody>
      </p:sp>
      <p:sp>
        <p:nvSpPr>
          <p:cNvPr id="69635" name="Rectangle 3"/>
          <p:cNvSpPr>
            <a:spLocks noGrp="1" noChangeArrowheads="1"/>
          </p:cNvSpPr>
          <p:nvPr>
            <p:ph type="body" idx="1"/>
          </p:nvPr>
        </p:nvSpPr>
        <p:spPr/>
        <p:txBody>
          <a:bodyPr/>
          <a:lstStyle/>
          <a:p>
            <a:pPr lvl="1" eaLnBrk="1" hangingPunct="1">
              <a:lnSpc>
                <a:spcPct val="140000"/>
              </a:lnSpc>
            </a:pPr>
            <a:r>
              <a:rPr lang="zh-CN" altLang="en-US" smtClean="0"/>
              <a:t>由于其执行结果与</a:t>
            </a:r>
            <a:r>
              <a:rPr lang="en-US" altLang="zh-CN" smtClean="0"/>
              <a:t>(a)</a:t>
            </a:r>
            <a:r>
              <a:rPr lang="zh-CN" altLang="en-US" smtClean="0"/>
              <a:t>、</a:t>
            </a:r>
            <a:r>
              <a:rPr lang="en-US" altLang="zh-CN" smtClean="0"/>
              <a:t>(b)</a:t>
            </a:r>
            <a:r>
              <a:rPr lang="zh-CN" altLang="en-US" smtClean="0"/>
              <a:t>的结果都不同，所以是错误的调度。</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zh-CN" smtClean="0"/>
              <a:t>(d) </a:t>
            </a:r>
            <a:r>
              <a:rPr lang="zh-CN" altLang="en-US" smtClean="0"/>
              <a:t>可串行化的调度</a:t>
            </a:r>
            <a:endParaRPr lang="zh-CN" altLang="en-US" sz="4600" smtClean="0">
              <a:solidFill>
                <a:schemeClr val="tx1"/>
              </a:solidFill>
            </a:endParaRPr>
          </a:p>
        </p:txBody>
      </p:sp>
      <p:sp>
        <p:nvSpPr>
          <p:cNvPr id="70659" name="Line 3"/>
          <p:cNvSpPr>
            <a:spLocks noChangeShapeType="1"/>
          </p:cNvSpPr>
          <p:nvPr/>
        </p:nvSpPr>
        <p:spPr bwMode="auto">
          <a:xfrm>
            <a:off x="2362200" y="2057400"/>
            <a:ext cx="2971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0660" name="Line 4"/>
          <p:cNvSpPr>
            <a:spLocks noChangeShapeType="1"/>
          </p:cNvSpPr>
          <p:nvPr/>
        </p:nvSpPr>
        <p:spPr bwMode="auto">
          <a:xfrm>
            <a:off x="3886200" y="1600200"/>
            <a:ext cx="0" cy="4800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0661" name="Rectangle 5"/>
          <p:cNvSpPr>
            <a:spLocks noChangeArrowheads="1"/>
          </p:cNvSpPr>
          <p:nvPr/>
        </p:nvSpPr>
        <p:spPr bwMode="auto">
          <a:xfrm>
            <a:off x="2438400" y="2133600"/>
            <a:ext cx="1447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b="1">
                <a:latin typeface="Times New Roman" pitchFamily="18" charset="0"/>
              </a:rPr>
              <a:t>Slock B</a:t>
            </a:r>
            <a:endParaRPr kumimoji="1" lang="en-US" altLang="zh-CN" sz="2000">
              <a:latin typeface="Times New Roman" pitchFamily="18" charset="0"/>
            </a:endParaRPr>
          </a:p>
          <a:p>
            <a:pPr algn="ctr"/>
            <a:r>
              <a:rPr kumimoji="1" lang="en-US" altLang="zh-CN" sz="2000" b="1">
                <a:latin typeface="Times New Roman" pitchFamily="18" charset="0"/>
              </a:rPr>
              <a:t>Y=B=2</a:t>
            </a:r>
            <a:endParaRPr kumimoji="1" lang="en-US" altLang="zh-CN" sz="2000">
              <a:latin typeface="Times New Roman" pitchFamily="18" charset="0"/>
            </a:endParaRPr>
          </a:p>
          <a:p>
            <a:pPr algn="ctr"/>
            <a:r>
              <a:rPr kumimoji="1" lang="en-US" altLang="zh-CN" sz="2000" b="1">
                <a:latin typeface="Times New Roman" pitchFamily="18" charset="0"/>
              </a:rPr>
              <a:t>Unlock B</a:t>
            </a:r>
            <a:endParaRPr kumimoji="1" lang="en-US" altLang="zh-CN" sz="2000">
              <a:latin typeface="Times New Roman" pitchFamily="18" charset="0"/>
            </a:endParaRPr>
          </a:p>
          <a:p>
            <a:pPr algn="ctr"/>
            <a:r>
              <a:rPr kumimoji="1" lang="en-US" altLang="zh-CN" sz="2000" b="1">
                <a:latin typeface="Times New Roman" pitchFamily="18" charset="0"/>
              </a:rPr>
              <a:t>Xlock A</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A=Y+1</a:t>
            </a:r>
            <a:endParaRPr kumimoji="1" lang="en-US" altLang="zh-CN" sz="2000">
              <a:latin typeface="Times New Roman" pitchFamily="18" charset="0"/>
            </a:endParaRPr>
          </a:p>
          <a:p>
            <a:pPr algn="ctr"/>
            <a:r>
              <a:rPr kumimoji="1" lang="zh-CN" altLang="en-US" sz="2000" b="1">
                <a:latin typeface="Times New Roman" pitchFamily="18" charset="0"/>
                <a:ea typeface="黑体" pitchFamily="2" charset="-122"/>
              </a:rPr>
              <a:t>写回</a:t>
            </a:r>
            <a:r>
              <a:rPr kumimoji="1" lang="en-US" altLang="zh-CN" sz="2000" b="1">
                <a:latin typeface="Times New Roman" pitchFamily="18" charset="0"/>
                <a:ea typeface="黑体" pitchFamily="2" charset="-122"/>
              </a:rPr>
              <a:t>A(=3)</a:t>
            </a:r>
            <a:endParaRPr kumimoji="1" lang="en-US" altLang="zh-CN" sz="2000">
              <a:latin typeface="Times New Roman" pitchFamily="18" charset="0"/>
            </a:endParaRPr>
          </a:p>
          <a:p>
            <a:pPr algn="ctr"/>
            <a:r>
              <a:rPr kumimoji="1" lang="en-US" altLang="zh-CN" sz="2000" b="1">
                <a:latin typeface="Times New Roman" pitchFamily="18" charset="0"/>
              </a:rPr>
              <a:t>Unlock A</a:t>
            </a:r>
          </a:p>
          <a:p>
            <a:pPr algn="ctr"/>
            <a:endParaRPr kumimoji="1" lang="en-US" altLang="zh-CN" sz="2000" b="1">
              <a:latin typeface="Times New Roman" pitchFamily="18" charset="0"/>
            </a:endParaRPr>
          </a:p>
          <a:p>
            <a:pPr algn="ct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p>
        </p:txBody>
      </p:sp>
      <p:sp>
        <p:nvSpPr>
          <p:cNvPr id="70662" name="Rectangle 6"/>
          <p:cNvSpPr>
            <a:spLocks noChangeArrowheads="1"/>
          </p:cNvSpPr>
          <p:nvPr/>
        </p:nvSpPr>
        <p:spPr bwMode="auto">
          <a:xfrm>
            <a:off x="3886200" y="2057400"/>
            <a:ext cx="1447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b="1">
                <a:latin typeface="Times New Roman" pitchFamily="18" charset="0"/>
              </a:rPr>
              <a:t> </a:t>
            </a:r>
          </a:p>
          <a:p>
            <a:pPr algn="ctr"/>
            <a:r>
              <a:rPr kumimoji="1" lang="en-US" altLang="zh-CN" sz="2000" b="1">
                <a:latin typeface="Times New Roman" pitchFamily="18" charset="0"/>
              </a:rPr>
              <a:t> </a:t>
            </a:r>
          </a:p>
          <a:p>
            <a:pPr algn="ctr"/>
            <a:r>
              <a:rPr kumimoji="1" lang="en-US" altLang="zh-CN" sz="2000" b="1">
                <a:latin typeface="Times New Roman" pitchFamily="18" charset="0"/>
              </a:rPr>
              <a:t> </a:t>
            </a:r>
          </a:p>
          <a:p>
            <a:pPr algn="ctr"/>
            <a:r>
              <a:rPr kumimoji="1" lang="en-US" altLang="zh-CN" sz="2000" b="1">
                <a:latin typeface="Times New Roman" pitchFamily="18" charset="0"/>
              </a:rPr>
              <a:t> </a:t>
            </a:r>
          </a:p>
          <a:p>
            <a:pPr algn="ctr"/>
            <a:r>
              <a:rPr kumimoji="1" lang="en-US" altLang="zh-CN" sz="2000" b="1">
                <a:latin typeface="Times New Roman" pitchFamily="18" charset="0"/>
              </a:rPr>
              <a:t>Slock A</a:t>
            </a:r>
          </a:p>
          <a:p>
            <a:pPr algn="ctr"/>
            <a:r>
              <a:rPr kumimoji="1" lang="en-US" altLang="zh-CN" sz="2000" b="1">
                <a:latin typeface="Times New Roman" pitchFamily="18" charset="0"/>
              </a:rPr>
              <a:t> </a:t>
            </a:r>
            <a:r>
              <a:rPr kumimoji="1" lang="zh-CN" altLang="en-US" sz="2000" b="1">
                <a:latin typeface="Times New Roman" pitchFamily="18" charset="0"/>
              </a:rPr>
              <a:t>等待</a:t>
            </a:r>
          </a:p>
          <a:p>
            <a:pPr algn="ctr"/>
            <a:r>
              <a:rPr kumimoji="1" lang="zh-CN" altLang="en-US" sz="2000" b="1">
                <a:latin typeface="Times New Roman" pitchFamily="18" charset="0"/>
              </a:rPr>
              <a:t> 等待</a:t>
            </a:r>
          </a:p>
          <a:p>
            <a:pPr algn="ctr"/>
            <a:r>
              <a:rPr kumimoji="1" lang="zh-CN" altLang="en-US" sz="2000" b="1">
                <a:latin typeface="Times New Roman" pitchFamily="18" charset="0"/>
              </a:rPr>
              <a:t> 等待</a:t>
            </a:r>
          </a:p>
          <a:p>
            <a:pPr algn="ctr"/>
            <a:r>
              <a:rPr kumimoji="1" lang="en-US" altLang="zh-CN" sz="2000" b="1">
                <a:latin typeface="Times New Roman" pitchFamily="18" charset="0"/>
              </a:rPr>
              <a:t>X=A=3</a:t>
            </a:r>
          </a:p>
          <a:p>
            <a:pPr algn="ctr"/>
            <a:r>
              <a:rPr kumimoji="1" lang="en-US" altLang="zh-CN" sz="2000" b="1">
                <a:latin typeface="Times New Roman" pitchFamily="18" charset="0"/>
              </a:rPr>
              <a:t>Unlock A</a:t>
            </a:r>
          </a:p>
          <a:p>
            <a:pPr algn="ctr"/>
            <a:r>
              <a:rPr kumimoji="1" lang="en-US" altLang="zh-CN" sz="2000" b="1">
                <a:latin typeface="Times New Roman" pitchFamily="18" charset="0"/>
              </a:rPr>
              <a:t>Xlock B</a:t>
            </a:r>
          </a:p>
          <a:p>
            <a:pPr algn="ctr"/>
            <a:r>
              <a:rPr kumimoji="1" lang="en-US" altLang="zh-CN" sz="2000" b="1">
                <a:latin typeface="Times New Roman" pitchFamily="18" charset="0"/>
              </a:rPr>
              <a:t>B=X+1</a:t>
            </a:r>
          </a:p>
          <a:p>
            <a:pPr algn="ctr"/>
            <a:r>
              <a:rPr kumimoji="1" lang="zh-CN" altLang="en-US" sz="2000" b="1">
                <a:latin typeface="Times New Roman" pitchFamily="18" charset="0"/>
                <a:ea typeface="黑体" pitchFamily="2" charset="-122"/>
              </a:rPr>
              <a:t>写回</a:t>
            </a:r>
            <a:r>
              <a:rPr kumimoji="1" lang="en-US" altLang="zh-CN" sz="2000" b="1">
                <a:latin typeface="Times New Roman" pitchFamily="18" charset="0"/>
                <a:ea typeface="黑体" pitchFamily="2" charset="-122"/>
              </a:rPr>
              <a:t>B(=4)</a:t>
            </a:r>
            <a:endParaRPr kumimoji="1" lang="en-US" altLang="zh-CN" sz="2000" b="1">
              <a:latin typeface="Times New Roman" pitchFamily="18" charset="0"/>
            </a:endParaRPr>
          </a:p>
          <a:p>
            <a:pPr algn="ctr"/>
            <a:r>
              <a:rPr kumimoji="1" lang="en-US" altLang="zh-CN" sz="2000" b="1">
                <a:latin typeface="Times New Roman" pitchFamily="18" charset="0"/>
              </a:rPr>
              <a:t>Unlock B </a:t>
            </a:r>
          </a:p>
        </p:txBody>
      </p:sp>
      <p:sp>
        <p:nvSpPr>
          <p:cNvPr id="70663" name="Rectangle 7"/>
          <p:cNvSpPr>
            <a:spLocks noChangeArrowheads="1"/>
          </p:cNvSpPr>
          <p:nvPr/>
        </p:nvSpPr>
        <p:spPr bwMode="auto">
          <a:xfrm>
            <a:off x="2438400" y="1600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400" b="1">
                <a:latin typeface="Times New Roman" pitchFamily="18" charset="0"/>
              </a:rPr>
              <a:t>T</a:t>
            </a:r>
            <a:r>
              <a:rPr kumimoji="1" lang="en-US" altLang="zh-CN" sz="2400" b="1" baseline="-25000">
                <a:latin typeface="Times New Roman" pitchFamily="18" charset="0"/>
              </a:rPr>
              <a:t>1</a:t>
            </a:r>
          </a:p>
        </p:txBody>
      </p:sp>
      <p:sp>
        <p:nvSpPr>
          <p:cNvPr id="70664" name="Rectangle 8"/>
          <p:cNvSpPr>
            <a:spLocks noChangeArrowheads="1"/>
          </p:cNvSpPr>
          <p:nvPr/>
        </p:nvSpPr>
        <p:spPr bwMode="auto">
          <a:xfrm>
            <a:off x="3886200" y="1600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400" b="1">
                <a:latin typeface="Times New Roman" pitchFamily="18" charset="0"/>
              </a:rPr>
              <a:t>T</a:t>
            </a:r>
            <a:r>
              <a:rPr kumimoji="1" lang="en-US" altLang="zh-CN" sz="2400" b="1" baseline="-25000">
                <a:latin typeface="Times New Roman" pitchFamily="18" charset="0"/>
              </a:rPr>
              <a:t>2</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zh-CN" smtClean="0"/>
              <a:t>(d) </a:t>
            </a:r>
            <a:r>
              <a:rPr lang="zh-CN" altLang="en-US" smtClean="0"/>
              <a:t>可串行化的调度（续）</a:t>
            </a:r>
            <a:endParaRPr lang="zh-CN" altLang="en-US" sz="3400" smtClean="0"/>
          </a:p>
        </p:txBody>
      </p:sp>
      <p:sp>
        <p:nvSpPr>
          <p:cNvPr id="71683" name="Rectangle 3"/>
          <p:cNvSpPr>
            <a:spLocks noGrp="1" noChangeArrowheads="1"/>
          </p:cNvSpPr>
          <p:nvPr>
            <p:ph type="body" idx="1"/>
          </p:nvPr>
        </p:nvSpPr>
        <p:spPr/>
        <p:txBody>
          <a:bodyPr/>
          <a:lstStyle/>
          <a:p>
            <a:pPr lvl="2" eaLnBrk="1" hangingPunct="1">
              <a:lnSpc>
                <a:spcPct val="140000"/>
              </a:lnSpc>
            </a:pPr>
            <a:r>
              <a:rPr lang="zh-CN" altLang="en-US" sz="2600" smtClean="0"/>
              <a:t>由于其执行结果与串行调度（</a:t>
            </a:r>
            <a:r>
              <a:rPr lang="en-US" altLang="zh-CN" sz="2600" smtClean="0"/>
              <a:t>a</a:t>
            </a:r>
            <a:r>
              <a:rPr lang="zh-CN" altLang="en-US" sz="2600" smtClean="0"/>
              <a:t>）的执行结果相同，所以是正确的调度。</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smtClean="0"/>
              <a:t>并发调度的可串行性</a:t>
            </a:r>
          </a:p>
        </p:txBody>
      </p:sp>
      <p:sp>
        <p:nvSpPr>
          <p:cNvPr id="72707" name="Rectangle 3"/>
          <p:cNvSpPr>
            <a:spLocks noGrp="1" noChangeArrowheads="1"/>
          </p:cNvSpPr>
          <p:nvPr>
            <p:ph type="body" idx="1"/>
          </p:nvPr>
        </p:nvSpPr>
        <p:spPr/>
        <p:txBody>
          <a:bodyPr/>
          <a:lstStyle/>
          <a:p>
            <a:pPr eaLnBrk="1" hangingPunct="1">
              <a:lnSpc>
                <a:spcPct val="180000"/>
              </a:lnSpc>
              <a:buFont typeface="Wingdings" pitchFamily="2" charset="2"/>
              <a:buNone/>
            </a:pPr>
            <a:r>
              <a:rPr lang="zh-CN" altLang="en-US" smtClean="0"/>
              <a:t>一、什么样的并发操作调度是正确的</a:t>
            </a:r>
          </a:p>
          <a:p>
            <a:pPr eaLnBrk="1" hangingPunct="1">
              <a:lnSpc>
                <a:spcPct val="180000"/>
              </a:lnSpc>
              <a:buFont typeface="Wingdings" pitchFamily="2" charset="2"/>
              <a:buNone/>
            </a:pPr>
            <a:r>
              <a:rPr lang="zh-CN" altLang="en-US" smtClean="0">
                <a:solidFill>
                  <a:schemeClr val="accent2"/>
                </a:solidFill>
              </a:rPr>
              <a:t>二、如何保证并发操作的调度是正确的</a:t>
            </a:r>
          </a:p>
          <a:p>
            <a:pPr eaLnBrk="1" hangingPunct="1">
              <a:lnSpc>
                <a:spcPct val="180000"/>
              </a:lnSpc>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latin typeface="宋体" pitchFamily="49" charset="-122"/>
              </a:rPr>
              <a:t>并发控制概述</a:t>
            </a:r>
            <a:endParaRPr lang="zh-CN" altLang="en-US" smtClean="0">
              <a:ea typeface="黑体" pitchFamily="2" charset="-122"/>
            </a:endParaRPr>
          </a:p>
        </p:txBody>
      </p:sp>
      <p:sp>
        <p:nvSpPr>
          <p:cNvPr id="9219" name="Rectangle 3"/>
          <p:cNvSpPr>
            <a:spLocks noGrp="1" noChangeArrowheads="1"/>
          </p:cNvSpPr>
          <p:nvPr>
            <p:ph type="body" idx="1"/>
          </p:nvPr>
        </p:nvSpPr>
        <p:spPr/>
        <p:txBody>
          <a:bodyPr/>
          <a:lstStyle/>
          <a:p>
            <a:pPr algn="just" eaLnBrk="1" hangingPunct="1"/>
            <a:r>
              <a:rPr lang="zh-CN" altLang="en-US" sz="3400" smtClean="0"/>
              <a:t>并发控制机制的任务</a:t>
            </a:r>
          </a:p>
          <a:p>
            <a:pPr lvl="1" algn="just" eaLnBrk="1" hangingPunct="1">
              <a:lnSpc>
                <a:spcPct val="140000"/>
              </a:lnSpc>
            </a:pPr>
            <a:r>
              <a:rPr lang="zh-CN" altLang="en-US" smtClean="0"/>
              <a:t>对并发操作进行正确调度</a:t>
            </a:r>
          </a:p>
          <a:p>
            <a:pPr lvl="1" algn="just" eaLnBrk="1" hangingPunct="1">
              <a:lnSpc>
                <a:spcPct val="140000"/>
              </a:lnSpc>
            </a:pPr>
            <a:r>
              <a:rPr lang="zh-CN" altLang="en-US" smtClean="0"/>
              <a:t>保证事务的隔离性</a:t>
            </a:r>
          </a:p>
          <a:p>
            <a:pPr lvl="1" algn="just" eaLnBrk="1" hangingPunct="1">
              <a:lnSpc>
                <a:spcPct val="140000"/>
              </a:lnSpc>
            </a:pPr>
            <a:r>
              <a:rPr lang="zh-CN" altLang="en-US" smtClean="0"/>
              <a:t>保证数据库的一致性</a:t>
            </a:r>
          </a:p>
          <a:p>
            <a:pPr algn="just" eaLnBrk="1" hangingPunct="1"/>
            <a:endParaRPr lang="en-US" altLang="zh-CN"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zh-CN" altLang="en-US" smtClean="0"/>
              <a:t>二、如何保证并发操作的调度是正确的</a:t>
            </a:r>
          </a:p>
        </p:txBody>
      </p:sp>
      <p:sp>
        <p:nvSpPr>
          <p:cNvPr id="73731" name="Rectangle 3"/>
          <p:cNvSpPr>
            <a:spLocks noGrp="1" noChangeArrowheads="1"/>
          </p:cNvSpPr>
          <p:nvPr>
            <p:ph type="body" idx="1"/>
          </p:nvPr>
        </p:nvSpPr>
        <p:spPr/>
        <p:txBody>
          <a:bodyPr/>
          <a:lstStyle/>
          <a:p>
            <a:pPr eaLnBrk="1" hangingPunct="1"/>
            <a:r>
              <a:rPr lang="zh-CN" altLang="en-US" sz="2600" smtClean="0"/>
              <a:t>为了保证并行操作的正确性，</a:t>
            </a:r>
            <a:r>
              <a:rPr lang="en-US" altLang="zh-CN" sz="2600" smtClean="0"/>
              <a:t>DBMS</a:t>
            </a:r>
            <a:r>
              <a:rPr lang="zh-CN" altLang="en-US" sz="2600" smtClean="0"/>
              <a:t>的并行控制机制必须提供一定的手段来保证调度是可串行化的。</a:t>
            </a:r>
          </a:p>
          <a:p>
            <a:pPr eaLnBrk="1" hangingPunct="1"/>
            <a:endParaRPr lang="zh-CN" altLang="en-US" sz="2600" smtClean="0"/>
          </a:p>
          <a:p>
            <a:pPr eaLnBrk="1" hangingPunct="1"/>
            <a:r>
              <a:rPr lang="zh-CN" altLang="en-US" sz="2600" smtClean="0"/>
              <a:t>从理论上讲，在某一事务执行时禁止其他事务执行的调度策略一定是可串行化的调度，这也是最简单的调度策略，但这种方法实际上是不可行的，因为它使用户不能充分共享数据库资源。</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smtClean="0"/>
              <a:t>如何保证并发操作的调度是正确的（续）</a:t>
            </a:r>
          </a:p>
        </p:txBody>
      </p:sp>
      <p:sp>
        <p:nvSpPr>
          <p:cNvPr id="74755" name="Rectangle 3"/>
          <p:cNvSpPr>
            <a:spLocks noGrp="1" noChangeArrowheads="1"/>
          </p:cNvSpPr>
          <p:nvPr>
            <p:ph type="body" idx="1"/>
          </p:nvPr>
        </p:nvSpPr>
        <p:spPr/>
        <p:txBody>
          <a:bodyPr/>
          <a:lstStyle/>
          <a:p>
            <a:pPr eaLnBrk="1" hangingPunct="1"/>
            <a:r>
              <a:rPr lang="zh-CN" altLang="en-US" sz="3400" dirty="0" smtClean="0"/>
              <a:t>保证并发操作调度正确性的方法</a:t>
            </a:r>
          </a:p>
          <a:p>
            <a:pPr lvl="1" eaLnBrk="1" hangingPunct="1">
              <a:lnSpc>
                <a:spcPct val="120000"/>
              </a:lnSpc>
              <a:spcBef>
                <a:spcPct val="60000"/>
              </a:spcBef>
            </a:pPr>
            <a:r>
              <a:rPr lang="zh-CN" altLang="en-US" dirty="0" smtClean="0"/>
              <a:t>加锁方法</a:t>
            </a:r>
            <a:r>
              <a:rPr lang="zh-CN" altLang="en-US" dirty="0" smtClean="0"/>
              <a:t>：</a:t>
            </a:r>
            <a:r>
              <a:rPr lang="zh-CN" altLang="en-US" dirty="0" smtClean="0">
                <a:solidFill>
                  <a:schemeClr val="accent2"/>
                </a:solidFill>
              </a:rPr>
              <a:t>两段锁</a:t>
            </a:r>
            <a:r>
              <a:rPr lang="zh-CN" altLang="en-US" dirty="0" smtClean="0"/>
              <a:t>（</a:t>
            </a:r>
            <a:r>
              <a:rPr lang="en-US" altLang="zh-CN" dirty="0" smtClean="0"/>
              <a:t>Two-Phase Locking</a:t>
            </a:r>
            <a:r>
              <a:rPr lang="zh-CN" altLang="en-US" dirty="0" smtClean="0"/>
              <a:t>，简称</a:t>
            </a:r>
            <a:r>
              <a:rPr lang="en-US" altLang="zh-CN" dirty="0" smtClean="0"/>
              <a:t>2PL</a:t>
            </a:r>
            <a:r>
              <a:rPr lang="zh-CN" altLang="en-US" dirty="0" smtClean="0"/>
              <a:t>）</a:t>
            </a:r>
            <a:r>
              <a:rPr lang="zh-CN" altLang="en-US" dirty="0" smtClean="0">
                <a:solidFill>
                  <a:schemeClr val="accent2"/>
                </a:solidFill>
              </a:rPr>
              <a:t>协议</a:t>
            </a:r>
          </a:p>
          <a:p>
            <a:pPr lvl="1" eaLnBrk="1" hangingPunct="1">
              <a:lnSpc>
                <a:spcPct val="120000"/>
              </a:lnSpc>
              <a:spcBef>
                <a:spcPct val="60000"/>
              </a:spcBef>
            </a:pPr>
            <a:r>
              <a:rPr lang="zh-CN" altLang="en-US" dirty="0" smtClean="0"/>
              <a:t>时标方法</a:t>
            </a:r>
          </a:p>
          <a:p>
            <a:pPr lvl="1" eaLnBrk="1" hangingPunct="1">
              <a:lnSpc>
                <a:spcPct val="120000"/>
              </a:lnSpc>
              <a:spcBef>
                <a:spcPct val="60000"/>
              </a:spcBef>
            </a:pPr>
            <a:r>
              <a:rPr lang="zh-CN" altLang="en-US" dirty="0" smtClean="0"/>
              <a:t>乐观方法</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smtClean="0"/>
              <a:t>并发控制</a:t>
            </a:r>
          </a:p>
        </p:txBody>
      </p:sp>
      <p:sp>
        <p:nvSpPr>
          <p:cNvPr id="75779" name="Rectangle 3"/>
          <p:cNvSpPr>
            <a:spLocks noGrp="1" noChangeArrowheads="1"/>
          </p:cNvSpPr>
          <p:nvPr>
            <p:ph type="body" idx="1"/>
          </p:nvPr>
        </p:nvSpPr>
        <p:spPr/>
        <p:txBody>
          <a:bodyPr/>
          <a:lstStyle/>
          <a:p>
            <a:pPr algn="just" eaLnBrk="1" hangingPunct="1">
              <a:lnSpc>
                <a:spcPct val="90000"/>
              </a:lnSpc>
            </a:pPr>
            <a:r>
              <a:rPr lang="zh-CN" altLang="en-US" sz="2600" dirty="0" smtClean="0"/>
              <a:t>并发控制概述</a:t>
            </a:r>
          </a:p>
          <a:p>
            <a:pPr algn="just" eaLnBrk="1" hangingPunct="1">
              <a:lnSpc>
                <a:spcPct val="90000"/>
              </a:lnSpc>
            </a:pPr>
            <a:r>
              <a:rPr lang="zh-CN" altLang="en-US" sz="2600" dirty="0" smtClean="0"/>
              <a:t>加锁</a:t>
            </a:r>
            <a:endParaRPr lang="zh-CN" altLang="en-US" sz="2600" dirty="0" smtClean="0"/>
          </a:p>
          <a:p>
            <a:pPr algn="just" eaLnBrk="1" hangingPunct="1">
              <a:lnSpc>
                <a:spcPct val="90000"/>
              </a:lnSpc>
            </a:pPr>
            <a:r>
              <a:rPr lang="zh-CN" altLang="en-US" sz="2600" dirty="0" smtClean="0"/>
              <a:t>加锁协议</a:t>
            </a:r>
            <a:endParaRPr lang="zh-CN" altLang="en-US" sz="2600" dirty="0" smtClean="0"/>
          </a:p>
          <a:p>
            <a:pPr algn="just" eaLnBrk="1" hangingPunct="1">
              <a:lnSpc>
                <a:spcPct val="90000"/>
              </a:lnSpc>
            </a:pPr>
            <a:r>
              <a:rPr lang="zh-CN" altLang="en-US" sz="2600" dirty="0" smtClean="0"/>
              <a:t>活锁和死锁</a:t>
            </a:r>
          </a:p>
          <a:p>
            <a:pPr algn="just" eaLnBrk="1" hangingPunct="1">
              <a:lnSpc>
                <a:spcPct val="90000"/>
              </a:lnSpc>
            </a:pPr>
            <a:r>
              <a:rPr lang="zh-CN" altLang="en-US" sz="2600" dirty="0" smtClean="0"/>
              <a:t>并发调度的可串行性</a:t>
            </a:r>
          </a:p>
          <a:p>
            <a:pPr algn="just" eaLnBrk="1" hangingPunct="1">
              <a:lnSpc>
                <a:spcPct val="90000"/>
              </a:lnSpc>
            </a:pPr>
            <a:r>
              <a:rPr lang="zh-CN" altLang="en-US" sz="2600" dirty="0" smtClean="0">
                <a:solidFill>
                  <a:schemeClr val="tx2"/>
                </a:solidFill>
              </a:rPr>
              <a:t>两段锁协议</a:t>
            </a:r>
          </a:p>
          <a:p>
            <a:pPr algn="just" eaLnBrk="1" hangingPunct="1">
              <a:lnSpc>
                <a:spcPct val="90000"/>
              </a:lnSpc>
            </a:pPr>
            <a:r>
              <a:rPr lang="zh-CN" altLang="en-US" sz="2600" dirty="0" smtClean="0"/>
              <a:t>加锁的</a:t>
            </a:r>
            <a:r>
              <a:rPr lang="zh-CN" altLang="en-US" sz="2600" dirty="0" smtClean="0"/>
              <a:t>粒度</a:t>
            </a:r>
          </a:p>
          <a:p>
            <a:pPr algn="just" eaLnBrk="1" hangingPunct="1">
              <a:lnSpc>
                <a:spcPct val="90000"/>
              </a:lnSpc>
            </a:pPr>
            <a:r>
              <a:rPr lang="zh-CN" altLang="en-US" sz="2600" dirty="0" smtClean="0"/>
              <a:t>小结</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smtClean="0"/>
              <a:t>两段锁协议</a:t>
            </a:r>
          </a:p>
        </p:txBody>
      </p:sp>
      <p:sp>
        <p:nvSpPr>
          <p:cNvPr id="76803" name="Rectangle 3"/>
          <p:cNvSpPr>
            <a:spLocks noGrp="1" noChangeArrowheads="1"/>
          </p:cNvSpPr>
          <p:nvPr>
            <p:ph type="body" idx="1"/>
          </p:nvPr>
        </p:nvSpPr>
        <p:spPr/>
        <p:txBody>
          <a:bodyPr/>
          <a:lstStyle/>
          <a:p>
            <a:pPr eaLnBrk="1" hangingPunct="1"/>
            <a:r>
              <a:rPr lang="zh-CN" altLang="en-US" dirty="0" smtClean="0"/>
              <a:t>两段锁协议的内容</a:t>
            </a:r>
          </a:p>
          <a:p>
            <a:pPr lvl="1" eaLnBrk="1" hangingPunct="1">
              <a:lnSpc>
                <a:spcPct val="140000"/>
              </a:lnSpc>
              <a:buFont typeface="Wingdings" pitchFamily="2" charset="2"/>
              <a:buNone/>
            </a:pPr>
            <a:r>
              <a:rPr lang="en-US" altLang="zh-CN" sz="3000" dirty="0" smtClean="0"/>
              <a:t>1. </a:t>
            </a:r>
            <a:r>
              <a:rPr lang="zh-CN" altLang="en-US" sz="3000" dirty="0" smtClean="0"/>
              <a:t>在对任何数据进行读、写操作之前，事务首先要获得对该数据</a:t>
            </a:r>
            <a:r>
              <a:rPr lang="zh-CN" altLang="en-US" sz="3000" dirty="0" smtClean="0"/>
              <a:t>的加锁</a:t>
            </a:r>
            <a:endParaRPr lang="zh-CN" altLang="en-US" sz="3000" dirty="0" smtClean="0"/>
          </a:p>
          <a:p>
            <a:pPr lvl="1" eaLnBrk="1" hangingPunct="1">
              <a:lnSpc>
                <a:spcPct val="140000"/>
              </a:lnSpc>
              <a:buFont typeface="Wingdings" pitchFamily="2" charset="2"/>
              <a:buNone/>
            </a:pPr>
            <a:r>
              <a:rPr lang="en-US" altLang="zh-CN" sz="3000" dirty="0" smtClean="0"/>
              <a:t>2. </a:t>
            </a:r>
            <a:r>
              <a:rPr lang="zh-CN" altLang="en-US" sz="3000" dirty="0" smtClean="0"/>
              <a:t>在释放一</a:t>
            </a:r>
            <a:r>
              <a:rPr lang="zh-CN" altLang="en-US" sz="3000" dirty="0" smtClean="0"/>
              <a:t>个加锁之后</a:t>
            </a:r>
            <a:r>
              <a:rPr lang="zh-CN" altLang="en-US" sz="3000" dirty="0" smtClean="0"/>
              <a:t>，事务不再获得任何</a:t>
            </a:r>
            <a:r>
              <a:rPr lang="zh-CN" altLang="en-US" sz="3000" dirty="0" smtClean="0"/>
              <a:t>其他加锁。</a:t>
            </a:r>
            <a:endParaRPr lang="zh-CN" altLang="en-US" sz="3000"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smtClean="0"/>
              <a:t>两段锁协议（续）</a:t>
            </a:r>
          </a:p>
        </p:txBody>
      </p:sp>
      <p:sp>
        <p:nvSpPr>
          <p:cNvPr id="77827" name="Rectangle 3"/>
          <p:cNvSpPr>
            <a:spLocks noGrp="1" noChangeArrowheads="1"/>
          </p:cNvSpPr>
          <p:nvPr>
            <p:ph type="body" idx="1"/>
          </p:nvPr>
        </p:nvSpPr>
        <p:spPr>
          <a:xfrm>
            <a:off x="684213" y="2060575"/>
            <a:ext cx="8135937" cy="4114800"/>
          </a:xfrm>
        </p:spPr>
        <p:txBody>
          <a:bodyPr/>
          <a:lstStyle/>
          <a:p>
            <a:pPr eaLnBrk="1" hangingPunct="1"/>
            <a:r>
              <a:rPr lang="en-US" altLang="zh-CN" sz="3400" dirty="0" smtClean="0"/>
              <a:t>“</a:t>
            </a:r>
            <a:r>
              <a:rPr lang="zh-CN" altLang="en-US" sz="3400" dirty="0" smtClean="0"/>
              <a:t>两段”锁的含义</a:t>
            </a:r>
          </a:p>
          <a:p>
            <a:pPr lvl="1" eaLnBrk="1" hangingPunct="1">
              <a:lnSpc>
                <a:spcPct val="160000"/>
              </a:lnSpc>
            </a:pPr>
            <a:r>
              <a:rPr lang="zh-CN" altLang="en-US" dirty="0" smtClean="0"/>
              <a:t>事务分为两个阶段</a:t>
            </a:r>
          </a:p>
          <a:p>
            <a:pPr lvl="2" eaLnBrk="1" hangingPunct="1">
              <a:lnSpc>
                <a:spcPct val="160000"/>
              </a:lnSpc>
            </a:pPr>
            <a:r>
              <a:rPr lang="zh-CN" altLang="en-US" dirty="0" smtClean="0"/>
              <a:t> </a:t>
            </a:r>
            <a:r>
              <a:rPr lang="zh-CN" altLang="en-US" sz="2600" dirty="0" smtClean="0"/>
              <a:t>第一阶段是</a:t>
            </a:r>
            <a:r>
              <a:rPr lang="zh-CN" altLang="en-US" sz="2600" dirty="0" smtClean="0"/>
              <a:t>获得加锁，</a:t>
            </a:r>
            <a:r>
              <a:rPr lang="zh-CN" altLang="en-US" sz="2600" dirty="0" smtClean="0"/>
              <a:t>也称为扩展阶段；</a:t>
            </a:r>
          </a:p>
          <a:p>
            <a:pPr lvl="2" eaLnBrk="1" hangingPunct="1">
              <a:lnSpc>
                <a:spcPct val="160000"/>
              </a:lnSpc>
            </a:pPr>
            <a:r>
              <a:rPr lang="zh-CN" altLang="en-US" sz="2600" dirty="0" smtClean="0"/>
              <a:t> 第二阶段是</a:t>
            </a:r>
            <a:r>
              <a:rPr lang="zh-CN" altLang="en-US" sz="2600" dirty="0" smtClean="0"/>
              <a:t>释放加锁，</a:t>
            </a:r>
            <a:r>
              <a:rPr lang="zh-CN" altLang="en-US" sz="2600" dirty="0" smtClean="0"/>
              <a:t>也称为收缩阶段。</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smtClean="0"/>
              <a:t>两段锁协议（续）</a:t>
            </a:r>
          </a:p>
        </p:txBody>
      </p:sp>
      <p:sp>
        <p:nvSpPr>
          <p:cNvPr id="78851" name="Rectangle 3"/>
          <p:cNvSpPr>
            <a:spLocks noGrp="1" noChangeArrowheads="1"/>
          </p:cNvSpPr>
          <p:nvPr>
            <p:ph type="body" idx="1"/>
          </p:nvPr>
        </p:nvSpPr>
        <p:spPr>
          <a:xfrm>
            <a:off x="684213" y="1916113"/>
            <a:ext cx="8459787" cy="4114800"/>
          </a:xfrm>
        </p:spPr>
        <p:txBody>
          <a:bodyPr/>
          <a:lstStyle/>
          <a:p>
            <a:pPr eaLnBrk="1" hangingPunct="1">
              <a:lnSpc>
                <a:spcPct val="90000"/>
              </a:lnSpc>
              <a:buFont typeface="Wingdings" pitchFamily="2" charset="2"/>
              <a:buNone/>
            </a:pPr>
            <a:r>
              <a:rPr lang="zh-CN" altLang="en-US" sz="2600" dirty="0" smtClean="0"/>
              <a:t>例：</a:t>
            </a:r>
          </a:p>
          <a:p>
            <a:pPr eaLnBrk="1" hangingPunct="1">
              <a:lnSpc>
                <a:spcPct val="90000"/>
              </a:lnSpc>
              <a:buFont typeface="Wingdings" pitchFamily="2" charset="2"/>
              <a:buNone/>
            </a:pPr>
            <a:r>
              <a:rPr lang="zh-CN" altLang="en-US" sz="2600" dirty="0" smtClean="0"/>
              <a:t>事务</a:t>
            </a:r>
            <a:r>
              <a:rPr lang="en-US" altLang="zh-CN" sz="2600" dirty="0" smtClean="0"/>
              <a:t>1</a:t>
            </a:r>
            <a:r>
              <a:rPr lang="zh-CN" altLang="en-US" sz="2600" dirty="0" smtClean="0"/>
              <a:t>的加锁序列</a:t>
            </a:r>
            <a:r>
              <a:rPr lang="zh-CN" altLang="en-US" sz="2600" dirty="0" smtClean="0"/>
              <a:t>：</a:t>
            </a:r>
          </a:p>
          <a:p>
            <a:pPr eaLnBrk="1" hangingPunct="1">
              <a:lnSpc>
                <a:spcPct val="90000"/>
              </a:lnSpc>
              <a:buFont typeface="Wingdings" pitchFamily="2" charset="2"/>
              <a:buNone/>
            </a:pPr>
            <a:r>
              <a:rPr lang="en-US" altLang="zh-CN" sz="2100" dirty="0" err="1" smtClean="0"/>
              <a:t>Slock</a:t>
            </a:r>
            <a:r>
              <a:rPr lang="en-US" altLang="zh-CN" sz="2100" dirty="0" smtClean="0"/>
              <a:t> A ... </a:t>
            </a:r>
            <a:r>
              <a:rPr lang="en-US" altLang="zh-CN" sz="2100" dirty="0" err="1" smtClean="0"/>
              <a:t>Slock</a:t>
            </a:r>
            <a:r>
              <a:rPr lang="en-US" altLang="zh-CN" sz="2100" dirty="0" smtClean="0"/>
              <a:t> B ... </a:t>
            </a:r>
            <a:r>
              <a:rPr lang="en-US" altLang="zh-CN" sz="2100" dirty="0" err="1" smtClean="0"/>
              <a:t>Xlock</a:t>
            </a:r>
            <a:r>
              <a:rPr lang="en-US" altLang="zh-CN" sz="2100" dirty="0" smtClean="0"/>
              <a:t> C ... Unlock B ... Unlock A ... Unlock C</a:t>
            </a:r>
            <a:r>
              <a:rPr lang="zh-CN" altLang="en-US" sz="2100" dirty="0" smtClean="0"/>
              <a:t>；</a:t>
            </a:r>
            <a:endParaRPr lang="zh-CN" altLang="en-US" sz="2600" dirty="0" smtClean="0"/>
          </a:p>
          <a:p>
            <a:pPr eaLnBrk="1" hangingPunct="1">
              <a:lnSpc>
                <a:spcPct val="90000"/>
              </a:lnSpc>
              <a:buFont typeface="Wingdings" pitchFamily="2" charset="2"/>
              <a:buNone/>
            </a:pPr>
            <a:endParaRPr lang="zh-CN" altLang="en-US" sz="2600" dirty="0" smtClean="0"/>
          </a:p>
          <a:p>
            <a:pPr eaLnBrk="1" hangingPunct="1">
              <a:lnSpc>
                <a:spcPct val="90000"/>
              </a:lnSpc>
              <a:buFont typeface="Wingdings" pitchFamily="2" charset="2"/>
              <a:buNone/>
            </a:pPr>
            <a:r>
              <a:rPr lang="zh-CN" altLang="en-US" sz="2600" dirty="0" smtClean="0"/>
              <a:t>事务</a:t>
            </a:r>
            <a:r>
              <a:rPr lang="en-US" altLang="zh-CN" sz="2600" dirty="0" smtClean="0"/>
              <a:t>2</a:t>
            </a:r>
            <a:r>
              <a:rPr lang="zh-CN" altLang="en-US" sz="2600" dirty="0" smtClean="0"/>
              <a:t>的加锁序列</a:t>
            </a:r>
            <a:r>
              <a:rPr lang="zh-CN" altLang="en-US" sz="2600" dirty="0" smtClean="0"/>
              <a:t>：</a:t>
            </a:r>
          </a:p>
          <a:p>
            <a:pPr eaLnBrk="1" hangingPunct="1">
              <a:lnSpc>
                <a:spcPct val="90000"/>
              </a:lnSpc>
              <a:buFont typeface="Wingdings" pitchFamily="2" charset="2"/>
              <a:buNone/>
            </a:pPr>
            <a:r>
              <a:rPr lang="en-US" altLang="zh-CN" sz="2100" dirty="0" err="1" smtClean="0"/>
              <a:t>Slock</a:t>
            </a:r>
            <a:r>
              <a:rPr lang="en-US" altLang="zh-CN" sz="2100" dirty="0" smtClean="0"/>
              <a:t> A ... Unlock A ... </a:t>
            </a:r>
            <a:r>
              <a:rPr lang="en-US" altLang="zh-CN" sz="2100" dirty="0" err="1" smtClean="0"/>
              <a:t>Slock</a:t>
            </a:r>
            <a:r>
              <a:rPr lang="en-US" altLang="zh-CN" sz="2100" dirty="0" smtClean="0"/>
              <a:t> B ... </a:t>
            </a:r>
            <a:r>
              <a:rPr lang="en-US" altLang="zh-CN" sz="2100" dirty="0" err="1" smtClean="0"/>
              <a:t>Xlock</a:t>
            </a:r>
            <a:r>
              <a:rPr lang="en-US" altLang="zh-CN" sz="2100" dirty="0" smtClean="0"/>
              <a:t> C ... Unlock C ... Unlock B</a:t>
            </a:r>
            <a:r>
              <a:rPr lang="zh-CN" altLang="en-US" sz="2100" dirty="0" smtClean="0"/>
              <a:t>；</a:t>
            </a:r>
          </a:p>
          <a:p>
            <a:pPr eaLnBrk="1" hangingPunct="1">
              <a:lnSpc>
                <a:spcPct val="90000"/>
              </a:lnSpc>
              <a:buFont typeface="Wingdings" pitchFamily="2" charset="2"/>
              <a:buNone/>
            </a:pPr>
            <a:endParaRPr lang="zh-CN" altLang="en-US" sz="2600" dirty="0" smtClean="0"/>
          </a:p>
          <a:p>
            <a:pPr eaLnBrk="1" hangingPunct="1">
              <a:lnSpc>
                <a:spcPct val="90000"/>
              </a:lnSpc>
              <a:buFont typeface="Wingdings" pitchFamily="2" charset="2"/>
              <a:buNone/>
            </a:pPr>
            <a:r>
              <a:rPr lang="zh-CN" altLang="en-US" sz="2600" dirty="0" smtClean="0"/>
              <a:t>事务</a:t>
            </a:r>
            <a:r>
              <a:rPr lang="en-US" altLang="zh-CN" sz="2600" dirty="0" smtClean="0"/>
              <a:t>1</a:t>
            </a:r>
            <a:r>
              <a:rPr lang="zh-CN" altLang="en-US" sz="2600" dirty="0" smtClean="0"/>
              <a:t>遵守两段锁协议，而事务</a:t>
            </a:r>
            <a:r>
              <a:rPr lang="en-US" altLang="zh-CN" sz="2600" dirty="0" smtClean="0"/>
              <a:t>2</a:t>
            </a:r>
            <a:r>
              <a:rPr lang="zh-CN" altLang="en-US" sz="2600" dirty="0" smtClean="0"/>
              <a:t>不遵守两段协议。</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smtClean="0"/>
              <a:t>两段锁协议（续）</a:t>
            </a:r>
          </a:p>
        </p:txBody>
      </p:sp>
      <p:sp>
        <p:nvSpPr>
          <p:cNvPr id="79875" name="Rectangle 3"/>
          <p:cNvSpPr>
            <a:spLocks noGrp="1" noChangeArrowheads="1"/>
          </p:cNvSpPr>
          <p:nvPr>
            <p:ph type="body" idx="1"/>
          </p:nvPr>
        </p:nvSpPr>
        <p:spPr>
          <a:xfrm>
            <a:off x="611188" y="1989138"/>
            <a:ext cx="8137525" cy="4114800"/>
          </a:xfrm>
        </p:spPr>
        <p:txBody>
          <a:bodyPr/>
          <a:lstStyle/>
          <a:p>
            <a:pPr eaLnBrk="1" hangingPunct="1">
              <a:lnSpc>
                <a:spcPct val="110000"/>
              </a:lnSpc>
            </a:pPr>
            <a:r>
              <a:rPr lang="zh-CN" altLang="en-US" sz="2600" smtClean="0"/>
              <a:t>并行执行的所有事务均遵守两段锁协议，则对这些事务的所有并行调度策略都是可串行化的。</a:t>
            </a:r>
          </a:p>
          <a:p>
            <a:pPr eaLnBrk="1" hangingPunct="1">
              <a:lnSpc>
                <a:spcPct val="110000"/>
              </a:lnSpc>
              <a:buFont typeface="Wingdings" pitchFamily="2" charset="2"/>
              <a:buNone/>
            </a:pPr>
            <a:endParaRPr lang="zh-CN" altLang="en-US" sz="2600" smtClean="0"/>
          </a:p>
          <a:p>
            <a:pPr eaLnBrk="1" hangingPunct="1">
              <a:lnSpc>
                <a:spcPct val="110000"/>
              </a:lnSpc>
              <a:buFont typeface="Wingdings" pitchFamily="2" charset="2"/>
              <a:buNone/>
            </a:pPr>
            <a:r>
              <a:rPr lang="zh-CN" altLang="en-US" sz="2100" smtClean="0"/>
              <a:t>	</a:t>
            </a:r>
            <a:r>
              <a:rPr lang="zh-CN" altLang="en-US" sz="2600" smtClean="0">
                <a:solidFill>
                  <a:schemeClr val="accent2"/>
                </a:solidFill>
              </a:rPr>
              <a:t>所有遵守两段锁协议的事务，其并行执行的结果一定是正确的</a:t>
            </a:r>
            <a:endParaRPr lang="zh-CN" altLang="en-US" sz="2600" smtClean="0"/>
          </a:p>
          <a:p>
            <a:pPr eaLnBrk="1" hangingPunct="1">
              <a:lnSpc>
                <a:spcPct val="110000"/>
              </a:lnSpc>
            </a:pPr>
            <a:r>
              <a:rPr lang="zh-CN" altLang="en-US" sz="2600" smtClean="0"/>
              <a:t>事务遵守两段锁协议是可串行化调度的</a:t>
            </a:r>
            <a:r>
              <a:rPr lang="zh-CN" altLang="en-US" sz="2600" smtClean="0">
                <a:solidFill>
                  <a:schemeClr val="accent2"/>
                </a:solidFill>
              </a:rPr>
              <a:t>充分条件</a:t>
            </a:r>
            <a:r>
              <a:rPr lang="zh-CN" altLang="en-US" sz="2600" smtClean="0"/>
              <a:t>，而不是必要条件</a:t>
            </a:r>
          </a:p>
          <a:p>
            <a:pPr eaLnBrk="1" hangingPunct="1">
              <a:lnSpc>
                <a:spcPct val="110000"/>
              </a:lnSpc>
            </a:pPr>
            <a:r>
              <a:rPr lang="zh-CN" altLang="en-US" sz="2600" smtClean="0"/>
              <a:t>可串行化的调度中，不一定所有事务都必须符合两段锁协议。</a:t>
            </a:r>
          </a:p>
        </p:txBody>
      </p:sp>
      <p:sp>
        <p:nvSpPr>
          <p:cNvPr id="79876" name="AutoShape 4"/>
          <p:cNvSpPr>
            <a:spLocks noChangeArrowheads="1"/>
          </p:cNvSpPr>
          <p:nvPr/>
        </p:nvSpPr>
        <p:spPr bwMode="auto">
          <a:xfrm>
            <a:off x="4211638" y="2997200"/>
            <a:ext cx="762000" cy="609600"/>
          </a:xfrm>
          <a:prstGeom prst="downArrow">
            <a:avLst>
              <a:gd name="adj1" fmla="val 50000"/>
              <a:gd name="adj2" fmla="val 25000"/>
            </a:avLst>
          </a:prstGeom>
          <a:solidFill>
            <a:srgbClr val="96969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smtClean="0"/>
              <a:t>两段锁协议（续）</a:t>
            </a:r>
          </a:p>
        </p:txBody>
      </p:sp>
      <p:sp>
        <p:nvSpPr>
          <p:cNvPr id="80899" name="Rectangle 3"/>
          <p:cNvSpPr>
            <a:spLocks noGrp="1" noChangeArrowheads="1"/>
          </p:cNvSpPr>
          <p:nvPr>
            <p:ph type="body" idx="1"/>
          </p:nvPr>
        </p:nvSpPr>
        <p:spPr>
          <a:xfrm>
            <a:off x="1371600" y="1600200"/>
            <a:ext cx="1066800" cy="4419600"/>
          </a:xfrm>
        </p:spPr>
        <p:txBody>
          <a:bodyPr/>
          <a:lstStyle/>
          <a:p>
            <a:pPr algn="ctr" eaLnBrk="1" hangingPunct="1">
              <a:lnSpc>
                <a:spcPct val="90000"/>
              </a:lnSpc>
              <a:buFont typeface="Wingdings" pitchFamily="2" charset="2"/>
              <a:buNone/>
            </a:pPr>
            <a:r>
              <a:rPr lang="en-US" altLang="zh-CN" sz="1500" smtClean="0"/>
              <a:t>T</a:t>
            </a:r>
            <a:r>
              <a:rPr lang="en-US" altLang="zh-CN" sz="1500" baseline="-30000" smtClean="0"/>
              <a:t>1</a:t>
            </a:r>
            <a:endParaRPr lang="en-US" altLang="zh-CN" sz="1500" smtClean="0"/>
          </a:p>
          <a:p>
            <a:pPr algn="just" eaLnBrk="1" hangingPunct="1">
              <a:lnSpc>
                <a:spcPct val="90000"/>
              </a:lnSpc>
              <a:buFont typeface="Wingdings" pitchFamily="2" charset="2"/>
              <a:buNone/>
            </a:pPr>
            <a:r>
              <a:rPr lang="en-US" altLang="zh-CN" sz="1500" smtClean="0"/>
              <a:t>Slock B</a:t>
            </a:r>
          </a:p>
          <a:p>
            <a:pPr algn="just" eaLnBrk="1" hangingPunct="1">
              <a:lnSpc>
                <a:spcPct val="90000"/>
              </a:lnSpc>
              <a:buFont typeface="Wingdings" pitchFamily="2" charset="2"/>
              <a:buNone/>
            </a:pPr>
            <a:r>
              <a:rPr lang="zh-CN" altLang="en-US" sz="1500" smtClean="0"/>
              <a:t>读</a:t>
            </a:r>
            <a:r>
              <a:rPr lang="en-US" altLang="zh-CN" sz="1500" smtClean="0"/>
              <a:t>B=2</a:t>
            </a:r>
          </a:p>
          <a:p>
            <a:pPr algn="just" eaLnBrk="1" hangingPunct="1">
              <a:lnSpc>
                <a:spcPct val="90000"/>
              </a:lnSpc>
              <a:buFont typeface="Wingdings" pitchFamily="2" charset="2"/>
              <a:buNone/>
            </a:pPr>
            <a:r>
              <a:rPr lang="en-US" altLang="zh-CN" sz="1500" smtClean="0"/>
              <a:t>Y=B</a:t>
            </a:r>
          </a:p>
          <a:p>
            <a:pPr algn="just" eaLnBrk="1" hangingPunct="1">
              <a:lnSpc>
                <a:spcPct val="90000"/>
              </a:lnSpc>
              <a:buFont typeface="Wingdings" pitchFamily="2" charset="2"/>
              <a:buNone/>
            </a:pPr>
            <a:r>
              <a:rPr lang="en-US" altLang="zh-CN" sz="1500" smtClean="0"/>
              <a:t>Xlock A</a:t>
            </a:r>
          </a:p>
          <a:p>
            <a:pPr algn="just" eaLnBrk="1" hangingPunct="1">
              <a:lnSpc>
                <a:spcPct val="90000"/>
              </a:lnSpc>
              <a:buFont typeface="Wingdings" pitchFamily="2" charset="2"/>
              <a:buNone/>
            </a:pPr>
            <a:r>
              <a:rPr lang="en-US" altLang="zh-CN" sz="1500" smtClean="0"/>
              <a:t> </a:t>
            </a:r>
          </a:p>
          <a:p>
            <a:pPr algn="just" eaLnBrk="1" hangingPunct="1">
              <a:lnSpc>
                <a:spcPct val="90000"/>
              </a:lnSpc>
              <a:buFont typeface="Wingdings" pitchFamily="2" charset="2"/>
              <a:buNone/>
            </a:pPr>
            <a:r>
              <a:rPr lang="en-US" altLang="zh-CN" sz="1500" smtClean="0"/>
              <a:t> </a:t>
            </a:r>
          </a:p>
          <a:p>
            <a:pPr algn="just" eaLnBrk="1" hangingPunct="1">
              <a:lnSpc>
                <a:spcPct val="90000"/>
              </a:lnSpc>
              <a:buFont typeface="Wingdings" pitchFamily="2" charset="2"/>
              <a:buNone/>
            </a:pPr>
            <a:r>
              <a:rPr lang="en-US" altLang="zh-CN" sz="1500" smtClean="0"/>
              <a:t>A=Y+1</a:t>
            </a:r>
          </a:p>
          <a:p>
            <a:pPr algn="just" eaLnBrk="1" hangingPunct="1">
              <a:lnSpc>
                <a:spcPct val="90000"/>
              </a:lnSpc>
              <a:buFont typeface="Wingdings" pitchFamily="2" charset="2"/>
              <a:buNone/>
            </a:pPr>
            <a:r>
              <a:rPr lang="zh-CN" altLang="en-US" sz="1500" smtClean="0"/>
              <a:t>写回</a:t>
            </a:r>
            <a:r>
              <a:rPr lang="en-US" altLang="zh-CN" sz="1500" smtClean="0"/>
              <a:t>A=3</a:t>
            </a:r>
          </a:p>
          <a:p>
            <a:pPr algn="just" eaLnBrk="1" hangingPunct="1">
              <a:lnSpc>
                <a:spcPct val="90000"/>
              </a:lnSpc>
              <a:buFont typeface="Wingdings" pitchFamily="2" charset="2"/>
              <a:buNone/>
            </a:pPr>
            <a:r>
              <a:rPr lang="en-US" altLang="zh-CN" sz="1500" smtClean="0"/>
              <a:t>Unlock B</a:t>
            </a:r>
          </a:p>
          <a:p>
            <a:pPr algn="just" eaLnBrk="1" hangingPunct="1">
              <a:lnSpc>
                <a:spcPct val="90000"/>
              </a:lnSpc>
              <a:buFont typeface="Wingdings" pitchFamily="2" charset="2"/>
              <a:buNone/>
            </a:pPr>
            <a:r>
              <a:rPr lang="en-US" altLang="zh-CN" sz="1500" smtClean="0"/>
              <a:t>Unlock A</a:t>
            </a:r>
          </a:p>
          <a:p>
            <a:pPr algn="just" eaLnBrk="1" hangingPunct="1">
              <a:lnSpc>
                <a:spcPct val="90000"/>
              </a:lnSpc>
              <a:buFont typeface="Wingdings" pitchFamily="2" charset="2"/>
              <a:buNone/>
            </a:pPr>
            <a:r>
              <a:rPr lang="en-US" altLang="zh-CN" sz="1500" smtClean="0"/>
              <a:t> </a:t>
            </a:r>
          </a:p>
          <a:p>
            <a:pPr algn="just" eaLnBrk="1" hangingPunct="1">
              <a:lnSpc>
                <a:spcPct val="90000"/>
              </a:lnSpc>
              <a:buFont typeface="Wingdings" pitchFamily="2" charset="2"/>
              <a:buNone/>
            </a:pPr>
            <a:r>
              <a:rPr lang="en-US" altLang="zh-CN" sz="1500" smtClean="0"/>
              <a:t> </a:t>
            </a:r>
          </a:p>
          <a:p>
            <a:pPr algn="just" eaLnBrk="1" hangingPunct="1">
              <a:lnSpc>
                <a:spcPct val="90000"/>
              </a:lnSpc>
              <a:buFont typeface="Wingdings" pitchFamily="2" charset="2"/>
              <a:buNone/>
            </a:pPr>
            <a:r>
              <a:rPr lang="en-US" altLang="zh-CN" sz="1500" smtClean="0"/>
              <a:t> </a:t>
            </a:r>
          </a:p>
          <a:p>
            <a:pPr algn="just" eaLnBrk="1" hangingPunct="1">
              <a:lnSpc>
                <a:spcPct val="90000"/>
              </a:lnSpc>
              <a:buFont typeface="Wingdings" pitchFamily="2" charset="2"/>
              <a:buNone/>
            </a:pPr>
            <a:r>
              <a:rPr lang="en-US" altLang="zh-CN" sz="1500" smtClean="0"/>
              <a:t> </a:t>
            </a:r>
          </a:p>
        </p:txBody>
      </p:sp>
      <p:sp>
        <p:nvSpPr>
          <p:cNvPr id="80900" name="Rectangle 4"/>
          <p:cNvSpPr>
            <a:spLocks noChangeArrowheads="1"/>
          </p:cNvSpPr>
          <p:nvPr/>
        </p:nvSpPr>
        <p:spPr bwMode="auto">
          <a:xfrm>
            <a:off x="2438400" y="1752600"/>
            <a:ext cx="1447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kumimoji="1" lang="en-US" altLang="zh-CN" sz="1600" b="1">
                <a:latin typeface="Times New Roman" pitchFamily="18" charset="0"/>
              </a:rPr>
              <a:t>T</a:t>
            </a:r>
            <a:r>
              <a:rPr kumimoji="1" lang="en-US" altLang="zh-CN" sz="1600" b="1" baseline="-30000">
                <a:latin typeface="Times New Roman" pitchFamily="18" charset="0"/>
              </a:rPr>
              <a:t>2</a:t>
            </a:r>
            <a:endParaRPr kumimoji="1" lang="en-US" altLang="zh-CN" sz="1600">
              <a:latin typeface="Times New Roman" pitchFamily="18" charset="0"/>
            </a:endParaRPr>
          </a:p>
          <a:p>
            <a:r>
              <a:rPr kumimoji="1" lang="en-US" altLang="zh-CN" sz="1600" b="1">
                <a:latin typeface="Times New Roman" pitchFamily="18" charset="0"/>
              </a:rPr>
              <a:t> </a:t>
            </a:r>
            <a:endParaRPr kumimoji="1" lang="en-US" altLang="zh-CN" sz="1600">
              <a:latin typeface="Times New Roman" pitchFamily="18" charset="0"/>
            </a:endParaRPr>
          </a:p>
          <a:p>
            <a:r>
              <a:rPr kumimoji="1" lang="en-US" altLang="zh-CN" sz="1600" b="1">
                <a:latin typeface="Times New Roman" pitchFamily="18" charset="0"/>
              </a:rPr>
              <a:t> </a:t>
            </a:r>
            <a:endParaRPr kumimoji="1" lang="en-US" altLang="zh-CN" sz="1600">
              <a:latin typeface="Times New Roman" pitchFamily="18" charset="0"/>
            </a:endParaRPr>
          </a:p>
          <a:p>
            <a:r>
              <a:rPr kumimoji="1" lang="en-US" altLang="zh-CN" sz="1600" b="1">
                <a:latin typeface="Times New Roman" pitchFamily="18" charset="0"/>
              </a:rPr>
              <a:t> </a:t>
            </a:r>
            <a:endParaRPr kumimoji="1" lang="en-US" altLang="zh-CN" sz="1600">
              <a:latin typeface="Times New Roman" pitchFamily="18" charset="0"/>
            </a:endParaRPr>
          </a:p>
          <a:p>
            <a:r>
              <a:rPr kumimoji="1" lang="en-US" altLang="zh-CN" sz="1600" b="1">
                <a:latin typeface="Times New Roman" pitchFamily="18" charset="0"/>
              </a:rPr>
              <a:t> </a:t>
            </a:r>
            <a:endParaRPr kumimoji="1" lang="en-US" altLang="zh-CN" sz="1600">
              <a:latin typeface="Times New Roman" pitchFamily="18" charset="0"/>
            </a:endParaRPr>
          </a:p>
          <a:p>
            <a:r>
              <a:rPr kumimoji="1" lang="en-US" altLang="zh-CN" sz="1600" b="1">
                <a:latin typeface="Times New Roman" pitchFamily="18" charset="0"/>
              </a:rPr>
              <a:t>Slock A</a:t>
            </a:r>
            <a:endParaRPr kumimoji="1" lang="en-US" altLang="zh-CN" sz="1600">
              <a:latin typeface="Times New Roman" pitchFamily="18" charset="0"/>
            </a:endParaRPr>
          </a:p>
          <a:p>
            <a:r>
              <a:rPr kumimoji="1" lang="en-US" altLang="zh-CN" sz="1600" b="1">
                <a:latin typeface="Times New Roman" pitchFamily="18" charset="0"/>
              </a:rPr>
              <a:t> </a:t>
            </a:r>
            <a:r>
              <a:rPr kumimoji="1" lang="zh-CN" altLang="en-US" sz="1600" b="1">
                <a:latin typeface="Times New Roman" pitchFamily="18" charset="0"/>
              </a:rPr>
              <a:t>等待</a:t>
            </a:r>
            <a:endParaRPr kumimoji="1" lang="zh-CN" altLang="en-US" sz="1600">
              <a:latin typeface="Times New Roman" pitchFamily="18" charset="0"/>
            </a:endParaRPr>
          </a:p>
          <a:p>
            <a:r>
              <a:rPr kumimoji="1" lang="zh-CN" altLang="en-US" sz="1600" b="1">
                <a:latin typeface="Times New Roman" pitchFamily="18" charset="0"/>
              </a:rPr>
              <a:t> 等待</a:t>
            </a:r>
            <a:endParaRPr kumimoji="1" lang="zh-CN" altLang="en-US" sz="1600">
              <a:latin typeface="Times New Roman" pitchFamily="18" charset="0"/>
            </a:endParaRPr>
          </a:p>
          <a:p>
            <a:r>
              <a:rPr kumimoji="1" lang="zh-CN" altLang="en-US" sz="1600" b="1">
                <a:latin typeface="Times New Roman" pitchFamily="18" charset="0"/>
              </a:rPr>
              <a:t> 等待</a:t>
            </a:r>
            <a:endParaRPr kumimoji="1" lang="zh-CN" altLang="en-US" sz="1600">
              <a:latin typeface="Times New Roman" pitchFamily="18" charset="0"/>
            </a:endParaRPr>
          </a:p>
          <a:p>
            <a:r>
              <a:rPr kumimoji="1" lang="zh-CN" altLang="en-US" sz="1600" b="1">
                <a:latin typeface="Times New Roman" pitchFamily="18" charset="0"/>
              </a:rPr>
              <a:t> 等待</a:t>
            </a:r>
            <a:endParaRPr kumimoji="1" lang="zh-CN" altLang="en-US" sz="1600">
              <a:latin typeface="Times New Roman" pitchFamily="18" charset="0"/>
            </a:endParaRPr>
          </a:p>
          <a:p>
            <a:r>
              <a:rPr kumimoji="1" lang="zh-CN" altLang="en-US" sz="1600" b="1">
                <a:latin typeface="Times New Roman" pitchFamily="18" charset="0"/>
              </a:rPr>
              <a:t> 等待</a:t>
            </a:r>
            <a:endParaRPr kumimoji="1" lang="zh-CN" altLang="en-US" sz="1600">
              <a:latin typeface="Times New Roman" pitchFamily="18" charset="0"/>
            </a:endParaRPr>
          </a:p>
          <a:p>
            <a:r>
              <a:rPr kumimoji="1" lang="en-US" altLang="zh-CN" sz="1600" b="1">
                <a:latin typeface="Times New Roman" pitchFamily="18" charset="0"/>
              </a:rPr>
              <a:t>Slock A</a:t>
            </a:r>
            <a:endParaRPr kumimoji="1" lang="en-US" altLang="zh-CN" sz="1600">
              <a:latin typeface="Times New Roman" pitchFamily="18" charset="0"/>
            </a:endParaRPr>
          </a:p>
          <a:p>
            <a:r>
              <a:rPr kumimoji="1" lang="zh-CN" altLang="en-US" sz="1600" b="1">
                <a:latin typeface="Times New Roman" pitchFamily="18" charset="0"/>
              </a:rPr>
              <a:t>读</a:t>
            </a:r>
            <a:r>
              <a:rPr kumimoji="1" lang="en-US" altLang="zh-CN" sz="1600" b="1">
                <a:latin typeface="Times New Roman" pitchFamily="18" charset="0"/>
              </a:rPr>
              <a:t>A=3</a:t>
            </a:r>
            <a:endParaRPr kumimoji="1" lang="en-US" altLang="zh-CN" sz="1600">
              <a:latin typeface="Times New Roman" pitchFamily="18" charset="0"/>
            </a:endParaRPr>
          </a:p>
          <a:p>
            <a:r>
              <a:rPr kumimoji="1" lang="en-US" altLang="zh-CN" sz="1600" b="1">
                <a:latin typeface="Times New Roman" pitchFamily="18" charset="0"/>
              </a:rPr>
              <a:t>Y=A  </a:t>
            </a:r>
            <a:endParaRPr kumimoji="1" lang="en-US" altLang="zh-CN" sz="1600">
              <a:latin typeface="Times New Roman" pitchFamily="18" charset="0"/>
            </a:endParaRPr>
          </a:p>
          <a:p>
            <a:r>
              <a:rPr kumimoji="1" lang="en-US" altLang="zh-CN" sz="1600" b="1">
                <a:latin typeface="Times New Roman" pitchFamily="18" charset="0"/>
              </a:rPr>
              <a:t>Xlock B</a:t>
            </a:r>
            <a:endParaRPr kumimoji="1" lang="en-US" altLang="zh-CN" sz="1600">
              <a:latin typeface="Times New Roman" pitchFamily="18" charset="0"/>
            </a:endParaRPr>
          </a:p>
          <a:p>
            <a:r>
              <a:rPr kumimoji="1" lang="en-US" altLang="zh-CN" sz="1600" b="1">
                <a:latin typeface="Times New Roman" pitchFamily="18" charset="0"/>
              </a:rPr>
              <a:t>B=Y+1</a:t>
            </a:r>
            <a:endParaRPr kumimoji="1" lang="en-US" altLang="zh-CN" sz="1600">
              <a:latin typeface="Times New Roman" pitchFamily="18" charset="0"/>
            </a:endParaRPr>
          </a:p>
          <a:p>
            <a:r>
              <a:rPr kumimoji="1" lang="zh-CN" altLang="en-US" sz="1600" b="1">
                <a:latin typeface="Times New Roman" pitchFamily="18" charset="0"/>
              </a:rPr>
              <a:t>写回</a:t>
            </a:r>
            <a:r>
              <a:rPr kumimoji="1" lang="en-US" altLang="zh-CN" sz="1600" b="1">
                <a:latin typeface="Times New Roman" pitchFamily="18" charset="0"/>
              </a:rPr>
              <a:t>B=4</a:t>
            </a:r>
            <a:endParaRPr kumimoji="1" lang="en-US" altLang="zh-CN" sz="1600">
              <a:latin typeface="Times New Roman" pitchFamily="18" charset="0"/>
            </a:endParaRPr>
          </a:p>
          <a:p>
            <a:r>
              <a:rPr kumimoji="1" lang="en-US" altLang="zh-CN" sz="1600" b="1">
                <a:latin typeface="Times New Roman" pitchFamily="18" charset="0"/>
              </a:rPr>
              <a:t>Unlock B</a:t>
            </a:r>
            <a:endParaRPr kumimoji="1" lang="en-US" altLang="zh-CN" sz="1600">
              <a:latin typeface="Times New Roman" pitchFamily="18" charset="0"/>
            </a:endParaRPr>
          </a:p>
          <a:p>
            <a:r>
              <a:rPr kumimoji="1" lang="en-US" altLang="zh-CN" sz="1600" b="1">
                <a:latin typeface="Times New Roman" pitchFamily="18" charset="0"/>
              </a:rPr>
              <a:t>Unlock A</a:t>
            </a:r>
            <a:r>
              <a:rPr kumimoji="1" lang="en-US" altLang="zh-CN" sz="1600">
                <a:latin typeface="Times New Roman" pitchFamily="18" charset="0"/>
              </a:rPr>
              <a:t> </a:t>
            </a:r>
          </a:p>
        </p:txBody>
      </p:sp>
      <p:sp>
        <p:nvSpPr>
          <p:cNvPr id="80901" name="Rectangle 5"/>
          <p:cNvSpPr>
            <a:spLocks noChangeArrowheads="1"/>
          </p:cNvSpPr>
          <p:nvPr/>
        </p:nvSpPr>
        <p:spPr bwMode="auto">
          <a:xfrm>
            <a:off x="3581400" y="2133600"/>
            <a:ext cx="1447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kumimoji="1" lang="en-US" altLang="zh-CN" sz="1600" b="1">
                <a:latin typeface="Times New Roman" pitchFamily="18" charset="0"/>
              </a:rPr>
              <a:t>T</a:t>
            </a:r>
            <a:r>
              <a:rPr kumimoji="1" lang="en-US" altLang="zh-CN" sz="1600" b="1" baseline="-30000">
                <a:latin typeface="Times New Roman" pitchFamily="18" charset="0"/>
              </a:rPr>
              <a:t>1</a:t>
            </a:r>
            <a:endParaRPr kumimoji="1" lang="en-US" altLang="zh-CN" sz="1600">
              <a:latin typeface="Times New Roman" pitchFamily="18" charset="0"/>
            </a:endParaRPr>
          </a:p>
          <a:p>
            <a:r>
              <a:rPr kumimoji="1" lang="en-US" altLang="zh-CN" sz="1600" b="1">
                <a:latin typeface="Times New Roman" pitchFamily="18" charset="0"/>
              </a:rPr>
              <a:t>Slock B</a:t>
            </a:r>
            <a:endParaRPr kumimoji="1" lang="en-US" altLang="zh-CN" sz="1600">
              <a:latin typeface="Times New Roman" pitchFamily="18" charset="0"/>
            </a:endParaRPr>
          </a:p>
          <a:p>
            <a:r>
              <a:rPr kumimoji="1" lang="zh-CN" altLang="en-US" sz="1600" b="1">
                <a:latin typeface="Times New Roman" pitchFamily="18" charset="0"/>
              </a:rPr>
              <a:t>读</a:t>
            </a:r>
            <a:r>
              <a:rPr kumimoji="1" lang="en-US" altLang="zh-CN" sz="1600" b="1">
                <a:latin typeface="Times New Roman" pitchFamily="18" charset="0"/>
              </a:rPr>
              <a:t>B=2</a:t>
            </a:r>
            <a:endParaRPr kumimoji="1" lang="en-US" altLang="zh-CN" sz="1600">
              <a:latin typeface="Times New Roman" pitchFamily="18" charset="0"/>
            </a:endParaRPr>
          </a:p>
          <a:p>
            <a:r>
              <a:rPr kumimoji="1" lang="en-US" altLang="zh-CN" sz="1600" b="1">
                <a:latin typeface="Times New Roman" pitchFamily="18" charset="0"/>
              </a:rPr>
              <a:t>Y=B</a:t>
            </a:r>
            <a:endParaRPr kumimoji="1" lang="en-US" altLang="zh-CN" sz="1600">
              <a:latin typeface="Times New Roman" pitchFamily="18" charset="0"/>
            </a:endParaRPr>
          </a:p>
          <a:p>
            <a:r>
              <a:rPr kumimoji="1" lang="en-US" altLang="zh-CN" sz="1600" b="1">
                <a:latin typeface="Times New Roman" pitchFamily="18" charset="0"/>
              </a:rPr>
              <a:t>Unlock B</a:t>
            </a:r>
            <a:endParaRPr kumimoji="1" lang="en-US" altLang="zh-CN" sz="1600">
              <a:latin typeface="Times New Roman" pitchFamily="18" charset="0"/>
            </a:endParaRPr>
          </a:p>
          <a:p>
            <a:r>
              <a:rPr kumimoji="1" lang="en-US" altLang="zh-CN" sz="1600" b="1">
                <a:latin typeface="Times New Roman" pitchFamily="18" charset="0"/>
              </a:rPr>
              <a:t>Xlock A</a:t>
            </a:r>
            <a:endParaRPr kumimoji="1" lang="en-US" altLang="zh-CN" sz="1600">
              <a:latin typeface="Times New Roman" pitchFamily="18" charset="0"/>
            </a:endParaRPr>
          </a:p>
          <a:p>
            <a:r>
              <a:rPr kumimoji="1" lang="en-US" altLang="zh-CN" sz="1600" b="1">
                <a:latin typeface="Times New Roman" pitchFamily="18" charset="0"/>
              </a:rPr>
              <a:t> </a:t>
            </a:r>
            <a:endParaRPr kumimoji="1" lang="en-US" altLang="zh-CN" sz="1600">
              <a:latin typeface="Times New Roman" pitchFamily="18" charset="0"/>
            </a:endParaRPr>
          </a:p>
          <a:p>
            <a:r>
              <a:rPr kumimoji="1" lang="en-US" altLang="zh-CN" sz="1600" b="1">
                <a:latin typeface="Times New Roman" pitchFamily="18" charset="0"/>
              </a:rPr>
              <a:t> </a:t>
            </a:r>
            <a:endParaRPr kumimoji="1" lang="en-US" altLang="zh-CN" sz="1600">
              <a:latin typeface="Times New Roman" pitchFamily="18" charset="0"/>
            </a:endParaRPr>
          </a:p>
          <a:p>
            <a:r>
              <a:rPr kumimoji="1" lang="en-US" altLang="zh-CN" sz="1600" b="1">
                <a:latin typeface="Times New Roman" pitchFamily="18" charset="0"/>
              </a:rPr>
              <a:t>A=Y+1</a:t>
            </a:r>
            <a:endParaRPr kumimoji="1" lang="en-US" altLang="zh-CN" sz="1600">
              <a:latin typeface="Times New Roman" pitchFamily="18" charset="0"/>
            </a:endParaRPr>
          </a:p>
          <a:p>
            <a:r>
              <a:rPr kumimoji="1" lang="zh-CN" altLang="en-US" sz="1600" b="1">
                <a:latin typeface="Times New Roman" pitchFamily="18" charset="0"/>
              </a:rPr>
              <a:t>写回</a:t>
            </a:r>
            <a:r>
              <a:rPr kumimoji="1" lang="en-US" altLang="zh-CN" sz="1600" b="1">
                <a:latin typeface="Times New Roman" pitchFamily="18" charset="0"/>
              </a:rPr>
              <a:t>A=3</a:t>
            </a:r>
            <a:endParaRPr kumimoji="1" lang="en-US" altLang="zh-CN" sz="1600">
              <a:latin typeface="Times New Roman" pitchFamily="18" charset="0"/>
            </a:endParaRPr>
          </a:p>
          <a:p>
            <a:r>
              <a:rPr kumimoji="1" lang="en-US" altLang="zh-CN" sz="1600" b="1">
                <a:latin typeface="Times New Roman" pitchFamily="18" charset="0"/>
              </a:rPr>
              <a:t>Unlock A</a:t>
            </a:r>
            <a:endParaRPr kumimoji="1" lang="en-US" altLang="zh-CN" sz="1600">
              <a:latin typeface="Times New Roman" pitchFamily="18" charset="0"/>
            </a:endParaRPr>
          </a:p>
          <a:p>
            <a:r>
              <a:rPr kumimoji="1" lang="en-US" altLang="zh-CN" sz="1600" b="1">
                <a:latin typeface="Times New Roman" pitchFamily="18" charset="0"/>
              </a:rPr>
              <a:t> </a:t>
            </a:r>
            <a:endParaRPr kumimoji="1" lang="en-US" altLang="zh-CN" sz="1600">
              <a:latin typeface="Times New Roman" pitchFamily="18" charset="0"/>
            </a:endParaRPr>
          </a:p>
          <a:p>
            <a:r>
              <a:rPr kumimoji="1" lang="en-US" altLang="zh-CN" sz="1600" b="1">
                <a:latin typeface="Times New Roman" pitchFamily="18" charset="0"/>
              </a:rPr>
              <a:t> </a:t>
            </a:r>
            <a:endParaRPr kumimoji="1" lang="en-US" altLang="zh-CN" sz="1600">
              <a:latin typeface="Times New Roman" pitchFamily="18" charset="0"/>
            </a:endParaRPr>
          </a:p>
          <a:p>
            <a:r>
              <a:rPr kumimoji="1" lang="en-US" altLang="zh-CN" sz="1600" b="1">
                <a:latin typeface="Times New Roman" pitchFamily="18" charset="0"/>
              </a:rPr>
              <a:t> </a:t>
            </a:r>
            <a:endParaRPr kumimoji="1" lang="en-US" altLang="zh-CN" sz="1600">
              <a:latin typeface="Times New Roman" pitchFamily="18" charset="0"/>
            </a:endParaRPr>
          </a:p>
          <a:p>
            <a:r>
              <a:rPr kumimoji="1" lang="en-US" altLang="zh-CN" b="1">
                <a:latin typeface="Times New Roman" pitchFamily="18" charset="0"/>
              </a:rPr>
              <a:t> </a:t>
            </a:r>
            <a:endParaRPr kumimoji="1" lang="en-US" altLang="zh-CN">
              <a:latin typeface="Times New Roman" pitchFamily="18" charset="0"/>
            </a:endParaRPr>
          </a:p>
          <a:p>
            <a:r>
              <a:rPr kumimoji="1" lang="en-US" altLang="zh-CN" b="1">
                <a:latin typeface="Times New Roman" pitchFamily="18" charset="0"/>
              </a:rPr>
              <a:t> </a:t>
            </a:r>
            <a:endParaRPr kumimoji="1" lang="en-US" altLang="zh-CN">
              <a:latin typeface="Times New Roman" pitchFamily="18" charset="0"/>
            </a:endParaRPr>
          </a:p>
          <a:p>
            <a:r>
              <a:rPr kumimoji="1" lang="en-US" altLang="zh-CN" b="1">
                <a:latin typeface="Times New Roman" pitchFamily="18" charset="0"/>
              </a:rPr>
              <a:t> </a:t>
            </a:r>
            <a:endParaRPr kumimoji="1" lang="en-US" altLang="zh-CN">
              <a:latin typeface="Times New Roman" pitchFamily="18" charset="0"/>
            </a:endParaRPr>
          </a:p>
          <a:p>
            <a:r>
              <a:rPr kumimoji="1" lang="en-US" altLang="zh-CN" b="1">
                <a:latin typeface="Times New Roman" pitchFamily="18" charset="0"/>
              </a:rPr>
              <a:t> </a:t>
            </a:r>
            <a:endParaRPr kumimoji="1" lang="en-US" altLang="zh-CN">
              <a:latin typeface="Times New Roman" pitchFamily="18" charset="0"/>
            </a:endParaRPr>
          </a:p>
          <a:p>
            <a:r>
              <a:rPr kumimoji="1" lang="en-US" altLang="zh-CN" b="1">
                <a:latin typeface="Times New Roman" pitchFamily="18" charset="0"/>
              </a:rPr>
              <a:t> </a:t>
            </a:r>
            <a:endParaRPr kumimoji="1" lang="en-US" altLang="zh-CN">
              <a:latin typeface="Times New Roman" pitchFamily="18" charset="0"/>
            </a:endParaRPr>
          </a:p>
          <a:p>
            <a:r>
              <a:rPr kumimoji="1" lang="en-US" altLang="zh-CN">
                <a:latin typeface="Times New Roman" pitchFamily="18" charset="0"/>
              </a:rPr>
              <a:t> </a:t>
            </a:r>
          </a:p>
        </p:txBody>
      </p:sp>
      <p:sp>
        <p:nvSpPr>
          <p:cNvPr id="80902" name="Rectangle 6"/>
          <p:cNvSpPr>
            <a:spLocks noChangeArrowheads="1"/>
          </p:cNvSpPr>
          <p:nvPr/>
        </p:nvSpPr>
        <p:spPr bwMode="auto">
          <a:xfrm>
            <a:off x="4953000" y="1676400"/>
            <a:ext cx="1447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kumimoji="1" lang="en-US" altLang="zh-CN" sz="1600" b="1">
                <a:latin typeface="Times New Roman" pitchFamily="18" charset="0"/>
              </a:rPr>
              <a:t>T</a:t>
            </a:r>
            <a:r>
              <a:rPr kumimoji="1" lang="en-US" altLang="zh-CN" sz="1600" b="1" baseline="-30000">
                <a:latin typeface="Times New Roman" pitchFamily="18" charset="0"/>
              </a:rPr>
              <a:t>2</a:t>
            </a:r>
            <a:endParaRPr kumimoji="1" lang="en-US" altLang="zh-CN" sz="1600">
              <a:latin typeface="Times New Roman" pitchFamily="18" charset="0"/>
            </a:endParaRPr>
          </a:p>
          <a:p>
            <a:r>
              <a:rPr kumimoji="1" lang="en-US" altLang="zh-CN" sz="1600" b="1">
                <a:latin typeface="Times New Roman" pitchFamily="18" charset="0"/>
              </a:rPr>
              <a:t> </a:t>
            </a:r>
            <a:endParaRPr kumimoji="1" lang="en-US" altLang="zh-CN" sz="1600">
              <a:latin typeface="Times New Roman" pitchFamily="18" charset="0"/>
            </a:endParaRPr>
          </a:p>
          <a:p>
            <a:r>
              <a:rPr kumimoji="1" lang="en-US" altLang="zh-CN" sz="1600" b="1">
                <a:latin typeface="Times New Roman" pitchFamily="18" charset="0"/>
              </a:rPr>
              <a:t> </a:t>
            </a:r>
            <a:endParaRPr kumimoji="1" lang="en-US" altLang="zh-CN" sz="1600">
              <a:latin typeface="Times New Roman" pitchFamily="18" charset="0"/>
            </a:endParaRPr>
          </a:p>
          <a:p>
            <a:r>
              <a:rPr kumimoji="1" lang="en-US" altLang="zh-CN" sz="1600" b="1">
                <a:latin typeface="Times New Roman" pitchFamily="18" charset="0"/>
              </a:rPr>
              <a:t> </a:t>
            </a:r>
            <a:endParaRPr kumimoji="1" lang="en-US" altLang="zh-CN" sz="1600">
              <a:latin typeface="Times New Roman" pitchFamily="18" charset="0"/>
            </a:endParaRPr>
          </a:p>
          <a:p>
            <a:r>
              <a:rPr kumimoji="1" lang="en-US" altLang="zh-CN" sz="1600" b="1">
                <a:latin typeface="Times New Roman" pitchFamily="18" charset="0"/>
              </a:rPr>
              <a:t> </a:t>
            </a:r>
            <a:endParaRPr kumimoji="1" lang="en-US" altLang="zh-CN" sz="1600">
              <a:latin typeface="Times New Roman" pitchFamily="18" charset="0"/>
            </a:endParaRPr>
          </a:p>
          <a:p>
            <a:r>
              <a:rPr kumimoji="1" lang="en-US" altLang="zh-CN" sz="1600" b="1">
                <a:latin typeface="Times New Roman" pitchFamily="18" charset="0"/>
              </a:rPr>
              <a:t> </a:t>
            </a:r>
            <a:endParaRPr kumimoji="1" lang="en-US" altLang="zh-CN" sz="1600">
              <a:latin typeface="Times New Roman" pitchFamily="18" charset="0"/>
            </a:endParaRPr>
          </a:p>
          <a:p>
            <a:r>
              <a:rPr kumimoji="1" lang="en-US" altLang="zh-CN" sz="1600" b="1">
                <a:latin typeface="Times New Roman" pitchFamily="18" charset="0"/>
              </a:rPr>
              <a:t>Slock A</a:t>
            </a:r>
            <a:endParaRPr kumimoji="1" lang="en-US" altLang="zh-CN" sz="1600">
              <a:latin typeface="Times New Roman" pitchFamily="18" charset="0"/>
            </a:endParaRPr>
          </a:p>
          <a:p>
            <a:r>
              <a:rPr kumimoji="1" lang="zh-CN" altLang="en-US" sz="1600" b="1">
                <a:latin typeface="Times New Roman" pitchFamily="18" charset="0"/>
              </a:rPr>
              <a:t>等待</a:t>
            </a:r>
            <a:endParaRPr kumimoji="1" lang="zh-CN" altLang="en-US" sz="1600">
              <a:latin typeface="Times New Roman" pitchFamily="18" charset="0"/>
            </a:endParaRPr>
          </a:p>
          <a:p>
            <a:r>
              <a:rPr kumimoji="1" lang="zh-CN" altLang="en-US" sz="1600" b="1">
                <a:latin typeface="Times New Roman" pitchFamily="18" charset="0"/>
              </a:rPr>
              <a:t>等待</a:t>
            </a:r>
            <a:endParaRPr kumimoji="1" lang="zh-CN" altLang="en-US" sz="1600">
              <a:latin typeface="Times New Roman" pitchFamily="18" charset="0"/>
            </a:endParaRPr>
          </a:p>
          <a:p>
            <a:r>
              <a:rPr kumimoji="1" lang="zh-CN" altLang="en-US" sz="1600" b="1">
                <a:latin typeface="Times New Roman" pitchFamily="18" charset="0"/>
              </a:rPr>
              <a:t>等待</a:t>
            </a:r>
            <a:endParaRPr kumimoji="1" lang="zh-CN" altLang="en-US" sz="1600">
              <a:latin typeface="Times New Roman" pitchFamily="18" charset="0"/>
            </a:endParaRPr>
          </a:p>
          <a:p>
            <a:r>
              <a:rPr kumimoji="1" lang="zh-CN" altLang="en-US" sz="1600" b="1">
                <a:latin typeface="Times New Roman" pitchFamily="18" charset="0"/>
              </a:rPr>
              <a:t>等待</a:t>
            </a:r>
            <a:endParaRPr kumimoji="1" lang="zh-CN" altLang="en-US" sz="1600">
              <a:latin typeface="Times New Roman" pitchFamily="18" charset="0"/>
            </a:endParaRPr>
          </a:p>
          <a:p>
            <a:r>
              <a:rPr kumimoji="1" lang="en-US" altLang="zh-CN" sz="1600" b="1">
                <a:latin typeface="Times New Roman" pitchFamily="18" charset="0"/>
              </a:rPr>
              <a:t>Slock A</a:t>
            </a:r>
            <a:endParaRPr kumimoji="1" lang="en-US" altLang="zh-CN" sz="1600">
              <a:latin typeface="Times New Roman" pitchFamily="18" charset="0"/>
            </a:endParaRPr>
          </a:p>
          <a:p>
            <a:r>
              <a:rPr kumimoji="1" lang="zh-CN" altLang="en-US" sz="1600" b="1">
                <a:latin typeface="Times New Roman" pitchFamily="18" charset="0"/>
              </a:rPr>
              <a:t>读</a:t>
            </a:r>
            <a:r>
              <a:rPr kumimoji="1" lang="en-US" altLang="zh-CN" sz="1600" b="1">
                <a:latin typeface="Times New Roman" pitchFamily="18" charset="0"/>
              </a:rPr>
              <a:t>A=3</a:t>
            </a:r>
            <a:endParaRPr kumimoji="1" lang="en-US" altLang="zh-CN" sz="1600">
              <a:latin typeface="Times New Roman" pitchFamily="18" charset="0"/>
            </a:endParaRPr>
          </a:p>
          <a:p>
            <a:r>
              <a:rPr kumimoji="1" lang="en-US" altLang="zh-CN" sz="1600" b="1">
                <a:latin typeface="Times New Roman" pitchFamily="18" charset="0"/>
              </a:rPr>
              <a:t>X=A</a:t>
            </a:r>
            <a:endParaRPr kumimoji="1" lang="en-US" altLang="zh-CN" sz="1600">
              <a:latin typeface="Times New Roman" pitchFamily="18" charset="0"/>
            </a:endParaRPr>
          </a:p>
          <a:p>
            <a:r>
              <a:rPr kumimoji="1" lang="en-US" altLang="zh-CN" sz="1600" b="1">
                <a:latin typeface="Times New Roman" pitchFamily="18" charset="0"/>
              </a:rPr>
              <a:t>Unlock A</a:t>
            </a:r>
            <a:endParaRPr kumimoji="1" lang="en-US" altLang="zh-CN" sz="1600">
              <a:latin typeface="Times New Roman" pitchFamily="18" charset="0"/>
            </a:endParaRPr>
          </a:p>
          <a:p>
            <a:r>
              <a:rPr kumimoji="1" lang="en-US" altLang="zh-CN" sz="1600" b="1">
                <a:latin typeface="Times New Roman" pitchFamily="18" charset="0"/>
              </a:rPr>
              <a:t>Xlock B</a:t>
            </a:r>
            <a:endParaRPr kumimoji="1" lang="en-US" altLang="zh-CN" sz="1600">
              <a:latin typeface="Times New Roman" pitchFamily="18" charset="0"/>
            </a:endParaRPr>
          </a:p>
          <a:p>
            <a:r>
              <a:rPr kumimoji="1" lang="en-US" altLang="zh-CN" sz="1600" b="1">
                <a:latin typeface="Times New Roman" pitchFamily="18" charset="0"/>
              </a:rPr>
              <a:t>B=X+1</a:t>
            </a:r>
            <a:endParaRPr kumimoji="1" lang="en-US" altLang="zh-CN" sz="1600">
              <a:latin typeface="Times New Roman" pitchFamily="18" charset="0"/>
            </a:endParaRPr>
          </a:p>
          <a:p>
            <a:r>
              <a:rPr kumimoji="1" lang="zh-CN" altLang="en-US" sz="1600" b="1">
                <a:latin typeface="Times New Roman" pitchFamily="18" charset="0"/>
              </a:rPr>
              <a:t>写回</a:t>
            </a:r>
            <a:r>
              <a:rPr kumimoji="1" lang="en-US" altLang="zh-CN" sz="1600" b="1">
                <a:latin typeface="Times New Roman" pitchFamily="18" charset="0"/>
              </a:rPr>
              <a:t>B=4</a:t>
            </a:r>
            <a:endParaRPr kumimoji="1" lang="en-US" altLang="zh-CN" sz="1600">
              <a:latin typeface="Times New Roman" pitchFamily="18" charset="0"/>
            </a:endParaRPr>
          </a:p>
          <a:p>
            <a:r>
              <a:rPr kumimoji="1" lang="en-US" altLang="zh-CN" sz="1600" b="1">
                <a:latin typeface="Times New Roman" pitchFamily="18" charset="0"/>
              </a:rPr>
              <a:t>Unlock B</a:t>
            </a:r>
            <a:r>
              <a:rPr kumimoji="1" lang="en-US" altLang="zh-CN" sz="1600">
                <a:latin typeface="Times New Roman" pitchFamily="18" charset="0"/>
              </a:rPr>
              <a:t> </a:t>
            </a:r>
          </a:p>
        </p:txBody>
      </p:sp>
      <p:sp>
        <p:nvSpPr>
          <p:cNvPr id="80903" name="Line 7"/>
          <p:cNvSpPr>
            <a:spLocks noChangeShapeType="1"/>
          </p:cNvSpPr>
          <p:nvPr/>
        </p:nvSpPr>
        <p:spPr bwMode="auto">
          <a:xfrm>
            <a:off x="1447800" y="1905000"/>
            <a:ext cx="7162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0904" name="Line 8"/>
          <p:cNvSpPr>
            <a:spLocks noChangeShapeType="1"/>
          </p:cNvSpPr>
          <p:nvPr/>
        </p:nvSpPr>
        <p:spPr bwMode="auto">
          <a:xfrm>
            <a:off x="3505200" y="1600200"/>
            <a:ext cx="0" cy="4800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0905" name="Line 9"/>
          <p:cNvSpPr>
            <a:spLocks noChangeShapeType="1"/>
          </p:cNvSpPr>
          <p:nvPr/>
        </p:nvSpPr>
        <p:spPr bwMode="auto">
          <a:xfrm>
            <a:off x="2362200" y="1600200"/>
            <a:ext cx="0" cy="47244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0906" name="Line 10"/>
          <p:cNvSpPr>
            <a:spLocks noChangeShapeType="1"/>
          </p:cNvSpPr>
          <p:nvPr/>
        </p:nvSpPr>
        <p:spPr bwMode="auto">
          <a:xfrm>
            <a:off x="4800600" y="1676400"/>
            <a:ext cx="0" cy="47244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0907" name="Rectangle 11"/>
          <p:cNvSpPr>
            <a:spLocks noChangeArrowheads="1"/>
          </p:cNvSpPr>
          <p:nvPr/>
        </p:nvSpPr>
        <p:spPr bwMode="auto">
          <a:xfrm>
            <a:off x="1143000" y="6172200"/>
            <a:ext cx="2286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b="1">
                <a:latin typeface="Times New Roman" pitchFamily="18" charset="0"/>
              </a:rPr>
              <a:t> (a) </a:t>
            </a:r>
            <a:r>
              <a:rPr kumimoji="1" lang="zh-CN" altLang="en-US" b="1">
                <a:latin typeface="Times New Roman" pitchFamily="18" charset="0"/>
              </a:rPr>
              <a:t>遵守两段锁协议</a:t>
            </a:r>
            <a:r>
              <a:rPr kumimoji="1" lang="zh-CN" altLang="en-US" sz="2400">
                <a:latin typeface="Times New Roman" pitchFamily="18" charset="0"/>
              </a:rPr>
              <a:t> </a:t>
            </a:r>
          </a:p>
        </p:txBody>
      </p:sp>
      <p:sp>
        <p:nvSpPr>
          <p:cNvPr id="80908" name="Rectangle 12"/>
          <p:cNvSpPr>
            <a:spLocks noChangeArrowheads="1"/>
          </p:cNvSpPr>
          <p:nvPr/>
        </p:nvSpPr>
        <p:spPr bwMode="auto">
          <a:xfrm>
            <a:off x="3733800" y="6248400"/>
            <a:ext cx="2286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b="1">
                <a:latin typeface="Times New Roman" pitchFamily="18" charset="0"/>
              </a:rPr>
              <a:t>(b) </a:t>
            </a:r>
            <a:r>
              <a:rPr kumimoji="1" lang="zh-CN" altLang="en-US" b="1">
                <a:latin typeface="Times New Roman" pitchFamily="18" charset="0"/>
              </a:rPr>
              <a:t>不遵守两段锁协议 </a:t>
            </a:r>
          </a:p>
        </p:txBody>
      </p:sp>
      <p:sp>
        <p:nvSpPr>
          <p:cNvPr id="80909" name="Rectangle 13"/>
          <p:cNvSpPr>
            <a:spLocks noChangeArrowheads="1"/>
          </p:cNvSpPr>
          <p:nvPr/>
        </p:nvSpPr>
        <p:spPr bwMode="auto">
          <a:xfrm>
            <a:off x="6096000" y="1752600"/>
            <a:ext cx="1447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kumimoji="1" lang="en-US" altLang="zh-CN" sz="1600" b="1">
                <a:latin typeface="Times New Roman" pitchFamily="18" charset="0"/>
              </a:rPr>
              <a:t>T</a:t>
            </a:r>
            <a:r>
              <a:rPr kumimoji="1" lang="en-US" altLang="zh-CN" sz="1600" b="1" baseline="-30000">
                <a:latin typeface="Times New Roman" pitchFamily="18" charset="0"/>
              </a:rPr>
              <a:t>1</a:t>
            </a:r>
            <a:endParaRPr kumimoji="1" lang="en-US" altLang="zh-CN" sz="1600">
              <a:latin typeface="Times New Roman" pitchFamily="18" charset="0"/>
            </a:endParaRPr>
          </a:p>
          <a:p>
            <a:endParaRPr kumimoji="1" lang="en-US" altLang="zh-CN" sz="1600" b="1">
              <a:latin typeface="Times New Roman" pitchFamily="18" charset="0"/>
            </a:endParaRPr>
          </a:p>
          <a:p>
            <a:endParaRPr kumimoji="1" lang="en-US" altLang="zh-CN" sz="1600" b="1">
              <a:latin typeface="Times New Roman" pitchFamily="18" charset="0"/>
            </a:endParaRPr>
          </a:p>
          <a:p>
            <a:endParaRPr kumimoji="1" lang="en-US" altLang="zh-CN" sz="1600" b="1">
              <a:latin typeface="Times New Roman" pitchFamily="18" charset="0"/>
            </a:endParaRPr>
          </a:p>
          <a:p>
            <a:endParaRPr kumimoji="1" lang="en-US" altLang="zh-CN" sz="1600" b="1">
              <a:latin typeface="Times New Roman" pitchFamily="18" charset="0"/>
            </a:endParaRPr>
          </a:p>
          <a:p>
            <a:endParaRPr kumimoji="1" lang="en-US" altLang="zh-CN" sz="1600" b="1">
              <a:latin typeface="Times New Roman" pitchFamily="18" charset="0"/>
            </a:endParaRPr>
          </a:p>
          <a:p>
            <a:r>
              <a:rPr kumimoji="1" lang="en-US" altLang="zh-CN" sz="1600" b="1">
                <a:latin typeface="Times New Roman" pitchFamily="18" charset="0"/>
              </a:rPr>
              <a:t>Slock B</a:t>
            </a:r>
            <a:endParaRPr kumimoji="1" lang="en-US" altLang="zh-CN" sz="1600">
              <a:latin typeface="Times New Roman" pitchFamily="18" charset="0"/>
            </a:endParaRPr>
          </a:p>
          <a:p>
            <a:r>
              <a:rPr kumimoji="1" lang="zh-CN" altLang="en-US" sz="1600" b="1">
                <a:latin typeface="Times New Roman" pitchFamily="18" charset="0"/>
              </a:rPr>
              <a:t>读</a:t>
            </a:r>
            <a:r>
              <a:rPr kumimoji="1" lang="en-US" altLang="zh-CN" sz="1600" b="1">
                <a:latin typeface="Times New Roman" pitchFamily="18" charset="0"/>
              </a:rPr>
              <a:t>B=2</a:t>
            </a:r>
            <a:endParaRPr kumimoji="1" lang="en-US" altLang="zh-CN" sz="1600">
              <a:latin typeface="Times New Roman" pitchFamily="18" charset="0"/>
            </a:endParaRPr>
          </a:p>
          <a:p>
            <a:r>
              <a:rPr kumimoji="1" lang="en-US" altLang="zh-CN" sz="1600" b="1">
                <a:latin typeface="Times New Roman" pitchFamily="18" charset="0"/>
              </a:rPr>
              <a:t>Y=B</a:t>
            </a:r>
            <a:endParaRPr kumimoji="1" lang="en-US" altLang="zh-CN" sz="1600">
              <a:latin typeface="Times New Roman" pitchFamily="18" charset="0"/>
            </a:endParaRPr>
          </a:p>
          <a:p>
            <a:r>
              <a:rPr kumimoji="1" lang="en-US" altLang="zh-CN" sz="1600" b="1">
                <a:latin typeface="Times New Roman" pitchFamily="18" charset="0"/>
              </a:rPr>
              <a:t>Unlock B</a:t>
            </a:r>
            <a:endParaRPr kumimoji="1" lang="en-US" altLang="zh-CN" sz="1600">
              <a:latin typeface="Times New Roman" pitchFamily="18" charset="0"/>
            </a:endParaRPr>
          </a:p>
          <a:p>
            <a:endParaRPr kumimoji="1" lang="en-US" altLang="zh-CN" sz="1600" b="1">
              <a:latin typeface="Times New Roman" pitchFamily="18" charset="0"/>
            </a:endParaRPr>
          </a:p>
          <a:p>
            <a:endParaRPr kumimoji="1" lang="en-US" altLang="zh-CN" sz="1600" b="1">
              <a:latin typeface="Times New Roman" pitchFamily="18" charset="0"/>
            </a:endParaRPr>
          </a:p>
          <a:p>
            <a:endParaRPr kumimoji="1" lang="en-US" altLang="zh-CN" sz="1600" b="1">
              <a:latin typeface="Times New Roman" pitchFamily="18" charset="0"/>
            </a:endParaRPr>
          </a:p>
          <a:p>
            <a:endParaRPr kumimoji="1" lang="en-US" altLang="zh-CN" sz="1600" b="1">
              <a:latin typeface="Times New Roman" pitchFamily="18" charset="0"/>
            </a:endParaRPr>
          </a:p>
          <a:p>
            <a:endParaRPr kumimoji="1" lang="en-US" altLang="zh-CN" sz="1600" b="1">
              <a:latin typeface="Times New Roman" pitchFamily="18" charset="0"/>
            </a:endParaRPr>
          </a:p>
          <a:p>
            <a:r>
              <a:rPr kumimoji="1" lang="en-US" altLang="zh-CN" sz="1600" b="1">
                <a:latin typeface="Times New Roman" pitchFamily="18" charset="0"/>
              </a:rPr>
              <a:t>Xlock A</a:t>
            </a:r>
            <a:endParaRPr kumimoji="1" lang="en-US" altLang="zh-CN" sz="1600">
              <a:latin typeface="Times New Roman" pitchFamily="18" charset="0"/>
            </a:endParaRPr>
          </a:p>
          <a:p>
            <a:r>
              <a:rPr kumimoji="1" lang="en-US" altLang="zh-CN" sz="1600" b="1">
                <a:latin typeface="Times New Roman" pitchFamily="18" charset="0"/>
              </a:rPr>
              <a:t>A=Y+1</a:t>
            </a:r>
            <a:endParaRPr kumimoji="1" lang="en-US" altLang="zh-CN" sz="1600">
              <a:latin typeface="Times New Roman" pitchFamily="18" charset="0"/>
            </a:endParaRPr>
          </a:p>
          <a:p>
            <a:r>
              <a:rPr kumimoji="1" lang="zh-CN" altLang="en-US" sz="1600" b="1">
                <a:latin typeface="Times New Roman" pitchFamily="18" charset="0"/>
              </a:rPr>
              <a:t>写回</a:t>
            </a:r>
            <a:r>
              <a:rPr kumimoji="1" lang="en-US" altLang="zh-CN" sz="1600" b="1">
                <a:latin typeface="Times New Roman" pitchFamily="18" charset="0"/>
              </a:rPr>
              <a:t>A=3</a:t>
            </a:r>
            <a:endParaRPr kumimoji="1" lang="en-US" altLang="zh-CN" sz="1600">
              <a:latin typeface="Times New Roman" pitchFamily="18" charset="0"/>
            </a:endParaRPr>
          </a:p>
          <a:p>
            <a:r>
              <a:rPr kumimoji="1" lang="en-US" altLang="zh-CN" sz="1600" b="1">
                <a:latin typeface="Times New Roman" pitchFamily="18" charset="0"/>
              </a:rPr>
              <a:t>Unlock A</a:t>
            </a:r>
            <a:endParaRPr kumimoji="1" lang="en-US" altLang="zh-CN">
              <a:latin typeface="Times New Roman" pitchFamily="18" charset="0"/>
            </a:endParaRPr>
          </a:p>
        </p:txBody>
      </p:sp>
      <p:sp>
        <p:nvSpPr>
          <p:cNvPr id="80910" name="Rectangle 14"/>
          <p:cNvSpPr>
            <a:spLocks noChangeArrowheads="1"/>
          </p:cNvSpPr>
          <p:nvPr/>
        </p:nvSpPr>
        <p:spPr bwMode="auto">
          <a:xfrm>
            <a:off x="7467600" y="1676400"/>
            <a:ext cx="1447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kumimoji="1" lang="en-US" altLang="zh-CN" sz="1600" b="1">
                <a:latin typeface="Times New Roman" pitchFamily="18" charset="0"/>
              </a:rPr>
              <a:t>T</a:t>
            </a:r>
            <a:r>
              <a:rPr kumimoji="1" lang="en-US" altLang="zh-CN" sz="1600" b="1" baseline="-30000">
                <a:latin typeface="Times New Roman" pitchFamily="18" charset="0"/>
              </a:rPr>
              <a:t>2</a:t>
            </a:r>
            <a:endParaRPr kumimoji="1" lang="en-US" altLang="zh-CN" sz="1600">
              <a:latin typeface="Times New Roman" pitchFamily="18" charset="0"/>
            </a:endParaRPr>
          </a:p>
          <a:p>
            <a:r>
              <a:rPr kumimoji="1" lang="en-US" altLang="zh-CN" sz="1600" b="1">
                <a:latin typeface="Times New Roman" pitchFamily="18" charset="0"/>
              </a:rPr>
              <a:t>  </a:t>
            </a:r>
            <a:endParaRPr kumimoji="1" lang="en-US" altLang="zh-CN" sz="1600">
              <a:latin typeface="Times New Roman" pitchFamily="18" charset="0"/>
            </a:endParaRPr>
          </a:p>
          <a:p>
            <a:r>
              <a:rPr kumimoji="1" lang="en-US" altLang="zh-CN" sz="1600" b="1">
                <a:latin typeface="Times New Roman" pitchFamily="18" charset="0"/>
              </a:rPr>
              <a:t>Slock A</a:t>
            </a:r>
            <a:endParaRPr kumimoji="1" lang="en-US" altLang="zh-CN" sz="1600">
              <a:latin typeface="Times New Roman" pitchFamily="18" charset="0"/>
            </a:endParaRPr>
          </a:p>
          <a:p>
            <a:r>
              <a:rPr kumimoji="1" lang="zh-CN" altLang="en-US" sz="1600" b="1">
                <a:latin typeface="Times New Roman" pitchFamily="18" charset="0"/>
              </a:rPr>
              <a:t>读</a:t>
            </a:r>
            <a:r>
              <a:rPr kumimoji="1" lang="en-US" altLang="zh-CN" sz="1600" b="1">
                <a:latin typeface="Times New Roman" pitchFamily="18" charset="0"/>
              </a:rPr>
              <a:t>A=2</a:t>
            </a:r>
            <a:endParaRPr kumimoji="1" lang="en-US" altLang="zh-CN" sz="1600">
              <a:latin typeface="Times New Roman" pitchFamily="18" charset="0"/>
            </a:endParaRPr>
          </a:p>
          <a:p>
            <a:r>
              <a:rPr kumimoji="1" lang="en-US" altLang="zh-CN" sz="1600" b="1">
                <a:latin typeface="Times New Roman" pitchFamily="18" charset="0"/>
              </a:rPr>
              <a:t>X=A</a:t>
            </a:r>
            <a:endParaRPr kumimoji="1" lang="en-US" altLang="zh-CN" sz="1600">
              <a:latin typeface="Times New Roman" pitchFamily="18" charset="0"/>
            </a:endParaRPr>
          </a:p>
          <a:p>
            <a:r>
              <a:rPr kumimoji="1" lang="en-US" altLang="zh-CN" sz="1600" b="1">
                <a:latin typeface="Times New Roman" pitchFamily="18" charset="0"/>
              </a:rPr>
              <a:t>Unlock A</a:t>
            </a:r>
          </a:p>
          <a:p>
            <a:endParaRPr kumimoji="1" lang="en-US" altLang="zh-CN" sz="1600" b="1">
              <a:latin typeface="Times New Roman" pitchFamily="18" charset="0"/>
            </a:endParaRPr>
          </a:p>
          <a:p>
            <a:endParaRPr kumimoji="1" lang="en-US" altLang="zh-CN" sz="1600" b="1">
              <a:latin typeface="Times New Roman" pitchFamily="18" charset="0"/>
            </a:endParaRPr>
          </a:p>
          <a:p>
            <a:r>
              <a:rPr kumimoji="1" lang="en-US" altLang="zh-CN" sz="1600" b="1">
                <a:latin typeface="Times New Roman" pitchFamily="18" charset="0"/>
              </a:rPr>
              <a:t>Xlock B</a:t>
            </a:r>
          </a:p>
          <a:p>
            <a:r>
              <a:rPr kumimoji="1" lang="zh-CN" altLang="en-US" sz="1600" b="1">
                <a:latin typeface="Times New Roman" pitchFamily="18" charset="0"/>
              </a:rPr>
              <a:t>等待</a:t>
            </a:r>
          </a:p>
          <a:p>
            <a:r>
              <a:rPr kumimoji="1" lang="en-US" altLang="zh-CN" sz="1600" b="1">
                <a:latin typeface="Times New Roman" pitchFamily="18" charset="0"/>
              </a:rPr>
              <a:t>Xlock B</a:t>
            </a:r>
            <a:endParaRPr kumimoji="1" lang="en-US" altLang="zh-CN" sz="1600">
              <a:latin typeface="Times New Roman" pitchFamily="18" charset="0"/>
            </a:endParaRPr>
          </a:p>
          <a:p>
            <a:r>
              <a:rPr kumimoji="1" lang="en-US" altLang="zh-CN" sz="1600" b="1">
                <a:latin typeface="Times New Roman" pitchFamily="18" charset="0"/>
              </a:rPr>
              <a:t>B=X+1</a:t>
            </a:r>
            <a:endParaRPr kumimoji="1" lang="en-US" altLang="zh-CN" sz="1600">
              <a:latin typeface="Times New Roman" pitchFamily="18" charset="0"/>
            </a:endParaRPr>
          </a:p>
          <a:p>
            <a:r>
              <a:rPr kumimoji="1" lang="zh-CN" altLang="en-US" sz="1600" b="1">
                <a:latin typeface="Times New Roman" pitchFamily="18" charset="0"/>
              </a:rPr>
              <a:t>写回</a:t>
            </a:r>
            <a:r>
              <a:rPr kumimoji="1" lang="en-US" altLang="zh-CN" sz="1600" b="1">
                <a:latin typeface="Times New Roman" pitchFamily="18" charset="0"/>
              </a:rPr>
              <a:t>B=3</a:t>
            </a:r>
            <a:endParaRPr kumimoji="1" lang="en-US" altLang="zh-CN" sz="1600">
              <a:latin typeface="Times New Roman" pitchFamily="18" charset="0"/>
            </a:endParaRPr>
          </a:p>
          <a:p>
            <a:r>
              <a:rPr kumimoji="1" lang="en-US" altLang="zh-CN" sz="1600" b="1">
                <a:latin typeface="Times New Roman" pitchFamily="18" charset="0"/>
              </a:rPr>
              <a:t>Unlock B</a:t>
            </a:r>
            <a:r>
              <a:rPr kumimoji="1" lang="en-US" altLang="zh-CN" sz="1600">
                <a:latin typeface="Times New Roman" pitchFamily="18" charset="0"/>
              </a:rPr>
              <a:t> </a:t>
            </a:r>
            <a:endParaRPr kumimoji="1" lang="en-US" altLang="zh-CN" sz="1600" b="1">
              <a:latin typeface="Times New Roman" pitchFamily="18" charset="0"/>
            </a:endParaRPr>
          </a:p>
          <a:p>
            <a:endParaRPr kumimoji="1" lang="en-US" altLang="zh-CN" sz="1600" b="1">
              <a:latin typeface="Times New Roman" pitchFamily="18" charset="0"/>
            </a:endParaRPr>
          </a:p>
          <a:p>
            <a:endParaRPr kumimoji="1" lang="en-US" altLang="zh-CN" sz="1600" b="1">
              <a:latin typeface="Times New Roman" pitchFamily="18" charset="0"/>
            </a:endParaRPr>
          </a:p>
          <a:p>
            <a:endParaRPr kumimoji="1" lang="en-US" altLang="zh-CN" sz="1600" b="1">
              <a:latin typeface="Times New Roman" pitchFamily="18" charset="0"/>
            </a:endParaRPr>
          </a:p>
          <a:p>
            <a:endParaRPr kumimoji="1" lang="en-US" altLang="zh-CN" sz="1600">
              <a:latin typeface="Times New Roman" pitchFamily="18" charset="0"/>
            </a:endParaRPr>
          </a:p>
          <a:p>
            <a:endParaRPr kumimoji="1" lang="en-US" altLang="zh-CN" sz="1600">
              <a:latin typeface="Times New Roman" pitchFamily="18" charset="0"/>
            </a:endParaRPr>
          </a:p>
        </p:txBody>
      </p:sp>
      <p:sp>
        <p:nvSpPr>
          <p:cNvPr id="80911" name="Line 15"/>
          <p:cNvSpPr>
            <a:spLocks noChangeShapeType="1"/>
          </p:cNvSpPr>
          <p:nvPr/>
        </p:nvSpPr>
        <p:spPr bwMode="auto">
          <a:xfrm>
            <a:off x="6019800" y="1600200"/>
            <a:ext cx="0" cy="4800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0912" name="Line 16"/>
          <p:cNvSpPr>
            <a:spLocks noChangeShapeType="1"/>
          </p:cNvSpPr>
          <p:nvPr/>
        </p:nvSpPr>
        <p:spPr bwMode="auto">
          <a:xfrm>
            <a:off x="7315200" y="1676400"/>
            <a:ext cx="0" cy="47244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0913" name="Rectangle 17"/>
          <p:cNvSpPr>
            <a:spLocks noChangeArrowheads="1"/>
          </p:cNvSpPr>
          <p:nvPr/>
        </p:nvSpPr>
        <p:spPr bwMode="auto">
          <a:xfrm>
            <a:off x="6248400" y="6248400"/>
            <a:ext cx="2286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b="1">
                <a:latin typeface="Times New Roman" pitchFamily="18" charset="0"/>
              </a:rPr>
              <a:t>(c) </a:t>
            </a:r>
            <a:r>
              <a:rPr kumimoji="1" lang="zh-CN" altLang="en-US" b="1">
                <a:latin typeface="Times New Roman" pitchFamily="18" charset="0"/>
              </a:rPr>
              <a:t>不遵守两段锁协议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smtClean="0"/>
              <a:t>两段锁协议（续）</a:t>
            </a:r>
          </a:p>
        </p:txBody>
      </p:sp>
      <p:sp>
        <p:nvSpPr>
          <p:cNvPr id="81923" name="Rectangle 3"/>
          <p:cNvSpPr>
            <a:spLocks noGrp="1" noChangeArrowheads="1"/>
          </p:cNvSpPr>
          <p:nvPr>
            <p:ph type="body" idx="1"/>
          </p:nvPr>
        </p:nvSpPr>
        <p:spPr/>
        <p:txBody>
          <a:bodyPr/>
          <a:lstStyle/>
          <a:p>
            <a:pPr eaLnBrk="1" hangingPunct="1"/>
            <a:r>
              <a:rPr lang="zh-CN" altLang="en-US" dirty="0" smtClean="0"/>
              <a:t>两段锁协议与防止死锁的一</a:t>
            </a:r>
            <a:r>
              <a:rPr lang="zh-CN" altLang="en-US" dirty="0" smtClean="0"/>
              <a:t>次加锁法</a:t>
            </a:r>
            <a:endParaRPr lang="zh-CN" altLang="en-US" sz="2600" dirty="0" smtClean="0"/>
          </a:p>
          <a:p>
            <a:pPr lvl="1" eaLnBrk="1" hangingPunct="1">
              <a:lnSpc>
                <a:spcPct val="115000"/>
              </a:lnSpc>
              <a:spcBef>
                <a:spcPct val="60000"/>
              </a:spcBef>
            </a:pPr>
            <a:r>
              <a:rPr lang="zh-CN" altLang="en-US" dirty="0" smtClean="0"/>
              <a:t>一</a:t>
            </a:r>
            <a:r>
              <a:rPr lang="zh-CN" altLang="en-US" dirty="0" smtClean="0"/>
              <a:t>次加锁法</a:t>
            </a:r>
            <a:r>
              <a:rPr lang="zh-CN" altLang="en-US" dirty="0" smtClean="0"/>
              <a:t>要求每个事务必须一次将所有要使用的数据全部加锁，否则就不能继续执行，因此一</a:t>
            </a:r>
            <a:r>
              <a:rPr lang="zh-CN" altLang="en-US" dirty="0" smtClean="0"/>
              <a:t>次加锁法</a:t>
            </a:r>
            <a:r>
              <a:rPr lang="zh-CN" altLang="en-US" dirty="0" smtClean="0"/>
              <a:t>遵守两段锁协议</a:t>
            </a:r>
          </a:p>
          <a:p>
            <a:pPr lvl="1" eaLnBrk="1" hangingPunct="1">
              <a:lnSpc>
                <a:spcPct val="115000"/>
              </a:lnSpc>
              <a:spcBef>
                <a:spcPct val="60000"/>
              </a:spcBef>
            </a:pPr>
            <a:r>
              <a:rPr lang="zh-CN" altLang="en-US" dirty="0" smtClean="0"/>
              <a:t>但是两段锁协议并不要求事务必须一次将所有要使用的数据全部加锁，因此遵守两段锁协议的事务可能发生死锁</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smtClean="0"/>
              <a:t>两段锁协议（续）</a:t>
            </a:r>
          </a:p>
        </p:txBody>
      </p:sp>
      <p:sp>
        <p:nvSpPr>
          <p:cNvPr id="82947" name="Rectangle 3"/>
          <p:cNvSpPr>
            <a:spLocks noGrp="1" noChangeArrowheads="1"/>
          </p:cNvSpPr>
          <p:nvPr>
            <p:ph type="body" idx="1"/>
          </p:nvPr>
        </p:nvSpPr>
        <p:spPr/>
        <p:txBody>
          <a:bodyPr/>
          <a:lstStyle/>
          <a:p>
            <a:pPr eaLnBrk="1" hangingPunct="1">
              <a:buFont typeface="Wingdings" pitchFamily="2" charset="2"/>
              <a:buNone/>
            </a:pPr>
            <a:r>
              <a:rPr lang="zh-CN" altLang="en-US" sz="2600" smtClean="0"/>
              <a:t>图</a:t>
            </a:r>
            <a:r>
              <a:rPr lang="en-US" altLang="zh-CN" sz="2600" smtClean="0"/>
              <a:t>8.7  </a:t>
            </a:r>
            <a:r>
              <a:rPr lang="zh-CN" altLang="en-US" sz="2600" smtClean="0"/>
              <a:t>遵守两段锁协议的事务发生死锁</a:t>
            </a:r>
          </a:p>
        </p:txBody>
      </p:sp>
      <p:sp>
        <p:nvSpPr>
          <p:cNvPr id="82948" name="Rectangle 4"/>
          <p:cNvSpPr>
            <a:spLocks noChangeArrowheads="1"/>
          </p:cNvSpPr>
          <p:nvPr/>
        </p:nvSpPr>
        <p:spPr bwMode="auto">
          <a:xfrm>
            <a:off x="2665413" y="2362200"/>
            <a:ext cx="1220787"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400" b="1">
                <a:latin typeface="Times New Roman" pitchFamily="18" charset="0"/>
              </a:rPr>
              <a:t>T</a:t>
            </a:r>
            <a:r>
              <a:rPr kumimoji="1" lang="en-US" altLang="zh-CN" sz="2400" b="1" baseline="-30000">
                <a:latin typeface="Times New Roman" pitchFamily="18" charset="0"/>
              </a:rPr>
              <a:t>1</a:t>
            </a:r>
            <a:endParaRPr kumimoji="1" lang="en-US" altLang="zh-CN" sz="2400">
              <a:latin typeface="Times New Roman" pitchFamily="18" charset="0"/>
            </a:endParaRPr>
          </a:p>
          <a:p>
            <a:pPr algn="ctr"/>
            <a:r>
              <a:rPr kumimoji="1" lang="en-US" altLang="zh-CN" sz="2400" b="1">
                <a:latin typeface="Times New Roman" pitchFamily="18" charset="0"/>
              </a:rPr>
              <a:t>Slock B</a:t>
            </a:r>
            <a:endParaRPr kumimoji="1" lang="en-US" altLang="zh-CN" sz="2400">
              <a:latin typeface="Times New Roman" pitchFamily="18" charset="0"/>
            </a:endParaRPr>
          </a:p>
          <a:p>
            <a:pPr algn="ctr"/>
            <a:r>
              <a:rPr kumimoji="1" lang="zh-CN" altLang="en-US" sz="2400" b="1">
                <a:latin typeface="Times New Roman" pitchFamily="18" charset="0"/>
              </a:rPr>
              <a:t>读</a:t>
            </a:r>
            <a:r>
              <a:rPr kumimoji="1" lang="en-US" altLang="zh-CN" sz="2400" b="1">
                <a:latin typeface="Times New Roman" pitchFamily="18" charset="0"/>
              </a:rPr>
              <a:t>B=2</a:t>
            </a:r>
            <a:endParaRPr kumimoji="1" lang="en-US" altLang="zh-CN" sz="2400">
              <a:latin typeface="Times New Roman" pitchFamily="18" charset="0"/>
            </a:endParaRPr>
          </a:p>
          <a:p>
            <a:pPr algn="ctr"/>
            <a:r>
              <a:rPr kumimoji="1" lang="en-US" altLang="zh-CN" sz="2400" b="1">
                <a:latin typeface="Times New Roman" pitchFamily="18" charset="0"/>
              </a:rPr>
              <a:t> </a:t>
            </a:r>
            <a:endParaRPr kumimoji="1" lang="en-US" altLang="zh-CN" sz="2400">
              <a:latin typeface="Times New Roman" pitchFamily="18" charset="0"/>
            </a:endParaRPr>
          </a:p>
          <a:p>
            <a:pPr algn="ctr"/>
            <a:r>
              <a:rPr kumimoji="1" lang="en-US" altLang="zh-CN" sz="2400" b="1">
                <a:latin typeface="Times New Roman" pitchFamily="18" charset="0"/>
              </a:rPr>
              <a:t> </a:t>
            </a:r>
            <a:endParaRPr kumimoji="1" lang="en-US" altLang="zh-CN" sz="2400">
              <a:latin typeface="Times New Roman" pitchFamily="18" charset="0"/>
            </a:endParaRPr>
          </a:p>
          <a:p>
            <a:pPr algn="ctr"/>
            <a:r>
              <a:rPr kumimoji="1" lang="en-US" altLang="zh-CN" sz="2400" b="1">
                <a:latin typeface="Times New Roman" pitchFamily="18" charset="0"/>
              </a:rPr>
              <a:t>Xlock A</a:t>
            </a:r>
            <a:endParaRPr kumimoji="1" lang="en-US" altLang="zh-CN" sz="2400">
              <a:latin typeface="Times New Roman" pitchFamily="18" charset="0"/>
            </a:endParaRPr>
          </a:p>
          <a:p>
            <a:pPr algn="ctr"/>
            <a:r>
              <a:rPr kumimoji="1" lang="zh-CN" altLang="en-US" sz="2400" b="1">
                <a:latin typeface="Times New Roman" pitchFamily="18" charset="0"/>
              </a:rPr>
              <a:t>等待</a:t>
            </a:r>
            <a:endParaRPr kumimoji="1" lang="zh-CN" altLang="en-US" sz="2400">
              <a:latin typeface="Times New Roman" pitchFamily="18" charset="0"/>
            </a:endParaRPr>
          </a:p>
          <a:p>
            <a:pPr algn="ctr"/>
            <a:r>
              <a:rPr kumimoji="1" lang="zh-CN" altLang="en-US" sz="2400" b="1">
                <a:latin typeface="Times New Roman" pitchFamily="18" charset="0"/>
              </a:rPr>
              <a:t>等待</a:t>
            </a:r>
            <a:endParaRPr kumimoji="1" lang="zh-CN" altLang="en-US" sz="2400">
              <a:latin typeface="Times New Roman" pitchFamily="18" charset="0"/>
            </a:endParaRPr>
          </a:p>
          <a:p>
            <a:pPr algn="ctr"/>
            <a:endParaRPr kumimoji="1" lang="en-US" altLang="zh-CN" sz="2400">
              <a:latin typeface="Times New Roman" pitchFamily="18" charset="0"/>
            </a:endParaRPr>
          </a:p>
        </p:txBody>
      </p:sp>
      <p:sp>
        <p:nvSpPr>
          <p:cNvPr id="82949" name="Rectangle 5"/>
          <p:cNvSpPr>
            <a:spLocks noChangeArrowheads="1"/>
          </p:cNvSpPr>
          <p:nvPr/>
        </p:nvSpPr>
        <p:spPr bwMode="auto">
          <a:xfrm>
            <a:off x="4191000" y="2514600"/>
            <a:ext cx="1220788"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400" b="1">
                <a:latin typeface="Times New Roman" pitchFamily="18" charset="0"/>
              </a:rPr>
              <a:t>T</a:t>
            </a:r>
            <a:r>
              <a:rPr kumimoji="1" lang="en-US" altLang="zh-CN" sz="2400" b="1" baseline="-30000">
                <a:latin typeface="Times New Roman" pitchFamily="18" charset="0"/>
              </a:rPr>
              <a:t>2</a:t>
            </a:r>
            <a:endParaRPr kumimoji="1" lang="en-US" altLang="zh-CN" sz="2400">
              <a:latin typeface="Times New Roman" pitchFamily="18" charset="0"/>
            </a:endParaRPr>
          </a:p>
          <a:p>
            <a:pPr algn="ctr"/>
            <a:r>
              <a:rPr kumimoji="1" lang="en-US" altLang="zh-CN" sz="2400" b="1">
                <a:latin typeface="Times New Roman" pitchFamily="18" charset="0"/>
              </a:rPr>
              <a:t> </a:t>
            </a:r>
            <a:endParaRPr kumimoji="1" lang="en-US" altLang="zh-CN" sz="2400">
              <a:latin typeface="Times New Roman" pitchFamily="18" charset="0"/>
            </a:endParaRPr>
          </a:p>
          <a:p>
            <a:pPr algn="ctr"/>
            <a:r>
              <a:rPr kumimoji="1" lang="en-US" altLang="zh-CN" sz="2400" b="1">
                <a:latin typeface="Times New Roman" pitchFamily="18" charset="0"/>
              </a:rPr>
              <a:t> </a:t>
            </a:r>
            <a:endParaRPr kumimoji="1" lang="en-US" altLang="zh-CN" sz="2400">
              <a:latin typeface="Times New Roman" pitchFamily="18" charset="0"/>
            </a:endParaRPr>
          </a:p>
          <a:p>
            <a:pPr algn="ctr"/>
            <a:r>
              <a:rPr kumimoji="1" lang="en-US" altLang="zh-CN" sz="2400" b="1">
                <a:latin typeface="Times New Roman" pitchFamily="18" charset="0"/>
              </a:rPr>
              <a:t>Slock A</a:t>
            </a:r>
            <a:endParaRPr kumimoji="1" lang="en-US" altLang="zh-CN" sz="2400">
              <a:latin typeface="Times New Roman" pitchFamily="18" charset="0"/>
            </a:endParaRPr>
          </a:p>
          <a:p>
            <a:pPr algn="ctr"/>
            <a:r>
              <a:rPr kumimoji="1" lang="zh-CN" altLang="en-US" sz="2400" b="1">
                <a:latin typeface="Times New Roman" pitchFamily="18" charset="0"/>
              </a:rPr>
              <a:t>读</a:t>
            </a:r>
            <a:r>
              <a:rPr kumimoji="1" lang="en-US" altLang="zh-CN" sz="2400" b="1">
                <a:latin typeface="Times New Roman" pitchFamily="18" charset="0"/>
              </a:rPr>
              <a:t>A=2</a:t>
            </a:r>
            <a:endParaRPr kumimoji="1" lang="en-US" altLang="zh-CN" sz="2400">
              <a:latin typeface="Times New Roman" pitchFamily="18" charset="0"/>
            </a:endParaRPr>
          </a:p>
          <a:p>
            <a:pPr algn="ctr"/>
            <a:r>
              <a:rPr kumimoji="1" lang="en-US" altLang="zh-CN" sz="2400" b="1">
                <a:latin typeface="Times New Roman" pitchFamily="18" charset="0"/>
              </a:rPr>
              <a:t> </a:t>
            </a:r>
            <a:endParaRPr kumimoji="1" lang="en-US" altLang="zh-CN" sz="2400">
              <a:latin typeface="Times New Roman" pitchFamily="18" charset="0"/>
            </a:endParaRPr>
          </a:p>
          <a:p>
            <a:pPr algn="ctr"/>
            <a:r>
              <a:rPr kumimoji="1" lang="en-US" altLang="zh-CN" sz="2400" b="1">
                <a:latin typeface="Times New Roman" pitchFamily="18" charset="0"/>
              </a:rPr>
              <a:t>Xlock B</a:t>
            </a:r>
            <a:endParaRPr kumimoji="1" lang="en-US" altLang="zh-CN" sz="2400">
              <a:latin typeface="Times New Roman" pitchFamily="18" charset="0"/>
            </a:endParaRPr>
          </a:p>
          <a:p>
            <a:pPr algn="ctr"/>
            <a:r>
              <a:rPr kumimoji="1" lang="zh-CN" altLang="en-US" sz="2400" b="1">
                <a:latin typeface="Times New Roman" pitchFamily="18" charset="0"/>
              </a:rPr>
              <a:t>等待</a:t>
            </a:r>
            <a:endParaRPr kumimoji="1" lang="zh-CN" altLang="en-US" sz="2400">
              <a:latin typeface="Times New Roman" pitchFamily="18" charset="0"/>
            </a:endParaRPr>
          </a:p>
          <a:p>
            <a:pPr algn="ctr"/>
            <a:endParaRPr kumimoji="1" lang="zh-CN" altLang="en-US" sz="2400">
              <a:latin typeface="Times New Roman" pitchFamily="18" charset="0"/>
            </a:endParaRPr>
          </a:p>
          <a:p>
            <a:pPr algn="ctr"/>
            <a:endParaRPr kumimoji="1" lang="en-US" altLang="zh-CN" sz="2400">
              <a:latin typeface="Times New Roman" pitchFamily="18" charset="0"/>
            </a:endParaRPr>
          </a:p>
        </p:txBody>
      </p:sp>
      <p:sp>
        <p:nvSpPr>
          <p:cNvPr id="82950" name="Line 6"/>
          <p:cNvSpPr>
            <a:spLocks noChangeShapeType="1"/>
          </p:cNvSpPr>
          <p:nvPr/>
        </p:nvSpPr>
        <p:spPr bwMode="auto">
          <a:xfrm>
            <a:off x="2286000" y="2895600"/>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2951" name="Line 7"/>
          <p:cNvSpPr>
            <a:spLocks noChangeShapeType="1"/>
          </p:cNvSpPr>
          <p:nvPr/>
        </p:nvSpPr>
        <p:spPr bwMode="auto">
          <a:xfrm>
            <a:off x="3886200" y="2514600"/>
            <a:ext cx="0" cy="3200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43000" y="5105400"/>
            <a:ext cx="7772400" cy="1143000"/>
          </a:xfrm>
        </p:spPr>
        <p:txBody>
          <a:bodyPr/>
          <a:lstStyle/>
          <a:p>
            <a:pPr eaLnBrk="1" hangingPunct="1"/>
            <a:r>
              <a:rPr lang="en-US" altLang="zh-CN" sz="2900" smtClean="0"/>
              <a:t>T1</a:t>
            </a:r>
            <a:r>
              <a:rPr lang="zh-CN" altLang="en-US" sz="2900" smtClean="0"/>
              <a:t>的修改被</a:t>
            </a:r>
            <a:r>
              <a:rPr lang="en-US" altLang="zh-CN" sz="2900" smtClean="0"/>
              <a:t>T2</a:t>
            </a:r>
            <a:r>
              <a:rPr lang="zh-CN" altLang="en-US" sz="2900" smtClean="0"/>
              <a:t>覆盖了！</a:t>
            </a:r>
            <a:endParaRPr lang="zh-CN" altLang="en-US" smtClean="0"/>
          </a:p>
        </p:txBody>
      </p:sp>
      <p:grpSp>
        <p:nvGrpSpPr>
          <p:cNvPr id="10243" name="Group 3"/>
          <p:cNvGrpSpPr>
            <a:grpSpLocks/>
          </p:cNvGrpSpPr>
          <p:nvPr/>
        </p:nvGrpSpPr>
        <p:grpSpPr bwMode="auto">
          <a:xfrm>
            <a:off x="2484438" y="1125538"/>
            <a:ext cx="2895600" cy="3846512"/>
            <a:chOff x="576" y="1152"/>
            <a:chExt cx="1824" cy="2423"/>
          </a:xfrm>
        </p:grpSpPr>
        <p:sp>
          <p:nvSpPr>
            <p:cNvPr id="10245" name="Rectangle 4"/>
            <p:cNvSpPr>
              <a:spLocks noChangeArrowheads="1"/>
            </p:cNvSpPr>
            <p:nvPr/>
          </p:nvSpPr>
          <p:spPr bwMode="auto">
            <a:xfrm>
              <a:off x="1552" y="1402"/>
              <a:ext cx="848" cy="2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20000"/>
                </a:spcBef>
                <a:buClr>
                  <a:schemeClr val="accent1"/>
                </a:buClr>
                <a:buSzPct val="65000"/>
                <a:buFont typeface="Wingdings" pitchFamily="2" charset="2"/>
                <a:buNone/>
              </a:pPr>
              <a:r>
                <a:rPr lang="en-US" altLang="zh-CN" sz="2600"/>
                <a:t> </a:t>
              </a:r>
              <a:endParaRPr lang="en-US" altLang="zh-CN" sz="2000"/>
            </a:p>
            <a:p>
              <a:pPr>
                <a:spcBef>
                  <a:spcPct val="20000"/>
                </a:spcBef>
                <a:buClr>
                  <a:schemeClr val="accent1"/>
                </a:buClr>
                <a:buSzPct val="65000"/>
                <a:buFont typeface="Wingdings" pitchFamily="2" charset="2"/>
                <a:buNone/>
              </a:pPr>
              <a:r>
                <a:rPr lang="en-US" altLang="zh-CN" sz="2000"/>
                <a:t> </a:t>
              </a:r>
            </a:p>
            <a:p>
              <a:pPr>
                <a:spcBef>
                  <a:spcPct val="20000"/>
                </a:spcBef>
                <a:buClr>
                  <a:schemeClr val="accent1"/>
                </a:buClr>
                <a:buSzPct val="65000"/>
                <a:buFont typeface="Wingdings" pitchFamily="2" charset="2"/>
                <a:buNone/>
              </a:pPr>
              <a:r>
                <a:rPr lang="zh-CN" altLang="en-US" sz="2000"/>
                <a:t>读</a:t>
              </a:r>
              <a:r>
                <a:rPr lang="en-US" altLang="zh-CN" sz="2000"/>
                <a:t>A=16</a:t>
              </a:r>
            </a:p>
            <a:p>
              <a:pPr>
                <a:spcBef>
                  <a:spcPct val="20000"/>
                </a:spcBef>
                <a:buClr>
                  <a:schemeClr val="accent1"/>
                </a:buClr>
                <a:buSzPct val="65000"/>
                <a:buFont typeface="Wingdings" pitchFamily="2" charset="2"/>
                <a:buNone/>
              </a:pPr>
              <a:r>
                <a:rPr lang="en-US" altLang="zh-CN" sz="2000"/>
                <a:t> </a:t>
              </a:r>
            </a:p>
            <a:p>
              <a:pPr>
                <a:spcBef>
                  <a:spcPct val="20000"/>
                </a:spcBef>
                <a:buClr>
                  <a:schemeClr val="accent1"/>
                </a:buClr>
                <a:buSzPct val="65000"/>
                <a:buFont typeface="Wingdings" pitchFamily="2" charset="2"/>
                <a:buNone/>
              </a:pPr>
              <a:r>
                <a:rPr lang="en-US" altLang="zh-CN" sz="2000"/>
                <a:t> </a:t>
              </a:r>
            </a:p>
            <a:p>
              <a:pPr>
                <a:spcBef>
                  <a:spcPct val="20000"/>
                </a:spcBef>
                <a:buClr>
                  <a:schemeClr val="accent1"/>
                </a:buClr>
                <a:buSzPct val="65000"/>
                <a:buFont typeface="Wingdings" pitchFamily="2" charset="2"/>
                <a:buNone/>
              </a:pPr>
              <a:r>
                <a:rPr lang="en-US" altLang="zh-CN" sz="2000"/>
                <a:t> </a:t>
              </a:r>
            </a:p>
            <a:p>
              <a:pPr>
                <a:spcBef>
                  <a:spcPct val="20000"/>
                </a:spcBef>
                <a:buClr>
                  <a:schemeClr val="accent1"/>
                </a:buClr>
                <a:buSzPct val="65000"/>
                <a:buFont typeface="Wingdings" pitchFamily="2" charset="2"/>
                <a:buNone/>
              </a:pPr>
              <a:r>
                <a:rPr lang="en-US" altLang="zh-CN" sz="2000"/>
                <a:t> </a:t>
              </a:r>
            </a:p>
            <a:p>
              <a:pPr>
                <a:spcBef>
                  <a:spcPct val="20000"/>
                </a:spcBef>
                <a:buClr>
                  <a:schemeClr val="accent1"/>
                </a:buClr>
                <a:buSzPct val="65000"/>
                <a:buFont typeface="Wingdings" pitchFamily="2" charset="2"/>
                <a:buNone/>
              </a:pPr>
              <a:r>
                <a:rPr lang="en-US" altLang="zh-CN" sz="2000"/>
                <a:t>A←A-3</a:t>
              </a:r>
            </a:p>
            <a:p>
              <a:pPr>
                <a:spcBef>
                  <a:spcPct val="20000"/>
                </a:spcBef>
                <a:buClr>
                  <a:schemeClr val="accent1"/>
                </a:buClr>
                <a:buSzPct val="65000"/>
                <a:buFont typeface="Wingdings" pitchFamily="2" charset="2"/>
                <a:buNone/>
              </a:pPr>
              <a:r>
                <a:rPr lang="zh-CN" altLang="en-US" sz="2000"/>
                <a:t>写回</a:t>
              </a:r>
              <a:r>
                <a:rPr lang="en-US" altLang="zh-CN" sz="2000"/>
                <a:t>A=13</a:t>
              </a:r>
            </a:p>
          </p:txBody>
        </p:sp>
        <p:sp>
          <p:nvSpPr>
            <p:cNvPr id="10246" name="Rectangle 5"/>
            <p:cNvSpPr>
              <a:spLocks noChangeArrowheads="1"/>
            </p:cNvSpPr>
            <p:nvPr/>
          </p:nvSpPr>
          <p:spPr bwMode="auto">
            <a:xfrm>
              <a:off x="576" y="1402"/>
              <a:ext cx="976" cy="2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20000"/>
                </a:spcBef>
                <a:buClr>
                  <a:schemeClr val="accent1"/>
                </a:buClr>
                <a:buSzPct val="65000"/>
                <a:buFont typeface="Wingdings" pitchFamily="2" charset="2"/>
                <a:buNone/>
              </a:pPr>
              <a:r>
                <a:rPr lang="en-US" altLang="zh-CN" sz="2000"/>
                <a:t>① </a:t>
              </a:r>
              <a:r>
                <a:rPr lang="zh-CN" altLang="en-US" sz="2000"/>
                <a:t>读</a:t>
              </a:r>
              <a:r>
                <a:rPr lang="en-US" altLang="zh-CN" sz="2000"/>
                <a:t>A=16</a:t>
              </a:r>
            </a:p>
            <a:p>
              <a:pPr>
                <a:spcBef>
                  <a:spcPct val="20000"/>
                </a:spcBef>
                <a:buClr>
                  <a:schemeClr val="accent1"/>
                </a:buClr>
                <a:buSzPct val="65000"/>
                <a:buFont typeface="Wingdings" pitchFamily="2" charset="2"/>
                <a:buNone/>
              </a:pPr>
              <a:r>
                <a:rPr lang="en-US" altLang="zh-CN" sz="2000"/>
                <a:t> </a:t>
              </a:r>
            </a:p>
            <a:p>
              <a:pPr>
                <a:spcBef>
                  <a:spcPct val="20000"/>
                </a:spcBef>
                <a:buClr>
                  <a:schemeClr val="accent1"/>
                </a:buClr>
                <a:buSzPct val="65000"/>
                <a:buFont typeface="Wingdings" pitchFamily="2" charset="2"/>
                <a:buNone/>
              </a:pPr>
              <a:r>
                <a:rPr lang="en-US" altLang="zh-CN" sz="2000"/>
                <a:t>②</a:t>
              </a:r>
            </a:p>
            <a:p>
              <a:pPr>
                <a:spcBef>
                  <a:spcPct val="20000"/>
                </a:spcBef>
                <a:buClr>
                  <a:schemeClr val="accent1"/>
                </a:buClr>
                <a:buSzPct val="65000"/>
                <a:buFont typeface="Wingdings" pitchFamily="2" charset="2"/>
                <a:buNone/>
              </a:pPr>
              <a:r>
                <a:rPr lang="en-US" altLang="zh-CN" sz="2000"/>
                <a:t> </a:t>
              </a:r>
            </a:p>
            <a:p>
              <a:pPr>
                <a:spcBef>
                  <a:spcPct val="20000"/>
                </a:spcBef>
                <a:buClr>
                  <a:schemeClr val="accent1"/>
                </a:buClr>
                <a:buSzPct val="65000"/>
                <a:buFont typeface="Wingdings" pitchFamily="2" charset="2"/>
                <a:buNone/>
              </a:pPr>
              <a:r>
                <a:rPr lang="en-US" altLang="zh-CN" sz="2000"/>
                <a:t>③ A←A-1</a:t>
              </a:r>
            </a:p>
            <a:p>
              <a:pPr>
                <a:spcBef>
                  <a:spcPct val="20000"/>
                </a:spcBef>
                <a:buClr>
                  <a:schemeClr val="accent1"/>
                </a:buClr>
                <a:buSzPct val="65000"/>
                <a:buFont typeface="Wingdings" pitchFamily="2" charset="2"/>
                <a:buNone/>
              </a:pPr>
              <a:r>
                <a:rPr lang="en-US" altLang="zh-CN" sz="2000"/>
                <a:t>   </a:t>
              </a:r>
              <a:r>
                <a:rPr lang="zh-CN" altLang="en-US" sz="2000"/>
                <a:t>写回</a:t>
              </a:r>
              <a:r>
                <a:rPr lang="en-US" altLang="zh-CN" sz="2000"/>
                <a:t>A=15</a:t>
              </a:r>
            </a:p>
            <a:p>
              <a:pPr>
                <a:spcBef>
                  <a:spcPct val="20000"/>
                </a:spcBef>
                <a:buClr>
                  <a:schemeClr val="accent1"/>
                </a:buClr>
                <a:buSzPct val="65000"/>
                <a:buFont typeface="Wingdings" pitchFamily="2" charset="2"/>
                <a:buNone/>
              </a:pPr>
              <a:r>
                <a:rPr lang="en-US" altLang="zh-CN" sz="2000"/>
                <a:t> </a:t>
              </a:r>
            </a:p>
            <a:p>
              <a:pPr>
                <a:spcBef>
                  <a:spcPct val="20000"/>
                </a:spcBef>
                <a:buClr>
                  <a:schemeClr val="accent1"/>
                </a:buClr>
                <a:buSzPct val="65000"/>
                <a:buFont typeface="Wingdings" pitchFamily="2" charset="2"/>
                <a:buNone/>
              </a:pPr>
              <a:r>
                <a:rPr lang="en-US" altLang="zh-CN" sz="2000"/>
                <a:t>④</a:t>
              </a:r>
            </a:p>
            <a:p>
              <a:pPr>
                <a:spcBef>
                  <a:spcPct val="20000"/>
                </a:spcBef>
                <a:buClr>
                  <a:schemeClr val="accent1"/>
                </a:buClr>
                <a:buSzPct val="65000"/>
                <a:buFont typeface="Wingdings" pitchFamily="2" charset="2"/>
                <a:buNone/>
              </a:pPr>
              <a:endParaRPr lang="en-US" altLang="zh-CN" sz="2000"/>
            </a:p>
          </p:txBody>
        </p:sp>
        <p:sp>
          <p:nvSpPr>
            <p:cNvPr id="10247" name="Rectangle 6"/>
            <p:cNvSpPr>
              <a:spLocks noChangeArrowheads="1"/>
            </p:cNvSpPr>
            <p:nvPr/>
          </p:nvSpPr>
          <p:spPr bwMode="auto">
            <a:xfrm>
              <a:off x="1552" y="1152"/>
              <a:ext cx="8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20000"/>
                </a:spcBef>
                <a:buClr>
                  <a:schemeClr val="accent1"/>
                </a:buClr>
                <a:buSzPct val="65000"/>
                <a:buFont typeface="Wingdings" pitchFamily="2" charset="2"/>
                <a:buNone/>
              </a:pPr>
              <a:r>
                <a:rPr lang="zh-CN" altLang="en-US" sz="2000"/>
                <a:t>事务 </a:t>
              </a:r>
              <a:r>
                <a:rPr lang="en-US" altLang="zh-CN" sz="2200"/>
                <a:t>T</a:t>
              </a:r>
              <a:r>
                <a:rPr lang="en-US" altLang="zh-CN" sz="2200" baseline="-25000"/>
                <a:t>2</a:t>
              </a:r>
              <a:endParaRPr lang="en-US" altLang="zh-CN" sz="2000" baseline="-25000"/>
            </a:p>
          </p:txBody>
        </p:sp>
        <p:sp>
          <p:nvSpPr>
            <p:cNvPr id="10248" name="Rectangle 7"/>
            <p:cNvSpPr>
              <a:spLocks noChangeArrowheads="1"/>
            </p:cNvSpPr>
            <p:nvPr/>
          </p:nvSpPr>
          <p:spPr bwMode="auto">
            <a:xfrm>
              <a:off x="576" y="1152"/>
              <a:ext cx="9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20000"/>
                </a:spcBef>
                <a:buClr>
                  <a:schemeClr val="accent1"/>
                </a:buClr>
                <a:buSzPct val="65000"/>
                <a:buFont typeface="Wingdings" pitchFamily="2" charset="2"/>
                <a:buNone/>
              </a:pPr>
              <a:r>
                <a:rPr lang="zh-CN" altLang="en-US" sz="2000"/>
                <a:t>事务 </a:t>
              </a:r>
              <a:r>
                <a:rPr lang="en-US" altLang="zh-CN" sz="2200"/>
                <a:t>T</a:t>
              </a:r>
              <a:r>
                <a:rPr lang="en-US" altLang="zh-CN" sz="2200" baseline="-25000"/>
                <a:t>1</a:t>
              </a:r>
              <a:endParaRPr lang="en-US" altLang="zh-CN" sz="2000" baseline="-25000"/>
            </a:p>
          </p:txBody>
        </p:sp>
        <p:sp>
          <p:nvSpPr>
            <p:cNvPr id="10249" name="Line 8"/>
            <p:cNvSpPr>
              <a:spLocks noChangeShapeType="1"/>
            </p:cNvSpPr>
            <p:nvPr/>
          </p:nvSpPr>
          <p:spPr bwMode="auto">
            <a:xfrm>
              <a:off x="576" y="1152"/>
              <a:ext cx="18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0250" name="Line 9"/>
            <p:cNvSpPr>
              <a:spLocks noChangeShapeType="1"/>
            </p:cNvSpPr>
            <p:nvPr/>
          </p:nvSpPr>
          <p:spPr bwMode="auto">
            <a:xfrm>
              <a:off x="576" y="1402"/>
              <a:ext cx="1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0251" name="Line 10"/>
            <p:cNvSpPr>
              <a:spLocks noChangeShapeType="1"/>
            </p:cNvSpPr>
            <p:nvPr/>
          </p:nvSpPr>
          <p:spPr bwMode="auto">
            <a:xfrm>
              <a:off x="576" y="3575"/>
              <a:ext cx="18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0252" name="Line 11"/>
            <p:cNvSpPr>
              <a:spLocks noChangeShapeType="1"/>
            </p:cNvSpPr>
            <p:nvPr/>
          </p:nvSpPr>
          <p:spPr bwMode="auto">
            <a:xfrm>
              <a:off x="576" y="1152"/>
              <a:ext cx="0" cy="242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0253" name="Line 12"/>
            <p:cNvSpPr>
              <a:spLocks noChangeShapeType="1"/>
            </p:cNvSpPr>
            <p:nvPr/>
          </p:nvSpPr>
          <p:spPr bwMode="auto">
            <a:xfrm>
              <a:off x="1552" y="1152"/>
              <a:ext cx="0" cy="242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0254" name="Line 13"/>
            <p:cNvSpPr>
              <a:spLocks noChangeShapeType="1"/>
            </p:cNvSpPr>
            <p:nvPr/>
          </p:nvSpPr>
          <p:spPr bwMode="auto">
            <a:xfrm>
              <a:off x="2400" y="1152"/>
              <a:ext cx="0" cy="242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10244" name="Rectangle 14"/>
          <p:cNvSpPr>
            <a:spLocks noChangeArrowheads="1"/>
          </p:cNvSpPr>
          <p:nvPr/>
        </p:nvSpPr>
        <p:spPr bwMode="auto">
          <a:xfrm>
            <a:off x="1295400" y="503238"/>
            <a:ext cx="5486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kumimoji="1" lang="zh-CN" altLang="en-US" sz="2800" b="1">
                <a:latin typeface="Times New Roman" pitchFamily="18" charset="0"/>
              </a:rPr>
              <a:t>数据不一致实例：飞机订票系统</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smtClean="0"/>
              <a:t>两段锁协议（续）</a:t>
            </a:r>
          </a:p>
        </p:txBody>
      </p:sp>
      <p:sp>
        <p:nvSpPr>
          <p:cNvPr id="83971" name="Rectangle 3"/>
          <p:cNvSpPr>
            <a:spLocks noGrp="1" noChangeArrowheads="1"/>
          </p:cNvSpPr>
          <p:nvPr>
            <p:ph type="body" idx="1"/>
          </p:nvPr>
        </p:nvSpPr>
        <p:spPr/>
        <p:txBody>
          <a:bodyPr/>
          <a:lstStyle/>
          <a:p>
            <a:pPr eaLnBrk="1" hangingPunct="1"/>
            <a:r>
              <a:rPr lang="zh-CN" altLang="en-US" dirty="0" smtClean="0"/>
              <a:t>两段锁协议与三</a:t>
            </a:r>
            <a:r>
              <a:rPr lang="zh-CN" altLang="en-US" dirty="0" smtClean="0"/>
              <a:t>级加锁协议</a:t>
            </a:r>
            <a:endParaRPr lang="zh-CN" altLang="en-US" sz="2600" dirty="0" smtClean="0"/>
          </a:p>
          <a:p>
            <a:pPr lvl="1" eaLnBrk="1" hangingPunct="1">
              <a:lnSpc>
                <a:spcPct val="115000"/>
              </a:lnSpc>
              <a:spcBef>
                <a:spcPct val="60000"/>
              </a:spcBef>
            </a:pPr>
            <a:r>
              <a:rPr lang="zh-CN" altLang="en-US" dirty="0" smtClean="0"/>
              <a:t>两类不同目的的协议</a:t>
            </a:r>
          </a:p>
          <a:p>
            <a:pPr lvl="2" eaLnBrk="1" hangingPunct="1"/>
            <a:r>
              <a:rPr lang="zh-CN" altLang="en-US" sz="2600" dirty="0" smtClean="0"/>
              <a:t>两段锁协议</a:t>
            </a:r>
          </a:p>
          <a:p>
            <a:pPr lvl="3" eaLnBrk="1" hangingPunct="1"/>
            <a:r>
              <a:rPr lang="zh-CN" altLang="en-US" sz="2400" dirty="0" smtClean="0"/>
              <a:t>保证并发调度的正确性</a:t>
            </a:r>
          </a:p>
          <a:p>
            <a:pPr lvl="2" eaLnBrk="1" hangingPunct="1"/>
            <a:r>
              <a:rPr lang="zh-CN" altLang="en-US" sz="2600" dirty="0" smtClean="0"/>
              <a:t>三</a:t>
            </a:r>
            <a:r>
              <a:rPr lang="zh-CN" altLang="en-US" sz="2600" dirty="0" smtClean="0"/>
              <a:t>级加锁协议</a:t>
            </a:r>
            <a:endParaRPr lang="zh-CN" altLang="en-US" sz="2600" dirty="0" smtClean="0"/>
          </a:p>
          <a:p>
            <a:pPr lvl="3" eaLnBrk="1" hangingPunct="1"/>
            <a:r>
              <a:rPr lang="zh-CN" altLang="en-US" sz="2400" dirty="0" smtClean="0"/>
              <a:t>在不同程度上保证数据一致性</a:t>
            </a:r>
          </a:p>
          <a:p>
            <a:pPr lvl="1" eaLnBrk="1" hangingPunct="1">
              <a:lnSpc>
                <a:spcPct val="115000"/>
              </a:lnSpc>
              <a:spcBef>
                <a:spcPct val="60000"/>
              </a:spcBef>
            </a:pPr>
            <a:r>
              <a:rPr lang="zh-CN" altLang="en-US" dirty="0" smtClean="0"/>
              <a:t>遵守第三</a:t>
            </a:r>
            <a:r>
              <a:rPr lang="zh-CN" altLang="en-US" dirty="0" smtClean="0"/>
              <a:t>级加锁协议</a:t>
            </a:r>
            <a:r>
              <a:rPr lang="zh-CN" altLang="en-US" dirty="0" smtClean="0"/>
              <a:t>必然遵守两段协议</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zh-CN" altLang="en-US" smtClean="0"/>
              <a:t>并发控制</a:t>
            </a:r>
          </a:p>
        </p:txBody>
      </p:sp>
      <p:sp>
        <p:nvSpPr>
          <p:cNvPr id="84995" name="Rectangle 3"/>
          <p:cNvSpPr>
            <a:spLocks noGrp="1" noChangeArrowheads="1"/>
          </p:cNvSpPr>
          <p:nvPr>
            <p:ph type="body" idx="1"/>
          </p:nvPr>
        </p:nvSpPr>
        <p:spPr/>
        <p:txBody>
          <a:bodyPr/>
          <a:lstStyle/>
          <a:p>
            <a:pPr algn="just" eaLnBrk="1" hangingPunct="1">
              <a:lnSpc>
                <a:spcPct val="90000"/>
              </a:lnSpc>
              <a:buFont typeface="Wingdings" pitchFamily="2" charset="2"/>
              <a:buNone/>
            </a:pPr>
            <a:r>
              <a:rPr lang="zh-CN" altLang="en-US" sz="2600" dirty="0" smtClean="0"/>
              <a:t>并发控制概述</a:t>
            </a:r>
          </a:p>
          <a:p>
            <a:pPr algn="just" eaLnBrk="1" hangingPunct="1">
              <a:lnSpc>
                <a:spcPct val="90000"/>
              </a:lnSpc>
              <a:buFont typeface="Wingdings" pitchFamily="2" charset="2"/>
              <a:buNone/>
            </a:pPr>
            <a:r>
              <a:rPr lang="zh-CN" altLang="en-US" sz="2600" dirty="0" smtClean="0"/>
              <a:t>加锁</a:t>
            </a:r>
            <a:endParaRPr lang="zh-CN" altLang="en-US" sz="2600" dirty="0" smtClean="0"/>
          </a:p>
          <a:p>
            <a:pPr algn="just" eaLnBrk="1" hangingPunct="1">
              <a:lnSpc>
                <a:spcPct val="90000"/>
              </a:lnSpc>
              <a:buFont typeface="Wingdings" pitchFamily="2" charset="2"/>
              <a:buNone/>
            </a:pPr>
            <a:r>
              <a:rPr lang="zh-CN" altLang="en-US" sz="2600" dirty="0" smtClean="0"/>
              <a:t>加锁协议</a:t>
            </a:r>
            <a:endParaRPr lang="zh-CN" altLang="en-US" sz="2600" dirty="0" smtClean="0"/>
          </a:p>
          <a:p>
            <a:pPr algn="just" eaLnBrk="1" hangingPunct="1">
              <a:lnSpc>
                <a:spcPct val="90000"/>
              </a:lnSpc>
              <a:buFont typeface="Wingdings" pitchFamily="2" charset="2"/>
              <a:buNone/>
            </a:pPr>
            <a:r>
              <a:rPr lang="zh-CN" altLang="en-US" sz="2600" dirty="0" smtClean="0"/>
              <a:t>活锁和死锁</a:t>
            </a:r>
          </a:p>
          <a:p>
            <a:pPr algn="just" eaLnBrk="1" hangingPunct="1">
              <a:lnSpc>
                <a:spcPct val="90000"/>
              </a:lnSpc>
              <a:buFont typeface="Wingdings" pitchFamily="2" charset="2"/>
              <a:buNone/>
            </a:pPr>
            <a:r>
              <a:rPr lang="zh-CN" altLang="en-US" sz="2600" dirty="0" smtClean="0"/>
              <a:t>并发调度的可串行性</a:t>
            </a:r>
          </a:p>
          <a:p>
            <a:pPr algn="just" eaLnBrk="1" hangingPunct="1">
              <a:lnSpc>
                <a:spcPct val="90000"/>
              </a:lnSpc>
              <a:buFont typeface="Wingdings" pitchFamily="2" charset="2"/>
              <a:buNone/>
            </a:pPr>
            <a:r>
              <a:rPr lang="zh-CN" altLang="en-US" sz="2600" dirty="0" smtClean="0"/>
              <a:t>两段锁协议</a:t>
            </a:r>
          </a:p>
          <a:p>
            <a:pPr algn="just" eaLnBrk="1" hangingPunct="1">
              <a:lnSpc>
                <a:spcPct val="90000"/>
              </a:lnSpc>
              <a:buFont typeface="Wingdings" pitchFamily="2" charset="2"/>
              <a:buNone/>
            </a:pPr>
            <a:r>
              <a:rPr lang="zh-CN" altLang="en-US" sz="2600" dirty="0" smtClean="0">
                <a:solidFill>
                  <a:schemeClr val="tx2"/>
                </a:solidFill>
              </a:rPr>
              <a:t>加锁的</a:t>
            </a:r>
            <a:r>
              <a:rPr lang="zh-CN" altLang="en-US" sz="2600" dirty="0" smtClean="0">
                <a:solidFill>
                  <a:schemeClr val="tx2"/>
                </a:solidFill>
              </a:rPr>
              <a:t>粒度</a:t>
            </a:r>
          </a:p>
          <a:p>
            <a:pPr algn="just" eaLnBrk="1" hangingPunct="1">
              <a:lnSpc>
                <a:spcPct val="90000"/>
              </a:lnSpc>
              <a:buFont typeface="Wingdings" pitchFamily="2" charset="2"/>
              <a:buNone/>
            </a:pPr>
            <a:r>
              <a:rPr lang="zh-CN" altLang="en-US" sz="2600" dirty="0" smtClean="0"/>
              <a:t>小结</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dirty="0" smtClean="0"/>
              <a:t>加锁的</a:t>
            </a:r>
            <a:r>
              <a:rPr lang="zh-CN" altLang="en-US" dirty="0" smtClean="0"/>
              <a:t>粒度</a:t>
            </a:r>
          </a:p>
        </p:txBody>
      </p:sp>
      <p:sp>
        <p:nvSpPr>
          <p:cNvPr id="86019" name="Rectangle 3"/>
          <p:cNvSpPr>
            <a:spLocks noGrp="1" noChangeArrowheads="1"/>
          </p:cNvSpPr>
          <p:nvPr>
            <p:ph type="body" idx="1"/>
          </p:nvPr>
        </p:nvSpPr>
        <p:spPr/>
        <p:txBody>
          <a:bodyPr/>
          <a:lstStyle/>
          <a:p>
            <a:pPr eaLnBrk="1" hangingPunct="1">
              <a:lnSpc>
                <a:spcPct val="160000"/>
              </a:lnSpc>
              <a:buFont typeface="Wingdings" pitchFamily="2" charset="2"/>
              <a:buNone/>
            </a:pPr>
            <a:r>
              <a:rPr lang="zh-CN" altLang="en-US" dirty="0" smtClean="0">
                <a:solidFill>
                  <a:schemeClr val="accent2"/>
                </a:solidFill>
              </a:rPr>
              <a:t>加锁粒度</a:t>
            </a:r>
            <a:endParaRPr lang="zh-CN" altLang="en-US" dirty="0" smtClean="0">
              <a:solidFill>
                <a:schemeClr val="accent2"/>
              </a:solidFill>
            </a:endParaRPr>
          </a:p>
          <a:p>
            <a:pPr eaLnBrk="1" hangingPunct="1">
              <a:lnSpc>
                <a:spcPct val="160000"/>
              </a:lnSpc>
              <a:buFont typeface="Wingdings" pitchFamily="2" charset="2"/>
              <a:buNone/>
            </a:pPr>
            <a:r>
              <a:rPr lang="zh-CN" altLang="en-US" dirty="0" smtClean="0"/>
              <a:t>多</a:t>
            </a:r>
            <a:r>
              <a:rPr lang="zh-CN" altLang="en-US" dirty="0" smtClean="0"/>
              <a:t>粒度加锁</a:t>
            </a:r>
            <a:endParaRPr lang="zh-CN" altLang="en-US" dirty="0" smtClean="0"/>
          </a:p>
          <a:p>
            <a:pPr eaLnBrk="1" hangingPunct="1">
              <a:lnSpc>
                <a:spcPct val="160000"/>
              </a:lnSpc>
              <a:buFont typeface="Wingdings" pitchFamily="2" charset="2"/>
              <a:buNone/>
            </a:pPr>
            <a:r>
              <a:rPr lang="zh-CN" altLang="en-US" dirty="0" smtClean="0"/>
              <a:t>意向锁</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dirty="0" smtClean="0"/>
              <a:t>加锁粒度</a:t>
            </a:r>
            <a:endParaRPr lang="zh-CN" altLang="en-US" dirty="0" smtClean="0"/>
          </a:p>
        </p:txBody>
      </p:sp>
      <p:sp>
        <p:nvSpPr>
          <p:cNvPr id="87043" name="Rectangle 3"/>
          <p:cNvSpPr>
            <a:spLocks noGrp="1" noChangeArrowheads="1"/>
          </p:cNvSpPr>
          <p:nvPr>
            <p:ph type="body" idx="1"/>
          </p:nvPr>
        </p:nvSpPr>
        <p:spPr/>
        <p:txBody>
          <a:bodyPr/>
          <a:lstStyle/>
          <a:p>
            <a:pPr eaLnBrk="1" hangingPunct="1">
              <a:lnSpc>
                <a:spcPct val="200000"/>
              </a:lnSpc>
              <a:buFont typeface="Wingdings" pitchFamily="2" charset="2"/>
              <a:buNone/>
            </a:pPr>
            <a:r>
              <a:rPr lang="zh-CN" altLang="en-US" dirty="0" smtClean="0">
                <a:solidFill>
                  <a:schemeClr val="accent2"/>
                </a:solidFill>
              </a:rPr>
              <a:t>一、什么</a:t>
            </a:r>
            <a:r>
              <a:rPr lang="zh-CN" altLang="en-US" dirty="0" smtClean="0">
                <a:solidFill>
                  <a:schemeClr val="accent2"/>
                </a:solidFill>
              </a:rPr>
              <a:t>是加锁粒度</a:t>
            </a:r>
            <a:endParaRPr lang="zh-CN" altLang="en-US" dirty="0" smtClean="0">
              <a:solidFill>
                <a:schemeClr val="accent2"/>
              </a:solidFill>
            </a:endParaRPr>
          </a:p>
          <a:p>
            <a:pPr eaLnBrk="1" hangingPunct="1">
              <a:lnSpc>
                <a:spcPct val="200000"/>
              </a:lnSpc>
              <a:buFont typeface="Wingdings" pitchFamily="2" charset="2"/>
              <a:buNone/>
            </a:pPr>
            <a:r>
              <a:rPr lang="zh-CN" altLang="en-US" dirty="0" smtClean="0"/>
              <a:t>二、</a:t>
            </a:r>
            <a:r>
              <a:rPr lang="zh-CN" altLang="en-US" dirty="0" smtClean="0"/>
              <a:t>选择加锁粒度</a:t>
            </a:r>
            <a:r>
              <a:rPr lang="zh-CN" altLang="en-US" dirty="0" smtClean="0"/>
              <a:t>的原则</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zh-CN" altLang="en-US" dirty="0" smtClean="0"/>
              <a:t>一、什么</a:t>
            </a:r>
            <a:r>
              <a:rPr lang="zh-CN" altLang="en-US" dirty="0" smtClean="0"/>
              <a:t>是加锁粒度</a:t>
            </a:r>
            <a:endParaRPr lang="zh-CN" altLang="en-US" dirty="0" smtClean="0"/>
          </a:p>
        </p:txBody>
      </p:sp>
      <p:sp>
        <p:nvSpPr>
          <p:cNvPr id="88067" name="Rectangle 3"/>
          <p:cNvSpPr>
            <a:spLocks noGrp="1" noChangeArrowheads="1"/>
          </p:cNvSpPr>
          <p:nvPr>
            <p:ph type="body" idx="1"/>
          </p:nvPr>
        </p:nvSpPr>
        <p:spPr/>
        <p:txBody>
          <a:bodyPr/>
          <a:lstStyle/>
          <a:p>
            <a:pPr eaLnBrk="1" hangingPunct="1">
              <a:lnSpc>
                <a:spcPct val="110000"/>
              </a:lnSpc>
            </a:pPr>
            <a:r>
              <a:rPr lang="en-US" altLang="zh-CN" sz="2600" dirty="0" smtClean="0"/>
              <a:t>X</a:t>
            </a:r>
            <a:r>
              <a:rPr lang="zh-CN" altLang="en-US" sz="2600" dirty="0" smtClean="0"/>
              <a:t>锁和</a:t>
            </a:r>
            <a:r>
              <a:rPr lang="en-US" altLang="zh-CN" sz="2600" dirty="0" smtClean="0"/>
              <a:t>S</a:t>
            </a:r>
            <a:r>
              <a:rPr lang="zh-CN" altLang="en-US" sz="2600" dirty="0" smtClean="0"/>
              <a:t>锁都是加在某一个数据对象上的</a:t>
            </a:r>
          </a:p>
          <a:p>
            <a:pPr eaLnBrk="1" hangingPunct="1">
              <a:lnSpc>
                <a:spcPct val="110000"/>
              </a:lnSpc>
            </a:pPr>
            <a:r>
              <a:rPr lang="zh-CN" altLang="en-US" sz="2600" dirty="0" smtClean="0"/>
              <a:t>加锁的</a:t>
            </a:r>
            <a:r>
              <a:rPr lang="zh-CN" altLang="en-US" sz="2600" dirty="0" smtClean="0"/>
              <a:t>对象</a:t>
            </a:r>
            <a:r>
              <a:rPr lang="en-US" altLang="zh-CN" sz="2600" dirty="0" smtClean="0"/>
              <a:t>:</a:t>
            </a:r>
            <a:r>
              <a:rPr lang="zh-CN" altLang="en-US" sz="2600" dirty="0" smtClean="0"/>
              <a:t>逻辑单元，物理单元 </a:t>
            </a:r>
          </a:p>
          <a:p>
            <a:pPr eaLnBrk="1" hangingPunct="1">
              <a:lnSpc>
                <a:spcPct val="110000"/>
              </a:lnSpc>
              <a:buFont typeface="Wingdings" pitchFamily="2" charset="2"/>
              <a:buNone/>
            </a:pPr>
            <a:r>
              <a:rPr lang="zh-CN" altLang="en-US" sz="2600" dirty="0" smtClean="0"/>
              <a:t>     例：在关系数据库中</a:t>
            </a:r>
            <a:r>
              <a:rPr lang="zh-CN" altLang="en-US" sz="2600" dirty="0" smtClean="0"/>
              <a:t>，加锁对象</a:t>
            </a:r>
            <a:r>
              <a:rPr lang="zh-CN" altLang="en-US" sz="2600" dirty="0" smtClean="0"/>
              <a:t>：</a:t>
            </a:r>
            <a:endParaRPr lang="zh-CN" altLang="en-US" dirty="0" smtClean="0"/>
          </a:p>
          <a:p>
            <a:pPr lvl="1" eaLnBrk="1" hangingPunct="1">
              <a:lnSpc>
                <a:spcPct val="140000"/>
              </a:lnSpc>
            </a:pPr>
            <a:r>
              <a:rPr lang="zh-CN" altLang="en-US" sz="2200" dirty="0" smtClean="0"/>
              <a:t>逻辑单元</a:t>
            </a:r>
            <a:r>
              <a:rPr lang="en-US" altLang="zh-CN" sz="2200" dirty="0" smtClean="0"/>
              <a:t>: </a:t>
            </a:r>
            <a:r>
              <a:rPr lang="zh-CN" altLang="en-US" sz="2200" dirty="0" smtClean="0"/>
              <a:t>属性值、属性值集合、元组、关系、索引项、整个索引、整个数据库等</a:t>
            </a:r>
          </a:p>
          <a:p>
            <a:pPr lvl="1" eaLnBrk="1" hangingPunct="1">
              <a:lnSpc>
                <a:spcPct val="140000"/>
              </a:lnSpc>
            </a:pPr>
            <a:r>
              <a:rPr lang="zh-CN" altLang="en-US" sz="2200" dirty="0" smtClean="0"/>
              <a:t>物理单元：页（数据页或索引页）、物理记录等</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dirty="0" smtClean="0"/>
              <a:t>什么</a:t>
            </a:r>
            <a:r>
              <a:rPr lang="zh-CN" altLang="en-US" dirty="0" smtClean="0"/>
              <a:t>是加锁粒度</a:t>
            </a:r>
            <a:r>
              <a:rPr lang="zh-CN" altLang="en-US" dirty="0" smtClean="0"/>
              <a:t>（续）</a:t>
            </a:r>
          </a:p>
        </p:txBody>
      </p:sp>
      <p:sp>
        <p:nvSpPr>
          <p:cNvPr id="89091" name="Rectangle 3"/>
          <p:cNvSpPr>
            <a:spLocks noGrp="1" noChangeArrowheads="1"/>
          </p:cNvSpPr>
          <p:nvPr>
            <p:ph type="body" idx="1"/>
          </p:nvPr>
        </p:nvSpPr>
        <p:spPr/>
        <p:txBody>
          <a:bodyPr/>
          <a:lstStyle/>
          <a:p>
            <a:pPr eaLnBrk="1" hangingPunct="1">
              <a:lnSpc>
                <a:spcPct val="90000"/>
              </a:lnSpc>
            </a:pPr>
            <a:r>
              <a:rPr lang="zh-CN" altLang="en-US" sz="2600" dirty="0" smtClean="0"/>
              <a:t>加锁对象</a:t>
            </a:r>
            <a:r>
              <a:rPr lang="zh-CN" altLang="en-US" sz="2600" dirty="0" smtClean="0"/>
              <a:t>可以很大也可以很小</a:t>
            </a:r>
          </a:p>
          <a:p>
            <a:pPr eaLnBrk="1" hangingPunct="1">
              <a:lnSpc>
                <a:spcPct val="90000"/>
              </a:lnSpc>
              <a:buFont typeface="Wingdings" pitchFamily="2" charset="2"/>
              <a:buNone/>
            </a:pPr>
            <a:r>
              <a:rPr lang="zh-CN" altLang="en-US" sz="2600" dirty="0" smtClean="0"/>
              <a:t>    例： 对整个数据库加锁</a:t>
            </a:r>
          </a:p>
          <a:p>
            <a:pPr eaLnBrk="1" hangingPunct="1">
              <a:lnSpc>
                <a:spcPct val="90000"/>
              </a:lnSpc>
              <a:buFont typeface="Wingdings" pitchFamily="2" charset="2"/>
              <a:buNone/>
            </a:pPr>
            <a:r>
              <a:rPr lang="zh-CN" altLang="en-US" sz="2600" dirty="0" smtClean="0"/>
              <a:t>             对某个属性值加锁</a:t>
            </a:r>
          </a:p>
          <a:p>
            <a:pPr eaLnBrk="1" hangingPunct="1">
              <a:lnSpc>
                <a:spcPct val="90000"/>
              </a:lnSpc>
              <a:buFont typeface="Wingdings" pitchFamily="2" charset="2"/>
              <a:buNone/>
            </a:pPr>
            <a:endParaRPr lang="zh-CN" altLang="en-US" sz="2600" dirty="0" smtClean="0"/>
          </a:p>
          <a:p>
            <a:pPr eaLnBrk="1" hangingPunct="1">
              <a:lnSpc>
                <a:spcPct val="90000"/>
              </a:lnSpc>
            </a:pPr>
            <a:r>
              <a:rPr lang="zh-CN" altLang="en-US" sz="2600" dirty="0" smtClean="0"/>
              <a:t>加锁对象</a:t>
            </a:r>
            <a:r>
              <a:rPr lang="zh-CN" altLang="en-US" sz="2600" dirty="0" smtClean="0"/>
              <a:t>的大小</a:t>
            </a:r>
            <a:r>
              <a:rPr lang="zh-CN" altLang="en-US" sz="2600" dirty="0" smtClean="0"/>
              <a:t>称为加锁的</a:t>
            </a:r>
            <a:r>
              <a:rPr lang="zh-CN" altLang="en-US" sz="2600" dirty="0" smtClean="0"/>
              <a:t>粒度</a:t>
            </a:r>
            <a:r>
              <a:rPr lang="en-US" altLang="zh-CN" sz="2600" dirty="0" smtClean="0"/>
              <a:t>(Granularity)</a:t>
            </a:r>
          </a:p>
          <a:p>
            <a:pPr eaLnBrk="1" hangingPunct="1">
              <a:lnSpc>
                <a:spcPct val="90000"/>
              </a:lnSpc>
            </a:pPr>
            <a:endParaRPr lang="en-US" altLang="zh-CN" sz="2600" dirty="0" smtClean="0"/>
          </a:p>
          <a:p>
            <a:pPr eaLnBrk="1" hangingPunct="1">
              <a:lnSpc>
                <a:spcPct val="90000"/>
              </a:lnSpc>
            </a:pPr>
            <a:r>
              <a:rPr lang="zh-CN" altLang="en-US" sz="2600" dirty="0" smtClean="0"/>
              <a:t>多</a:t>
            </a:r>
            <a:r>
              <a:rPr lang="zh-CN" altLang="en-US" sz="2600" dirty="0" smtClean="0"/>
              <a:t>粒度加锁</a:t>
            </a:r>
            <a:r>
              <a:rPr lang="en-US" altLang="zh-CN" sz="2600" dirty="0" smtClean="0"/>
              <a:t>(</a:t>
            </a:r>
            <a:r>
              <a:rPr lang="en-US" altLang="zh-CN" sz="2600" dirty="0" smtClean="0"/>
              <a:t>multiple granularity locking)</a:t>
            </a:r>
          </a:p>
          <a:p>
            <a:pPr lvl="1" eaLnBrk="1" hangingPunct="1">
              <a:lnSpc>
                <a:spcPct val="90000"/>
              </a:lnSpc>
            </a:pPr>
            <a:r>
              <a:rPr lang="zh-CN" altLang="en-US" dirty="0" smtClean="0"/>
              <a:t>在一个系统中同时支持</a:t>
            </a:r>
            <a:r>
              <a:rPr lang="zh-CN" altLang="en-US" dirty="0" smtClean="0"/>
              <a:t>多种加锁粒度</a:t>
            </a:r>
            <a:r>
              <a:rPr lang="zh-CN" altLang="en-US" dirty="0" smtClean="0"/>
              <a:t>供不同的事务选择</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dirty="0" smtClean="0"/>
              <a:t>加锁粒度</a:t>
            </a:r>
            <a:endParaRPr lang="zh-CN" altLang="en-US" dirty="0" smtClean="0"/>
          </a:p>
        </p:txBody>
      </p:sp>
      <p:sp>
        <p:nvSpPr>
          <p:cNvPr id="90115" name="Rectangle 3"/>
          <p:cNvSpPr>
            <a:spLocks noGrp="1" noChangeArrowheads="1"/>
          </p:cNvSpPr>
          <p:nvPr>
            <p:ph type="body" idx="1"/>
          </p:nvPr>
        </p:nvSpPr>
        <p:spPr/>
        <p:txBody>
          <a:bodyPr/>
          <a:lstStyle/>
          <a:p>
            <a:pPr eaLnBrk="1" hangingPunct="1">
              <a:lnSpc>
                <a:spcPct val="200000"/>
              </a:lnSpc>
              <a:buFont typeface="Wingdings" pitchFamily="2" charset="2"/>
              <a:buNone/>
            </a:pPr>
            <a:r>
              <a:rPr lang="zh-CN" altLang="en-US" dirty="0" smtClean="0"/>
              <a:t>一、什么</a:t>
            </a:r>
            <a:r>
              <a:rPr lang="zh-CN" altLang="en-US" dirty="0" smtClean="0"/>
              <a:t>是加锁粒度</a:t>
            </a:r>
            <a:endParaRPr lang="zh-CN" altLang="en-US" dirty="0" smtClean="0"/>
          </a:p>
          <a:p>
            <a:pPr eaLnBrk="1" hangingPunct="1">
              <a:lnSpc>
                <a:spcPct val="200000"/>
              </a:lnSpc>
              <a:buFont typeface="Wingdings" pitchFamily="2" charset="2"/>
              <a:buNone/>
            </a:pPr>
            <a:r>
              <a:rPr lang="zh-CN" altLang="en-US" dirty="0" smtClean="0">
                <a:solidFill>
                  <a:schemeClr val="accent2"/>
                </a:solidFill>
              </a:rPr>
              <a:t>二、</a:t>
            </a:r>
            <a:r>
              <a:rPr lang="zh-CN" altLang="en-US" dirty="0" smtClean="0">
                <a:solidFill>
                  <a:schemeClr val="accent2"/>
                </a:solidFill>
              </a:rPr>
              <a:t>选择加锁粒度</a:t>
            </a:r>
            <a:r>
              <a:rPr lang="zh-CN" altLang="en-US" dirty="0" smtClean="0">
                <a:solidFill>
                  <a:schemeClr val="accent2"/>
                </a:solidFill>
              </a:rPr>
              <a:t>的原则</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dirty="0" smtClean="0"/>
              <a:t>二、</a:t>
            </a:r>
            <a:r>
              <a:rPr lang="zh-CN" altLang="en-US" dirty="0" smtClean="0"/>
              <a:t>选择加锁粒度</a:t>
            </a:r>
            <a:r>
              <a:rPr lang="zh-CN" altLang="en-US" dirty="0" smtClean="0"/>
              <a:t>的原则</a:t>
            </a:r>
          </a:p>
        </p:txBody>
      </p:sp>
      <p:sp>
        <p:nvSpPr>
          <p:cNvPr id="91139" name="Rectangle 3"/>
          <p:cNvSpPr>
            <a:spLocks noGrp="1" noChangeArrowheads="1"/>
          </p:cNvSpPr>
          <p:nvPr>
            <p:ph type="body" idx="1"/>
          </p:nvPr>
        </p:nvSpPr>
        <p:spPr/>
        <p:txBody>
          <a:bodyPr/>
          <a:lstStyle/>
          <a:p>
            <a:pPr eaLnBrk="1" hangingPunct="1">
              <a:lnSpc>
                <a:spcPct val="90000"/>
              </a:lnSpc>
            </a:pPr>
            <a:r>
              <a:rPr lang="zh-CN" altLang="en-US" sz="3400" dirty="0" smtClean="0"/>
              <a:t>加锁的</a:t>
            </a:r>
            <a:r>
              <a:rPr lang="zh-CN" altLang="en-US" sz="3400" dirty="0" smtClean="0"/>
              <a:t>粒度越                  大，小，</a:t>
            </a:r>
          </a:p>
          <a:p>
            <a:pPr eaLnBrk="1" hangingPunct="1">
              <a:lnSpc>
                <a:spcPct val="90000"/>
              </a:lnSpc>
            </a:pPr>
            <a:r>
              <a:rPr lang="zh-CN" altLang="en-US" sz="3400" dirty="0" smtClean="0"/>
              <a:t>系统</a:t>
            </a:r>
            <a:r>
              <a:rPr lang="zh-CN" altLang="en-US" sz="3400" dirty="0" smtClean="0"/>
              <a:t>被加锁的</a:t>
            </a:r>
            <a:r>
              <a:rPr lang="zh-CN" altLang="en-US" sz="3400" dirty="0" smtClean="0"/>
              <a:t>对象            少，多，</a:t>
            </a:r>
          </a:p>
          <a:p>
            <a:pPr eaLnBrk="1" hangingPunct="1">
              <a:lnSpc>
                <a:spcPct val="90000"/>
              </a:lnSpc>
            </a:pPr>
            <a:r>
              <a:rPr lang="zh-CN" altLang="en-US" sz="3400" dirty="0" smtClean="0"/>
              <a:t>并发度                            小，高，</a:t>
            </a:r>
          </a:p>
          <a:p>
            <a:pPr eaLnBrk="1" hangingPunct="1">
              <a:lnSpc>
                <a:spcPct val="90000"/>
              </a:lnSpc>
            </a:pPr>
            <a:r>
              <a:rPr lang="zh-CN" altLang="en-US" sz="3400" dirty="0" smtClean="0"/>
              <a:t>系统开销                         小，大，</a:t>
            </a:r>
          </a:p>
          <a:p>
            <a:pPr eaLnBrk="1" hangingPunct="1">
              <a:lnSpc>
                <a:spcPct val="90000"/>
              </a:lnSpc>
            </a:pPr>
            <a:r>
              <a:rPr lang="zh-CN" altLang="en-US" dirty="0" smtClean="0"/>
              <a:t>选择加锁粒度</a:t>
            </a:r>
            <a:r>
              <a:rPr lang="zh-CN" altLang="en-US" dirty="0" smtClean="0"/>
              <a:t>：</a:t>
            </a:r>
          </a:p>
          <a:p>
            <a:pPr lvl="1" eaLnBrk="1" hangingPunct="1">
              <a:lnSpc>
                <a:spcPct val="90000"/>
              </a:lnSpc>
              <a:buFont typeface="Wingdings" pitchFamily="2" charset="2"/>
              <a:buNone/>
            </a:pPr>
            <a:r>
              <a:rPr lang="zh-CN" altLang="en-US" dirty="0" smtClean="0"/>
              <a:t>考虑加锁机构</a:t>
            </a:r>
            <a:r>
              <a:rPr lang="zh-CN" altLang="en-US" dirty="0" smtClean="0"/>
              <a:t>和并发度两个因素</a:t>
            </a:r>
          </a:p>
          <a:p>
            <a:pPr lvl="1" eaLnBrk="1" hangingPunct="1">
              <a:lnSpc>
                <a:spcPct val="90000"/>
              </a:lnSpc>
              <a:buFont typeface="Wingdings" pitchFamily="2" charset="2"/>
              <a:buNone/>
            </a:pPr>
            <a:r>
              <a:rPr lang="zh-CN" altLang="en-US" dirty="0" smtClean="0"/>
              <a:t>对系统开销与并发度进行权衡</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zh-CN" altLang="en-US" dirty="0" smtClean="0"/>
              <a:t>选择加锁粒度</a:t>
            </a:r>
            <a:r>
              <a:rPr lang="zh-CN" altLang="en-US" dirty="0" smtClean="0"/>
              <a:t>的原则（续）</a:t>
            </a:r>
          </a:p>
        </p:txBody>
      </p:sp>
      <p:sp>
        <p:nvSpPr>
          <p:cNvPr id="92163" name="Rectangle 3"/>
          <p:cNvSpPr>
            <a:spLocks noGrp="1" noChangeArrowheads="1"/>
          </p:cNvSpPr>
          <p:nvPr>
            <p:ph type="body" idx="1"/>
          </p:nvPr>
        </p:nvSpPr>
        <p:spPr>
          <a:xfrm>
            <a:off x="684213" y="1916113"/>
            <a:ext cx="7772400" cy="4114800"/>
          </a:xfrm>
        </p:spPr>
        <p:txBody>
          <a:bodyPr/>
          <a:lstStyle/>
          <a:p>
            <a:pPr eaLnBrk="1" hangingPunct="1">
              <a:lnSpc>
                <a:spcPct val="110000"/>
              </a:lnSpc>
            </a:pPr>
            <a:endParaRPr lang="en-US" altLang="zh-CN" sz="2600" dirty="0" smtClean="0"/>
          </a:p>
          <a:p>
            <a:pPr eaLnBrk="1" hangingPunct="1">
              <a:lnSpc>
                <a:spcPct val="110000"/>
              </a:lnSpc>
            </a:pPr>
            <a:r>
              <a:rPr lang="zh-CN" altLang="en-US" sz="2600" dirty="0" smtClean="0"/>
              <a:t>需要处理多个关系的大量元组的用户事务：以数据库</a:t>
            </a:r>
            <a:r>
              <a:rPr lang="zh-CN" altLang="en-US" sz="2600" dirty="0" smtClean="0"/>
              <a:t>为加锁单位</a:t>
            </a:r>
            <a:r>
              <a:rPr lang="zh-CN" altLang="en-US" sz="2600" dirty="0" smtClean="0"/>
              <a:t>；</a:t>
            </a:r>
          </a:p>
          <a:p>
            <a:pPr eaLnBrk="1" hangingPunct="1">
              <a:lnSpc>
                <a:spcPct val="110000"/>
              </a:lnSpc>
            </a:pPr>
            <a:r>
              <a:rPr lang="zh-CN" altLang="en-US" sz="2600" dirty="0" smtClean="0"/>
              <a:t>需要处理大量元组的用户事务：以关系</a:t>
            </a:r>
            <a:r>
              <a:rPr lang="zh-CN" altLang="en-US" sz="2600" dirty="0" smtClean="0"/>
              <a:t>为加锁单元</a:t>
            </a:r>
            <a:r>
              <a:rPr lang="zh-CN" altLang="en-US" sz="2600" dirty="0" smtClean="0"/>
              <a:t>；</a:t>
            </a:r>
          </a:p>
          <a:p>
            <a:pPr eaLnBrk="1" hangingPunct="1">
              <a:lnSpc>
                <a:spcPct val="110000"/>
              </a:lnSpc>
            </a:pPr>
            <a:r>
              <a:rPr lang="zh-CN" altLang="en-US" sz="2600" dirty="0" smtClean="0"/>
              <a:t>只处理少量元组的用户事务：以元组</a:t>
            </a:r>
            <a:r>
              <a:rPr lang="zh-CN" altLang="en-US" sz="2600" dirty="0" smtClean="0"/>
              <a:t>为加锁单位</a:t>
            </a:r>
            <a:endParaRPr lang="zh-CN" altLang="en-US" sz="2600"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zh-CN" altLang="en-US" dirty="0" smtClean="0"/>
              <a:t>加锁的</a:t>
            </a:r>
            <a:r>
              <a:rPr lang="zh-CN" altLang="en-US" dirty="0" smtClean="0"/>
              <a:t>粒度</a:t>
            </a:r>
          </a:p>
        </p:txBody>
      </p:sp>
      <p:sp>
        <p:nvSpPr>
          <p:cNvPr id="93187" name="Rectangle 3"/>
          <p:cNvSpPr>
            <a:spLocks noGrp="1" noChangeArrowheads="1"/>
          </p:cNvSpPr>
          <p:nvPr>
            <p:ph type="body" idx="1"/>
          </p:nvPr>
        </p:nvSpPr>
        <p:spPr/>
        <p:txBody>
          <a:bodyPr/>
          <a:lstStyle/>
          <a:p>
            <a:pPr eaLnBrk="1" hangingPunct="1">
              <a:lnSpc>
                <a:spcPct val="160000"/>
              </a:lnSpc>
              <a:buFont typeface="Wingdings" pitchFamily="2" charset="2"/>
              <a:buNone/>
            </a:pPr>
            <a:r>
              <a:rPr lang="zh-CN" altLang="en-US" dirty="0" smtClean="0"/>
              <a:t>加锁粒度</a:t>
            </a:r>
            <a:endParaRPr lang="zh-CN" altLang="en-US" dirty="0" smtClean="0"/>
          </a:p>
          <a:p>
            <a:pPr eaLnBrk="1" hangingPunct="1">
              <a:lnSpc>
                <a:spcPct val="160000"/>
              </a:lnSpc>
              <a:buFont typeface="Wingdings" pitchFamily="2" charset="2"/>
              <a:buNone/>
            </a:pPr>
            <a:r>
              <a:rPr lang="zh-CN" altLang="en-US" dirty="0" smtClean="0">
                <a:solidFill>
                  <a:schemeClr val="accent2"/>
                </a:solidFill>
              </a:rPr>
              <a:t>多</a:t>
            </a:r>
            <a:r>
              <a:rPr lang="zh-CN" altLang="en-US" dirty="0" smtClean="0">
                <a:solidFill>
                  <a:schemeClr val="accent2"/>
                </a:solidFill>
              </a:rPr>
              <a:t>粒度加锁</a:t>
            </a:r>
            <a:endParaRPr lang="zh-CN" altLang="en-US" dirty="0" smtClean="0">
              <a:solidFill>
                <a:schemeClr val="accent2"/>
              </a:solidFill>
            </a:endParaRPr>
          </a:p>
          <a:p>
            <a:pPr eaLnBrk="1" hangingPunct="1">
              <a:lnSpc>
                <a:spcPct val="160000"/>
              </a:lnSpc>
              <a:buFont typeface="Wingdings" pitchFamily="2" charset="2"/>
              <a:buNone/>
            </a:pPr>
            <a:r>
              <a:rPr lang="zh-CN" altLang="en-US" dirty="0" smtClean="0"/>
              <a:t>意向锁</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并发操作带来的数据不一致性</a:t>
            </a:r>
          </a:p>
        </p:txBody>
      </p:sp>
      <p:sp>
        <p:nvSpPr>
          <p:cNvPr id="11267" name="Rectangle 3"/>
          <p:cNvSpPr>
            <a:spLocks noGrp="1" noChangeArrowheads="1"/>
          </p:cNvSpPr>
          <p:nvPr>
            <p:ph type="body" idx="1"/>
          </p:nvPr>
        </p:nvSpPr>
        <p:spPr/>
        <p:txBody>
          <a:bodyPr/>
          <a:lstStyle/>
          <a:p>
            <a:pPr algn="just" eaLnBrk="1" hangingPunct="1"/>
            <a:r>
              <a:rPr lang="zh-CN" altLang="en-US" smtClean="0"/>
              <a:t>丢失修改（</a:t>
            </a:r>
            <a:r>
              <a:rPr lang="en-US" altLang="zh-CN" smtClean="0"/>
              <a:t>lost update</a:t>
            </a:r>
            <a:r>
              <a:rPr lang="zh-CN" altLang="en-US" smtClean="0"/>
              <a:t>）</a:t>
            </a:r>
          </a:p>
          <a:p>
            <a:pPr algn="just" eaLnBrk="1" hangingPunct="1">
              <a:lnSpc>
                <a:spcPct val="210000"/>
              </a:lnSpc>
            </a:pPr>
            <a:r>
              <a:rPr lang="zh-CN" altLang="en-US" smtClean="0"/>
              <a:t>不可重复读（</a:t>
            </a:r>
            <a:r>
              <a:rPr lang="en-US" altLang="zh-CN" smtClean="0"/>
              <a:t>non-repeatable read</a:t>
            </a:r>
            <a:r>
              <a:rPr lang="zh-CN" altLang="en-US" smtClean="0"/>
              <a:t>）</a:t>
            </a:r>
          </a:p>
          <a:p>
            <a:pPr algn="just" eaLnBrk="1" hangingPunct="1">
              <a:lnSpc>
                <a:spcPct val="210000"/>
              </a:lnSpc>
            </a:pPr>
            <a:r>
              <a:rPr lang="zh-CN" altLang="en-US" smtClean="0"/>
              <a:t>读“脏”数据（</a:t>
            </a:r>
            <a:r>
              <a:rPr lang="en-US" altLang="zh-CN" smtClean="0"/>
              <a:t>dirty read</a:t>
            </a:r>
            <a:r>
              <a:rPr lang="zh-CN" altLang="en-US" smtClean="0"/>
              <a:t>）</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dirty="0" smtClean="0"/>
              <a:t>多</a:t>
            </a:r>
            <a:r>
              <a:rPr lang="zh-CN" altLang="en-US" dirty="0" smtClean="0"/>
              <a:t>粒度加锁</a:t>
            </a:r>
            <a:endParaRPr lang="zh-CN" altLang="en-US" dirty="0" smtClean="0"/>
          </a:p>
        </p:txBody>
      </p:sp>
      <p:sp>
        <p:nvSpPr>
          <p:cNvPr id="94211" name="Rectangle 3"/>
          <p:cNvSpPr>
            <a:spLocks noGrp="1" noChangeArrowheads="1"/>
          </p:cNvSpPr>
          <p:nvPr>
            <p:ph type="body" idx="1"/>
          </p:nvPr>
        </p:nvSpPr>
        <p:spPr/>
        <p:txBody>
          <a:bodyPr/>
          <a:lstStyle/>
          <a:p>
            <a:pPr eaLnBrk="1" hangingPunct="1">
              <a:lnSpc>
                <a:spcPct val="90000"/>
              </a:lnSpc>
            </a:pPr>
            <a:r>
              <a:rPr lang="zh-CN" altLang="en-US" dirty="0" smtClean="0"/>
              <a:t>多粒度树</a:t>
            </a:r>
          </a:p>
          <a:p>
            <a:pPr eaLnBrk="1" hangingPunct="1">
              <a:lnSpc>
                <a:spcPct val="110000"/>
              </a:lnSpc>
              <a:spcBef>
                <a:spcPct val="60000"/>
              </a:spcBef>
            </a:pPr>
            <a:r>
              <a:rPr lang="zh-CN" altLang="en-US" sz="2600" dirty="0" smtClean="0"/>
              <a:t>以树形结构来表示</a:t>
            </a:r>
            <a:r>
              <a:rPr lang="zh-CN" altLang="en-US" sz="2600" dirty="0" smtClean="0"/>
              <a:t>多级加锁粒度</a:t>
            </a:r>
            <a:endParaRPr lang="zh-CN" altLang="en-US" sz="2600" dirty="0" smtClean="0"/>
          </a:p>
          <a:p>
            <a:pPr eaLnBrk="1" hangingPunct="1">
              <a:lnSpc>
                <a:spcPct val="110000"/>
              </a:lnSpc>
              <a:spcBef>
                <a:spcPct val="60000"/>
              </a:spcBef>
            </a:pPr>
            <a:r>
              <a:rPr lang="zh-CN" altLang="en-US" dirty="0" smtClean="0"/>
              <a:t>根结点是整个数据库，表示最大的数据粒度</a:t>
            </a:r>
          </a:p>
          <a:p>
            <a:pPr eaLnBrk="1" hangingPunct="1">
              <a:lnSpc>
                <a:spcPct val="110000"/>
              </a:lnSpc>
              <a:spcBef>
                <a:spcPct val="60000"/>
              </a:spcBef>
            </a:pPr>
            <a:r>
              <a:rPr lang="zh-CN" altLang="en-US" dirty="0" smtClean="0"/>
              <a:t>叶结点表示最小的数据粒度</a:t>
            </a:r>
            <a:endParaRPr lang="zh-CN" altLang="en-US" sz="2600" dirty="0" smtClean="0"/>
          </a:p>
          <a:p>
            <a:pPr lvl="2" eaLnBrk="1" hangingPunct="1">
              <a:lnSpc>
                <a:spcPct val="90000"/>
              </a:lnSpc>
            </a:pPr>
            <a:endParaRPr lang="zh-CN" altLang="en-US" sz="2000" dirty="0" smtClean="0"/>
          </a:p>
          <a:p>
            <a:pPr eaLnBrk="1" hangingPunct="1">
              <a:lnSpc>
                <a:spcPct val="90000"/>
              </a:lnSpc>
              <a:buFont typeface="Wingdings" pitchFamily="2" charset="2"/>
              <a:buNone/>
            </a:pPr>
            <a:r>
              <a:rPr lang="zh-CN" altLang="en-US" sz="2600" dirty="0" smtClean="0"/>
              <a:t>    </a:t>
            </a:r>
            <a:endParaRPr lang="zh-CN" altLang="en-US" sz="2100" dirty="0"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zh-CN" altLang="en-US" dirty="0" smtClean="0"/>
              <a:t>多</a:t>
            </a:r>
            <a:r>
              <a:rPr lang="zh-CN" altLang="en-US" dirty="0" smtClean="0"/>
              <a:t>粒度加锁（</a:t>
            </a:r>
            <a:r>
              <a:rPr lang="zh-CN" altLang="en-US" dirty="0" smtClean="0"/>
              <a:t>续）</a:t>
            </a:r>
          </a:p>
        </p:txBody>
      </p:sp>
      <p:sp>
        <p:nvSpPr>
          <p:cNvPr id="95235" name="Rectangle 3"/>
          <p:cNvSpPr>
            <a:spLocks noGrp="1" noChangeArrowheads="1"/>
          </p:cNvSpPr>
          <p:nvPr>
            <p:ph type="body" idx="1"/>
          </p:nvPr>
        </p:nvSpPr>
        <p:spPr/>
        <p:txBody>
          <a:bodyPr/>
          <a:lstStyle/>
          <a:p>
            <a:pPr eaLnBrk="1" hangingPunct="1">
              <a:buFont typeface="Wingdings" pitchFamily="2" charset="2"/>
              <a:buNone/>
            </a:pPr>
            <a:r>
              <a:rPr lang="zh-CN" altLang="en-US" sz="2600" smtClean="0"/>
              <a:t>例：三级粒度树。根结点为数据库，数据库的子结点为关系，关系的子结点为元组。</a:t>
            </a:r>
          </a:p>
        </p:txBody>
      </p:sp>
      <p:grpSp>
        <p:nvGrpSpPr>
          <p:cNvPr id="95236" name="Group 4"/>
          <p:cNvGrpSpPr>
            <a:grpSpLocks/>
          </p:cNvGrpSpPr>
          <p:nvPr/>
        </p:nvGrpSpPr>
        <p:grpSpPr bwMode="auto">
          <a:xfrm>
            <a:off x="2286000" y="3200400"/>
            <a:ext cx="5257800" cy="2536825"/>
            <a:chOff x="3447" y="9625"/>
            <a:chExt cx="3183" cy="1829"/>
          </a:xfrm>
        </p:grpSpPr>
        <p:sp>
          <p:nvSpPr>
            <p:cNvPr id="95237" name="Line 5"/>
            <p:cNvSpPr>
              <a:spLocks noChangeShapeType="1"/>
            </p:cNvSpPr>
            <p:nvPr/>
          </p:nvSpPr>
          <p:spPr bwMode="auto">
            <a:xfrm flipH="1">
              <a:off x="4226" y="9995"/>
              <a:ext cx="510" cy="38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95238" name="Line 6"/>
            <p:cNvSpPr>
              <a:spLocks noChangeShapeType="1"/>
            </p:cNvSpPr>
            <p:nvPr/>
          </p:nvSpPr>
          <p:spPr bwMode="auto">
            <a:xfrm>
              <a:off x="4976" y="9995"/>
              <a:ext cx="645" cy="36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95239" name="Line 7"/>
            <p:cNvSpPr>
              <a:spLocks noChangeShapeType="1"/>
            </p:cNvSpPr>
            <p:nvPr/>
          </p:nvSpPr>
          <p:spPr bwMode="auto">
            <a:xfrm flipH="1">
              <a:off x="3761" y="10680"/>
              <a:ext cx="345" cy="43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95240" name="Line 8"/>
            <p:cNvSpPr>
              <a:spLocks noChangeShapeType="1"/>
            </p:cNvSpPr>
            <p:nvPr/>
          </p:nvSpPr>
          <p:spPr bwMode="auto">
            <a:xfrm>
              <a:off x="4271" y="10678"/>
              <a:ext cx="330" cy="443"/>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95241" name="Line 9"/>
            <p:cNvSpPr>
              <a:spLocks noChangeShapeType="1"/>
            </p:cNvSpPr>
            <p:nvPr/>
          </p:nvSpPr>
          <p:spPr bwMode="auto">
            <a:xfrm flipH="1">
              <a:off x="5201" y="10704"/>
              <a:ext cx="315" cy="390"/>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95242" name="Line 10"/>
            <p:cNvSpPr>
              <a:spLocks noChangeShapeType="1"/>
            </p:cNvSpPr>
            <p:nvPr/>
          </p:nvSpPr>
          <p:spPr bwMode="auto">
            <a:xfrm>
              <a:off x="5756" y="10715"/>
              <a:ext cx="375" cy="379"/>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95243" name="Text Box 11"/>
            <p:cNvSpPr txBox="1">
              <a:spLocks noChangeArrowheads="1"/>
            </p:cNvSpPr>
            <p:nvPr/>
          </p:nvSpPr>
          <p:spPr bwMode="auto">
            <a:xfrm>
              <a:off x="4515" y="9625"/>
              <a:ext cx="79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lnSpc>
                  <a:spcPct val="96000"/>
                </a:lnSpc>
              </a:pPr>
              <a:r>
                <a:rPr lang="zh-CN" altLang="en-US" sz="2400" b="1">
                  <a:latin typeface="Times New Roman" pitchFamily="18" charset="0"/>
                </a:rPr>
                <a:t>数据库</a:t>
              </a:r>
            </a:p>
          </p:txBody>
        </p:sp>
        <p:sp>
          <p:nvSpPr>
            <p:cNvPr id="95244" name="Text Box 12"/>
            <p:cNvSpPr txBox="1">
              <a:spLocks noChangeArrowheads="1"/>
            </p:cNvSpPr>
            <p:nvPr/>
          </p:nvSpPr>
          <p:spPr bwMode="auto">
            <a:xfrm>
              <a:off x="5265" y="10315"/>
              <a:ext cx="810"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lnSpc>
                  <a:spcPct val="96000"/>
                </a:lnSpc>
              </a:pPr>
              <a:r>
                <a:rPr lang="zh-CN" altLang="en-US" sz="2400" b="1">
                  <a:latin typeface="Times New Roman" pitchFamily="18" charset="0"/>
                </a:rPr>
                <a:t>关系</a:t>
              </a:r>
              <a:r>
                <a:rPr lang="en-US" altLang="zh-CN" sz="2400" b="1">
                  <a:latin typeface="Times New Roman" pitchFamily="18" charset="0"/>
                </a:rPr>
                <a:t>R</a:t>
              </a:r>
              <a:r>
                <a:rPr lang="en-US" altLang="zh-CN" sz="2400" b="1" i="1" baseline="-25000">
                  <a:latin typeface="Times New Roman" pitchFamily="18" charset="0"/>
                </a:rPr>
                <a:t>n</a:t>
              </a:r>
              <a:endParaRPr lang="en-US" altLang="zh-CN" sz="2400" b="1">
                <a:latin typeface="Times New Roman" pitchFamily="18" charset="0"/>
              </a:endParaRPr>
            </a:p>
          </p:txBody>
        </p:sp>
        <p:sp>
          <p:nvSpPr>
            <p:cNvPr id="95245" name="Text Box 13"/>
            <p:cNvSpPr txBox="1">
              <a:spLocks noChangeArrowheads="1"/>
            </p:cNvSpPr>
            <p:nvPr/>
          </p:nvSpPr>
          <p:spPr bwMode="auto">
            <a:xfrm>
              <a:off x="3810" y="10315"/>
              <a:ext cx="930" cy="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lnSpc>
                  <a:spcPct val="96000"/>
                </a:lnSpc>
              </a:pPr>
              <a:r>
                <a:rPr lang="zh-CN" altLang="en-US" sz="2000" b="1">
                  <a:latin typeface="Times New Roman" pitchFamily="18" charset="0"/>
                </a:rPr>
                <a:t>关系</a:t>
              </a:r>
              <a:r>
                <a:rPr lang="en-US" altLang="zh-CN" sz="2000" b="1">
                  <a:latin typeface="Times New Roman" pitchFamily="18" charset="0"/>
                </a:rPr>
                <a:t>R</a:t>
              </a:r>
              <a:r>
                <a:rPr lang="en-US" altLang="zh-CN" sz="2000" b="1" baseline="-25000">
                  <a:latin typeface="Times New Roman" pitchFamily="18" charset="0"/>
                </a:rPr>
                <a:t>1</a:t>
              </a:r>
              <a:endParaRPr lang="en-US" altLang="zh-CN" sz="2000" b="1">
                <a:latin typeface="Times New Roman" pitchFamily="18" charset="0"/>
              </a:endParaRPr>
            </a:p>
          </p:txBody>
        </p:sp>
        <p:sp>
          <p:nvSpPr>
            <p:cNvPr id="95246" name="Text Box 14"/>
            <p:cNvSpPr txBox="1">
              <a:spLocks noChangeArrowheads="1"/>
            </p:cNvSpPr>
            <p:nvPr/>
          </p:nvSpPr>
          <p:spPr bwMode="auto">
            <a:xfrm>
              <a:off x="3447" y="11005"/>
              <a:ext cx="630"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lnSpc>
                  <a:spcPct val="96000"/>
                </a:lnSpc>
              </a:pPr>
              <a:r>
                <a:rPr lang="zh-CN" altLang="en-US" sz="2400" b="1">
                  <a:latin typeface="Times New Roman" pitchFamily="18" charset="0"/>
                </a:rPr>
                <a:t>元组</a:t>
              </a:r>
            </a:p>
          </p:txBody>
        </p:sp>
        <p:sp>
          <p:nvSpPr>
            <p:cNvPr id="95247" name="Text Box 15"/>
            <p:cNvSpPr txBox="1">
              <a:spLocks noChangeArrowheads="1"/>
            </p:cNvSpPr>
            <p:nvPr/>
          </p:nvSpPr>
          <p:spPr bwMode="auto">
            <a:xfrm>
              <a:off x="5835" y="11005"/>
              <a:ext cx="795"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lnSpc>
                  <a:spcPct val="96000"/>
                </a:lnSpc>
              </a:pPr>
              <a:r>
                <a:rPr lang="zh-CN" altLang="en-US" sz="2400" b="1">
                  <a:latin typeface="Times New Roman" pitchFamily="18" charset="0"/>
                </a:rPr>
                <a:t>元组</a:t>
              </a:r>
            </a:p>
          </p:txBody>
        </p:sp>
        <p:sp>
          <p:nvSpPr>
            <p:cNvPr id="95248" name="Text Box 16"/>
            <p:cNvSpPr txBox="1">
              <a:spLocks noChangeArrowheads="1"/>
            </p:cNvSpPr>
            <p:nvPr/>
          </p:nvSpPr>
          <p:spPr bwMode="auto">
            <a:xfrm>
              <a:off x="4257" y="11023"/>
              <a:ext cx="630"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lnSpc>
                  <a:spcPct val="96000"/>
                </a:lnSpc>
              </a:pPr>
              <a:r>
                <a:rPr lang="zh-CN" altLang="en-US" sz="2400" b="1">
                  <a:latin typeface="Times New Roman" pitchFamily="18" charset="0"/>
                </a:rPr>
                <a:t>元组</a:t>
              </a:r>
            </a:p>
          </p:txBody>
        </p:sp>
        <p:sp>
          <p:nvSpPr>
            <p:cNvPr id="95249" name="Text Box 17"/>
            <p:cNvSpPr txBox="1">
              <a:spLocks noChangeArrowheads="1"/>
            </p:cNvSpPr>
            <p:nvPr/>
          </p:nvSpPr>
          <p:spPr bwMode="auto">
            <a:xfrm>
              <a:off x="4902" y="11023"/>
              <a:ext cx="630"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lnSpc>
                  <a:spcPct val="96000"/>
                </a:lnSpc>
              </a:pPr>
              <a:r>
                <a:rPr lang="zh-CN" altLang="en-US" sz="2400" b="1">
                  <a:latin typeface="Times New Roman" pitchFamily="18" charset="0"/>
                </a:rPr>
                <a:t>元组</a:t>
              </a:r>
            </a:p>
          </p:txBody>
        </p:sp>
        <p:sp>
          <p:nvSpPr>
            <p:cNvPr id="95250" name="Text Box 18"/>
            <p:cNvSpPr txBox="1">
              <a:spLocks noChangeArrowheads="1"/>
            </p:cNvSpPr>
            <p:nvPr/>
          </p:nvSpPr>
          <p:spPr bwMode="auto">
            <a:xfrm>
              <a:off x="4692" y="10405"/>
              <a:ext cx="1170" cy="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lnSpc>
                  <a:spcPct val="96000"/>
                </a:lnSpc>
              </a:pPr>
              <a:endParaRPr lang="zh-CN" altLang="zh-CN" sz="700">
                <a:latin typeface="Times New Roman" pitchFamily="18" charset="0"/>
              </a:endParaRPr>
            </a:p>
          </p:txBody>
        </p:sp>
        <p:sp>
          <p:nvSpPr>
            <p:cNvPr id="95251" name="Text Box 19"/>
            <p:cNvSpPr txBox="1">
              <a:spLocks noChangeArrowheads="1"/>
            </p:cNvSpPr>
            <p:nvPr/>
          </p:nvSpPr>
          <p:spPr bwMode="auto">
            <a:xfrm>
              <a:off x="4665" y="10330"/>
              <a:ext cx="810"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lnSpc>
                  <a:spcPct val="96000"/>
                </a:lnSpc>
              </a:pPr>
              <a:r>
                <a:rPr lang="en-US" altLang="zh-CN" sz="2400">
                  <a:latin typeface="Times New Roman" pitchFamily="18" charset="0"/>
                </a:rPr>
                <a:t>……</a:t>
              </a:r>
            </a:p>
          </p:txBody>
        </p:sp>
        <p:sp>
          <p:nvSpPr>
            <p:cNvPr id="95252" name="Text Box 20"/>
            <p:cNvSpPr txBox="1">
              <a:spLocks noChangeArrowheads="1"/>
            </p:cNvSpPr>
            <p:nvPr/>
          </p:nvSpPr>
          <p:spPr bwMode="auto">
            <a:xfrm>
              <a:off x="5355" y="11020"/>
              <a:ext cx="810" cy="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lnSpc>
                  <a:spcPct val="96000"/>
                </a:lnSpc>
              </a:pPr>
              <a:r>
                <a:rPr lang="en-US" altLang="zh-CN" sz="2000">
                  <a:latin typeface="Times New Roman" pitchFamily="18" charset="0"/>
                </a:rPr>
                <a:t>……</a:t>
              </a:r>
            </a:p>
          </p:txBody>
        </p:sp>
        <p:sp>
          <p:nvSpPr>
            <p:cNvPr id="95253" name="Text Box 21"/>
            <p:cNvSpPr txBox="1">
              <a:spLocks noChangeArrowheads="1"/>
            </p:cNvSpPr>
            <p:nvPr/>
          </p:nvSpPr>
          <p:spPr bwMode="auto">
            <a:xfrm>
              <a:off x="3840" y="11020"/>
              <a:ext cx="810"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lnSpc>
                  <a:spcPct val="96000"/>
                </a:lnSpc>
              </a:pPr>
              <a:r>
                <a:rPr lang="en-US" altLang="zh-CN" sz="2000">
                  <a:latin typeface="Times New Roman" pitchFamily="18" charset="0"/>
                </a:rPr>
                <a:t>……</a:t>
              </a:r>
            </a:p>
          </p:txBody>
        </p:sp>
      </p:gr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zh-CN" altLang="en-US" dirty="0" smtClean="0"/>
              <a:t>多</a:t>
            </a:r>
            <a:r>
              <a:rPr lang="zh-CN" altLang="en-US" dirty="0" smtClean="0"/>
              <a:t>粒度</a:t>
            </a:r>
            <a:r>
              <a:rPr lang="zh-CN" altLang="en-US" sz="4600" dirty="0" smtClean="0"/>
              <a:t>加锁协议</a:t>
            </a:r>
            <a:endParaRPr lang="zh-CN" altLang="en-US" sz="4600" dirty="0" smtClean="0"/>
          </a:p>
        </p:txBody>
      </p:sp>
      <p:sp>
        <p:nvSpPr>
          <p:cNvPr id="96259" name="Rectangle 3"/>
          <p:cNvSpPr>
            <a:spLocks noGrp="1" noChangeArrowheads="1"/>
          </p:cNvSpPr>
          <p:nvPr>
            <p:ph type="body" idx="1"/>
          </p:nvPr>
        </p:nvSpPr>
        <p:spPr/>
        <p:txBody>
          <a:bodyPr/>
          <a:lstStyle/>
          <a:p>
            <a:pPr eaLnBrk="1" hangingPunct="1"/>
            <a:r>
              <a:rPr lang="en-US" altLang="zh-CN" sz="3400" dirty="0" smtClean="0"/>
              <a:t> </a:t>
            </a:r>
            <a:r>
              <a:rPr lang="zh-CN" altLang="en-US" dirty="0" smtClean="0"/>
              <a:t>允许多粒度树中的每个结点被独立地加锁</a:t>
            </a:r>
          </a:p>
          <a:p>
            <a:pPr eaLnBrk="1" hangingPunct="1">
              <a:lnSpc>
                <a:spcPct val="120000"/>
              </a:lnSpc>
              <a:spcBef>
                <a:spcPct val="60000"/>
              </a:spcBef>
            </a:pPr>
            <a:r>
              <a:rPr lang="zh-CN" altLang="en-US" dirty="0" smtClean="0"/>
              <a:t>对一个结点加锁意味着这个结点的所有后裔结点也被加以同样类型的锁</a:t>
            </a:r>
          </a:p>
          <a:p>
            <a:pPr eaLnBrk="1" hangingPunct="1">
              <a:lnSpc>
                <a:spcPct val="120000"/>
              </a:lnSpc>
              <a:spcBef>
                <a:spcPct val="60000"/>
              </a:spcBef>
            </a:pPr>
            <a:r>
              <a:rPr lang="zh-CN" altLang="en-US" dirty="0" smtClean="0"/>
              <a:t>在多</a:t>
            </a:r>
            <a:r>
              <a:rPr lang="zh-CN" altLang="en-US" dirty="0" smtClean="0"/>
              <a:t>粒度加锁中</a:t>
            </a:r>
            <a:r>
              <a:rPr lang="zh-CN" altLang="en-US" dirty="0" smtClean="0"/>
              <a:t>一个数据对象可能以两种</a:t>
            </a:r>
            <a:r>
              <a:rPr lang="zh-CN" altLang="en-US" dirty="0" smtClean="0"/>
              <a:t>方式加锁：</a:t>
            </a:r>
            <a:r>
              <a:rPr lang="zh-CN" altLang="en-US" dirty="0" smtClean="0">
                <a:solidFill>
                  <a:schemeClr val="accent2"/>
                </a:solidFill>
              </a:rPr>
              <a:t>显</a:t>
            </a:r>
            <a:r>
              <a:rPr lang="zh-CN" altLang="en-US" dirty="0" smtClean="0">
                <a:solidFill>
                  <a:schemeClr val="accent2"/>
                </a:solidFill>
              </a:rPr>
              <a:t>式加锁和</a:t>
            </a:r>
            <a:r>
              <a:rPr lang="zh-CN" altLang="en-US" dirty="0" smtClean="0">
                <a:solidFill>
                  <a:schemeClr val="accent2"/>
                </a:solidFill>
              </a:rPr>
              <a:t>隐</a:t>
            </a:r>
            <a:r>
              <a:rPr lang="zh-CN" altLang="en-US" dirty="0" smtClean="0">
                <a:solidFill>
                  <a:schemeClr val="accent2"/>
                </a:solidFill>
              </a:rPr>
              <a:t>式加锁</a:t>
            </a:r>
            <a:endParaRPr lang="zh-CN" altLang="en-US" sz="3400" dirty="0" smtClean="0">
              <a:solidFill>
                <a:schemeClr val="accent2"/>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zh-CN" altLang="en-US" sz="4600" dirty="0" smtClean="0"/>
              <a:t>显</a:t>
            </a:r>
            <a:r>
              <a:rPr lang="zh-CN" altLang="en-US" sz="4600" dirty="0" smtClean="0"/>
              <a:t>式加锁和</a:t>
            </a:r>
            <a:r>
              <a:rPr lang="zh-CN" altLang="en-US" sz="4600" dirty="0" smtClean="0"/>
              <a:t>隐</a:t>
            </a:r>
            <a:r>
              <a:rPr lang="zh-CN" altLang="en-US" sz="4600" dirty="0" smtClean="0"/>
              <a:t>式加锁</a:t>
            </a:r>
            <a:endParaRPr lang="zh-CN" altLang="en-US" sz="4600" dirty="0" smtClean="0"/>
          </a:p>
        </p:txBody>
      </p:sp>
      <p:sp>
        <p:nvSpPr>
          <p:cNvPr id="97283" name="Rectangle 3"/>
          <p:cNvSpPr>
            <a:spLocks noGrp="1" noChangeArrowheads="1"/>
          </p:cNvSpPr>
          <p:nvPr>
            <p:ph type="body" idx="1"/>
          </p:nvPr>
        </p:nvSpPr>
        <p:spPr/>
        <p:txBody>
          <a:bodyPr/>
          <a:lstStyle/>
          <a:p>
            <a:pPr eaLnBrk="1" hangingPunct="1"/>
            <a:r>
              <a:rPr lang="zh-CN" altLang="en-US" dirty="0" smtClean="0"/>
              <a:t>显</a:t>
            </a:r>
            <a:r>
              <a:rPr lang="zh-CN" altLang="en-US" dirty="0" smtClean="0"/>
              <a:t>式加锁</a:t>
            </a:r>
            <a:r>
              <a:rPr lang="en-US" altLang="zh-CN" dirty="0" smtClean="0"/>
              <a:t>: </a:t>
            </a:r>
            <a:r>
              <a:rPr lang="zh-CN" altLang="en-US" dirty="0" smtClean="0"/>
              <a:t>直接加到数据对象上</a:t>
            </a:r>
            <a:r>
              <a:rPr lang="zh-CN" altLang="en-US" dirty="0" smtClean="0"/>
              <a:t>的加锁</a:t>
            </a:r>
            <a:endParaRPr lang="zh-CN" altLang="en-US" dirty="0" smtClean="0"/>
          </a:p>
          <a:p>
            <a:pPr eaLnBrk="1" hangingPunct="1">
              <a:lnSpc>
                <a:spcPct val="120000"/>
              </a:lnSpc>
              <a:spcBef>
                <a:spcPct val="60000"/>
              </a:spcBef>
            </a:pPr>
            <a:r>
              <a:rPr lang="zh-CN" altLang="en-US" dirty="0" smtClean="0"/>
              <a:t>隐</a:t>
            </a:r>
            <a:r>
              <a:rPr lang="zh-CN" altLang="en-US" dirty="0" smtClean="0"/>
              <a:t>式加锁</a:t>
            </a:r>
            <a:r>
              <a:rPr lang="en-US" altLang="zh-CN" dirty="0" smtClean="0"/>
              <a:t>: </a:t>
            </a:r>
            <a:r>
              <a:rPr lang="zh-CN" altLang="en-US" dirty="0" smtClean="0"/>
              <a:t>由于其上级结点加锁而使该数据对象加上了锁</a:t>
            </a:r>
          </a:p>
          <a:p>
            <a:pPr eaLnBrk="1" hangingPunct="1">
              <a:lnSpc>
                <a:spcPct val="120000"/>
              </a:lnSpc>
              <a:spcBef>
                <a:spcPct val="60000"/>
              </a:spcBef>
            </a:pPr>
            <a:r>
              <a:rPr lang="zh-CN" altLang="en-US" dirty="0" smtClean="0"/>
              <a:t>显</a:t>
            </a:r>
            <a:r>
              <a:rPr lang="zh-CN" altLang="en-US" dirty="0" smtClean="0"/>
              <a:t>式加锁和</a:t>
            </a:r>
            <a:r>
              <a:rPr lang="zh-CN" altLang="en-US" dirty="0" smtClean="0"/>
              <a:t>隐</a:t>
            </a:r>
            <a:r>
              <a:rPr lang="zh-CN" altLang="en-US" dirty="0" smtClean="0"/>
              <a:t>式加锁的</a:t>
            </a:r>
            <a:r>
              <a:rPr lang="zh-CN" altLang="en-US" dirty="0" smtClean="0"/>
              <a:t>效果是一样的</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zh-CN" altLang="en-US" sz="2900" smtClean="0"/>
              <a:t>对某个数据对象加锁时系统检查的内容</a:t>
            </a:r>
          </a:p>
        </p:txBody>
      </p:sp>
      <p:sp>
        <p:nvSpPr>
          <p:cNvPr id="98307" name="Rectangle 3"/>
          <p:cNvSpPr>
            <a:spLocks noGrp="1" noChangeArrowheads="1"/>
          </p:cNvSpPr>
          <p:nvPr>
            <p:ph type="body" idx="1"/>
          </p:nvPr>
        </p:nvSpPr>
        <p:spPr/>
        <p:txBody>
          <a:bodyPr/>
          <a:lstStyle/>
          <a:p>
            <a:pPr eaLnBrk="1" hangingPunct="1">
              <a:spcBef>
                <a:spcPct val="60000"/>
              </a:spcBef>
            </a:pPr>
            <a:r>
              <a:rPr lang="en-US" altLang="zh-CN" sz="2100" dirty="0" smtClean="0"/>
              <a:t> </a:t>
            </a:r>
            <a:r>
              <a:rPr lang="zh-CN" altLang="en-US" sz="2100" dirty="0" smtClean="0">
                <a:solidFill>
                  <a:srgbClr val="0000FF"/>
                </a:solidFill>
              </a:rPr>
              <a:t>该数据对象</a:t>
            </a:r>
          </a:p>
          <a:p>
            <a:pPr lvl="1" eaLnBrk="1" hangingPunct="1"/>
            <a:r>
              <a:rPr lang="zh-CN" altLang="en-US" sz="2200" dirty="0" smtClean="0"/>
              <a:t>有无显</a:t>
            </a:r>
            <a:r>
              <a:rPr lang="zh-CN" altLang="en-US" sz="2200" dirty="0" smtClean="0"/>
              <a:t>式加锁与</a:t>
            </a:r>
            <a:r>
              <a:rPr lang="zh-CN" altLang="en-US" sz="2200" dirty="0" smtClean="0"/>
              <a:t>之冲突</a:t>
            </a:r>
          </a:p>
          <a:p>
            <a:pPr eaLnBrk="1" hangingPunct="1">
              <a:spcBef>
                <a:spcPct val="40000"/>
              </a:spcBef>
            </a:pPr>
            <a:r>
              <a:rPr lang="zh-CN" altLang="en-US" sz="2100" dirty="0" smtClean="0"/>
              <a:t> </a:t>
            </a:r>
            <a:r>
              <a:rPr lang="zh-CN" altLang="en-US" sz="2100" dirty="0" smtClean="0">
                <a:solidFill>
                  <a:srgbClr val="0000FF"/>
                </a:solidFill>
              </a:rPr>
              <a:t>所有上级结点</a:t>
            </a:r>
            <a:endParaRPr lang="zh-CN" altLang="en-US" sz="2100" dirty="0" smtClean="0"/>
          </a:p>
          <a:p>
            <a:pPr lvl="1" eaLnBrk="1" hangingPunct="1">
              <a:lnSpc>
                <a:spcPct val="120000"/>
              </a:lnSpc>
            </a:pPr>
            <a:r>
              <a:rPr lang="zh-CN" altLang="en-US" sz="2200" dirty="0" smtClean="0"/>
              <a:t>检查本事务的显</a:t>
            </a:r>
            <a:r>
              <a:rPr lang="zh-CN" altLang="en-US" sz="2200" dirty="0" smtClean="0"/>
              <a:t>式加锁是否</a:t>
            </a:r>
            <a:r>
              <a:rPr lang="zh-CN" altLang="en-US" sz="2200" dirty="0" smtClean="0"/>
              <a:t>与该数据对象上的隐</a:t>
            </a:r>
            <a:r>
              <a:rPr lang="zh-CN" altLang="en-US" sz="2200" dirty="0" smtClean="0"/>
              <a:t>式加锁冲突</a:t>
            </a:r>
            <a:r>
              <a:rPr lang="zh-CN" altLang="en-US" sz="2200" dirty="0" smtClean="0"/>
              <a:t>：</a:t>
            </a:r>
            <a:r>
              <a:rPr lang="en-US" altLang="zh-CN" sz="2000" dirty="0" smtClean="0">
                <a:solidFill>
                  <a:srgbClr val="0000FF"/>
                </a:solidFill>
              </a:rPr>
              <a:t>(</a:t>
            </a:r>
            <a:r>
              <a:rPr lang="zh-CN" altLang="en-US" sz="2000" dirty="0" smtClean="0">
                <a:solidFill>
                  <a:srgbClr val="0000FF"/>
                </a:solidFill>
              </a:rPr>
              <a:t>由上级</a:t>
            </a:r>
            <a:r>
              <a:rPr lang="zh-CN" altLang="en-US" sz="2000" dirty="0" smtClean="0">
                <a:solidFill>
                  <a:srgbClr val="0000FF"/>
                </a:solidFill>
              </a:rPr>
              <a:t>结点加锁造成</a:t>
            </a:r>
            <a:r>
              <a:rPr lang="zh-CN" altLang="en-US" sz="2000" dirty="0" smtClean="0">
                <a:solidFill>
                  <a:srgbClr val="0000FF"/>
                </a:solidFill>
              </a:rPr>
              <a:t>的）</a:t>
            </a:r>
            <a:endParaRPr lang="zh-CN" altLang="en-US" sz="2200" dirty="0" smtClean="0"/>
          </a:p>
          <a:p>
            <a:pPr eaLnBrk="1" hangingPunct="1">
              <a:spcBef>
                <a:spcPct val="40000"/>
              </a:spcBef>
            </a:pPr>
            <a:r>
              <a:rPr lang="zh-CN" altLang="en-US" sz="2100" dirty="0" smtClean="0">
                <a:solidFill>
                  <a:srgbClr val="0000FF"/>
                </a:solidFill>
              </a:rPr>
              <a:t>所有下级结点</a:t>
            </a:r>
            <a:endParaRPr lang="zh-CN" altLang="en-US" sz="2100" dirty="0" smtClean="0"/>
          </a:p>
          <a:p>
            <a:pPr lvl="1" eaLnBrk="1" hangingPunct="1">
              <a:lnSpc>
                <a:spcPct val="120000"/>
              </a:lnSpc>
            </a:pPr>
            <a:r>
              <a:rPr lang="zh-CN" altLang="en-US" sz="2200" dirty="0" smtClean="0"/>
              <a:t>看上面的显</a:t>
            </a:r>
            <a:r>
              <a:rPr lang="zh-CN" altLang="en-US" sz="2200" dirty="0" smtClean="0"/>
              <a:t>式加锁是否</a:t>
            </a:r>
            <a:r>
              <a:rPr lang="zh-CN" altLang="en-US" sz="2200" dirty="0" smtClean="0"/>
              <a:t>与本事务的隐</a:t>
            </a:r>
            <a:r>
              <a:rPr lang="zh-CN" altLang="en-US" sz="2200" dirty="0" smtClean="0"/>
              <a:t>式加锁</a:t>
            </a:r>
            <a:r>
              <a:rPr lang="zh-CN" altLang="en-US" sz="2000" dirty="0" smtClean="0">
                <a:solidFill>
                  <a:srgbClr val="0000FF"/>
                </a:solidFill>
              </a:rPr>
              <a:t>（</a:t>
            </a:r>
            <a:r>
              <a:rPr lang="zh-CN" altLang="en-US" sz="2000" dirty="0" smtClean="0">
                <a:solidFill>
                  <a:srgbClr val="0000FF"/>
                </a:solidFill>
              </a:rPr>
              <a:t>将加到下级结点</a:t>
            </a:r>
            <a:r>
              <a:rPr lang="zh-CN" altLang="en-US" sz="2000" dirty="0" smtClean="0">
                <a:solidFill>
                  <a:srgbClr val="0000FF"/>
                </a:solidFill>
              </a:rPr>
              <a:t>的加锁）</a:t>
            </a:r>
            <a:r>
              <a:rPr lang="zh-CN" altLang="en-US" sz="2200" dirty="0" smtClean="0"/>
              <a:t>冲突。</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zh-CN" altLang="en-US" dirty="0" smtClean="0"/>
              <a:t>加锁的</a:t>
            </a:r>
            <a:r>
              <a:rPr lang="zh-CN" altLang="en-US" dirty="0" smtClean="0"/>
              <a:t>粒度</a:t>
            </a:r>
          </a:p>
        </p:txBody>
      </p:sp>
      <p:sp>
        <p:nvSpPr>
          <p:cNvPr id="99331" name="Rectangle 3"/>
          <p:cNvSpPr>
            <a:spLocks noGrp="1" noChangeArrowheads="1"/>
          </p:cNvSpPr>
          <p:nvPr>
            <p:ph type="body" idx="1"/>
          </p:nvPr>
        </p:nvSpPr>
        <p:spPr/>
        <p:txBody>
          <a:bodyPr/>
          <a:lstStyle/>
          <a:p>
            <a:pPr eaLnBrk="1" hangingPunct="1">
              <a:lnSpc>
                <a:spcPct val="160000"/>
              </a:lnSpc>
              <a:buFont typeface="Wingdings" pitchFamily="2" charset="2"/>
              <a:buNone/>
            </a:pPr>
            <a:r>
              <a:rPr lang="zh-CN" altLang="en-US" dirty="0" smtClean="0"/>
              <a:t>加锁粒度</a:t>
            </a:r>
            <a:endParaRPr lang="zh-CN" altLang="en-US" dirty="0" smtClean="0"/>
          </a:p>
          <a:p>
            <a:pPr eaLnBrk="1" hangingPunct="1">
              <a:lnSpc>
                <a:spcPct val="160000"/>
              </a:lnSpc>
              <a:buFont typeface="Wingdings" pitchFamily="2" charset="2"/>
              <a:buNone/>
            </a:pPr>
            <a:r>
              <a:rPr lang="zh-CN" altLang="en-US" dirty="0" smtClean="0"/>
              <a:t>多</a:t>
            </a:r>
            <a:r>
              <a:rPr lang="zh-CN" altLang="en-US" dirty="0" smtClean="0"/>
              <a:t>粒度加锁</a:t>
            </a:r>
            <a:endParaRPr lang="zh-CN" altLang="en-US" dirty="0" smtClean="0"/>
          </a:p>
          <a:p>
            <a:pPr eaLnBrk="1" hangingPunct="1">
              <a:lnSpc>
                <a:spcPct val="160000"/>
              </a:lnSpc>
              <a:buFont typeface="Wingdings" pitchFamily="2" charset="2"/>
              <a:buNone/>
            </a:pPr>
            <a:r>
              <a:rPr lang="zh-CN" altLang="en-US" dirty="0" smtClean="0">
                <a:solidFill>
                  <a:schemeClr val="accent2"/>
                </a:solidFill>
              </a:rPr>
              <a:t>意向锁</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zh-CN" altLang="en-US" smtClean="0"/>
              <a:t>意向锁</a:t>
            </a:r>
          </a:p>
        </p:txBody>
      </p:sp>
      <p:sp>
        <p:nvSpPr>
          <p:cNvPr id="100355" name="Rectangle 3"/>
          <p:cNvSpPr>
            <a:spLocks noGrp="1" noChangeArrowheads="1"/>
          </p:cNvSpPr>
          <p:nvPr>
            <p:ph type="body" idx="1"/>
          </p:nvPr>
        </p:nvSpPr>
        <p:spPr/>
        <p:txBody>
          <a:bodyPr/>
          <a:lstStyle/>
          <a:p>
            <a:pPr eaLnBrk="1" hangingPunct="1">
              <a:lnSpc>
                <a:spcPct val="120000"/>
              </a:lnSpc>
            </a:pPr>
            <a:r>
              <a:rPr lang="zh-CN" altLang="en-US" smtClean="0"/>
              <a:t>引进意向锁（</a:t>
            </a:r>
            <a:r>
              <a:rPr lang="en-US" altLang="zh-CN" smtClean="0"/>
              <a:t>intention lock</a:t>
            </a:r>
            <a:r>
              <a:rPr lang="zh-CN" altLang="en-US" smtClean="0"/>
              <a:t>）目的</a:t>
            </a:r>
            <a:endParaRPr lang="zh-CN" altLang="en-US" sz="2600" smtClean="0"/>
          </a:p>
          <a:p>
            <a:pPr lvl="1" eaLnBrk="1" hangingPunct="1">
              <a:lnSpc>
                <a:spcPct val="150000"/>
              </a:lnSpc>
            </a:pPr>
            <a:r>
              <a:rPr lang="zh-CN" altLang="en-US" smtClean="0"/>
              <a:t>提高对某个数据对象加锁时系统的检查效率</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zh-CN" altLang="en-US" smtClean="0"/>
              <a:t>什么是意向锁</a:t>
            </a:r>
          </a:p>
        </p:txBody>
      </p:sp>
      <p:sp>
        <p:nvSpPr>
          <p:cNvPr id="101379" name="Rectangle 3"/>
          <p:cNvSpPr>
            <a:spLocks noGrp="1" noChangeArrowheads="1"/>
          </p:cNvSpPr>
          <p:nvPr>
            <p:ph type="body" idx="1"/>
          </p:nvPr>
        </p:nvSpPr>
        <p:spPr/>
        <p:txBody>
          <a:bodyPr/>
          <a:lstStyle/>
          <a:p>
            <a:pPr eaLnBrk="1" hangingPunct="1"/>
            <a:r>
              <a:rPr lang="zh-CN" altLang="en-US" smtClean="0"/>
              <a:t>对任一结点加基本锁，必须</a:t>
            </a:r>
            <a:r>
              <a:rPr lang="zh-CN" altLang="en-US" smtClean="0">
                <a:solidFill>
                  <a:schemeClr val="accent2"/>
                </a:solidFill>
              </a:rPr>
              <a:t>先</a:t>
            </a:r>
            <a:r>
              <a:rPr lang="zh-CN" altLang="en-US" smtClean="0"/>
              <a:t>对它的上层结点</a:t>
            </a:r>
            <a:r>
              <a:rPr lang="zh-CN" altLang="en-US" smtClean="0">
                <a:solidFill>
                  <a:schemeClr val="accent2"/>
                </a:solidFill>
              </a:rPr>
              <a:t>加意向锁</a:t>
            </a:r>
          </a:p>
          <a:p>
            <a:pPr eaLnBrk="1" hangingPunct="1">
              <a:lnSpc>
                <a:spcPct val="110000"/>
              </a:lnSpc>
              <a:spcBef>
                <a:spcPct val="60000"/>
              </a:spcBef>
            </a:pPr>
            <a:r>
              <a:rPr lang="zh-CN" altLang="en-US" smtClean="0"/>
              <a:t>如果对一个结点加意向锁，则说明该结点的</a:t>
            </a:r>
            <a:r>
              <a:rPr lang="zh-CN" altLang="en-US" smtClean="0">
                <a:solidFill>
                  <a:schemeClr val="accent2"/>
                </a:solidFill>
              </a:rPr>
              <a:t>下层结点</a:t>
            </a:r>
            <a:r>
              <a:rPr lang="zh-CN" altLang="en-US" smtClean="0"/>
              <a:t>正在被加锁</a:t>
            </a:r>
          </a:p>
          <a:p>
            <a:pPr lvl="1" eaLnBrk="1" hangingPunct="1">
              <a:lnSpc>
                <a:spcPct val="90000"/>
              </a:lnSpc>
            </a:pPr>
            <a:endParaRPr lang="en-US" altLang="zh-CN" sz="220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zh-CN" altLang="en-US" smtClean="0"/>
              <a:t>意向锁</a:t>
            </a:r>
            <a:r>
              <a:rPr lang="en-US" altLang="zh-CN" smtClean="0"/>
              <a:t>(</a:t>
            </a:r>
            <a:r>
              <a:rPr lang="zh-CN" altLang="en-US" smtClean="0"/>
              <a:t>续</a:t>
            </a:r>
            <a:r>
              <a:rPr lang="en-US" altLang="zh-CN" smtClean="0"/>
              <a:t>)</a:t>
            </a:r>
          </a:p>
        </p:txBody>
      </p:sp>
      <p:sp>
        <p:nvSpPr>
          <p:cNvPr id="102403" name="Rectangle 3"/>
          <p:cNvSpPr>
            <a:spLocks noGrp="1" noChangeArrowheads="1"/>
          </p:cNvSpPr>
          <p:nvPr>
            <p:ph type="body" idx="1"/>
          </p:nvPr>
        </p:nvSpPr>
        <p:spPr/>
        <p:txBody>
          <a:bodyPr/>
          <a:lstStyle/>
          <a:p>
            <a:pPr lvl="1" eaLnBrk="1" hangingPunct="1"/>
            <a:endParaRPr lang="en-US" altLang="zh-CN" sz="2200" smtClean="0"/>
          </a:p>
          <a:p>
            <a:pPr eaLnBrk="1" hangingPunct="1">
              <a:buFont typeface="Wingdings" pitchFamily="2" charset="2"/>
              <a:buNone/>
            </a:pPr>
            <a:r>
              <a:rPr lang="zh-CN" altLang="en-US" sz="2600" smtClean="0"/>
              <a:t>例：对任一元组 </a:t>
            </a:r>
            <a:r>
              <a:rPr lang="en-US" altLang="zh-CN" sz="2600" smtClean="0"/>
              <a:t>r </a:t>
            </a:r>
            <a:r>
              <a:rPr lang="zh-CN" altLang="en-US" sz="2600" smtClean="0"/>
              <a:t>加锁，先关系</a:t>
            </a:r>
            <a:r>
              <a:rPr lang="en-US" altLang="zh-CN" sz="2600" smtClean="0"/>
              <a:t>R</a:t>
            </a:r>
            <a:r>
              <a:rPr lang="zh-CN" altLang="en-US" sz="2600" smtClean="0"/>
              <a:t>加意向锁</a:t>
            </a:r>
          </a:p>
          <a:p>
            <a:pPr eaLnBrk="1" hangingPunct="1">
              <a:lnSpc>
                <a:spcPct val="120000"/>
              </a:lnSpc>
              <a:buFont typeface="Wingdings" pitchFamily="2" charset="2"/>
              <a:buNone/>
            </a:pPr>
            <a:endParaRPr lang="zh-CN" altLang="en-US" sz="2600" smtClean="0"/>
          </a:p>
          <a:p>
            <a:pPr eaLnBrk="1" hangingPunct="1">
              <a:lnSpc>
                <a:spcPct val="120000"/>
              </a:lnSpc>
            </a:pPr>
            <a:r>
              <a:rPr lang="zh-CN" altLang="en-US" sz="2600" smtClean="0"/>
              <a:t> 事务</a:t>
            </a:r>
            <a:r>
              <a:rPr lang="en-US" altLang="zh-CN" sz="2600" smtClean="0"/>
              <a:t>T</a:t>
            </a:r>
            <a:r>
              <a:rPr lang="zh-CN" altLang="en-US" sz="2600" smtClean="0"/>
              <a:t>要对关系</a:t>
            </a:r>
            <a:r>
              <a:rPr lang="en-US" altLang="zh-CN" sz="2600" smtClean="0"/>
              <a:t>R</a:t>
            </a:r>
            <a:r>
              <a:rPr lang="zh-CN" altLang="en-US" sz="2600" smtClean="0"/>
              <a:t>加</a:t>
            </a:r>
            <a:r>
              <a:rPr lang="en-US" altLang="zh-CN" sz="2600" smtClean="0"/>
              <a:t>X</a:t>
            </a:r>
            <a:r>
              <a:rPr lang="zh-CN" altLang="en-US" sz="2600" smtClean="0"/>
              <a:t>锁</a:t>
            </a:r>
            <a:r>
              <a:rPr lang="en-US" altLang="zh-CN" sz="2600" smtClean="0"/>
              <a:t>,  </a:t>
            </a:r>
            <a:r>
              <a:rPr lang="zh-CN" altLang="en-US" sz="2600" smtClean="0"/>
              <a:t>系统只要检查根结点数据库和关系</a:t>
            </a:r>
            <a:r>
              <a:rPr lang="en-US" altLang="zh-CN" sz="2600" smtClean="0"/>
              <a:t>R</a:t>
            </a:r>
            <a:r>
              <a:rPr lang="zh-CN" altLang="en-US" sz="2600" smtClean="0"/>
              <a:t>是否已加了不相容的锁，</a:t>
            </a:r>
          </a:p>
          <a:p>
            <a:pPr eaLnBrk="1" hangingPunct="1">
              <a:lnSpc>
                <a:spcPct val="120000"/>
              </a:lnSpc>
            </a:pPr>
            <a:r>
              <a:rPr lang="zh-CN" altLang="en-US" sz="2600" smtClean="0"/>
              <a:t>不需要搜索和检查</a:t>
            </a:r>
            <a:r>
              <a:rPr lang="en-US" altLang="zh-CN" sz="2600" smtClean="0"/>
              <a:t>R</a:t>
            </a:r>
            <a:r>
              <a:rPr lang="zh-CN" altLang="en-US" sz="2600" smtClean="0"/>
              <a:t>中的每一个元组是否加了</a:t>
            </a:r>
            <a:r>
              <a:rPr lang="en-US" altLang="zh-CN" sz="2600" smtClean="0"/>
              <a:t>X</a:t>
            </a:r>
            <a:r>
              <a:rPr lang="zh-CN" altLang="en-US" sz="2600" smtClean="0"/>
              <a:t>锁</a:t>
            </a:r>
          </a:p>
        </p:txBody>
      </p:sp>
      <p:sp>
        <p:nvSpPr>
          <p:cNvPr id="102404" name="AutoShape 4"/>
          <p:cNvSpPr>
            <a:spLocks noChangeArrowheads="1"/>
          </p:cNvSpPr>
          <p:nvPr/>
        </p:nvSpPr>
        <p:spPr bwMode="auto">
          <a:xfrm>
            <a:off x="3995738" y="2636838"/>
            <a:ext cx="533400" cy="457200"/>
          </a:xfrm>
          <a:prstGeom prst="downArrow">
            <a:avLst>
              <a:gd name="adj1" fmla="val 50000"/>
              <a:gd name="adj2" fmla="val 25000"/>
            </a:avLst>
          </a:prstGeom>
          <a:solidFill>
            <a:srgbClr val="96969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zh-CN" altLang="en-US" sz="4600" smtClean="0"/>
              <a:t>常用意向锁</a:t>
            </a:r>
          </a:p>
        </p:txBody>
      </p:sp>
      <p:sp>
        <p:nvSpPr>
          <p:cNvPr id="103427" name="Rectangle 3"/>
          <p:cNvSpPr>
            <a:spLocks noGrp="1" noChangeArrowheads="1"/>
          </p:cNvSpPr>
          <p:nvPr>
            <p:ph type="body" idx="1"/>
          </p:nvPr>
        </p:nvSpPr>
        <p:spPr>
          <a:xfrm>
            <a:off x="762000" y="1752600"/>
            <a:ext cx="8382000" cy="4114800"/>
          </a:xfrm>
        </p:spPr>
        <p:txBody>
          <a:bodyPr/>
          <a:lstStyle/>
          <a:p>
            <a:pPr eaLnBrk="1" hangingPunct="1"/>
            <a:r>
              <a:rPr lang="zh-CN" altLang="en-US" smtClean="0"/>
              <a:t>意向共享锁</a:t>
            </a:r>
            <a:r>
              <a:rPr lang="en-US" altLang="zh-CN" smtClean="0"/>
              <a:t>(Intent Share Lock</a:t>
            </a:r>
            <a:r>
              <a:rPr lang="zh-CN" altLang="en-US" smtClean="0"/>
              <a:t>，简称</a:t>
            </a:r>
            <a:r>
              <a:rPr lang="en-US" altLang="zh-CN" smtClean="0"/>
              <a:t>IS</a:t>
            </a:r>
            <a:r>
              <a:rPr lang="zh-CN" altLang="en-US" smtClean="0"/>
              <a:t>锁</a:t>
            </a:r>
            <a:r>
              <a:rPr lang="en-US" altLang="zh-CN" smtClean="0"/>
              <a:t>)</a:t>
            </a:r>
          </a:p>
          <a:p>
            <a:pPr eaLnBrk="1" hangingPunct="1">
              <a:lnSpc>
                <a:spcPct val="130000"/>
              </a:lnSpc>
              <a:spcBef>
                <a:spcPct val="60000"/>
              </a:spcBef>
            </a:pPr>
            <a:r>
              <a:rPr lang="zh-CN" altLang="en-US" smtClean="0"/>
              <a:t>意向排它锁</a:t>
            </a:r>
            <a:r>
              <a:rPr lang="en-US" altLang="zh-CN" smtClean="0"/>
              <a:t>(Intent Exclusive Lock</a:t>
            </a:r>
            <a:r>
              <a:rPr lang="zh-CN" altLang="en-US" smtClean="0"/>
              <a:t>，简称</a:t>
            </a:r>
            <a:r>
              <a:rPr lang="en-US" altLang="zh-CN" smtClean="0"/>
              <a:t>IX</a:t>
            </a:r>
            <a:r>
              <a:rPr lang="zh-CN" altLang="en-US" smtClean="0"/>
              <a:t>锁</a:t>
            </a:r>
            <a:r>
              <a:rPr lang="en-US" altLang="zh-CN" smtClean="0"/>
              <a:t>)</a:t>
            </a:r>
          </a:p>
          <a:p>
            <a:pPr eaLnBrk="1" hangingPunct="1">
              <a:lnSpc>
                <a:spcPct val="130000"/>
              </a:lnSpc>
              <a:spcBef>
                <a:spcPct val="60000"/>
              </a:spcBef>
            </a:pPr>
            <a:r>
              <a:rPr lang="zh-CN" altLang="en-US" smtClean="0"/>
              <a:t>共享意向排它锁</a:t>
            </a:r>
            <a:r>
              <a:rPr lang="en-US" altLang="zh-CN" smtClean="0"/>
              <a:t>(Share Intent Exclusive Lock</a:t>
            </a:r>
            <a:r>
              <a:rPr lang="zh-CN" altLang="en-US" smtClean="0"/>
              <a:t>，简称</a:t>
            </a:r>
            <a:r>
              <a:rPr lang="en-US" altLang="zh-CN" smtClean="0"/>
              <a:t>SIX</a:t>
            </a:r>
            <a:r>
              <a:rPr lang="zh-CN" altLang="en-US" smtClean="0"/>
              <a:t>锁</a:t>
            </a:r>
            <a:r>
              <a:rPr lang="en-US" altLang="zh-CN" smtClean="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49"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49"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6866</TotalTime>
  <Words>4588</Words>
  <Application>Microsoft Office PowerPoint</Application>
  <PresentationFormat>全屏显示(4:3)</PresentationFormat>
  <Paragraphs>1069</Paragraphs>
  <Slides>111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111</vt:i4>
      </vt:variant>
    </vt:vector>
  </HeadingPairs>
  <TitlesOfParts>
    <vt:vector size="119" baseType="lpstr">
      <vt:lpstr>Arial</vt:lpstr>
      <vt:lpstr>宋体</vt:lpstr>
      <vt:lpstr>Garamond</vt:lpstr>
      <vt:lpstr>Wingdings</vt:lpstr>
      <vt:lpstr>Times New Roman</vt:lpstr>
      <vt:lpstr>黑体</vt:lpstr>
      <vt:lpstr>Courier New</vt:lpstr>
      <vt:lpstr>Edge</vt:lpstr>
      <vt:lpstr>并发控制 </vt:lpstr>
      <vt:lpstr>并发控制</vt:lpstr>
      <vt:lpstr> 并发控制概述</vt:lpstr>
      <vt:lpstr>并发控制（续）</vt:lpstr>
      <vt:lpstr>并发控制（续）</vt:lpstr>
      <vt:lpstr>事务并发执行带来的问题</vt:lpstr>
      <vt:lpstr>并发控制概述</vt:lpstr>
      <vt:lpstr>T1的修改被T2覆盖了！</vt:lpstr>
      <vt:lpstr>并发操作带来的数据不一致性</vt:lpstr>
      <vt:lpstr>1. 丢失修改</vt:lpstr>
      <vt:lpstr>2. 不可重复读</vt:lpstr>
      <vt:lpstr>三类不可重复读</vt:lpstr>
      <vt:lpstr>3. 读“脏”数据</vt:lpstr>
      <vt:lpstr>三种数据不一致性 </vt:lpstr>
      <vt:lpstr>三种数据不一致性(续) </vt:lpstr>
      <vt:lpstr>三种数据不一致性(续)</vt:lpstr>
      <vt:lpstr>并发控制</vt:lpstr>
      <vt:lpstr>加锁</vt:lpstr>
      <vt:lpstr>一、什么是加锁</vt:lpstr>
      <vt:lpstr>加锁</vt:lpstr>
      <vt:lpstr>二、基本加锁类型</vt:lpstr>
      <vt:lpstr>排它锁 </vt:lpstr>
      <vt:lpstr>共享锁</vt:lpstr>
      <vt:lpstr>加锁</vt:lpstr>
      <vt:lpstr>三、锁的相容矩阵</vt:lpstr>
      <vt:lpstr>并发控制</vt:lpstr>
      <vt:lpstr>加锁协议</vt:lpstr>
      <vt:lpstr>1级加锁协议</vt:lpstr>
      <vt:lpstr>1级加锁协议</vt:lpstr>
      <vt:lpstr>1级加锁协议</vt:lpstr>
      <vt:lpstr>1级加锁协议</vt:lpstr>
      <vt:lpstr> 2级加锁协议</vt:lpstr>
      <vt:lpstr>2级加锁协议</vt:lpstr>
      <vt:lpstr> 3级加锁协议</vt:lpstr>
      <vt:lpstr>3级加锁协议</vt:lpstr>
      <vt:lpstr>3级加锁协议</vt:lpstr>
      <vt:lpstr>4．加锁协议小结</vt:lpstr>
      <vt:lpstr>加锁协议小结(续)</vt:lpstr>
      <vt:lpstr>并发控制</vt:lpstr>
      <vt:lpstr>活锁和死锁</vt:lpstr>
      <vt:lpstr>活锁</vt:lpstr>
      <vt:lpstr>如何避免活锁</vt:lpstr>
      <vt:lpstr>死锁</vt:lpstr>
      <vt:lpstr>解决死锁的方法 </vt:lpstr>
      <vt:lpstr>1. 死锁的预防</vt:lpstr>
      <vt:lpstr>死锁的预防（续）</vt:lpstr>
      <vt:lpstr>（1）一次加锁法</vt:lpstr>
      <vt:lpstr>一次加锁法（续）</vt:lpstr>
      <vt:lpstr>（2）顺序加锁法</vt:lpstr>
      <vt:lpstr>顺序加锁法（续）</vt:lpstr>
      <vt:lpstr>死锁的预防（续）</vt:lpstr>
      <vt:lpstr>2. 死锁的诊断与解除</vt:lpstr>
      <vt:lpstr>检测死锁：超时法</vt:lpstr>
      <vt:lpstr>等待图法</vt:lpstr>
      <vt:lpstr>死锁的诊断与解除（续）</vt:lpstr>
      <vt:lpstr>并发控制</vt:lpstr>
      <vt:lpstr>并发调度的可串行性</vt:lpstr>
      <vt:lpstr>并发调度的可串行性</vt:lpstr>
      <vt:lpstr>一、什么样的并发操作调度是正确的</vt:lpstr>
      <vt:lpstr>什么样的并发操作调度是正确的（续）</vt:lpstr>
      <vt:lpstr>什么样的并发操作调度是正确的（续）</vt:lpstr>
      <vt:lpstr>什么样的并发操作调度是正确的（续）</vt:lpstr>
      <vt:lpstr>(a) 串行调度策略，正确的调度</vt:lpstr>
      <vt:lpstr>(b) 串行调度策略，正确的调度 </vt:lpstr>
      <vt:lpstr>(c) 不可串行化的调度</vt:lpstr>
      <vt:lpstr>(c) 不可串行化的调度(续)</vt:lpstr>
      <vt:lpstr>(d) 可串行化的调度</vt:lpstr>
      <vt:lpstr>(d) 可串行化的调度（续）</vt:lpstr>
      <vt:lpstr>并发调度的可串行性</vt:lpstr>
      <vt:lpstr>二、如何保证并发操作的调度是正确的</vt:lpstr>
      <vt:lpstr>如何保证并发操作的调度是正确的（续）</vt:lpstr>
      <vt:lpstr>并发控制</vt:lpstr>
      <vt:lpstr>两段锁协议</vt:lpstr>
      <vt:lpstr>两段锁协议（续）</vt:lpstr>
      <vt:lpstr>两段锁协议（续）</vt:lpstr>
      <vt:lpstr>两段锁协议（续）</vt:lpstr>
      <vt:lpstr>两段锁协议（续）</vt:lpstr>
      <vt:lpstr>两段锁协议（续）</vt:lpstr>
      <vt:lpstr>两段锁协议（续）</vt:lpstr>
      <vt:lpstr>两段锁协议（续）</vt:lpstr>
      <vt:lpstr>并发控制</vt:lpstr>
      <vt:lpstr>加锁的粒度</vt:lpstr>
      <vt:lpstr>加锁粒度</vt:lpstr>
      <vt:lpstr>一、什么是加锁粒度</vt:lpstr>
      <vt:lpstr>什么是加锁粒度（续）</vt:lpstr>
      <vt:lpstr>加锁粒度</vt:lpstr>
      <vt:lpstr>二、选择加锁粒度的原则</vt:lpstr>
      <vt:lpstr>选择加锁粒度的原则（续）</vt:lpstr>
      <vt:lpstr>加锁的粒度</vt:lpstr>
      <vt:lpstr>多粒度加锁</vt:lpstr>
      <vt:lpstr>多粒度加锁（续）</vt:lpstr>
      <vt:lpstr>多粒度加锁协议</vt:lpstr>
      <vt:lpstr>显式加锁和隐式加锁</vt:lpstr>
      <vt:lpstr>对某个数据对象加锁时系统检查的内容</vt:lpstr>
      <vt:lpstr>加锁的粒度</vt:lpstr>
      <vt:lpstr>意向锁</vt:lpstr>
      <vt:lpstr>什么是意向锁</vt:lpstr>
      <vt:lpstr>意向锁(续)</vt:lpstr>
      <vt:lpstr>常用意向锁</vt:lpstr>
      <vt:lpstr>意向锁（续）</vt:lpstr>
      <vt:lpstr>意向锁（续）</vt:lpstr>
      <vt:lpstr>意向锁（续）</vt:lpstr>
      <vt:lpstr>意向锁（续）</vt:lpstr>
      <vt:lpstr>意向锁（续）</vt:lpstr>
      <vt:lpstr>意向锁（续）</vt:lpstr>
      <vt:lpstr>并发控制</vt:lpstr>
      <vt:lpstr>小结</vt:lpstr>
      <vt:lpstr>小结（续）</vt:lpstr>
      <vt:lpstr>小结（续）</vt:lpstr>
      <vt:lpstr>小结（续）</vt:lpstr>
      <vt:lpstr>小结（续）</vt:lpstr>
    </vt:vector>
  </TitlesOfParts>
  <Company>idke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课程名称：数据库系统概论</dc:title>
  <dc:creator>陈红</dc:creator>
  <cp:lastModifiedBy>dai</cp:lastModifiedBy>
  <cp:revision>385</cp:revision>
  <dcterms:created xsi:type="dcterms:W3CDTF">2000-08-09T08:19:19Z</dcterms:created>
  <dcterms:modified xsi:type="dcterms:W3CDTF">2015-12-13T09:54:51Z</dcterms:modified>
</cp:coreProperties>
</file>