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19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27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7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2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2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0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1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0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8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6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73A2-0594-4490-9AFE-BE6FE065386B}" type="datetimeFigureOut">
              <a:rPr lang="en-AU" smtClean="0"/>
              <a:t>6/09/2017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74F7-E018-4D65-8885-47AC3AE16F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5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HELLO LA </a:t>
            </a:r>
            <a:r>
              <a:rPr lang="en-AU" dirty="0" err="1" smtClean="0"/>
              <a:t>LA</a:t>
            </a:r>
            <a:r>
              <a:rPr lang="en-AU" dirty="0" smtClean="0"/>
              <a:t> </a:t>
            </a:r>
            <a:r>
              <a:rPr lang="en-AU" dirty="0" err="1" smtClean="0"/>
              <a:t>LA</a:t>
            </a:r>
            <a:r>
              <a:rPr lang="en-AU" dirty="0" smtClean="0"/>
              <a:t> </a:t>
            </a:r>
            <a:r>
              <a:rPr lang="en-AU" dirty="0" err="1" smtClean="0"/>
              <a:t>LA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LA LA LA LA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LA LA LA LA</dc:title>
  <dc:creator>Susie Kluth</dc:creator>
  <cp:lastModifiedBy>Susie Kluth</cp:lastModifiedBy>
  <cp:revision>1</cp:revision>
  <dcterms:created xsi:type="dcterms:W3CDTF">2017-09-06T10:04:05Z</dcterms:created>
  <dcterms:modified xsi:type="dcterms:W3CDTF">2017-09-06T10:06:01Z</dcterms:modified>
</cp:coreProperties>
</file>