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0B68-D9DB-4B57-81A8-CEF6DA88F647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09E1F-0E72-4A75-A0EE-1ED69D9A3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19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3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56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69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4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944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4087"/>
            <a:ext cx="8596668" cy="423727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8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2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4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FB65-9354-4ADB-BD63-7B461A45A218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9724B5-36D6-4228-BD39-17449C823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 smtClean="0"/>
              <a:t>Model Free Episodic Control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Charles </a:t>
            </a:r>
            <a:r>
              <a:rPr lang="en-US" altLang="ko-KR" dirty="0" smtClean="0"/>
              <a:t>Blundell et 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7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Imitating the less compute-intensive decision system of human beings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Current deep RL requires tens of millions of data to achieve human-level performance.</a:t>
            </a:r>
          </a:p>
          <a:p>
            <a:r>
              <a:rPr lang="en-US" altLang="ko-KR" dirty="0" smtClean="0"/>
              <a:t>However, human beings learn more faster, even if they are unfamiliar to the domain.</a:t>
            </a:r>
          </a:p>
          <a:p>
            <a:r>
              <a:rPr lang="en-US" altLang="ko-KR" dirty="0" smtClean="0"/>
              <a:t>Why? This very fast learning of the brain is supported by the hippocampus, where the brain may employ instance-based learning, in contrast of the statistical summaries of the input distribution supported by cortical system. </a:t>
            </a:r>
          </a:p>
          <a:p>
            <a:r>
              <a:rPr lang="en-US" altLang="ko-KR" dirty="0" smtClean="0"/>
              <a:t>So, this algorithm does not deal with statistics, rather some instances and corresponding returns.</a:t>
            </a:r>
          </a:p>
        </p:txBody>
      </p:sp>
    </p:spTree>
    <p:extLst>
      <p:ext uri="{BB962C8B-B14F-4D97-AF65-F5344CB8AC3E}">
        <p14:creationId xmlns:p14="http://schemas.microsoft.com/office/powerpoint/2010/main" val="91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Algorith</a:t>
            </a:r>
            <a:r>
              <a:rPr lang="en-US" altLang="ko-KR" dirty="0" smtClean="0"/>
              <a:t>m</a:t>
            </a:r>
            <a:br>
              <a:rPr lang="en-US" altLang="ko-KR" dirty="0" smtClean="0"/>
            </a:br>
            <a:r>
              <a:rPr lang="en-US" altLang="ko-KR" dirty="0" smtClean="0"/>
              <a:t>Pseudo code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7922"/>
          <a:stretch/>
        </p:blipFill>
        <p:spPr>
          <a:xfrm>
            <a:off x="4820005" y="305605"/>
            <a:ext cx="4453997" cy="573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6844</TotalTime>
  <Words>105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HY그래픽M</vt:lpstr>
      <vt:lpstr>맑은 고딕</vt:lpstr>
      <vt:lpstr>Arial</vt:lpstr>
      <vt:lpstr>Trebuchet MS</vt:lpstr>
      <vt:lpstr>Wingdings 3</vt:lpstr>
      <vt:lpstr>패싯</vt:lpstr>
      <vt:lpstr>Model Free Episodic Control</vt:lpstr>
      <vt:lpstr>Imitating the less compute-intensive decision system of human beings</vt:lpstr>
      <vt:lpstr>Algorithm Pseudo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Value Function Approximators</dc:title>
  <dc:creator>Woohyeok Choi</dc:creator>
  <cp:lastModifiedBy>Woohyeok Choi</cp:lastModifiedBy>
  <cp:revision>12</cp:revision>
  <dcterms:created xsi:type="dcterms:W3CDTF">2017-05-11T09:18:00Z</dcterms:created>
  <dcterms:modified xsi:type="dcterms:W3CDTF">2017-05-16T04:03:07Z</dcterms:modified>
</cp:coreProperties>
</file>