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83373D-42BD-BF4E-8B83-DE3C48707651}" type="doc">
      <dgm:prSet loTypeId="urn:microsoft.com/office/officeart/2005/8/layout/hierarchy6" loCatId="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1BAFD-E2A1-3049-8656-39CB55C68085}">
      <dgm:prSet phldrT="[Text]"/>
      <dgm:spPr/>
      <dgm:t>
        <a:bodyPr/>
        <a:lstStyle/>
        <a:p>
          <a:r>
            <a:rPr lang="en-US" dirty="0" smtClean="0"/>
            <a:t>A received t to be sent to B next</a:t>
          </a:r>
          <a:endParaRPr lang="en-US" dirty="0"/>
        </a:p>
      </dgm:t>
    </dgm:pt>
    <dgm:pt modelId="{8C703158-0A03-A049-A8AA-573705483F30}" type="parTrans" cxnId="{B17CBF15-8132-EF42-A430-27F3A2F79988}">
      <dgm:prSet/>
      <dgm:spPr/>
      <dgm:t>
        <a:bodyPr/>
        <a:lstStyle/>
        <a:p>
          <a:endParaRPr lang="en-US"/>
        </a:p>
      </dgm:t>
    </dgm:pt>
    <dgm:pt modelId="{D9ACBC70-8D22-5147-9CE6-A9E1D316DC1B}" type="sibTrans" cxnId="{B17CBF15-8132-EF42-A430-27F3A2F79988}">
      <dgm:prSet/>
      <dgm:spPr/>
      <dgm:t>
        <a:bodyPr/>
        <a:lstStyle/>
        <a:p>
          <a:endParaRPr lang="en-US"/>
        </a:p>
      </dgm:t>
    </dgm:pt>
    <dgm:pt modelId="{76733F12-08B5-694B-B923-386C546ADE54}">
      <dgm:prSet phldrT="[Text]"/>
      <dgm:spPr/>
      <dgm:t>
        <a:bodyPr/>
        <a:lstStyle/>
        <a:p>
          <a:r>
            <a:rPr lang="en-US" dirty="0" smtClean="0"/>
            <a:t>A’s queue is empty</a:t>
          </a:r>
          <a:endParaRPr lang="en-US" dirty="0"/>
        </a:p>
      </dgm:t>
    </dgm:pt>
    <dgm:pt modelId="{65100B1D-FE9A-F149-AD80-48752E92207E}" type="parTrans" cxnId="{B7AA7789-21E3-E148-A017-A04B77660A7D}">
      <dgm:prSet/>
      <dgm:spPr/>
      <dgm:t>
        <a:bodyPr/>
        <a:lstStyle/>
        <a:p>
          <a:endParaRPr lang="en-US"/>
        </a:p>
      </dgm:t>
    </dgm:pt>
    <dgm:pt modelId="{87592DA9-2560-C846-9700-817951DCDB58}" type="sibTrans" cxnId="{B7AA7789-21E3-E148-A017-A04B77660A7D}">
      <dgm:prSet/>
      <dgm:spPr/>
      <dgm:t>
        <a:bodyPr/>
        <a:lstStyle/>
        <a:p>
          <a:endParaRPr lang="en-US"/>
        </a:p>
      </dgm:t>
    </dgm:pt>
    <dgm:pt modelId="{8B739931-EA92-7543-AEAC-82D269F53173}">
      <dgm:prSet phldrT="[Text]"/>
      <dgm:spPr/>
      <dgm:t>
        <a:bodyPr/>
        <a:lstStyle/>
        <a:p>
          <a:r>
            <a:rPr lang="en-US" dirty="0" smtClean="0"/>
            <a:t>A-B channel has funds available for t</a:t>
          </a:r>
          <a:endParaRPr lang="en-US" dirty="0"/>
        </a:p>
      </dgm:t>
    </dgm:pt>
    <dgm:pt modelId="{4574A7BE-0422-264F-9D34-062717CC9A7B}" type="parTrans" cxnId="{F71F4912-8C47-494C-BD54-B42363984CEB}">
      <dgm:prSet/>
      <dgm:spPr/>
      <dgm:t>
        <a:bodyPr/>
        <a:lstStyle/>
        <a:p>
          <a:endParaRPr lang="en-US"/>
        </a:p>
      </dgm:t>
    </dgm:pt>
    <dgm:pt modelId="{9FFCFB02-467E-CD41-8EF8-50383244EC1E}" type="sibTrans" cxnId="{F71F4912-8C47-494C-BD54-B42363984CEB}">
      <dgm:prSet/>
      <dgm:spPr/>
      <dgm:t>
        <a:bodyPr/>
        <a:lstStyle/>
        <a:p>
          <a:endParaRPr lang="en-US"/>
        </a:p>
      </dgm:t>
    </dgm:pt>
    <dgm:pt modelId="{C64FFA04-6734-C643-861E-EDE8F10AD558}">
      <dgm:prSet phldrT="[Text]"/>
      <dgm:spPr/>
      <dgm:t>
        <a:bodyPr/>
        <a:lstStyle/>
        <a:p>
          <a:r>
            <a:rPr lang="en-US" dirty="0" smtClean="0"/>
            <a:t>No funds for t in A-B channel</a:t>
          </a:r>
          <a:endParaRPr lang="en-US" dirty="0"/>
        </a:p>
      </dgm:t>
    </dgm:pt>
    <dgm:pt modelId="{D3AC2D69-700B-A94D-84EF-FCC24D9C5D12}" type="parTrans" cxnId="{94CAD104-B3BA-E34E-988C-65972F8236F8}">
      <dgm:prSet/>
      <dgm:spPr/>
      <dgm:t>
        <a:bodyPr/>
        <a:lstStyle/>
        <a:p>
          <a:endParaRPr lang="en-US"/>
        </a:p>
      </dgm:t>
    </dgm:pt>
    <dgm:pt modelId="{8BA7124F-8308-E64A-AA30-69CC2CBD3E97}" type="sibTrans" cxnId="{94CAD104-B3BA-E34E-988C-65972F8236F8}">
      <dgm:prSet/>
      <dgm:spPr/>
      <dgm:t>
        <a:bodyPr/>
        <a:lstStyle/>
        <a:p>
          <a:endParaRPr lang="en-US"/>
        </a:p>
      </dgm:t>
    </dgm:pt>
    <dgm:pt modelId="{A850072A-20F5-7742-B24F-CAD00B10DE84}">
      <dgm:prSet phldrT="[Text]"/>
      <dgm:spPr/>
      <dgm:t>
        <a:bodyPr/>
        <a:lstStyle/>
        <a:p>
          <a:r>
            <a:rPr lang="en-US" dirty="0" smtClean="0"/>
            <a:t>A’s queue is non-empty</a:t>
          </a:r>
          <a:endParaRPr lang="en-US" dirty="0"/>
        </a:p>
      </dgm:t>
    </dgm:pt>
    <dgm:pt modelId="{F7EEA605-21C8-E845-8CC4-9AFD7E462438}" type="parTrans" cxnId="{2BBB6ED6-82FB-9246-8B42-68F8176ECFB7}">
      <dgm:prSet/>
      <dgm:spPr/>
      <dgm:t>
        <a:bodyPr/>
        <a:lstStyle/>
        <a:p>
          <a:endParaRPr lang="en-US"/>
        </a:p>
      </dgm:t>
    </dgm:pt>
    <dgm:pt modelId="{7384E857-B5DE-4D4C-9E8A-4182925108FA}" type="sibTrans" cxnId="{2BBB6ED6-82FB-9246-8B42-68F8176ECFB7}">
      <dgm:prSet/>
      <dgm:spPr/>
      <dgm:t>
        <a:bodyPr/>
        <a:lstStyle/>
        <a:p>
          <a:endParaRPr lang="en-US"/>
        </a:p>
      </dgm:t>
    </dgm:pt>
    <dgm:pt modelId="{ECB82084-9B01-A74B-8E27-2EB579B24F5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Add t to the queue at A</a:t>
          </a:r>
          <a:endParaRPr lang="en-US" dirty="0"/>
        </a:p>
      </dgm:t>
    </dgm:pt>
    <dgm:pt modelId="{37AE72DE-E4E6-6C49-8AA5-A9D7EE0E2310}" type="parTrans" cxnId="{3D58C099-187D-8C49-BDC8-4362398CEF86}">
      <dgm:prSet/>
      <dgm:spPr/>
      <dgm:t>
        <a:bodyPr/>
        <a:lstStyle/>
        <a:p>
          <a:endParaRPr lang="en-US"/>
        </a:p>
      </dgm:t>
    </dgm:pt>
    <dgm:pt modelId="{27BE778A-7527-9141-95C4-460DFD56B38B}" type="sibTrans" cxnId="{3D58C099-187D-8C49-BDC8-4362398CEF86}">
      <dgm:prSet/>
      <dgm:spPr/>
      <dgm:t>
        <a:bodyPr/>
        <a:lstStyle/>
        <a:p>
          <a:endParaRPr lang="en-US"/>
        </a:p>
      </dgm:t>
    </dgm:pt>
    <dgm:pt modelId="{53D08E73-9853-404E-A52A-A94425E4275F}">
      <dgm:prSet phldrT="[Text]"/>
      <dgm:spPr/>
      <dgm:t>
        <a:bodyPr/>
        <a:lstStyle/>
        <a:p>
          <a:r>
            <a:rPr lang="en-US" dirty="0" smtClean="0"/>
            <a:t>Check A’s queue </a:t>
          </a:r>
          <a:endParaRPr lang="en-US" dirty="0"/>
        </a:p>
      </dgm:t>
    </dgm:pt>
    <dgm:pt modelId="{5BED1881-2591-754B-AD87-E580C63CFAA4}" type="parTrans" cxnId="{E7F0CDF9-8573-4F45-9E60-ED312C91105A}">
      <dgm:prSet/>
      <dgm:spPr/>
      <dgm:t>
        <a:bodyPr/>
        <a:lstStyle/>
        <a:p>
          <a:endParaRPr lang="en-US"/>
        </a:p>
      </dgm:t>
    </dgm:pt>
    <dgm:pt modelId="{EDD6332C-8F24-5140-9D73-FC041255C627}" type="sibTrans" cxnId="{E7F0CDF9-8573-4F45-9E60-ED312C91105A}">
      <dgm:prSet/>
      <dgm:spPr/>
      <dgm:t>
        <a:bodyPr/>
        <a:lstStyle/>
        <a:p>
          <a:endParaRPr lang="en-US"/>
        </a:p>
      </dgm:t>
    </dgm:pt>
    <dgm:pt modelId="{C8EFF6CF-8B36-FD40-9F1F-9E91A0F4B4FB}">
      <dgm:prSet phldrT="[Text]"/>
      <dgm:spPr/>
      <dgm:t>
        <a:bodyPr/>
        <a:lstStyle/>
        <a:p>
          <a:r>
            <a:rPr lang="en-US" dirty="0" smtClean="0"/>
            <a:t>Check A-B channel for balance at A</a:t>
          </a:r>
          <a:endParaRPr lang="en-US" dirty="0"/>
        </a:p>
      </dgm:t>
    </dgm:pt>
    <dgm:pt modelId="{C7930EA8-9662-7942-823B-9BB3E8724FD6}" type="sibTrans" cxnId="{CA885DD9-0286-3B45-988B-E18C42FFA3DC}">
      <dgm:prSet/>
      <dgm:spPr/>
      <dgm:t>
        <a:bodyPr/>
        <a:lstStyle/>
        <a:p>
          <a:endParaRPr lang="en-US"/>
        </a:p>
      </dgm:t>
    </dgm:pt>
    <dgm:pt modelId="{839B453E-8309-5C40-902B-7A1E1A2FED06}" type="parTrans" cxnId="{CA885DD9-0286-3B45-988B-E18C42FFA3DC}">
      <dgm:prSet/>
      <dgm:spPr/>
      <dgm:t>
        <a:bodyPr/>
        <a:lstStyle/>
        <a:p>
          <a:endParaRPr lang="en-US"/>
        </a:p>
      </dgm:t>
    </dgm:pt>
    <dgm:pt modelId="{9D90C5ED-1133-C842-8393-7E1F5423DCBD}">
      <dgm:prSet phldrT="[Text]"/>
      <dgm:spPr/>
      <dgm:t>
        <a:bodyPr/>
        <a:lstStyle/>
        <a:p>
          <a:r>
            <a:rPr lang="en-US" dirty="0" smtClean="0"/>
            <a:t>Receive new transaction</a:t>
          </a:r>
          <a:endParaRPr lang="en-US" dirty="0"/>
        </a:p>
      </dgm:t>
    </dgm:pt>
    <dgm:pt modelId="{38067D87-395D-2B47-9CFD-E8848C4E07C3}" type="sibTrans" cxnId="{3EA304E1-718F-2046-A30D-CFEB52C12A33}">
      <dgm:prSet/>
      <dgm:spPr/>
      <dgm:t>
        <a:bodyPr/>
        <a:lstStyle/>
        <a:p>
          <a:endParaRPr lang="en-US"/>
        </a:p>
      </dgm:t>
    </dgm:pt>
    <dgm:pt modelId="{64701EE4-22D8-3247-A5B8-6751C4D55D4E}" type="parTrans" cxnId="{3EA304E1-718F-2046-A30D-CFEB52C12A33}">
      <dgm:prSet/>
      <dgm:spPr/>
      <dgm:t>
        <a:bodyPr/>
        <a:lstStyle/>
        <a:p>
          <a:endParaRPr lang="en-US"/>
        </a:p>
      </dgm:t>
    </dgm:pt>
    <dgm:pt modelId="{A4A82791-6E49-5D4F-B328-05DEB0EB67A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Add t to the queue at A</a:t>
          </a:r>
          <a:endParaRPr lang="en-US" dirty="0"/>
        </a:p>
      </dgm:t>
    </dgm:pt>
    <dgm:pt modelId="{68269203-CA50-CC4C-8D0B-EE1F028FB7BC}" type="parTrans" cxnId="{3EEE73A0-F15A-854A-BD3A-3BA9A2C4D0CB}">
      <dgm:prSet/>
      <dgm:spPr/>
      <dgm:t>
        <a:bodyPr/>
        <a:lstStyle/>
        <a:p>
          <a:endParaRPr lang="en-US"/>
        </a:p>
      </dgm:t>
    </dgm:pt>
    <dgm:pt modelId="{DA85DE68-9AB9-0349-A4DB-FB38022F94A7}" type="sibTrans" cxnId="{3EEE73A0-F15A-854A-BD3A-3BA9A2C4D0CB}">
      <dgm:prSet/>
      <dgm:spPr/>
      <dgm:t>
        <a:bodyPr/>
        <a:lstStyle/>
        <a:p>
          <a:endParaRPr lang="en-US"/>
        </a:p>
      </dgm:t>
    </dgm:pt>
    <dgm:pt modelId="{BD9DBBA9-260B-9846-B8F5-CEB1A19CCEE5}">
      <dgm:prSet phldrT="[Text]"/>
      <dgm:spPr/>
      <dgm:t>
        <a:bodyPr/>
        <a:lstStyle/>
        <a:p>
          <a:r>
            <a:rPr lang="en-US" dirty="0" smtClean="0"/>
            <a:t>Receive at B, update balance</a:t>
          </a:r>
          <a:endParaRPr lang="en-US" dirty="0"/>
        </a:p>
      </dgm:t>
    </dgm:pt>
    <dgm:pt modelId="{22E765BE-8BFD-9C4C-BB5B-7806210762C9}" type="parTrans" cxnId="{6FF9278D-D514-4B4E-850E-14EA318BD7E9}">
      <dgm:prSet/>
      <dgm:spPr/>
      <dgm:t>
        <a:bodyPr/>
        <a:lstStyle/>
        <a:p>
          <a:endParaRPr lang="en-US"/>
        </a:p>
      </dgm:t>
    </dgm:pt>
    <dgm:pt modelId="{2041772E-ACC2-684E-9255-C48A01361D40}" type="sibTrans" cxnId="{6FF9278D-D514-4B4E-850E-14EA318BD7E9}">
      <dgm:prSet/>
      <dgm:spPr/>
      <dgm:t>
        <a:bodyPr/>
        <a:lstStyle/>
        <a:p>
          <a:endParaRPr lang="en-US"/>
        </a:p>
      </dgm:t>
    </dgm:pt>
    <dgm:pt modelId="{B0C5D86A-2CFB-F248-B124-C16ADE6005C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Send t out to B decrementing A's Balance</a:t>
          </a:r>
          <a:endParaRPr lang="en-US" dirty="0"/>
        </a:p>
      </dgm:t>
    </dgm:pt>
    <dgm:pt modelId="{FD379820-FD19-8040-99B0-70A29DCAEAB9}" type="parTrans" cxnId="{803D9D19-BD96-684E-A990-E431B76C637C}">
      <dgm:prSet/>
      <dgm:spPr/>
      <dgm:t>
        <a:bodyPr/>
        <a:lstStyle/>
        <a:p>
          <a:endParaRPr lang="en-US"/>
        </a:p>
      </dgm:t>
    </dgm:pt>
    <dgm:pt modelId="{B5AA7B04-8A84-B24A-8093-9C666BA13C38}" type="sibTrans" cxnId="{803D9D19-BD96-684E-A990-E431B76C637C}">
      <dgm:prSet/>
      <dgm:spPr/>
      <dgm:t>
        <a:bodyPr/>
        <a:lstStyle/>
        <a:p>
          <a:endParaRPr lang="en-US"/>
        </a:p>
      </dgm:t>
    </dgm:pt>
    <dgm:pt modelId="{E8794C75-BBE2-784D-B58F-DEFDAF13AA2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B receives t after a propagation delay - increments its balance</a:t>
          </a:r>
          <a:endParaRPr lang="en-US" dirty="0"/>
        </a:p>
      </dgm:t>
    </dgm:pt>
    <dgm:pt modelId="{5392CEEC-CCA8-0543-B9BE-9979FB205C84}" type="parTrans" cxnId="{5C9B1E1E-001C-034B-B49C-8FA430087B4A}">
      <dgm:prSet/>
      <dgm:spPr/>
      <dgm:t>
        <a:bodyPr/>
        <a:lstStyle/>
        <a:p>
          <a:endParaRPr lang="en-US"/>
        </a:p>
      </dgm:t>
    </dgm:pt>
    <dgm:pt modelId="{290F11FF-8D02-D944-8CBB-C9EA02D3DD3F}" type="sibTrans" cxnId="{5C9B1E1E-001C-034B-B49C-8FA430087B4A}">
      <dgm:prSet/>
      <dgm:spPr/>
      <dgm:t>
        <a:bodyPr/>
        <a:lstStyle/>
        <a:p>
          <a:endParaRPr lang="en-US"/>
        </a:p>
      </dgm:t>
    </dgm:pt>
    <dgm:pt modelId="{DEF2D414-B03C-4245-A6F9-50ABAFA64F46}">
      <dgm:prSet phldrT="[Text]"/>
      <dgm:spPr/>
      <dgm:t>
        <a:bodyPr/>
        <a:lstStyle/>
        <a:p>
          <a:r>
            <a:rPr lang="en-US" dirty="0" smtClean="0"/>
            <a:t>B has a queue of transactions for B-A channel</a:t>
          </a:r>
          <a:endParaRPr lang="en-US" dirty="0"/>
        </a:p>
      </dgm:t>
    </dgm:pt>
    <dgm:pt modelId="{CA7BE6EE-1CF2-0945-B24D-4C77A708AAD9}" type="parTrans" cxnId="{BC399B45-17B0-EF45-9918-0732164F7175}">
      <dgm:prSet/>
      <dgm:spPr/>
      <dgm:t>
        <a:bodyPr/>
        <a:lstStyle/>
        <a:p>
          <a:endParaRPr lang="en-US"/>
        </a:p>
      </dgm:t>
    </dgm:pt>
    <dgm:pt modelId="{F056A8A7-CBC6-F344-B82C-4CBD216E4F63}" type="sibTrans" cxnId="{BC399B45-17B0-EF45-9918-0732164F7175}">
      <dgm:prSet/>
      <dgm:spPr/>
      <dgm:t>
        <a:bodyPr/>
        <a:lstStyle/>
        <a:p>
          <a:endParaRPr lang="en-US"/>
        </a:p>
      </dgm:t>
    </dgm:pt>
    <dgm:pt modelId="{E3BD955D-1596-D244-8B7D-61D537624A8E}">
      <dgm:prSet phldrT="[Text]"/>
      <dgm:spPr/>
      <dgm:t>
        <a:bodyPr/>
        <a:lstStyle/>
        <a:p>
          <a:r>
            <a:rPr lang="en-US" dirty="0" smtClean="0"/>
            <a:t>B has no queued transactions for B-A channel</a:t>
          </a:r>
          <a:endParaRPr lang="en-US" dirty="0"/>
        </a:p>
      </dgm:t>
    </dgm:pt>
    <dgm:pt modelId="{ADC5EC64-9BB8-7E4D-9823-312ADF9D84FF}" type="parTrans" cxnId="{9C2FB992-2621-F441-AF4E-C0EB42C24C51}">
      <dgm:prSet/>
      <dgm:spPr/>
      <dgm:t>
        <a:bodyPr/>
        <a:lstStyle/>
        <a:p>
          <a:endParaRPr lang="en-US"/>
        </a:p>
      </dgm:t>
    </dgm:pt>
    <dgm:pt modelId="{53D66490-41E4-764D-B453-D95627E89036}" type="sibTrans" cxnId="{9C2FB992-2621-F441-AF4E-C0EB42C24C51}">
      <dgm:prSet/>
      <dgm:spPr/>
      <dgm:t>
        <a:bodyPr/>
        <a:lstStyle/>
        <a:p>
          <a:endParaRPr lang="en-US"/>
        </a:p>
      </dgm:t>
    </dgm:pt>
    <dgm:pt modelId="{D7E6B9EF-2A71-BD4A-AD65-773A37FAFA9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Send out transactions to A from queued set</a:t>
          </a:r>
          <a:endParaRPr lang="en-US" dirty="0"/>
        </a:p>
      </dgm:t>
    </dgm:pt>
    <dgm:pt modelId="{0A304C51-05EB-1C4D-BBDD-747EB6D9D918}" type="parTrans" cxnId="{40F12093-5C8A-8446-B747-8385BAA3E7AE}">
      <dgm:prSet/>
      <dgm:spPr/>
      <dgm:t>
        <a:bodyPr/>
        <a:lstStyle/>
        <a:p>
          <a:endParaRPr lang="en-US"/>
        </a:p>
      </dgm:t>
    </dgm:pt>
    <dgm:pt modelId="{30FE0181-FE28-C847-B8A1-8F7A1BC612C7}" type="sibTrans" cxnId="{40F12093-5C8A-8446-B747-8385BAA3E7AE}">
      <dgm:prSet/>
      <dgm:spPr/>
      <dgm:t>
        <a:bodyPr/>
        <a:lstStyle/>
        <a:p>
          <a:endParaRPr lang="en-US"/>
        </a:p>
      </dgm:t>
    </dgm:pt>
    <dgm:pt modelId="{0068B29A-180B-7842-BD39-2F527957731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Process t at B for the next outgoing channel</a:t>
          </a:r>
          <a:endParaRPr lang="en-US" dirty="0"/>
        </a:p>
      </dgm:t>
    </dgm:pt>
    <dgm:pt modelId="{DB26F846-6AE1-5D45-A39A-4664B3D0FA3A}" type="parTrans" cxnId="{F5B6D1F2-8391-594F-8BDE-5FFADFA1493B}">
      <dgm:prSet/>
      <dgm:spPr/>
      <dgm:t>
        <a:bodyPr/>
        <a:lstStyle/>
        <a:p>
          <a:endParaRPr lang="en-US"/>
        </a:p>
      </dgm:t>
    </dgm:pt>
    <dgm:pt modelId="{17BEB3B6-D75B-F744-A220-AAF592A85B28}" type="sibTrans" cxnId="{F5B6D1F2-8391-594F-8BDE-5FFADFA1493B}">
      <dgm:prSet/>
      <dgm:spPr/>
      <dgm:t>
        <a:bodyPr/>
        <a:lstStyle/>
        <a:p>
          <a:endParaRPr lang="en-US"/>
        </a:p>
      </dgm:t>
    </dgm:pt>
    <dgm:pt modelId="{84DF221C-31AD-ED42-8964-49D34D567680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Process t at B for next outgoing channel</a:t>
          </a:r>
          <a:endParaRPr lang="en-US" dirty="0"/>
        </a:p>
      </dgm:t>
    </dgm:pt>
    <dgm:pt modelId="{283BCC41-1AFA-354E-B60A-424EA2DCA263}" type="parTrans" cxnId="{5D4CFEFC-8577-2743-9D73-D515F3A0037D}">
      <dgm:prSet/>
      <dgm:spPr/>
      <dgm:t>
        <a:bodyPr/>
        <a:lstStyle/>
        <a:p>
          <a:endParaRPr lang="en-US"/>
        </a:p>
      </dgm:t>
    </dgm:pt>
    <dgm:pt modelId="{3F2FC631-F0B4-7C41-B76E-BC8439E5B279}" type="sibTrans" cxnId="{5D4CFEFC-8577-2743-9D73-D515F3A0037D}">
      <dgm:prSet/>
      <dgm:spPr/>
      <dgm:t>
        <a:bodyPr/>
        <a:lstStyle/>
        <a:p>
          <a:endParaRPr lang="en-US"/>
        </a:p>
      </dgm:t>
    </dgm:pt>
    <dgm:pt modelId="{9E33A32E-E067-8847-9D4E-1A1A01661A2E}">
      <dgm:prSet phldrT="[Text]"/>
      <dgm:spPr/>
      <dgm:t>
        <a:bodyPr/>
        <a:lstStyle/>
        <a:p>
          <a:r>
            <a:rPr lang="en-US" dirty="0" smtClean="0"/>
            <a:t>Local actions at A</a:t>
          </a:r>
          <a:endParaRPr lang="en-US" dirty="0"/>
        </a:p>
      </dgm:t>
    </dgm:pt>
    <dgm:pt modelId="{DB0C8CA8-FDE0-1E4A-81EA-9566A914E690}" type="parTrans" cxnId="{05D6D663-8658-704D-954C-56294AB9F031}">
      <dgm:prSet/>
      <dgm:spPr/>
      <dgm:t>
        <a:bodyPr/>
        <a:lstStyle/>
        <a:p>
          <a:endParaRPr lang="en-US"/>
        </a:p>
      </dgm:t>
    </dgm:pt>
    <dgm:pt modelId="{D2EE3541-A4AF-8344-8CFC-002AF7BB404B}" type="sibTrans" cxnId="{05D6D663-8658-704D-954C-56294AB9F031}">
      <dgm:prSet/>
      <dgm:spPr/>
      <dgm:t>
        <a:bodyPr/>
        <a:lstStyle/>
        <a:p>
          <a:endParaRPr lang="en-US"/>
        </a:p>
      </dgm:t>
    </dgm:pt>
    <dgm:pt modelId="{38927FA0-7729-8D40-B316-F0E58AAB8555}">
      <dgm:prSet phldrT="[Text]"/>
      <dgm:spPr/>
      <dgm:t>
        <a:bodyPr/>
        <a:lstStyle/>
        <a:p>
          <a:r>
            <a:rPr lang="en-US" dirty="0" smtClean="0"/>
            <a:t>Check B's queue</a:t>
          </a:r>
          <a:endParaRPr lang="en-US" dirty="0"/>
        </a:p>
      </dgm:t>
    </dgm:pt>
    <dgm:pt modelId="{30510C09-1902-A746-B18C-CC37A24E221E}" type="parTrans" cxnId="{CF317EFD-6317-6E48-8DA3-03D8C2FEE2E9}">
      <dgm:prSet/>
      <dgm:spPr/>
      <dgm:t>
        <a:bodyPr/>
        <a:lstStyle/>
        <a:p>
          <a:endParaRPr lang="en-US"/>
        </a:p>
      </dgm:t>
    </dgm:pt>
    <dgm:pt modelId="{D831141B-1529-5046-B110-D85591540D6B}" type="sibTrans" cxnId="{CF317EFD-6317-6E48-8DA3-03D8C2FEE2E9}">
      <dgm:prSet/>
      <dgm:spPr/>
      <dgm:t>
        <a:bodyPr/>
        <a:lstStyle/>
        <a:p>
          <a:endParaRPr lang="en-US"/>
        </a:p>
      </dgm:t>
    </dgm:pt>
    <dgm:pt modelId="{E013EF49-785F-CD42-A40B-5CE3AD349070}">
      <dgm:prSet phldrT="[Text]"/>
      <dgm:spPr/>
      <dgm:t>
        <a:bodyPr/>
        <a:lstStyle/>
        <a:p>
          <a:r>
            <a:rPr lang="en-US" dirty="0" smtClean="0"/>
            <a:t>Final actions for this channel due to this transaction unit</a:t>
          </a:r>
          <a:endParaRPr lang="en-US" dirty="0"/>
        </a:p>
      </dgm:t>
    </dgm:pt>
    <dgm:pt modelId="{3B478DD3-EE85-9342-8B24-22FDD6EE93E4}" type="parTrans" cxnId="{77667E3F-6A4E-274D-9109-B19575ED6467}">
      <dgm:prSet/>
      <dgm:spPr/>
      <dgm:t>
        <a:bodyPr/>
        <a:lstStyle/>
        <a:p>
          <a:endParaRPr lang="en-US"/>
        </a:p>
      </dgm:t>
    </dgm:pt>
    <dgm:pt modelId="{FEB94ECD-BB8D-2249-986F-FEBBBD3CCEE5}" type="sibTrans" cxnId="{77667E3F-6A4E-274D-9109-B19575ED6467}">
      <dgm:prSet/>
      <dgm:spPr/>
      <dgm:t>
        <a:bodyPr/>
        <a:lstStyle/>
        <a:p>
          <a:endParaRPr lang="en-US"/>
        </a:p>
      </dgm:t>
    </dgm:pt>
    <dgm:pt modelId="{74F597F4-2813-E340-ADC9-CEF8A13DFBD2}" type="pres">
      <dgm:prSet presAssocID="{7683373D-42BD-BF4E-8B83-DE3C4870765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009637-AADB-2F4A-B5FD-50682A8B8E89}" type="pres">
      <dgm:prSet presAssocID="{7683373D-42BD-BF4E-8B83-DE3C48707651}" presName="hierFlow" presStyleCnt="0"/>
      <dgm:spPr/>
    </dgm:pt>
    <dgm:pt modelId="{FC2DD841-2EE0-A040-B339-C6ADD19A9950}" type="pres">
      <dgm:prSet presAssocID="{7683373D-42BD-BF4E-8B83-DE3C48707651}" presName="firstBuf" presStyleCnt="0"/>
      <dgm:spPr/>
    </dgm:pt>
    <dgm:pt modelId="{2E53D21A-6C82-CA41-9F21-802FF880393D}" type="pres">
      <dgm:prSet presAssocID="{7683373D-42BD-BF4E-8B83-DE3C4870765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845C2E1-6C4E-F140-BFDB-66FC14B7EF32}" type="pres">
      <dgm:prSet presAssocID="{D831BAFD-E2A1-3049-8656-39CB55C68085}" presName="Name14" presStyleCnt="0"/>
      <dgm:spPr/>
    </dgm:pt>
    <dgm:pt modelId="{4EA2EBF1-0575-704E-A030-D1C7F22DF5A2}" type="pres">
      <dgm:prSet presAssocID="{D831BAFD-E2A1-3049-8656-39CB55C6808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859471-0BED-954C-ACAE-4A0A3F4F4A21}" type="pres">
      <dgm:prSet presAssocID="{D831BAFD-E2A1-3049-8656-39CB55C68085}" presName="hierChild2" presStyleCnt="0"/>
      <dgm:spPr/>
    </dgm:pt>
    <dgm:pt modelId="{91130677-5459-B44C-8804-DE5A35BDAB35}" type="pres">
      <dgm:prSet presAssocID="{65100B1D-FE9A-F149-AD80-48752E92207E}" presName="Name19" presStyleLbl="parChTrans1D2" presStyleIdx="0" presStyleCnt="2"/>
      <dgm:spPr/>
      <dgm:t>
        <a:bodyPr/>
        <a:lstStyle/>
        <a:p>
          <a:endParaRPr lang="en-US"/>
        </a:p>
      </dgm:t>
    </dgm:pt>
    <dgm:pt modelId="{D57D2ECC-F2F4-9243-8043-1AD9F6A4603C}" type="pres">
      <dgm:prSet presAssocID="{76733F12-08B5-694B-B923-386C546ADE54}" presName="Name21" presStyleCnt="0"/>
      <dgm:spPr/>
    </dgm:pt>
    <dgm:pt modelId="{E83AB7A9-EE0B-944B-8ECA-7A0856D26ED3}" type="pres">
      <dgm:prSet presAssocID="{76733F12-08B5-694B-B923-386C546ADE54}" presName="level2Shape" presStyleLbl="node2" presStyleIdx="0" presStyleCnt="2"/>
      <dgm:spPr/>
      <dgm:t>
        <a:bodyPr/>
        <a:lstStyle/>
        <a:p>
          <a:endParaRPr lang="en-US"/>
        </a:p>
      </dgm:t>
    </dgm:pt>
    <dgm:pt modelId="{7BC61DF8-FF2A-8946-94E8-CE1053996F52}" type="pres">
      <dgm:prSet presAssocID="{76733F12-08B5-694B-B923-386C546ADE54}" presName="hierChild3" presStyleCnt="0"/>
      <dgm:spPr/>
    </dgm:pt>
    <dgm:pt modelId="{3F6FD9C3-51AD-2C4D-B31D-1F42CD38DFBA}" type="pres">
      <dgm:prSet presAssocID="{4574A7BE-0422-264F-9D34-062717CC9A7B}" presName="Name19" presStyleLbl="parChTrans1D3" presStyleIdx="0" presStyleCnt="3"/>
      <dgm:spPr/>
      <dgm:t>
        <a:bodyPr/>
        <a:lstStyle/>
        <a:p>
          <a:endParaRPr lang="en-US"/>
        </a:p>
      </dgm:t>
    </dgm:pt>
    <dgm:pt modelId="{7FD95B7B-3B56-6440-96F8-DC0B116A4747}" type="pres">
      <dgm:prSet presAssocID="{8B739931-EA92-7543-AEAC-82D269F53173}" presName="Name21" presStyleCnt="0"/>
      <dgm:spPr/>
    </dgm:pt>
    <dgm:pt modelId="{58747F35-10A6-1947-AFCE-29CBA92C8B51}" type="pres">
      <dgm:prSet presAssocID="{8B739931-EA92-7543-AEAC-82D269F53173}" presName="level2Shape" presStyleLbl="node3" presStyleIdx="0" presStyleCnt="3"/>
      <dgm:spPr/>
      <dgm:t>
        <a:bodyPr/>
        <a:lstStyle/>
        <a:p>
          <a:endParaRPr lang="en-US"/>
        </a:p>
      </dgm:t>
    </dgm:pt>
    <dgm:pt modelId="{2CB23444-32BF-5A4F-B651-EF98C5CEFAED}" type="pres">
      <dgm:prSet presAssocID="{8B739931-EA92-7543-AEAC-82D269F53173}" presName="hierChild3" presStyleCnt="0"/>
      <dgm:spPr/>
    </dgm:pt>
    <dgm:pt modelId="{EC8A0E9E-C2EE-E046-A0B2-EA230A3B261A}" type="pres">
      <dgm:prSet presAssocID="{FD379820-FD19-8040-99B0-70A29DCAEAB9}" presName="Name19" presStyleLbl="parChTrans1D4" presStyleIdx="0" presStyleCnt="8"/>
      <dgm:spPr/>
      <dgm:t>
        <a:bodyPr/>
        <a:lstStyle/>
        <a:p>
          <a:endParaRPr lang="en-US"/>
        </a:p>
      </dgm:t>
    </dgm:pt>
    <dgm:pt modelId="{B1A3BB92-11FC-E349-8902-C35D546E19F0}" type="pres">
      <dgm:prSet presAssocID="{B0C5D86A-2CFB-F248-B124-C16ADE6005C3}" presName="Name21" presStyleCnt="0"/>
      <dgm:spPr/>
    </dgm:pt>
    <dgm:pt modelId="{881F0F6F-5636-E54A-A9A5-1EF000AE4727}" type="pres">
      <dgm:prSet presAssocID="{B0C5D86A-2CFB-F248-B124-C16ADE6005C3}" presName="level2Shape" presStyleLbl="node4" presStyleIdx="0" presStyleCnt="8"/>
      <dgm:spPr/>
      <dgm:t>
        <a:bodyPr/>
        <a:lstStyle/>
        <a:p>
          <a:endParaRPr lang="en-US"/>
        </a:p>
      </dgm:t>
    </dgm:pt>
    <dgm:pt modelId="{47079365-A6C6-DD45-84CA-1569ACED7C6A}" type="pres">
      <dgm:prSet presAssocID="{B0C5D86A-2CFB-F248-B124-C16ADE6005C3}" presName="hierChild3" presStyleCnt="0"/>
      <dgm:spPr/>
    </dgm:pt>
    <dgm:pt modelId="{E48C12E7-7C36-6249-B9B0-E694463C6FB1}" type="pres">
      <dgm:prSet presAssocID="{5392CEEC-CCA8-0543-B9BE-9979FB205C84}" presName="Name19" presStyleLbl="parChTrans1D4" presStyleIdx="1" presStyleCnt="8"/>
      <dgm:spPr/>
      <dgm:t>
        <a:bodyPr/>
        <a:lstStyle/>
        <a:p>
          <a:endParaRPr lang="en-US"/>
        </a:p>
      </dgm:t>
    </dgm:pt>
    <dgm:pt modelId="{751C86C5-31CD-B448-9858-13F03D166CDA}" type="pres">
      <dgm:prSet presAssocID="{E8794C75-BBE2-784D-B58F-DEFDAF13AA26}" presName="Name21" presStyleCnt="0"/>
      <dgm:spPr/>
    </dgm:pt>
    <dgm:pt modelId="{BA44287B-2A25-CC40-AD33-610B251DB1B1}" type="pres">
      <dgm:prSet presAssocID="{E8794C75-BBE2-784D-B58F-DEFDAF13AA26}" presName="level2Shape" presStyleLbl="node4" presStyleIdx="1" presStyleCnt="8"/>
      <dgm:spPr/>
      <dgm:t>
        <a:bodyPr/>
        <a:lstStyle/>
        <a:p>
          <a:endParaRPr lang="en-US"/>
        </a:p>
      </dgm:t>
    </dgm:pt>
    <dgm:pt modelId="{B47F34CF-CD2B-A242-897B-EC52BC47DC81}" type="pres">
      <dgm:prSet presAssocID="{E8794C75-BBE2-784D-B58F-DEFDAF13AA26}" presName="hierChild3" presStyleCnt="0"/>
      <dgm:spPr/>
    </dgm:pt>
    <dgm:pt modelId="{2FABBC2E-5D6F-5B4E-B686-C3FE5F869D36}" type="pres">
      <dgm:prSet presAssocID="{CA7BE6EE-1CF2-0945-B24D-4C77A708AAD9}" presName="Name19" presStyleLbl="parChTrans1D4" presStyleIdx="2" presStyleCnt="8"/>
      <dgm:spPr/>
      <dgm:t>
        <a:bodyPr/>
        <a:lstStyle/>
        <a:p>
          <a:endParaRPr lang="en-US"/>
        </a:p>
      </dgm:t>
    </dgm:pt>
    <dgm:pt modelId="{8B5C7ED1-6465-B949-84BC-93CD7218F5D2}" type="pres">
      <dgm:prSet presAssocID="{DEF2D414-B03C-4245-A6F9-50ABAFA64F46}" presName="Name21" presStyleCnt="0"/>
      <dgm:spPr/>
    </dgm:pt>
    <dgm:pt modelId="{0B617840-B5E7-A349-907C-C3A143C3AA31}" type="pres">
      <dgm:prSet presAssocID="{DEF2D414-B03C-4245-A6F9-50ABAFA64F46}" presName="level2Shape" presStyleLbl="node4" presStyleIdx="2" presStyleCnt="8"/>
      <dgm:spPr/>
      <dgm:t>
        <a:bodyPr/>
        <a:lstStyle/>
        <a:p>
          <a:endParaRPr lang="en-US"/>
        </a:p>
      </dgm:t>
    </dgm:pt>
    <dgm:pt modelId="{6E1DDD6A-B941-4C4B-8382-087F0B81F55C}" type="pres">
      <dgm:prSet presAssocID="{DEF2D414-B03C-4245-A6F9-50ABAFA64F46}" presName="hierChild3" presStyleCnt="0"/>
      <dgm:spPr/>
    </dgm:pt>
    <dgm:pt modelId="{EB2D02FE-FE37-1F46-A270-A06E82DEDB1F}" type="pres">
      <dgm:prSet presAssocID="{0A304C51-05EB-1C4D-BBDD-747EB6D9D918}" presName="Name19" presStyleLbl="parChTrans1D4" presStyleIdx="3" presStyleCnt="8"/>
      <dgm:spPr/>
      <dgm:t>
        <a:bodyPr/>
        <a:lstStyle/>
        <a:p>
          <a:endParaRPr lang="en-US"/>
        </a:p>
      </dgm:t>
    </dgm:pt>
    <dgm:pt modelId="{D5B39B72-AC77-214A-BA12-8281C884365A}" type="pres">
      <dgm:prSet presAssocID="{D7E6B9EF-2A71-BD4A-AD65-773A37FAFA93}" presName="Name21" presStyleCnt="0"/>
      <dgm:spPr/>
    </dgm:pt>
    <dgm:pt modelId="{E3EEE496-0FE4-824D-8D8F-678990934CE9}" type="pres">
      <dgm:prSet presAssocID="{D7E6B9EF-2A71-BD4A-AD65-773A37FAFA93}" presName="level2Shape" presStyleLbl="node4" presStyleIdx="3" presStyleCnt="8"/>
      <dgm:spPr/>
      <dgm:t>
        <a:bodyPr/>
        <a:lstStyle/>
        <a:p>
          <a:endParaRPr lang="en-US"/>
        </a:p>
      </dgm:t>
    </dgm:pt>
    <dgm:pt modelId="{2E65B618-D4B6-4E41-BA16-DF432C75F6C7}" type="pres">
      <dgm:prSet presAssocID="{D7E6B9EF-2A71-BD4A-AD65-773A37FAFA93}" presName="hierChild3" presStyleCnt="0"/>
      <dgm:spPr/>
    </dgm:pt>
    <dgm:pt modelId="{DB540A59-56FE-2D4C-864D-8E29D0AE19CD}" type="pres">
      <dgm:prSet presAssocID="{DB26F846-6AE1-5D45-A39A-4664B3D0FA3A}" presName="Name19" presStyleLbl="parChTrans1D4" presStyleIdx="4" presStyleCnt="8"/>
      <dgm:spPr/>
      <dgm:t>
        <a:bodyPr/>
        <a:lstStyle/>
        <a:p>
          <a:endParaRPr lang="en-US"/>
        </a:p>
      </dgm:t>
    </dgm:pt>
    <dgm:pt modelId="{9DEA9A6F-A9BD-9046-83F0-2DA7FF88005A}" type="pres">
      <dgm:prSet presAssocID="{0068B29A-180B-7842-BD39-2F527957731E}" presName="Name21" presStyleCnt="0"/>
      <dgm:spPr/>
    </dgm:pt>
    <dgm:pt modelId="{D98F194C-C27F-C34D-892C-80EF2CAFD9F2}" type="pres">
      <dgm:prSet presAssocID="{0068B29A-180B-7842-BD39-2F527957731E}" presName="level2Shape" presStyleLbl="node4" presStyleIdx="4" presStyleCnt="8"/>
      <dgm:spPr/>
      <dgm:t>
        <a:bodyPr/>
        <a:lstStyle/>
        <a:p>
          <a:endParaRPr lang="en-US"/>
        </a:p>
      </dgm:t>
    </dgm:pt>
    <dgm:pt modelId="{DD18BEDE-EF5C-9140-ABC1-4363905A68E4}" type="pres">
      <dgm:prSet presAssocID="{0068B29A-180B-7842-BD39-2F527957731E}" presName="hierChild3" presStyleCnt="0"/>
      <dgm:spPr/>
    </dgm:pt>
    <dgm:pt modelId="{F72719EC-DEB3-094A-B64E-9610B5A3B854}" type="pres">
      <dgm:prSet presAssocID="{ADC5EC64-9BB8-7E4D-9823-312ADF9D84FF}" presName="Name19" presStyleLbl="parChTrans1D4" presStyleIdx="5" presStyleCnt="8"/>
      <dgm:spPr/>
      <dgm:t>
        <a:bodyPr/>
        <a:lstStyle/>
        <a:p>
          <a:endParaRPr lang="en-US"/>
        </a:p>
      </dgm:t>
    </dgm:pt>
    <dgm:pt modelId="{BB29E055-8390-8C45-8061-2F96C19B5169}" type="pres">
      <dgm:prSet presAssocID="{E3BD955D-1596-D244-8B7D-61D537624A8E}" presName="Name21" presStyleCnt="0"/>
      <dgm:spPr/>
    </dgm:pt>
    <dgm:pt modelId="{95A7E616-301E-DE4B-B411-6FC244BBE752}" type="pres">
      <dgm:prSet presAssocID="{E3BD955D-1596-D244-8B7D-61D537624A8E}" presName="level2Shape" presStyleLbl="node4" presStyleIdx="5" presStyleCnt="8"/>
      <dgm:spPr/>
      <dgm:t>
        <a:bodyPr/>
        <a:lstStyle/>
        <a:p>
          <a:endParaRPr lang="en-US"/>
        </a:p>
      </dgm:t>
    </dgm:pt>
    <dgm:pt modelId="{5D52245C-D388-EE47-AE93-9B3218886EF7}" type="pres">
      <dgm:prSet presAssocID="{E3BD955D-1596-D244-8B7D-61D537624A8E}" presName="hierChild3" presStyleCnt="0"/>
      <dgm:spPr/>
    </dgm:pt>
    <dgm:pt modelId="{3301802D-A3C2-6C40-A5D9-4D0770C51F62}" type="pres">
      <dgm:prSet presAssocID="{283BCC41-1AFA-354E-B60A-424EA2DCA263}" presName="Name19" presStyleLbl="parChTrans1D4" presStyleIdx="6" presStyleCnt="8"/>
      <dgm:spPr/>
      <dgm:t>
        <a:bodyPr/>
        <a:lstStyle/>
        <a:p>
          <a:endParaRPr lang="en-US"/>
        </a:p>
      </dgm:t>
    </dgm:pt>
    <dgm:pt modelId="{7F6670FC-5DD2-C54E-A10A-1DF832FA2ACA}" type="pres">
      <dgm:prSet presAssocID="{84DF221C-31AD-ED42-8964-49D34D567680}" presName="Name21" presStyleCnt="0"/>
      <dgm:spPr/>
    </dgm:pt>
    <dgm:pt modelId="{1DB4CA27-7E59-D148-9738-21B7C903102F}" type="pres">
      <dgm:prSet presAssocID="{84DF221C-31AD-ED42-8964-49D34D567680}" presName="level2Shape" presStyleLbl="node4" presStyleIdx="6" presStyleCnt="8"/>
      <dgm:spPr/>
      <dgm:t>
        <a:bodyPr/>
        <a:lstStyle/>
        <a:p>
          <a:endParaRPr lang="en-US"/>
        </a:p>
      </dgm:t>
    </dgm:pt>
    <dgm:pt modelId="{DAFCDC7A-C0A9-AD40-9816-4306352AB6BA}" type="pres">
      <dgm:prSet presAssocID="{84DF221C-31AD-ED42-8964-49D34D567680}" presName="hierChild3" presStyleCnt="0"/>
      <dgm:spPr/>
    </dgm:pt>
    <dgm:pt modelId="{BED2D602-08AE-DC42-91CC-9A4B88DF2B71}" type="pres">
      <dgm:prSet presAssocID="{D3AC2D69-700B-A94D-84EF-FCC24D9C5D12}" presName="Name19" presStyleLbl="parChTrans1D3" presStyleIdx="1" presStyleCnt="3"/>
      <dgm:spPr/>
      <dgm:t>
        <a:bodyPr/>
        <a:lstStyle/>
        <a:p>
          <a:endParaRPr lang="en-US"/>
        </a:p>
      </dgm:t>
    </dgm:pt>
    <dgm:pt modelId="{8CF3F7CE-8A5B-E949-929D-A15089BA35F6}" type="pres">
      <dgm:prSet presAssocID="{C64FFA04-6734-C643-861E-EDE8F10AD558}" presName="Name21" presStyleCnt="0"/>
      <dgm:spPr/>
    </dgm:pt>
    <dgm:pt modelId="{976CF1EA-7BEC-7B40-B754-15881FF6E983}" type="pres">
      <dgm:prSet presAssocID="{C64FFA04-6734-C643-861E-EDE8F10AD558}" presName="level2Shape" presStyleLbl="node3" presStyleIdx="1" presStyleCnt="3"/>
      <dgm:spPr/>
      <dgm:t>
        <a:bodyPr/>
        <a:lstStyle/>
        <a:p>
          <a:endParaRPr lang="en-US"/>
        </a:p>
      </dgm:t>
    </dgm:pt>
    <dgm:pt modelId="{7A7D3DA0-F2C5-984E-9622-1B2E40C0008C}" type="pres">
      <dgm:prSet presAssocID="{C64FFA04-6734-C643-861E-EDE8F10AD558}" presName="hierChild3" presStyleCnt="0"/>
      <dgm:spPr/>
    </dgm:pt>
    <dgm:pt modelId="{DEB3989B-67AF-7341-B0A7-6BF7FEB96C98}" type="pres">
      <dgm:prSet presAssocID="{68269203-CA50-CC4C-8D0B-EE1F028FB7BC}" presName="Name19" presStyleLbl="parChTrans1D4" presStyleIdx="7" presStyleCnt="8"/>
      <dgm:spPr/>
      <dgm:t>
        <a:bodyPr/>
        <a:lstStyle/>
        <a:p>
          <a:endParaRPr lang="en-US"/>
        </a:p>
      </dgm:t>
    </dgm:pt>
    <dgm:pt modelId="{F0EEF73D-F68F-004B-8601-7223FE1FE35E}" type="pres">
      <dgm:prSet presAssocID="{A4A82791-6E49-5D4F-B328-05DEB0EB67A9}" presName="Name21" presStyleCnt="0"/>
      <dgm:spPr/>
    </dgm:pt>
    <dgm:pt modelId="{946321A6-1BC8-A446-BA51-7A8DD6518F31}" type="pres">
      <dgm:prSet presAssocID="{A4A82791-6E49-5D4F-B328-05DEB0EB67A9}" presName="level2Shape" presStyleLbl="node4" presStyleIdx="7" presStyleCnt="8"/>
      <dgm:spPr/>
      <dgm:t>
        <a:bodyPr/>
        <a:lstStyle/>
        <a:p>
          <a:endParaRPr lang="en-US"/>
        </a:p>
      </dgm:t>
    </dgm:pt>
    <dgm:pt modelId="{E4449500-B41B-E34C-8D75-B7115A183668}" type="pres">
      <dgm:prSet presAssocID="{A4A82791-6E49-5D4F-B328-05DEB0EB67A9}" presName="hierChild3" presStyleCnt="0"/>
      <dgm:spPr/>
    </dgm:pt>
    <dgm:pt modelId="{4FB52583-793A-9E4A-9703-01E46D3EB26C}" type="pres">
      <dgm:prSet presAssocID="{F7EEA605-21C8-E845-8CC4-9AFD7E462438}" presName="Name19" presStyleLbl="parChTrans1D2" presStyleIdx="1" presStyleCnt="2"/>
      <dgm:spPr/>
      <dgm:t>
        <a:bodyPr/>
        <a:lstStyle/>
        <a:p>
          <a:endParaRPr lang="en-US"/>
        </a:p>
      </dgm:t>
    </dgm:pt>
    <dgm:pt modelId="{99B100B9-8F38-9542-8786-06429EBFE280}" type="pres">
      <dgm:prSet presAssocID="{A850072A-20F5-7742-B24F-CAD00B10DE84}" presName="Name21" presStyleCnt="0"/>
      <dgm:spPr/>
    </dgm:pt>
    <dgm:pt modelId="{F27770AC-50B2-2F4D-B1E9-3C8BB90CAE15}" type="pres">
      <dgm:prSet presAssocID="{A850072A-20F5-7742-B24F-CAD00B10DE84}" presName="level2Shape" presStyleLbl="node2" presStyleIdx="1" presStyleCnt="2" custLinFactNeighborX="710" custLinFactNeighborY="2129"/>
      <dgm:spPr/>
      <dgm:t>
        <a:bodyPr/>
        <a:lstStyle/>
        <a:p>
          <a:endParaRPr lang="en-US"/>
        </a:p>
      </dgm:t>
    </dgm:pt>
    <dgm:pt modelId="{D669E96B-0E25-2D48-84B2-DCED8240C6DE}" type="pres">
      <dgm:prSet presAssocID="{A850072A-20F5-7742-B24F-CAD00B10DE84}" presName="hierChild3" presStyleCnt="0"/>
      <dgm:spPr/>
    </dgm:pt>
    <dgm:pt modelId="{05779350-394B-7B43-A952-E0A8F673A0B9}" type="pres">
      <dgm:prSet presAssocID="{37AE72DE-E4E6-6C49-8AA5-A9D7EE0E2310}" presName="Name19" presStyleLbl="parChTrans1D3" presStyleIdx="2" presStyleCnt="3"/>
      <dgm:spPr/>
      <dgm:t>
        <a:bodyPr/>
        <a:lstStyle/>
        <a:p>
          <a:endParaRPr lang="en-US"/>
        </a:p>
      </dgm:t>
    </dgm:pt>
    <dgm:pt modelId="{9EB2B292-FA60-F94F-B875-308068537C45}" type="pres">
      <dgm:prSet presAssocID="{ECB82084-9B01-A74B-8E27-2EB579B24F5C}" presName="Name21" presStyleCnt="0"/>
      <dgm:spPr/>
    </dgm:pt>
    <dgm:pt modelId="{6C49A1A4-A5A3-5840-BEE4-EDDCA7646D2B}" type="pres">
      <dgm:prSet presAssocID="{ECB82084-9B01-A74B-8E27-2EB579B24F5C}" presName="level2Shape" presStyleLbl="node3" presStyleIdx="2" presStyleCnt="3"/>
      <dgm:spPr/>
      <dgm:t>
        <a:bodyPr/>
        <a:lstStyle/>
        <a:p>
          <a:endParaRPr lang="en-US"/>
        </a:p>
      </dgm:t>
    </dgm:pt>
    <dgm:pt modelId="{38BCE406-0BB0-AF4E-A169-6EA53F3E2DDA}" type="pres">
      <dgm:prSet presAssocID="{ECB82084-9B01-A74B-8E27-2EB579B24F5C}" presName="hierChild3" presStyleCnt="0"/>
      <dgm:spPr/>
    </dgm:pt>
    <dgm:pt modelId="{BC14598A-C69F-E047-945E-7BE921F13D94}" type="pres">
      <dgm:prSet presAssocID="{7683373D-42BD-BF4E-8B83-DE3C48707651}" presName="bgShapesFlow" presStyleCnt="0"/>
      <dgm:spPr/>
    </dgm:pt>
    <dgm:pt modelId="{56C3216E-0AF8-1140-A594-C7AB32B098A6}" type="pres">
      <dgm:prSet presAssocID="{9D90C5ED-1133-C842-8393-7E1F5423DCBD}" presName="rectComp" presStyleCnt="0"/>
      <dgm:spPr/>
    </dgm:pt>
    <dgm:pt modelId="{F67840D2-83AA-874A-943A-05158EA0AD2D}" type="pres">
      <dgm:prSet presAssocID="{9D90C5ED-1133-C842-8393-7E1F5423DCBD}" presName="bgRect" presStyleLbl="bgShp" presStyleIdx="0" presStyleCnt="7" custLinFactNeighborY="2778"/>
      <dgm:spPr/>
      <dgm:t>
        <a:bodyPr/>
        <a:lstStyle/>
        <a:p>
          <a:endParaRPr lang="en-US"/>
        </a:p>
      </dgm:t>
    </dgm:pt>
    <dgm:pt modelId="{A4F47F15-4D7B-E046-B40B-5F70155E2DE4}" type="pres">
      <dgm:prSet presAssocID="{9D90C5ED-1133-C842-8393-7E1F5423DCBD}" presName="bgRectTx" presStyleLbl="bgShp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F7CCC-92DA-904F-AB30-0D3A2FDA9EFD}" type="pres">
      <dgm:prSet presAssocID="{9D90C5ED-1133-C842-8393-7E1F5423DCBD}" presName="spComp" presStyleCnt="0"/>
      <dgm:spPr/>
    </dgm:pt>
    <dgm:pt modelId="{B401D1E6-F25B-CE40-B712-F7E98930483D}" type="pres">
      <dgm:prSet presAssocID="{9D90C5ED-1133-C842-8393-7E1F5423DCBD}" presName="vSp" presStyleCnt="0"/>
      <dgm:spPr/>
    </dgm:pt>
    <dgm:pt modelId="{0784E288-E6A6-4242-BA92-A9695299251F}" type="pres">
      <dgm:prSet presAssocID="{53D08E73-9853-404E-A52A-A94425E4275F}" presName="rectComp" presStyleCnt="0"/>
      <dgm:spPr/>
    </dgm:pt>
    <dgm:pt modelId="{90E27D87-C490-D545-91DB-1D9924A0AB11}" type="pres">
      <dgm:prSet presAssocID="{53D08E73-9853-404E-A52A-A94425E4275F}" presName="bgRect" presStyleLbl="bgShp" presStyleIdx="1" presStyleCnt="7"/>
      <dgm:spPr/>
      <dgm:t>
        <a:bodyPr/>
        <a:lstStyle/>
        <a:p>
          <a:endParaRPr lang="en-US"/>
        </a:p>
      </dgm:t>
    </dgm:pt>
    <dgm:pt modelId="{7BEF1CB1-70F4-6E4D-86CD-8A532BC0CEC0}" type="pres">
      <dgm:prSet presAssocID="{53D08E73-9853-404E-A52A-A94425E4275F}" presName="bgRectTx" presStyleLbl="bgShp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FE6D2-F382-544B-B699-03D53D00997D}" type="pres">
      <dgm:prSet presAssocID="{53D08E73-9853-404E-A52A-A94425E4275F}" presName="spComp" presStyleCnt="0"/>
      <dgm:spPr/>
    </dgm:pt>
    <dgm:pt modelId="{7965CDA4-36B5-0741-9D8F-381DA3E13E79}" type="pres">
      <dgm:prSet presAssocID="{53D08E73-9853-404E-A52A-A94425E4275F}" presName="vSp" presStyleCnt="0"/>
      <dgm:spPr/>
    </dgm:pt>
    <dgm:pt modelId="{E5567FD1-58DF-5F4C-AFE3-FEF35F1CD421}" type="pres">
      <dgm:prSet presAssocID="{C8EFF6CF-8B36-FD40-9F1F-9E91A0F4B4FB}" presName="rectComp" presStyleCnt="0"/>
      <dgm:spPr/>
    </dgm:pt>
    <dgm:pt modelId="{694FDFEA-7EA1-E54B-AD4A-A16FCC4BDCC5}" type="pres">
      <dgm:prSet presAssocID="{C8EFF6CF-8B36-FD40-9F1F-9E91A0F4B4FB}" presName="bgRect" presStyleLbl="bgShp" presStyleIdx="2" presStyleCnt="7"/>
      <dgm:spPr/>
      <dgm:t>
        <a:bodyPr/>
        <a:lstStyle/>
        <a:p>
          <a:endParaRPr lang="en-US"/>
        </a:p>
      </dgm:t>
    </dgm:pt>
    <dgm:pt modelId="{FF3CE579-CB2B-7F47-985B-D4E96A9A95D9}" type="pres">
      <dgm:prSet presAssocID="{C8EFF6CF-8B36-FD40-9F1F-9E91A0F4B4FB}" presName="bgRectTx" presStyleLbl="bgShp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D7B8E-7231-BC44-8051-F427D3A6731D}" type="pres">
      <dgm:prSet presAssocID="{C8EFF6CF-8B36-FD40-9F1F-9E91A0F4B4FB}" presName="spComp" presStyleCnt="0"/>
      <dgm:spPr/>
    </dgm:pt>
    <dgm:pt modelId="{8272CBDA-2573-4941-ACB9-02225141626A}" type="pres">
      <dgm:prSet presAssocID="{C8EFF6CF-8B36-FD40-9F1F-9E91A0F4B4FB}" presName="vSp" presStyleCnt="0"/>
      <dgm:spPr/>
    </dgm:pt>
    <dgm:pt modelId="{12387E03-22FF-0E40-98FE-4C3A2626B3AE}" type="pres">
      <dgm:prSet presAssocID="{9E33A32E-E067-8847-9D4E-1A1A01661A2E}" presName="rectComp" presStyleCnt="0"/>
      <dgm:spPr/>
    </dgm:pt>
    <dgm:pt modelId="{107D926E-1FBD-4B45-80B5-2BB7A0FFF5E6}" type="pres">
      <dgm:prSet presAssocID="{9E33A32E-E067-8847-9D4E-1A1A01661A2E}" presName="bgRect" presStyleLbl="bgShp" presStyleIdx="3" presStyleCnt="7"/>
      <dgm:spPr/>
      <dgm:t>
        <a:bodyPr/>
        <a:lstStyle/>
        <a:p>
          <a:endParaRPr lang="en-US"/>
        </a:p>
      </dgm:t>
    </dgm:pt>
    <dgm:pt modelId="{E7450047-B1EE-7947-B851-A0FFC0F1EA96}" type="pres">
      <dgm:prSet presAssocID="{9E33A32E-E067-8847-9D4E-1A1A01661A2E}" presName="bgRectTx" presStyleLbl="bgShp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A5418E-C982-EA45-A6A4-FAF1A5B752C6}" type="pres">
      <dgm:prSet presAssocID="{9E33A32E-E067-8847-9D4E-1A1A01661A2E}" presName="spComp" presStyleCnt="0"/>
      <dgm:spPr/>
    </dgm:pt>
    <dgm:pt modelId="{1E89D13C-E852-8546-A879-60A674202688}" type="pres">
      <dgm:prSet presAssocID="{9E33A32E-E067-8847-9D4E-1A1A01661A2E}" presName="vSp" presStyleCnt="0"/>
      <dgm:spPr/>
    </dgm:pt>
    <dgm:pt modelId="{FFEBD9D6-9DFC-D949-8379-198314259CB6}" type="pres">
      <dgm:prSet presAssocID="{BD9DBBA9-260B-9846-B8F5-CEB1A19CCEE5}" presName="rectComp" presStyleCnt="0"/>
      <dgm:spPr/>
    </dgm:pt>
    <dgm:pt modelId="{4E65542C-49C8-7B43-B0FC-EAB9DA3B039C}" type="pres">
      <dgm:prSet presAssocID="{BD9DBBA9-260B-9846-B8F5-CEB1A19CCEE5}" presName="bgRect" presStyleLbl="bgShp" presStyleIdx="4" presStyleCnt="7"/>
      <dgm:spPr/>
      <dgm:t>
        <a:bodyPr/>
        <a:lstStyle/>
        <a:p>
          <a:endParaRPr lang="en-US"/>
        </a:p>
      </dgm:t>
    </dgm:pt>
    <dgm:pt modelId="{2A008779-2E01-6A45-A0E6-175321E46EA8}" type="pres">
      <dgm:prSet presAssocID="{BD9DBBA9-260B-9846-B8F5-CEB1A19CCEE5}" presName="bgRectTx" presStyleLbl="bgShp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820E2A-19B5-9441-B8C4-50906207F9B7}" type="pres">
      <dgm:prSet presAssocID="{BD9DBBA9-260B-9846-B8F5-CEB1A19CCEE5}" presName="spComp" presStyleCnt="0"/>
      <dgm:spPr/>
    </dgm:pt>
    <dgm:pt modelId="{77B8B6AA-CD89-E84B-B7F5-EA99A6B7F843}" type="pres">
      <dgm:prSet presAssocID="{BD9DBBA9-260B-9846-B8F5-CEB1A19CCEE5}" presName="vSp" presStyleCnt="0"/>
      <dgm:spPr/>
    </dgm:pt>
    <dgm:pt modelId="{17A3ECD5-EFD1-3C44-99BE-9BC959E13B61}" type="pres">
      <dgm:prSet presAssocID="{38927FA0-7729-8D40-B316-F0E58AAB8555}" presName="rectComp" presStyleCnt="0"/>
      <dgm:spPr/>
    </dgm:pt>
    <dgm:pt modelId="{EF4EC8F4-7CEA-F94D-9ED7-3DC394420AA9}" type="pres">
      <dgm:prSet presAssocID="{38927FA0-7729-8D40-B316-F0E58AAB8555}" presName="bgRect" presStyleLbl="bgShp" presStyleIdx="5" presStyleCnt="7"/>
      <dgm:spPr/>
      <dgm:t>
        <a:bodyPr/>
        <a:lstStyle/>
        <a:p>
          <a:endParaRPr lang="en-US"/>
        </a:p>
      </dgm:t>
    </dgm:pt>
    <dgm:pt modelId="{C40CE1B6-9C3F-B240-B084-F39DB81D2408}" type="pres">
      <dgm:prSet presAssocID="{38927FA0-7729-8D40-B316-F0E58AAB8555}" presName="bgRectTx" presStyleLbl="bgShp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6BAA2-2ECE-0043-8774-BAC1A89E8948}" type="pres">
      <dgm:prSet presAssocID="{38927FA0-7729-8D40-B316-F0E58AAB8555}" presName="spComp" presStyleCnt="0"/>
      <dgm:spPr/>
    </dgm:pt>
    <dgm:pt modelId="{EE26A298-6194-F445-97B5-8C5158642233}" type="pres">
      <dgm:prSet presAssocID="{38927FA0-7729-8D40-B316-F0E58AAB8555}" presName="vSp" presStyleCnt="0"/>
      <dgm:spPr/>
    </dgm:pt>
    <dgm:pt modelId="{8B16D7FA-68BE-E84C-9FF3-FE347339B3E0}" type="pres">
      <dgm:prSet presAssocID="{E013EF49-785F-CD42-A40B-5CE3AD349070}" presName="rectComp" presStyleCnt="0"/>
      <dgm:spPr/>
    </dgm:pt>
    <dgm:pt modelId="{AB4965AD-7168-614B-9E9A-AA71DD214164}" type="pres">
      <dgm:prSet presAssocID="{E013EF49-785F-CD42-A40B-5CE3AD349070}" presName="bgRect" presStyleLbl="bgShp" presStyleIdx="6" presStyleCnt="7"/>
      <dgm:spPr/>
      <dgm:t>
        <a:bodyPr/>
        <a:lstStyle/>
        <a:p>
          <a:endParaRPr lang="en-US"/>
        </a:p>
      </dgm:t>
    </dgm:pt>
    <dgm:pt modelId="{6EA95041-F0B9-3E46-81B2-A4EEC6FDFDB5}" type="pres">
      <dgm:prSet presAssocID="{E013EF49-785F-CD42-A40B-5CE3AD349070}" presName="bgRectTx" presStyleLbl="bgShp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7DD6D1-A889-F548-91FD-87DDBB1A2C25}" type="presOf" srcId="{DEF2D414-B03C-4245-A6F9-50ABAFA64F46}" destId="{0B617840-B5E7-A349-907C-C3A143C3AA31}" srcOrd="0" destOrd="0" presId="urn:microsoft.com/office/officeart/2005/8/layout/hierarchy6"/>
    <dgm:cxn modelId="{5D4CFEFC-8577-2743-9D73-D515F3A0037D}" srcId="{E3BD955D-1596-D244-8B7D-61D537624A8E}" destId="{84DF221C-31AD-ED42-8964-49D34D567680}" srcOrd="0" destOrd="0" parTransId="{283BCC41-1AFA-354E-B60A-424EA2DCA263}" sibTransId="{3F2FC631-F0B4-7C41-B76E-BC8439E5B279}"/>
    <dgm:cxn modelId="{F0042B7D-9F88-4548-8F58-3F7BA6E49842}" type="presOf" srcId="{DB26F846-6AE1-5D45-A39A-4664B3D0FA3A}" destId="{DB540A59-56FE-2D4C-864D-8E29D0AE19CD}" srcOrd="0" destOrd="0" presId="urn:microsoft.com/office/officeart/2005/8/layout/hierarchy6"/>
    <dgm:cxn modelId="{3EA304E1-718F-2046-A30D-CFEB52C12A33}" srcId="{7683373D-42BD-BF4E-8B83-DE3C48707651}" destId="{9D90C5ED-1133-C842-8393-7E1F5423DCBD}" srcOrd="1" destOrd="0" parTransId="{64701EE4-22D8-3247-A5B8-6751C4D55D4E}" sibTransId="{38067D87-395D-2B47-9CFD-E8848C4E07C3}"/>
    <dgm:cxn modelId="{40F12093-5C8A-8446-B747-8385BAA3E7AE}" srcId="{DEF2D414-B03C-4245-A6F9-50ABAFA64F46}" destId="{D7E6B9EF-2A71-BD4A-AD65-773A37FAFA93}" srcOrd="0" destOrd="0" parTransId="{0A304C51-05EB-1C4D-BBDD-747EB6D9D918}" sibTransId="{30FE0181-FE28-C847-B8A1-8F7A1BC612C7}"/>
    <dgm:cxn modelId="{7900C805-29FC-7041-80DB-1E32341E84A7}" type="presOf" srcId="{0068B29A-180B-7842-BD39-2F527957731E}" destId="{D98F194C-C27F-C34D-892C-80EF2CAFD9F2}" srcOrd="0" destOrd="0" presId="urn:microsoft.com/office/officeart/2005/8/layout/hierarchy6"/>
    <dgm:cxn modelId="{B005051B-5421-4C43-8D40-D282488E30D8}" type="presOf" srcId="{BD9DBBA9-260B-9846-B8F5-CEB1A19CCEE5}" destId="{2A008779-2E01-6A45-A0E6-175321E46EA8}" srcOrd="1" destOrd="0" presId="urn:microsoft.com/office/officeart/2005/8/layout/hierarchy6"/>
    <dgm:cxn modelId="{110FFBFE-41F7-244D-906D-D5EFAEC482DE}" type="presOf" srcId="{53D08E73-9853-404E-A52A-A94425E4275F}" destId="{90E27D87-C490-D545-91DB-1D9924A0AB11}" srcOrd="0" destOrd="0" presId="urn:microsoft.com/office/officeart/2005/8/layout/hierarchy6"/>
    <dgm:cxn modelId="{78D41D3A-80E9-1F4E-975C-19EAF5A11485}" type="presOf" srcId="{9E33A32E-E067-8847-9D4E-1A1A01661A2E}" destId="{107D926E-1FBD-4B45-80B5-2BB7A0FFF5E6}" srcOrd="0" destOrd="0" presId="urn:microsoft.com/office/officeart/2005/8/layout/hierarchy6"/>
    <dgm:cxn modelId="{3D58C099-187D-8C49-BDC8-4362398CEF86}" srcId="{A850072A-20F5-7742-B24F-CAD00B10DE84}" destId="{ECB82084-9B01-A74B-8E27-2EB579B24F5C}" srcOrd="0" destOrd="0" parTransId="{37AE72DE-E4E6-6C49-8AA5-A9D7EE0E2310}" sibTransId="{27BE778A-7527-9141-95C4-460DFD56B38B}"/>
    <dgm:cxn modelId="{F5B6D1F2-8391-594F-8BDE-5FFADFA1493B}" srcId="{DEF2D414-B03C-4245-A6F9-50ABAFA64F46}" destId="{0068B29A-180B-7842-BD39-2F527957731E}" srcOrd="1" destOrd="0" parTransId="{DB26F846-6AE1-5D45-A39A-4664B3D0FA3A}" sibTransId="{17BEB3B6-D75B-F744-A220-AAF592A85B28}"/>
    <dgm:cxn modelId="{ABCC20FD-F137-9D4C-9ED1-DD6DC7F4AA52}" type="presOf" srcId="{D3AC2D69-700B-A94D-84EF-FCC24D9C5D12}" destId="{BED2D602-08AE-DC42-91CC-9A4B88DF2B71}" srcOrd="0" destOrd="0" presId="urn:microsoft.com/office/officeart/2005/8/layout/hierarchy6"/>
    <dgm:cxn modelId="{77667E3F-6A4E-274D-9109-B19575ED6467}" srcId="{7683373D-42BD-BF4E-8B83-DE3C48707651}" destId="{E013EF49-785F-CD42-A40B-5CE3AD349070}" srcOrd="7" destOrd="0" parTransId="{3B478DD3-EE85-9342-8B24-22FDD6EE93E4}" sibTransId="{FEB94ECD-BB8D-2249-986F-FEBBBD3CCEE5}"/>
    <dgm:cxn modelId="{3B587B3D-EB65-534D-B94D-654D4BEF2393}" type="presOf" srcId="{65100B1D-FE9A-F149-AD80-48752E92207E}" destId="{91130677-5459-B44C-8804-DE5A35BDAB35}" srcOrd="0" destOrd="0" presId="urn:microsoft.com/office/officeart/2005/8/layout/hierarchy6"/>
    <dgm:cxn modelId="{3A90EFB0-3E68-6B48-9583-86F4FB494D05}" type="presOf" srcId="{53D08E73-9853-404E-A52A-A94425E4275F}" destId="{7BEF1CB1-70F4-6E4D-86CD-8A532BC0CEC0}" srcOrd="1" destOrd="0" presId="urn:microsoft.com/office/officeart/2005/8/layout/hierarchy6"/>
    <dgm:cxn modelId="{0CFA63C7-83E3-024D-BB0B-A1D5251BDCA3}" type="presOf" srcId="{C8EFF6CF-8B36-FD40-9F1F-9E91A0F4B4FB}" destId="{FF3CE579-CB2B-7F47-985B-D4E96A9A95D9}" srcOrd="1" destOrd="0" presId="urn:microsoft.com/office/officeart/2005/8/layout/hierarchy6"/>
    <dgm:cxn modelId="{E851F42A-EF55-4D45-929E-3A7F68BCEE55}" type="presOf" srcId="{7683373D-42BD-BF4E-8B83-DE3C48707651}" destId="{74F597F4-2813-E340-ADC9-CEF8A13DFBD2}" srcOrd="0" destOrd="0" presId="urn:microsoft.com/office/officeart/2005/8/layout/hierarchy6"/>
    <dgm:cxn modelId="{5391A6CF-5638-7C4E-8323-219DCFC50916}" type="presOf" srcId="{9D90C5ED-1133-C842-8393-7E1F5423DCBD}" destId="{F67840D2-83AA-874A-943A-05158EA0AD2D}" srcOrd="0" destOrd="0" presId="urn:microsoft.com/office/officeart/2005/8/layout/hierarchy6"/>
    <dgm:cxn modelId="{BC399B45-17B0-EF45-9918-0732164F7175}" srcId="{E8794C75-BBE2-784D-B58F-DEFDAF13AA26}" destId="{DEF2D414-B03C-4245-A6F9-50ABAFA64F46}" srcOrd="0" destOrd="0" parTransId="{CA7BE6EE-1CF2-0945-B24D-4C77A708AAD9}" sibTransId="{F056A8A7-CBC6-F344-B82C-4CBD216E4F63}"/>
    <dgm:cxn modelId="{432B38B0-47A7-4E48-9419-BA1ABFB74BE6}" type="presOf" srcId="{84DF221C-31AD-ED42-8964-49D34D567680}" destId="{1DB4CA27-7E59-D148-9738-21B7C903102F}" srcOrd="0" destOrd="0" presId="urn:microsoft.com/office/officeart/2005/8/layout/hierarchy6"/>
    <dgm:cxn modelId="{746590ED-8394-964A-8AAA-852311ECE753}" type="presOf" srcId="{E013EF49-785F-CD42-A40B-5CE3AD349070}" destId="{AB4965AD-7168-614B-9E9A-AA71DD214164}" srcOrd="0" destOrd="0" presId="urn:microsoft.com/office/officeart/2005/8/layout/hierarchy6"/>
    <dgm:cxn modelId="{7329DF79-46D5-1C4E-A739-5843C9FE23E9}" type="presOf" srcId="{C8EFF6CF-8B36-FD40-9F1F-9E91A0F4B4FB}" destId="{694FDFEA-7EA1-E54B-AD4A-A16FCC4BDCC5}" srcOrd="0" destOrd="0" presId="urn:microsoft.com/office/officeart/2005/8/layout/hierarchy6"/>
    <dgm:cxn modelId="{6FF9278D-D514-4B4E-850E-14EA318BD7E9}" srcId="{7683373D-42BD-BF4E-8B83-DE3C48707651}" destId="{BD9DBBA9-260B-9846-B8F5-CEB1A19CCEE5}" srcOrd="5" destOrd="0" parTransId="{22E765BE-8BFD-9C4C-BB5B-7806210762C9}" sibTransId="{2041772E-ACC2-684E-9255-C48A01361D40}"/>
    <dgm:cxn modelId="{B7AA7789-21E3-E148-A017-A04B77660A7D}" srcId="{D831BAFD-E2A1-3049-8656-39CB55C68085}" destId="{76733F12-08B5-694B-B923-386C546ADE54}" srcOrd="0" destOrd="0" parTransId="{65100B1D-FE9A-F149-AD80-48752E92207E}" sibTransId="{87592DA9-2560-C846-9700-817951DCDB58}"/>
    <dgm:cxn modelId="{723C1855-2076-D145-B550-FD7C329853B0}" type="presOf" srcId="{D831BAFD-E2A1-3049-8656-39CB55C68085}" destId="{4EA2EBF1-0575-704E-A030-D1C7F22DF5A2}" srcOrd="0" destOrd="0" presId="urn:microsoft.com/office/officeart/2005/8/layout/hierarchy6"/>
    <dgm:cxn modelId="{9C2FB992-2621-F441-AF4E-C0EB42C24C51}" srcId="{E8794C75-BBE2-784D-B58F-DEFDAF13AA26}" destId="{E3BD955D-1596-D244-8B7D-61D537624A8E}" srcOrd="1" destOrd="0" parTransId="{ADC5EC64-9BB8-7E4D-9823-312ADF9D84FF}" sibTransId="{53D66490-41E4-764D-B453-D95627E89036}"/>
    <dgm:cxn modelId="{46F1465F-3238-5F49-9825-1CEFD4F9B11C}" type="presOf" srcId="{F7EEA605-21C8-E845-8CC4-9AFD7E462438}" destId="{4FB52583-793A-9E4A-9703-01E46D3EB26C}" srcOrd="0" destOrd="0" presId="urn:microsoft.com/office/officeart/2005/8/layout/hierarchy6"/>
    <dgm:cxn modelId="{84BFDDBB-4E13-AD44-9CDA-5656971B0CB3}" type="presOf" srcId="{9E33A32E-E067-8847-9D4E-1A1A01661A2E}" destId="{E7450047-B1EE-7947-B851-A0FFC0F1EA96}" srcOrd="1" destOrd="0" presId="urn:microsoft.com/office/officeart/2005/8/layout/hierarchy6"/>
    <dgm:cxn modelId="{16316933-4093-9D4C-8A01-FAF8789A38BF}" type="presOf" srcId="{5392CEEC-CCA8-0543-B9BE-9979FB205C84}" destId="{E48C12E7-7C36-6249-B9B0-E694463C6FB1}" srcOrd="0" destOrd="0" presId="urn:microsoft.com/office/officeart/2005/8/layout/hierarchy6"/>
    <dgm:cxn modelId="{3EEE73A0-F15A-854A-BD3A-3BA9A2C4D0CB}" srcId="{C64FFA04-6734-C643-861E-EDE8F10AD558}" destId="{A4A82791-6E49-5D4F-B328-05DEB0EB67A9}" srcOrd="0" destOrd="0" parTransId="{68269203-CA50-CC4C-8D0B-EE1F028FB7BC}" sibTransId="{DA85DE68-9AB9-0349-A4DB-FB38022F94A7}"/>
    <dgm:cxn modelId="{31C3C048-F10A-3D49-8705-8AACE253763C}" type="presOf" srcId="{CA7BE6EE-1CF2-0945-B24D-4C77A708AAD9}" destId="{2FABBC2E-5D6F-5B4E-B686-C3FE5F869D36}" srcOrd="0" destOrd="0" presId="urn:microsoft.com/office/officeart/2005/8/layout/hierarchy6"/>
    <dgm:cxn modelId="{3C672AFA-404F-2142-A8A4-704F173CD0BF}" type="presOf" srcId="{38927FA0-7729-8D40-B316-F0E58AAB8555}" destId="{EF4EC8F4-7CEA-F94D-9ED7-3DC394420AA9}" srcOrd="0" destOrd="0" presId="urn:microsoft.com/office/officeart/2005/8/layout/hierarchy6"/>
    <dgm:cxn modelId="{24C1893B-614E-284E-8B33-D79F19948341}" type="presOf" srcId="{E3BD955D-1596-D244-8B7D-61D537624A8E}" destId="{95A7E616-301E-DE4B-B411-6FC244BBE752}" srcOrd="0" destOrd="0" presId="urn:microsoft.com/office/officeart/2005/8/layout/hierarchy6"/>
    <dgm:cxn modelId="{6B6582A7-8F7E-3045-ADC1-1229313C88CF}" type="presOf" srcId="{9D90C5ED-1133-C842-8393-7E1F5423DCBD}" destId="{A4F47F15-4D7B-E046-B40B-5F70155E2DE4}" srcOrd="1" destOrd="0" presId="urn:microsoft.com/office/officeart/2005/8/layout/hierarchy6"/>
    <dgm:cxn modelId="{D4F67FF4-A519-774B-87E1-7B0BB5D1BBB0}" type="presOf" srcId="{C64FFA04-6734-C643-861E-EDE8F10AD558}" destId="{976CF1EA-7BEC-7B40-B754-15881FF6E983}" srcOrd="0" destOrd="0" presId="urn:microsoft.com/office/officeart/2005/8/layout/hierarchy6"/>
    <dgm:cxn modelId="{5C9B1E1E-001C-034B-B49C-8FA430087B4A}" srcId="{B0C5D86A-2CFB-F248-B124-C16ADE6005C3}" destId="{E8794C75-BBE2-784D-B58F-DEFDAF13AA26}" srcOrd="0" destOrd="0" parTransId="{5392CEEC-CCA8-0543-B9BE-9979FB205C84}" sibTransId="{290F11FF-8D02-D944-8CBB-C9EA02D3DD3F}"/>
    <dgm:cxn modelId="{6EE028DA-E81D-8243-BAD2-B3DE106125E5}" type="presOf" srcId="{A4A82791-6E49-5D4F-B328-05DEB0EB67A9}" destId="{946321A6-1BC8-A446-BA51-7A8DD6518F31}" srcOrd="0" destOrd="0" presId="urn:microsoft.com/office/officeart/2005/8/layout/hierarchy6"/>
    <dgm:cxn modelId="{AD9E85D5-4355-2547-88FA-A5860161A50C}" type="presOf" srcId="{38927FA0-7729-8D40-B316-F0E58AAB8555}" destId="{C40CE1B6-9C3F-B240-B084-F39DB81D2408}" srcOrd="1" destOrd="0" presId="urn:microsoft.com/office/officeart/2005/8/layout/hierarchy6"/>
    <dgm:cxn modelId="{BB374624-B0BD-D040-8630-6980BD7B13CA}" type="presOf" srcId="{E8794C75-BBE2-784D-B58F-DEFDAF13AA26}" destId="{BA44287B-2A25-CC40-AD33-610B251DB1B1}" srcOrd="0" destOrd="0" presId="urn:microsoft.com/office/officeart/2005/8/layout/hierarchy6"/>
    <dgm:cxn modelId="{CF317EFD-6317-6E48-8DA3-03D8C2FEE2E9}" srcId="{7683373D-42BD-BF4E-8B83-DE3C48707651}" destId="{38927FA0-7729-8D40-B316-F0E58AAB8555}" srcOrd="6" destOrd="0" parTransId="{30510C09-1902-A746-B18C-CC37A24E221E}" sibTransId="{D831141B-1529-5046-B110-D85591540D6B}"/>
    <dgm:cxn modelId="{05C3B699-046E-0A4C-A44C-053477E6DEF7}" type="presOf" srcId="{76733F12-08B5-694B-B923-386C546ADE54}" destId="{E83AB7A9-EE0B-944B-8ECA-7A0856D26ED3}" srcOrd="0" destOrd="0" presId="urn:microsoft.com/office/officeart/2005/8/layout/hierarchy6"/>
    <dgm:cxn modelId="{CA885DD9-0286-3B45-988B-E18C42FFA3DC}" srcId="{7683373D-42BD-BF4E-8B83-DE3C48707651}" destId="{C8EFF6CF-8B36-FD40-9F1F-9E91A0F4B4FB}" srcOrd="3" destOrd="0" parTransId="{839B453E-8309-5C40-902B-7A1E1A2FED06}" sibTransId="{C7930EA8-9662-7942-823B-9BB3E8724FD6}"/>
    <dgm:cxn modelId="{27A168FA-9AEC-F847-8DC3-A76AE15AE5E3}" type="presOf" srcId="{283BCC41-1AFA-354E-B60A-424EA2DCA263}" destId="{3301802D-A3C2-6C40-A5D9-4D0770C51F62}" srcOrd="0" destOrd="0" presId="urn:microsoft.com/office/officeart/2005/8/layout/hierarchy6"/>
    <dgm:cxn modelId="{C3CFD125-DD6B-BE40-B7A1-79F7B18E7461}" type="presOf" srcId="{4574A7BE-0422-264F-9D34-062717CC9A7B}" destId="{3F6FD9C3-51AD-2C4D-B31D-1F42CD38DFBA}" srcOrd="0" destOrd="0" presId="urn:microsoft.com/office/officeart/2005/8/layout/hierarchy6"/>
    <dgm:cxn modelId="{E7F0CDF9-8573-4F45-9E60-ED312C91105A}" srcId="{7683373D-42BD-BF4E-8B83-DE3C48707651}" destId="{53D08E73-9853-404E-A52A-A94425E4275F}" srcOrd="2" destOrd="0" parTransId="{5BED1881-2591-754B-AD87-E580C63CFAA4}" sibTransId="{EDD6332C-8F24-5140-9D73-FC041255C627}"/>
    <dgm:cxn modelId="{D7A57AF5-1EE1-3C42-88C8-6C34DD2D99ED}" type="presOf" srcId="{68269203-CA50-CC4C-8D0B-EE1F028FB7BC}" destId="{DEB3989B-67AF-7341-B0A7-6BF7FEB96C98}" srcOrd="0" destOrd="0" presId="urn:microsoft.com/office/officeart/2005/8/layout/hierarchy6"/>
    <dgm:cxn modelId="{9B4BC593-AA01-1C4F-8820-5A6161E4EC8D}" type="presOf" srcId="{0A304C51-05EB-1C4D-BBDD-747EB6D9D918}" destId="{EB2D02FE-FE37-1F46-A270-A06E82DEDB1F}" srcOrd="0" destOrd="0" presId="urn:microsoft.com/office/officeart/2005/8/layout/hierarchy6"/>
    <dgm:cxn modelId="{BCF70970-F41E-9742-AB95-4A2F21DCEB3F}" type="presOf" srcId="{8B739931-EA92-7543-AEAC-82D269F53173}" destId="{58747F35-10A6-1947-AFCE-29CBA92C8B51}" srcOrd="0" destOrd="0" presId="urn:microsoft.com/office/officeart/2005/8/layout/hierarchy6"/>
    <dgm:cxn modelId="{7F8D7647-A6E1-9348-88F0-E83AED90169A}" type="presOf" srcId="{D7E6B9EF-2A71-BD4A-AD65-773A37FAFA93}" destId="{E3EEE496-0FE4-824D-8D8F-678990934CE9}" srcOrd="0" destOrd="0" presId="urn:microsoft.com/office/officeart/2005/8/layout/hierarchy6"/>
    <dgm:cxn modelId="{803D9D19-BD96-684E-A990-E431B76C637C}" srcId="{8B739931-EA92-7543-AEAC-82D269F53173}" destId="{B0C5D86A-2CFB-F248-B124-C16ADE6005C3}" srcOrd="0" destOrd="0" parTransId="{FD379820-FD19-8040-99B0-70A29DCAEAB9}" sibTransId="{B5AA7B04-8A84-B24A-8093-9C666BA13C38}"/>
    <dgm:cxn modelId="{7A154021-95D0-B64B-85DC-634D2BC6AE9F}" type="presOf" srcId="{37AE72DE-E4E6-6C49-8AA5-A9D7EE0E2310}" destId="{05779350-394B-7B43-A952-E0A8F673A0B9}" srcOrd="0" destOrd="0" presId="urn:microsoft.com/office/officeart/2005/8/layout/hierarchy6"/>
    <dgm:cxn modelId="{F430425E-9B80-1241-A3D3-2C25C9C62DA6}" type="presOf" srcId="{BD9DBBA9-260B-9846-B8F5-CEB1A19CCEE5}" destId="{4E65542C-49C8-7B43-B0FC-EAB9DA3B039C}" srcOrd="0" destOrd="0" presId="urn:microsoft.com/office/officeart/2005/8/layout/hierarchy6"/>
    <dgm:cxn modelId="{5D619CC2-2AD3-CA4A-930B-44F2F228964E}" type="presOf" srcId="{ECB82084-9B01-A74B-8E27-2EB579B24F5C}" destId="{6C49A1A4-A5A3-5840-BEE4-EDDCA7646D2B}" srcOrd="0" destOrd="0" presId="urn:microsoft.com/office/officeart/2005/8/layout/hierarchy6"/>
    <dgm:cxn modelId="{0B1FA551-E498-8B45-92F8-E38897CAF7BA}" type="presOf" srcId="{B0C5D86A-2CFB-F248-B124-C16ADE6005C3}" destId="{881F0F6F-5636-E54A-A9A5-1EF000AE4727}" srcOrd="0" destOrd="0" presId="urn:microsoft.com/office/officeart/2005/8/layout/hierarchy6"/>
    <dgm:cxn modelId="{5EA8195A-32C3-BF42-844E-87ABF7099D86}" type="presOf" srcId="{A850072A-20F5-7742-B24F-CAD00B10DE84}" destId="{F27770AC-50B2-2F4D-B1E9-3C8BB90CAE15}" srcOrd="0" destOrd="0" presId="urn:microsoft.com/office/officeart/2005/8/layout/hierarchy6"/>
    <dgm:cxn modelId="{4B39E60A-9D56-3C4E-91AE-A358366C49D3}" type="presOf" srcId="{FD379820-FD19-8040-99B0-70A29DCAEAB9}" destId="{EC8A0E9E-C2EE-E046-A0B2-EA230A3B261A}" srcOrd="0" destOrd="0" presId="urn:microsoft.com/office/officeart/2005/8/layout/hierarchy6"/>
    <dgm:cxn modelId="{EB7C910A-20B9-7F4F-A11B-25AC93A488D8}" type="presOf" srcId="{E013EF49-785F-CD42-A40B-5CE3AD349070}" destId="{6EA95041-F0B9-3E46-81B2-A4EEC6FDFDB5}" srcOrd="1" destOrd="0" presId="urn:microsoft.com/office/officeart/2005/8/layout/hierarchy6"/>
    <dgm:cxn modelId="{B17CBF15-8132-EF42-A430-27F3A2F79988}" srcId="{7683373D-42BD-BF4E-8B83-DE3C48707651}" destId="{D831BAFD-E2A1-3049-8656-39CB55C68085}" srcOrd="0" destOrd="0" parTransId="{8C703158-0A03-A049-A8AA-573705483F30}" sibTransId="{D9ACBC70-8D22-5147-9CE6-A9E1D316DC1B}"/>
    <dgm:cxn modelId="{05D6D663-8658-704D-954C-56294AB9F031}" srcId="{7683373D-42BD-BF4E-8B83-DE3C48707651}" destId="{9E33A32E-E067-8847-9D4E-1A1A01661A2E}" srcOrd="4" destOrd="0" parTransId="{DB0C8CA8-FDE0-1E4A-81EA-9566A914E690}" sibTransId="{D2EE3541-A4AF-8344-8CFC-002AF7BB404B}"/>
    <dgm:cxn modelId="{F71F4912-8C47-494C-BD54-B42363984CEB}" srcId="{76733F12-08B5-694B-B923-386C546ADE54}" destId="{8B739931-EA92-7543-AEAC-82D269F53173}" srcOrd="0" destOrd="0" parTransId="{4574A7BE-0422-264F-9D34-062717CC9A7B}" sibTransId="{9FFCFB02-467E-CD41-8EF8-50383244EC1E}"/>
    <dgm:cxn modelId="{271DEAAA-E8D1-354C-B9F2-EA7E33D95D6F}" type="presOf" srcId="{ADC5EC64-9BB8-7E4D-9823-312ADF9D84FF}" destId="{F72719EC-DEB3-094A-B64E-9610B5A3B854}" srcOrd="0" destOrd="0" presId="urn:microsoft.com/office/officeart/2005/8/layout/hierarchy6"/>
    <dgm:cxn modelId="{94CAD104-B3BA-E34E-988C-65972F8236F8}" srcId="{76733F12-08B5-694B-B923-386C546ADE54}" destId="{C64FFA04-6734-C643-861E-EDE8F10AD558}" srcOrd="1" destOrd="0" parTransId="{D3AC2D69-700B-A94D-84EF-FCC24D9C5D12}" sibTransId="{8BA7124F-8308-E64A-AA30-69CC2CBD3E97}"/>
    <dgm:cxn modelId="{2BBB6ED6-82FB-9246-8B42-68F8176ECFB7}" srcId="{D831BAFD-E2A1-3049-8656-39CB55C68085}" destId="{A850072A-20F5-7742-B24F-CAD00B10DE84}" srcOrd="1" destOrd="0" parTransId="{F7EEA605-21C8-E845-8CC4-9AFD7E462438}" sibTransId="{7384E857-B5DE-4D4C-9E8A-4182925108FA}"/>
    <dgm:cxn modelId="{CEFF3A27-600A-C746-A3F1-1F70831AEED0}" type="presParOf" srcId="{74F597F4-2813-E340-ADC9-CEF8A13DFBD2}" destId="{9D009637-AADB-2F4A-B5FD-50682A8B8E89}" srcOrd="0" destOrd="0" presId="urn:microsoft.com/office/officeart/2005/8/layout/hierarchy6"/>
    <dgm:cxn modelId="{4334BC97-AB53-8A41-8428-8834728710F6}" type="presParOf" srcId="{9D009637-AADB-2F4A-B5FD-50682A8B8E89}" destId="{FC2DD841-2EE0-A040-B339-C6ADD19A9950}" srcOrd="0" destOrd="0" presId="urn:microsoft.com/office/officeart/2005/8/layout/hierarchy6"/>
    <dgm:cxn modelId="{0CA7421C-DB11-6A4F-82B5-F08E1E668FB6}" type="presParOf" srcId="{9D009637-AADB-2F4A-B5FD-50682A8B8E89}" destId="{2E53D21A-6C82-CA41-9F21-802FF880393D}" srcOrd="1" destOrd="0" presId="urn:microsoft.com/office/officeart/2005/8/layout/hierarchy6"/>
    <dgm:cxn modelId="{0F7A606F-B422-6A4E-8E20-F209610D153E}" type="presParOf" srcId="{2E53D21A-6C82-CA41-9F21-802FF880393D}" destId="{4845C2E1-6C4E-F140-BFDB-66FC14B7EF32}" srcOrd="0" destOrd="0" presId="urn:microsoft.com/office/officeart/2005/8/layout/hierarchy6"/>
    <dgm:cxn modelId="{9A9AF8B6-8252-D146-9FB2-BF95E20F19EA}" type="presParOf" srcId="{4845C2E1-6C4E-F140-BFDB-66FC14B7EF32}" destId="{4EA2EBF1-0575-704E-A030-D1C7F22DF5A2}" srcOrd="0" destOrd="0" presId="urn:microsoft.com/office/officeart/2005/8/layout/hierarchy6"/>
    <dgm:cxn modelId="{3B930D29-38F9-4043-9FE2-C8225F8FC4D2}" type="presParOf" srcId="{4845C2E1-6C4E-F140-BFDB-66FC14B7EF32}" destId="{72859471-0BED-954C-ACAE-4A0A3F4F4A21}" srcOrd="1" destOrd="0" presId="urn:microsoft.com/office/officeart/2005/8/layout/hierarchy6"/>
    <dgm:cxn modelId="{C5A8DDB1-E30D-5D4F-B736-F0766D35B618}" type="presParOf" srcId="{72859471-0BED-954C-ACAE-4A0A3F4F4A21}" destId="{91130677-5459-B44C-8804-DE5A35BDAB35}" srcOrd="0" destOrd="0" presId="urn:microsoft.com/office/officeart/2005/8/layout/hierarchy6"/>
    <dgm:cxn modelId="{E44E0E3B-87E4-C349-A3E7-2AC9304B721E}" type="presParOf" srcId="{72859471-0BED-954C-ACAE-4A0A3F4F4A21}" destId="{D57D2ECC-F2F4-9243-8043-1AD9F6A4603C}" srcOrd="1" destOrd="0" presId="urn:microsoft.com/office/officeart/2005/8/layout/hierarchy6"/>
    <dgm:cxn modelId="{8B4BE8C5-3FDD-B14D-AA1E-966A5EFE593A}" type="presParOf" srcId="{D57D2ECC-F2F4-9243-8043-1AD9F6A4603C}" destId="{E83AB7A9-EE0B-944B-8ECA-7A0856D26ED3}" srcOrd="0" destOrd="0" presId="urn:microsoft.com/office/officeart/2005/8/layout/hierarchy6"/>
    <dgm:cxn modelId="{7F45BDBE-1149-2E47-B143-C1C856B89FEE}" type="presParOf" srcId="{D57D2ECC-F2F4-9243-8043-1AD9F6A4603C}" destId="{7BC61DF8-FF2A-8946-94E8-CE1053996F52}" srcOrd="1" destOrd="0" presId="urn:microsoft.com/office/officeart/2005/8/layout/hierarchy6"/>
    <dgm:cxn modelId="{9AD180BB-8BAD-2A42-B022-D203E5315F1C}" type="presParOf" srcId="{7BC61DF8-FF2A-8946-94E8-CE1053996F52}" destId="{3F6FD9C3-51AD-2C4D-B31D-1F42CD38DFBA}" srcOrd="0" destOrd="0" presId="urn:microsoft.com/office/officeart/2005/8/layout/hierarchy6"/>
    <dgm:cxn modelId="{61F78FB8-F647-8B4A-94B0-E2FCBF1E721D}" type="presParOf" srcId="{7BC61DF8-FF2A-8946-94E8-CE1053996F52}" destId="{7FD95B7B-3B56-6440-96F8-DC0B116A4747}" srcOrd="1" destOrd="0" presId="urn:microsoft.com/office/officeart/2005/8/layout/hierarchy6"/>
    <dgm:cxn modelId="{1A15A274-14EC-D749-8913-B17DD6164934}" type="presParOf" srcId="{7FD95B7B-3B56-6440-96F8-DC0B116A4747}" destId="{58747F35-10A6-1947-AFCE-29CBA92C8B51}" srcOrd="0" destOrd="0" presId="urn:microsoft.com/office/officeart/2005/8/layout/hierarchy6"/>
    <dgm:cxn modelId="{D9E00B1D-B867-6641-A292-76D0E5C833F2}" type="presParOf" srcId="{7FD95B7B-3B56-6440-96F8-DC0B116A4747}" destId="{2CB23444-32BF-5A4F-B651-EF98C5CEFAED}" srcOrd="1" destOrd="0" presId="urn:microsoft.com/office/officeart/2005/8/layout/hierarchy6"/>
    <dgm:cxn modelId="{8C60C621-868E-B44B-B327-A123D0D254DE}" type="presParOf" srcId="{2CB23444-32BF-5A4F-B651-EF98C5CEFAED}" destId="{EC8A0E9E-C2EE-E046-A0B2-EA230A3B261A}" srcOrd="0" destOrd="0" presId="urn:microsoft.com/office/officeart/2005/8/layout/hierarchy6"/>
    <dgm:cxn modelId="{71FF17C7-3D0C-FC4B-9860-0553342DAE1F}" type="presParOf" srcId="{2CB23444-32BF-5A4F-B651-EF98C5CEFAED}" destId="{B1A3BB92-11FC-E349-8902-C35D546E19F0}" srcOrd="1" destOrd="0" presId="urn:microsoft.com/office/officeart/2005/8/layout/hierarchy6"/>
    <dgm:cxn modelId="{02FA981E-6F77-824A-90F8-0209D3F7B608}" type="presParOf" srcId="{B1A3BB92-11FC-E349-8902-C35D546E19F0}" destId="{881F0F6F-5636-E54A-A9A5-1EF000AE4727}" srcOrd="0" destOrd="0" presId="urn:microsoft.com/office/officeart/2005/8/layout/hierarchy6"/>
    <dgm:cxn modelId="{17B29CF9-0071-684B-8B4D-9C55C686AF4A}" type="presParOf" srcId="{B1A3BB92-11FC-E349-8902-C35D546E19F0}" destId="{47079365-A6C6-DD45-84CA-1569ACED7C6A}" srcOrd="1" destOrd="0" presId="urn:microsoft.com/office/officeart/2005/8/layout/hierarchy6"/>
    <dgm:cxn modelId="{27543B92-354B-5D47-9047-BAEC47F03FEC}" type="presParOf" srcId="{47079365-A6C6-DD45-84CA-1569ACED7C6A}" destId="{E48C12E7-7C36-6249-B9B0-E694463C6FB1}" srcOrd="0" destOrd="0" presId="urn:microsoft.com/office/officeart/2005/8/layout/hierarchy6"/>
    <dgm:cxn modelId="{96856DB6-B27E-4C47-BBD0-48783828535D}" type="presParOf" srcId="{47079365-A6C6-DD45-84CA-1569ACED7C6A}" destId="{751C86C5-31CD-B448-9858-13F03D166CDA}" srcOrd="1" destOrd="0" presId="urn:microsoft.com/office/officeart/2005/8/layout/hierarchy6"/>
    <dgm:cxn modelId="{E381F51B-5636-DC43-B00B-9B0FDECCEE69}" type="presParOf" srcId="{751C86C5-31CD-B448-9858-13F03D166CDA}" destId="{BA44287B-2A25-CC40-AD33-610B251DB1B1}" srcOrd="0" destOrd="0" presId="urn:microsoft.com/office/officeart/2005/8/layout/hierarchy6"/>
    <dgm:cxn modelId="{253ED247-0AFA-3D46-B042-7E3EBADADC06}" type="presParOf" srcId="{751C86C5-31CD-B448-9858-13F03D166CDA}" destId="{B47F34CF-CD2B-A242-897B-EC52BC47DC81}" srcOrd="1" destOrd="0" presId="urn:microsoft.com/office/officeart/2005/8/layout/hierarchy6"/>
    <dgm:cxn modelId="{81807F16-5840-D548-ABF7-0CE577469C93}" type="presParOf" srcId="{B47F34CF-CD2B-A242-897B-EC52BC47DC81}" destId="{2FABBC2E-5D6F-5B4E-B686-C3FE5F869D36}" srcOrd="0" destOrd="0" presId="urn:microsoft.com/office/officeart/2005/8/layout/hierarchy6"/>
    <dgm:cxn modelId="{A435CAE7-9BC8-E94D-8CEF-28B1A868AF6B}" type="presParOf" srcId="{B47F34CF-CD2B-A242-897B-EC52BC47DC81}" destId="{8B5C7ED1-6465-B949-84BC-93CD7218F5D2}" srcOrd="1" destOrd="0" presId="urn:microsoft.com/office/officeart/2005/8/layout/hierarchy6"/>
    <dgm:cxn modelId="{277A4C61-35FE-754C-9721-F1D8352A0C0E}" type="presParOf" srcId="{8B5C7ED1-6465-B949-84BC-93CD7218F5D2}" destId="{0B617840-B5E7-A349-907C-C3A143C3AA31}" srcOrd="0" destOrd="0" presId="urn:microsoft.com/office/officeart/2005/8/layout/hierarchy6"/>
    <dgm:cxn modelId="{2915F079-B7B7-354D-8C31-984D0E1D1E5D}" type="presParOf" srcId="{8B5C7ED1-6465-B949-84BC-93CD7218F5D2}" destId="{6E1DDD6A-B941-4C4B-8382-087F0B81F55C}" srcOrd="1" destOrd="0" presId="urn:microsoft.com/office/officeart/2005/8/layout/hierarchy6"/>
    <dgm:cxn modelId="{858AE886-048B-ED49-BA2C-1C101C0D392F}" type="presParOf" srcId="{6E1DDD6A-B941-4C4B-8382-087F0B81F55C}" destId="{EB2D02FE-FE37-1F46-A270-A06E82DEDB1F}" srcOrd="0" destOrd="0" presId="urn:microsoft.com/office/officeart/2005/8/layout/hierarchy6"/>
    <dgm:cxn modelId="{6FF35761-72DE-6F49-B123-FC26A4A72C90}" type="presParOf" srcId="{6E1DDD6A-B941-4C4B-8382-087F0B81F55C}" destId="{D5B39B72-AC77-214A-BA12-8281C884365A}" srcOrd="1" destOrd="0" presId="urn:microsoft.com/office/officeart/2005/8/layout/hierarchy6"/>
    <dgm:cxn modelId="{BC63C754-C6E7-4042-8D84-1A34C34B5D94}" type="presParOf" srcId="{D5B39B72-AC77-214A-BA12-8281C884365A}" destId="{E3EEE496-0FE4-824D-8D8F-678990934CE9}" srcOrd="0" destOrd="0" presId="urn:microsoft.com/office/officeart/2005/8/layout/hierarchy6"/>
    <dgm:cxn modelId="{3C404445-7B3B-864A-B909-9451A9E26114}" type="presParOf" srcId="{D5B39B72-AC77-214A-BA12-8281C884365A}" destId="{2E65B618-D4B6-4E41-BA16-DF432C75F6C7}" srcOrd="1" destOrd="0" presId="urn:microsoft.com/office/officeart/2005/8/layout/hierarchy6"/>
    <dgm:cxn modelId="{79951A4A-2D73-9645-ACA9-93731C16DABD}" type="presParOf" srcId="{6E1DDD6A-B941-4C4B-8382-087F0B81F55C}" destId="{DB540A59-56FE-2D4C-864D-8E29D0AE19CD}" srcOrd="2" destOrd="0" presId="urn:microsoft.com/office/officeart/2005/8/layout/hierarchy6"/>
    <dgm:cxn modelId="{4B81E0B3-07B1-804F-B177-C2481B0B57F2}" type="presParOf" srcId="{6E1DDD6A-B941-4C4B-8382-087F0B81F55C}" destId="{9DEA9A6F-A9BD-9046-83F0-2DA7FF88005A}" srcOrd="3" destOrd="0" presId="urn:microsoft.com/office/officeart/2005/8/layout/hierarchy6"/>
    <dgm:cxn modelId="{6A2FDB57-D433-2845-9AA3-817E383D2E5E}" type="presParOf" srcId="{9DEA9A6F-A9BD-9046-83F0-2DA7FF88005A}" destId="{D98F194C-C27F-C34D-892C-80EF2CAFD9F2}" srcOrd="0" destOrd="0" presId="urn:microsoft.com/office/officeart/2005/8/layout/hierarchy6"/>
    <dgm:cxn modelId="{B196311C-13BE-E44A-89C3-0596654AD78F}" type="presParOf" srcId="{9DEA9A6F-A9BD-9046-83F0-2DA7FF88005A}" destId="{DD18BEDE-EF5C-9140-ABC1-4363905A68E4}" srcOrd="1" destOrd="0" presId="urn:microsoft.com/office/officeart/2005/8/layout/hierarchy6"/>
    <dgm:cxn modelId="{DC115026-AB6B-DB46-BF97-829701EFA9C7}" type="presParOf" srcId="{B47F34CF-CD2B-A242-897B-EC52BC47DC81}" destId="{F72719EC-DEB3-094A-B64E-9610B5A3B854}" srcOrd="2" destOrd="0" presId="urn:microsoft.com/office/officeart/2005/8/layout/hierarchy6"/>
    <dgm:cxn modelId="{C2808018-55AB-084A-97F2-C4527F43EF98}" type="presParOf" srcId="{B47F34CF-CD2B-A242-897B-EC52BC47DC81}" destId="{BB29E055-8390-8C45-8061-2F96C19B5169}" srcOrd="3" destOrd="0" presId="urn:microsoft.com/office/officeart/2005/8/layout/hierarchy6"/>
    <dgm:cxn modelId="{1DDB9C9B-8CC1-1F4E-B822-96AA147DEE3B}" type="presParOf" srcId="{BB29E055-8390-8C45-8061-2F96C19B5169}" destId="{95A7E616-301E-DE4B-B411-6FC244BBE752}" srcOrd="0" destOrd="0" presId="urn:microsoft.com/office/officeart/2005/8/layout/hierarchy6"/>
    <dgm:cxn modelId="{80F0C5AA-C29A-7446-A3E7-BF8B92D64996}" type="presParOf" srcId="{BB29E055-8390-8C45-8061-2F96C19B5169}" destId="{5D52245C-D388-EE47-AE93-9B3218886EF7}" srcOrd="1" destOrd="0" presId="urn:microsoft.com/office/officeart/2005/8/layout/hierarchy6"/>
    <dgm:cxn modelId="{CF8485B3-D1AF-5F4F-8FF0-E28B679A38C6}" type="presParOf" srcId="{5D52245C-D388-EE47-AE93-9B3218886EF7}" destId="{3301802D-A3C2-6C40-A5D9-4D0770C51F62}" srcOrd="0" destOrd="0" presId="urn:microsoft.com/office/officeart/2005/8/layout/hierarchy6"/>
    <dgm:cxn modelId="{E03F1A73-7552-ED46-9F8A-890AD011C563}" type="presParOf" srcId="{5D52245C-D388-EE47-AE93-9B3218886EF7}" destId="{7F6670FC-5DD2-C54E-A10A-1DF832FA2ACA}" srcOrd="1" destOrd="0" presId="urn:microsoft.com/office/officeart/2005/8/layout/hierarchy6"/>
    <dgm:cxn modelId="{6D7AC3BB-A209-5A4F-8F3B-237B8DF3F315}" type="presParOf" srcId="{7F6670FC-5DD2-C54E-A10A-1DF832FA2ACA}" destId="{1DB4CA27-7E59-D148-9738-21B7C903102F}" srcOrd="0" destOrd="0" presId="urn:microsoft.com/office/officeart/2005/8/layout/hierarchy6"/>
    <dgm:cxn modelId="{B859238A-99E6-7B4D-8FA3-11ABE518EA02}" type="presParOf" srcId="{7F6670FC-5DD2-C54E-A10A-1DF832FA2ACA}" destId="{DAFCDC7A-C0A9-AD40-9816-4306352AB6BA}" srcOrd="1" destOrd="0" presId="urn:microsoft.com/office/officeart/2005/8/layout/hierarchy6"/>
    <dgm:cxn modelId="{F762C5C5-8C10-3D43-8B63-A4115C850A19}" type="presParOf" srcId="{7BC61DF8-FF2A-8946-94E8-CE1053996F52}" destId="{BED2D602-08AE-DC42-91CC-9A4B88DF2B71}" srcOrd="2" destOrd="0" presId="urn:microsoft.com/office/officeart/2005/8/layout/hierarchy6"/>
    <dgm:cxn modelId="{5A5D43F0-1E80-4E44-8D81-9D69D3806ED6}" type="presParOf" srcId="{7BC61DF8-FF2A-8946-94E8-CE1053996F52}" destId="{8CF3F7CE-8A5B-E949-929D-A15089BA35F6}" srcOrd="3" destOrd="0" presId="urn:microsoft.com/office/officeart/2005/8/layout/hierarchy6"/>
    <dgm:cxn modelId="{726CA5AA-BF59-E847-A0C3-DDADFCA77C56}" type="presParOf" srcId="{8CF3F7CE-8A5B-E949-929D-A15089BA35F6}" destId="{976CF1EA-7BEC-7B40-B754-15881FF6E983}" srcOrd="0" destOrd="0" presId="urn:microsoft.com/office/officeart/2005/8/layout/hierarchy6"/>
    <dgm:cxn modelId="{8A392E4E-8CAA-3C47-B1B5-7EAFDF717D6C}" type="presParOf" srcId="{8CF3F7CE-8A5B-E949-929D-A15089BA35F6}" destId="{7A7D3DA0-F2C5-984E-9622-1B2E40C0008C}" srcOrd="1" destOrd="0" presId="urn:microsoft.com/office/officeart/2005/8/layout/hierarchy6"/>
    <dgm:cxn modelId="{59CB4930-E1E1-E847-8144-9362148F3A25}" type="presParOf" srcId="{7A7D3DA0-F2C5-984E-9622-1B2E40C0008C}" destId="{DEB3989B-67AF-7341-B0A7-6BF7FEB96C98}" srcOrd="0" destOrd="0" presId="urn:microsoft.com/office/officeart/2005/8/layout/hierarchy6"/>
    <dgm:cxn modelId="{A28502A9-9B25-1E43-868C-3119CD0C4A00}" type="presParOf" srcId="{7A7D3DA0-F2C5-984E-9622-1B2E40C0008C}" destId="{F0EEF73D-F68F-004B-8601-7223FE1FE35E}" srcOrd="1" destOrd="0" presId="urn:microsoft.com/office/officeart/2005/8/layout/hierarchy6"/>
    <dgm:cxn modelId="{7EE4DDFF-0475-E746-91EA-006BBD22D317}" type="presParOf" srcId="{F0EEF73D-F68F-004B-8601-7223FE1FE35E}" destId="{946321A6-1BC8-A446-BA51-7A8DD6518F31}" srcOrd="0" destOrd="0" presId="urn:microsoft.com/office/officeart/2005/8/layout/hierarchy6"/>
    <dgm:cxn modelId="{4202294C-889B-374B-9235-1933B88656C1}" type="presParOf" srcId="{F0EEF73D-F68F-004B-8601-7223FE1FE35E}" destId="{E4449500-B41B-E34C-8D75-B7115A183668}" srcOrd="1" destOrd="0" presId="urn:microsoft.com/office/officeart/2005/8/layout/hierarchy6"/>
    <dgm:cxn modelId="{0BA85484-91AB-DD45-B3B3-81C14BE7F3BA}" type="presParOf" srcId="{72859471-0BED-954C-ACAE-4A0A3F4F4A21}" destId="{4FB52583-793A-9E4A-9703-01E46D3EB26C}" srcOrd="2" destOrd="0" presId="urn:microsoft.com/office/officeart/2005/8/layout/hierarchy6"/>
    <dgm:cxn modelId="{122B30D4-587F-8B48-B8AA-475CCAEF05F0}" type="presParOf" srcId="{72859471-0BED-954C-ACAE-4A0A3F4F4A21}" destId="{99B100B9-8F38-9542-8786-06429EBFE280}" srcOrd="3" destOrd="0" presId="urn:microsoft.com/office/officeart/2005/8/layout/hierarchy6"/>
    <dgm:cxn modelId="{5E609824-0AB6-8A49-BCA5-00EE77FE849D}" type="presParOf" srcId="{99B100B9-8F38-9542-8786-06429EBFE280}" destId="{F27770AC-50B2-2F4D-B1E9-3C8BB90CAE15}" srcOrd="0" destOrd="0" presId="urn:microsoft.com/office/officeart/2005/8/layout/hierarchy6"/>
    <dgm:cxn modelId="{ADA86503-833B-3549-A5B1-0E0443563E2D}" type="presParOf" srcId="{99B100B9-8F38-9542-8786-06429EBFE280}" destId="{D669E96B-0E25-2D48-84B2-DCED8240C6DE}" srcOrd="1" destOrd="0" presId="urn:microsoft.com/office/officeart/2005/8/layout/hierarchy6"/>
    <dgm:cxn modelId="{34E2C1A7-3CA8-304C-ABC2-3299E82BA625}" type="presParOf" srcId="{D669E96B-0E25-2D48-84B2-DCED8240C6DE}" destId="{05779350-394B-7B43-A952-E0A8F673A0B9}" srcOrd="0" destOrd="0" presId="urn:microsoft.com/office/officeart/2005/8/layout/hierarchy6"/>
    <dgm:cxn modelId="{5EAE459D-25EA-A34D-BBC5-86FE35BE7CDB}" type="presParOf" srcId="{D669E96B-0E25-2D48-84B2-DCED8240C6DE}" destId="{9EB2B292-FA60-F94F-B875-308068537C45}" srcOrd="1" destOrd="0" presId="urn:microsoft.com/office/officeart/2005/8/layout/hierarchy6"/>
    <dgm:cxn modelId="{3C4F530D-E52E-5042-9F24-2B9D6809100C}" type="presParOf" srcId="{9EB2B292-FA60-F94F-B875-308068537C45}" destId="{6C49A1A4-A5A3-5840-BEE4-EDDCA7646D2B}" srcOrd="0" destOrd="0" presId="urn:microsoft.com/office/officeart/2005/8/layout/hierarchy6"/>
    <dgm:cxn modelId="{D9CCB14B-F3A2-B143-A91F-1FBE6252E462}" type="presParOf" srcId="{9EB2B292-FA60-F94F-B875-308068537C45}" destId="{38BCE406-0BB0-AF4E-A169-6EA53F3E2DDA}" srcOrd="1" destOrd="0" presId="urn:microsoft.com/office/officeart/2005/8/layout/hierarchy6"/>
    <dgm:cxn modelId="{9A785EF4-7676-D446-A0DF-03286184EC9F}" type="presParOf" srcId="{74F597F4-2813-E340-ADC9-CEF8A13DFBD2}" destId="{BC14598A-C69F-E047-945E-7BE921F13D94}" srcOrd="1" destOrd="0" presId="urn:microsoft.com/office/officeart/2005/8/layout/hierarchy6"/>
    <dgm:cxn modelId="{14873364-D704-3243-9BDB-FB5EFC6CEFCE}" type="presParOf" srcId="{BC14598A-C69F-E047-945E-7BE921F13D94}" destId="{56C3216E-0AF8-1140-A594-C7AB32B098A6}" srcOrd="0" destOrd="0" presId="urn:microsoft.com/office/officeart/2005/8/layout/hierarchy6"/>
    <dgm:cxn modelId="{A66BDEC7-FD75-5044-A0C4-72C1CAE7F46B}" type="presParOf" srcId="{56C3216E-0AF8-1140-A594-C7AB32B098A6}" destId="{F67840D2-83AA-874A-943A-05158EA0AD2D}" srcOrd="0" destOrd="0" presId="urn:microsoft.com/office/officeart/2005/8/layout/hierarchy6"/>
    <dgm:cxn modelId="{1E78CC9E-AB66-CE40-9DF1-A3246AE2340C}" type="presParOf" srcId="{56C3216E-0AF8-1140-A594-C7AB32B098A6}" destId="{A4F47F15-4D7B-E046-B40B-5F70155E2DE4}" srcOrd="1" destOrd="0" presId="urn:microsoft.com/office/officeart/2005/8/layout/hierarchy6"/>
    <dgm:cxn modelId="{5DB0F36E-4A0F-034D-8B68-06D53BD6B77F}" type="presParOf" srcId="{BC14598A-C69F-E047-945E-7BE921F13D94}" destId="{9FBF7CCC-92DA-904F-AB30-0D3A2FDA9EFD}" srcOrd="1" destOrd="0" presId="urn:microsoft.com/office/officeart/2005/8/layout/hierarchy6"/>
    <dgm:cxn modelId="{0F2DAF42-0DA8-BA48-8A55-B190B8F9345C}" type="presParOf" srcId="{9FBF7CCC-92DA-904F-AB30-0D3A2FDA9EFD}" destId="{B401D1E6-F25B-CE40-B712-F7E98930483D}" srcOrd="0" destOrd="0" presId="urn:microsoft.com/office/officeart/2005/8/layout/hierarchy6"/>
    <dgm:cxn modelId="{889F25A2-9085-184F-957D-D6D7729A6AA9}" type="presParOf" srcId="{BC14598A-C69F-E047-945E-7BE921F13D94}" destId="{0784E288-E6A6-4242-BA92-A9695299251F}" srcOrd="2" destOrd="0" presId="urn:microsoft.com/office/officeart/2005/8/layout/hierarchy6"/>
    <dgm:cxn modelId="{ECDD1742-B156-E040-A3CD-1F5CCA11E56B}" type="presParOf" srcId="{0784E288-E6A6-4242-BA92-A9695299251F}" destId="{90E27D87-C490-D545-91DB-1D9924A0AB11}" srcOrd="0" destOrd="0" presId="urn:microsoft.com/office/officeart/2005/8/layout/hierarchy6"/>
    <dgm:cxn modelId="{E3DFBD2E-5E38-CB4C-A432-487FEF4A2659}" type="presParOf" srcId="{0784E288-E6A6-4242-BA92-A9695299251F}" destId="{7BEF1CB1-70F4-6E4D-86CD-8A532BC0CEC0}" srcOrd="1" destOrd="0" presId="urn:microsoft.com/office/officeart/2005/8/layout/hierarchy6"/>
    <dgm:cxn modelId="{6276B229-7803-5444-9E1D-D5A255A0B4F7}" type="presParOf" srcId="{BC14598A-C69F-E047-945E-7BE921F13D94}" destId="{260FE6D2-F382-544B-B699-03D53D00997D}" srcOrd="3" destOrd="0" presId="urn:microsoft.com/office/officeart/2005/8/layout/hierarchy6"/>
    <dgm:cxn modelId="{E9642177-1119-8F47-84A1-0C1245CD1D46}" type="presParOf" srcId="{260FE6D2-F382-544B-B699-03D53D00997D}" destId="{7965CDA4-36B5-0741-9D8F-381DA3E13E79}" srcOrd="0" destOrd="0" presId="urn:microsoft.com/office/officeart/2005/8/layout/hierarchy6"/>
    <dgm:cxn modelId="{02D2DA7A-BE94-6247-9F28-5782B69780C1}" type="presParOf" srcId="{BC14598A-C69F-E047-945E-7BE921F13D94}" destId="{E5567FD1-58DF-5F4C-AFE3-FEF35F1CD421}" srcOrd="4" destOrd="0" presId="urn:microsoft.com/office/officeart/2005/8/layout/hierarchy6"/>
    <dgm:cxn modelId="{63360D93-5C2E-A642-B06F-C32981833813}" type="presParOf" srcId="{E5567FD1-58DF-5F4C-AFE3-FEF35F1CD421}" destId="{694FDFEA-7EA1-E54B-AD4A-A16FCC4BDCC5}" srcOrd="0" destOrd="0" presId="urn:microsoft.com/office/officeart/2005/8/layout/hierarchy6"/>
    <dgm:cxn modelId="{0BA91705-E641-6842-BF9E-156E94D519B0}" type="presParOf" srcId="{E5567FD1-58DF-5F4C-AFE3-FEF35F1CD421}" destId="{FF3CE579-CB2B-7F47-985B-D4E96A9A95D9}" srcOrd="1" destOrd="0" presId="urn:microsoft.com/office/officeart/2005/8/layout/hierarchy6"/>
    <dgm:cxn modelId="{DD2BC6FC-CBB4-4947-A7FA-52FB1CCD5A47}" type="presParOf" srcId="{BC14598A-C69F-E047-945E-7BE921F13D94}" destId="{858D7B8E-7231-BC44-8051-F427D3A6731D}" srcOrd="5" destOrd="0" presId="urn:microsoft.com/office/officeart/2005/8/layout/hierarchy6"/>
    <dgm:cxn modelId="{877EF722-54FD-A442-A86A-9C3103BC4FB1}" type="presParOf" srcId="{858D7B8E-7231-BC44-8051-F427D3A6731D}" destId="{8272CBDA-2573-4941-ACB9-02225141626A}" srcOrd="0" destOrd="0" presId="urn:microsoft.com/office/officeart/2005/8/layout/hierarchy6"/>
    <dgm:cxn modelId="{6EF9114C-5CDF-4441-9E91-E62AC65EC0D9}" type="presParOf" srcId="{BC14598A-C69F-E047-945E-7BE921F13D94}" destId="{12387E03-22FF-0E40-98FE-4C3A2626B3AE}" srcOrd="6" destOrd="0" presId="urn:microsoft.com/office/officeart/2005/8/layout/hierarchy6"/>
    <dgm:cxn modelId="{E71BCF59-7172-A44E-A0A3-1CB0265F016D}" type="presParOf" srcId="{12387E03-22FF-0E40-98FE-4C3A2626B3AE}" destId="{107D926E-1FBD-4B45-80B5-2BB7A0FFF5E6}" srcOrd="0" destOrd="0" presId="urn:microsoft.com/office/officeart/2005/8/layout/hierarchy6"/>
    <dgm:cxn modelId="{D9F2C3ED-CB47-6946-BF4D-56D515F86471}" type="presParOf" srcId="{12387E03-22FF-0E40-98FE-4C3A2626B3AE}" destId="{E7450047-B1EE-7947-B851-A0FFC0F1EA96}" srcOrd="1" destOrd="0" presId="urn:microsoft.com/office/officeart/2005/8/layout/hierarchy6"/>
    <dgm:cxn modelId="{5F9B0D86-048D-C24A-954F-AD4AF511093D}" type="presParOf" srcId="{BC14598A-C69F-E047-945E-7BE921F13D94}" destId="{44A5418E-C982-EA45-A6A4-FAF1A5B752C6}" srcOrd="7" destOrd="0" presId="urn:microsoft.com/office/officeart/2005/8/layout/hierarchy6"/>
    <dgm:cxn modelId="{0AE0762F-A98A-6E46-AB92-0E38FB5DBA9C}" type="presParOf" srcId="{44A5418E-C982-EA45-A6A4-FAF1A5B752C6}" destId="{1E89D13C-E852-8546-A879-60A674202688}" srcOrd="0" destOrd="0" presId="urn:microsoft.com/office/officeart/2005/8/layout/hierarchy6"/>
    <dgm:cxn modelId="{C399CF8C-14B2-CD45-9DE1-61C5826EF28D}" type="presParOf" srcId="{BC14598A-C69F-E047-945E-7BE921F13D94}" destId="{FFEBD9D6-9DFC-D949-8379-198314259CB6}" srcOrd="8" destOrd="0" presId="urn:microsoft.com/office/officeart/2005/8/layout/hierarchy6"/>
    <dgm:cxn modelId="{8CAA935B-B590-714A-A5D9-FA9CA55763FD}" type="presParOf" srcId="{FFEBD9D6-9DFC-D949-8379-198314259CB6}" destId="{4E65542C-49C8-7B43-B0FC-EAB9DA3B039C}" srcOrd="0" destOrd="0" presId="urn:microsoft.com/office/officeart/2005/8/layout/hierarchy6"/>
    <dgm:cxn modelId="{17CC56B0-6A60-DE48-B4EB-EBE6AD55689C}" type="presParOf" srcId="{FFEBD9D6-9DFC-D949-8379-198314259CB6}" destId="{2A008779-2E01-6A45-A0E6-175321E46EA8}" srcOrd="1" destOrd="0" presId="urn:microsoft.com/office/officeart/2005/8/layout/hierarchy6"/>
    <dgm:cxn modelId="{DE94798C-939C-104A-83EF-76D5282E27C8}" type="presParOf" srcId="{BC14598A-C69F-E047-945E-7BE921F13D94}" destId="{09820E2A-19B5-9441-B8C4-50906207F9B7}" srcOrd="9" destOrd="0" presId="urn:microsoft.com/office/officeart/2005/8/layout/hierarchy6"/>
    <dgm:cxn modelId="{00ADB906-ADCF-704E-AF16-E3D4A7EB4171}" type="presParOf" srcId="{09820E2A-19B5-9441-B8C4-50906207F9B7}" destId="{77B8B6AA-CD89-E84B-B7F5-EA99A6B7F843}" srcOrd="0" destOrd="0" presId="urn:microsoft.com/office/officeart/2005/8/layout/hierarchy6"/>
    <dgm:cxn modelId="{58D7D5AE-8BA9-F146-BC83-7C11445DE5B9}" type="presParOf" srcId="{BC14598A-C69F-E047-945E-7BE921F13D94}" destId="{17A3ECD5-EFD1-3C44-99BE-9BC959E13B61}" srcOrd="10" destOrd="0" presId="urn:microsoft.com/office/officeart/2005/8/layout/hierarchy6"/>
    <dgm:cxn modelId="{E6B16F0D-97A8-9A43-9B4E-CA31A09B7639}" type="presParOf" srcId="{17A3ECD5-EFD1-3C44-99BE-9BC959E13B61}" destId="{EF4EC8F4-7CEA-F94D-9ED7-3DC394420AA9}" srcOrd="0" destOrd="0" presId="urn:microsoft.com/office/officeart/2005/8/layout/hierarchy6"/>
    <dgm:cxn modelId="{61BE796B-16F9-8D4A-8121-5FB106BA9074}" type="presParOf" srcId="{17A3ECD5-EFD1-3C44-99BE-9BC959E13B61}" destId="{C40CE1B6-9C3F-B240-B084-F39DB81D2408}" srcOrd="1" destOrd="0" presId="urn:microsoft.com/office/officeart/2005/8/layout/hierarchy6"/>
    <dgm:cxn modelId="{5323BCBC-D915-9A4D-928F-EC0A219A54B4}" type="presParOf" srcId="{BC14598A-C69F-E047-945E-7BE921F13D94}" destId="{2376BAA2-2ECE-0043-8774-BAC1A89E8948}" srcOrd="11" destOrd="0" presId="urn:microsoft.com/office/officeart/2005/8/layout/hierarchy6"/>
    <dgm:cxn modelId="{749EA51C-E0A8-304E-9C1C-B02D9EE0D18E}" type="presParOf" srcId="{2376BAA2-2ECE-0043-8774-BAC1A89E8948}" destId="{EE26A298-6194-F445-97B5-8C5158642233}" srcOrd="0" destOrd="0" presId="urn:microsoft.com/office/officeart/2005/8/layout/hierarchy6"/>
    <dgm:cxn modelId="{B59E569A-0D53-5A4D-B1CF-C97D89A486A3}" type="presParOf" srcId="{BC14598A-C69F-E047-945E-7BE921F13D94}" destId="{8B16D7FA-68BE-E84C-9FF3-FE347339B3E0}" srcOrd="12" destOrd="0" presId="urn:microsoft.com/office/officeart/2005/8/layout/hierarchy6"/>
    <dgm:cxn modelId="{F6B40A29-4EE5-6042-A25B-C4F0FEB4F59B}" type="presParOf" srcId="{8B16D7FA-68BE-E84C-9FF3-FE347339B3E0}" destId="{AB4965AD-7168-614B-9E9A-AA71DD214164}" srcOrd="0" destOrd="0" presId="urn:microsoft.com/office/officeart/2005/8/layout/hierarchy6"/>
    <dgm:cxn modelId="{A369D414-7E75-944C-9854-FF656B660DAE}" type="presParOf" srcId="{8B16D7FA-68BE-E84C-9FF3-FE347339B3E0}" destId="{6EA95041-F0B9-3E46-81B2-A4EEC6FDFDB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83373D-42BD-BF4E-8B83-DE3C48707651}" type="doc">
      <dgm:prSet loTypeId="urn:microsoft.com/office/officeart/2005/8/layout/hierarchy6" loCatId="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1BAFD-E2A1-3049-8656-39CB55C68085}">
      <dgm:prSet phldrT="[Text]"/>
      <dgm:spPr/>
      <dgm:t>
        <a:bodyPr/>
        <a:lstStyle/>
        <a:p>
          <a:r>
            <a:rPr lang="en-US" dirty="0" smtClean="0"/>
            <a:t>A received t to be sent to B next</a:t>
          </a:r>
          <a:endParaRPr lang="en-US" dirty="0"/>
        </a:p>
      </dgm:t>
    </dgm:pt>
    <dgm:pt modelId="{8C703158-0A03-A049-A8AA-573705483F30}" type="parTrans" cxnId="{B17CBF15-8132-EF42-A430-27F3A2F79988}">
      <dgm:prSet/>
      <dgm:spPr/>
      <dgm:t>
        <a:bodyPr/>
        <a:lstStyle/>
        <a:p>
          <a:endParaRPr lang="en-US"/>
        </a:p>
      </dgm:t>
    </dgm:pt>
    <dgm:pt modelId="{D9ACBC70-8D22-5147-9CE6-A9E1D316DC1B}" type="sibTrans" cxnId="{B17CBF15-8132-EF42-A430-27F3A2F79988}">
      <dgm:prSet/>
      <dgm:spPr/>
      <dgm:t>
        <a:bodyPr/>
        <a:lstStyle/>
        <a:p>
          <a:endParaRPr lang="en-US"/>
        </a:p>
      </dgm:t>
    </dgm:pt>
    <dgm:pt modelId="{76733F12-08B5-694B-B923-386C546ADE54}">
      <dgm:prSet phldrT="[Text]"/>
      <dgm:spPr/>
      <dgm:t>
        <a:bodyPr/>
        <a:lstStyle/>
        <a:p>
          <a:r>
            <a:rPr lang="en-US" dirty="0" smtClean="0"/>
            <a:t>A’s queue is empty</a:t>
          </a:r>
          <a:endParaRPr lang="en-US" dirty="0"/>
        </a:p>
      </dgm:t>
    </dgm:pt>
    <dgm:pt modelId="{65100B1D-FE9A-F149-AD80-48752E92207E}" type="parTrans" cxnId="{B7AA7789-21E3-E148-A017-A04B77660A7D}">
      <dgm:prSet/>
      <dgm:spPr/>
      <dgm:t>
        <a:bodyPr/>
        <a:lstStyle/>
        <a:p>
          <a:endParaRPr lang="en-US"/>
        </a:p>
      </dgm:t>
    </dgm:pt>
    <dgm:pt modelId="{87592DA9-2560-C846-9700-817951DCDB58}" type="sibTrans" cxnId="{B7AA7789-21E3-E148-A017-A04B77660A7D}">
      <dgm:prSet/>
      <dgm:spPr/>
      <dgm:t>
        <a:bodyPr/>
        <a:lstStyle/>
        <a:p>
          <a:endParaRPr lang="en-US"/>
        </a:p>
      </dgm:t>
    </dgm:pt>
    <dgm:pt modelId="{8B739931-EA92-7543-AEAC-82D269F53173}">
      <dgm:prSet phldrT="[Text]"/>
      <dgm:spPr/>
      <dgm:t>
        <a:bodyPr/>
        <a:lstStyle/>
        <a:p>
          <a:r>
            <a:rPr lang="en-US" dirty="0" smtClean="0"/>
            <a:t>A-B channel has funds available for t</a:t>
          </a:r>
          <a:endParaRPr lang="en-US" dirty="0"/>
        </a:p>
      </dgm:t>
    </dgm:pt>
    <dgm:pt modelId="{4574A7BE-0422-264F-9D34-062717CC9A7B}" type="parTrans" cxnId="{F71F4912-8C47-494C-BD54-B42363984CEB}">
      <dgm:prSet/>
      <dgm:spPr/>
      <dgm:t>
        <a:bodyPr/>
        <a:lstStyle/>
        <a:p>
          <a:endParaRPr lang="en-US"/>
        </a:p>
      </dgm:t>
    </dgm:pt>
    <dgm:pt modelId="{9FFCFB02-467E-CD41-8EF8-50383244EC1E}" type="sibTrans" cxnId="{F71F4912-8C47-494C-BD54-B42363984CEB}">
      <dgm:prSet/>
      <dgm:spPr/>
      <dgm:t>
        <a:bodyPr/>
        <a:lstStyle/>
        <a:p>
          <a:endParaRPr lang="en-US"/>
        </a:p>
      </dgm:t>
    </dgm:pt>
    <dgm:pt modelId="{C64FFA04-6734-C643-861E-EDE8F10AD558}">
      <dgm:prSet phldrT="[Text]"/>
      <dgm:spPr/>
      <dgm:t>
        <a:bodyPr/>
        <a:lstStyle/>
        <a:p>
          <a:r>
            <a:rPr lang="en-US" dirty="0" smtClean="0"/>
            <a:t>No funds for t in A-B channel</a:t>
          </a:r>
          <a:endParaRPr lang="en-US" dirty="0"/>
        </a:p>
      </dgm:t>
    </dgm:pt>
    <dgm:pt modelId="{D3AC2D69-700B-A94D-84EF-FCC24D9C5D12}" type="parTrans" cxnId="{94CAD104-B3BA-E34E-988C-65972F8236F8}">
      <dgm:prSet/>
      <dgm:spPr/>
      <dgm:t>
        <a:bodyPr/>
        <a:lstStyle/>
        <a:p>
          <a:endParaRPr lang="en-US"/>
        </a:p>
      </dgm:t>
    </dgm:pt>
    <dgm:pt modelId="{8BA7124F-8308-E64A-AA30-69CC2CBD3E97}" type="sibTrans" cxnId="{94CAD104-B3BA-E34E-988C-65972F8236F8}">
      <dgm:prSet/>
      <dgm:spPr/>
      <dgm:t>
        <a:bodyPr/>
        <a:lstStyle/>
        <a:p>
          <a:endParaRPr lang="en-US"/>
        </a:p>
      </dgm:t>
    </dgm:pt>
    <dgm:pt modelId="{A850072A-20F5-7742-B24F-CAD00B10DE84}">
      <dgm:prSet phldrT="[Text]"/>
      <dgm:spPr/>
      <dgm:t>
        <a:bodyPr/>
        <a:lstStyle/>
        <a:p>
          <a:r>
            <a:rPr lang="en-US" dirty="0" smtClean="0"/>
            <a:t>A’s queue is non-empty</a:t>
          </a:r>
          <a:endParaRPr lang="en-US" dirty="0"/>
        </a:p>
      </dgm:t>
    </dgm:pt>
    <dgm:pt modelId="{F7EEA605-21C8-E845-8CC4-9AFD7E462438}" type="parTrans" cxnId="{2BBB6ED6-82FB-9246-8B42-68F8176ECFB7}">
      <dgm:prSet/>
      <dgm:spPr/>
      <dgm:t>
        <a:bodyPr/>
        <a:lstStyle/>
        <a:p>
          <a:endParaRPr lang="en-US"/>
        </a:p>
      </dgm:t>
    </dgm:pt>
    <dgm:pt modelId="{7384E857-B5DE-4D4C-9E8A-4182925108FA}" type="sibTrans" cxnId="{2BBB6ED6-82FB-9246-8B42-68F8176ECFB7}">
      <dgm:prSet/>
      <dgm:spPr/>
      <dgm:t>
        <a:bodyPr/>
        <a:lstStyle/>
        <a:p>
          <a:endParaRPr lang="en-US"/>
        </a:p>
      </dgm:t>
    </dgm:pt>
    <dgm:pt modelId="{ECB82084-9B01-A74B-8E27-2EB579B24F5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Add t to the queue at A</a:t>
          </a:r>
          <a:endParaRPr lang="en-US" dirty="0"/>
        </a:p>
      </dgm:t>
    </dgm:pt>
    <dgm:pt modelId="{37AE72DE-E4E6-6C49-8AA5-A9D7EE0E2310}" type="parTrans" cxnId="{3D58C099-187D-8C49-BDC8-4362398CEF86}">
      <dgm:prSet/>
      <dgm:spPr/>
      <dgm:t>
        <a:bodyPr/>
        <a:lstStyle/>
        <a:p>
          <a:endParaRPr lang="en-US"/>
        </a:p>
      </dgm:t>
    </dgm:pt>
    <dgm:pt modelId="{27BE778A-7527-9141-95C4-460DFD56B38B}" type="sibTrans" cxnId="{3D58C099-187D-8C49-BDC8-4362398CEF86}">
      <dgm:prSet/>
      <dgm:spPr/>
      <dgm:t>
        <a:bodyPr/>
        <a:lstStyle/>
        <a:p>
          <a:endParaRPr lang="en-US"/>
        </a:p>
      </dgm:t>
    </dgm:pt>
    <dgm:pt modelId="{A4A82791-6E49-5D4F-B328-05DEB0EB67A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Add t to the queue at A</a:t>
          </a:r>
          <a:endParaRPr lang="en-US" dirty="0"/>
        </a:p>
      </dgm:t>
    </dgm:pt>
    <dgm:pt modelId="{68269203-CA50-CC4C-8D0B-EE1F028FB7BC}" type="parTrans" cxnId="{3EEE73A0-F15A-854A-BD3A-3BA9A2C4D0CB}">
      <dgm:prSet/>
      <dgm:spPr/>
      <dgm:t>
        <a:bodyPr/>
        <a:lstStyle/>
        <a:p>
          <a:endParaRPr lang="en-US"/>
        </a:p>
      </dgm:t>
    </dgm:pt>
    <dgm:pt modelId="{DA85DE68-9AB9-0349-A4DB-FB38022F94A7}" type="sibTrans" cxnId="{3EEE73A0-F15A-854A-BD3A-3BA9A2C4D0CB}">
      <dgm:prSet/>
      <dgm:spPr/>
      <dgm:t>
        <a:bodyPr/>
        <a:lstStyle/>
        <a:p>
          <a:endParaRPr lang="en-US"/>
        </a:p>
      </dgm:t>
    </dgm:pt>
    <dgm:pt modelId="{B0C5D86A-2CFB-F248-B124-C16ADE6005C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Send t out to B decrementing A's Balance</a:t>
          </a:r>
          <a:endParaRPr lang="en-US" dirty="0"/>
        </a:p>
      </dgm:t>
    </dgm:pt>
    <dgm:pt modelId="{FD379820-FD19-8040-99B0-70A29DCAEAB9}" type="parTrans" cxnId="{803D9D19-BD96-684E-A990-E431B76C637C}">
      <dgm:prSet/>
      <dgm:spPr/>
      <dgm:t>
        <a:bodyPr/>
        <a:lstStyle/>
        <a:p>
          <a:endParaRPr lang="en-US"/>
        </a:p>
      </dgm:t>
    </dgm:pt>
    <dgm:pt modelId="{B5AA7B04-8A84-B24A-8093-9C666BA13C38}" type="sibTrans" cxnId="{803D9D19-BD96-684E-A990-E431B76C637C}">
      <dgm:prSet/>
      <dgm:spPr/>
      <dgm:t>
        <a:bodyPr/>
        <a:lstStyle/>
        <a:p>
          <a:endParaRPr lang="en-US"/>
        </a:p>
      </dgm:t>
    </dgm:pt>
    <dgm:pt modelId="{E8794C75-BBE2-784D-B58F-DEFDAF13AA2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B receives t after a propagation delay - increments its balance</a:t>
          </a:r>
          <a:endParaRPr lang="en-US" dirty="0"/>
        </a:p>
      </dgm:t>
    </dgm:pt>
    <dgm:pt modelId="{5392CEEC-CCA8-0543-B9BE-9979FB205C84}" type="parTrans" cxnId="{5C9B1E1E-001C-034B-B49C-8FA430087B4A}">
      <dgm:prSet/>
      <dgm:spPr/>
      <dgm:t>
        <a:bodyPr/>
        <a:lstStyle/>
        <a:p>
          <a:endParaRPr lang="en-US"/>
        </a:p>
      </dgm:t>
    </dgm:pt>
    <dgm:pt modelId="{290F11FF-8D02-D944-8CBB-C9EA02D3DD3F}" type="sibTrans" cxnId="{5C9B1E1E-001C-034B-B49C-8FA430087B4A}">
      <dgm:prSet/>
      <dgm:spPr/>
      <dgm:t>
        <a:bodyPr/>
        <a:lstStyle/>
        <a:p>
          <a:endParaRPr lang="en-US"/>
        </a:p>
      </dgm:t>
    </dgm:pt>
    <dgm:pt modelId="{DEF2D414-B03C-4245-A6F9-50ABAFA64F46}">
      <dgm:prSet phldrT="[Text]"/>
      <dgm:spPr/>
      <dgm:t>
        <a:bodyPr/>
        <a:lstStyle/>
        <a:p>
          <a:r>
            <a:rPr lang="en-US" dirty="0" smtClean="0"/>
            <a:t>B has a queue of transactions for B-A channel</a:t>
          </a:r>
          <a:endParaRPr lang="en-US" dirty="0"/>
        </a:p>
      </dgm:t>
    </dgm:pt>
    <dgm:pt modelId="{CA7BE6EE-1CF2-0945-B24D-4C77A708AAD9}" type="parTrans" cxnId="{BC399B45-17B0-EF45-9918-0732164F7175}">
      <dgm:prSet/>
      <dgm:spPr/>
      <dgm:t>
        <a:bodyPr/>
        <a:lstStyle/>
        <a:p>
          <a:endParaRPr lang="en-US"/>
        </a:p>
      </dgm:t>
    </dgm:pt>
    <dgm:pt modelId="{F056A8A7-CBC6-F344-B82C-4CBD216E4F63}" type="sibTrans" cxnId="{BC399B45-17B0-EF45-9918-0732164F7175}">
      <dgm:prSet/>
      <dgm:spPr/>
      <dgm:t>
        <a:bodyPr/>
        <a:lstStyle/>
        <a:p>
          <a:endParaRPr lang="en-US"/>
        </a:p>
      </dgm:t>
    </dgm:pt>
    <dgm:pt modelId="{E3BD955D-1596-D244-8B7D-61D537624A8E}">
      <dgm:prSet phldrT="[Text]"/>
      <dgm:spPr/>
      <dgm:t>
        <a:bodyPr/>
        <a:lstStyle/>
        <a:p>
          <a:r>
            <a:rPr lang="en-US" dirty="0" smtClean="0"/>
            <a:t>B has no queued transactions for B-A channel</a:t>
          </a:r>
          <a:endParaRPr lang="en-US" dirty="0"/>
        </a:p>
      </dgm:t>
    </dgm:pt>
    <dgm:pt modelId="{ADC5EC64-9BB8-7E4D-9823-312ADF9D84FF}" type="parTrans" cxnId="{9C2FB992-2621-F441-AF4E-C0EB42C24C51}">
      <dgm:prSet/>
      <dgm:spPr/>
      <dgm:t>
        <a:bodyPr/>
        <a:lstStyle/>
        <a:p>
          <a:endParaRPr lang="en-US"/>
        </a:p>
      </dgm:t>
    </dgm:pt>
    <dgm:pt modelId="{53D66490-41E4-764D-B453-D95627E89036}" type="sibTrans" cxnId="{9C2FB992-2621-F441-AF4E-C0EB42C24C51}">
      <dgm:prSet/>
      <dgm:spPr/>
      <dgm:t>
        <a:bodyPr/>
        <a:lstStyle/>
        <a:p>
          <a:endParaRPr lang="en-US"/>
        </a:p>
      </dgm:t>
    </dgm:pt>
    <dgm:pt modelId="{D7E6B9EF-2A71-BD4A-AD65-773A37FAFA9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Send out transactions to A from queued set</a:t>
          </a:r>
          <a:endParaRPr lang="en-US" dirty="0"/>
        </a:p>
      </dgm:t>
    </dgm:pt>
    <dgm:pt modelId="{0A304C51-05EB-1C4D-BBDD-747EB6D9D918}" type="parTrans" cxnId="{40F12093-5C8A-8446-B747-8385BAA3E7AE}">
      <dgm:prSet/>
      <dgm:spPr/>
      <dgm:t>
        <a:bodyPr/>
        <a:lstStyle/>
        <a:p>
          <a:endParaRPr lang="en-US"/>
        </a:p>
      </dgm:t>
    </dgm:pt>
    <dgm:pt modelId="{30FE0181-FE28-C847-B8A1-8F7A1BC612C7}" type="sibTrans" cxnId="{40F12093-5C8A-8446-B747-8385BAA3E7AE}">
      <dgm:prSet/>
      <dgm:spPr/>
      <dgm:t>
        <a:bodyPr/>
        <a:lstStyle/>
        <a:p>
          <a:endParaRPr lang="en-US"/>
        </a:p>
      </dgm:t>
    </dgm:pt>
    <dgm:pt modelId="{0068B29A-180B-7842-BD39-2F527957731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Process t at B for the next outgoing channel</a:t>
          </a:r>
          <a:endParaRPr lang="en-US" dirty="0"/>
        </a:p>
      </dgm:t>
    </dgm:pt>
    <dgm:pt modelId="{DB26F846-6AE1-5D45-A39A-4664B3D0FA3A}" type="parTrans" cxnId="{F5B6D1F2-8391-594F-8BDE-5FFADFA1493B}">
      <dgm:prSet/>
      <dgm:spPr/>
      <dgm:t>
        <a:bodyPr/>
        <a:lstStyle/>
        <a:p>
          <a:endParaRPr lang="en-US"/>
        </a:p>
      </dgm:t>
    </dgm:pt>
    <dgm:pt modelId="{17BEB3B6-D75B-F744-A220-AAF592A85B28}" type="sibTrans" cxnId="{F5B6D1F2-8391-594F-8BDE-5FFADFA1493B}">
      <dgm:prSet/>
      <dgm:spPr/>
      <dgm:t>
        <a:bodyPr/>
        <a:lstStyle/>
        <a:p>
          <a:endParaRPr lang="en-US"/>
        </a:p>
      </dgm:t>
    </dgm:pt>
    <dgm:pt modelId="{84DF221C-31AD-ED42-8964-49D34D567680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Process t at B for next outgoing channel</a:t>
          </a:r>
          <a:endParaRPr lang="en-US" dirty="0"/>
        </a:p>
      </dgm:t>
    </dgm:pt>
    <dgm:pt modelId="{283BCC41-1AFA-354E-B60A-424EA2DCA263}" type="parTrans" cxnId="{5D4CFEFC-8577-2743-9D73-D515F3A0037D}">
      <dgm:prSet/>
      <dgm:spPr/>
      <dgm:t>
        <a:bodyPr/>
        <a:lstStyle/>
        <a:p>
          <a:endParaRPr lang="en-US"/>
        </a:p>
      </dgm:t>
    </dgm:pt>
    <dgm:pt modelId="{3F2FC631-F0B4-7C41-B76E-BC8439E5B279}" type="sibTrans" cxnId="{5D4CFEFC-8577-2743-9D73-D515F3A0037D}">
      <dgm:prSet/>
      <dgm:spPr/>
      <dgm:t>
        <a:bodyPr/>
        <a:lstStyle/>
        <a:p>
          <a:endParaRPr lang="en-US"/>
        </a:p>
      </dgm:t>
    </dgm:pt>
    <dgm:pt modelId="{74F597F4-2813-E340-ADC9-CEF8A13DFBD2}" type="pres">
      <dgm:prSet presAssocID="{7683373D-42BD-BF4E-8B83-DE3C4870765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009637-AADB-2F4A-B5FD-50682A8B8E89}" type="pres">
      <dgm:prSet presAssocID="{7683373D-42BD-BF4E-8B83-DE3C48707651}" presName="hierFlow" presStyleCnt="0"/>
      <dgm:spPr/>
    </dgm:pt>
    <dgm:pt modelId="{2E53D21A-6C82-CA41-9F21-802FF880393D}" type="pres">
      <dgm:prSet presAssocID="{7683373D-42BD-BF4E-8B83-DE3C4870765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845C2E1-6C4E-F140-BFDB-66FC14B7EF32}" type="pres">
      <dgm:prSet presAssocID="{D831BAFD-E2A1-3049-8656-39CB55C68085}" presName="Name14" presStyleCnt="0"/>
      <dgm:spPr/>
    </dgm:pt>
    <dgm:pt modelId="{4EA2EBF1-0575-704E-A030-D1C7F22DF5A2}" type="pres">
      <dgm:prSet presAssocID="{D831BAFD-E2A1-3049-8656-39CB55C6808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859471-0BED-954C-ACAE-4A0A3F4F4A21}" type="pres">
      <dgm:prSet presAssocID="{D831BAFD-E2A1-3049-8656-39CB55C68085}" presName="hierChild2" presStyleCnt="0"/>
      <dgm:spPr/>
    </dgm:pt>
    <dgm:pt modelId="{91130677-5459-B44C-8804-DE5A35BDAB35}" type="pres">
      <dgm:prSet presAssocID="{65100B1D-FE9A-F149-AD80-48752E92207E}" presName="Name19" presStyleLbl="parChTrans1D2" presStyleIdx="0" presStyleCnt="2"/>
      <dgm:spPr/>
      <dgm:t>
        <a:bodyPr/>
        <a:lstStyle/>
        <a:p>
          <a:endParaRPr lang="en-US"/>
        </a:p>
      </dgm:t>
    </dgm:pt>
    <dgm:pt modelId="{D57D2ECC-F2F4-9243-8043-1AD9F6A4603C}" type="pres">
      <dgm:prSet presAssocID="{76733F12-08B5-694B-B923-386C546ADE54}" presName="Name21" presStyleCnt="0"/>
      <dgm:spPr/>
    </dgm:pt>
    <dgm:pt modelId="{E83AB7A9-EE0B-944B-8ECA-7A0856D26ED3}" type="pres">
      <dgm:prSet presAssocID="{76733F12-08B5-694B-B923-386C546ADE54}" presName="level2Shape" presStyleLbl="node2" presStyleIdx="0" presStyleCnt="2"/>
      <dgm:spPr/>
      <dgm:t>
        <a:bodyPr/>
        <a:lstStyle/>
        <a:p>
          <a:endParaRPr lang="en-US"/>
        </a:p>
      </dgm:t>
    </dgm:pt>
    <dgm:pt modelId="{7BC61DF8-FF2A-8946-94E8-CE1053996F52}" type="pres">
      <dgm:prSet presAssocID="{76733F12-08B5-694B-B923-386C546ADE54}" presName="hierChild3" presStyleCnt="0"/>
      <dgm:spPr/>
    </dgm:pt>
    <dgm:pt modelId="{3F6FD9C3-51AD-2C4D-B31D-1F42CD38DFBA}" type="pres">
      <dgm:prSet presAssocID="{4574A7BE-0422-264F-9D34-062717CC9A7B}" presName="Name19" presStyleLbl="parChTrans1D3" presStyleIdx="0" presStyleCnt="3"/>
      <dgm:spPr/>
      <dgm:t>
        <a:bodyPr/>
        <a:lstStyle/>
        <a:p>
          <a:endParaRPr lang="en-US"/>
        </a:p>
      </dgm:t>
    </dgm:pt>
    <dgm:pt modelId="{7FD95B7B-3B56-6440-96F8-DC0B116A4747}" type="pres">
      <dgm:prSet presAssocID="{8B739931-EA92-7543-AEAC-82D269F53173}" presName="Name21" presStyleCnt="0"/>
      <dgm:spPr/>
    </dgm:pt>
    <dgm:pt modelId="{58747F35-10A6-1947-AFCE-29CBA92C8B51}" type="pres">
      <dgm:prSet presAssocID="{8B739931-EA92-7543-AEAC-82D269F53173}" presName="level2Shape" presStyleLbl="node3" presStyleIdx="0" presStyleCnt="3"/>
      <dgm:spPr/>
      <dgm:t>
        <a:bodyPr/>
        <a:lstStyle/>
        <a:p>
          <a:endParaRPr lang="en-US"/>
        </a:p>
      </dgm:t>
    </dgm:pt>
    <dgm:pt modelId="{2CB23444-32BF-5A4F-B651-EF98C5CEFAED}" type="pres">
      <dgm:prSet presAssocID="{8B739931-EA92-7543-AEAC-82D269F53173}" presName="hierChild3" presStyleCnt="0"/>
      <dgm:spPr/>
    </dgm:pt>
    <dgm:pt modelId="{EC8A0E9E-C2EE-E046-A0B2-EA230A3B261A}" type="pres">
      <dgm:prSet presAssocID="{FD379820-FD19-8040-99B0-70A29DCAEAB9}" presName="Name19" presStyleLbl="parChTrans1D4" presStyleIdx="0" presStyleCnt="8"/>
      <dgm:spPr/>
      <dgm:t>
        <a:bodyPr/>
        <a:lstStyle/>
        <a:p>
          <a:endParaRPr lang="en-US"/>
        </a:p>
      </dgm:t>
    </dgm:pt>
    <dgm:pt modelId="{B1A3BB92-11FC-E349-8902-C35D546E19F0}" type="pres">
      <dgm:prSet presAssocID="{B0C5D86A-2CFB-F248-B124-C16ADE6005C3}" presName="Name21" presStyleCnt="0"/>
      <dgm:spPr/>
    </dgm:pt>
    <dgm:pt modelId="{881F0F6F-5636-E54A-A9A5-1EF000AE4727}" type="pres">
      <dgm:prSet presAssocID="{B0C5D86A-2CFB-F248-B124-C16ADE6005C3}" presName="level2Shape" presStyleLbl="node4" presStyleIdx="0" presStyleCnt="8"/>
      <dgm:spPr/>
      <dgm:t>
        <a:bodyPr/>
        <a:lstStyle/>
        <a:p>
          <a:endParaRPr lang="en-US"/>
        </a:p>
      </dgm:t>
    </dgm:pt>
    <dgm:pt modelId="{47079365-A6C6-DD45-84CA-1569ACED7C6A}" type="pres">
      <dgm:prSet presAssocID="{B0C5D86A-2CFB-F248-B124-C16ADE6005C3}" presName="hierChild3" presStyleCnt="0"/>
      <dgm:spPr/>
    </dgm:pt>
    <dgm:pt modelId="{E48C12E7-7C36-6249-B9B0-E694463C6FB1}" type="pres">
      <dgm:prSet presAssocID="{5392CEEC-CCA8-0543-B9BE-9979FB205C84}" presName="Name19" presStyleLbl="parChTrans1D4" presStyleIdx="1" presStyleCnt="8"/>
      <dgm:spPr/>
      <dgm:t>
        <a:bodyPr/>
        <a:lstStyle/>
        <a:p>
          <a:endParaRPr lang="en-US"/>
        </a:p>
      </dgm:t>
    </dgm:pt>
    <dgm:pt modelId="{751C86C5-31CD-B448-9858-13F03D166CDA}" type="pres">
      <dgm:prSet presAssocID="{E8794C75-BBE2-784D-B58F-DEFDAF13AA26}" presName="Name21" presStyleCnt="0"/>
      <dgm:spPr/>
    </dgm:pt>
    <dgm:pt modelId="{BA44287B-2A25-CC40-AD33-610B251DB1B1}" type="pres">
      <dgm:prSet presAssocID="{E8794C75-BBE2-784D-B58F-DEFDAF13AA26}" presName="level2Shape" presStyleLbl="node4" presStyleIdx="1" presStyleCnt="8"/>
      <dgm:spPr/>
      <dgm:t>
        <a:bodyPr/>
        <a:lstStyle/>
        <a:p>
          <a:endParaRPr lang="en-US"/>
        </a:p>
      </dgm:t>
    </dgm:pt>
    <dgm:pt modelId="{B47F34CF-CD2B-A242-897B-EC52BC47DC81}" type="pres">
      <dgm:prSet presAssocID="{E8794C75-BBE2-784D-B58F-DEFDAF13AA26}" presName="hierChild3" presStyleCnt="0"/>
      <dgm:spPr/>
    </dgm:pt>
    <dgm:pt modelId="{2FABBC2E-5D6F-5B4E-B686-C3FE5F869D36}" type="pres">
      <dgm:prSet presAssocID="{CA7BE6EE-1CF2-0945-B24D-4C77A708AAD9}" presName="Name19" presStyleLbl="parChTrans1D4" presStyleIdx="2" presStyleCnt="8"/>
      <dgm:spPr/>
      <dgm:t>
        <a:bodyPr/>
        <a:lstStyle/>
        <a:p>
          <a:endParaRPr lang="en-US"/>
        </a:p>
      </dgm:t>
    </dgm:pt>
    <dgm:pt modelId="{8B5C7ED1-6465-B949-84BC-93CD7218F5D2}" type="pres">
      <dgm:prSet presAssocID="{DEF2D414-B03C-4245-A6F9-50ABAFA64F46}" presName="Name21" presStyleCnt="0"/>
      <dgm:spPr/>
    </dgm:pt>
    <dgm:pt modelId="{0B617840-B5E7-A349-907C-C3A143C3AA31}" type="pres">
      <dgm:prSet presAssocID="{DEF2D414-B03C-4245-A6F9-50ABAFA64F46}" presName="level2Shape" presStyleLbl="node4" presStyleIdx="2" presStyleCnt="8"/>
      <dgm:spPr/>
      <dgm:t>
        <a:bodyPr/>
        <a:lstStyle/>
        <a:p>
          <a:endParaRPr lang="en-US"/>
        </a:p>
      </dgm:t>
    </dgm:pt>
    <dgm:pt modelId="{6E1DDD6A-B941-4C4B-8382-087F0B81F55C}" type="pres">
      <dgm:prSet presAssocID="{DEF2D414-B03C-4245-A6F9-50ABAFA64F46}" presName="hierChild3" presStyleCnt="0"/>
      <dgm:spPr/>
    </dgm:pt>
    <dgm:pt modelId="{EB2D02FE-FE37-1F46-A270-A06E82DEDB1F}" type="pres">
      <dgm:prSet presAssocID="{0A304C51-05EB-1C4D-BBDD-747EB6D9D918}" presName="Name19" presStyleLbl="parChTrans1D4" presStyleIdx="3" presStyleCnt="8"/>
      <dgm:spPr/>
      <dgm:t>
        <a:bodyPr/>
        <a:lstStyle/>
        <a:p>
          <a:endParaRPr lang="en-US"/>
        </a:p>
      </dgm:t>
    </dgm:pt>
    <dgm:pt modelId="{D5B39B72-AC77-214A-BA12-8281C884365A}" type="pres">
      <dgm:prSet presAssocID="{D7E6B9EF-2A71-BD4A-AD65-773A37FAFA93}" presName="Name21" presStyleCnt="0"/>
      <dgm:spPr/>
    </dgm:pt>
    <dgm:pt modelId="{E3EEE496-0FE4-824D-8D8F-678990934CE9}" type="pres">
      <dgm:prSet presAssocID="{D7E6B9EF-2A71-BD4A-AD65-773A37FAFA93}" presName="level2Shape" presStyleLbl="node4" presStyleIdx="3" presStyleCnt="8"/>
      <dgm:spPr/>
      <dgm:t>
        <a:bodyPr/>
        <a:lstStyle/>
        <a:p>
          <a:endParaRPr lang="en-US"/>
        </a:p>
      </dgm:t>
    </dgm:pt>
    <dgm:pt modelId="{2E65B618-D4B6-4E41-BA16-DF432C75F6C7}" type="pres">
      <dgm:prSet presAssocID="{D7E6B9EF-2A71-BD4A-AD65-773A37FAFA93}" presName="hierChild3" presStyleCnt="0"/>
      <dgm:spPr/>
    </dgm:pt>
    <dgm:pt modelId="{DB540A59-56FE-2D4C-864D-8E29D0AE19CD}" type="pres">
      <dgm:prSet presAssocID="{DB26F846-6AE1-5D45-A39A-4664B3D0FA3A}" presName="Name19" presStyleLbl="parChTrans1D4" presStyleIdx="4" presStyleCnt="8"/>
      <dgm:spPr/>
      <dgm:t>
        <a:bodyPr/>
        <a:lstStyle/>
        <a:p>
          <a:endParaRPr lang="en-US"/>
        </a:p>
      </dgm:t>
    </dgm:pt>
    <dgm:pt modelId="{9DEA9A6F-A9BD-9046-83F0-2DA7FF88005A}" type="pres">
      <dgm:prSet presAssocID="{0068B29A-180B-7842-BD39-2F527957731E}" presName="Name21" presStyleCnt="0"/>
      <dgm:spPr/>
    </dgm:pt>
    <dgm:pt modelId="{D98F194C-C27F-C34D-892C-80EF2CAFD9F2}" type="pres">
      <dgm:prSet presAssocID="{0068B29A-180B-7842-BD39-2F527957731E}" presName="level2Shape" presStyleLbl="node4" presStyleIdx="4" presStyleCnt="8"/>
      <dgm:spPr/>
      <dgm:t>
        <a:bodyPr/>
        <a:lstStyle/>
        <a:p>
          <a:endParaRPr lang="en-US"/>
        </a:p>
      </dgm:t>
    </dgm:pt>
    <dgm:pt modelId="{DD18BEDE-EF5C-9140-ABC1-4363905A68E4}" type="pres">
      <dgm:prSet presAssocID="{0068B29A-180B-7842-BD39-2F527957731E}" presName="hierChild3" presStyleCnt="0"/>
      <dgm:spPr/>
    </dgm:pt>
    <dgm:pt modelId="{F72719EC-DEB3-094A-B64E-9610B5A3B854}" type="pres">
      <dgm:prSet presAssocID="{ADC5EC64-9BB8-7E4D-9823-312ADF9D84FF}" presName="Name19" presStyleLbl="parChTrans1D4" presStyleIdx="5" presStyleCnt="8"/>
      <dgm:spPr/>
      <dgm:t>
        <a:bodyPr/>
        <a:lstStyle/>
        <a:p>
          <a:endParaRPr lang="en-US"/>
        </a:p>
      </dgm:t>
    </dgm:pt>
    <dgm:pt modelId="{BB29E055-8390-8C45-8061-2F96C19B5169}" type="pres">
      <dgm:prSet presAssocID="{E3BD955D-1596-D244-8B7D-61D537624A8E}" presName="Name21" presStyleCnt="0"/>
      <dgm:spPr/>
    </dgm:pt>
    <dgm:pt modelId="{95A7E616-301E-DE4B-B411-6FC244BBE752}" type="pres">
      <dgm:prSet presAssocID="{E3BD955D-1596-D244-8B7D-61D537624A8E}" presName="level2Shape" presStyleLbl="node4" presStyleIdx="5" presStyleCnt="8"/>
      <dgm:spPr/>
      <dgm:t>
        <a:bodyPr/>
        <a:lstStyle/>
        <a:p>
          <a:endParaRPr lang="en-US"/>
        </a:p>
      </dgm:t>
    </dgm:pt>
    <dgm:pt modelId="{5D52245C-D388-EE47-AE93-9B3218886EF7}" type="pres">
      <dgm:prSet presAssocID="{E3BD955D-1596-D244-8B7D-61D537624A8E}" presName="hierChild3" presStyleCnt="0"/>
      <dgm:spPr/>
    </dgm:pt>
    <dgm:pt modelId="{3301802D-A3C2-6C40-A5D9-4D0770C51F62}" type="pres">
      <dgm:prSet presAssocID="{283BCC41-1AFA-354E-B60A-424EA2DCA263}" presName="Name19" presStyleLbl="parChTrans1D4" presStyleIdx="6" presStyleCnt="8"/>
      <dgm:spPr/>
      <dgm:t>
        <a:bodyPr/>
        <a:lstStyle/>
        <a:p>
          <a:endParaRPr lang="en-US"/>
        </a:p>
      </dgm:t>
    </dgm:pt>
    <dgm:pt modelId="{7F6670FC-5DD2-C54E-A10A-1DF832FA2ACA}" type="pres">
      <dgm:prSet presAssocID="{84DF221C-31AD-ED42-8964-49D34D567680}" presName="Name21" presStyleCnt="0"/>
      <dgm:spPr/>
    </dgm:pt>
    <dgm:pt modelId="{1DB4CA27-7E59-D148-9738-21B7C903102F}" type="pres">
      <dgm:prSet presAssocID="{84DF221C-31AD-ED42-8964-49D34D567680}" presName="level2Shape" presStyleLbl="node4" presStyleIdx="6" presStyleCnt="8"/>
      <dgm:spPr/>
      <dgm:t>
        <a:bodyPr/>
        <a:lstStyle/>
        <a:p>
          <a:endParaRPr lang="en-US"/>
        </a:p>
      </dgm:t>
    </dgm:pt>
    <dgm:pt modelId="{DAFCDC7A-C0A9-AD40-9816-4306352AB6BA}" type="pres">
      <dgm:prSet presAssocID="{84DF221C-31AD-ED42-8964-49D34D567680}" presName="hierChild3" presStyleCnt="0"/>
      <dgm:spPr/>
    </dgm:pt>
    <dgm:pt modelId="{BED2D602-08AE-DC42-91CC-9A4B88DF2B71}" type="pres">
      <dgm:prSet presAssocID="{D3AC2D69-700B-A94D-84EF-FCC24D9C5D12}" presName="Name19" presStyleLbl="parChTrans1D3" presStyleIdx="1" presStyleCnt="3"/>
      <dgm:spPr/>
      <dgm:t>
        <a:bodyPr/>
        <a:lstStyle/>
        <a:p>
          <a:endParaRPr lang="en-US"/>
        </a:p>
      </dgm:t>
    </dgm:pt>
    <dgm:pt modelId="{8CF3F7CE-8A5B-E949-929D-A15089BA35F6}" type="pres">
      <dgm:prSet presAssocID="{C64FFA04-6734-C643-861E-EDE8F10AD558}" presName="Name21" presStyleCnt="0"/>
      <dgm:spPr/>
    </dgm:pt>
    <dgm:pt modelId="{976CF1EA-7BEC-7B40-B754-15881FF6E983}" type="pres">
      <dgm:prSet presAssocID="{C64FFA04-6734-C643-861E-EDE8F10AD558}" presName="level2Shape" presStyleLbl="node3" presStyleIdx="1" presStyleCnt="3"/>
      <dgm:spPr/>
      <dgm:t>
        <a:bodyPr/>
        <a:lstStyle/>
        <a:p>
          <a:endParaRPr lang="en-US"/>
        </a:p>
      </dgm:t>
    </dgm:pt>
    <dgm:pt modelId="{7A7D3DA0-F2C5-984E-9622-1B2E40C0008C}" type="pres">
      <dgm:prSet presAssocID="{C64FFA04-6734-C643-861E-EDE8F10AD558}" presName="hierChild3" presStyleCnt="0"/>
      <dgm:spPr/>
    </dgm:pt>
    <dgm:pt modelId="{DEB3989B-67AF-7341-B0A7-6BF7FEB96C98}" type="pres">
      <dgm:prSet presAssocID="{68269203-CA50-CC4C-8D0B-EE1F028FB7BC}" presName="Name19" presStyleLbl="parChTrans1D4" presStyleIdx="7" presStyleCnt="8"/>
      <dgm:spPr/>
      <dgm:t>
        <a:bodyPr/>
        <a:lstStyle/>
        <a:p>
          <a:endParaRPr lang="en-US"/>
        </a:p>
      </dgm:t>
    </dgm:pt>
    <dgm:pt modelId="{F0EEF73D-F68F-004B-8601-7223FE1FE35E}" type="pres">
      <dgm:prSet presAssocID="{A4A82791-6E49-5D4F-B328-05DEB0EB67A9}" presName="Name21" presStyleCnt="0"/>
      <dgm:spPr/>
    </dgm:pt>
    <dgm:pt modelId="{946321A6-1BC8-A446-BA51-7A8DD6518F31}" type="pres">
      <dgm:prSet presAssocID="{A4A82791-6E49-5D4F-B328-05DEB0EB67A9}" presName="level2Shape" presStyleLbl="node4" presStyleIdx="7" presStyleCnt="8"/>
      <dgm:spPr/>
      <dgm:t>
        <a:bodyPr/>
        <a:lstStyle/>
        <a:p>
          <a:endParaRPr lang="en-US"/>
        </a:p>
      </dgm:t>
    </dgm:pt>
    <dgm:pt modelId="{E4449500-B41B-E34C-8D75-B7115A183668}" type="pres">
      <dgm:prSet presAssocID="{A4A82791-6E49-5D4F-B328-05DEB0EB67A9}" presName="hierChild3" presStyleCnt="0"/>
      <dgm:spPr/>
    </dgm:pt>
    <dgm:pt modelId="{4FB52583-793A-9E4A-9703-01E46D3EB26C}" type="pres">
      <dgm:prSet presAssocID="{F7EEA605-21C8-E845-8CC4-9AFD7E462438}" presName="Name19" presStyleLbl="parChTrans1D2" presStyleIdx="1" presStyleCnt="2"/>
      <dgm:spPr/>
      <dgm:t>
        <a:bodyPr/>
        <a:lstStyle/>
        <a:p>
          <a:endParaRPr lang="en-US"/>
        </a:p>
      </dgm:t>
    </dgm:pt>
    <dgm:pt modelId="{99B100B9-8F38-9542-8786-06429EBFE280}" type="pres">
      <dgm:prSet presAssocID="{A850072A-20F5-7742-B24F-CAD00B10DE84}" presName="Name21" presStyleCnt="0"/>
      <dgm:spPr/>
    </dgm:pt>
    <dgm:pt modelId="{F27770AC-50B2-2F4D-B1E9-3C8BB90CAE15}" type="pres">
      <dgm:prSet presAssocID="{A850072A-20F5-7742-B24F-CAD00B10DE84}" presName="level2Shape" presStyleLbl="node2" presStyleIdx="1" presStyleCnt="2" custLinFactNeighborX="710" custLinFactNeighborY="2129"/>
      <dgm:spPr/>
      <dgm:t>
        <a:bodyPr/>
        <a:lstStyle/>
        <a:p>
          <a:endParaRPr lang="en-US"/>
        </a:p>
      </dgm:t>
    </dgm:pt>
    <dgm:pt modelId="{D669E96B-0E25-2D48-84B2-DCED8240C6DE}" type="pres">
      <dgm:prSet presAssocID="{A850072A-20F5-7742-B24F-CAD00B10DE84}" presName="hierChild3" presStyleCnt="0"/>
      <dgm:spPr/>
    </dgm:pt>
    <dgm:pt modelId="{05779350-394B-7B43-A952-E0A8F673A0B9}" type="pres">
      <dgm:prSet presAssocID="{37AE72DE-E4E6-6C49-8AA5-A9D7EE0E2310}" presName="Name19" presStyleLbl="parChTrans1D3" presStyleIdx="2" presStyleCnt="3"/>
      <dgm:spPr/>
      <dgm:t>
        <a:bodyPr/>
        <a:lstStyle/>
        <a:p>
          <a:endParaRPr lang="en-US"/>
        </a:p>
      </dgm:t>
    </dgm:pt>
    <dgm:pt modelId="{9EB2B292-FA60-F94F-B875-308068537C45}" type="pres">
      <dgm:prSet presAssocID="{ECB82084-9B01-A74B-8E27-2EB579B24F5C}" presName="Name21" presStyleCnt="0"/>
      <dgm:spPr/>
    </dgm:pt>
    <dgm:pt modelId="{6C49A1A4-A5A3-5840-BEE4-EDDCA7646D2B}" type="pres">
      <dgm:prSet presAssocID="{ECB82084-9B01-A74B-8E27-2EB579B24F5C}" presName="level2Shape" presStyleLbl="node3" presStyleIdx="2" presStyleCnt="3"/>
      <dgm:spPr/>
      <dgm:t>
        <a:bodyPr/>
        <a:lstStyle/>
        <a:p>
          <a:endParaRPr lang="en-US"/>
        </a:p>
      </dgm:t>
    </dgm:pt>
    <dgm:pt modelId="{38BCE406-0BB0-AF4E-A169-6EA53F3E2DDA}" type="pres">
      <dgm:prSet presAssocID="{ECB82084-9B01-A74B-8E27-2EB579B24F5C}" presName="hierChild3" presStyleCnt="0"/>
      <dgm:spPr/>
    </dgm:pt>
    <dgm:pt modelId="{BC14598A-C69F-E047-945E-7BE921F13D94}" type="pres">
      <dgm:prSet presAssocID="{7683373D-42BD-BF4E-8B83-DE3C48707651}" presName="bgShapesFlow" presStyleCnt="0"/>
      <dgm:spPr/>
    </dgm:pt>
  </dgm:ptLst>
  <dgm:cxnLst>
    <dgm:cxn modelId="{79188201-4BBD-624A-ADE9-C0E84DEA097D}" type="presOf" srcId="{D7E6B9EF-2A71-BD4A-AD65-773A37FAFA93}" destId="{E3EEE496-0FE4-824D-8D8F-678990934CE9}" srcOrd="0" destOrd="0" presId="urn:microsoft.com/office/officeart/2005/8/layout/hierarchy6"/>
    <dgm:cxn modelId="{39EA5421-619F-EC4E-A110-5F70FAB8EEA2}" type="presOf" srcId="{DEF2D414-B03C-4245-A6F9-50ABAFA64F46}" destId="{0B617840-B5E7-A349-907C-C3A143C3AA31}" srcOrd="0" destOrd="0" presId="urn:microsoft.com/office/officeart/2005/8/layout/hierarchy6"/>
    <dgm:cxn modelId="{5C9B1E1E-001C-034B-B49C-8FA430087B4A}" srcId="{B0C5D86A-2CFB-F248-B124-C16ADE6005C3}" destId="{E8794C75-BBE2-784D-B58F-DEFDAF13AA26}" srcOrd="0" destOrd="0" parTransId="{5392CEEC-CCA8-0543-B9BE-9979FB205C84}" sibTransId="{290F11FF-8D02-D944-8CBB-C9EA02D3DD3F}"/>
    <dgm:cxn modelId="{F5B6D1F2-8391-594F-8BDE-5FFADFA1493B}" srcId="{DEF2D414-B03C-4245-A6F9-50ABAFA64F46}" destId="{0068B29A-180B-7842-BD39-2F527957731E}" srcOrd="1" destOrd="0" parTransId="{DB26F846-6AE1-5D45-A39A-4664B3D0FA3A}" sibTransId="{17BEB3B6-D75B-F744-A220-AAF592A85B28}"/>
    <dgm:cxn modelId="{7988AC3B-F56D-B043-B9EC-9A5622B352E7}" type="presOf" srcId="{FD379820-FD19-8040-99B0-70A29DCAEAB9}" destId="{EC8A0E9E-C2EE-E046-A0B2-EA230A3B261A}" srcOrd="0" destOrd="0" presId="urn:microsoft.com/office/officeart/2005/8/layout/hierarchy6"/>
    <dgm:cxn modelId="{8BB1BD03-4999-7642-A8E3-6826B5B1D548}" type="presOf" srcId="{0A304C51-05EB-1C4D-BBDD-747EB6D9D918}" destId="{EB2D02FE-FE37-1F46-A270-A06E82DEDB1F}" srcOrd="0" destOrd="0" presId="urn:microsoft.com/office/officeart/2005/8/layout/hierarchy6"/>
    <dgm:cxn modelId="{803D9D19-BD96-684E-A990-E431B76C637C}" srcId="{8B739931-EA92-7543-AEAC-82D269F53173}" destId="{B0C5D86A-2CFB-F248-B124-C16ADE6005C3}" srcOrd="0" destOrd="0" parTransId="{FD379820-FD19-8040-99B0-70A29DCAEAB9}" sibTransId="{B5AA7B04-8A84-B24A-8093-9C666BA13C38}"/>
    <dgm:cxn modelId="{2BBB6ED6-82FB-9246-8B42-68F8176ECFB7}" srcId="{D831BAFD-E2A1-3049-8656-39CB55C68085}" destId="{A850072A-20F5-7742-B24F-CAD00B10DE84}" srcOrd="1" destOrd="0" parTransId="{F7EEA605-21C8-E845-8CC4-9AFD7E462438}" sibTransId="{7384E857-B5DE-4D4C-9E8A-4182925108FA}"/>
    <dgm:cxn modelId="{9C2FB992-2621-F441-AF4E-C0EB42C24C51}" srcId="{E8794C75-BBE2-784D-B58F-DEFDAF13AA26}" destId="{E3BD955D-1596-D244-8B7D-61D537624A8E}" srcOrd="1" destOrd="0" parTransId="{ADC5EC64-9BB8-7E4D-9823-312ADF9D84FF}" sibTransId="{53D66490-41E4-764D-B453-D95627E89036}"/>
    <dgm:cxn modelId="{EE875112-DA4C-A44D-B7B9-C8E297641D47}" type="presOf" srcId="{F7EEA605-21C8-E845-8CC4-9AFD7E462438}" destId="{4FB52583-793A-9E4A-9703-01E46D3EB26C}" srcOrd="0" destOrd="0" presId="urn:microsoft.com/office/officeart/2005/8/layout/hierarchy6"/>
    <dgm:cxn modelId="{AA737E6F-6433-0A49-8E8F-265120D21AED}" type="presOf" srcId="{8B739931-EA92-7543-AEAC-82D269F53173}" destId="{58747F35-10A6-1947-AFCE-29CBA92C8B51}" srcOrd="0" destOrd="0" presId="urn:microsoft.com/office/officeart/2005/8/layout/hierarchy6"/>
    <dgm:cxn modelId="{04649E56-9719-9A40-A17C-8C71671B1C58}" type="presOf" srcId="{76733F12-08B5-694B-B923-386C546ADE54}" destId="{E83AB7A9-EE0B-944B-8ECA-7A0856D26ED3}" srcOrd="0" destOrd="0" presId="urn:microsoft.com/office/officeart/2005/8/layout/hierarchy6"/>
    <dgm:cxn modelId="{FCDEFA12-7F39-4D44-A92E-3E2EC664AB23}" type="presOf" srcId="{CA7BE6EE-1CF2-0945-B24D-4C77A708AAD9}" destId="{2FABBC2E-5D6F-5B4E-B686-C3FE5F869D36}" srcOrd="0" destOrd="0" presId="urn:microsoft.com/office/officeart/2005/8/layout/hierarchy6"/>
    <dgm:cxn modelId="{3EEE73A0-F15A-854A-BD3A-3BA9A2C4D0CB}" srcId="{C64FFA04-6734-C643-861E-EDE8F10AD558}" destId="{A4A82791-6E49-5D4F-B328-05DEB0EB67A9}" srcOrd="0" destOrd="0" parTransId="{68269203-CA50-CC4C-8D0B-EE1F028FB7BC}" sibTransId="{DA85DE68-9AB9-0349-A4DB-FB38022F94A7}"/>
    <dgm:cxn modelId="{B7AA7789-21E3-E148-A017-A04B77660A7D}" srcId="{D831BAFD-E2A1-3049-8656-39CB55C68085}" destId="{76733F12-08B5-694B-B923-386C546ADE54}" srcOrd="0" destOrd="0" parTransId="{65100B1D-FE9A-F149-AD80-48752E92207E}" sibTransId="{87592DA9-2560-C846-9700-817951DCDB58}"/>
    <dgm:cxn modelId="{796E2CA5-FE71-DD41-8136-20E78647FF38}" type="presOf" srcId="{37AE72DE-E4E6-6C49-8AA5-A9D7EE0E2310}" destId="{05779350-394B-7B43-A952-E0A8F673A0B9}" srcOrd="0" destOrd="0" presId="urn:microsoft.com/office/officeart/2005/8/layout/hierarchy6"/>
    <dgm:cxn modelId="{40F12093-5C8A-8446-B747-8385BAA3E7AE}" srcId="{DEF2D414-B03C-4245-A6F9-50ABAFA64F46}" destId="{D7E6B9EF-2A71-BD4A-AD65-773A37FAFA93}" srcOrd="0" destOrd="0" parTransId="{0A304C51-05EB-1C4D-BBDD-747EB6D9D918}" sibTransId="{30FE0181-FE28-C847-B8A1-8F7A1BC612C7}"/>
    <dgm:cxn modelId="{A5C58DC6-0C69-6F47-ABAC-2D0DF2B05950}" type="presOf" srcId="{ADC5EC64-9BB8-7E4D-9823-312ADF9D84FF}" destId="{F72719EC-DEB3-094A-B64E-9610B5A3B854}" srcOrd="0" destOrd="0" presId="urn:microsoft.com/office/officeart/2005/8/layout/hierarchy6"/>
    <dgm:cxn modelId="{07CAE1EE-A2A4-964D-AC59-4824314584AE}" type="presOf" srcId="{4574A7BE-0422-264F-9D34-062717CC9A7B}" destId="{3F6FD9C3-51AD-2C4D-B31D-1F42CD38DFBA}" srcOrd="0" destOrd="0" presId="urn:microsoft.com/office/officeart/2005/8/layout/hierarchy6"/>
    <dgm:cxn modelId="{BC399B45-17B0-EF45-9918-0732164F7175}" srcId="{E8794C75-BBE2-784D-B58F-DEFDAF13AA26}" destId="{DEF2D414-B03C-4245-A6F9-50ABAFA64F46}" srcOrd="0" destOrd="0" parTransId="{CA7BE6EE-1CF2-0945-B24D-4C77A708AAD9}" sibTransId="{F056A8A7-CBC6-F344-B82C-4CBD216E4F63}"/>
    <dgm:cxn modelId="{D0FD655D-F21A-ED47-ADBD-F9A1D50A7F1C}" type="presOf" srcId="{7683373D-42BD-BF4E-8B83-DE3C48707651}" destId="{74F597F4-2813-E340-ADC9-CEF8A13DFBD2}" srcOrd="0" destOrd="0" presId="urn:microsoft.com/office/officeart/2005/8/layout/hierarchy6"/>
    <dgm:cxn modelId="{CF01E954-BBD5-9E42-989B-0FDD77812B73}" type="presOf" srcId="{DB26F846-6AE1-5D45-A39A-4664B3D0FA3A}" destId="{DB540A59-56FE-2D4C-864D-8E29D0AE19CD}" srcOrd="0" destOrd="0" presId="urn:microsoft.com/office/officeart/2005/8/layout/hierarchy6"/>
    <dgm:cxn modelId="{16F33ACE-2962-F649-B875-600073CD8D8A}" type="presOf" srcId="{A850072A-20F5-7742-B24F-CAD00B10DE84}" destId="{F27770AC-50B2-2F4D-B1E9-3C8BB90CAE15}" srcOrd="0" destOrd="0" presId="urn:microsoft.com/office/officeart/2005/8/layout/hierarchy6"/>
    <dgm:cxn modelId="{3D58C099-187D-8C49-BDC8-4362398CEF86}" srcId="{A850072A-20F5-7742-B24F-CAD00B10DE84}" destId="{ECB82084-9B01-A74B-8E27-2EB579B24F5C}" srcOrd="0" destOrd="0" parTransId="{37AE72DE-E4E6-6C49-8AA5-A9D7EE0E2310}" sibTransId="{27BE778A-7527-9141-95C4-460DFD56B38B}"/>
    <dgm:cxn modelId="{871BA14E-1F47-B64E-AB64-C01E6129E3AC}" type="presOf" srcId="{65100B1D-FE9A-F149-AD80-48752E92207E}" destId="{91130677-5459-B44C-8804-DE5A35BDAB35}" srcOrd="0" destOrd="0" presId="urn:microsoft.com/office/officeart/2005/8/layout/hierarchy6"/>
    <dgm:cxn modelId="{B12E2C25-71E8-D041-A7F6-DFF68E763724}" type="presOf" srcId="{B0C5D86A-2CFB-F248-B124-C16ADE6005C3}" destId="{881F0F6F-5636-E54A-A9A5-1EF000AE4727}" srcOrd="0" destOrd="0" presId="urn:microsoft.com/office/officeart/2005/8/layout/hierarchy6"/>
    <dgm:cxn modelId="{5D4CFEFC-8577-2743-9D73-D515F3A0037D}" srcId="{E3BD955D-1596-D244-8B7D-61D537624A8E}" destId="{84DF221C-31AD-ED42-8964-49D34D567680}" srcOrd="0" destOrd="0" parTransId="{283BCC41-1AFA-354E-B60A-424EA2DCA263}" sibTransId="{3F2FC631-F0B4-7C41-B76E-BC8439E5B279}"/>
    <dgm:cxn modelId="{867CC143-7F22-FF4A-9BEF-F82235062300}" type="presOf" srcId="{E8794C75-BBE2-784D-B58F-DEFDAF13AA26}" destId="{BA44287B-2A25-CC40-AD33-610B251DB1B1}" srcOrd="0" destOrd="0" presId="urn:microsoft.com/office/officeart/2005/8/layout/hierarchy6"/>
    <dgm:cxn modelId="{B17CBF15-8132-EF42-A430-27F3A2F79988}" srcId="{7683373D-42BD-BF4E-8B83-DE3C48707651}" destId="{D831BAFD-E2A1-3049-8656-39CB55C68085}" srcOrd="0" destOrd="0" parTransId="{8C703158-0A03-A049-A8AA-573705483F30}" sibTransId="{D9ACBC70-8D22-5147-9CE6-A9E1D316DC1B}"/>
    <dgm:cxn modelId="{F71F4912-8C47-494C-BD54-B42363984CEB}" srcId="{76733F12-08B5-694B-B923-386C546ADE54}" destId="{8B739931-EA92-7543-AEAC-82D269F53173}" srcOrd="0" destOrd="0" parTransId="{4574A7BE-0422-264F-9D34-062717CC9A7B}" sibTransId="{9FFCFB02-467E-CD41-8EF8-50383244EC1E}"/>
    <dgm:cxn modelId="{1D85D1D1-3EB7-4642-B90C-9FAA1E27ECB0}" type="presOf" srcId="{68269203-CA50-CC4C-8D0B-EE1F028FB7BC}" destId="{DEB3989B-67AF-7341-B0A7-6BF7FEB96C98}" srcOrd="0" destOrd="0" presId="urn:microsoft.com/office/officeart/2005/8/layout/hierarchy6"/>
    <dgm:cxn modelId="{6BABC1E8-5A0B-4041-A6B6-AFD55F86B753}" type="presOf" srcId="{A4A82791-6E49-5D4F-B328-05DEB0EB67A9}" destId="{946321A6-1BC8-A446-BA51-7A8DD6518F31}" srcOrd="0" destOrd="0" presId="urn:microsoft.com/office/officeart/2005/8/layout/hierarchy6"/>
    <dgm:cxn modelId="{48E945F8-4375-E54A-8BDC-F110C56E8440}" type="presOf" srcId="{D3AC2D69-700B-A94D-84EF-FCC24D9C5D12}" destId="{BED2D602-08AE-DC42-91CC-9A4B88DF2B71}" srcOrd="0" destOrd="0" presId="urn:microsoft.com/office/officeart/2005/8/layout/hierarchy6"/>
    <dgm:cxn modelId="{A67F4CDB-D320-B643-94A4-0907F7FA3C78}" type="presOf" srcId="{283BCC41-1AFA-354E-B60A-424EA2DCA263}" destId="{3301802D-A3C2-6C40-A5D9-4D0770C51F62}" srcOrd="0" destOrd="0" presId="urn:microsoft.com/office/officeart/2005/8/layout/hierarchy6"/>
    <dgm:cxn modelId="{94CAD104-B3BA-E34E-988C-65972F8236F8}" srcId="{76733F12-08B5-694B-B923-386C546ADE54}" destId="{C64FFA04-6734-C643-861E-EDE8F10AD558}" srcOrd="1" destOrd="0" parTransId="{D3AC2D69-700B-A94D-84EF-FCC24D9C5D12}" sibTransId="{8BA7124F-8308-E64A-AA30-69CC2CBD3E97}"/>
    <dgm:cxn modelId="{23B60A7C-FD96-9749-9646-E86DF838F39E}" type="presOf" srcId="{0068B29A-180B-7842-BD39-2F527957731E}" destId="{D98F194C-C27F-C34D-892C-80EF2CAFD9F2}" srcOrd="0" destOrd="0" presId="urn:microsoft.com/office/officeart/2005/8/layout/hierarchy6"/>
    <dgm:cxn modelId="{B619523C-8F43-0D42-B1A4-EC942E813D97}" type="presOf" srcId="{E3BD955D-1596-D244-8B7D-61D537624A8E}" destId="{95A7E616-301E-DE4B-B411-6FC244BBE752}" srcOrd="0" destOrd="0" presId="urn:microsoft.com/office/officeart/2005/8/layout/hierarchy6"/>
    <dgm:cxn modelId="{DF10665A-AB88-C843-B10A-DC56E583B436}" type="presOf" srcId="{D831BAFD-E2A1-3049-8656-39CB55C68085}" destId="{4EA2EBF1-0575-704E-A030-D1C7F22DF5A2}" srcOrd="0" destOrd="0" presId="urn:microsoft.com/office/officeart/2005/8/layout/hierarchy6"/>
    <dgm:cxn modelId="{55AE087F-58EE-1C48-A1BA-6CBDE7010B54}" type="presOf" srcId="{5392CEEC-CCA8-0543-B9BE-9979FB205C84}" destId="{E48C12E7-7C36-6249-B9B0-E694463C6FB1}" srcOrd="0" destOrd="0" presId="urn:microsoft.com/office/officeart/2005/8/layout/hierarchy6"/>
    <dgm:cxn modelId="{7AC03326-7FC7-854C-8F76-D0D4948DCEF6}" type="presOf" srcId="{ECB82084-9B01-A74B-8E27-2EB579B24F5C}" destId="{6C49A1A4-A5A3-5840-BEE4-EDDCA7646D2B}" srcOrd="0" destOrd="0" presId="urn:microsoft.com/office/officeart/2005/8/layout/hierarchy6"/>
    <dgm:cxn modelId="{C22B1758-71D0-3B43-B81C-4B6430D7A572}" type="presOf" srcId="{84DF221C-31AD-ED42-8964-49D34D567680}" destId="{1DB4CA27-7E59-D148-9738-21B7C903102F}" srcOrd="0" destOrd="0" presId="urn:microsoft.com/office/officeart/2005/8/layout/hierarchy6"/>
    <dgm:cxn modelId="{D5D3E1E0-593F-B54F-8D06-DC808C435EB0}" type="presOf" srcId="{C64FFA04-6734-C643-861E-EDE8F10AD558}" destId="{976CF1EA-7BEC-7B40-B754-15881FF6E983}" srcOrd="0" destOrd="0" presId="urn:microsoft.com/office/officeart/2005/8/layout/hierarchy6"/>
    <dgm:cxn modelId="{87E05D7E-E3A1-AB41-A761-FF2A1EEA6FD0}" type="presParOf" srcId="{74F597F4-2813-E340-ADC9-CEF8A13DFBD2}" destId="{9D009637-AADB-2F4A-B5FD-50682A8B8E89}" srcOrd="0" destOrd="0" presId="urn:microsoft.com/office/officeart/2005/8/layout/hierarchy6"/>
    <dgm:cxn modelId="{176C6063-5320-3C4F-9BD0-576D19D3A959}" type="presParOf" srcId="{9D009637-AADB-2F4A-B5FD-50682A8B8E89}" destId="{2E53D21A-6C82-CA41-9F21-802FF880393D}" srcOrd="0" destOrd="0" presId="urn:microsoft.com/office/officeart/2005/8/layout/hierarchy6"/>
    <dgm:cxn modelId="{2BCB585C-C0DD-4B4F-AB2C-E0EB59AC3DC8}" type="presParOf" srcId="{2E53D21A-6C82-CA41-9F21-802FF880393D}" destId="{4845C2E1-6C4E-F140-BFDB-66FC14B7EF32}" srcOrd="0" destOrd="0" presId="urn:microsoft.com/office/officeart/2005/8/layout/hierarchy6"/>
    <dgm:cxn modelId="{0BFC6315-AAC8-024B-B925-6EE3FF061325}" type="presParOf" srcId="{4845C2E1-6C4E-F140-BFDB-66FC14B7EF32}" destId="{4EA2EBF1-0575-704E-A030-D1C7F22DF5A2}" srcOrd="0" destOrd="0" presId="urn:microsoft.com/office/officeart/2005/8/layout/hierarchy6"/>
    <dgm:cxn modelId="{CF09769E-EE41-4F4E-810B-E406183755C3}" type="presParOf" srcId="{4845C2E1-6C4E-F140-BFDB-66FC14B7EF32}" destId="{72859471-0BED-954C-ACAE-4A0A3F4F4A21}" srcOrd="1" destOrd="0" presId="urn:microsoft.com/office/officeart/2005/8/layout/hierarchy6"/>
    <dgm:cxn modelId="{E428587B-E733-4645-BC8D-3148857224DA}" type="presParOf" srcId="{72859471-0BED-954C-ACAE-4A0A3F4F4A21}" destId="{91130677-5459-B44C-8804-DE5A35BDAB35}" srcOrd="0" destOrd="0" presId="urn:microsoft.com/office/officeart/2005/8/layout/hierarchy6"/>
    <dgm:cxn modelId="{6B6DB9BA-8545-8047-B1EC-EC39A91CF04A}" type="presParOf" srcId="{72859471-0BED-954C-ACAE-4A0A3F4F4A21}" destId="{D57D2ECC-F2F4-9243-8043-1AD9F6A4603C}" srcOrd="1" destOrd="0" presId="urn:microsoft.com/office/officeart/2005/8/layout/hierarchy6"/>
    <dgm:cxn modelId="{CEBDEE67-8A26-DE4E-8BB0-510A7239D6DB}" type="presParOf" srcId="{D57D2ECC-F2F4-9243-8043-1AD9F6A4603C}" destId="{E83AB7A9-EE0B-944B-8ECA-7A0856D26ED3}" srcOrd="0" destOrd="0" presId="urn:microsoft.com/office/officeart/2005/8/layout/hierarchy6"/>
    <dgm:cxn modelId="{FE1FF528-02B4-7D47-B683-14BBA56E445C}" type="presParOf" srcId="{D57D2ECC-F2F4-9243-8043-1AD9F6A4603C}" destId="{7BC61DF8-FF2A-8946-94E8-CE1053996F52}" srcOrd="1" destOrd="0" presId="urn:microsoft.com/office/officeart/2005/8/layout/hierarchy6"/>
    <dgm:cxn modelId="{A9B04B0D-42B4-824C-98D5-EFCB8A4D3BB6}" type="presParOf" srcId="{7BC61DF8-FF2A-8946-94E8-CE1053996F52}" destId="{3F6FD9C3-51AD-2C4D-B31D-1F42CD38DFBA}" srcOrd="0" destOrd="0" presId="urn:microsoft.com/office/officeart/2005/8/layout/hierarchy6"/>
    <dgm:cxn modelId="{FDD20C3E-6C59-134D-8597-D785B3F1AE68}" type="presParOf" srcId="{7BC61DF8-FF2A-8946-94E8-CE1053996F52}" destId="{7FD95B7B-3B56-6440-96F8-DC0B116A4747}" srcOrd="1" destOrd="0" presId="urn:microsoft.com/office/officeart/2005/8/layout/hierarchy6"/>
    <dgm:cxn modelId="{4008558D-1D40-3748-B447-0D974F1AC682}" type="presParOf" srcId="{7FD95B7B-3B56-6440-96F8-DC0B116A4747}" destId="{58747F35-10A6-1947-AFCE-29CBA92C8B51}" srcOrd="0" destOrd="0" presId="urn:microsoft.com/office/officeart/2005/8/layout/hierarchy6"/>
    <dgm:cxn modelId="{AAD113AC-2FDA-DF41-8E0F-67A5E21E3227}" type="presParOf" srcId="{7FD95B7B-3B56-6440-96F8-DC0B116A4747}" destId="{2CB23444-32BF-5A4F-B651-EF98C5CEFAED}" srcOrd="1" destOrd="0" presId="urn:microsoft.com/office/officeart/2005/8/layout/hierarchy6"/>
    <dgm:cxn modelId="{9D902AE6-08B7-AA46-9C9E-FECC75F6820D}" type="presParOf" srcId="{2CB23444-32BF-5A4F-B651-EF98C5CEFAED}" destId="{EC8A0E9E-C2EE-E046-A0B2-EA230A3B261A}" srcOrd="0" destOrd="0" presId="urn:microsoft.com/office/officeart/2005/8/layout/hierarchy6"/>
    <dgm:cxn modelId="{7B33D093-0EAA-EB45-8900-F5BB7498FEC8}" type="presParOf" srcId="{2CB23444-32BF-5A4F-B651-EF98C5CEFAED}" destId="{B1A3BB92-11FC-E349-8902-C35D546E19F0}" srcOrd="1" destOrd="0" presId="urn:microsoft.com/office/officeart/2005/8/layout/hierarchy6"/>
    <dgm:cxn modelId="{0C4270DC-DC68-1848-A9CB-CFA2F335F508}" type="presParOf" srcId="{B1A3BB92-11FC-E349-8902-C35D546E19F0}" destId="{881F0F6F-5636-E54A-A9A5-1EF000AE4727}" srcOrd="0" destOrd="0" presId="urn:microsoft.com/office/officeart/2005/8/layout/hierarchy6"/>
    <dgm:cxn modelId="{4BC2D90A-334E-C34C-BBEC-A734097AADA7}" type="presParOf" srcId="{B1A3BB92-11FC-E349-8902-C35D546E19F0}" destId="{47079365-A6C6-DD45-84CA-1569ACED7C6A}" srcOrd="1" destOrd="0" presId="urn:microsoft.com/office/officeart/2005/8/layout/hierarchy6"/>
    <dgm:cxn modelId="{859C6E2F-FB6E-F44B-A0F5-6AFE836361AF}" type="presParOf" srcId="{47079365-A6C6-DD45-84CA-1569ACED7C6A}" destId="{E48C12E7-7C36-6249-B9B0-E694463C6FB1}" srcOrd="0" destOrd="0" presId="urn:microsoft.com/office/officeart/2005/8/layout/hierarchy6"/>
    <dgm:cxn modelId="{EF03A689-AE70-4A43-8ACE-6882354934D4}" type="presParOf" srcId="{47079365-A6C6-DD45-84CA-1569ACED7C6A}" destId="{751C86C5-31CD-B448-9858-13F03D166CDA}" srcOrd="1" destOrd="0" presId="urn:microsoft.com/office/officeart/2005/8/layout/hierarchy6"/>
    <dgm:cxn modelId="{B4E3CC44-739D-FE41-83B3-3F236A0F983B}" type="presParOf" srcId="{751C86C5-31CD-B448-9858-13F03D166CDA}" destId="{BA44287B-2A25-CC40-AD33-610B251DB1B1}" srcOrd="0" destOrd="0" presId="urn:microsoft.com/office/officeart/2005/8/layout/hierarchy6"/>
    <dgm:cxn modelId="{E0BEB8A2-B3EE-7B48-BD5B-78843D2726E7}" type="presParOf" srcId="{751C86C5-31CD-B448-9858-13F03D166CDA}" destId="{B47F34CF-CD2B-A242-897B-EC52BC47DC81}" srcOrd="1" destOrd="0" presId="urn:microsoft.com/office/officeart/2005/8/layout/hierarchy6"/>
    <dgm:cxn modelId="{0E92F812-16EB-104B-B646-A43474D3154F}" type="presParOf" srcId="{B47F34CF-CD2B-A242-897B-EC52BC47DC81}" destId="{2FABBC2E-5D6F-5B4E-B686-C3FE5F869D36}" srcOrd="0" destOrd="0" presId="urn:microsoft.com/office/officeart/2005/8/layout/hierarchy6"/>
    <dgm:cxn modelId="{CB7FDAC7-6287-7949-9FA9-EEF6E264BBFF}" type="presParOf" srcId="{B47F34CF-CD2B-A242-897B-EC52BC47DC81}" destId="{8B5C7ED1-6465-B949-84BC-93CD7218F5D2}" srcOrd="1" destOrd="0" presId="urn:microsoft.com/office/officeart/2005/8/layout/hierarchy6"/>
    <dgm:cxn modelId="{C1105ACD-7964-2549-B9DC-060004916F5A}" type="presParOf" srcId="{8B5C7ED1-6465-B949-84BC-93CD7218F5D2}" destId="{0B617840-B5E7-A349-907C-C3A143C3AA31}" srcOrd="0" destOrd="0" presId="urn:microsoft.com/office/officeart/2005/8/layout/hierarchy6"/>
    <dgm:cxn modelId="{8FD455ED-089C-2E4C-B4EC-8730BF1BF722}" type="presParOf" srcId="{8B5C7ED1-6465-B949-84BC-93CD7218F5D2}" destId="{6E1DDD6A-B941-4C4B-8382-087F0B81F55C}" srcOrd="1" destOrd="0" presId="urn:microsoft.com/office/officeart/2005/8/layout/hierarchy6"/>
    <dgm:cxn modelId="{061BFFC1-0315-F343-A502-96AB978618EC}" type="presParOf" srcId="{6E1DDD6A-B941-4C4B-8382-087F0B81F55C}" destId="{EB2D02FE-FE37-1F46-A270-A06E82DEDB1F}" srcOrd="0" destOrd="0" presId="urn:microsoft.com/office/officeart/2005/8/layout/hierarchy6"/>
    <dgm:cxn modelId="{0C29CDF0-3996-B849-83BB-CBE850FBAEEF}" type="presParOf" srcId="{6E1DDD6A-B941-4C4B-8382-087F0B81F55C}" destId="{D5B39B72-AC77-214A-BA12-8281C884365A}" srcOrd="1" destOrd="0" presId="urn:microsoft.com/office/officeart/2005/8/layout/hierarchy6"/>
    <dgm:cxn modelId="{BBB0FEE4-E83E-B14F-B76C-74EC985735EE}" type="presParOf" srcId="{D5B39B72-AC77-214A-BA12-8281C884365A}" destId="{E3EEE496-0FE4-824D-8D8F-678990934CE9}" srcOrd="0" destOrd="0" presId="urn:microsoft.com/office/officeart/2005/8/layout/hierarchy6"/>
    <dgm:cxn modelId="{06D78F48-A2E2-274F-8B05-626F6B1E1DA0}" type="presParOf" srcId="{D5B39B72-AC77-214A-BA12-8281C884365A}" destId="{2E65B618-D4B6-4E41-BA16-DF432C75F6C7}" srcOrd="1" destOrd="0" presId="urn:microsoft.com/office/officeart/2005/8/layout/hierarchy6"/>
    <dgm:cxn modelId="{9DEE706D-D042-314B-A302-F1817A3926C1}" type="presParOf" srcId="{6E1DDD6A-B941-4C4B-8382-087F0B81F55C}" destId="{DB540A59-56FE-2D4C-864D-8E29D0AE19CD}" srcOrd="2" destOrd="0" presId="urn:microsoft.com/office/officeart/2005/8/layout/hierarchy6"/>
    <dgm:cxn modelId="{2386C1CB-C0B8-C240-B244-60F2C32B0C78}" type="presParOf" srcId="{6E1DDD6A-B941-4C4B-8382-087F0B81F55C}" destId="{9DEA9A6F-A9BD-9046-83F0-2DA7FF88005A}" srcOrd="3" destOrd="0" presId="urn:microsoft.com/office/officeart/2005/8/layout/hierarchy6"/>
    <dgm:cxn modelId="{E3C609A2-06E8-4B44-9EE6-0F8343C0FB3D}" type="presParOf" srcId="{9DEA9A6F-A9BD-9046-83F0-2DA7FF88005A}" destId="{D98F194C-C27F-C34D-892C-80EF2CAFD9F2}" srcOrd="0" destOrd="0" presId="urn:microsoft.com/office/officeart/2005/8/layout/hierarchy6"/>
    <dgm:cxn modelId="{D1B00789-B56C-CB4F-94D1-6B674BD574A9}" type="presParOf" srcId="{9DEA9A6F-A9BD-9046-83F0-2DA7FF88005A}" destId="{DD18BEDE-EF5C-9140-ABC1-4363905A68E4}" srcOrd="1" destOrd="0" presId="urn:microsoft.com/office/officeart/2005/8/layout/hierarchy6"/>
    <dgm:cxn modelId="{4EB5CBC0-8545-8D46-B3F2-6711116FA4C6}" type="presParOf" srcId="{B47F34CF-CD2B-A242-897B-EC52BC47DC81}" destId="{F72719EC-DEB3-094A-B64E-9610B5A3B854}" srcOrd="2" destOrd="0" presId="urn:microsoft.com/office/officeart/2005/8/layout/hierarchy6"/>
    <dgm:cxn modelId="{B049DA93-FBE6-2543-825D-C19B408CAFD4}" type="presParOf" srcId="{B47F34CF-CD2B-A242-897B-EC52BC47DC81}" destId="{BB29E055-8390-8C45-8061-2F96C19B5169}" srcOrd="3" destOrd="0" presId="urn:microsoft.com/office/officeart/2005/8/layout/hierarchy6"/>
    <dgm:cxn modelId="{E2E98E69-1AC9-CD45-9A20-33743D383BD3}" type="presParOf" srcId="{BB29E055-8390-8C45-8061-2F96C19B5169}" destId="{95A7E616-301E-DE4B-B411-6FC244BBE752}" srcOrd="0" destOrd="0" presId="urn:microsoft.com/office/officeart/2005/8/layout/hierarchy6"/>
    <dgm:cxn modelId="{6E8F5524-2C7B-DF4B-AFE3-C77FC1B52189}" type="presParOf" srcId="{BB29E055-8390-8C45-8061-2F96C19B5169}" destId="{5D52245C-D388-EE47-AE93-9B3218886EF7}" srcOrd="1" destOrd="0" presId="urn:microsoft.com/office/officeart/2005/8/layout/hierarchy6"/>
    <dgm:cxn modelId="{78BFBA89-EED1-7140-A855-3DCEDACF36A5}" type="presParOf" srcId="{5D52245C-D388-EE47-AE93-9B3218886EF7}" destId="{3301802D-A3C2-6C40-A5D9-4D0770C51F62}" srcOrd="0" destOrd="0" presId="urn:microsoft.com/office/officeart/2005/8/layout/hierarchy6"/>
    <dgm:cxn modelId="{FEB8F4D6-A6C3-9C48-A203-73B018022695}" type="presParOf" srcId="{5D52245C-D388-EE47-AE93-9B3218886EF7}" destId="{7F6670FC-5DD2-C54E-A10A-1DF832FA2ACA}" srcOrd="1" destOrd="0" presId="urn:microsoft.com/office/officeart/2005/8/layout/hierarchy6"/>
    <dgm:cxn modelId="{73122476-EF13-424A-A108-E05F58C45925}" type="presParOf" srcId="{7F6670FC-5DD2-C54E-A10A-1DF832FA2ACA}" destId="{1DB4CA27-7E59-D148-9738-21B7C903102F}" srcOrd="0" destOrd="0" presId="urn:microsoft.com/office/officeart/2005/8/layout/hierarchy6"/>
    <dgm:cxn modelId="{CAD860F7-238E-C74B-BAE7-C37E81B18E6A}" type="presParOf" srcId="{7F6670FC-5DD2-C54E-A10A-1DF832FA2ACA}" destId="{DAFCDC7A-C0A9-AD40-9816-4306352AB6BA}" srcOrd="1" destOrd="0" presId="urn:microsoft.com/office/officeart/2005/8/layout/hierarchy6"/>
    <dgm:cxn modelId="{D5FB6F7A-790D-B140-89FA-3601F7B0C6FB}" type="presParOf" srcId="{7BC61DF8-FF2A-8946-94E8-CE1053996F52}" destId="{BED2D602-08AE-DC42-91CC-9A4B88DF2B71}" srcOrd="2" destOrd="0" presId="urn:microsoft.com/office/officeart/2005/8/layout/hierarchy6"/>
    <dgm:cxn modelId="{41C03FDA-776A-7C41-9319-301AE5831674}" type="presParOf" srcId="{7BC61DF8-FF2A-8946-94E8-CE1053996F52}" destId="{8CF3F7CE-8A5B-E949-929D-A15089BA35F6}" srcOrd="3" destOrd="0" presId="urn:microsoft.com/office/officeart/2005/8/layout/hierarchy6"/>
    <dgm:cxn modelId="{56676D54-B6B4-8B4A-B0F0-F7DF80CD4872}" type="presParOf" srcId="{8CF3F7CE-8A5B-E949-929D-A15089BA35F6}" destId="{976CF1EA-7BEC-7B40-B754-15881FF6E983}" srcOrd="0" destOrd="0" presId="urn:microsoft.com/office/officeart/2005/8/layout/hierarchy6"/>
    <dgm:cxn modelId="{53DB4813-42D5-EE41-954C-305893423FA2}" type="presParOf" srcId="{8CF3F7CE-8A5B-E949-929D-A15089BA35F6}" destId="{7A7D3DA0-F2C5-984E-9622-1B2E40C0008C}" srcOrd="1" destOrd="0" presId="urn:microsoft.com/office/officeart/2005/8/layout/hierarchy6"/>
    <dgm:cxn modelId="{95516774-457F-E645-9F41-AE6B9980B838}" type="presParOf" srcId="{7A7D3DA0-F2C5-984E-9622-1B2E40C0008C}" destId="{DEB3989B-67AF-7341-B0A7-6BF7FEB96C98}" srcOrd="0" destOrd="0" presId="urn:microsoft.com/office/officeart/2005/8/layout/hierarchy6"/>
    <dgm:cxn modelId="{0190688D-DF16-4443-BB27-9A1D9036ECA4}" type="presParOf" srcId="{7A7D3DA0-F2C5-984E-9622-1B2E40C0008C}" destId="{F0EEF73D-F68F-004B-8601-7223FE1FE35E}" srcOrd="1" destOrd="0" presId="urn:microsoft.com/office/officeart/2005/8/layout/hierarchy6"/>
    <dgm:cxn modelId="{6F333844-F3A3-A64C-B59D-D1E856F0C5D5}" type="presParOf" srcId="{F0EEF73D-F68F-004B-8601-7223FE1FE35E}" destId="{946321A6-1BC8-A446-BA51-7A8DD6518F31}" srcOrd="0" destOrd="0" presId="urn:microsoft.com/office/officeart/2005/8/layout/hierarchy6"/>
    <dgm:cxn modelId="{B2859F65-975E-614B-AF68-C9DB9CEA394B}" type="presParOf" srcId="{F0EEF73D-F68F-004B-8601-7223FE1FE35E}" destId="{E4449500-B41B-E34C-8D75-B7115A183668}" srcOrd="1" destOrd="0" presId="urn:microsoft.com/office/officeart/2005/8/layout/hierarchy6"/>
    <dgm:cxn modelId="{3902B653-1FED-7F40-9F9E-7381139BD9F8}" type="presParOf" srcId="{72859471-0BED-954C-ACAE-4A0A3F4F4A21}" destId="{4FB52583-793A-9E4A-9703-01E46D3EB26C}" srcOrd="2" destOrd="0" presId="urn:microsoft.com/office/officeart/2005/8/layout/hierarchy6"/>
    <dgm:cxn modelId="{0F232CD5-2D61-8B45-88A1-C6F7F1A2ECBF}" type="presParOf" srcId="{72859471-0BED-954C-ACAE-4A0A3F4F4A21}" destId="{99B100B9-8F38-9542-8786-06429EBFE280}" srcOrd="3" destOrd="0" presId="urn:microsoft.com/office/officeart/2005/8/layout/hierarchy6"/>
    <dgm:cxn modelId="{7173F734-9A29-374D-8F5B-A457106595B3}" type="presParOf" srcId="{99B100B9-8F38-9542-8786-06429EBFE280}" destId="{F27770AC-50B2-2F4D-B1E9-3C8BB90CAE15}" srcOrd="0" destOrd="0" presId="urn:microsoft.com/office/officeart/2005/8/layout/hierarchy6"/>
    <dgm:cxn modelId="{180E990C-1A49-7D4C-9205-E2E39DF848AD}" type="presParOf" srcId="{99B100B9-8F38-9542-8786-06429EBFE280}" destId="{D669E96B-0E25-2D48-84B2-DCED8240C6DE}" srcOrd="1" destOrd="0" presId="urn:microsoft.com/office/officeart/2005/8/layout/hierarchy6"/>
    <dgm:cxn modelId="{AB0F0592-22A9-6F4F-880F-A589B2A227FC}" type="presParOf" srcId="{D669E96B-0E25-2D48-84B2-DCED8240C6DE}" destId="{05779350-394B-7B43-A952-E0A8F673A0B9}" srcOrd="0" destOrd="0" presId="urn:microsoft.com/office/officeart/2005/8/layout/hierarchy6"/>
    <dgm:cxn modelId="{0F533620-4BD3-604B-9854-094E732D7963}" type="presParOf" srcId="{D669E96B-0E25-2D48-84B2-DCED8240C6DE}" destId="{9EB2B292-FA60-F94F-B875-308068537C45}" srcOrd="1" destOrd="0" presId="urn:microsoft.com/office/officeart/2005/8/layout/hierarchy6"/>
    <dgm:cxn modelId="{11117AA9-1513-8640-BA45-7C3073D7A50A}" type="presParOf" srcId="{9EB2B292-FA60-F94F-B875-308068537C45}" destId="{6C49A1A4-A5A3-5840-BEE4-EDDCA7646D2B}" srcOrd="0" destOrd="0" presId="urn:microsoft.com/office/officeart/2005/8/layout/hierarchy6"/>
    <dgm:cxn modelId="{45060014-7A5A-B340-B6FE-D0E3B882194E}" type="presParOf" srcId="{9EB2B292-FA60-F94F-B875-308068537C45}" destId="{38BCE406-0BB0-AF4E-A169-6EA53F3E2DDA}" srcOrd="1" destOrd="0" presId="urn:microsoft.com/office/officeart/2005/8/layout/hierarchy6"/>
    <dgm:cxn modelId="{AEF57D3B-993C-9541-80B5-CEBB3F0EDF0F}" type="presParOf" srcId="{74F597F4-2813-E340-ADC9-CEF8A13DFBD2}" destId="{BC14598A-C69F-E047-945E-7BE921F13D9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965AD-7168-614B-9E9A-AA71DD214164}">
      <dsp:nvSpPr>
        <dsp:cNvPr id="0" name=""/>
        <dsp:cNvSpPr/>
      </dsp:nvSpPr>
      <dsp:spPr>
        <a:xfrm>
          <a:off x="0" y="5518473"/>
          <a:ext cx="9655627" cy="7835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Final actions for this channel due to this transaction unit</a:t>
          </a:r>
          <a:endParaRPr lang="en-US" sz="1700" kern="1200" dirty="0"/>
        </a:p>
      </dsp:txBody>
      <dsp:txXfrm>
        <a:off x="0" y="5518473"/>
        <a:ext cx="2896688" cy="783576"/>
      </dsp:txXfrm>
    </dsp:sp>
    <dsp:sp modelId="{EF4EC8F4-7CEA-F94D-9ED7-3DC394420AA9}">
      <dsp:nvSpPr>
        <dsp:cNvPr id="0" name=""/>
        <dsp:cNvSpPr/>
      </dsp:nvSpPr>
      <dsp:spPr>
        <a:xfrm>
          <a:off x="0" y="4604300"/>
          <a:ext cx="9655627" cy="7835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Check B's queue</a:t>
          </a:r>
          <a:endParaRPr lang="en-US" sz="1700" kern="1200" dirty="0"/>
        </a:p>
      </dsp:txBody>
      <dsp:txXfrm>
        <a:off x="0" y="4604300"/>
        <a:ext cx="2896688" cy="783576"/>
      </dsp:txXfrm>
    </dsp:sp>
    <dsp:sp modelId="{4E65542C-49C8-7B43-B0FC-EAB9DA3B039C}">
      <dsp:nvSpPr>
        <dsp:cNvPr id="0" name=""/>
        <dsp:cNvSpPr/>
      </dsp:nvSpPr>
      <dsp:spPr>
        <a:xfrm>
          <a:off x="0" y="3690127"/>
          <a:ext cx="9655627" cy="7835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Receive at B, update balance</a:t>
          </a:r>
          <a:endParaRPr lang="en-US" sz="1700" kern="1200" dirty="0"/>
        </a:p>
      </dsp:txBody>
      <dsp:txXfrm>
        <a:off x="0" y="3690127"/>
        <a:ext cx="2896688" cy="783576"/>
      </dsp:txXfrm>
    </dsp:sp>
    <dsp:sp modelId="{107D926E-1FBD-4B45-80B5-2BB7A0FFF5E6}">
      <dsp:nvSpPr>
        <dsp:cNvPr id="0" name=""/>
        <dsp:cNvSpPr/>
      </dsp:nvSpPr>
      <dsp:spPr>
        <a:xfrm>
          <a:off x="0" y="2775954"/>
          <a:ext cx="9655627" cy="7835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Local actions at A</a:t>
          </a:r>
          <a:endParaRPr lang="en-US" sz="1700" kern="1200" dirty="0"/>
        </a:p>
      </dsp:txBody>
      <dsp:txXfrm>
        <a:off x="0" y="2775954"/>
        <a:ext cx="2896688" cy="783576"/>
      </dsp:txXfrm>
    </dsp:sp>
    <dsp:sp modelId="{694FDFEA-7EA1-E54B-AD4A-A16FCC4BDCC5}">
      <dsp:nvSpPr>
        <dsp:cNvPr id="0" name=""/>
        <dsp:cNvSpPr/>
      </dsp:nvSpPr>
      <dsp:spPr>
        <a:xfrm>
          <a:off x="0" y="1861781"/>
          <a:ext cx="9655627" cy="7835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Check A-B channel for balance at A</a:t>
          </a:r>
          <a:endParaRPr lang="en-US" sz="1700" kern="1200" dirty="0"/>
        </a:p>
      </dsp:txBody>
      <dsp:txXfrm>
        <a:off x="0" y="1861781"/>
        <a:ext cx="2896688" cy="783576"/>
      </dsp:txXfrm>
    </dsp:sp>
    <dsp:sp modelId="{90E27D87-C490-D545-91DB-1D9924A0AB11}">
      <dsp:nvSpPr>
        <dsp:cNvPr id="0" name=""/>
        <dsp:cNvSpPr/>
      </dsp:nvSpPr>
      <dsp:spPr>
        <a:xfrm>
          <a:off x="0" y="947608"/>
          <a:ext cx="9655627" cy="7835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Check A’s queue </a:t>
          </a:r>
          <a:endParaRPr lang="en-US" sz="1700" kern="1200" dirty="0"/>
        </a:p>
      </dsp:txBody>
      <dsp:txXfrm>
        <a:off x="0" y="947608"/>
        <a:ext cx="2896688" cy="783576"/>
      </dsp:txXfrm>
    </dsp:sp>
    <dsp:sp modelId="{F67840D2-83AA-874A-943A-05158EA0AD2D}">
      <dsp:nvSpPr>
        <dsp:cNvPr id="0" name=""/>
        <dsp:cNvSpPr/>
      </dsp:nvSpPr>
      <dsp:spPr>
        <a:xfrm>
          <a:off x="0" y="55203"/>
          <a:ext cx="9655627" cy="7835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Receive new transaction</a:t>
          </a:r>
          <a:endParaRPr lang="en-US" sz="1700" kern="1200" dirty="0"/>
        </a:p>
      </dsp:txBody>
      <dsp:txXfrm>
        <a:off x="0" y="55203"/>
        <a:ext cx="2896688" cy="783576"/>
      </dsp:txXfrm>
    </dsp:sp>
    <dsp:sp modelId="{4EA2EBF1-0575-704E-A030-D1C7F22DF5A2}">
      <dsp:nvSpPr>
        <dsp:cNvPr id="0" name=""/>
        <dsp:cNvSpPr/>
      </dsp:nvSpPr>
      <dsp:spPr>
        <a:xfrm>
          <a:off x="6804014" y="98734"/>
          <a:ext cx="979470" cy="652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 received t to be sent to B next</a:t>
          </a:r>
          <a:endParaRPr lang="en-US" sz="900" kern="1200" dirty="0"/>
        </a:p>
      </dsp:txBody>
      <dsp:txXfrm>
        <a:off x="6823139" y="117859"/>
        <a:ext cx="941220" cy="614730"/>
      </dsp:txXfrm>
    </dsp:sp>
    <dsp:sp modelId="{91130677-5459-B44C-8804-DE5A35BDAB35}">
      <dsp:nvSpPr>
        <dsp:cNvPr id="0" name=""/>
        <dsp:cNvSpPr/>
      </dsp:nvSpPr>
      <dsp:spPr>
        <a:xfrm>
          <a:off x="6338765" y="751714"/>
          <a:ext cx="954984" cy="261192"/>
        </a:xfrm>
        <a:custGeom>
          <a:avLst/>
          <a:gdLst/>
          <a:ahLst/>
          <a:cxnLst/>
          <a:rect l="0" t="0" r="0" b="0"/>
          <a:pathLst>
            <a:path>
              <a:moveTo>
                <a:pt x="954984" y="0"/>
              </a:moveTo>
              <a:lnTo>
                <a:pt x="954984" y="130596"/>
              </a:lnTo>
              <a:lnTo>
                <a:pt x="0" y="130596"/>
              </a:lnTo>
              <a:lnTo>
                <a:pt x="0" y="2611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AB7A9-EE0B-944B-8ECA-7A0856D26ED3}">
      <dsp:nvSpPr>
        <dsp:cNvPr id="0" name=""/>
        <dsp:cNvSpPr/>
      </dsp:nvSpPr>
      <dsp:spPr>
        <a:xfrm>
          <a:off x="5849029" y="1012906"/>
          <a:ext cx="979470" cy="652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A’s queue is empty</a:t>
          </a:r>
          <a:endParaRPr lang="en-US" sz="900" kern="1200" dirty="0"/>
        </a:p>
      </dsp:txBody>
      <dsp:txXfrm>
        <a:off x="5868154" y="1032031"/>
        <a:ext cx="941220" cy="614730"/>
      </dsp:txXfrm>
    </dsp:sp>
    <dsp:sp modelId="{3F6FD9C3-51AD-2C4D-B31D-1F42CD38DFBA}">
      <dsp:nvSpPr>
        <dsp:cNvPr id="0" name=""/>
        <dsp:cNvSpPr/>
      </dsp:nvSpPr>
      <dsp:spPr>
        <a:xfrm>
          <a:off x="5702109" y="1665887"/>
          <a:ext cx="636656" cy="261192"/>
        </a:xfrm>
        <a:custGeom>
          <a:avLst/>
          <a:gdLst/>
          <a:ahLst/>
          <a:cxnLst/>
          <a:rect l="0" t="0" r="0" b="0"/>
          <a:pathLst>
            <a:path>
              <a:moveTo>
                <a:pt x="636656" y="0"/>
              </a:moveTo>
              <a:lnTo>
                <a:pt x="636656" y="130596"/>
              </a:lnTo>
              <a:lnTo>
                <a:pt x="0" y="130596"/>
              </a:lnTo>
              <a:lnTo>
                <a:pt x="0" y="261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47F35-10A6-1947-AFCE-29CBA92C8B51}">
      <dsp:nvSpPr>
        <dsp:cNvPr id="0" name=""/>
        <dsp:cNvSpPr/>
      </dsp:nvSpPr>
      <dsp:spPr>
        <a:xfrm>
          <a:off x="5212373" y="1927079"/>
          <a:ext cx="979470" cy="652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A-B channel has funds available for t</a:t>
          </a:r>
          <a:endParaRPr lang="en-US" sz="900" kern="1200" dirty="0"/>
        </a:p>
      </dsp:txBody>
      <dsp:txXfrm>
        <a:off x="5231498" y="1946204"/>
        <a:ext cx="941220" cy="614730"/>
      </dsp:txXfrm>
    </dsp:sp>
    <dsp:sp modelId="{EC8A0E9E-C2EE-E046-A0B2-EA230A3B261A}">
      <dsp:nvSpPr>
        <dsp:cNvPr id="0" name=""/>
        <dsp:cNvSpPr/>
      </dsp:nvSpPr>
      <dsp:spPr>
        <a:xfrm>
          <a:off x="5656389" y="2580060"/>
          <a:ext cx="91440" cy="261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F0F6F-5636-E54A-A9A5-1EF000AE4727}">
      <dsp:nvSpPr>
        <dsp:cNvPr id="0" name=""/>
        <dsp:cNvSpPr/>
      </dsp:nvSpPr>
      <dsp:spPr>
        <a:xfrm>
          <a:off x="5212373" y="2841252"/>
          <a:ext cx="979470" cy="65298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Send t out to B decrementing A's Balance</a:t>
          </a:r>
          <a:endParaRPr lang="en-US" sz="900" kern="1200" dirty="0"/>
        </a:p>
      </dsp:txBody>
      <dsp:txXfrm>
        <a:off x="5231498" y="2860377"/>
        <a:ext cx="941220" cy="614730"/>
      </dsp:txXfrm>
    </dsp:sp>
    <dsp:sp modelId="{E48C12E7-7C36-6249-B9B0-E694463C6FB1}">
      <dsp:nvSpPr>
        <dsp:cNvPr id="0" name=""/>
        <dsp:cNvSpPr/>
      </dsp:nvSpPr>
      <dsp:spPr>
        <a:xfrm>
          <a:off x="5656389" y="3494233"/>
          <a:ext cx="91440" cy="261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4287B-2A25-CC40-AD33-610B251DB1B1}">
      <dsp:nvSpPr>
        <dsp:cNvPr id="0" name=""/>
        <dsp:cNvSpPr/>
      </dsp:nvSpPr>
      <dsp:spPr>
        <a:xfrm>
          <a:off x="5212373" y="3755425"/>
          <a:ext cx="979470" cy="65298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 receives t after a propagation delay - increments its balance</a:t>
          </a:r>
          <a:endParaRPr lang="en-US" sz="900" kern="1200" dirty="0"/>
        </a:p>
      </dsp:txBody>
      <dsp:txXfrm>
        <a:off x="5231498" y="3774550"/>
        <a:ext cx="941220" cy="614730"/>
      </dsp:txXfrm>
    </dsp:sp>
    <dsp:sp modelId="{2FABBC2E-5D6F-5B4E-B686-C3FE5F869D36}">
      <dsp:nvSpPr>
        <dsp:cNvPr id="0" name=""/>
        <dsp:cNvSpPr/>
      </dsp:nvSpPr>
      <dsp:spPr>
        <a:xfrm>
          <a:off x="4747125" y="4408406"/>
          <a:ext cx="954984" cy="261192"/>
        </a:xfrm>
        <a:custGeom>
          <a:avLst/>
          <a:gdLst/>
          <a:ahLst/>
          <a:cxnLst/>
          <a:rect l="0" t="0" r="0" b="0"/>
          <a:pathLst>
            <a:path>
              <a:moveTo>
                <a:pt x="954984" y="0"/>
              </a:moveTo>
              <a:lnTo>
                <a:pt x="954984" y="130596"/>
              </a:lnTo>
              <a:lnTo>
                <a:pt x="0" y="130596"/>
              </a:lnTo>
              <a:lnTo>
                <a:pt x="0" y="261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17840-B5E7-A349-907C-C3A143C3AA31}">
      <dsp:nvSpPr>
        <dsp:cNvPr id="0" name=""/>
        <dsp:cNvSpPr/>
      </dsp:nvSpPr>
      <dsp:spPr>
        <a:xfrm>
          <a:off x="4257389" y="4669598"/>
          <a:ext cx="979470" cy="652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 has a queue of transactions for B-A channel</a:t>
          </a:r>
          <a:endParaRPr lang="en-US" sz="900" kern="1200" dirty="0"/>
        </a:p>
      </dsp:txBody>
      <dsp:txXfrm>
        <a:off x="4276514" y="4688723"/>
        <a:ext cx="941220" cy="614730"/>
      </dsp:txXfrm>
    </dsp:sp>
    <dsp:sp modelId="{EB2D02FE-FE37-1F46-A270-A06E82DEDB1F}">
      <dsp:nvSpPr>
        <dsp:cNvPr id="0" name=""/>
        <dsp:cNvSpPr/>
      </dsp:nvSpPr>
      <dsp:spPr>
        <a:xfrm>
          <a:off x="4110468" y="5322579"/>
          <a:ext cx="636656" cy="261192"/>
        </a:xfrm>
        <a:custGeom>
          <a:avLst/>
          <a:gdLst/>
          <a:ahLst/>
          <a:cxnLst/>
          <a:rect l="0" t="0" r="0" b="0"/>
          <a:pathLst>
            <a:path>
              <a:moveTo>
                <a:pt x="636656" y="0"/>
              </a:moveTo>
              <a:lnTo>
                <a:pt x="636656" y="130596"/>
              </a:lnTo>
              <a:lnTo>
                <a:pt x="0" y="130596"/>
              </a:lnTo>
              <a:lnTo>
                <a:pt x="0" y="261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EE496-0FE4-824D-8D8F-678990934CE9}">
      <dsp:nvSpPr>
        <dsp:cNvPr id="0" name=""/>
        <dsp:cNvSpPr/>
      </dsp:nvSpPr>
      <dsp:spPr>
        <a:xfrm>
          <a:off x="3620733" y="5583771"/>
          <a:ext cx="979470" cy="65298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Send out transactions to A from queued set</a:t>
          </a:r>
          <a:endParaRPr lang="en-US" sz="900" kern="1200" dirty="0"/>
        </a:p>
      </dsp:txBody>
      <dsp:txXfrm>
        <a:off x="3639858" y="5602896"/>
        <a:ext cx="941220" cy="614730"/>
      </dsp:txXfrm>
    </dsp:sp>
    <dsp:sp modelId="{DB540A59-56FE-2D4C-864D-8E29D0AE19CD}">
      <dsp:nvSpPr>
        <dsp:cNvPr id="0" name=""/>
        <dsp:cNvSpPr/>
      </dsp:nvSpPr>
      <dsp:spPr>
        <a:xfrm>
          <a:off x="4747125" y="5322579"/>
          <a:ext cx="636656" cy="261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596"/>
              </a:lnTo>
              <a:lnTo>
                <a:pt x="636656" y="130596"/>
              </a:lnTo>
              <a:lnTo>
                <a:pt x="636656" y="261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F194C-C27F-C34D-892C-80EF2CAFD9F2}">
      <dsp:nvSpPr>
        <dsp:cNvPr id="0" name=""/>
        <dsp:cNvSpPr/>
      </dsp:nvSpPr>
      <dsp:spPr>
        <a:xfrm>
          <a:off x="4894045" y="5583771"/>
          <a:ext cx="979470" cy="65298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Process t at B for the next outgoing channel</a:t>
          </a:r>
          <a:endParaRPr lang="en-US" sz="900" kern="1200" dirty="0"/>
        </a:p>
      </dsp:txBody>
      <dsp:txXfrm>
        <a:off x="4913170" y="5602896"/>
        <a:ext cx="941220" cy="614730"/>
      </dsp:txXfrm>
    </dsp:sp>
    <dsp:sp modelId="{F72719EC-DEB3-094A-B64E-9610B5A3B854}">
      <dsp:nvSpPr>
        <dsp:cNvPr id="0" name=""/>
        <dsp:cNvSpPr/>
      </dsp:nvSpPr>
      <dsp:spPr>
        <a:xfrm>
          <a:off x="5702109" y="4408406"/>
          <a:ext cx="954984" cy="261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596"/>
              </a:lnTo>
              <a:lnTo>
                <a:pt x="954984" y="130596"/>
              </a:lnTo>
              <a:lnTo>
                <a:pt x="954984" y="261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7E616-301E-DE4B-B411-6FC244BBE752}">
      <dsp:nvSpPr>
        <dsp:cNvPr id="0" name=""/>
        <dsp:cNvSpPr/>
      </dsp:nvSpPr>
      <dsp:spPr>
        <a:xfrm>
          <a:off x="6167357" y="4669598"/>
          <a:ext cx="979470" cy="652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 has no queued transactions for B-A channel</a:t>
          </a:r>
          <a:endParaRPr lang="en-US" sz="900" kern="1200" dirty="0"/>
        </a:p>
      </dsp:txBody>
      <dsp:txXfrm>
        <a:off x="6186482" y="4688723"/>
        <a:ext cx="941220" cy="614730"/>
      </dsp:txXfrm>
    </dsp:sp>
    <dsp:sp modelId="{3301802D-A3C2-6C40-A5D9-4D0770C51F62}">
      <dsp:nvSpPr>
        <dsp:cNvPr id="0" name=""/>
        <dsp:cNvSpPr/>
      </dsp:nvSpPr>
      <dsp:spPr>
        <a:xfrm>
          <a:off x="6611373" y="5322579"/>
          <a:ext cx="91440" cy="261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4CA27-7E59-D148-9738-21B7C903102F}">
      <dsp:nvSpPr>
        <dsp:cNvPr id="0" name=""/>
        <dsp:cNvSpPr/>
      </dsp:nvSpPr>
      <dsp:spPr>
        <a:xfrm>
          <a:off x="6167357" y="5583771"/>
          <a:ext cx="979470" cy="65298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Process t at B for next outgoing channel</a:t>
          </a:r>
          <a:endParaRPr lang="en-US" sz="900" kern="1200" dirty="0"/>
        </a:p>
      </dsp:txBody>
      <dsp:txXfrm>
        <a:off x="6186482" y="5602896"/>
        <a:ext cx="941220" cy="614730"/>
      </dsp:txXfrm>
    </dsp:sp>
    <dsp:sp modelId="{BED2D602-08AE-DC42-91CC-9A4B88DF2B71}">
      <dsp:nvSpPr>
        <dsp:cNvPr id="0" name=""/>
        <dsp:cNvSpPr/>
      </dsp:nvSpPr>
      <dsp:spPr>
        <a:xfrm>
          <a:off x="6338765" y="1665887"/>
          <a:ext cx="636656" cy="261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596"/>
              </a:lnTo>
              <a:lnTo>
                <a:pt x="636656" y="130596"/>
              </a:lnTo>
              <a:lnTo>
                <a:pt x="636656" y="261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CF1EA-7BEC-7B40-B754-15881FF6E983}">
      <dsp:nvSpPr>
        <dsp:cNvPr id="0" name=""/>
        <dsp:cNvSpPr/>
      </dsp:nvSpPr>
      <dsp:spPr>
        <a:xfrm>
          <a:off x="6485685" y="1927079"/>
          <a:ext cx="979470" cy="652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No funds for t in A-B channel</a:t>
          </a:r>
          <a:endParaRPr lang="en-US" sz="900" kern="1200" dirty="0"/>
        </a:p>
      </dsp:txBody>
      <dsp:txXfrm>
        <a:off x="6504810" y="1946204"/>
        <a:ext cx="941220" cy="614730"/>
      </dsp:txXfrm>
    </dsp:sp>
    <dsp:sp modelId="{DEB3989B-67AF-7341-B0A7-6BF7FEB96C98}">
      <dsp:nvSpPr>
        <dsp:cNvPr id="0" name=""/>
        <dsp:cNvSpPr/>
      </dsp:nvSpPr>
      <dsp:spPr>
        <a:xfrm>
          <a:off x="6929701" y="2580060"/>
          <a:ext cx="91440" cy="261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321A6-1BC8-A446-BA51-7A8DD6518F31}">
      <dsp:nvSpPr>
        <dsp:cNvPr id="0" name=""/>
        <dsp:cNvSpPr/>
      </dsp:nvSpPr>
      <dsp:spPr>
        <a:xfrm>
          <a:off x="6485685" y="2841252"/>
          <a:ext cx="979470" cy="65298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Add t to the queue at A</a:t>
          </a:r>
          <a:endParaRPr lang="en-US" sz="900" kern="1200" dirty="0"/>
        </a:p>
      </dsp:txBody>
      <dsp:txXfrm>
        <a:off x="6504810" y="2860377"/>
        <a:ext cx="941220" cy="614730"/>
      </dsp:txXfrm>
    </dsp:sp>
    <dsp:sp modelId="{4FB52583-793A-9E4A-9703-01E46D3EB26C}">
      <dsp:nvSpPr>
        <dsp:cNvPr id="0" name=""/>
        <dsp:cNvSpPr/>
      </dsp:nvSpPr>
      <dsp:spPr>
        <a:xfrm>
          <a:off x="7293749" y="751714"/>
          <a:ext cx="961938" cy="275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547"/>
              </a:lnTo>
              <a:lnTo>
                <a:pt x="961938" y="137547"/>
              </a:lnTo>
              <a:lnTo>
                <a:pt x="961938" y="2750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770AC-50B2-2F4D-B1E9-3C8BB90CAE15}">
      <dsp:nvSpPr>
        <dsp:cNvPr id="0" name=""/>
        <dsp:cNvSpPr/>
      </dsp:nvSpPr>
      <dsp:spPr>
        <a:xfrm>
          <a:off x="7765952" y="1026808"/>
          <a:ext cx="979470" cy="652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A’s queue is non-empty</a:t>
          </a:r>
          <a:endParaRPr lang="en-US" sz="900" kern="1200" dirty="0"/>
        </a:p>
      </dsp:txBody>
      <dsp:txXfrm>
        <a:off x="7785077" y="1045933"/>
        <a:ext cx="941220" cy="614730"/>
      </dsp:txXfrm>
    </dsp:sp>
    <dsp:sp modelId="{05779350-394B-7B43-A952-E0A8F673A0B9}">
      <dsp:nvSpPr>
        <dsp:cNvPr id="0" name=""/>
        <dsp:cNvSpPr/>
      </dsp:nvSpPr>
      <dsp:spPr>
        <a:xfrm>
          <a:off x="8203013" y="1679789"/>
          <a:ext cx="91440" cy="247290"/>
        </a:xfrm>
        <a:custGeom>
          <a:avLst/>
          <a:gdLst/>
          <a:ahLst/>
          <a:cxnLst/>
          <a:rect l="0" t="0" r="0" b="0"/>
          <a:pathLst>
            <a:path>
              <a:moveTo>
                <a:pt x="52674" y="0"/>
              </a:moveTo>
              <a:lnTo>
                <a:pt x="52674" y="123645"/>
              </a:lnTo>
              <a:lnTo>
                <a:pt x="45720" y="123645"/>
              </a:lnTo>
              <a:lnTo>
                <a:pt x="45720" y="2472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9A1A4-A5A3-5840-BEE4-EDDCA7646D2B}">
      <dsp:nvSpPr>
        <dsp:cNvPr id="0" name=""/>
        <dsp:cNvSpPr/>
      </dsp:nvSpPr>
      <dsp:spPr>
        <a:xfrm>
          <a:off x="7758998" y="1927079"/>
          <a:ext cx="979470" cy="65298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Add t to the queue at A</a:t>
          </a:r>
          <a:endParaRPr lang="en-US" sz="900" kern="1200" dirty="0"/>
        </a:p>
      </dsp:txBody>
      <dsp:txXfrm>
        <a:off x="7778123" y="1946204"/>
        <a:ext cx="941220" cy="614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2EBF1-0575-704E-A030-D1C7F22DF5A2}">
      <dsp:nvSpPr>
        <dsp:cNvPr id="0" name=""/>
        <dsp:cNvSpPr/>
      </dsp:nvSpPr>
      <dsp:spPr>
        <a:xfrm>
          <a:off x="5947324" y="2002"/>
          <a:ext cx="1141755" cy="761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 received t to be sent to B next</a:t>
          </a:r>
          <a:endParaRPr lang="en-US" sz="1000" kern="1200" dirty="0"/>
        </a:p>
      </dsp:txBody>
      <dsp:txXfrm>
        <a:off x="5969618" y="24296"/>
        <a:ext cx="1097167" cy="716582"/>
      </dsp:txXfrm>
    </dsp:sp>
    <dsp:sp modelId="{91130677-5459-B44C-8804-DE5A35BDAB35}">
      <dsp:nvSpPr>
        <dsp:cNvPr id="0" name=""/>
        <dsp:cNvSpPr/>
      </dsp:nvSpPr>
      <dsp:spPr>
        <a:xfrm>
          <a:off x="5404990" y="763173"/>
          <a:ext cx="1113211" cy="304468"/>
        </a:xfrm>
        <a:custGeom>
          <a:avLst/>
          <a:gdLst/>
          <a:ahLst/>
          <a:cxnLst/>
          <a:rect l="0" t="0" r="0" b="0"/>
          <a:pathLst>
            <a:path>
              <a:moveTo>
                <a:pt x="1113211" y="0"/>
              </a:moveTo>
              <a:lnTo>
                <a:pt x="1113211" y="152234"/>
              </a:lnTo>
              <a:lnTo>
                <a:pt x="0" y="152234"/>
              </a:lnTo>
              <a:lnTo>
                <a:pt x="0" y="3044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AB7A9-EE0B-944B-8ECA-7A0856D26ED3}">
      <dsp:nvSpPr>
        <dsp:cNvPr id="0" name=""/>
        <dsp:cNvSpPr/>
      </dsp:nvSpPr>
      <dsp:spPr>
        <a:xfrm>
          <a:off x="4834112" y="1067641"/>
          <a:ext cx="1141755" cy="761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A’s queue is empty</a:t>
          </a:r>
          <a:endParaRPr lang="en-US" sz="1000" kern="1200" dirty="0"/>
        </a:p>
      </dsp:txBody>
      <dsp:txXfrm>
        <a:off x="4856406" y="1089935"/>
        <a:ext cx="1097167" cy="716582"/>
      </dsp:txXfrm>
    </dsp:sp>
    <dsp:sp modelId="{3F6FD9C3-51AD-2C4D-B31D-1F42CD38DFBA}">
      <dsp:nvSpPr>
        <dsp:cNvPr id="0" name=""/>
        <dsp:cNvSpPr/>
      </dsp:nvSpPr>
      <dsp:spPr>
        <a:xfrm>
          <a:off x="4662849" y="1828811"/>
          <a:ext cx="742141" cy="304468"/>
        </a:xfrm>
        <a:custGeom>
          <a:avLst/>
          <a:gdLst/>
          <a:ahLst/>
          <a:cxnLst/>
          <a:rect l="0" t="0" r="0" b="0"/>
          <a:pathLst>
            <a:path>
              <a:moveTo>
                <a:pt x="742141" y="0"/>
              </a:moveTo>
              <a:lnTo>
                <a:pt x="742141" y="152234"/>
              </a:lnTo>
              <a:lnTo>
                <a:pt x="0" y="152234"/>
              </a:lnTo>
              <a:lnTo>
                <a:pt x="0" y="304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47F35-10A6-1947-AFCE-29CBA92C8B51}">
      <dsp:nvSpPr>
        <dsp:cNvPr id="0" name=""/>
        <dsp:cNvSpPr/>
      </dsp:nvSpPr>
      <dsp:spPr>
        <a:xfrm>
          <a:off x="4091971" y="2133280"/>
          <a:ext cx="1141755" cy="761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A-B channel has funds available for t</a:t>
          </a:r>
          <a:endParaRPr lang="en-US" sz="1000" kern="1200" dirty="0"/>
        </a:p>
      </dsp:txBody>
      <dsp:txXfrm>
        <a:off x="4114265" y="2155574"/>
        <a:ext cx="1097167" cy="716582"/>
      </dsp:txXfrm>
    </dsp:sp>
    <dsp:sp modelId="{EC8A0E9E-C2EE-E046-A0B2-EA230A3B261A}">
      <dsp:nvSpPr>
        <dsp:cNvPr id="0" name=""/>
        <dsp:cNvSpPr/>
      </dsp:nvSpPr>
      <dsp:spPr>
        <a:xfrm>
          <a:off x="4617129" y="2894450"/>
          <a:ext cx="91440" cy="3044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F0F6F-5636-E54A-A9A5-1EF000AE4727}">
      <dsp:nvSpPr>
        <dsp:cNvPr id="0" name=""/>
        <dsp:cNvSpPr/>
      </dsp:nvSpPr>
      <dsp:spPr>
        <a:xfrm>
          <a:off x="4091971" y="3198918"/>
          <a:ext cx="1141755" cy="7611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Send t out to B decrementing A's Balance</a:t>
          </a:r>
          <a:endParaRPr lang="en-US" sz="1000" kern="1200" dirty="0"/>
        </a:p>
      </dsp:txBody>
      <dsp:txXfrm>
        <a:off x="4114265" y="3221212"/>
        <a:ext cx="1097167" cy="716582"/>
      </dsp:txXfrm>
    </dsp:sp>
    <dsp:sp modelId="{E48C12E7-7C36-6249-B9B0-E694463C6FB1}">
      <dsp:nvSpPr>
        <dsp:cNvPr id="0" name=""/>
        <dsp:cNvSpPr/>
      </dsp:nvSpPr>
      <dsp:spPr>
        <a:xfrm>
          <a:off x="4617129" y="3960089"/>
          <a:ext cx="91440" cy="3044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4287B-2A25-CC40-AD33-610B251DB1B1}">
      <dsp:nvSpPr>
        <dsp:cNvPr id="0" name=""/>
        <dsp:cNvSpPr/>
      </dsp:nvSpPr>
      <dsp:spPr>
        <a:xfrm>
          <a:off x="4091971" y="4264557"/>
          <a:ext cx="1141755" cy="7611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 receives t after a propagation delay - increments its balance</a:t>
          </a:r>
          <a:endParaRPr lang="en-US" sz="1000" kern="1200" dirty="0"/>
        </a:p>
      </dsp:txBody>
      <dsp:txXfrm>
        <a:off x="4114265" y="4286851"/>
        <a:ext cx="1097167" cy="716582"/>
      </dsp:txXfrm>
    </dsp:sp>
    <dsp:sp modelId="{2FABBC2E-5D6F-5B4E-B686-C3FE5F869D36}">
      <dsp:nvSpPr>
        <dsp:cNvPr id="0" name=""/>
        <dsp:cNvSpPr/>
      </dsp:nvSpPr>
      <dsp:spPr>
        <a:xfrm>
          <a:off x="3549637" y="5025727"/>
          <a:ext cx="1113211" cy="304468"/>
        </a:xfrm>
        <a:custGeom>
          <a:avLst/>
          <a:gdLst/>
          <a:ahLst/>
          <a:cxnLst/>
          <a:rect l="0" t="0" r="0" b="0"/>
          <a:pathLst>
            <a:path>
              <a:moveTo>
                <a:pt x="1113211" y="0"/>
              </a:moveTo>
              <a:lnTo>
                <a:pt x="1113211" y="152234"/>
              </a:lnTo>
              <a:lnTo>
                <a:pt x="0" y="152234"/>
              </a:lnTo>
              <a:lnTo>
                <a:pt x="0" y="304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17840-B5E7-A349-907C-C3A143C3AA31}">
      <dsp:nvSpPr>
        <dsp:cNvPr id="0" name=""/>
        <dsp:cNvSpPr/>
      </dsp:nvSpPr>
      <dsp:spPr>
        <a:xfrm>
          <a:off x="2978759" y="5330196"/>
          <a:ext cx="1141755" cy="761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 has a queue of transactions for B-A channel</a:t>
          </a:r>
          <a:endParaRPr lang="en-US" sz="1000" kern="1200" dirty="0"/>
        </a:p>
      </dsp:txBody>
      <dsp:txXfrm>
        <a:off x="3001053" y="5352490"/>
        <a:ext cx="1097167" cy="716582"/>
      </dsp:txXfrm>
    </dsp:sp>
    <dsp:sp modelId="{EB2D02FE-FE37-1F46-A270-A06E82DEDB1F}">
      <dsp:nvSpPr>
        <dsp:cNvPr id="0" name=""/>
        <dsp:cNvSpPr/>
      </dsp:nvSpPr>
      <dsp:spPr>
        <a:xfrm>
          <a:off x="2807495" y="6091366"/>
          <a:ext cx="742141" cy="304468"/>
        </a:xfrm>
        <a:custGeom>
          <a:avLst/>
          <a:gdLst/>
          <a:ahLst/>
          <a:cxnLst/>
          <a:rect l="0" t="0" r="0" b="0"/>
          <a:pathLst>
            <a:path>
              <a:moveTo>
                <a:pt x="742141" y="0"/>
              </a:moveTo>
              <a:lnTo>
                <a:pt x="742141" y="152234"/>
              </a:lnTo>
              <a:lnTo>
                <a:pt x="0" y="152234"/>
              </a:lnTo>
              <a:lnTo>
                <a:pt x="0" y="304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EE496-0FE4-824D-8D8F-678990934CE9}">
      <dsp:nvSpPr>
        <dsp:cNvPr id="0" name=""/>
        <dsp:cNvSpPr/>
      </dsp:nvSpPr>
      <dsp:spPr>
        <a:xfrm>
          <a:off x="2236618" y="6395834"/>
          <a:ext cx="1141755" cy="7611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Send out transactions to A from queued set</a:t>
          </a:r>
          <a:endParaRPr lang="en-US" sz="1000" kern="1200" dirty="0"/>
        </a:p>
      </dsp:txBody>
      <dsp:txXfrm>
        <a:off x="2258912" y="6418128"/>
        <a:ext cx="1097167" cy="716582"/>
      </dsp:txXfrm>
    </dsp:sp>
    <dsp:sp modelId="{DB540A59-56FE-2D4C-864D-8E29D0AE19CD}">
      <dsp:nvSpPr>
        <dsp:cNvPr id="0" name=""/>
        <dsp:cNvSpPr/>
      </dsp:nvSpPr>
      <dsp:spPr>
        <a:xfrm>
          <a:off x="3549637" y="6091366"/>
          <a:ext cx="742141" cy="304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34"/>
              </a:lnTo>
              <a:lnTo>
                <a:pt x="742141" y="152234"/>
              </a:lnTo>
              <a:lnTo>
                <a:pt x="742141" y="304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F194C-C27F-C34D-892C-80EF2CAFD9F2}">
      <dsp:nvSpPr>
        <dsp:cNvPr id="0" name=""/>
        <dsp:cNvSpPr/>
      </dsp:nvSpPr>
      <dsp:spPr>
        <a:xfrm>
          <a:off x="3720900" y="6395834"/>
          <a:ext cx="1141755" cy="7611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Process t at B for the next outgoing channel</a:t>
          </a:r>
          <a:endParaRPr lang="en-US" sz="1000" kern="1200" dirty="0"/>
        </a:p>
      </dsp:txBody>
      <dsp:txXfrm>
        <a:off x="3743194" y="6418128"/>
        <a:ext cx="1097167" cy="716582"/>
      </dsp:txXfrm>
    </dsp:sp>
    <dsp:sp modelId="{F72719EC-DEB3-094A-B64E-9610B5A3B854}">
      <dsp:nvSpPr>
        <dsp:cNvPr id="0" name=""/>
        <dsp:cNvSpPr/>
      </dsp:nvSpPr>
      <dsp:spPr>
        <a:xfrm>
          <a:off x="4662849" y="5025727"/>
          <a:ext cx="1113211" cy="304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34"/>
              </a:lnTo>
              <a:lnTo>
                <a:pt x="1113211" y="152234"/>
              </a:lnTo>
              <a:lnTo>
                <a:pt x="1113211" y="304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7E616-301E-DE4B-B411-6FC244BBE752}">
      <dsp:nvSpPr>
        <dsp:cNvPr id="0" name=""/>
        <dsp:cNvSpPr/>
      </dsp:nvSpPr>
      <dsp:spPr>
        <a:xfrm>
          <a:off x="5205183" y="5330196"/>
          <a:ext cx="1141755" cy="761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 has no queued transactions for B-A channel</a:t>
          </a:r>
          <a:endParaRPr lang="en-US" sz="1000" kern="1200" dirty="0"/>
        </a:p>
      </dsp:txBody>
      <dsp:txXfrm>
        <a:off x="5227477" y="5352490"/>
        <a:ext cx="1097167" cy="716582"/>
      </dsp:txXfrm>
    </dsp:sp>
    <dsp:sp modelId="{3301802D-A3C2-6C40-A5D9-4D0770C51F62}">
      <dsp:nvSpPr>
        <dsp:cNvPr id="0" name=""/>
        <dsp:cNvSpPr/>
      </dsp:nvSpPr>
      <dsp:spPr>
        <a:xfrm>
          <a:off x="5730340" y="6091366"/>
          <a:ext cx="91440" cy="3044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4CA27-7E59-D148-9738-21B7C903102F}">
      <dsp:nvSpPr>
        <dsp:cNvPr id="0" name=""/>
        <dsp:cNvSpPr/>
      </dsp:nvSpPr>
      <dsp:spPr>
        <a:xfrm>
          <a:off x="5205183" y="6395834"/>
          <a:ext cx="1141755" cy="7611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Process t at B for next outgoing channel</a:t>
          </a:r>
          <a:endParaRPr lang="en-US" sz="1000" kern="1200" dirty="0"/>
        </a:p>
      </dsp:txBody>
      <dsp:txXfrm>
        <a:off x="5227477" y="6418128"/>
        <a:ext cx="1097167" cy="716582"/>
      </dsp:txXfrm>
    </dsp:sp>
    <dsp:sp modelId="{BED2D602-08AE-DC42-91CC-9A4B88DF2B71}">
      <dsp:nvSpPr>
        <dsp:cNvPr id="0" name=""/>
        <dsp:cNvSpPr/>
      </dsp:nvSpPr>
      <dsp:spPr>
        <a:xfrm>
          <a:off x="5404990" y="1828811"/>
          <a:ext cx="742141" cy="304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34"/>
              </a:lnTo>
              <a:lnTo>
                <a:pt x="742141" y="152234"/>
              </a:lnTo>
              <a:lnTo>
                <a:pt x="742141" y="304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CF1EA-7BEC-7B40-B754-15881FF6E983}">
      <dsp:nvSpPr>
        <dsp:cNvPr id="0" name=""/>
        <dsp:cNvSpPr/>
      </dsp:nvSpPr>
      <dsp:spPr>
        <a:xfrm>
          <a:off x="5576253" y="2133280"/>
          <a:ext cx="1141755" cy="761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No funds for t in A-B channel</a:t>
          </a:r>
          <a:endParaRPr lang="en-US" sz="1000" kern="1200" dirty="0"/>
        </a:p>
      </dsp:txBody>
      <dsp:txXfrm>
        <a:off x="5598547" y="2155574"/>
        <a:ext cx="1097167" cy="716582"/>
      </dsp:txXfrm>
    </dsp:sp>
    <dsp:sp modelId="{DEB3989B-67AF-7341-B0A7-6BF7FEB96C98}">
      <dsp:nvSpPr>
        <dsp:cNvPr id="0" name=""/>
        <dsp:cNvSpPr/>
      </dsp:nvSpPr>
      <dsp:spPr>
        <a:xfrm>
          <a:off x="6101411" y="2894450"/>
          <a:ext cx="91440" cy="3044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321A6-1BC8-A446-BA51-7A8DD6518F31}">
      <dsp:nvSpPr>
        <dsp:cNvPr id="0" name=""/>
        <dsp:cNvSpPr/>
      </dsp:nvSpPr>
      <dsp:spPr>
        <a:xfrm>
          <a:off x="5576253" y="3198918"/>
          <a:ext cx="1141755" cy="7611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Add t to the queue at A</a:t>
          </a:r>
          <a:endParaRPr lang="en-US" sz="1000" kern="1200" dirty="0"/>
        </a:p>
      </dsp:txBody>
      <dsp:txXfrm>
        <a:off x="5598547" y="3221212"/>
        <a:ext cx="1097167" cy="716582"/>
      </dsp:txXfrm>
    </dsp:sp>
    <dsp:sp modelId="{4FB52583-793A-9E4A-9703-01E46D3EB26C}">
      <dsp:nvSpPr>
        <dsp:cNvPr id="0" name=""/>
        <dsp:cNvSpPr/>
      </dsp:nvSpPr>
      <dsp:spPr>
        <a:xfrm>
          <a:off x="6518202" y="763173"/>
          <a:ext cx="1121318" cy="320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36"/>
              </a:lnTo>
              <a:lnTo>
                <a:pt x="1121318" y="160336"/>
              </a:lnTo>
              <a:lnTo>
                <a:pt x="1121318" y="320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770AC-50B2-2F4D-B1E9-3C8BB90CAE15}">
      <dsp:nvSpPr>
        <dsp:cNvPr id="0" name=""/>
        <dsp:cNvSpPr/>
      </dsp:nvSpPr>
      <dsp:spPr>
        <a:xfrm>
          <a:off x="7068642" y="1083846"/>
          <a:ext cx="1141755" cy="761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A’s queue is non-empty</a:t>
          </a:r>
          <a:endParaRPr lang="en-US" sz="1000" kern="1200" dirty="0"/>
        </a:p>
      </dsp:txBody>
      <dsp:txXfrm>
        <a:off x="7090936" y="1106140"/>
        <a:ext cx="1097167" cy="716582"/>
      </dsp:txXfrm>
    </dsp:sp>
    <dsp:sp modelId="{05779350-394B-7B43-A952-E0A8F673A0B9}">
      <dsp:nvSpPr>
        <dsp:cNvPr id="0" name=""/>
        <dsp:cNvSpPr/>
      </dsp:nvSpPr>
      <dsp:spPr>
        <a:xfrm>
          <a:off x="7585694" y="1845017"/>
          <a:ext cx="91440" cy="288262"/>
        </a:xfrm>
        <a:custGeom>
          <a:avLst/>
          <a:gdLst/>
          <a:ahLst/>
          <a:cxnLst/>
          <a:rect l="0" t="0" r="0" b="0"/>
          <a:pathLst>
            <a:path>
              <a:moveTo>
                <a:pt x="53826" y="0"/>
              </a:moveTo>
              <a:lnTo>
                <a:pt x="53826" y="144131"/>
              </a:lnTo>
              <a:lnTo>
                <a:pt x="45720" y="144131"/>
              </a:lnTo>
              <a:lnTo>
                <a:pt x="45720" y="2882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9A1A4-A5A3-5840-BEE4-EDDCA7646D2B}">
      <dsp:nvSpPr>
        <dsp:cNvPr id="0" name=""/>
        <dsp:cNvSpPr/>
      </dsp:nvSpPr>
      <dsp:spPr>
        <a:xfrm>
          <a:off x="7060536" y="2133280"/>
          <a:ext cx="1141755" cy="7611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Add t to the queue at A</a:t>
          </a:r>
          <a:endParaRPr lang="en-US" sz="1000" kern="1200" dirty="0"/>
        </a:p>
      </dsp:txBody>
      <dsp:txXfrm>
        <a:off x="7082830" y="2155574"/>
        <a:ext cx="1097167" cy="716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2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5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9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9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9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7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4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6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8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0DDC5-A047-A044-A413-DB805296468B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6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73623289"/>
              </p:ext>
            </p:extLst>
          </p:nvPr>
        </p:nvGraphicFramePr>
        <p:xfrm>
          <a:off x="1273629" y="402772"/>
          <a:ext cx="9655627" cy="6335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68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65222104"/>
              </p:ext>
            </p:extLst>
          </p:nvPr>
        </p:nvGraphicFramePr>
        <p:xfrm>
          <a:off x="1273629" y="402772"/>
          <a:ext cx="10438910" cy="7159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949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74023" y="2804844"/>
            <a:ext cx="452063" cy="44178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501830" y="2804843"/>
            <a:ext cx="452063" cy="44178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" name="Oval 5"/>
          <p:cNvSpPr/>
          <p:nvPr/>
        </p:nvSpPr>
        <p:spPr>
          <a:xfrm>
            <a:off x="3789452" y="1241461"/>
            <a:ext cx="452063" cy="44178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402495" y="1236322"/>
            <a:ext cx="452063" cy="44178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89452" y="2162708"/>
            <a:ext cx="452063" cy="44178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789452" y="3465813"/>
            <a:ext cx="452063" cy="44178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789452" y="4400762"/>
            <a:ext cx="452063" cy="44178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402495" y="2162707"/>
            <a:ext cx="452063" cy="44178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402495" y="3465812"/>
            <a:ext cx="452063" cy="44178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402495" y="4400761"/>
            <a:ext cx="452063" cy="44178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0"/>
            <a:endCxn id="6" idx="2"/>
          </p:cNvCxnSpPr>
          <p:nvPr/>
        </p:nvCxnSpPr>
        <p:spPr>
          <a:xfrm flipV="1">
            <a:off x="3000055" y="1462356"/>
            <a:ext cx="789397" cy="1342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7"/>
            <a:endCxn id="8" idx="2"/>
          </p:cNvCxnSpPr>
          <p:nvPr/>
        </p:nvCxnSpPr>
        <p:spPr>
          <a:xfrm flipV="1">
            <a:off x="3159883" y="2383603"/>
            <a:ext cx="629569" cy="4859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9" idx="2"/>
          </p:cNvCxnSpPr>
          <p:nvPr/>
        </p:nvCxnSpPr>
        <p:spPr>
          <a:xfrm>
            <a:off x="3159883" y="3181934"/>
            <a:ext cx="629569" cy="504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4"/>
            <a:endCxn id="10" idx="1"/>
          </p:cNvCxnSpPr>
          <p:nvPr/>
        </p:nvCxnSpPr>
        <p:spPr>
          <a:xfrm>
            <a:off x="3000055" y="3246633"/>
            <a:ext cx="855600" cy="1218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 flipV="1">
            <a:off x="4241515" y="1457217"/>
            <a:ext cx="1160980" cy="51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241515" y="2381031"/>
            <a:ext cx="1160980" cy="51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241515" y="3686706"/>
            <a:ext cx="1160980" cy="51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241515" y="4621655"/>
            <a:ext cx="1160980" cy="51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6"/>
            <a:endCxn id="5" idx="0"/>
          </p:cNvCxnSpPr>
          <p:nvPr/>
        </p:nvCxnSpPr>
        <p:spPr>
          <a:xfrm>
            <a:off x="5854558" y="1457217"/>
            <a:ext cx="873304" cy="1347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6"/>
            <a:endCxn id="5" idx="4"/>
          </p:cNvCxnSpPr>
          <p:nvPr/>
        </p:nvCxnSpPr>
        <p:spPr>
          <a:xfrm flipV="1">
            <a:off x="5854558" y="3246632"/>
            <a:ext cx="873304" cy="1375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6"/>
            <a:endCxn id="5" idx="3"/>
          </p:cNvCxnSpPr>
          <p:nvPr/>
        </p:nvCxnSpPr>
        <p:spPr>
          <a:xfrm flipV="1">
            <a:off x="5854558" y="3181933"/>
            <a:ext cx="713475" cy="504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6"/>
            <a:endCxn id="5" idx="1"/>
          </p:cNvCxnSpPr>
          <p:nvPr/>
        </p:nvCxnSpPr>
        <p:spPr>
          <a:xfrm>
            <a:off x="5854558" y="2383602"/>
            <a:ext cx="713475" cy="4859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65254" y="1949572"/>
            <a:ext cx="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516070" y="1069771"/>
            <a:ext cx="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187045" y="1604211"/>
            <a:ext cx="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516071" y="2026257"/>
            <a:ext cx="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516070" y="3281146"/>
            <a:ext cx="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516069" y="4216095"/>
            <a:ext cx="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209567" y="2266761"/>
            <a:ext cx="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957894" y="2156985"/>
            <a:ext cx="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314285" y="3046048"/>
            <a:ext cx="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048579" y="3792470"/>
            <a:ext cx="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72260" y="3081003"/>
            <a:ext cx="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98292" y="3999098"/>
            <a:ext cx="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899622" y="915524"/>
            <a:ext cx="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81856" y="2392166"/>
            <a:ext cx="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77708" y="3109642"/>
            <a:ext cx="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86270" y="4774055"/>
            <a:ext cx="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6661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274</Words>
  <Application>Microsoft Macintosh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Vibhaalakshmi Sivaraman</dc:creator>
  <cp:lastModifiedBy>Vibhaalakshmi Sivaraman</cp:lastModifiedBy>
  <cp:revision>8</cp:revision>
  <dcterms:created xsi:type="dcterms:W3CDTF">2018-10-12T17:10:42Z</dcterms:created>
  <dcterms:modified xsi:type="dcterms:W3CDTF">2018-11-18T19:36:51Z</dcterms:modified>
</cp:coreProperties>
</file>