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19" Type="http://schemas.openxmlformats.org/officeDocument/2006/relationships/slide" Target="slides/slide16.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txBox="1"/>
          <p:nvPr>
            <p:ph type="ctrTitle"/>
          </p:nvPr>
        </p:nvSpPr>
        <p:spPr>
          <a:xfrm>
            <a:off x="2692398" y="1871131"/>
            <a:ext cx="6815700" cy="1515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Garamond"/>
              <a:buNone/>
            </a:pPr>
            <a:r>
              <a:rPr b="1" lang="en-US"/>
              <a:t>Employee Data Analysis Using Excel</a:t>
            </a:r>
            <a:endParaRPr/>
          </a:p>
        </p:txBody>
      </p:sp>
      <p:sp>
        <p:nvSpPr>
          <p:cNvPr id="30" name="Google Shape;30;p1"/>
          <p:cNvSpPr txBox="1"/>
          <p:nvPr>
            <p:ph idx="1" type="subTitle"/>
          </p:nvPr>
        </p:nvSpPr>
        <p:spPr>
          <a:xfrm>
            <a:off x="2692398" y="3657597"/>
            <a:ext cx="6815700" cy="1647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871"/>
              <a:buNone/>
            </a:pPr>
            <a:r>
              <a:rPr b="1" lang="en-US" sz="1627"/>
              <a:t>                           Name : I.Susithra</a:t>
            </a:r>
            <a:endParaRPr/>
          </a:p>
          <a:p>
            <a:pPr indent="0" lvl="0" marL="0" rtl="0" algn="ctr">
              <a:lnSpc>
                <a:spcPct val="80000"/>
              </a:lnSpc>
              <a:spcBef>
                <a:spcPts val="925"/>
              </a:spcBef>
              <a:spcAft>
                <a:spcPts val="0"/>
              </a:spcAft>
              <a:buSzPts val="1871"/>
              <a:buNone/>
            </a:pPr>
            <a:r>
              <a:rPr b="1" lang="en-US" sz="1627"/>
              <a:t>Register No : User ID – asunm110312201408</a:t>
            </a:r>
            <a:endParaRPr/>
          </a:p>
          <a:p>
            <a:pPr indent="0" lvl="0" marL="0" rtl="0" algn="l">
              <a:lnSpc>
                <a:spcPct val="80000"/>
              </a:lnSpc>
              <a:spcBef>
                <a:spcPts val="925"/>
              </a:spcBef>
              <a:spcAft>
                <a:spcPts val="0"/>
              </a:spcAft>
              <a:buSzPts val="1871"/>
              <a:buNone/>
            </a:pPr>
            <a:r>
              <a:rPr lang="en-US"/>
              <a:t>                     </a:t>
            </a:r>
            <a:r>
              <a:rPr b="1" lang="en-US" sz="1627"/>
              <a:t>Department : III B. Com (A)</a:t>
            </a:r>
            <a:endParaRPr/>
          </a:p>
          <a:p>
            <a:pPr indent="0" lvl="0" marL="0" rtl="0" algn="ctr">
              <a:lnSpc>
                <a:spcPct val="80000"/>
              </a:lnSpc>
              <a:spcBef>
                <a:spcPts val="925"/>
              </a:spcBef>
              <a:spcAft>
                <a:spcPts val="0"/>
              </a:spcAft>
              <a:buSzPts val="1871"/>
              <a:buNone/>
            </a:pPr>
            <a:r>
              <a:rPr b="1" lang="en-US" sz="1627"/>
              <a:t>     College : DRBCCC Hindu College, Pattabiram </a:t>
            </a:r>
            <a:endParaRPr/>
          </a:p>
          <a:p>
            <a:pPr indent="0" lvl="0" marL="0" rtl="0" algn="ctr">
              <a:lnSpc>
                <a:spcPct val="80000"/>
              </a:lnSpc>
              <a:spcBef>
                <a:spcPts val="925"/>
              </a:spcBef>
              <a:spcAft>
                <a:spcPts val="0"/>
              </a:spcAft>
              <a:buSzPts val="1871"/>
              <a:buNone/>
            </a:pPr>
            <a:r>
              <a:t/>
            </a:r>
            <a:endParaRPr b="1" sz="1627"/>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D99F5A-251B-90BB-A6A5-13F43490C194}"/>
              </a:ext>
            </a:extLst>
          </p:cNvPr>
          <p:cNvPicPr>
            <a:picLocks noChangeAspect="1"/>
          </p:cNvPicPr>
          <p:nvPr/>
        </p:nvPicPr>
        <p:blipFill>
          <a:blip r:embed="rId2"/>
          <a:stretch>
            <a:fillRect/>
          </a:stretch>
        </p:blipFill>
        <p:spPr>
          <a:xfrm>
            <a:off x="1251832" y="719666"/>
            <a:ext cx="7121601" cy="5418667"/>
          </a:xfrm>
          <a:prstGeom prst="rect">
            <a:avLst/>
          </a:prstGeom>
        </p:spPr>
      </p:pic>
      <p:sp>
        <p:nvSpPr>
          <p:cNvPr id="6" name="TextBox 5">
            <a:extLst>
              <a:ext uri="{FF2B5EF4-FFF2-40B4-BE49-F238E27FC236}">
                <a16:creationId xmlns:a16="http://schemas.microsoft.com/office/drawing/2014/main" id="{FB193AF6-2181-830B-E72A-BF521E608F9C}"/>
              </a:ext>
            </a:extLst>
          </p:cNvPr>
          <p:cNvSpPr txBox="1"/>
          <p:nvPr/>
        </p:nvSpPr>
        <p:spPr>
          <a:xfrm>
            <a:off x="8524943" y="4673128"/>
            <a:ext cx="2936250" cy="1384995"/>
          </a:xfrm>
          <a:prstGeom prst="rect">
            <a:avLst/>
          </a:prstGeom>
          <a:noFill/>
        </p:spPr>
        <p:txBody>
          <a:bodyPr wrap="square" rtlCol="0">
            <a:spAutoFit/>
          </a:bodyPr>
          <a:lstStyle/>
          <a:p>
            <a:pPr algn="l"/>
            <a:r>
              <a:rPr lang="en-US" sz="2800" b="1" u="sng" dirty="0"/>
              <a:t>Employee Type Analysis Using Chart</a:t>
            </a:r>
          </a:p>
        </p:txBody>
      </p:sp>
      <p:sp>
        <p:nvSpPr>
          <p:cNvPr id="3" name="TextBox 2">
            <a:extLst>
              <a:ext uri="{FF2B5EF4-FFF2-40B4-BE49-F238E27FC236}">
                <a16:creationId xmlns:a16="http://schemas.microsoft.com/office/drawing/2014/main" id="{C5587274-5D4A-A1F0-178F-3EF99BD759EB}"/>
              </a:ext>
            </a:extLst>
          </p:cNvPr>
          <p:cNvSpPr txBox="1"/>
          <p:nvPr/>
        </p:nvSpPr>
        <p:spPr>
          <a:xfrm>
            <a:off x="8769683" y="719667"/>
            <a:ext cx="253999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184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9948864-22B4-6806-B993-B71391345C58}"/>
              </a:ext>
            </a:extLst>
          </p:cNvPr>
          <p:cNvPicPr>
            <a:picLocks noChangeAspect="1"/>
          </p:cNvPicPr>
          <p:nvPr/>
        </p:nvPicPr>
        <p:blipFill>
          <a:blip r:embed="rId2"/>
          <a:stretch>
            <a:fillRect/>
          </a:stretch>
        </p:blipFill>
        <p:spPr>
          <a:xfrm>
            <a:off x="855579" y="839036"/>
            <a:ext cx="8128000" cy="5179927"/>
          </a:xfrm>
          <a:prstGeom prst="rect">
            <a:avLst/>
          </a:prstGeom>
        </p:spPr>
      </p:pic>
      <p:sp>
        <p:nvSpPr>
          <p:cNvPr id="4" name="TextBox 3">
            <a:extLst>
              <a:ext uri="{FF2B5EF4-FFF2-40B4-BE49-F238E27FC236}">
                <a16:creationId xmlns:a16="http://schemas.microsoft.com/office/drawing/2014/main" id="{018ADC2A-829B-CD9A-1100-0310520ABDCB}"/>
              </a:ext>
            </a:extLst>
          </p:cNvPr>
          <p:cNvSpPr txBox="1"/>
          <p:nvPr/>
        </p:nvSpPr>
        <p:spPr>
          <a:xfrm>
            <a:off x="9151130" y="4203081"/>
            <a:ext cx="2105080" cy="1815882"/>
          </a:xfrm>
          <a:prstGeom prst="rect">
            <a:avLst/>
          </a:prstGeom>
          <a:noFill/>
        </p:spPr>
        <p:txBody>
          <a:bodyPr wrap="square" rtlCol="0">
            <a:spAutoFit/>
          </a:bodyPr>
          <a:lstStyle/>
          <a:p>
            <a:pPr algn="l"/>
            <a:r>
              <a:rPr lang="en-US" sz="2800" b="1" u="sng" dirty="0"/>
              <a:t>Count Of Employee Type Using Graph</a:t>
            </a:r>
          </a:p>
        </p:txBody>
      </p:sp>
      <p:sp>
        <p:nvSpPr>
          <p:cNvPr id="3" name="TextBox 2">
            <a:extLst>
              <a:ext uri="{FF2B5EF4-FFF2-40B4-BE49-F238E27FC236}">
                <a16:creationId xmlns:a16="http://schemas.microsoft.com/office/drawing/2014/main" id="{84A609B3-E4C8-D609-DE81-57EE6A1384E0}"/>
              </a:ext>
            </a:extLst>
          </p:cNvPr>
          <p:cNvSpPr txBox="1"/>
          <p:nvPr/>
        </p:nvSpPr>
        <p:spPr>
          <a:xfrm>
            <a:off x="8983579" y="775368"/>
            <a:ext cx="2620210" cy="1033825"/>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372203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A096980-5ACA-4FA7-7294-EF1806F56191}"/>
              </a:ext>
            </a:extLst>
          </p:cNvPr>
          <p:cNvPicPr>
            <a:picLocks noChangeAspect="1"/>
          </p:cNvPicPr>
          <p:nvPr/>
        </p:nvPicPr>
        <p:blipFill>
          <a:blip r:embed="rId2"/>
          <a:stretch>
            <a:fillRect/>
          </a:stretch>
        </p:blipFill>
        <p:spPr>
          <a:xfrm>
            <a:off x="1258909" y="719666"/>
            <a:ext cx="7499586" cy="5418667"/>
          </a:xfrm>
          <a:prstGeom prst="rect">
            <a:avLst/>
          </a:prstGeom>
        </p:spPr>
      </p:pic>
      <p:sp>
        <p:nvSpPr>
          <p:cNvPr id="3" name="TextBox 2">
            <a:extLst>
              <a:ext uri="{FF2B5EF4-FFF2-40B4-BE49-F238E27FC236}">
                <a16:creationId xmlns:a16="http://schemas.microsoft.com/office/drawing/2014/main" id="{C9BF0F91-4413-1321-E558-6F1B6C543EC7}"/>
              </a:ext>
            </a:extLst>
          </p:cNvPr>
          <p:cNvSpPr txBox="1"/>
          <p:nvPr/>
        </p:nvSpPr>
        <p:spPr>
          <a:xfrm>
            <a:off x="8836429" y="4158708"/>
            <a:ext cx="2049824" cy="1815882"/>
          </a:xfrm>
          <a:prstGeom prst="rect">
            <a:avLst/>
          </a:prstGeom>
          <a:noFill/>
        </p:spPr>
        <p:txBody>
          <a:bodyPr wrap="square" rtlCol="0">
            <a:spAutoFit/>
          </a:bodyPr>
          <a:lstStyle/>
          <a:p>
            <a:pPr algn="l"/>
            <a:r>
              <a:rPr lang="en-US" sz="2800" b="1" u="sng" dirty="0"/>
              <a:t>Count Of Employee Department Using Chart</a:t>
            </a:r>
          </a:p>
        </p:txBody>
      </p:sp>
      <p:sp>
        <p:nvSpPr>
          <p:cNvPr id="4" name="TextBox 3">
            <a:extLst>
              <a:ext uri="{FF2B5EF4-FFF2-40B4-BE49-F238E27FC236}">
                <a16:creationId xmlns:a16="http://schemas.microsoft.com/office/drawing/2014/main" id="{CA2823BE-09C7-8A45-C379-413AA413759B}"/>
              </a:ext>
            </a:extLst>
          </p:cNvPr>
          <p:cNvSpPr txBox="1"/>
          <p:nvPr/>
        </p:nvSpPr>
        <p:spPr>
          <a:xfrm>
            <a:off x="8758495" y="719666"/>
            <a:ext cx="665390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44555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tretch>
            <a:fillRect/>
          </a:stretch>
        </p:blipFill>
        <p:spPr>
          <a:xfrm>
            <a:off x="5775158" y="2625557"/>
            <a:ext cx="4438316"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196666" y="2557993"/>
            <a:ext cx="2699932" cy="331787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8466667" y="2547003"/>
            <a:ext cx="2429931" cy="3317875"/>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612912" y="2557993"/>
            <a:ext cx="4283686" cy="3317875"/>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B1D3F728-6342-30CE-4A30-2475F8AE4B51}"/>
              </a:ext>
            </a:extLst>
          </p:cNvPr>
          <p:cNvPicPr>
            <a:picLocks noGrp="1" noChangeAspect="1"/>
          </p:cNvPicPr>
          <p:nvPr>
            <p:ph idx="1"/>
          </p:nvPr>
        </p:nvPicPr>
        <p:blipFill>
          <a:blip r:embed="rId2"/>
          <a:stretch>
            <a:fillRect/>
          </a:stretch>
        </p:blipFill>
        <p:spPr>
          <a:xfrm>
            <a:off x="6666387" y="2700060"/>
            <a:ext cx="4230212" cy="3317875"/>
          </a:xfrm>
        </p:spPr>
      </p:pic>
      <p:sp>
        <p:nvSpPr>
          <p:cNvPr id="6" name="TextBox 5">
            <a:extLst>
              <a:ext uri="{FF2B5EF4-FFF2-40B4-BE49-F238E27FC236}">
                <a16:creationId xmlns:a16="http://schemas.microsoft.com/office/drawing/2014/main"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