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9"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4" d="100"/>
          <a:sy n="54" d="100"/>
        </p:scale>
        <p:origin x="-1836"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E4FD-EFD9-46A8-8194-F1A2E50E0FE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F7D1B736-F054-4B4C-AF45-7477F9065517}">
      <dgm:prSet phldrT="[Text]"/>
      <dgm:spPr/>
      <dgm:t>
        <a:bodyPr/>
        <a:lstStyle/>
        <a:p>
          <a:r>
            <a:rPr lang="en-US" dirty="0" smtClean="0"/>
            <a:t>Collecting Data</a:t>
          </a:r>
          <a:endParaRPr lang="en-US" dirty="0"/>
        </a:p>
      </dgm:t>
    </dgm:pt>
    <dgm:pt modelId="{4ECB55D3-1078-48CC-8E95-9A1BCEEC1538}" type="parTrans" cxnId="{24AA0277-0ED2-4230-8692-271E837BB716}">
      <dgm:prSet/>
      <dgm:spPr/>
      <dgm:t>
        <a:bodyPr/>
        <a:lstStyle/>
        <a:p>
          <a:endParaRPr lang="en-US"/>
        </a:p>
      </dgm:t>
    </dgm:pt>
    <dgm:pt modelId="{FB22CF7A-014E-43A4-A68F-F4AC2FAB0802}" type="sibTrans" cxnId="{24AA0277-0ED2-4230-8692-271E837BB716}">
      <dgm:prSet/>
      <dgm:spPr/>
      <dgm:t>
        <a:bodyPr/>
        <a:lstStyle/>
        <a:p>
          <a:endParaRPr lang="en-US"/>
        </a:p>
      </dgm:t>
    </dgm:pt>
    <dgm:pt modelId="{17387EAC-0960-4EBA-A44F-D3169114B400}">
      <dgm:prSet phldrT="[Text]"/>
      <dgm:spPr/>
      <dgm:t>
        <a:bodyPr/>
        <a:lstStyle/>
        <a:p>
          <a:r>
            <a:rPr lang="en-US" dirty="0" smtClean="0"/>
            <a:t>Building the model</a:t>
          </a:r>
          <a:endParaRPr lang="en-US" dirty="0"/>
        </a:p>
      </dgm:t>
    </dgm:pt>
    <dgm:pt modelId="{58D7C55C-D540-4C03-8700-E56AD9E02FFB}" type="parTrans" cxnId="{C3680567-F22A-467A-8B76-EDA702104666}">
      <dgm:prSet/>
      <dgm:spPr/>
      <dgm:t>
        <a:bodyPr/>
        <a:lstStyle/>
        <a:p>
          <a:endParaRPr lang="en-US"/>
        </a:p>
      </dgm:t>
    </dgm:pt>
    <dgm:pt modelId="{11E84358-3B8D-499C-B487-30C99F372BB2}" type="sibTrans" cxnId="{C3680567-F22A-467A-8B76-EDA702104666}">
      <dgm:prSet/>
      <dgm:spPr/>
      <dgm:t>
        <a:bodyPr/>
        <a:lstStyle/>
        <a:p>
          <a:endParaRPr lang="en-US"/>
        </a:p>
      </dgm:t>
    </dgm:pt>
    <dgm:pt modelId="{E9F588FD-7089-48A6-8441-0D9DD0DF3477}">
      <dgm:prSet phldrT="[Text]"/>
      <dgm:spPr/>
      <dgm:t>
        <a:bodyPr/>
        <a:lstStyle/>
        <a:p>
          <a:r>
            <a:rPr lang="en-US" dirty="0" smtClean="0"/>
            <a:t>Analyzing</a:t>
          </a:r>
          <a:endParaRPr lang="en-US" dirty="0"/>
        </a:p>
      </dgm:t>
    </dgm:pt>
    <dgm:pt modelId="{44FE0575-DE5F-40C8-826F-149F9FFDEA32}" type="parTrans" cxnId="{CE7D081D-26D5-4246-8BA6-064C328811AD}">
      <dgm:prSet/>
      <dgm:spPr/>
      <dgm:t>
        <a:bodyPr/>
        <a:lstStyle/>
        <a:p>
          <a:endParaRPr lang="en-US"/>
        </a:p>
      </dgm:t>
    </dgm:pt>
    <dgm:pt modelId="{FF786EF3-8D46-47E3-9530-455235B3DC91}" type="sibTrans" cxnId="{CE7D081D-26D5-4246-8BA6-064C328811AD}">
      <dgm:prSet/>
      <dgm:spPr/>
      <dgm:t>
        <a:bodyPr/>
        <a:lstStyle/>
        <a:p>
          <a:endParaRPr lang="en-US"/>
        </a:p>
      </dgm:t>
    </dgm:pt>
    <dgm:pt modelId="{A90EDB18-8E72-438B-9C2D-5C1E8533CDB0}">
      <dgm:prSet phldrT="[Text]"/>
      <dgm:spPr/>
      <dgm:t>
        <a:bodyPr/>
        <a:lstStyle/>
        <a:p>
          <a:r>
            <a:rPr lang="en-US" dirty="0" smtClean="0"/>
            <a:t>Data input &amp; Calculations</a:t>
          </a:r>
          <a:endParaRPr lang="en-US" dirty="0"/>
        </a:p>
      </dgm:t>
    </dgm:pt>
    <dgm:pt modelId="{87B73C26-11F5-4A28-A336-B4B793C67CF6}" type="parTrans" cxnId="{964F9068-239C-4643-A269-5CA4B883CC5A}">
      <dgm:prSet/>
      <dgm:spPr/>
      <dgm:t>
        <a:bodyPr/>
        <a:lstStyle/>
        <a:p>
          <a:endParaRPr lang="en-US"/>
        </a:p>
      </dgm:t>
    </dgm:pt>
    <dgm:pt modelId="{39DC9923-565D-4D27-9C34-757B3C46CDBC}" type="sibTrans" cxnId="{964F9068-239C-4643-A269-5CA4B883CC5A}">
      <dgm:prSet/>
      <dgm:spPr/>
      <dgm:t>
        <a:bodyPr/>
        <a:lstStyle/>
        <a:p>
          <a:endParaRPr lang="en-US"/>
        </a:p>
      </dgm:t>
    </dgm:pt>
    <dgm:pt modelId="{4A6706CE-3ABB-44AC-8D71-4038EC87805D}">
      <dgm:prSet phldrT="[Text]"/>
      <dgm:spPr/>
      <dgm:t>
        <a:bodyPr/>
        <a:lstStyle/>
        <a:p>
          <a:r>
            <a:rPr lang="en-US" dirty="0" smtClean="0"/>
            <a:t>Output</a:t>
          </a:r>
          <a:endParaRPr lang="en-US" dirty="0"/>
        </a:p>
      </dgm:t>
    </dgm:pt>
    <dgm:pt modelId="{D575040A-B79B-40F4-8238-3DFBF9F192D4}" type="parTrans" cxnId="{811C60CB-626D-444B-936A-1C0C3D87EC57}">
      <dgm:prSet/>
      <dgm:spPr/>
      <dgm:t>
        <a:bodyPr/>
        <a:lstStyle/>
        <a:p>
          <a:endParaRPr lang="en-US"/>
        </a:p>
      </dgm:t>
    </dgm:pt>
    <dgm:pt modelId="{BC31A60F-A67F-45B3-A151-70392799C7B6}" type="sibTrans" cxnId="{811C60CB-626D-444B-936A-1C0C3D87EC57}">
      <dgm:prSet/>
      <dgm:spPr/>
      <dgm:t>
        <a:bodyPr/>
        <a:lstStyle/>
        <a:p>
          <a:endParaRPr lang="en-US"/>
        </a:p>
      </dgm:t>
    </dgm:pt>
    <dgm:pt modelId="{7EB61EE7-54F2-4373-B62E-2B245FE8E2CF}" type="pres">
      <dgm:prSet presAssocID="{25AFE4FD-EFD9-46A8-8194-F1A2E50E0FE7}" presName="cycle" presStyleCnt="0">
        <dgm:presLayoutVars>
          <dgm:dir/>
          <dgm:resizeHandles val="exact"/>
        </dgm:presLayoutVars>
      </dgm:prSet>
      <dgm:spPr/>
      <dgm:t>
        <a:bodyPr/>
        <a:lstStyle/>
        <a:p>
          <a:endParaRPr lang="en-US"/>
        </a:p>
      </dgm:t>
    </dgm:pt>
    <dgm:pt modelId="{C6D5E3AB-1EF5-4014-994A-2ECFAF05C3CD}" type="pres">
      <dgm:prSet presAssocID="{F7D1B736-F054-4B4C-AF45-7477F9065517}" presName="dummy" presStyleCnt="0"/>
      <dgm:spPr/>
    </dgm:pt>
    <dgm:pt modelId="{C0526318-24EB-4C5E-A666-57CB286D7585}" type="pres">
      <dgm:prSet presAssocID="{F7D1B736-F054-4B4C-AF45-7477F9065517}" presName="node" presStyleLbl="revTx" presStyleIdx="0" presStyleCnt="5">
        <dgm:presLayoutVars>
          <dgm:bulletEnabled val="1"/>
        </dgm:presLayoutVars>
      </dgm:prSet>
      <dgm:spPr/>
      <dgm:t>
        <a:bodyPr/>
        <a:lstStyle/>
        <a:p>
          <a:endParaRPr lang="en-US"/>
        </a:p>
      </dgm:t>
    </dgm:pt>
    <dgm:pt modelId="{6BF3D334-E982-4D29-8BAB-637547925D08}" type="pres">
      <dgm:prSet presAssocID="{FB22CF7A-014E-43A4-A68F-F4AC2FAB0802}" presName="sibTrans" presStyleLbl="node1" presStyleIdx="0" presStyleCnt="5"/>
      <dgm:spPr/>
      <dgm:t>
        <a:bodyPr/>
        <a:lstStyle/>
        <a:p>
          <a:endParaRPr lang="en-US"/>
        </a:p>
      </dgm:t>
    </dgm:pt>
    <dgm:pt modelId="{AC315031-BB74-4B05-8B0F-7D75DC765053}" type="pres">
      <dgm:prSet presAssocID="{17387EAC-0960-4EBA-A44F-D3169114B400}" presName="dummy" presStyleCnt="0"/>
      <dgm:spPr/>
    </dgm:pt>
    <dgm:pt modelId="{98F440B4-F252-4A31-A847-0E76ACF9F98D}" type="pres">
      <dgm:prSet presAssocID="{17387EAC-0960-4EBA-A44F-D3169114B400}" presName="node" presStyleLbl="revTx" presStyleIdx="1" presStyleCnt="5">
        <dgm:presLayoutVars>
          <dgm:bulletEnabled val="1"/>
        </dgm:presLayoutVars>
      </dgm:prSet>
      <dgm:spPr/>
      <dgm:t>
        <a:bodyPr/>
        <a:lstStyle/>
        <a:p>
          <a:endParaRPr lang="en-US"/>
        </a:p>
      </dgm:t>
    </dgm:pt>
    <dgm:pt modelId="{9511DD2E-0B90-4A5D-973E-E8D45EE149C8}" type="pres">
      <dgm:prSet presAssocID="{11E84358-3B8D-499C-B487-30C99F372BB2}" presName="sibTrans" presStyleLbl="node1" presStyleIdx="1" presStyleCnt="5"/>
      <dgm:spPr/>
      <dgm:t>
        <a:bodyPr/>
        <a:lstStyle/>
        <a:p>
          <a:endParaRPr lang="en-US"/>
        </a:p>
      </dgm:t>
    </dgm:pt>
    <dgm:pt modelId="{D8961B88-F66C-4C2A-8C9F-0D13BB6B89D5}" type="pres">
      <dgm:prSet presAssocID="{E9F588FD-7089-48A6-8441-0D9DD0DF3477}" presName="dummy" presStyleCnt="0"/>
      <dgm:spPr/>
    </dgm:pt>
    <dgm:pt modelId="{FF3483BD-EF33-4DF9-8FC4-06CA2605A793}" type="pres">
      <dgm:prSet presAssocID="{E9F588FD-7089-48A6-8441-0D9DD0DF3477}" presName="node" presStyleLbl="revTx" presStyleIdx="2" presStyleCnt="5">
        <dgm:presLayoutVars>
          <dgm:bulletEnabled val="1"/>
        </dgm:presLayoutVars>
      </dgm:prSet>
      <dgm:spPr/>
      <dgm:t>
        <a:bodyPr/>
        <a:lstStyle/>
        <a:p>
          <a:endParaRPr lang="en-US"/>
        </a:p>
      </dgm:t>
    </dgm:pt>
    <dgm:pt modelId="{276311E2-8849-415B-BBDE-6E7E2D918A27}" type="pres">
      <dgm:prSet presAssocID="{FF786EF3-8D46-47E3-9530-455235B3DC91}" presName="sibTrans" presStyleLbl="node1" presStyleIdx="2" presStyleCnt="5"/>
      <dgm:spPr/>
      <dgm:t>
        <a:bodyPr/>
        <a:lstStyle/>
        <a:p>
          <a:endParaRPr lang="en-US"/>
        </a:p>
      </dgm:t>
    </dgm:pt>
    <dgm:pt modelId="{2EA11E35-71BE-449D-B962-8CB00331DAF5}" type="pres">
      <dgm:prSet presAssocID="{A90EDB18-8E72-438B-9C2D-5C1E8533CDB0}" presName="dummy" presStyleCnt="0"/>
      <dgm:spPr/>
    </dgm:pt>
    <dgm:pt modelId="{6DC56E95-ADD4-4EA3-917E-BBDB6E5AFFBD}" type="pres">
      <dgm:prSet presAssocID="{A90EDB18-8E72-438B-9C2D-5C1E8533CDB0}" presName="node" presStyleLbl="revTx" presStyleIdx="3" presStyleCnt="5">
        <dgm:presLayoutVars>
          <dgm:bulletEnabled val="1"/>
        </dgm:presLayoutVars>
      </dgm:prSet>
      <dgm:spPr/>
      <dgm:t>
        <a:bodyPr/>
        <a:lstStyle/>
        <a:p>
          <a:endParaRPr lang="en-US"/>
        </a:p>
      </dgm:t>
    </dgm:pt>
    <dgm:pt modelId="{98688AD0-B7CC-4FFC-858C-82A3C692AA1C}" type="pres">
      <dgm:prSet presAssocID="{39DC9923-565D-4D27-9C34-757B3C46CDBC}" presName="sibTrans" presStyleLbl="node1" presStyleIdx="3" presStyleCnt="5"/>
      <dgm:spPr/>
      <dgm:t>
        <a:bodyPr/>
        <a:lstStyle/>
        <a:p>
          <a:endParaRPr lang="en-US"/>
        </a:p>
      </dgm:t>
    </dgm:pt>
    <dgm:pt modelId="{4DB55F96-9A98-4B50-A694-EFA1BEC0404A}" type="pres">
      <dgm:prSet presAssocID="{4A6706CE-3ABB-44AC-8D71-4038EC87805D}" presName="dummy" presStyleCnt="0"/>
      <dgm:spPr/>
    </dgm:pt>
    <dgm:pt modelId="{6E2896B4-0763-4C5A-B9FE-5B0D0BDE579C}" type="pres">
      <dgm:prSet presAssocID="{4A6706CE-3ABB-44AC-8D71-4038EC87805D}" presName="node" presStyleLbl="revTx" presStyleIdx="4" presStyleCnt="5">
        <dgm:presLayoutVars>
          <dgm:bulletEnabled val="1"/>
        </dgm:presLayoutVars>
      </dgm:prSet>
      <dgm:spPr/>
      <dgm:t>
        <a:bodyPr/>
        <a:lstStyle/>
        <a:p>
          <a:endParaRPr lang="en-US"/>
        </a:p>
      </dgm:t>
    </dgm:pt>
    <dgm:pt modelId="{A7A699EE-6E37-4841-BB39-1794E29B2E99}" type="pres">
      <dgm:prSet presAssocID="{BC31A60F-A67F-45B3-A151-70392799C7B6}" presName="sibTrans" presStyleLbl="node1" presStyleIdx="4" presStyleCnt="5"/>
      <dgm:spPr/>
      <dgm:t>
        <a:bodyPr/>
        <a:lstStyle/>
        <a:p>
          <a:endParaRPr lang="en-US"/>
        </a:p>
      </dgm:t>
    </dgm:pt>
  </dgm:ptLst>
  <dgm:cxnLst>
    <dgm:cxn modelId="{50A260BA-959A-4FEC-B82A-5749ED24B1C2}" type="presOf" srcId="{39DC9923-565D-4D27-9C34-757B3C46CDBC}" destId="{98688AD0-B7CC-4FFC-858C-82A3C692AA1C}" srcOrd="0" destOrd="0" presId="urn:microsoft.com/office/officeart/2005/8/layout/cycle1"/>
    <dgm:cxn modelId="{13AF8315-6FD7-4972-8E58-CECAA522B4D7}" type="presOf" srcId="{11E84358-3B8D-499C-B487-30C99F372BB2}" destId="{9511DD2E-0B90-4A5D-973E-E8D45EE149C8}" srcOrd="0" destOrd="0" presId="urn:microsoft.com/office/officeart/2005/8/layout/cycle1"/>
    <dgm:cxn modelId="{964F9068-239C-4643-A269-5CA4B883CC5A}" srcId="{25AFE4FD-EFD9-46A8-8194-F1A2E50E0FE7}" destId="{A90EDB18-8E72-438B-9C2D-5C1E8533CDB0}" srcOrd="3" destOrd="0" parTransId="{87B73C26-11F5-4A28-A336-B4B793C67CF6}" sibTransId="{39DC9923-565D-4D27-9C34-757B3C46CDBC}"/>
    <dgm:cxn modelId="{15FB870D-533A-4718-BA89-31F62C45AC2C}" type="presOf" srcId="{FB22CF7A-014E-43A4-A68F-F4AC2FAB0802}" destId="{6BF3D334-E982-4D29-8BAB-637547925D08}" srcOrd="0" destOrd="0" presId="urn:microsoft.com/office/officeart/2005/8/layout/cycle1"/>
    <dgm:cxn modelId="{C3680567-F22A-467A-8B76-EDA702104666}" srcId="{25AFE4FD-EFD9-46A8-8194-F1A2E50E0FE7}" destId="{17387EAC-0960-4EBA-A44F-D3169114B400}" srcOrd="1" destOrd="0" parTransId="{58D7C55C-D540-4C03-8700-E56AD9E02FFB}" sibTransId="{11E84358-3B8D-499C-B487-30C99F372BB2}"/>
    <dgm:cxn modelId="{CE7D081D-26D5-4246-8BA6-064C328811AD}" srcId="{25AFE4FD-EFD9-46A8-8194-F1A2E50E0FE7}" destId="{E9F588FD-7089-48A6-8441-0D9DD0DF3477}" srcOrd="2" destOrd="0" parTransId="{44FE0575-DE5F-40C8-826F-149F9FFDEA32}" sibTransId="{FF786EF3-8D46-47E3-9530-455235B3DC91}"/>
    <dgm:cxn modelId="{C42868B4-EA25-4E24-9D7E-64D896C22EF8}" type="presOf" srcId="{E9F588FD-7089-48A6-8441-0D9DD0DF3477}" destId="{FF3483BD-EF33-4DF9-8FC4-06CA2605A793}" srcOrd="0" destOrd="0" presId="urn:microsoft.com/office/officeart/2005/8/layout/cycle1"/>
    <dgm:cxn modelId="{C3B782FE-8995-453A-9F07-E3DE3079F10C}" type="presOf" srcId="{17387EAC-0960-4EBA-A44F-D3169114B400}" destId="{98F440B4-F252-4A31-A847-0E76ACF9F98D}" srcOrd="0" destOrd="0" presId="urn:microsoft.com/office/officeart/2005/8/layout/cycle1"/>
    <dgm:cxn modelId="{61F1C089-645C-43A6-8FC4-15D52BF40BF7}" type="presOf" srcId="{25AFE4FD-EFD9-46A8-8194-F1A2E50E0FE7}" destId="{7EB61EE7-54F2-4373-B62E-2B245FE8E2CF}" srcOrd="0" destOrd="0" presId="urn:microsoft.com/office/officeart/2005/8/layout/cycle1"/>
    <dgm:cxn modelId="{9566C5B3-7DF7-4CF4-9B72-9F37281247AB}" type="presOf" srcId="{FF786EF3-8D46-47E3-9530-455235B3DC91}" destId="{276311E2-8849-415B-BBDE-6E7E2D918A27}" srcOrd="0" destOrd="0" presId="urn:microsoft.com/office/officeart/2005/8/layout/cycle1"/>
    <dgm:cxn modelId="{24AA0277-0ED2-4230-8692-271E837BB716}" srcId="{25AFE4FD-EFD9-46A8-8194-F1A2E50E0FE7}" destId="{F7D1B736-F054-4B4C-AF45-7477F9065517}" srcOrd="0" destOrd="0" parTransId="{4ECB55D3-1078-48CC-8E95-9A1BCEEC1538}" sibTransId="{FB22CF7A-014E-43A4-A68F-F4AC2FAB0802}"/>
    <dgm:cxn modelId="{CBF46A22-7E2D-42C5-AC13-BA56686D63E5}" type="presOf" srcId="{F7D1B736-F054-4B4C-AF45-7477F9065517}" destId="{C0526318-24EB-4C5E-A666-57CB286D7585}" srcOrd="0" destOrd="0" presId="urn:microsoft.com/office/officeart/2005/8/layout/cycle1"/>
    <dgm:cxn modelId="{CEFA11C9-FAB9-4C83-B65F-B66A162F19E3}" type="presOf" srcId="{4A6706CE-3ABB-44AC-8D71-4038EC87805D}" destId="{6E2896B4-0763-4C5A-B9FE-5B0D0BDE579C}" srcOrd="0" destOrd="0" presId="urn:microsoft.com/office/officeart/2005/8/layout/cycle1"/>
    <dgm:cxn modelId="{811C60CB-626D-444B-936A-1C0C3D87EC57}" srcId="{25AFE4FD-EFD9-46A8-8194-F1A2E50E0FE7}" destId="{4A6706CE-3ABB-44AC-8D71-4038EC87805D}" srcOrd="4" destOrd="0" parTransId="{D575040A-B79B-40F4-8238-3DFBF9F192D4}" sibTransId="{BC31A60F-A67F-45B3-A151-70392799C7B6}"/>
    <dgm:cxn modelId="{F414242E-8E47-4E2A-9168-5E859F8BE699}" type="presOf" srcId="{BC31A60F-A67F-45B3-A151-70392799C7B6}" destId="{A7A699EE-6E37-4841-BB39-1794E29B2E99}" srcOrd="0" destOrd="0" presId="urn:microsoft.com/office/officeart/2005/8/layout/cycle1"/>
    <dgm:cxn modelId="{506FD615-98AE-41D7-AD6B-921EE9C7D22F}" type="presOf" srcId="{A90EDB18-8E72-438B-9C2D-5C1E8533CDB0}" destId="{6DC56E95-ADD4-4EA3-917E-BBDB6E5AFFBD}" srcOrd="0" destOrd="0" presId="urn:microsoft.com/office/officeart/2005/8/layout/cycle1"/>
    <dgm:cxn modelId="{EEE636F7-2ACD-4A2C-AB98-47CF8CE64CF7}" type="presParOf" srcId="{7EB61EE7-54F2-4373-B62E-2B245FE8E2CF}" destId="{C6D5E3AB-1EF5-4014-994A-2ECFAF05C3CD}" srcOrd="0" destOrd="0" presId="urn:microsoft.com/office/officeart/2005/8/layout/cycle1"/>
    <dgm:cxn modelId="{86F2ACD7-0AF3-4C65-B565-558FDBEA773C}" type="presParOf" srcId="{7EB61EE7-54F2-4373-B62E-2B245FE8E2CF}" destId="{C0526318-24EB-4C5E-A666-57CB286D7585}" srcOrd="1" destOrd="0" presId="urn:microsoft.com/office/officeart/2005/8/layout/cycle1"/>
    <dgm:cxn modelId="{BE721789-D5FA-4AD6-BD26-2650C32F906C}" type="presParOf" srcId="{7EB61EE7-54F2-4373-B62E-2B245FE8E2CF}" destId="{6BF3D334-E982-4D29-8BAB-637547925D08}" srcOrd="2" destOrd="0" presId="urn:microsoft.com/office/officeart/2005/8/layout/cycle1"/>
    <dgm:cxn modelId="{2C12002A-6356-4171-B3AC-289800B1964E}" type="presParOf" srcId="{7EB61EE7-54F2-4373-B62E-2B245FE8E2CF}" destId="{AC315031-BB74-4B05-8B0F-7D75DC765053}" srcOrd="3" destOrd="0" presId="urn:microsoft.com/office/officeart/2005/8/layout/cycle1"/>
    <dgm:cxn modelId="{35A5DA47-2E67-49D3-9E55-B08A80403C78}" type="presParOf" srcId="{7EB61EE7-54F2-4373-B62E-2B245FE8E2CF}" destId="{98F440B4-F252-4A31-A847-0E76ACF9F98D}" srcOrd="4" destOrd="0" presId="urn:microsoft.com/office/officeart/2005/8/layout/cycle1"/>
    <dgm:cxn modelId="{15925609-ACF0-464F-9764-A4AEBABEC7A2}" type="presParOf" srcId="{7EB61EE7-54F2-4373-B62E-2B245FE8E2CF}" destId="{9511DD2E-0B90-4A5D-973E-E8D45EE149C8}" srcOrd="5" destOrd="0" presId="urn:microsoft.com/office/officeart/2005/8/layout/cycle1"/>
    <dgm:cxn modelId="{BD054845-1B70-4D86-A76C-514714A38C1B}" type="presParOf" srcId="{7EB61EE7-54F2-4373-B62E-2B245FE8E2CF}" destId="{D8961B88-F66C-4C2A-8C9F-0D13BB6B89D5}" srcOrd="6" destOrd="0" presId="urn:microsoft.com/office/officeart/2005/8/layout/cycle1"/>
    <dgm:cxn modelId="{29BDBC81-F6B5-4493-AF10-E4370A9C2365}" type="presParOf" srcId="{7EB61EE7-54F2-4373-B62E-2B245FE8E2CF}" destId="{FF3483BD-EF33-4DF9-8FC4-06CA2605A793}" srcOrd="7" destOrd="0" presId="urn:microsoft.com/office/officeart/2005/8/layout/cycle1"/>
    <dgm:cxn modelId="{63A9016B-3B37-4F47-8E02-EB9F528A02DC}" type="presParOf" srcId="{7EB61EE7-54F2-4373-B62E-2B245FE8E2CF}" destId="{276311E2-8849-415B-BBDE-6E7E2D918A27}" srcOrd="8" destOrd="0" presId="urn:microsoft.com/office/officeart/2005/8/layout/cycle1"/>
    <dgm:cxn modelId="{89413206-42C9-410B-B3C9-075CE59EC0C8}" type="presParOf" srcId="{7EB61EE7-54F2-4373-B62E-2B245FE8E2CF}" destId="{2EA11E35-71BE-449D-B962-8CB00331DAF5}" srcOrd="9" destOrd="0" presId="urn:microsoft.com/office/officeart/2005/8/layout/cycle1"/>
    <dgm:cxn modelId="{112C693B-E2E4-4FE5-B0AF-79AE08CCA65F}" type="presParOf" srcId="{7EB61EE7-54F2-4373-B62E-2B245FE8E2CF}" destId="{6DC56E95-ADD4-4EA3-917E-BBDB6E5AFFBD}" srcOrd="10" destOrd="0" presId="urn:microsoft.com/office/officeart/2005/8/layout/cycle1"/>
    <dgm:cxn modelId="{E1761601-83E5-41EA-98F4-4F124080DA2F}" type="presParOf" srcId="{7EB61EE7-54F2-4373-B62E-2B245FE8E2CF}" destId="{98688AD0-B7CC-4FFC-858C-82A3C692AA1C}" srcOrd="11" destOrd="0" presId="urn:microsoft.com/office/officeart/2005/8/layout/cycle1"/>
    <dgm:cxn modelId="{5DE74A3A-8998-439D-9430-A591C345520B}" type="presParOf" srcId="{7EB61EE7-54F2-4373-B62E-2B245FE8E2CF}" destId="{4DB55F96-9A98-4B50-A694-EFA1BEC0404A}" srcOrd="12" destOrd="0" presId="urn:microsoft.com/office/officeart/2005/8/layout/cycle1"/>
    <dgm:cxn modelId="{1A504716-772D-4DDC-B6BC-0626150E986F}" type="presParOf" srcId="{7EB61EE7-54F2-4373-B62E-2B245FE8E2CF}" destId="{6E2896B4-0763-4C5A-B9FE-5B0D0BDE579C}" srcOrd="13" destOrd="0" presId="urn:microsoft.com/office/officeart/2005/8/layout/cycle1"/>
    <dgm:cxn modelId="{1995E7C1-E343-4F7F-985E-DB569636AFB3}" type="presParOf" srcId="{7EB61EE7-54F2-4373-B62E-2B245FE8E2CF}" destId="{A7A699EE-6E37-4841-BB39-1794E29B2E99}"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26318-24EB-4C5E-A666-57CB286D7585}">
      <dsp:nvSpPr>
        <dsp:cNvPr id="0" name=""/>
        <dsp:cNvSpPr/>
      </dsp:nvSpPr>
      <dsp:spPr>
        <a:xfrm>
          <a:off x="4317508" y="34577"/>
          <a:ext cx="1188251" cy="118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Collecting Data</a:t>
          </a:r>
          <a:endParaRPr lang="en-US" sz="1800" kern="1200" dirty="0"/>
        </a:p>
      </dsp:txBody>
      <dsp:txXfrm>
        <a:off x="4317508" y="34577"/>
        <a:ext cx="1188251" cy="1188251"/>
      </dsp:txXfrm>
    </dsp:sp>
    <dsp:sp modelId="{6BF3D334-E982-4D29-8BAB-637547925D08}">
      <dsp:nvSpPr>
        <dsp:cNvPr id="0" name=""/>
        <dsp:cNvSpPr/>
      </dsp:nvSpPr>
      <dsp:spPr>
        <a:xfrm>
          <a:off x="1521813" y="141"/>
          <a:ext cx="4455723" cy="4455723"/>
        </a:xfrm>
        <a:prstGeom prst="circularArrow">
          <a:avLst>
            <a:gd name="adj1" fmla="val 5200"/>
            <a:gd name="adj2" fmla="val 335920"/>
            <a:gd name="adj3" fmla="val 21293213"/>
            <a:gd name="adj4" fmla="val 19766264"/>
            <a:gd name="adj5" fmla="val 60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440B4-F252-4A31-A847-0E76ACF9F98D}">
      <dsp:nvSpPr>
        <dsp:cNvPr id="0" name=""/>
        <dsp:cNvSpPr/>
      </dsp:nvSpPr>
      <dsp:spPr>
        <a:xfrm>
          <a:off x="5035639" y="2244756"/>
          <a:ext cx="1188251" cy="118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Building the model</a:t>
          </a:r>
          <a:endParaRPr lang="en-US" sz="1800" kern="1200" dirty="0"/>
        </a:p>
      </dsp:txBody>
      <dsp:txXfrm>
        <a:off x="5035639" y="2244756"/>
        <a:ext cx="1188251" cy="1188251"/>
      </dsp:txXfrm>
    </dsp:sp>
    <dsp:sp modelId="{9511DD2E-0B90-4A5D-973E-E8D45EE149C8}">
      <dsp:nvSpPr>
        <dsp:cNvPr id="0" name=""/>
        <dsp:cNvSpPr/>
      </dsp:nvSpPr>
      <dsp:spPr>
        <a:xfrm>
          <a:off x="1521813" y="141"/>
          <a:ext cx="4455723" cy="4455723"/>
        </a:xfrm>
        <a:prstGeom prst="circularArrow">
          <a:avLst>
            <a:gd name="adj1" fmla="val 5200"/>
            <a:gd name="adj2" fmla="val 335920"/>
            <a:gd name="adj3" fmla="val 4014668"/>
            <a:gd name="adj4" fmla="val 2253460"/>
            <a:gd name="adj5" fmla="val 60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483BD-EF33-4DF9-8FC4-06CA2605A793}">
      <dsp:nvSpPr>
        <dsp:cNvPr id="0" name=""/>
        <dsp:cNvSpPr/>
      </dsp:nvSpPr>
      <dsp:spPr>
        <a:xfrm>
          <a:off x="3155549" y="3610721"/>
          <a:ext cx="1188251" cy="118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Analyzing</a:t>
          </a:r>
          <a:endParaRPr lang="en-US" sz="1800" kern="1200" dirty="0"/>
        </a:p>
      </dsp:txBody>
      <dsp:txXfrm>
        <a:off x="3155549" y="3610721"/>
        <a:ext cx="1188251" cy="1188251"/>
      </dsp:txXfrm>
    </dsp:sp>
    <dsp:sp modelId="{276311E2-8849-415B-BBDE-6E7E2D918A27}">
      <dsp:nvSpPr>
        <dsp:cNvPr id="0" name=""/>
        <dsp:cNvSpPr/>
      </dsp:nvSpPr>
      <dsp:spPr>
        <a:xfrm>
          <a:off x="1521813" y="141"/>
          <a:ext cx="4455723" cy="4455723"/>
        </a:xfrm>
        <a:prstGeom prst="circularArrow">
          <a:avLst>
            <a:gd name="adj1" fmla="val 5200"/>
            <a:gd name="adj2" fmla="val 335920"/>
            <a:gd name="adj3" fmla="val 8210620"/>
            <a:gd name="adj4" fmla="val 6449412"/>
            <a:gd name="adj5" fmla="val 60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56E95-ADD4-4EA3-917E-BBDB6E5AFFBD}">
      <dsp:nvSpPr>
        <dsp:cNvPr id="0" name=""/>
        <dsp:cNvSpPr/>
      </dsp:nvSpPr>
      <dsp:spPr>
        <a:xfrm>
          <a:off x="1275459" y="2244756"/>
          <a:ext cx="1188251" cy="118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input &amp; Calculations</a:t>
          </a:r>
          <a:endParaRPr lang="en-US" sz="1800" kern="1200" dirty="0"/>
        </a:p>
      </dsp:txBody>
      <dsp:txXfrm>
        <a:off x="1275459" y="2244756"/>
        <a:ext cx="1188251" cy="1188251"/>
      </dsp:txXfrm>
    </dsp:sp>
    <dsp:sp modelId="{98688AD0-B7CC-4FFC-858C-82A3C692AA1C}">
      <dsp:nvSpPr>
        <dsp:cNvPr id="0" name=""/>
        <dsp:cNvSpPr/>
      </dsp:nvSpPr>
      <dsp:spPr>
        <a:xfrm>
          <a:off x="1521813" y="141"/>
          <a:ext cx="4455723" cy="4455723"/>
        </a:xfrm>
        <a:prstGeom prst="circularArrow">
          <a:avLst>
            <a:gd name="adj1" fmla="val 5200"/>
            <a:gd name="adj2" fmla="val 335920"/>
            <a:gd name="adj3" fmla="val 12297816"/>
            <a:gd name="adj4" fmla="val 10770867"/>
            <a:gd name="adj5" fmla="val 60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2896B4-0763-4C5A-B9FE-5B0D0BDE579C}">
      <dsp:nvSpPr>
        <dsp:cNvPr id="0" name=""/>
        <dsp:cNvSpPr/>
      </dsp:nvSpPr>
      <dsp:spPr>
        <a:xfrm>
          <a:off x="1993589" y="34577"/>
          <a:ext cx="1188251" cy="118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Output</a:t>
          </a:r>
          <a:endParaRPr lang="en-US" sz="1800" kern="1200" dirty="0"/>
        </a:p>
      </dsp:txBody>
      <dsp:txXfrm>
        <a:off x="1993589" y="34577"/>
        <a:ext cx="1188251" cy="1188251"/>
      </dsp:txXfrm>
    </dsp:sp>
    <dsp:sp modelId="{A7A699EE-6E37-4841-BB39-1794E29B2E99}">
      <dsp:nvSpPr>
        <dsp:cNvPr id="0" name=""/>
        <dsp:cNvSpPr/>
      </dsp:nvSpPr>
      <dsp:spPr>
        <a:xfrm>
          <a:off x="1521813" y="141"/>
          <a:ext cx="4455723" cy="4455723"/>
        </a:xfrm>
        <a:prstGeom prst="circularArrow">
          <a:avLst>
            <a:gd name="adj1" fmla="val 5200"/>
            <a:gd name="adj2" fmla="val 335920"/>
            <a:gd name="adj3" fmla="val 16865657"/>
            <a:gd name="adj4" fmla="val 15198423"/>
            <a:gd name="adj5" fmla="val 60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algn="ctr" eaLnBrk="1" latinLnBrk="0" hangingPunct="1"/>
            <a:fld id="{2C6B1FF6-39B9-40F5-8B67-33C6354A3D4F}" type="slidenum">
              <a:rPr kumimoji="0" lang="en-US" smtClean="0"/>
              <a:pPr algn="ctr" eaLnBrk="1" latinLnBrk="0" hangingPunct="1"/>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solidFill>
                <a:srgbClr val="FFFFFF"/>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eaLnBrk="1" latinLnBrk="0" hangingPunct="1"/>
            <a:fld id="{9D21D778-B565-4D7E-94D7-64010A445B68}" type="datetimeFigureOut">
              <a:rPr lang="en-US" smtClean="0"/>
              <a:pPr eaLnBrk="1" latinLnBrk="0" hangingPunct="1"/>
              <a:t>17-Jan-24</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2C6B1FF6-39B9-40F5-8B67-33C6354A3D4F}" type="slidenum">
              <a:rPr kumimoji="0" lang="en-US" smtClean="0"/>
              <a:pPr eaLnBrk="1" latinLnBrk="0" hangingPunct="1"/>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9D21D778-B565-4D7E-94D7-64010A445B68}" type="datetimeFigureOut">
              <a:rPr lang="en-US" smtClean="0"/>
              <a:pPr algn="r" eaLnBrk="1" latinLnBrk="0" hangingPunct="1"/>
              <a:t>17-Jan-24</a:t>
            </a:fld>
            <a:endParaRPr lang="en-US" sz="1400" dirty="0">
              <a:solidFill>
                <a:srgbClr val="FFFFFF"/>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l" eaLnBrk="1" latinLnBrk="0" hangingPunct="1"/>
            <a:endParaRPr kumimoji="0" lang="en-US" dirty="0">
              <a:solidFill>
                <a:srgbClr val="FFFFFF"/>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smaksingh.github.io/-Energy_consumption/" TargetMode="External"/><Relationship Id="rId2" Type="http://schemas.openxmlformats.org/officeDocument/2006/relationships/hyperlink" Target="https://github.com/Susmaksingh/-Energy_consump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Energy Consumption</a:t>
            </a:r>
          </a:p>
        </p:txBody>
      </p:sp>
      <p:sp>
        <p:nvSpPr>
          <p:cNvPr id="2" name="Subtitle 1"/>
          <p:cNvSpPr>
            <a:spLocks noGrp="1"/>
          </p:cNvSpPr>
          <p:nvPr>
            <p:ph type="subTitle" idx="1"/>
          </p:nvPr>
        </p:nvSpPr>
        <p:spPr>
          <a:xfrm>
            <a:off x="1447800" y="3124200"/>
            <a:ext cx="7406640" cy="1905000"/>
          </a:xfrm>
        </p:spPr>
        <p:txBody>
          <a:bodyPr>
            <a:normAutofit fontScale="92500" lnSpcReduction="10000"/>
          </a:bodyPr>
          <a:lstStyle/>
          <a:p>
            <a:r>
              <a:rPr lang="en-US" sz="2400" dirty="0"/>
              <a:t>Guide by : - Ms.  </a:t>
            </a:r>
            <a:r>
              <a:rPr lang="en-US" sz="2400" dirty="0" err="1"/>
              <a:t>Arpita</a:t>
            </a:r>
            <a:r>
              <a:rPr lang="en-US" sz="2400" dirty="0"/>
              <a:t> Roy</a:t>
            </a:r>
          </a:p>
          <a:p>
            <a:endParaRPr lang="en-US" sz="2400" dirty="0"/>
          </a:p>
          <a:p>
            <a:r>
              <a:rPr lang="en-US" sz="2400" dirty="0"/>
              <a:t>                              </a:t>
            </a:r>
          </a:p>
          <a:p>
            <a:r>
              <a:rPr lang="en-US" sz="2400" dirty="0"/>
              <a:t>                                           Project by :- Susma Kumari </a:t>
            </a:r>
            <a:r>
              <a:rPr lang="en-US" sz="2400" dirty="0" smtClean="0"/>
              <a:t>Singh</a:t>
            </a:r>
          </a:p>
          <a:p>
            <a:r>
              <a:rPr lang="en-US" sz="2400" dirty="0"/>
              <a:t> </a:t>
            </a:r>
            <a:r>
              <a:rPr lang="en-US" sz="2400" dirty="0" smtClean="0"/>
              <a:t>                                                       (The Data Detectives)</a:t>
            </a:r>
            <a:endParaRPr lang="en-US" sz="2400" dirty="0"/>
          </a:p>
          <a:p>
            <a:endParaRPr lang="en-US" sz="2000" dirty="0"/>
          </a:p>
        </p:txBody>
      </p:sp>
    </p:spTree>
    <p:extLst>
      <p:ext uri="{BB962C8B-B14F-4D97-AF65-F5344CB8AC3E}">
        <p14:creationId xmlns:p14="http://schemas.microsoft.com/office/powerpoint/2010/main" val="173213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5351878"/>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370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sz="half" idx="1"/>
          </p:nvPr>
        </p:nvSpPr>
        <p:spPr/>
        <p:txBody>
          <a:bodyPr>
            <a:normAutofit/>
          </a:bodyPr>
          <a:lstStyle/>
          <a:p>
            <a:r>
              <a:rPr lang="en-US" sz="2000" dirty="0"/>
              <a:t>The code creates a scatter plot of energy consumption data, showing the relationship between states and energy usage in blue.</a:t>
            </a:r>
          </a:p>
          <a:p>
            <a:pPr marL="82296" indent="0">
              <a:buNone/>
            </a:pPr>
            <a:endParaRPr lang="en-US" sz="2000" dirty="0" smtClean="0"/>
          </a:p>
          <a:p>
            <a:pPr marL="82296" indent="0">
              <a:buNone/>
            </a:pPr>
            <a:endParaRPr lang="en-US" sz="2000" dirty="0"/>
          </a:p>
          <a:p>
            <a:pPr marL="82296" indent="0">
              <a:buNone/>
            </a:pPr>
            <a:endParaRPr lang="en-US"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0200" y="4191000"/>
            <a:ext cx="3657600" cy="1143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057400"/>
            <a:ext cx="3827583" cy="2667000"/>
          </a:xfrm>
          <a:prstGeom prst="rect">
            <a:avLst/>
          </a:prstGeom>
        </p:spPr>
      </p:pic>
    </p:spTree>
    <p:extLst>
      <p:ext uri="{BB962C8B-B14F-4D97-AF65-F5344CB8AC3E}">
        <p14:creationId xmlns:p14="http://schemas.microsoft.com/office/powerpoint/2010/main" val="4126266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148943"/>
            <a:ext cx="7499350" cy="3398314"/>
          </a:xfrm>
        </p:spPr>
      </p:pic>
    </p:spTree>
    <p:extLst>
      <p:ext uri="{BB962C8B-B14F-4D97-AF65-F5344CB8AC3E}">
        <p14:creationId xmlns:p14="http://schemas.microsoft.com/office/powerpoint/2010/main" val="3275858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1524000"/>
            <a:ext cx="2743200" cy="2133600"/>
          </a:xfrm>
        </p:spPr>
        <p:txBody>
          <a:bodyPr/>
          <a:lstStyle/>
          <a:p>
            <a:r>
              <a:rPr lang="en-US" sz="4000" dirty="0" smtClean="0"/>
              <a:t>Thank You</a:t>
            </a:r>
            <a:endParaRPr lang="en-US" sz="40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4612" r="14612"/>
          <a:stretch>
            <a:fillRect/>
          </a:stretch>
        </p:blipFill>
        <p:spPr>
          <a:xfrm>
            <a:off x="838200" y="1143003"/>
            <a:ext cx="4419600" cy="4419597"/>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76277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t>Problem Statement</a:t>
            </a:r>
          </a:p>
          <a:p>
            <a:pPr>
              <a:buFont typeface="Wingdings" pitchFamily="2" charset="2"/>
              <a:buChar char="Ø"/>
            </a:pPr>
            <a:r>
              <a:rPr lang="en-US" sz="2000" dirty="0"/>
              <a:t>Project Overview</a:t>
            </a:r>
          </a:p>
          <a:p>
            <a:pPr>
              <a:buFont typeface="Wingdings" pitchFamily="2" charset="2"/>
              <a:buChar char="Ø"/>
            </a:pPr>
            <a:r>
              <a:rPr lang="en-US" sz="2000" dirty="0"/>
              <a:t>Why need this ? </a:t>
            </a:r>
          </a:p>
          <a:p>
            <a:pPr>
              <a:buFont typeface="Wingdings" pitchFamily="2" charset="2"/>
              <a:buChar char="Ø"/>
            </a:pPr>
            <a:r>
              <a:rPr lang="en-US" sz="2000" dirty="0"/>
              <a:t>How Energy consumption will help people ?</a:t>
            </a:r>
          </a:p>
          <a:p>
            <a:pPr>
              <a:buFont typeface="Wingdings" pitchFamily="2" charset="2"/>
              <a:buChar char="Ø"/>
            </a:pPr>
            <a:r>
              <a:rPr lang="en-US" sz="2000" dirty="0"/>
              <a:t>How can energy consumption help individuals save money ?</a:t>
            </a:r>
          </a:p>
          <a:p>
            <a:pPr>
              <a:buFont typeface="Wingdings" pitchFamily="2" charset="2"/>
              <a:buChar char="Ø"/>
            </a:pPr>
            <a:r>
              <a:rPr lang="en-US" sz="2000" dirty="0"/>
              <a:t>Solution</a:t>
            </a:r>
          </a:p>
          <a:p>
            <a:pPr>
              <a:buFont typeface="Wingdings" pitchFamily="2" charset="2"/>
              <a:buChar char="Ø"/>
            </a:pPr>
            <a:r>
              <a:rPr lang="en-US" sz="2000" dirty="0"/>
              <a:t>Demo-analysis </a:t>
            </a:r>
          </a:p>
          <a:p>
            <a:pPr>
              <a:buFont typeface="Wingdings" pitchFamily="2" charset="2"/>
              <a:buChar char="Ø"/>
            </a:pPr>
            <a:r>
              <a:rPr lang="en-US" sz="2000" dirty="0" err="1"/>
              <a:t>Modelling</a:t>
            </a:r>
            <a:r>
              <a:rPr lang="en-US" sz="2000" dirty="0"/>
              <a:t> </a:t>
            </a:r>
          </a:p>
          <a:p>
            <a:pPr marL="82296" indent="0">
              <a:buNone/>
            </a:pPr>
            <a:endParaRPr lang="en-US" sz="2000" dirty="0"/>
          </a:p>
        </p:txBody>
      </p:sp>
    </p:spTree>
    <p:extLst>
      <p:ext uri="{BB962C8B-B14F-4D97-AF65-F5344CB8AC3E}">
        <p14:creationId xmlns:p14="http://schemas.microsoft.com/office/powerpoint/2010/main" val="3791238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000" dirty="0"/>
              <a:t>Design a system or implement a strategy to optimize energy consumption in a specific domain, such as residential, industrial, or transportation, with the aim of reducing energy waste, lowering costs, and minimizing the environmental impact.</a:t>
            </a:r>
          </a:p>
          <a:p>
            <a:pPr marL="82296" indent="0">
              <a:buNone/>
            </a:pPr>
            <a:r>
              <a:rPr lang="en-US" sz="2000" dirty="0"/>
              <a:t> </a:t>
            </a:r>
          </a:p>
          <a:p>
            <a:r>
              <a:rPr lang="en-US" sz="2000" dirty="0"/>
              <a:t>This should include data collection, analysis, and the development of efficient technologies or practices to achieve the desired energy consumption reduction goals.</a:t>
            </a:r>
          </a:p>
          <a:p>
            <a:pPr marL="82296" indent="0">
              <a:buNone/>
            </a:pPr>
            <a:endParaRPr lang="en-US" sz="2000" dirty="0"/>
          </a:p>
        </p:txBody>
      </p:sp>
    </p:spTree>
    <p:extLst>
      <p:ext uri="{BB962C8B-B14F-4D97-AF65-F5344CB8AC3E}">
        <p14:creationId xmlns:p14="http://schemas.microsoft.com/office/powerpoint/2010/main" val="37747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sz="2000" dirty="0"/>
              <a:t>The Energy Consumption Optimization Project seeks to address the challenges of high energy usage by implementing data-driven strategies and innovative technologies to reduce energy consumption while maintaining or improving overall performance and comfort. </a:t>
            </a:r>
          </a:p>
          <a:p>
            <a:endParaRPr lang="en-US" sz="2000" dirty="0"/>
          </a:p>
          <a:p>
            <a:r>
              <a:rPr lang="en-US" sz="2000" dirty="0"/>
              <a:t>This project is focused on (specify the context or sector, e.g., residential, industrial, commercial) energy consumption</a:t>
            </a:r>
            <a:r>
              <a:rPr lang="en-US" sz="2000" dirty="0" smtClean="0"/>
              <a:t>.</a:t>
            </a:r>
          </a:p>
          <a:p>
            <a:endParaRPr lang="en-US" sz="2000" dirty="0"/>
          </a:p>
          <a:p>
            <a:r>
              <a:rPr lang="en-US" sz="2000" dirty="0" smtClean="0"/>
              <a:t>So I started in IBM Cloud machine learning. </a:t>
            </a:r>
            <a:r>
              <a:rPr lang="en-US" sz="2000" dirty="0"/>
              <a:t>IN IBM Cloud </a:t>
            </a:r>
            <a:r>
              <a:rPr lang="en-US" sz="2000" dirty="0" smtClean="0"/>
              <a:t>also we implement </a:t>
            </a:r>
            <a:r>
              <a:rPr lang="en-US" sz="2000" dirty="0" err="1" smtClean="0"/>
              <a:t>Jupyter</a:t>
            </a:r>
            <a:r>
              <a:rPr lang="en-US" sz="2000" dirty="0" smtClean="0"/>
              <a:t> by using Watson Studio we take our dataset file(</a:t>
            </a:r>
            <a:r>
              <a:rPr lang="en-US" sz="2000" dirty="0" err="1" smtClean="0"/>
              <a:t>csv</a:t>
            </a:r>
            <a:r>
              <a:rPr lang="en-US" sz="2000" dirty="0" smtClean="0"/>
              <a:t>).</a:t>
            </a:r>
            <a:endParaRPr lang="en-US" sz="2000" dirty="0"/>
          </a:p>
          <a:p>
            <a:pPr marL="82296" indent="0">
              <a:buNone/>
            </a:pPr>
            <a:endParaRPr lang="en-US" sz="2000" dirty="0"/>
          </a:p>
        </p:txBody>
      </p:sp>
    </p:spTree>
    <p:extLst>
      <p:ext uri="{BB962C8B-B14F-4D97-AF65-F5344CB8AC3E}">
        <p14:creationId xmlns:p14="http://schemas.microsoft.com/office/powerpoint/2010/main" val="283062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need this ?</a:t>
            </a:r>
          </a:p>
        </p:txBody>
      </p:sp>
      <p:sp>
        <p:nvSpPr>
          <p:cNvPr id="3" name="Content Placeholder 2"/>
          <p:cNvSpPr>
            <a:spLocks noGrp="1"/>
          </p:cNvSpPr>
          <p:nvPr>
            <p:ph idx="1"/>
          </p:nvPr>
        </p:nvSpPr>
        <p:spPr/>
        <p:txBody>
          <a:bodyPr>
            <a:normAutofit/>
          </a:bodyPr>
          <a:lstStyle/>
          <a:p>
            <a:r>
              <a:rPr lang="en-US" sz="2000" dirty="0"/>
              <a:t>High energy consumption is often associated with increased carbon emissions and other pollutants, contributing to climate change and environmental degradation. </a:t>
            </a:r>
          </a:p>
          <a:p>
            <a:endParaRPr lang="en-US" sz="2000" dirty="0"/>
          </a:p>
          <a:p>
            <a:r>
              <a:rPr lang="en-US" sz="2000" dirty="0"/>
              <a:t>By reducing energy consumption, we can mitigate these adverse effects and work towards a more sustainable planet.</a:t>
            </a:r>
          </a:p>
          <a:p>
            <a:pPr marL="82296" indent="0">
              <a:buNone/>
            </a:pPr>
            <a:endParaRPr lang="en-US" sz="2000" dirty="0"/>
          </a:p>
        </p:txBody>
      </p:sp>
    </p:spTree>
    <p:extLst>
      <p:ext uri="{BB962C8B-B14F-4D97-AF65-F5344CB8AC3E}">
        <p14:creationId xmlns:p14="http://schemas.microsoft.com/office/powerpoint/2010/main" val="56196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1295400"/>
          </a:xfrm>
        </p:spPr>
        <p:txBody>
          <a:bodyPr>
            <a:noAutofit/>
          </a:bodyPr>
          <a:lstStyle/>
          <a:p>
            <a:r>
              <a:rPr lang="en-US" sz="4000" dirty="0"/>
              <a:t>How </a:t>
            </a:r>
            <a:r>
              <a:rPr lang="en-US" sz="4400" dirty="0"/>
              <a:t>Energy</a:t>
            </a:r>
            <a:r>
              <a:rPr lang="en-US" sz="4000" dirty="0"/>
              <a:t> consumption will help people ?</a:t>
            </a:r>
          </a:p>
        </p:txBody>
      </p:sp>
      <p:sp>
        <p:nvSpPr>
          <p:cNvPr id="3" name="Content Placeholder 2"/>
          <p:cNvSpPr>
            <a:spLocks noGrp="1"/>
          </p:cNvSpPr>
          <p:nvPr>
            <p:ph idx="1"/>
          </p:nvPr>
        </p:nvSpPr>
        <p:spPr>
          <a:xfrm>
            <a:off x="1435608" y="2057400"/>
            <a:ext cx="7498080" cy="4191000"/>
          </a:xfrm>
        </p:spPr>
        <p:txBody>
          <a:bodyPr>
            <a:normAutofit/>
          </a:bodyPr>
          <a:lstStyle/>
          <a:p>
            <a:r>
              <a:rPr lang="en-US" sz="2000" dirty="0"/>
              <a:t>Reduced energy consumption leads to lower utility bills, making it more affordable for people to heat, cool, and power their homes. </a:t>
            </a:r>
          </a:p>
          <a:p>
            <a:endParaRPr lang="en-US" sz="2000" dirty="0"/>
          </a:p>
          <a:p>
            <a:r>
              <a:rPr lang="en-US" sz="2000" dirty="0"/>
              <a:t>This is particularly important for low-income households, as it eases financial burdens and improves energy affordability.</a:t>
            </a:r>
          </a:p>
          <a:p>
            <a:endParaRPr lang="en-US" sz="2000" dirty="0"/>
          </a:p>
          <a:p>
            <a:endParaRPr lang="en-US" sz="2000" dirty="0"/>
          </a:p>
        </p:txBody>
      </p:sp>
    </p:spTree>
    <p:extLst>
      <p:ext uri="{BB962C8B-B14F-4D97-AF65-F5344CB8AC3E}">
        <p14:creationId xmlns:p14="http://schemas.microsoft.com/office/powerpoint/2010/main" val="3816242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1676400"/>
          </a:xfrm>
        </p:spPr>
        <p:txBody>
          <a:bodyPr>
            <a:normAutofit/>
          </a:bodyPr>
          <a:lstStyle/>
          <a:p>
            <a:r>
              <a:rPr lang="en-US" sz="4000" dirty="0"/>
              <a:t>How can energy consumption help individuals save money ?</a:t>
            </a:r>
          </a:p>
        </p:txBody>
      </p:sp>
      <p:sp>
        <p:nvSpPr>
          <p:cNvPr id="3" name="Content Placeholder 2"/>
          <p:cNvSpPr>
            <a:spLocks noGrp="1"/>
          </p:cNvSpPr>
          <p:nvPr>
            <p:ph idx="1"/>
          </p:nvPr>
        </p:nvSpPr>
        <p:spPr>
          <a:xfrm>
            <a:off x="1435608" y="2514600"/>
            <a:ext cx="7498080" cy="3733800"/>
          </a:xfrm>
        </p:spPr>
        <p:txBody>
          <a:bodyPr>
            <a:normAutofit/>
          </a:bodyPr>
          <a:lstStyle/>
          <a:p>
            <a:r>
              <a:rPr lang="en-US" sz="2000" dirty="0"/>
              <a:t>Monitoring energy consumption can identify areas for improvement, such as upgrading appliances or insulating homes, leading to lower energy bills.</a:t>
            </a:r>
          </a:p>
          <a:p>
            <a:endParaRPr lang="en-US" sz="2000" dirty="0"/>
          </a:p>
          <a:p>
            <a:endParaRPr lang="en-US" sz="2000" dirty="0"/>
          </a:p>
        </p:txBody>
      </p:sp>
    </p:spTree>
    <p:extLst>
      <p:ext uri="{BB962C8B-B14F-4D97-AF65-F5344CB8AC3E}">
        <p14:creationId xmlns:p14="http://schemas.microsoft.com/office/powerpoint/2010/main" val="2065394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a:bodyPr>
          <a:lstStyle/>
          <a:p>
            <a:r>
              <a:rPr lang="en-US" sz="2000" dirty="0"/>
              <a:t>Through the chart, we will be able to see how much electricity is being used at which place so that the government can use some modern equipment at that place so that electricity consumption is reduced day by day.</a:t>
            </a:r>
          </a:p>
          <a:p>
            <a:endParaRPr lang="en-US" sz="2000" dirty="0"/>
          </a:p>
          <a:p>
            <a:pPr marL="82296" indent="0">
              <a:buNone/>
            </a:pPr>
            <a:endParaRPr lang="en-US" sz="2000" dirty="0"/>
          </a:p>
          <a:p>
            <a:pPr marL="82296" indent="0">
              <a:buNone/>
            </a:pPr>
            <a:endParaRPr lang="en-US" sz="2000" dirty="0"/>
          </a:p>
          <a:p>
            <a:pPr marL="82296"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584" y="2938160"/>
            <a:ext cx="5625616" cy="3919840"/>
          </a:xfrm>
          <a:prstGeom prst="rect">
            <a:avLst/>
          </a:prstGeom>
        </p:spPr>
      </p:pic>
    </p:spTree>
    <p:extLst>
      <p:ext uri="{BB962C8B-B14F-4D97-AF65-F5344CB8AC3E}">
        <p14:creationId xmlns:p14="http://schemas.microsoft.com/office/powerpoint/2010/main" val="539974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35502"/>
          </a:xfrm>
        </p:spPr>
        <p:txBody>
          <a:bodyPr/>
          <a:lstStyle/>
          <a:p>
            <a:r>
              <a:rPr lang="en-US" dirty="0" smtClean="0"/>
              <a:t>Demo-analysis</a:t>
            </a:r>
            <a:endParaRPr lang="en-US" dirty="0"/>
          </a:p>
        </p:txBody>
      </p:sp>
      <p:sp>
        <p:nvSpPr>
          <p:cNvPr id="3" name="Subtitle 2"/>
          <p:cNvSpPr>
            <a:spLocks noGrp="1"/>
          </p:cNvSpPr>
          <p:nvPr>
            <p:ph type="subTitle" idx="1"/>
          </p:nvPr>
        </p:nvSpPr>
        <p:spPr>
          <a:xfrm>
            <a:off x="1432560" y="1850064"/>
            <a:ext cx="7406640" cy="2188536"/>
          </a:xfrm>
        </p:spPr>
        <p:txBody>
          <a:bodyPr>
            <a:normAutofit/>
          </a:bodyPr>
          <a:lstStyle/>
          <a:p>
            <a:endParaRPr lang="en-US" u="sng" dirty="0" smtClean="0">
              <a:hlinkClick r:id="rId2"/>
            </a:endParaRPr>
          </a:p>
          <a:p>
            <a:r>
              <a:rPr lang="en-US" u="sng" dirty="0" smtClean="0">
                <a:hlinkClick r:id="rId2"/>
              </a:rPr>
              <a:t>https</a:t>
            </a:r>
            <a:r>
              <a:rPr lang="en-US" u="sng" dirty="0">
                <a:hlinkClick r:id="rId2"/>
              </a:rPr>
              <a:t>://github.com/Susmaksingh/-</a:t>
            </a:r>
            <a:r>
              <a:rPr lang="en-US" u="sng" dirty="0" smtClean="0">
                <a:hlinkClick r:id="rId2"/>
              </a:rPr>
              <a:t>Energy_consumption</a:t>
            </a:r>
            <a:endParaRPr lang="en-US" u="sng" dirty="0"/>
          </a:p>
          <a:p>
            <a:r>
              <a:rPr lang="en-US" u="sng" dirty="0" smtClean="0"/>
              <a:t>or</a:t>
            </a:r>
          </a:p>
          <a:p>
            <a:r>
              <a:rPr lang="en-US" u="sng" dirty="0">
                <a:hlinkClick r:id="rId3"/>
              </a:rPr>
              <a:t>https://susmaksingh.github.io/-Energy_consumption/</a:t>
            </a:r>
            <a:endParaRPr lang="en-US" dirty="0"/>
          </a:p>
          <a:p>
            <a:endParaRPr lang="en-US" u="sng" dirty="0" smtClean="0"/>
          </a:p>
          <a:p>
            <a:endParaRPr lang="en-US" dirty="0"/>
          </a:p>
        </p:txBody>
      </p:sp>
    </p:spTree>
    <p:extLst>
      <p:ext uri="{BB962C8B-B14F-4D97-AF65-F5344CB8AC3E}">
        <p14:creationId xmlns:p14="http://schemas.microsoft.com/office/powerpoint/2010/main" val="3482116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131</TotalTime>
  <Words>427</Words>
  <Application>Microsoft Office PowerPoint</Application>
  <PresentationFormat>On-screen Show (4:3)</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Energy Consumption</vt:lpstr>
      <vt:lpstr>Content</vt:lpstr>
      <vt:lpstr>Problem Statement</vt:lpstr>
      <vt:lpstr>Project Overview</vt:lpstr>
      <vt:lpstr>Why need this ?</vt:lpstr>
      <vt:lpstr>How Energy consumption will help people ?</vt:lpstr>
      <vt:lpstr>How can energy consumption help individuals save money ?</vt:lpstr>
      <vt:lpstr>Solution</vt:lpstr>
      <vt:lpstr>Demo-analysis</vt:lpstr>
      <vt:lpstr>Modelling</vt:lpstr>
      <vt:lpstr>Result</vt:lpstr>
      <vt:lpstr>Result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abcde</dc:creator>
  <cp:lastModifiedBy>abcde</cp:lastModifiedBy>
  <cp:revision>20</cp:revision>
  <dcterms:created xsi:type="dcterms:W3CDTF">2023-11-02T15:08:12Z</dcterms:created>
  <dcterms:modified xsi:type="dcterms:W3CDTF">2024-01-17T10:58:40Z</dcterms:modified>
</cp:coreProperties>
</file>