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showGuides="1">
      <p:cViewPr varScale="1">
        <p:scale>
          <a:sx n="90" d="100"/>
          <a:sy n="90"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CBFE89-3189-4D10-873D-4D9ED3D4018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674802CD-F9FF-43FE-A4C2-5683B4E3E3AF}">
      <dgm:prSet phldrT="[Text]"/>
      <dgm:spPr/>
      <dgm:t>
        <a:bodyPr/>
        <a:lstStyle/>
        <a:p>
          <a:r>
            <a:rPr lang="en-US" dirty="0"/>
            <a:t>Home Page</a:t>
          </a:r>
          <a:endParaRPr lang="en-IN" dirty="0"/>
        </a:p>
      </dgm:t>
    </dgm:pt>
    <dgm:pt modelId="{D8A4DB7A-06BB-434F-B6BC-8CE6B0EB246D}" type="parTrans" cxnId="{58AB9D4D-9607-4A09-A2E0-CB441230220C}">
      <dgm:prSet/>
      <dgm:spPr/>
      <dgm:t>
        <a:bodyPr/>
        <a:lstStyle/>
        <a:p>
          <a:endParaRPr lang="en-IN"/>
        </a:p>
      </dgm:t>
    </dgm:pt>
    <dgm:pt modelId="{034A2364-1C03-40E3-9668-D155C0432004}" type="sibTrans" cxnId="{58AB9D4D-9607-4A09-A2E0-CB441230220C}">
      <dgm:prSet/>
      <dgm:spPr/>
      <dgm:t>
        <a:bodyPr/>
        <a:lstStyle/>
        <a:p>
          <a:endParaRPr lang="en-IN"/>
        </a:p>
      </dgm:t>
    </dgm:pt>
    <dgm:pt modelId="{42732B84-4C85-4F42-A7BA-957E6C2E2744}">
      <dgm:prSet phldrT="[Text]"/>
      <dgm:spPr/>
      <dgm:t>
        <a:bodyPr/>
        <a:lstStyle/>
        <a:p>
          <a:r>
            <a:rPr lang="en-US" dirty="0"/>
            <a:t>For Tourist</a:t>
          </a:r>
          <a:endParaRPr lang="en-IN" dirty="0"/>
        </a:p>
      </dgm:t>
    </dgm:pt>
    <dgm:pt modelId="{4F996FEE-5B81-4575-97AB-1EE5628E9D45}" type="parTrans" cxnId="{B8EA3171-44DA-44EF-A454-1601AD6BAE88}">
      <dgm:prSet/>
      <dgm:spPr/>
      <dgm:t>
        <a:bodyPr/>
        <a:lstStyle/>
        <a:p>
          <a:endParaRPr lang="en-IN"/>
        </a:p>
      </dgm:t>
    </dgm:pt>
    <dgm:pt modelId="{820FDB52-BCF3-4668-B7C9-AC1397874965}" type="sibTrans" cxnId="{B8EA3171-44DA-44EF-A454-1601AD6BAE88}">
      <dgm:prSet/>
      <dgm:spPr/>
      <dgm:t>
        <a:bodyPr/>
        <a:lstStyle/>
        <a:p>
          <a:endParaRPr lang="en-IN"/>
        </a:p>
      </dgm:t>
    </dgm:pt>
    <dgm:pt modelId="{D7500EE4-8556-4C86-AC2A-2545A956883D}">
      <dgm:prSet phldrT="[Text]"/>
      <dgm:spPr/>
      <dgm:t>
        <a:bodyPr/>
        <a:lstStyle/>
        <a:p>
          <a:r>
            <a:rPr lang="en-US" dirty="0"/>
            <a:t>1. Map, 2.Hospital, 3.Hotels, 4.Tourist places</a:t>
          </a:r>
          <a:endParaRPr lang="en-IN" dirty="0"/>
        </a:p>
      </dgm:t>
    </dgm:pt>
    <dgm:pt modelId="{6BAB9B75-9E8C-4208-86AB-8672826D9384}" type="parTrans" cxnId="{F67E033D-B7A0-492A-AE12-9FA99B92106F}">
      <dgm:prSet/>
      <dgm:spPr/>
      <dgm:t>
        <a:bodyPr/>
        <a:lstStyle/>
        <a:p>
          <a:endParaRPr lang="en-IN"/>
        </a:p>
      </dgm:t>
    </dgm:pt>
    <dgm:pt modelId="{CA6F9C99-2A9C-438B-87BE-C00749871813}" type="sibTrans" cxnId="{F67E033D-B7A0-492A-AE12-9FA99B92106F}">
      <dgm:prSet/>
      <dgm:spPr/>
      <dgm:t>
        <a:bodyPr/>
        <a:lstStyle/>
        <a:p>
          <a:endParaRPr lang="en-IN"/>
        </a:p>
      </dgm:t>
    </dgm:pt>
    <dgm:pt modelId="{937FC513-C454-4F30-BD68-99D842AA080B}">
      <dgm:prSet phldrT="[Text]"/>
      <dgm:spPr/>
      <dgm:t>
        <a:bodyPr/>
        <a:lstStyle/>
        <a:p>
          <a:r>
            <a:rPr lang="en-US" dirty="0"/>
            <a:t>5.Kolkata Food, 6.Police &amp; Help</a:t>
          </a:r>
        </a:p>
        <a:p>
          <a:endParaRPr lang="en-IN" dirty="0"/>
        </a:p>
      </dgm:t>
    </dgm:pt>
    <dgm:pt modelId="{EE8571DF-F2DA-4767-A42A-E4264615A5BD}" type="parTrans" cxnId="{B771E11D-F70C-421D-8F6E-05B58EAD1FA4}">
      <dgm:prSet/>
      <dgm:spPr/>
      <dgm:t>
        <a:bodyPr/>
        <a:lstStyle/>
        <a:p>
          <a:endParaRPr lang="en-IN"/>
        </a:p>
      </dgm:t>
    </dgm:pt>
    <dgm:pt modelId="{1ABA316F-3944-4234-926D-1C1D3417403D}" type="sibTrans" cxnId="{B771E11D-F70C-421D-8F6E-05B58EAD1FA4}">
      <dgm:prSet/>
      <dgm:spPr/>
      <dgm:t>
        <a:bodyPr/>
        <a:lstStyle/>
        <a:p>
          <a:endParaRPr lang="en-IN"/>
        </a:p>
      </dgm:t>
    </dgm:pt>
    <dgm:pt modelId="{0FB90793-3FDE-4D7C-9922-A427F084D7BC}">
      <dgm:prSet phldrT="[Text]"/>
      <dgm:spPr/>
      <dgm:t>
        <a:bodyPr/>
        <a:lstStyle/>
        <a:p>
          <a:r>
            <a:rPr lang="en-US" dirty="0"/>
            <a:t>For Students</a:t>
          </a:r>
          <a:endParaRPr lang="en-IN" dirty="0"/>
        </a:p>
      </dgm:t>
    </dgm:pt>
    <dgm:pt modelId="{643CC9DE-A0F3-4DA1-AAD9-902EB749E74F}" type="parTrans" cxnId="{29B7689D-539E-4793-B2F4-044B2CBC498B}">
      <dgm:prSet/>
      <dgm:spPr/>
      <dgm:t>
        <a:bodyPr/>
        <a:lstStyle/>
        <a:p>
          <a:endParaRPr lang="en-IN"/>
        </a:p>
      </dgm:t>
    </dgm:pt>
    <dgm:pt modelId="{FD27BD67-9393-4E0D-BB5D-B791ADE2DC62}" type="sibTrans" cxnId="{29B7689D-539E-4793-B2F4-044B2CBC498B}">
      <dgm:prSet/>
      <dgm:spPr/>
      <dgm:t>
        <a:bodyPr/>
        <a:lstStyle/>
        <a:p>
          <a:endParaRPr lang="en-IN"/>
        </a:p>
      </dgm:t>
    </dgm:pt>
    <dgm:pt modelId="{A4B38758-2594-4C86-81CA-341E986B1615}">
      <dgm:prSet phldrT="[Text]"/>
      <dgm:spPr/>
      <dgm:t>
        <a:bodyPr/>
        <a:lstStyle/>
        <a:p>
          <a:r>
            <a:rPr lang="en-US" dirty="0"/>
            <a:t>1.PG, 2.Tution, 3.Food Delivery, 4.Internship &amp; Part-time Job</a:t>
          </a:r>
          <a:endParaRPr lang="en-IN" dirty="0"/>
        </a:p>
      </dgm:t>
    </dgm:pt>
    <dgm:pt modelId="{47236E03-40EC-490A-931C-3CD4D3CA6CE3}" type="parTrans" cxnId="{EA6B59DA-1F3B-4533-AE0F-67E3D0F7B399}">
      <dgm:prSet/>
      <dgm:spPr/>
      <dgm:t>
        <a:bodyPr/>
        <a:lstStyle/>
        <a:p>
          <a:endParaRPr lang="en-IN"/>
        </a:p>
      </dgm:t>
    </dgm:pt>
    <dgm:pt modelId="{24A775BD-F016-44E0-ADB8-0BF6F2C9848D}" type="sibTrans" cxnId="{EA6B59DA-1F3B-4533-AE0F-67E3D0F7B399}">
      <dgm:prSet/>
      <dgm:spPr/>
      <dgm:t>
        <a:bodyPr/>
        <a:lstStyle/>
        <a:p>
          <a:endParaRPr lang="en-IN"/>
        </a:p>
      </dgm:t>
    </dgm:pt>
    <dgm:pt modelId="{284E5515-3274-4C35-91FC-F09EA514A927}" type="pres">
      <dgm:prSet presAssocID="{41CBFE89-3189-4D10-873D-4D9ED3D40183}" presName="diagram" presStyleCnt="0">
        <dgm:presLayoutVars>
          <dgm:chPref val="1"/>
          <dgm:dir/>
          <dgm:animOne val="branch"/>
          <dgm:animLvl val="lvl"/>
          <dgm:resizeHandles val="exact"/>
        </dgm:presLayoutVars>
      </dgm:prSet>
      <dgm:spPr/>
    </dgm:pt>
    <dgm:pt modelId="{A55F76BC-3AB8-40BA-A4E0-C4A6E5494C9B}" type="pres">
      <dgm:prSet presAssocID="{674802CD-F9FF-43FE-A4C2-5683B4E3E3AF}" presName="root1" presStyleCnt="0"/>
      <dgm:spPr/>
    </dgm:pt>
    <dgm:pt modelId="{70322076-E6D3-4C27-B578-38803ADBEE8A}" type="pres">
      <dgm:prSet presAssocID="{674802CD-F9FF-43FE-A4C2-5683B4E3E3AF}" presName="LevelOneTextNode" presStyleLbl="node0" presStyleIdx="0" presStyleCnt="1">
        <dgm:presLayoutVars>
          <dgm:chPref val="3"/>
        </dgm:presLayoutVars>
      </dgm:prSet>
      <dgm:spPr/>
    </dgm:pt>
    <dgm:pt modelId="{C37889A4-7523-47C1-8071-24B98970FC24}" type="pres">
      <dgm:prSet presAssocID="{674802CD-F9FF-43FE-A4C2-5683B4E3E3AF}" presName="level2hierChild" presStyleCnt="0"/>
      <dgm:spPr/>
    </dgm:pt>
    <dgm:pt modelId="{8A63A20F-C3ED-4A4C-B81A-CC26C011B94E}" type="pres">
      <dgm:prSet presAssocID="{4F996FEE-5B81-4575-97AB-1EE5628E9D45}" presName="conn2-1" presStyleLbl="parChTrans1D2" presStyleIdx="0" presStyleCnt="2"/>
      <dgm:spPr/>
    </dgm:pt>
    <dgm:pt modelId="{AECD2802-040C-4F4A-99AB-7605A4CBA6CB}" type="pres">
      <dgm:prSet presAssocID="{4F996FEE-5B81-4575-97AB-1EE5628E9D45}" presName="connTx" presStyleLbl="parChTrans1D2" presStyleIdx="0" presStyleCnt="2"/>
      <dgm:spPr/>
    </dgm:pt>
    <dgm:pt modelId="{3D41FAC7-F7BC-4C0A-B326-85278E336471}" type="pres">
      <dgm:prSet presAssocID="{42732B84-4C85-4F42-A7BA-957E6C2E2744}" presName="root2" presStyleCnt="0"/>
      <dgm:spPr/>
    </dgm:pt>
    <dgm:pt modelId="{2B1AFBCA-BC0A-4B2C-B0CD-ED29120C8D54}" type="pres">
      <dgm:prSet presAssocID="{42732B84-4C85-4F42-A7BA-957E6C2E2744}" presName="LevelTwoTextNode" presStyleLbl="node2" presStyleIdx="0" presStyleCnt="2">
        <dgm:presLayoutVars>
          <dgm:chPref val="3"/>
        </dgm:presLayoutVars>
      </dgm:prSet>
      <dgm:spPr/>
    </dgm:pt>
    <dgm:pt modelId="{BCA2FE3E-25CB-4A33-B56B-E9E9E36D9016}" type="pres">
      <dgm:prSet presAssocID="{42732B84-4C85-4F42-A7BA-957E6C2E2744}" presName="level3hierChild" presStyleCnt="0"/>
      <dgm:spPr/>
    </dgm:pt>
    <dgm:pt modelId="{6224ED6D-85AD-46CD-9DD0-90BF8CDA933C}" type="pres">
      <dgm:prSet presAssocID="{6BAB9B75-9E8C-4208-86AB-8672826D9384}" presName="conn2-1" presStyleLbl="parChTrans1D3" presStyleIdx="0" presStyleCnt="3"/>
      <dgm:spPr/>
    </dgm:pt>
    <dgm:pt modelId="{4D2E55FC-B880-4F9E-A87E-25CC755D2B28}" type="pres">
      <dgm:prSet presAssocID="{6BAB9B75-9E8C-4208-86AB-8672826D9384}" presName="connTx" presStyleLbl="parChTrans1D3" presStyleIdx="0" presStyleCnt="3"/>
      <dgm:spPr/>
    </dgm:pt>
    <dgm:pt modelId="{37C611D8-E964-42EE-87EC-F88A3D705E78}" type="pres">
      <dgm:prSet presAssocID="{D7500EE4-8556-4C86-AC2A-2545A956883D}" presName="root2" presStyleCnt="0"/>
      <dgm:spPr/>
    </dgm:pt>
    <dgm:pt modelId="{FE16D728-2EDE-456D-A766-E79C8D767A53}" type="pres">
      <dgm:prSet presAssocID="{D7500EE4-8556-4C86-AC2A-2545A956883D}" presName="LevelTwoTextNode" presStyleLbl="node3" presStyleIdx="0" presStyleCnt="3">
        <dgm:presLayoutVars>
          <dgm:chPref val="3"/>
        </dgm:presLayoutVars>
      </dgm:prSet>
      <dgm:spPr/>
    </dgm:pt>
    <dgm:pt modelId="{E3A666E6-6F49-4AC1-8D35-E43A8847391E}" type="pres">
      <dgm:prSet presAssocID="{D7500EE4-8556-4C86-AC2A-2545A956883D}" presName="level3hierChild" presStyleCnt="0"/>
      <dgm:spPr/>
    </dgm:pt>
    <dgm:pt modelId="{668A765D-8001-4569-B6F6-DDD2A243B6C0}" type="pres">
      <dgm:prSet presAssocID="{EE8571DF-F2DA-4767-A42A-E4264615A5BD}" presName="conn2-1" presStyleLbl="parChTrans1D3" presStyleIdx="1" presStyleCnt="3"/>
      <dgm:spPr/>
    </dgm:pt>
    <dgm:pt modelId="{976BBF53-0BE0-4BF8-8273-FF3D0DB82245}" type="pres">
      <dgm:prSet presAssocID="{EE8571DF-F2DA-4767-A42A-E4264615A5BD}" presName="connTx" presStyleLbl="parChTrans1D3" presStyleIdx="1" presStyleCnt="3"/>
      <dgm:spPr/>
    </dgm:pt>
    <dgm:pt modelId="{6E115928-DF9A-4EEA-AF19-7C7530E2A177}" type="pres">
      <dgm:prSet presAssocID="{937FC513-C454-4F30-BD68-99D842AA080B}" presName="root2" presStyleCnt="0"/>
      <dgm:spPr/>
    </dgm:pt>
    <dgm:pt modelId="{F30CBC0B-C54F-4127-85D9-EFDA89A895AB}" type="pres">
      <dgm:prSet presAssocID="{937FC513-C454-4F30-BD68-99D842AA080B}" presName="LevelTwoTextNode" presStyleLbl="node3" presStyleIdx="1" presStyleCnt="3">
        <dgm:presLayoutVars>
          <dgm:chPref val="3"/>
        </dgm:presLayoutVars>
      </dgm:prSet>
      <dgm:spPr/>
    </dgm:pt>
    <dgm:pt modelId="{5EA4D46C-DE1C-4325-B618-03B551287288}" type="pres">
      <dgm:prSet presAssocID="{937FC513-C454-4F30-BD68-99D842AA080B}" presName="level3hierChild" presStyleCnt="0"/>
      <dgm:spPr/>
    </dgm:pt>
    <dgm:pt modelId="{304DB97A-5580-4936-AF92-703F1AF3CA8A}" type="pres">
      <dgm:prSet presAssocID="{643CC9DE-A0F3-4DA1-AAD9-902EB749E74F}" presName="conn2-1" presStyleLbl="parChTrans1D2" presStyleIdx="1" presStyleCnt="2"/>
      <dgm:spPr/>
    </dgm:pt>
    <dgm:pt modelId="{ABBF6777-E93B-47B8-A572-B52A18A03816}" type="pres">
      <dgm:prSet presAssocID="{643CC9DE-A0F3-4DA1-AAD9-902EB749E74F}" presName="connTx" presStyleLbl="parChTrans1D2" presStyleIdx="1" presStyleCnt="2"/>
      <dgm:spPr/>
    </dgm:pt>
    <dgm:pt modelId="{3AD50689-C7AB-40BB-A486-EAA2842DFA74}" type="pres">
      <dgm:prSet presAssocID="{0FB90793-3FDE-4D7C-9922-A427F084D7BC}" presName="root2" presStyleCnt="0"/>
      <dgm:spPr/>
    </dgm:pt>
    <dgm:pt modelId="{1A6A3C7D-3C25-4C0D-A13D-ED93854BB8D3}" type="pres">
      <dgm:prSet presAssocID="{0FB90793-3FDE-4D7C-9922-A427F084D7BC}" presName="LevelTwoTextNode" presStyleLbl="node2" presStyleIdx="1" presStyleCnt="2">
        <dgm:presLayoutVars>
          <dgm:chPref val="3"/>
        </dgm:presLayoutVars>
      </dgm:prSet>
      <dgm:spPr/>
    </dgm:pt>
    <dgm:pt modelId="{37F39DDF-57DA-4291-9EAC-897956E011F3}" type="pres">
      <dgm:prSet presAssocID="{0FB90793-3FDE-4D7C-9922-A427F084D7BC}" presName="level3hierChild" presStyleCnt="0"/>
      <dgm:spPr/>
    </dgm:pt>
    <dgm:pt modelId="{2DC3C292-7922-4482-8638-AC31BFD1F431}" type="pres">
      <dgm:prSet presAssocID="{47236E03-40EC-490A-931C-3CD4D3CA6CE3}" presName="conn2-1" presStyleLbl="parChTrans1D3" presStyleIdx="2" presStyleCnt="3"/>
      <dgm:spPr/>
    </dgm:pt>
    <dgm:pt modelId="{967690CA-2502-462D-A2FA-337C48DC6FB5}" type="pres">
      <dgm:prSet presAssocID="{47236E03-40EC-490A-931C-3CD4D3CA6CE3}" presName="connTx" presStyleLbl="parChTrans1D3" presStyleIdx="2" presStyleCnt="3"/>
      <dgm:spPr/>
    </dgm:pt>
    <dgm:pt modelId="{17AE5855-43ED-4A35-A800-CE45093B81D0}" type="pres">
      <dgm:prSet presAssocID="{A4B38758-2594-4C86-81CA-341E986B1615}" presName="root2" presStyleCnt="0"/>
      <dgm:spPr/>
    </dgm:pt>
    <dgm:pt modelId="{B2509C49-6BDB-4DCC-B634-DBB7A9A42CD5}" type="pres">
      <dgm:prSet presAssocID="{A4B38758-2594-4C86-81CA-341E986B1615}" presName="LevelTwoTextNode" presStyleLbl="node3" presStyleIdx="2" presStyleCnt="3">
        <dgm:presLayoutVars>
          <dgm:chPref val="3"/>
        </dgm:presLayoutVars>
      </dgm:prSet>
      <dgm:spPr/>
    </dgm:pt>
    <dgm:pt modelId="{962B9CBF-0153-44FA-8326-15B0C1E61FCA}" type="pres">
      <dgm:prSet presAssocID="{A4B38758-2594-4C86-81CA-341E986B1615}" presName="level3hierChild" presStyleCnt="0"/>
      <dgm:spPr/>
    </dgm:pt>
  </dgm:ptLst>
  <dgm:cxnLst>
    <dgm:cxn modelId="{0B585506-7320-4A2E-8928-1FE55565A4B2}" type="presOf" srcId="{47236E03-40EC-490A-931C-3CD4D3CA6CE3}" destId="{967690CA-2502-462D-A2FA-337C48DC6FB5}" srcOrd="1" destOrd="0" presId="urn:microsoft.com/office/officeart/2005/8/layout/hierarchy2"/>
    <dgm:cxn modelId="{88507C07-B6AF-4CBB-B492-2CB4A5C18821}" type="presOf" srcId="{47236E03-40EC-490A-931C-3CD4D3CA6CE3}" destId="{2DC3C292-7922-4482-8638-AC31BFD1F431}" srcOrd="0" destOrd="0" presId="urn:microsoft.com/office/officeart/2005/8/layout/hierarchy2"/>
    <dgm:cxn modelId="{00FE6314-7168-43C4-BF33-445DC9CA0805}" type="presOf" srcId="{EE8571DF-F2DA-4767-A42A-E4264615A5BD}" destId="{976BBF53-0BE0-4BF8-8273-FF3D0DB82245}" srcOrd="1" destOrd="0" presId="urn:microsoft.com/office/officeart/2005/8/layout/hierarchy2"/>
    <dgm:cxn modelId="{B771E11D-F70C-421D-8F6E-05B58EAD1FA4}" srcId="{42732B84-4C85-4F42-A7BA-957E6C2E2744}" destId="{937FC513-C454-4F30-BD68-99D842AA080B}" srcOrd="1" destOrd="0" parTransId="{EE8571DF-F2DA-4767-A42A-E4264615A5BD}" sibTransId="{1ABA316F-3944-4234-926D-1C1D3417403D}"/>
    <dgm:cxn modelId="{2146FF35-500F-41F0-A0A0-7BD4B114FD8C}" type="presOf" srcId="{643CC9DE-A0F3-4DA1-AAD9-902EB749E74F}" destId="{ABBF6777-E93B-47B8-A572-B52A18A03816}" srcOrd="1" destOrd="0" presId="urn:microsoft.com/office/officeart/2005/8/layout/hierarchy2"/>
    <dgm:cxn modelId="{F67E033D-B7A0-492A-AE12-9FA99B92106F}" srcId="{42732B84-4C85-4F42-A7BA-957E6C2E2744}" destId="{D7500EE4-8556-4C86-AC2A-2545A956883D}" srcOrd="0" destOrd="0" parTransId="{6BAB9B75-9E8C-4208-86AB-8672826D9384}" sibTransId="{CA6F9C99-2A9C-438B-87BE-C00749871813}"/>
    <dgm:cxn modelId="{82751B63-0F61-4A20-B22B-AFF985E9D0ED}" type="presOf" srcId="{4F996FEE-5B81-4575-97AB-1EE5628E9D45}" destId="{8A63A20F-C3ED-4A4C-B81A-CC26C011B94E}" srcOrd="0" destOrd="0" presId="urn:microsoft.com/office/officeart/2005/8/layout/hierarchy2"/>
    <dgm:cxn modelId="{382B6069-91BE-47F0-88F5-A3310E3A6DC8}" type="presOf" srcId="{D7500EE4-8556-4C86-AC2A-2545A956883D}" destId="{FE16D728-2EDE-456D-A766-E79C8D767A53}" srcOrd="0" destOrd="0" presId="urn:microsoft.com/office/officeart/2005/8/layout/hierarchy2"/>
    <dgm:cxn modelId="{CDB9476B-18C6-420D-9CA2-E954FC58D718}" type="presOf" srcId="{6BAB9B75-9E8C-4208-86AB-8672826D9384}" destId="{6224ED6D-85AD-46CD-9DD0-90BF8CDA933C}" srcOrd="0" destOrd="0" presId="urn:microsoft.com/office/officeart/2005/8/layout/hierarchy2"/>
    <dgm:cxn modelId="{3CCE9E4B-CB94-4EC8-97EB-5E840CFDFC9C}" type="presOf" srcId="{EE8571DF-F2DA-4767-A42A-E4264615A5BD}" destId="{668A765D-8001-4569-B6F6-DDD2A243B6C0}" srcOrd="0" destOrd="0" presId="urn:microsoft.com/office/officeart/2005/8/layout/hierarchy2"/>
    <dgm:cxn modelId="{58AB9D4D-9607-4A09-A2E0-CB441230220C}" srcId="{41CBFE89-3189-4D10-873D-4D9ED3D40183}" destId="{674802CD-F9FF-43FE-A4C2-5683B4E3E3AF}" srcOrd="0" destOrd="0" parTransId="{D8A4DB7A-06BB-434F-B6BC-8CE6B0EB246D}" sibTransId="{034A2364-1C03-40E3-9668-D155C0432004}"/>
    <dgm:cxn modelId="{B8EA3171-44DA-44EF-A454-1601AD6BAE88}" srcId="{674802CD-F9FF-43FE-A4C2-5683B4E3E3AF}" destId="{42732B84-4C85-4F42-A7BA-957E6C2E2744}" srcOrd="0" destOrd="0" parTransId="{4F996FEE-5B81-4575-97AB-1EE5628E9D45}" sibTransId="{820FDB52-BCF3-4668-B7C9-AC1397874965}"/>
    <dgm:cxn modelId="{BCF7AA79-F8D7-4C3C-AE24-7D29BEE6EE3C}" type="presOf" srcId="{643CC9DE-A0F3-4DA1-AAD9-902EB749E74F}" destId="{304DB97A-5580-4936-AF92-703F1AF3CA8A}" srcOrd="0" destOrd="0" presId="urn:microsoft.com/office/officeart/2005/8/layout/hierarchy2"/>
    <dgm:cxn modelId="{923C187C-492D-4440-87B4-231D8C9910D3}" type="presOf" srcId="{674802CD-F9FF-43FE-A4C2-5683B4E3E3AF}" destId="{70322076-E6D3-4C27-B578-38803ADBEE8A}" srcOrd="0" destOrd="0" presId="urn:microsoft.com/office/officeart/2005/8/layout/hierarchy2"/>
    <dgm:cxn modelId="{6F5D5D90-76D4-4505-89E2-320C2E2DA5A6}" type="presOf" srcId="{A4B38758-2594-4C86-81CA-341E986B1615}" destId="{B2509C49-6BDB-4DCC-B634-DBB7A9A42CD5}" srcOrd="0" destOrd="0" presId="urn:microsoft.com/office/officeart/2005/8/layout/hierarchy2"/>
    <dgm:cxn modelId="{29B7689D-539E-4793-B2F4-044B2CBC498B}" srcId="{674802CD-F9FF-43FE-A4C2-5683B4E3E3AF}" destId="{0FB90793-3FDE-4D7C-9922-A427F084D7BC}" srcOrd="1" destOrd="0" parTransId="{643CC9DE-A0F3-4DA1-AAD9-902EB749E74F}" sibTransId="{FD27BD67-9393-4E0D-BB5D-B791ADE2DC62}"/>
    <dgm:cxn modelId="{68B47FA4-701C-463F-880F-59487E0E6E46}" type="presOf" srcId="{0FB90793-3FDE-4D7C-9922-A427F084D7BC}" destId="{1A6A3C7D-3C25-4C0D-A13D-ED93854BB8D3}" srcOrd="0" destOrd="0" presId="urn:microsoft.com/office/officeart/2005/8/layout/hierarchy2"/>
    <dgm:cxn modelId="{F43699AD-BE83-4135-B1F7-9E9E2893A3F7}" type="presOf" srcId="{4F996FEE-5B81-4575-97AB-1EE5628E9D45}" destId="{AECD2802-040C-4F4A-99AB-7605A4CBA6CB}" srcOrd="1" destOrd="0" presId="urn:microsoft.com/office/officeart/2005/8/layout/hierarchy2"/>
    <dgm:cxn modelId="{2687E4B2-2C1F-463D-B394-4559710395DA}" type="presOf" srcId="{937FC513-C454-4F30-BD68-99D842AA080B}" destId="{F30CBC0B-C54F-4127-85D9-EFDA89A895AB}" srcOrd="0" destOrd="0" presId="urn:microsoft.com/office/officeart/2005/8/layout/hierarchy2"/>
    <dgm:cxn modelId="{217F4CB6-9B54-4026-8BCF-D59FB7F4C4DF}" type="presOf" srcId="{42732B84-4C85-4F42-A7BA-957E6C2E2744}" destId="{2B1AFBCA-BC0A-4B2C-B0CD-ED29120C8D54}" srcOrd="0" destOrd="0" presId="urn:microsoft.com/office/officeart/2005/8/layout/hierarchy2"/>
    <dgm:cxn modelId="{BEF062BB-F978-4C51-8F11-FA7B58BD80FA}" type="presOf" srcId="{6BAB9B75-9E8C-4208-86AB-8672826D9384}" destId="{4D2E55FC-B880-4F9E-A87E-25CC755D2B28}" srcOrd="1" destOrd="0" presId="urn:microsoft.com/office/officeart/2005/8/layout/hierarchy2"/>
    <dgm:cxn modelId="{EA6B59DA-1F3B-4533-AE0F-67E3D0F7B399}" srcId="{0FB90793-3FDE-4D7C-9922-A427F084D7BC}" destId="{A4B38758-2594-4C86-81CA-341E986B1615}" srcOrd="0" destOrd="0" parTransId="{47236E03-40EC-490A-931C-3CD4D3CA6CE3}" sibTransId="{24A775BD-F016-44E0-ADB8-0BF6F2C9848D}"/>
    <dgm:cxn modelId="{A1B24CEA-DB9A-4BCD-9B55-780276F5B772}" type="presOf" srcId="{41CBFE89-3189-4D10-873D-4D9ED3D40183}" destId="{284E5515-3274-4C35-91FC-F09EA514A927}" srcOrd="0" destOrd="0" presId="urn:microsoft.com/office/officeart/2005/8/layout/hierarchy2"/>
    <dgm:cxn modelId="{8E5D6909-ADEF-4832-A282-C1F90B97D762}" type="presParOf" srcId="{284E5515-3274-4C35-91FC-F09EA514A927}" destId="{A55F76BC-3AB8-40BA-A4E0-C4A6E5494C9B}" srcOrd="0" destOrd="0" presId="urn:microsoft.com/office/officeart/2005/8/layout/hierarchy2"/>
    <dgm:cxn modelId="{BAE96EAD-CBA5-4EE0-ABF4-C308FC1A5829}" type="presParOf" srcId="{A55F76BC-3AB8-40BA-A4E0-C4A6E5494C9B}" destId="{70322076-E6D3-4C27-B578-38803ADBEE8A}" srcOrd="0" destOrd="0" presId="urn:microsoft.com/office/officeart/2005/8/layout/hierarchy2"/>
    <dgm:cxn modelId="{3FFB49CF-94A8-4F94-B668-4797F5BE424E}" type="presParOf" srcId="{A55F76BC-3AB8-40BA-A4E0-C4A6E5494C9B}" destId="{C37889A4-7523-47C1-8071-24B98970FC24}" srcOrd="1" destOrd="0" presId="urn:microsoft.com/office/officeart/2005/8/layout/hierarchy2"/>
    <dgm:cxn modelId="{EEE08104-8B2D-451A-A057-7188D2F52BB5}" type="presParOf" srcId="{C37889A4-7523-47C1-8071-24B98970FC24}" destId="{8A63A20F-C3ED-4A4C-B81A-CC26C011B94E}" srcOrd="0" destOrd="0" presId="urn:microsoft.com/office/officeart/2005/8/layout/hierarchy2"/>
    <dgm:cxn modelId="{E38DE19B-24EF-47B0-ACB9-E062D1A8B7C5}" type="presParOf" srcId="{8A63A20F-C3ED-4A4C-B81A-CC26C011B94E}" destId="{AECD2802-040C-4F4A-99AB-7605A4CBA6CB}" srcOrd="0" destOrd="0" presId="urn:microsoft.com/office/officeart/2005/8/layout/hierarchy2"/>
    <dgm:cxn modelId="{FCDB8E13-07C5-4A99-9EF4-BF28A39E6DB4}" type="presParOf" srcId="{C37889A4-7523-47C1-8071-24B98970FC24}" destId="{3D41FAC7-F7BC-4C0A-B326-85278E336471}" srcOrd="1" destOrd="0" presId="urn:microsoft.com/office/officeart/2005/8/layout/hierarchy2"/>
    <dgm:cxn modelId="{96001A3E-1A53-4505-8170-D8F9F38A0BED}" type="presParOf" srcId="{3D41FAC7-F7BC-4C0A-B326-85278E336471}" destId="{2B1AFBCA-BC0A-4B2C-B0CD-ED29120C8D54}" srcOrd="0" destOrd="0" presId="urn:microsoft.com/office/officeart/2005/8/layout/hierarchy2"/>
    <dgm:cxn modelId="{E5AF01C1-9DAA-493C-A759-831C8677B4C0}" type="presParOf" srcId="{3D41FAC7-F7BC-4C0A-B326-85278E336471}" destId="{BCA2FE3E-25CB-4A33-B56B-E9E9E36D9016}" srcOrd="1" destOrd="0" presId="urn:microsoft.com/office/officeart/2005/8/layout/hierarchy2"/>
    <dgm:cxn modelId="{C416456B-36B7-4A5E-8602-05F2C30CC2FE}" type="presParOf" srcId="{BCA2FE3E-25CB-4A33-B56B-E9E9E36D9016}" destId="{6224ED6D-85AD-46CD-9DD0-90BF8CDA933C}" srcOrd="0" destOrd="0" presId="urn:microsoft.com/office/officeart/2005/8/layout/hierarchy2"/>
    <dgm:cxn modelId="{44EB17EC-F604-403E-930C-2AE043315D3C}" type="presParOf" srcId="{6224ED6D-85AD-46CD-9DD0-90BF8CDA933C}" destId="{4D2E55FC-B880-4F9E-A87E-25CC755D2B28}" srcOrd="0" destOrd="0" presId="urn:microsoft.com/office/officeart/2005/8/layout/hierarchy2"/>
    <dgm:cxn modelId="{519D79B0-8664-4B59-B67A-82A277E65428}" type="presParOf" srcId="{BCA2FE3E-25CB-4A33-B56B-E9E9E36D9016}" destId="{37C611D8-E964-42EE-87EC-F88A3D705E78}" srcOrd="1" destOrd="0" presId="urn:microsoft.com/office/officeart/2005/8/layout/hierarchy2"/>
    <dgm:cxn modelId="{C28F28A6-0FD2-4F1C-9CEC-BC77E7A9A2C9}" type="presParOf" srcId="{37C611D8-E964-42EE-87EC-F88A3D705E78}" destId="{FE16D728-2EDE-456D-A766-E79C8D767A53}" srcOrd="0" destOrd="0" presId="urn:microsoft.com/office/officeart/2005/8/layout/hierarchy2"/>
    <dgm:cxn modelId="{48421558-7F61-40D5-9FA0-94675E3F62EA}" type="presParOf" srcId="{37C611D8-E964-42EE-87EC-F88A3D705E78}" destId="{E3A666E6-6F49-4AC1-8D35-E43A8847391E}" srcOrd="1" destOrd="0" presId="urn:microsoft.com/office/officeart/2005/8/layout/hierarchy2"/>
    <dgm:cxn modelId="{7896E443-819A-408D-8AA8-656E2640E99D}" type="presParOf" srcId="{BCA2FE3E-25CB-4A33-B56B-E9E9E36D9016}" destId="{668A765D-8001-4569-B6F6-DDD2A243B6C0}" srcOrd="2" destOrd="0" presId="urn:microsoft.com/office/officeart/2005/8/layout/hierarchy2"/>
    <dgm:cxn modelId="{6F659F04-09E2-4DE3-8A05-7A72641016C5}" type="presParOf" srcId="{668A765D-8001-4569-B6F6-DDD2A243B6C0}" destId="{976BBF53-0BE0-4BF8-8273-FF3D0DB82245}" srcOrd="0" destOrd="0" presId="urn:microsoft.com/office/officeart/2005/8/layout/hierarchy2"/>
    <dgm:cxn modelId="{FE853B33-EDD6-47ED-807A-5ED93EC355D8}" type="presParOf" srcId="{BCA2FE3E-25CB-4A33-B56B-E9E9E36D9016}" destId="{6E115928-DF9A-4EEA-AF19-7C7530E2A177}" srcOrd="3" destOrd="0" presId="urn:microsoft.com/office/officeart/2005/8/layout/hierarchy2"/>
    <dgm:cxn modelId="{1013F7B9-A566-4C59-8015-4B2609ECD6D3}" type="presParOf" srcId="{6E115928-DF9A-4EEA-AF19-7C7530E2A177}" destId="{F30CBC0B-C54F-4127-85D9-EFDA89A895AB}" srcOrd="0" destOrd="0" presId="urn:microsoft.com/office/officeart/2005/8/layout/hierarchy2"/>
    <dgm:cxn modelId="{7A02EF42-C5E5-4A1D-BBDF-6B985192E2E0}" type="presParOf" srcId="{6E115928-DF9A-4EEA-AF19-7C7530E2A177}" destId="{5EA4D46C-DE1C-4325-B618-03B551287288}" srcOrd="1" destOrd="0" presId="urn:microsoft.com/office/officeart/2005/8/layout/hierarchy2"/>
    <dgm:cxn modelId="{2AD5F311-7417-4E3E-BCC8-FF3AAC3B879A}" type="presParOf" srcId="{C37889A4-7523-47C1-8071-24B98970FC24}" destId="{304DB97A-5580-4936-AF92-703F1AF3CA8A}" srcOrd="2" destOrd="0" presId="urn:microsoft.com/office/officeart/2005/8/layout/hierarchy2"/>
    <dgm:cxn modelId="{DD6FC365-B99C-447F-835F-D0C375033B58}" type="presParOf" srcId="{304DB97A-5580-4936-AF92-703F1AF3CA8A}" destId="{ABBF6777-E93B-47B8-A572-B52A18A03816}" srcOrd="0" destOrd="0" presId="urn:microsoft.com/office/officeart/2005/8/layout/hierarchy2"/>
    <dgm:cxn modelId="{272803D6-FEE2-485E-91A1-BFC269D9729E}" type="presParOf" srcId="{C37889A4-7523-47C1-8071-24B98970FC24}" destId="{3AD50689-C7AB-40BB-A486-EAA2842DFA74}" srcOrd="3" destOrd="0" presId="urn:microsoft.com/office/officeart/2005/8/layout/hierarchy2"/>
    <dgm:cxn modelId="{FF91BFFD-919C-4705-BD83-1A75B40E7861}" type="presParOf" srcId="{3AD50689-C7AB-40BB-A486-EAA2842DFA74}" destId="{1A6A3C7D-3C25-4C0D-A13D-ED93854BB8D3}" srcOrd="0" destOrd="0" presId="urn:microsoft.com/office/officeart/2005/8/layout/hierarchy2"/>
    <dgm:cxn modelId="{1A008EEA-EB88-42C8-9023-E23F3732ED2B}" type="presParOf" srcId="{3AD50689-C7AB-40BB-A486-EAA2842DFA74}" destId="{37F39DDF-57DA-4291-9EAC-897956E011F3}" srcOrd="1" destOrd="0" presId="urn:microsoft.com/office/officeart/2005/8/layout/hierarchy2"/>
    <dgm:cxn modelId="{FFDEBCC8-EF4B-4292-8091-0A9A44614CBC}" type="presParOf" srcId="{37F39DDF-57DA-4291-9EAC-897956E011F3}" destId="{2DC3C292-7922-4482-8638-AC31BFD1F431}" srcOrd="0" destOrd="0" presId="urn:microsoft.com/office/officeart/2005/8/layout/hierarchy2"/>
    <dgm:cxn modelId="{64706FD4-E717-4686-A2F5-2F3CCE67B447}" type="presParOf" srcId="{2DC3C292-7922-4482-8638-AC31BFD1F431}" destId="{967690CA-2502-462D-A2FA-337C48DC6FB5}" srcOrd="0" destOrd="0" presId="urn:microsoft.com/office/officeart/2005/8/layout/hierarchy2"/>
    <dgm:cxn modelId="{D425E47A-9080-4413-9FAD-99A716F7DED4}" type="presParOf" srcId="{37F39DDF-57DA-4291-9EAC-897956E011F3}" destId="{17AE5855-43ED-4A35-A800-CE45093B81D0}" srcOrd="1" destOrd="0" presId="urn:microsoft.com/office/officeart/2005/8/layout/hierarchy2"/>
    <dgm:cxn modelId="{137779E8-24E2-42B8-AEA9-87EBFC7B6318}" type="presParOf" srcId="{17AE5855-43ED-4A35-A800-CE45093B81D0}" destId="{B2509C49-6BDB-4DCC-B634-DBB7A9A42CD5}" srcOrd="0" destOrd="0" presId="urn:microsoft.com/office/officeart/2005/8/layout/hierarchy2"/>
    <dgm:cxn modelId="{185E3E3C-A234-4C30-8B22-CBB29A39D0F1}" type="presParOf" srcId="{17AE5855-43ED-4A35-A800-CE45093B81D0}" destId="{962B9CBF-0153-44FA-8326-15B0C1E61FC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22076-E6D3-4C27-B578-38803ADBEE8A}">
      <dsp:nvSpPr>
        <dsp:cNvPr id="0" name=""/>
        <dsp:cNvSpPr/>
      </dsp:nvSpPr>
      <dsp:spPr>
        <a:xfrm>
          <a:off x="401494" y="1752576"/>
          <a:ext cx="2435634" cy="12178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Home Page</a:t>
          </a:r>
          <a:endParaRPr lang="en-IN" sz="2000" kern="1200" dirty="0"/>
        </a:p>
      </dsp:txBody>
      <dsp:txXfrm>
        <a:off x="437163" y="1788245"/>
        <a:ext cx="2364296" cy="1146479"/>
      </dsp:txXfrm>
    </dsp:sp>
    <dsp:sp modelId="{8A63A20F-C3ED-4A4C-B81A-CC26C011B94E}">
      <dsp:nvSpPr>
        <dsp:cNvPr id="0" name=""/>
        <dsp:cNvSpPr/>
      </dsp:nvSpPr>
      <dsp:spPr>
        <a:xfrm rot="18770822">
          <a:off x="2607938" y="1809055"/>
          <a:ext cx="1432634" cy="54492"/>
        </a:xfrm>
        <a:custGeom>
          <a:avLst/>
          <a:gdLst/>
          <a:ahLst/>
          <a:cxnLst/>
          <a:rect l="0" t="0" r="0" b="0"/>
          <a:pathLst>
            <a:path>
              <a:moveTo>
                <a:pt x="0" y="27246"/>
              </a:moveTo>
              <a:lnTo>
                <a:pt x="1432634"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88440" y="1800485"/>
        <a:ext cx="71631" cy="71631"/>
      </dsp:txXfrm>
    </dsp:sp>
    <dsp:sp modelId="{2B1AFBCA-BC0A-4B2C-B0CD-ED29120C8D54}">
      <dsp:nvSpPr>
        <dsp:cNvPr id="0" name=""/>
        <dsp:cNvSpPr/>
      </dsp:nvSpPr>
      <dsp:spPr>
        <a:xfrm>
          <a:off x="3811382" y="702209"/>
          <a:ext cx="2435634" cy="12178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For Tourist</a:t>
          </a:r>
          <a:endParaRPr lang="en-IN" sz="2000" kern="1200" dirty="0"/>
        </a:p>
      </dsp:txBody>
      <dsp:txXfrm>
        <a:off x="3847051" y="737878"/>
        <a:ext cx="2364296" cy="1146479"/>
      </dsp:txXfrm>
    </dsp:sp>
    <dsp:sp modelId="{6224ED6D-85AD-46CD-9DD0-90BF8CDA933C}">
      <dsp:nvSpPr>
        <dsp:cNvPr id="0" name=""/>
        <dsp:cNvSpPr/>
      </dsp:nvSpPr>
      <dsp:spPr>
        <a:xfrm rot="19457599">
          <a:off x="6134245" y="933749"/>
          <a:ext cx="1199797" cy="54492"/>
        </a:xfrm>
        <a:custGeom>
          <a:avLst/>
          <a:gdLst/>
          <a:ahLst/>
          <a:cxnLst/>
          <a:rect l="0" t="0" r="0" b="0"/>
          <a:pathLst>
            <a:path>
              <a:moveTo>
                <a:pt x="0" y="27246"/>
              </a:moveTo>
              <a:lnTo>
                <a:pt x="1199797" y="2724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04149" y="931000"/>
        <a:ext cx="59989" cy="59989"/>
      </dsp:txXfrm>
    </dsp:sp>
    <dsp:sp modelId="{FE16D728-2EDE-456D-A766-E79C8D767A53}">
      <dsp:nvSpPr>
        <dsp:cNvPr id="0" name=""/>
        <dsp:cNvSpPr/>
      </dsp:nvSpPr>
      <dsp:spPr>
        <a:xfrm>
          <a:off x="7221270" y="1964"/>
          <a:ext cx="2435634" cy="12178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1. Map, 2.Hospital, 3.Hotels, 4.Tourist places</a:t>
          </a:r>
          <a:endParaRPr lang="en-IN" sz="2000" kern="1200" dirty="0"/>
        </a:p>
      </dsp:txBody>
      <dsp:txXfrm>
        <a:off x="7256939" y="37633"/>
        <a:ext cx="2364296" cy="1146479"/>
      </dsp:txXfrm>
    </dsp:sp>
    <dsp:sp modelId="{668A765D-8001-4569-B6F6-DDD2A243B6C0}">
      <dsp:nvSpPr>
        <dsp:cNvPr id="0" name=""/>
        <dsp:cNvSpPr/>
      </dsp:nvSpPr>
      <dsp:spPr>
        <a:xfrm rot="2142401">
          <a:off x="6134245" y="1633993"/>
          <a:ext cx="1199797" cy="54492"/>
        </a:xfrm>
        <a:custGeom>
          <a:avLst/>
          <a:gdLst/>
          <a:ahLst/>
          <a:cxnLst/>
          <a:rect l="0" t="0" r="0" b="0"/>
          <a:pathLst>
            <a:path>
              <a:moveTo>
                <a:pt x="0" y="27246"/>
              </a:moveTo>
              <a:lnTo>
                <a:pt x="1199797" y="2724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04149" y="1631245"/>
        <a:ext cx="59989" cy="59989"/>
      </dsp:txXfrm>
    </dsp:sp>
    <dsp:sp modelId="{F30CBC0B-C54F-4127-85D9-EFDA89A895AB}">
      <dsp:nvSpPr>
        <dsp:cNvPr id="0" name=""/>
        <dsp:cNvSpPr/>
      </dsp:nvSpPr>
      <dsp:spPr>
        <a:xfrm>
          <a:off x="7221270" y="1402453"/>
          <a:ext cx="2435634" cy="12178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5.Kolkata Food, 6.Police &amp; Help</a:t>
          </a:r>
        </a:p>
        <a:p>
          <a:pPr marL="0" lvl="0" indent="0" algn="ctr" defTabSz="889000">
            <a:lnSpc>
              <a:spcPct val="90000"/>
            </a:lnSpc>
            <a:spcBef>
              <a:spcPct val="0"/>
            </a:spcBef>
            <a:spcAft>
              <a:spcPct val="35000"/>
            </a:spcAft>
            <a:buNone/>
          </a:pPr>
          <a:endParaRPr lang="en-IN" sz="2000" kern="1200" dirty="0"/>
        </a:p>
      </dsp:txBody>
      <dsp:txXfrm>
        <a:off x="7256939" y="1438122"/>
        <a:ext cx="2364296" cy="1146479"/>
      </dsp:txXfrm>
    </dsp:sp>
    <dsp:sp modelId="{304DB97A-5580-4936-AF92-703F1AF3CA8A}">
      <dsp:nvSpPr>
        <dsp:cNvPr id="0" name=""/>
        <dsp:cNvSpPr/>
      </dsp:nvSpPr>
      <dsp:spPr>
        <a:xfrm rot="2829178">
          <a:off x="2607938" y="2859422"/>
          <a:ext cx="1432634" cy="54492"/>
        </a:xfrm>
        <a:custGeom>
          <a:avLst/>
          <a:gdLst/>
          <a:ahLst/>
          <a:cxnLst/>
          <a:rect l="0" t="0" r="0" b="0"/>
          <a:pathLst>
            <a:path>
              <a:moveTo>
                <a:pt x="0" y="27246"/>
              </a:moveTo>
              <a:lnTo>
                <a:pt x="1432634"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88440" y="2850852"/>
        <a:ext cx="71631" cy="71631"/>
      </dsp:txXfrm>
    </dsp:sp>
    <dsp:sp modelId="{1A6A3C7D-3C25-4C0D-A13D-ED93854BB8D3}">
      <dsp:nvSpPr>
        <dsp:cNvPr id="0" name=""/>
        <dsp:cNvSpPr/>
      </dsp:nvSpPr>
      <dsp:spPr>
        <a:xfrm>
          <a:off x="3811382" y="2802943"/>
          <a:ext cx="2435634" cy="12178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For Students</a:t>
          </a:r>
          <a:endParaRPr lang="en-IN" sz="2000" kern="1200" dirty="0"/>
        </a:p>
      </dsp:txBody>
      <dsp:txXfrm>
        <a:off x="3847051" y="2838612"/>
        <a:ext cx="2364296" cy="1146479"/>
      </dsp:txXfrm>
    </dsp:sp>
    <dsp:sp modelId="{2DC3C292-7922-4482-8638-AC31BFD1F431}">
      <dsp:nvSpPr>
        <dsp:cNvPr id="0" name=""/>
        <dsp:cNvSpPr/>
      </dsp:nvSpPr>
      <dsp:spPr>
        <a:xfrm>
          <a:off x="6247017" y="3384606"/>
          <a:ext cx="974253" cy="54492"/>
        </a:xfrm>
        <a:custGeom>
          <a:avLst/>
          <a:gdLst/>
          <a:ahLst/>
          <a:cxnLst/>
          <a:rect l="0" t="0" r="0" b="0"/>
          <a:pathLst>
            <a:path>
              <a:moveTo>
                <a:pt x="0" y="27246"/>
              </a:moveTo>
              <a:lnTo>
                <a:pt x="974253" y="2724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09787" y="3387495"/>
        <a:ext cx="48712" cy="48712"/>
      </dsp:txXfrm>
    </dsp:sp>
    <dsp:sp modelId="{B2509C49-6BDB-4DCC-B634-DBB7A9A42CD5}">
      <dsp:nvSpPr>
        <dsp:cNvPr id="0" name=""/>
        <dsp:cNvSpPr/>
      </dsp:nvSpPr>
      <dsp:spPr>
        <a:xfrm>
          <a:off x="7221270" y="2802943"/>
          <a:ext cx="2435634" cy="12178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1.PG, 2.Tution, 3.Food Delivery, 4.Internship &amp; Part-time Job</a:t>
          </a:r>
          <a:endParaRPr lang="en-IN" sz="2000" kern="1200" dirty="0"/>
        </a:p>
      </dsp:txBody>
      <dsp:txXfrm>
        <a:off x="7256939" y="2838612"/>
        <a:ext cx="2364296" cy="11464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A52635-01B0-44DC-B775-731797FC65FD}"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C6B8E-7E01-4AB1-966E-9149DE54AC7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5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52635-01B0-44DC-B775-731797FC65FD}"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C6B8E-7E01-4AB1-966E-9149DE54AC7C}" type="slidenum">
              <a:rPr lang="en-IN" smtClean="0"/>
              <a:t>‹#›</a:t>
            </a:fld>
            <a:endParaRPr lang="en-IN"/>
          </a:p>
        </p:txBody>
      </p:sp>
    </p:spTree>
    <p:extLst>
      <p:ext uri="{BB962C8B-B14F-4D97-AF65-F5344CB8AC3E}">
        <p14:creationId xmlns:p14="http://schemas.microsoft.com/office/powerpoint/2010/main" val="1009907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52635-01B0-44DC-B775-731797FC65FD}"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C6B8E-7E01-4AB1-966E-9149DE54AC7C}" type="slidenum">
              <a:rPr lang="en-IN" smtClean="0"/>
              <a:t>‹#›</a:t>
            </a:fld>
            <a:endParaRPr lang="en-IN"/>
          </a:p>
        </p:txBody>
      </p:sp>
    </p:spTree>
    <p:extLst>
      <p:ext uri="{BB962C8B-B14F-4D97-AF65-F5344CB8AC3E}">
        <p14:creationId xmlns:p14="http://schemas.microsoft.com/office/powerpoint/2010/main" val="227978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52635-01B0-44DC-B775-731797FC65FD}"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C6B8E-7E01-4AB1-966E-9149DE54AC7C}" type="slidenum">
              <a:rPr lang="en-IN" smtClean="0"/>
              <a:t>‹#›</a:t>
            </a:fld>
            <a:endParaRPr lang="en-IN"/>
          </a:p>
        </p:txBody>
      </p:sp>
    </p:spTree>
    <p:extLst>
      <p:ext uri="{BB962C8B-B14F-4D97-AF65-F5344CB8AC3E}">
        <p14:creationId xmlns:p14="http://schemas.microsoft.com/office/powerpoint/2010/main" val="190231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A52635-01B0-44DC-B775-731797FC65FD}"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C6B8E-7E01-4AB1-966E-9149DE54AC7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71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A52635-01B0-44DC-B775-731797FC65FD}"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2C6B8E-7E01-4AB1-966E-9149DE54AC7C}" type="slidenum">
              <a:rPr lang="en-IN" smtClean="0"/>
              <a:t>‹#›</a:t>
            </a:fld>
            <a:endParaRPr lang="en-IN"/>
          </a:p>
        </p:txBody>
      </p:sp>
    </p:spTree>
    <p:extLst>
      <p:ext uri="{BB962C8B-B14F-4D97-AF65-F5344CB8AC3E}">
        <p14:creationId xmlns:p14="http://schemas.microsoft.com/office/powerpoint/2010/main" val="368041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A52635-01B0-44DC-B775-731797FC65FD}" type="datetimeFigureOut">
              <a:rPr lang="en-IN" smtClean="0"/>
              <a:t>15-01-2024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2C6B8E-7E01-4AB1-966E-9149DE54AC7C}" type="slidenum">
              <a:rPr lang="en-IN" smtClean="0"/>
              <a:t>‹#›</a:t>
            </a:fld>
            <a:endParaRPr lang="en-IN"/>
          </a:p>
        </p:txBody>
      </p:sp>
    </p:spTree>
    <p:extLst>
      <p:ext uri="{BB962C8B-B14F-4D97-AF65-F5344CB8AC3E}">
        <p14:creationId xmlns:p14="http://schemas.microsoft.com/office/powerpoint/2010/main" val="190409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A52635-01B0-44DC-B775-731797FC65FD}" type="datetimeFigureOut">
              <a:rPr lang="en-IN" smtClean="0"/>
              <a:t>15-01-2024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2C6B8E-7E01-4AB1-966E-9149DE54AC7C}" type="slidenum">
              <a:rPr lang="en-IN" smtClean="0"/>
              <a:t>‹#›</a:t>
            </a:fld>
            <a:endParaRPr lang="en-IN"/>
          </a:p>
        </p:txBody>
      </p:sp>
    </p:spTree>
    <p:extLst>
      <p:ext uri="{BB962C8B-B14F-4D97-AF65-F5344CB8AC3E}">
        <p14:creationId xmlns:p14="http://schemas.microsoft.com/office/powerpoint/2010/main" val="276712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A52635-01B0-44DC-B775-731797FC65FD}" type="datetimeFigureOut">
              <a:rPr lang="en-IN" smtClean="0"/>
              <a:t>15-01-2024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C2C6B8E-7E01-4AB1-966E-9149DE54AC7C}" type="slidenum">
              <a:rPr lang="en-IN" smtClean="0"/>
              <a:t>‹#›</a:t>
            </a:fld>
            <a:endParaRPr lang="en-IN"/>
          </a:p>
        </p:txBody>
      </p:sp>
    </p:spTree>
    <p:extLst>
      <p:ext uri="{BB962C8B-B14F-4D97-AF65-F5344CB8AC3E}">
        <p14:creationId xmlns:p14="http://schemas.microsoft.com/office/powerpoint/2010/main" val="326366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A52635-01B0-44DC-B775-731797FC65FD}" type="datetimeFigureOut">
              <a:rPr lang="en-IN" smtClean="0"/>
              <a:t>15-01-2024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2C6B8E-7E01-4AB1-966E-9149DE54AC7C}" type="slidenum">
              <a:rPr lang="en-IN" smtClean="0"/>
              <a:t>‹#›</a:t>
            </a:fld>
            <a:endParaRPr lang="en-IN"/>
          </a:p>
        </p:txBody>
      </p:sp>
    </p:spTree>
    <p:extLst>
      <p:ext uri="{BB962C8B-B14F-4D97-AF65-F5344CB8AC3E}">
        <p14:creationId xmlns:p14="http://schemas.microsoft.com/office/powerpoint/2010/main" val="22340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A52635-01B0-44DC-B775-731797FC65FD}"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2C6B8E-7E01-4AB1-966E-9149DE54AC7C}" type="slidenum">
              <a:rPr lang="en-IN" smtClean="0"/>
              <a:t>‹#›</a:t>
            </a:fld>
            <a:endParaRPr lang="en-IN"/>
          </a:p>
        </p:txBody>
      </p:sp>
    </p:spTree>
    <p:extLst>
      <p:ext uri="{BB962C8B-B14F-4D97-AF65-F5344CB8AC3E}">
        <p14:creationId xmlns:p14="http://schemas.microsoft.com/office/powerpoint/2010/main" val="95161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A52635-01B0-44DC-B775-731797FC65FD}" type="datetimeFigureOut">
              <a:rPr lang="en-IN" smtClean="0"/>
              <a:t>15-01-2024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2C6B8E-7E01-4AB1-966E-9149DE54AC7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96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1836-A418-4240-BD23-CDB1A442C3EB}"/>
              </a:ext>
            </a:extLst>
          </p:cNvPr>
          <p:cNvSpPr>
            <a:spLocks noGrp="1"/>
          </p:cNvSpPr>
          <p:nvPr>
            <p:ph type="ctrTitle"/>
          </p:nvPr>
        </p:nvSpPr>
        <p:spPr/>
        <p:txBody>
          <a:bodyPr>
            <a:normAutofit/>
          </a:bodyPr>
          <a:lstStyle/>
          <a:p>
            <a:pPr algn="ctr"/>
            <a:r>
              <a:rPr lang="en-US" sz="4400" b="1" dirty="0">
                <a:solidFill>
                  <a:srgbClr val="002060"/>
                </a:solidFill>
                <a:latin typeface="+mn-lt"/>
              </a:rPr>
              <a:t>KOLKATA CITY HELP </a:t>
            </a:r>
            <a:br>
              <a:rPr lang="en-US" sz="4400" b="1" dirty="0">
                <a:solidFill>
                  <a:srgbClr val="002060"/>
                </a:solidFill>
                <a:latin typeface="+mn-lt"/>
              </a:rPr>
            </a:br>
            <a:r>
              <a:rPr lang="en-US" sz="4400" b="1" dirty="0">
                <a:solidFill>
                  <a:srgbClr val="002060"/>
                </a:solidFill>
                <a:latin typeface="+mn-lt"/>
              </a:rPr>
              <a:t>                </a:t>
            </a:r>
            <a:br>
              <a:rPr lang="en-US" sz="4400" b="1" dirty="0">
                <a:solidFill>
                  <a:srgbClr val="002060"/>
                </a:solidFill>
                <a:latin typeface="+mn-lt"/>
              </a:rPr>
            </a:br>
            <a:r>
              <a:rPr lang="en-US" sz="4400" b="1" dirty="0">
                <a:solidFill>
                  <a:srgbClr val="002060"/>
                </a:solidFill>
                <a:latin typeface="+mn-lt"/>
              </a:rPr>
              <a:t>                         </a:t>
            </a:r>
            <a:br>
              <a:rPr lang="en-IN" sz="2800" b="1" dirty="0">
                <a:latin typeface="+mn-lt"/>
              </a:rPr>
            </a:br>
            <a:r>
              <a:rPr lang="en-US" sz="4400" b="1" dirty="0">
                <a:solidFill>
                  <a:srgbClr val="002060"/>
                </a:solidFill>
                <a:latin typeface="+mn-lt"/>
              </a:rPr>
              <a:t> </a:t>
            </a:r>
            <a:endParaRPr lang="en-IN" sz="4400" dirty="0">
              <a:latin typeface="+mn-lt"/>
            </a:endParaRPr>
          </a:p>
        </p:txBody>
      </p:sp>
      <p:sp>
        <p:nvSpPr>
          <p:cNvPr id="3" name="Subtitle 2">
            <a:extLst>
              <a:ext uri="{FF2B5EF4-FFF2-40B4-BE49-F238E27FC236}">
                <a16:creationId xmlns:a16="http://schemas.microsoft.com/office/drawing/2014/main" id="{19664486-8B0F-4B84-8442-401E9AEA1845}"/>
              </a:ext>
            </a:extLst>
          </p:cNvPr>
          <p:cNvSpPr>
            <a:spLocks noGrp="1"/>
          </p:cNvSpPr>
          <p:nvPr>
            <p:ph type="subTitle" idx="1"/>
          </p:nvPr>
        </p:nvSpPr>
        <p:spPr/>
        <p:txBody>
          <a:bodyPr>
            <a:normAutofit fontScale="92500" lnSpcReduction="20000"/>
          </a:bodyPr>
          <a:lstStyle/>
          <a:p>
            <a:r>
              <a:rPr lang="en-US" sz="2000" dirty="0">
                <a:latin typeface="+mn-lt"/>
              </a:rPr>
              <a:t>						</a:t>
            </a:r>
          </a:p>
          <a:p>
            <a:r>
              <a:rPr lang="en-US" sz="2000" dirty="0">
                <a:latin typeface="+mn-lt"/>
              </a:rPr>
              <a:t>						Presented by:-</a:t>
            </a:r>
            <a:r>
              <a:rPr lang="en-US" sz="2000" b="1" dirty="0">
                <a:solidFill>
                  <a:srgbClr val="002060"/>
                </a:solidFill>
                <a:latin typeface="+mn-lt"/>
              </a:rPr>
              <a:t> TEAM </a:t>
            </a:r>
            <a:r>
              <a:rPr lang="en-US" sz="2000" b="1" dirty="0">
                <a:solidFill>
                  <a:srgbClr val="002060"/>
                </a:solidFill>
                <a:latin typeface="Calibri" panose="020F0502020204030204" pitchFamily="34" charset="0"/>
                <a:cs typeface="Calibri" panose="020F0502020204030204" pitchFamily="34" charset="0"/>
              </a:rPr>
              <a:t>Supernova</a:t>
            </a:r>
          </a:p>
          <a:p>
            <a:r>
              <a:rPr lang="en-US" sz="2000" b="1" dirty="0">
                <a:solidFill>
                  <a:srgbClr val="002060"/>
                </a:solidFill>
                <a:latin typeface="+mn-lt"/>
              </a:rPr>
              <a:t>								</a:t>
            </a:r>
            <a:r>
              <a:rPr lang="en-US" sz="2000" b="1" dirty="0" err="1">
                <a:solidFill>
                  <a:srgbClr val="002060"/>
                </a:solidFill>
                <a:latin typeface="+mn-lt"/>
              </a:rPr>
              <a:t>nsti</a:t>
            </a:r>
            <a:r>
              <a:rPr lang="en-US" sz="2000" b="1" dirty="0">
                <a:solidFill>
                  <a:srgbClr val="002060"/>
                </a:solidFill>
                <a:latin typeface="+mn-lt"/>
              </a:rPr>
              <a:t>(w), </a:t>
            </a:r>
            <a:r>
              <a:rPr lang="en-US" sz="2000" b="1" dirty="0" err="1">
                <a:solidFill>
                  <a:srgbClr val="002060"/>
                </a:solidFill>
                <a:latin typeface="+mn-lt"/>
              </a:rPr>
              <a:t>kolkata</a:t>
            </a:r>
            <a:endParaRPr lang="en-IN" sz="2000" dirty="0">
              <a:latin typeface="+mn-lt"/>
            </a:endParaRPr>
          </a:p>
        </p:txBody>
      </p:sp>
    </p:spTree>
    <p:extLst>
      <p:ext uri="{BB962C8B-B14F-4D97-AF65-F5344CB8AC3E}">
        <p14:creationId xmlns:p14="http://schemas.microsoft.com/office/powerpoint/2010/main" val="25162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FD82-D39B-4B63-B993-3F082A3C7269}"/>
              </a:ext>
            </a:extLst>
          </p:cNvPr>
          <p:cNvSpPr>
            <a:spLocks noGrp="1"/>
          </p:cNvSpPr>
          <p:nvPr>
            <p:ph type="title"/>
          </p:nvPr>
        </p:nvSpPr>
        <p:spPr/>
        <p:txBody>
          <a:bodyPr>
            <a:normAutofit/>
          </a:bodyPr>
          <a:lstStyle/>
          <a:p>
            <a:r>
              <a:rPr lang="en-US" sz="4400" b="1" dirty="0">
                <a:solidFill>
                  <a:schemeClr val="tx1"/>
                </a:solidFill>
                <a:latin typeface="+mn-lt"/>
              </a:rPr>
              <a:t>MEET OUR TEAM</a:t>
            </a:r>
            <a:endParaRPr lang="en-IN" sz="4400" dirty="0">
              <a:latin typeface="+mn-lt"/>
            </a:endParaRPr>
          </a:p>
        </p:txBody>
      </p:sp>
      <p:sp>
        <p:nvSpPr>
          <p:cNvPr id="3" name="Content Placeholder 2">
            <a:extLst>
              <a:ext uri="{FF2B5EF4-FFF2-40B4-BE49-F238E27FC236}">
                <a16:creationId xmlns:a16="http://schemas.microsoft.com/office/drawing/2014/main" id="{4DE44CE8-FAAD-47B6-8F9A-876CCCC1F5CB}"/>
              </a:ext>
            </a:extLst>
          </p:cNvPr>
          <p:cNvSpPr>
            <a:spLocks noGrp="1"/>
          </p:cNvSpPr>
          <p:nvPr>
            <p:ph sz="half" idx="1"/>
          </p:nvPr>
        </p:nvSpPr>
        <p:spPr>
          <a:xfrm>
            <a:off x="1097279" y="1845733"/>
            <a:ext cx="4937760" cy="4316527"/>
          </a:xfrm>
        </p:spPr>
        <p:txBody>
          <a:bodyPr>
            <a:normAutofit fontScale="925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b="1" dirty="0"/>
              <a:t>Anoushka   Das</a:t>
            </a:r>
          </a:p>
          <a:p>
            <a:pPr marL="0" indent="0">
              <a:buNone/>
            </a:pPr>
            <a:endParaRPr lang="en-IN" dirty="0"/>
          </a:p>
          <a:p>
            <a:endParaRPr lang="en-IN" dirty="0"/>
          </a:p>
        </p:txBody>
      </p:sp>
      <p:sp>
        <p:nvSpPr>
          <p:cNvPr id="4" name="Content Placeholder 3">
            <a:extLst>
              <a:ext uri="{FF2B5EF4-FFF2-40B4-BE49-F238E27FC236}">
                <a16:creationId xmlns:a16="http://schemas.microsoft.com/office/drawing/2014/main" id="{10C516A8-EB44-4A4E-A726-3364A74037B0}"/>
              </a:ext>
            </a:extLst>
          </p:cNvPr>
          <p:cNvSpPr>
            <a:spLocks noGrp="1"/>
          </p:cNvSpPr>
          <p:nvPr>
            <p:ph sz="half" idx="2"/>
          </p:nvPr>
        </p:nvSpPr>
        <p:spPr>
          <a:xfrm>
            <a:off x="6217920" y="1845733"/>
            <a:ext cx="4937760" cy="4449049"/>
          </a:xfrm>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b="1" dirty="0" err="1"/>
              <a:t>Susma</a:t>
            </a:r>
            <a:r>
              <a:rPr lang="en-IN" b="1" dirty="0"/>
              <a:t> Kumari Singh</a:t>
            </a:r>
          </a:p>
          <a:p>
            <a:endParaRPr lang="en-IN" dirty="0"/>
          </a:p>
          <a:p>
            <a:endParaRPr lang="en-IN" dirty="0"/>
          </a:p>
        </p:txBody>
      </p:sp>
      <p:pic>
        <p:nvPicPr>
          <p:cNvPr id="6" name="Picture 5">
            <a:extLst>
              <a:ext uri="{FF2B5EF4-FFF2-40B4-BE49-F238E27FC236}">
                <a16:creationId xmlns:a16="http://schemas.microsoft.com/office/drawing/2014/main" id="{4C80271F-0C17-43CB-B081-EF11F8F21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553" y="1845732"/>
            <a:ext cx="3667212" cy="3675123"/>
          </a:xfrm>
          <a:prstGeom prst="rect">
            <a:avLst/>
          </a:prstGeom>
        </p:spPr>
      </p:pic>
      <p:pic>
        <p:nvPicPr>
          <p:cNvPr id="8" name="Picture 7">
            <a:extLst>
              <a:ext uri="{FF2B5EF4-FFF2-40B4-BE49-F238E27FC236}">
                <a16:creationId xmlns:a16="http://schemas.microsoft.com/office/drawing/2014/main" id="{7786539D-071A-4B99-9C50-B9F00C95E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390" y="1845732"/>
            <a:ext cx="3667212" cy="3675124"/>
          </a:xfrm>
          <a:prstGeom prst="rect">
            <a:avLst/>
          </a:prstGeom>
        </p:spPr>
      </p:pic>
    </p:spTree>
    <p:extLst>
      <p:ext uri="{BB962C8B-B14F-4D97-AF65-F5344CB8AC3E}">
        <p14:creationId xmlns:p14="http://schemas.microsoft.com/office/powerpoint/2010/main" val="205604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5684-C3C7-493F-A859-39FC19F46310}"/>
              </a:ext>
            </a:extLst>
          </p:cNvPr>
          <p:cNvSpPr>
            <a:spLocks noGrp="1"/>
          </p:cNvSpPr>
          <p:nvPr>
            <p:ph type="ctrTitle"/>
          </p:nvPr>
        </p:nvSpPr>
        <p:spPr>
          <a:xfrm>
            <a:off x="1097280" y="758952"/>
            <a:ext cx="10058400" cy="2938405"/>
          </a:xfrm>
        </p:spPr>
        <p:txBody>
          <a:bodyPr>
            <a:normAutofit/>
          </a:bodyPr>
          <a:lstStyle/>
          <a:p>
            <a:pPr algn="ctr"/>
            <a:r>
              <a:rPr lang="en-US" sz="4400" b="1" dirty="0">
                <a:latin typeface="+mn-lt"/>
              </a:rPr>
              <a:t>THANK YOU</a:t>
            </a:r>
            <a:endParaRPr lang="en-IN" sz="4400" b="1" dirty="0">
              <a:latin typeface="+mn-lt"/>
            </a:endParaRPr>
          </a:p>
        </p:txBody>
      </p:sp>
      <p:sp>
        <p:nvSpPr>
          <p:cNvPr id="3" name="Subtitle 2">
            <a:extLst>
              <a:ext uri="{FF2B5EF4-FFF2-40B4-BE49-F238E27FC236}">
                <a16:creationId xmlns:a16="http://schemas.microsoft.com/office/drawing/2014/main" id="{AFE177BD-1C18-4BCA-A6CF-1909DA845F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8748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3606-F514-4200-B66C-ED1AE3CD2BDE}"/>
              </a:ext>
            </a:extLst>
          </p:cNvPr>
          <p:cNvSpPr>
            <a:spLocks noGrp="1"/>
          </p:cNvSpPr>
          <p:nvPr>
            <p:ph type="title"/>
          </p:nvPr>
        </p:nvSpPr>
        <p:spPr/>
        <p:txBody>
          <a:bodyPr>
            <a:normAutofit/>
          </a:bodyPr>
          <a:lstStyle/>
          <a:p>
            <a:r>
              <a:rPr lang="en-US" sz="4400" b="1" dirty="0">
                <a:latin typeface="+mn-lt"/>
              </a:rPr>
              <a:t>AGENDA</a:t>
            </a:r>
            <a:endParaRPr lang="en-IN" sz="4400" b="1" dirty="0">
              <a:latin typeface="+mn-lt"/>
            </a:endParaRPr>
          </a:p>
        </p:txBody>
      </p:sp>
      <p:sp>
        <p:nvSpPr>
          <p:cNvPr id="3" name="Content Placeholder 2">
            <a:extLst>
              <a:ext uri="{FF2B5EF4-FFF2-40B4-BE49-F238E27FC236}">
                <a16:creationId xmlns:a16="http://schemas.microsoft.com/office/drawing/2014/main" id="{C514B056-2DA6-4756-A3FA-A85DFBF7A4F9}"/>
              </a:ext>
            </a:extLst>
          </p:cNvPr>
          <p:cNvSpPr>
            <a:spLocks noGrp="1"/>
          </p:cNvSpPr>
          <p:nvPr>
            <p:ph idx="1"/>
          </p:nvPr>
        </p:nvSpPr>
        <p:spPr/>
        <p:txBody>
          <a:bodyPr>
            <a:noAutofit/>
          </a:bodyPr>
          <a:lstStyle/>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Project overview</a:t>
            </a:r>
          </a:p>
          <a:p>
            <a:pPr>
              <a:buFont typeface="Wingdings" panose="05000000000000000000" pitchFamily="2" charset="2"/>
              <a:buChar char="Ø"/>
            </a:pPr>
            <a:r>
              <a:rPr lang="en-US" dirty="0"/>
              <a:t>Who are the end users</a:t>
            </a:r>
          </a:p>
          <a:p>
            <a:pPr>
              <a:buFont typeface="Wingdings" panose="05000000000000000000" pitchFamily="2" charset="2"/>
              <a:buChar char="Ø"/>
            </a:pPr>
            <a:r>
              <a:rPr lang="en-US" dirty="0"/>
              <a:t>Your solution and its value proposition</a:t>
            </a:r>
          </a:p>
          <a:p>
            <a:pPr>
              <a:buFont typeface="Wingdings" panose="05000000000000000000" pitchFamily="2" charset="2"/>
              <a:buChar char="Ø"/>
            </a:pPr>
            <a:r>
              <a:rPr lang="en-US" dirty="0"/>
              <a:t>The wow in our solution</a:t>
            </a:r>
          </a:p>
          <a:p>
            <a:pPr>
              <a:buFont typeface="Wingdings" panose="05000000000000000000" pitchFamily="2" charset="2"/>
              <a:buChar char="Ø"/>
            </a:pPr>
            <a:r>
              <a:rPr lang="en-US" dirty="0"/>
              <a:t>Modelling</a:t>
            </a:r>
          </a:p>
          <a:p>
            <a:pPr>
              <a:buFont typeface="Wingdings" panose="05000000000000000000" pitchFamily="2" charset="2"/>
              <a:buChar char="Ø"/>
            </a:pPr>
            <a:r>
              <a:rPr lang="en-US" dirty="0"/>
              <a:t>Result</a:t>
            </a:r>
          </a:p>
          <a:p>
            <a:pPr>
              <a:buFont typeface="Wingdings" panose="05000000000000000000" pitchFamily="2" charset="2"/>
              <a:buChar char="v"/>
            </a:pPr>
            <a:r>
              <a:rPr lang="en-US" dirty="0"/>
              <a:t>To provide a single window access to the information and services specifically for a city(Kolkata).</a:t>
            </a:r>
            <a:br>
              <a:rPr lang="en-US" dirty="0"/>
            </a:br>
            <a:br>
              <a:rPr lang="en-US" b="1" i="1" dirty="0"/>
            </a:br>
            <a:br>
              <a:rPr lang="en-US" dirty="0"/>
            </a:br>
            <a:endParaRPr lang="en-IN" dirty="0"/>
          </a:p>
        </p:txBody>
      </p:sp>
    </p:spTree>
    <p:extLst>
      <p:ext uri="{BB962C8B-B14F-4D97-AF65-F5344CB8AC3E}">
        <p14:creationId xmlns:p14="http://schemas.microsoft.com/office/powerpoint/2010/main" val="365824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03A9-2289-4C3D-91DC-A5B3A93B581B}"/>
              </a:ext>
            </a:extLst>
          </p:cNvPr>
          <p:cNvSpPr>
            <a:spLocks noGrp="1"/>
          </p:cNvSpPr>
          <p:nvPr>
            <p:ph type="title"/>
          </p:nvPr>
        </p:nvSpPr>
        <p:spPr/>
        <p:txBody>
          <a:bodyPr>
            <a:normAutofit/>
          </a:bodyPr>
          <a:lstStyle/>
          <a:p>
            <a:r>
              <a:rPr lang="en-US" sz="4400" b="1" dirty="0">
                <a:latin typeface="+mn-lt"/>
              </a:rPr>
              <a:t>PROBLEM  STATEMENT</a:t>
            </a:r>
            <a:endParaRPr lang="en-IN" sz="4400" b="1" dirty="0">
              <a:latin typeface="+mn-lt"/>
            </a:endParaRPr>
          </a:p>
        </p:txBody>
      </p:sp>
      <p:sp>
        <p:nvSpPr>
          <p:cNvPr id="3" name="Content Placeholder 2">
            <a:extLst>
              <a:ext uri="{FF2B5EF4-FFF2-40B4-BE49-F238E27FC236}">
                <a16:creationId xmlns:a16="http://schemas.microsoft.com/office/drawing/2014/main" id="{FBFB456C-E63C-4B2A-B73A-4B3328AFF9A0}"/>
              </a:ext>
            </a:extLst>
          </p:cNvPr>
          <p:cNvSpPr>
            <a:spLocks noGrp="1"/>
          </p:cNvSpPr>
          <p:nvPr>
            <p:ph idx="1"/>
          </p:nvPr>
        </p:nvSpPr>
        <p:spPr/>
        <p:txBody>
          <a:bodyPr/>
          <a:lstStyle/>
          <a:p>
            <a:pPr>
              <a:lnSpc>
                <a:spcPct val="150000"/>
              </a:lnSpc>
              <a:buFont typeface="Wingdings" panose="05000000000000000000" pitchFamily="2" charset="2"/>
              <a:buChar char="v"/>
            </a:pPr>
            <a:r>
              <a:rPr lang="en-US" dirty="0"/>
              <a:t>There is no single website that can be rendered by tourists  and outstation students for a particular city (Kolkata). </a:t>
            </a:r>
          </a:p>
          <a:p>
            <a:pPr>
              <a:lnSpc>
                <a:spcPct val="150000"/>
              </a:lnSpc>
              <a:buFont typeface="Wingdings" panose="05000000000000000000" pitchFamily="2" charset="2"/>
              <a:buChar char="v"/>
            </a:pPr>
            <a:r>
              <a:rPr lang="en-US" dirty="0"/>
              <a:t>This not only takes a lot of the users' time but also create confusion among them.</a:t>
            </a:r>
          </a:p>
          <a:p>
            <a:pPr marL="0" indent="0">
              <a:lnSpc>
                <a:spcPct val="150000"/>
              </a:lnSpc>
              <a:buNone/>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86161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2CCB-8254-486E-9260-9A7FE6077922}"/>
              </a:ext>
            </a:extLst>
          </p:cNvPr>
          <p:cNvSpPr>
            <a:spLocks noGrp="1"/>
          </p:cNvSpPr>
          <p:nvPr>
            <p:ph type="title"/>
          </p:nvPr>
        </p:nvSpPr>
        <p:spPr/>
        <p:txBody>
          <a:bodyPr>
            <a:normAutofit/>
          </a:bodyPr>
          <a:lstStyle/>
          <a:p>
            <a:r>
              <a:rPr lang="en-US" sz="4400" b="1" dirty="0">
                <a:latin typeface="+mn-lt"/>
              </a:rPr>
              <a:t>PROJECT  OVERVIEW</a:t>
            </a:r>
            <a:endParaRPr lang="en-IN" sz="4400" b="1" dirty="0">
              <a:latin typeface="+mn-lt"/>
            </a:endParaRPr>
          </a:p>
        </p:txBody>
      </p:sp>
      <p:sp>
        <p:nvSpPr>
          <p:cNvPr id="3" name="Content Placeholder 2">
            <a:extLst>
              <a:ext uri="{FF2B5EF4-FFF2-40B4-BE49-F238E27FC236}">
                <a16:creationId xmlns:a16="http://schemas.microsoft.com/office/drawing/2014/main" id="{6F3DCBE4-65C8-4606-9FE9-CA159623E2A6}"/>
              </a:ext>
            </a:extLst>
          </p:cNvPr>
          <p:cNvSpPr>
            <a:spLocks noGrp="1"/>
          </p:cNvSpPr>
          <p:nvPr>
            <p:ph idx="1"/>
          </p:nvPr>
        </p:nvSpPr>
        <p:spPr>
          <a:xfrm>
            <a:off x="1097280" y="1845734"/>
            <a:ext cx="10058400" cy="4023360"/>
          </a:xfrm>
        </p:spPr>
        <p:txBody>
          <a:bodyPr>
            <a:normAutofit fontScale="92500" lnSpcReduction="10000"/>
          </a:bodyPr>
          <a:lstStyle/>
          <a:p>
            <a:pPr>
              <a:lnSpc>
                <a:spcPct val="110000"/>
              </a:lnSpc>
              <a:buFont typeface="Wingdings" panose="05000000000000000000" pitchFamily="2" charset="2"/>
              <a:buChar char="v"/>
            </a:pPr>
            <a:r>
              <a:rPr lang="en-US" dirty="0"/>
              <a:t>The website has 4 pages.</a:t>
            </a:r>
          </a:p>
          <a:p>
            <a:pPr>
              <a:lnSpc>
                <a:spcPct val="110000"/>
              </a:lnSpc>
              <a:buFont typeface="Wingdings" panose="05000000000000000000" pitchFamily="2" charset="2"/>
              <a:buChar char="v"/>
            </a:pPr>
            <a:r>
              <a:rPr lang="en-US" dirty="0"/>
              <a:t>The first page is the Main page or Homepage. It is the page which is viewed at first by the users. This page has all the necessary introductory details and has been linked to the other pages.</a:t>
            </a:r>
          </a:p>
          <a:p>
            <a:pPr>
              <a:lnSpc>
                <a:spcPct val="110000"/>
              </a:lnSpc>
              <a:buFont typeface="Wingdings" panose="05000000000000000000" pitchFamily="2" charset="2"/>
              <a:buChar char="v"/>
            </a:pPr>
            <a:r>
              <a:rPr lang="en-US" dirty="0"/>
              <a:t>The second page is entirely allotted for tourists and thus has information they should be aware of such as -a map for navigation, Places to visit, hospitals nearby, Police and help in case of an Emergency and authentic food in Kolkata.</a:t>
            </a:r>
          </a:p>
          <a:p>
            <a:pPr>
              <a:lnSpc>
                <a:spcPct val="110000"/>
              </a:lnSpc>
              <a:buFont typeface="Wingdings" panose="05000000000000000000" pitchFamily="2" charset="2"/>
              <a:buChar char="v"/>
            </a:pPr>
            <a:r>
              <a:rPr lang="en-US" dirty="0"/>
              <a:t>The third page is entirely for students and consist of details like type of services required by students such as tuitions, Part time job, PG, Food -Delivery .</a:t>
            </a:r>
          </a:p>
          <a:p>
            <a:pPr>
              <a:lnSpc>
                <a:spcPct val="110000"/>
              </a:lnSpc>
              <a:buFont typeface="Wingdings" panose="05000000000000000000" pitchFamily="2" charset="2"/>
              <a:buChar char="v"/>
            </a:pPr>
            <a:r>
              <a:rPr lang="en-US" dirty="0"/>
              <a:t>The last page is About Us. This page consists about our approach and  this website. This page also holds the details of our team members who have worked together to make this website come into existence.</a:t>
            </a:r>
            <a:endParaRPr lang="en-IN" dirty="0"/>
          </a:p>
          <a:p>
            <a:pPr>
              <a:lnSpc>
                <a:spcPct val="110000"/>
              </a:lnSpc>
              <a:buFont typeface="Wingdings" panose="05000000000000000000" pitchFamily="2" charset="2"/>
              <a:buChar char="v"/>
            </a:pPr>
            <a:endParaRPr lang="en-IN" dirty="0"/>
          </a:p>
        </p:txBody>
      </p:sp>
    </p:spTree>
    <p:extLst>
      <p:ext uri="{BB962C8B-B14F-4D97-AF65-F5344CB8AC3E}">
        <p14:creationId xmlns:p14="http://schemas.microsoft.com/office/powerpoint/2010/main" val="425411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1AE4-A8C0-47FB-901B-0C704C18CEE9}"/>
              </a:ext>
            </a:extLst>
          </p:cNvPr>
          <p:cNvSpPr>
            <a:spLocks noGrp="1"/>
          </p:cNvSpPr>
          <p:nvPr>
            <p:ph type="title"/>
          </p:nvPr>
        </p:nvSpPr>
        <p:spPr/>
        <p:txBody>
          <a:bodyPr>
            <a:normAutofit/>
          </a:bodyPr>
          <a:lstStyle/>
          <a:p>
            <a:r>
              <a:rPr lang="en-US" sz="4400" b="1" dirty="0">
                <a:latin typeface="+mn-lt"/>
              </a:rPr>
              <a:t>WHO ARE THE END USERS?</a:t>
            </a:r>
            <a:endParaRPr lang="en-IN" sz="4400" b="1" dirty="0">
              <a:latin typeface="+mn-lt"/>
            </a:endParaRPr>
          </a:p>
        </p:txBody>
      </p:sp>
      <p:sp>
        <p:nvSpPr>
          <p:cNvPr id="3" name="Content Placeholder 2">
            <a:extLst>
              <a:ext uri="{FF2B5EF4-FFF2-40B4-BE49-F238E27FC236}">
                <a16:creationId xmlns:a16="http://schemas.microsoft.com/office/drawing/2014/main" id="{4F6753AF-9029-47EB-B5A5-ACB70F4E55C8}"/>
              </a:ext>
            </a:extLst>
          </p:cNvPr>
          <p:cNvSpPr>
            <a:spLocks noGrp="1"/>
          </p:cNvSpPr>
          <p:nvPr>
            <p:ph idx="1"/>
          </p:nvPr>
        </p:nvSpPr>
        <p:spPr/>
        <p:txBody>
          <a:bodyPr/>
          <a:lstStyle/>
          <a:p>
            <a:pPr>
              <a:buFont typeface="Wingdings" panose="05000000000000000000" pitchFamily="2" charset="2"/>
              <a:buChar char="v"/>
            </a:pPr>
            <a:r>
              <a:rPr lang="en-US" dirty="0"/>
              <a:t>The end users are tourists and outstation students .</a:t>
            </a:r>
          </a:p>
          <a:p>
            <a:pPr>
              <a:buFont typeface="Wingdings" panose="05000000000000000000" pitchFamily="2" charset="2"/>
              <a:buChar char="v"/>
            </a:pPr>
            <a:endParaRPr lang="en-US" dirty="0"/>
          </a:p>
          <a:p>
            <a:pPr marL="0" indent="0">
              <a:buNone/>
            </a:pPr>
            <a:endParaRPr lang="en-IN"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1D89F08B-608B-4C6A-ADA3-DCCEB1BA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619" y="2785851"/>
            <a:ext cx="2143125" cy="2143125"/>
          </a:xfrm>
          <a:prstGeom prst="rect">
            <a:avLst/>
          </a:prstGeom>
        </p:spPr>
      </p:pic>
    </p:spTree>
    <p:extLst>
      <p:ext uri="{BB962C8B-B14F-4D97-AF65-F5344CB8AC3E}">
        <p14:creationId xmlns:p14="http://schemas.microsoft.com/office/powerpoint/2010/main" val="342855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2673-BBB9-40AA-9DA4-B4E6E3C2A2B8}"/>
              </a:ext>
            </a:extLst>
          </p:cNvPr>
          <p:cNvSpPr>
            <a:spLocks noGrp="1"/>
          </p:cNvSpPr>
          <p:nvPr>
            <p:ph type="title"/>
          </p:nvPr>
        </p:nvSpPr>
        <p:spPr>
          <a:xfrm>
            <a:off x="1036320" y="590491"/>
            <a:ext cx="10058400" cy="1736035"/>
          </a:xfrm>
        </p:spPr>
        <p:txBody>
          <a:bodyPr>
            <a:noAutofit/>
          </a:bodyPr>
          <a:lstStyle/>
          <a:p>
            <a:r>
              <a:rPr lang="en-US" sz="4400" b="1" dirty="0">
                <a:latin typeface="+mn-lt"/>
              </a:rPr>
              <a:t>YOUR SOLUTION AND ITS VALUE PROPOSITION</a:t>
            </a:r>
            <a:br>
              <a:rPr lang="en-US" sz="4400" b="1" dirty="0">
                <a:latin typeface="+mn-lt"/>
              </a:rPr>
            </a:br>
            <a:endParaRPr lang="en-IN" sz="4400" b="1" dirty="0">
              <a:latin typeface="+mn-lt"/>
            </a:endParaRPr>
          </a:p>
        </p:txBody>
      </p:sp>
      <p:sp>
        <p:nvSpPr>
          <p:cNvPr id="3" name="Content Placeholder 2">
            <a:extLst>
              <a:ext uri="{FF2B5EF4-FFF2-40B4-BE49-F238E27FC236}">
                <a16:creationId xmlns:a16="http://schemas.microsoft.com/office/drawing/2014/main" id="{6813B66F-C2E6-4750-87A2-9906566404DC}"/>
              </a:ext>
            </a:extLst>
          </p:cNvPr>
          <p:cNvSpPr>
            <a:spLocks noGrp="1"/>
          </p:cNvSpPr>
          <p:nvPr>
            <p:ph idx="1"/>
          </p:nvPr>
        </p:nvSpPr>
        <p:spPr>
          <a:xfrm>
            <a:off x="1036320" y="1807535"/>
            <a:ext cx="10119360" cy="4135987"/>
          </a:xfrm>
        </p:spPr>
        <p:txBody>
          <a:bodyPr/>
          <a:lstStyle/>
          <a:p>
            <a:pPr>
              <a:lnSpc>
                <a:spcPct val="150000"/>
              </a:lnSpc>
              <a:buFont typeface="Wingdings" panose="05000000000000000000" pitchFamily="2" charset="2"/>
              <a:buChar char="v"/>
            </a:pPr>
            <a:r>
              <a:rPr lang="en-US" dirty="0"/>
              <a:t>Your solution and its value proposition Having a  user friendly website and a single interface which lists various services making it “one stop solution ” moreover a 'user friendly 'website will not only help people explore Kolkata in a better manner  but will also encourage more people to visit the city.</a:t>
            </a:r>
          </a:p>
          <a:p>
            <a:pPr>
              <a:lnSpc>
                <a:spcPct val="150000"/>
              </a:lnSpc>
              <a:buFont typeface="Wingdings" panose="05000000000000000000" pitchFamily="2" charset="2"/>
              <a:buChar char="v"/>
            </a:pPr>
            <a:r>
              <a:rPr lang="en-US" dirty="0"/>
              <a:t>We have also created a chatbot in our website for better user experience. Users will now have a virtual assistant to help them explore our website.</a:t>
            </a:r>
            <a:endParaRPr lang="en-IN" dirty="0"/>
          </a:p>
          <a:p>
            <a:pPr>
              <a:lnSpc>
                <a:spcPct val="150000"/>
              </a:lnSpc>
            </a:pPr>
            <a:endParaRPr lang="en-IN" dirty="0"/>
          </a:p>
        </p:txBody>
      </p:sp>
    </p:spTree>
    <p:extLst>
      <p:ext uri="{BB962C8B-B14F-4D97-AF65-F5344CB8AC3E}">
        <p14:creationId xmlns:p14="http://schemas.microsoft.com/office/powerpoint/2010/main" val="269141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17FB-F0CF-4F55-94C7-4ED7419FA453}"/>
              </a:ext>
            </a:extLst>
          </p:cNvPr>
          <p:cNvSpPr>
            <a:spLocks noGrp="1"/>
          </p:cNvSpPr>
          <p:nvPr>
            <p:ph type="title"/>
          </p:nvPr>
        </p:nvSpPr>
        <p:spPr/>
        <p:txBody>
          <a:bodyPr>
            <a:normAutofit/>
          </a:bodyPr>
          <a:lstStyle/>
          <a:p>
            <a:r>
              <a:rPr lang="en-US" sz="4400" b="1" dirty="0">
                <a:latin typeface="+mn-lt"/>
              </a:rPr>
              <a:t>THE WOW IN YOUR SOLUTION</a:t>
            </a:r>
            <a:endParaRPr lang="en-IN" sz="4400" b="1" dirty="0">
              <a:latin typeface="+mn-lt"/>
            </a:endParaRPr>
          </a:p>
        </p:txBody>
      </p:sp>
      <p:sp>
        <p:nvSpPr>
          <p:cNvPr id="3" name="Content Placeholder 2">
            <a:extLst>
              <a:ext uri="{FF2B5EF4-FFF2-40B4-BE49-F238E27FC236}">
                <a16:creationId xmlns:a16="http://schemas.microsoft.com/office/drawing/2014/main" id="{13D7877E-60C3-4E6D-BB12-22B61B68D1E5}"/>
              </a:ext>
            </a:extLst>
          </p:cNvPr>
          <p:cNvSpPr>
            <a:spLocks noGrp="1"/>
          </p:cNvSpPr>
          <p:nvPr>
            <p:ph idx="1"/>
          </p:nvPr>
        </p:nvSpPr>
        <p:spPr/>
        <p:txBody>
          <a:bodyPr/>
          <a:lstStyle/>
          <a:p>
            <a:pPr>
              <a:buFont typeface="Wingdings" panose="05000000000000000000" pitchFamily="2" charset="2"/>
              <a:buChar char="v"/>
            </a:pPr>
            <a:r>
              <a:rPr lang="en-US" dirty="0"/>
              <a:t>"One stop solution " will be convenient ,effective, efficient and reliable.</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r>
              <a:rPr lang="en-US" dirty="0"/>
              <a:t> </a:t>
            </a:r>
            <a:endParaRPr lang="en-IN" dirty="0"/>
          </a:p>
          <a:p>
            <a:pPr>
              <a:buFont typeface="Wingdings" panose="05000000000000000000" pitchFamily="2" charset="2"/>
              <a:buChar char="v"/>
            </a:pPr>
            <a:endParaRPr lang="en-IN" dirty="0"/>
          </a:p>
        </p:txBody>
      </p:sp>
      <p:pic>
        <p:nvPicPr>
          <p:cNvPr id="5" name="Picture 4">
            <a:extLst>
              <a:ext uri="{FF2B5EF4-FFF2-40B4-BE49-F238E27FC236}">
                <a16:creationId xmlns:a16="http://schemas.microsoft.com/office/drawing/2014/main" id="{5E5F7F9F-6D77-4A35-857D-06F16F7A0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831" y="2524125"/>
            <a:ext cx="3652214" cy="2608724"/>
          </a:xfrm>
          <a:prstGeom prst="rect">
            <a:avLst/>
          </a:prstGeom>
        </p:spPr>
      </p:pic>
    </p:spTree>
    <p:extLst>
      <p:ext uri="{BB962C8B-B14F-4D97-AF65-F5344CB8AC3E}">
        <p14:creationId xmlns:p14="http://schemas.microsoft.com/office/powerpoint/2010/main" val="314848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1FD0-4C79-4E9D-BF64-C8C9DCDB6332}"/>
              </a:ext>
            </a:extLst>
          </p:cNvPr>
          <p:cNvSpPr>
            <a:spLocks noGrp="1"/>
          </p:cNvSpPr>
          <p:nvPr>
            <p:ph type="title"/>
          </p:nvPr>
        </p:nvSpPr>
        <p:spPr/>
        <p:txBody>
          <a:bodyPr>
            <a:normAutofit/>
          </a:bodyPr>
          <a:lstStyle/>
          <a:p>
            <a:r>
              <a:rPr lang="en-GB" sz="4400" b="1" dirty="0">
                <a:latin typeface="+mn-lt"/>
              </a:rPr>
              <a:t>MODELLING</a:t>
            </a:r>
            <a:endParaRPr lang="en-IN" sz="4400" b="1" dirty="0">
              <a:latin typeface="+mn-lt"/>
            </a:endParaRPr>
          </a:p>
        </p:txBody>
      </p:sp>
      <p:graphicFrame>
        <p:nvGraphicFramePr>
          <p:cNvPr id="6" name="Content Placeholder 5">
            <a:extLst>
              <a:ext uri="{FF2B5EF4-FFF2-40B4-BE49-F238E27FC236}">
                <a16:creationId xmlns:a16="http://schemas.microsoft.com/office/drawing/2014/main" id="{9E5084FD-830B-4B55-A338-65F0C49E5573}"/>
              </a:ext>
            </a:extLst>
          </p:cNvPr>
          <p:cNvGraphicFramePr>
            <a:graphicFrameLocks noGrp="1"/>
          </p:cNvGraphicFramePr>
          <p:nvPr>
            <p:ph idx="1"/>
            <p:extLst>
              <p:ext uri="{D42A27DB-BD31-4B8C-83A1-F6EECF244321}">
                <p14:modId xmlns:p14="http://schemas.microsoft.com/office/powerpoint/2010/main" val="350100884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003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517F-9FCD-4422-818A-FF9F226587C8}"/>
              </a:ext>
            </a:extLst>
          </p:cNvPr>
          <p:cNvSpPr>
            <a:spLocks noGrp="1"/>
          </p:cNvSpPr>
          <p:nvPr>
            <p:ph type="title"/>
          </p:nvPr>
        </p:nvSpPr>
        <p:spPr/>
        <p:txBody>
          <a:bodyPr>
            <a:normAutofit/>
          </a:bodyPr>
          <a:lstStyle/>
          <a:p>
            <a:r>
              <a:rPr lang="en-US" sz="4400" b="1" dirty="0">
                <a:latin typeface="+mn-lt"/>
              </a:rPr>
              <a:t>RESULT</a:t>
            </a:r>
            <a:endParaRPr lang="en-IN" sz="4400" b="1" dirty="0">
              <a:latin typeface="+mn-lt"/>
            </a:endParaRPr>
          </a:p>
        </p:txBody>
      </p:sp>
      <p:sp>
        <p:nvSpPr>
          <p:cNvPr id="3" name="Content Placeholder 2">
            <a:extLst>
              <a:ext uri="{FF2B5EF4-FFF2-40B4-BE49-F238E27FC236}">
                <a16:creationId xmlns:a16="http://schemas.microsoft.com/office/drawing/2014/main" id="{93F05821-B33D-4C4F-A408-FC55F9D064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76987454"/>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734</TotalTime>
  <Words>486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KOLKATA CITY HELP                                              </vt:lpstr>
      <vt:lpstr>AGENDA</vt:lpstr>
      <vt:lpstr>PROBLEM  STATEMENT</vt:lpstr>
      <vt:lpstr>PROJECT  OVERVIEW</vt:lpstr>
      <vt:lpstr>WHO ARE THE END USERS?</vt:lpstr>
      <vt:lpstr>YOUR SOLUTION AND ITS VALUE PROPOSITION </vt:lpstr>
      <vt:lpstr>THE WOW IN YOUR SOLUTION</vt:lpstr>
      <vt:lpstr>MODELLING</vt:lpstr>
      <vt:lpstr>RESULT</vt:lpstr>
      <vt:lpstr>MEET 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KOLKATA HELP CITY                                             </dc:title>
  <dc:creator>DELL</dc:creator>
  <cp:lastModifiedBy>Admin</cp:lastModifiedBy>
  <cp:revision>17</cp:revision>
  <dcterms:created xsi:type="dcterms:W3CDTF">2023-12-28T07:13:36Z</dcterms:created>
  <dcterms:modified xsi:type="dcterms:W3CDTF">2024-01-15T04:20:12Z</dcterms:modified>
</cp:coreProperties>
</file>