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8" r:id="rId2"/>
    <p:sldId id="259" r:id="rId3"/>
    <p:sldId id="256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8d3e6e2e68f52f9" providerId="LiveId" clId="{2ABD9F4C-9D61-4967-96DD-8AB89F1F9EFC}"/>
    <pc:docChg chg="undo custSel addSld delSld modSld sldOrd">
      <pc:chgData name="" userId="48d3e6e2e68f52f9" providerId="LiveId" clId="{2ABD9F4C-9D61-4967-96DD-8AB89F1F9EFC}" dt="2023-11-25T10:32:27.838" v="3983" actId="20577"/>
      <pc:docMkLst>
        <pc:docMk/>
      </pc:docMkLst>
      <pc:sldChg chg="addSp delSp modSp add modAnim">
        <pc:chgData name="" userId="48d3e6e2e68f52f9" providerId="LiveId" clId="{2ABD9F4C-9D61-4967-96DD-8AB89F1F9EFC}" dt="2023-11-25T09:32:57.125" v="3604" actId="20577"/>
        <pc:sldMkLst>
          <pc:docMk/>
          <pc:sldMk cId="895827126" sldId="256"/>
        </pc:sldMkLst>
        <pc:spChg chg="add del">
          <ac:chgData name="" userId="48d3e6e2e68f52f9" providerId="LiveId" clId="{2ABD9F4C-9D61-4967-96DD-8AB89F1F9EFC}" dt="2023-11-25T05:50:01.497" v="3" actId="478"/>
          <ac:spMkLst>
            <pc:docMk/>
            <pc:sldMk cId="895827126" sldId="256"/>
            <ac:spMk id="2" creationId="{B00C380C-3CA2-4FC1-9257-AABE6AD0E39A}"/>
          </ac:spMkLst>
        </pc:spChg>
        <pc:spChg chg="add mod">
          <ac:chgData name="" userId="48d3e6e2e68f52f9" providerId="LiveId" clId="{2ABD9F4C-9D61-4967-96DD-8AB89F1F9EFC}" dt="2023-11-25T05:54:07.549" v="134" actId="14100"/>
          <ac:spMkLst>
            <pc:docMk/>
            <pc:sldMk cId="895827126" sldId="256"/>
            <ac:spMk id="4" creationId="{B2CA0980-0C7B-4B4A-AEE7-CB31D060207D}"/>
          </ac:spMkLst>
        </pc:spChg>
        <pc:spChg chg="add mod">
          <ac:chgData name="" userId="48d3e6e2e68f52f9" providerId="LiveId" clId="{2ABD9F4C-9D61-4967-96DD-8AB89F1F9EFC}" dt="2023-11-25T09:32:19.780" v="3603" actId="20577"/>
          <ac:spMkLst>
            <pc:docMk/>
            <pc:sldMk cId="895827126" sldId="256"/>
            <ac:spMk id="5" creationId="{1CEA0C4D-F8D4-4DC7-98B8-F37C1BE1F7A7}"/>
          </ac:spMkLst>
        </pc:spChg>
        <pc:spChg chg="add mod">
          <ac:chgData name="" userId="48d3e6e2e68f52f9" providerId="LiveId" clId="{2ABD9F4C-9D61-4967-96DD-8AB89F1F9EFC}" dt="2023-11-25T09:32:57.125" v="3604" actId="20577"/>
          <ac:spMkLst>
            <pc:docMk/>
            <pc:sldMk cId="895827126" sldId="256"/>
            <ac:spMk id="6" creationId="{51C50A82-9B43-4B6F-9A5C-D1AA0441050A}"/>
          </ac:spMkLst>
        </pc:spChg>
        <pc:spChg chg="add mod">
          <ac:chgData name="" userId="48d3e6e2e68f52f9" providerId="LiveId" clId="{2ABD9F4C-9D61-4967-96DD-8AB89F1F9EFC}" dt="2023-11-25T06:11:28.136" v="646" actId="14100"/>
          <ac:spMkLst>
            <pc:docMk/>
            <pc:sldMk cId="895827126" sldId="256"/>
            <ac:spMk id="7" creationId="{1C018DD5-B2B9-4ACD-9391-945ECE51A5CD}"/>
          </ac:spMkLst>
        </pc:spChg>
        <pc:spChg chg="add mod">
          <ac:chgData name="" userId="48d3e6e2e68f52f9" providerId="LiveId" clId="{2ABD9F4C-9D61-4967-96DD-8AB89F1F9EFC}" dt="2023-11-25T06:21:30.918" v="922" actId="1035"/>
          <ac:spMkLst>
            <pc:docMk/>
            <pc:sldMk cId="895827126" sldId="256"/>
            <ac:spMk id="8" creationId="{E571975A-3A91-4299-A87E-30BEF42341D1}"/>
          </ac:spMkLst>
        </pc:spChg>
        <pc:spChg chg="add mod">
          <ac:chgData name="" userId="48d3e6e2e68f52f9" providerId="LiveId" clId="{2ABD9F4C-9D61-4967-96DD-8AB89F1F9EFC}" dt="2023-11-25T06:21:48.439" v="944" actId="1036"/>
          <ac:spMkLst>
            <pc:docMk/>
            <pc:sldMk cId="895827126" sldId="256"/>
            <ac:spMk id="9" creationId="{C21A93BE-5BE6-42B7-A3E3-C8F99D0A364C}"/>
          </ac:spMkLst>
        </pc:spChg>
        <pc:spChg chg="add mod">
          <ac:chgData name="" userId="48d3e6e2e68f52f9" providerId="LiveId" clId="{2ABD9F4C-9D61-4967-96DD-8AB89F1F9EFC}" dt="2023-11-25T06:21:30.918" v="922" actId="1035"/>
          <ac:spMkLst>
            <pc:docMk/>
            <pc:sldMk cId="895827126" sldId="256"/>
            <ac:spMk id="10" creationId="{9EF163B2-06C9-42F9-A0D9-3F8EFC4317AD}"/>
          </ac:spMkLst>
        </pc:spChg>
        <pc:spChg chg="add mod">
          <ac:chgData name="" userId="48d3e6e2e68f52f9" providerId="LiveId" clId="{2ABD9F4C-9D61-4967-96DD-8AB89F1F9EFC}" dt="2023-11-25T07:56:07.347" v="3507" actId="20577"/>
          <ac:spMkLst>
            <pc:docMk/>
            <pc:sldMk cId="895827126" sldId="256"/>
            <ac:spMk id="11" creationId="{FCC7F489-B1F7-40A8-838E-EA081E9089D7}"/>
          </ac:spMkLst>
        </pc:spChg>
        <pc:cxnChg chg="add mod">
          <ac:chgData name="" userId="48d3e6e2e68f52f9" providerId="LiveId" clId="{2ABD9F4C-9D61-4967-96DD-8AB89F1F9EFC}" dt="2023-11-25T06:21:30.918" v="922" actId="1035"/>
          <ac:cxnSpMkLst>
            <pc:docMk/>
            <pc:sldMk cId="895827126" sldId="256"/>
            <ac:cxnSpMk id="13" creationId="{CCEBD50A-EDE4-4B36-8E92-8E02AD63B4B1}"/>
          </ac:cxnSpMkLst>
        </pc:cxnChg>
      </pc:sldChg>
      <pc:sldChg chg="addSp delSp modSp add modAnim">
        <pc:chgData name="" userId="48d3e6e2e68f52f9" providerId="LiveId" clId="{2ABD9F4C-9D61-4967-96DD-8AB89F1F9EFC}" dt="2023-11-25T09:46:43.184" v="3610" actId="20577"/>
        <pc:sldMkLst>
          <pc:docMk/>
          <pc:sldMk cId="2184852929" sldId="257"/>
        </pc:sldMkLst>
        <pc:spChg chg="add mod">
          <ac:chgData name="" userId="48d3e6e2e68f52f9" providerId="LiveId" clId="{2ABD9F4C-9D61-4967-96DD-8AB89F1F9EFC}" dt="2023-11-25T06:24:44.763" v="962" actId="14100"/>
          <ac:spMkLst>
            <pc:docMk/>
            <pc:sldMk cId="2184852929" sldId="257"/>
            <ac:spMk id="3" creationId="{F641C4F6-AE04-419E-95BE-A5C34895CB98}"/>
          </ac:spMkLst>
        </pc:spChg>
        <pc:spChg chg="add mod">
          <ac:chgData name="" userId="48d3e6e2e68f52f9" providerId="LiveId" clId="{2ABD9F4C-9D61-4967-96DD-8AB89F1F9EFC}" dt="2023-11-25T06:25:53.526" v="979" actId="20577"/>
          <ac:spMkLst>
            <pc:docMk/>
            <pc:sldMk cId="2184852929" sldId="257"/>
            <ac:spMk id="4" creationId="{9BA017EE-21C3-4160-9636-045F28F54B83}"/>
          </ac:spMkLst>
        </pc:spChg>
        <pc:spChg chg="add del">
          <ac:chgData name="" userId="48d3e6e2e68f52f9" providerId="LiveId" clId="{2ABD9F4C-9D61-4967-96DD-8AB89F1F9EFC}" dt="2023-11-25T06:25:24.559" v="973"/>
          <ac:spMkLst>
            <pc:docMk/>
            <pc:sldMk cId="2184852929" sldId="257"/>
            <ac:spMk id="6" creationId="{A558EFE2-18CA-487D-859A-C5A64ADB3145}"/>
          </ac:spMkLst>
        </pc:spChg>
        <pc:spChg chg="add mod">
          <ac:chgData name="" userId="48d3e6e2e68f52f9" providerId="LiveId" clId="{2ABD9F4C-9D61-4967-96DD-8AB89F1F9EFC}" dt="2023-11-25T09:46:43.184" v="3610" actId="20577"/>
          <ac:spMkLst>
            <pc:docMk/>
            <pc:sldMk cId="2184852929" sldId="257"/>
            <ac:spMk id="7" creationId="{7B028295-B698-4408-B8A5-0AB358FD75B1}"/>
          </ac:spMkLst>
        </pc:spChg>
        <pc:spChg chg="add mod">
          <ac:chgData name="" userId="48d3e6e2e68f52f9" providerId="LiveId" clId="{2ABD9F4C-9D61-4967-96DD-8AB89F1F9EFC}" dt="2023-11-25T07:57:39.818" v="3528" actId="115"/>
          <ac:spMkLst>
            <pc:docMk/>
            <pc:sldMk cId="2184852929" sldId="257"/>
            <ac:spMk id="8" creationId="{2F112892-AAB5-4FED-B1AC-929764DF3A3C}"/>
          </ac:spMkLst>
        </pc:spChg>
        <pc:graphicFrameChg chg="add del">
          <ac:chgData name="" userId="48d3e6e2e68f52f9" providerId="LiveId" clId="{2ABD9F4C-9D61-4967-96DD-8AB89F1F9EFC}" dt="2023-11-25T06:25:24.559" v="973"/>
          <ac:graphicFrameMkLst>
            <pc:docMk/>
            <pc:sldMk cId="2184852929" sldId="257"/>
            <ac:graphicFrameMk id="5" creationId="{22673E31-E94B-43A9-8E57-2D4400CB7A65}"/>
          </ac:graphicFrameMkLst>
        </pc:graphicFrameChg>
      </pc:sldChg>
      <pc:sldChg chg="modSp add ord">
        <pc:chgData name="" userId="48d3e6e2e68f52f9" providerId="LiveId" clId="{2ABD9F4C-9D61-4967-96DD-8AB89F1F9EFC}" dt="2023-11-25T05:53:02.426" v="130" actId="313"/>
        <pc:sldMkLst>
          <pc:docMk/>
          <pc:sldMk cId="2651761751" sldId="258"/>
        </pc:sldMkLst>
        <pc:spChg chg="mod">
          <ac:chgData name="" userId="48d3e6e2e68f52f9" providerId="LiveId" clId="{2ABD9F4C-9D61-4967-96DD-8AB89F1F9EFC}" dt="2023-11-25T05:53:02.426" v="130" actId="313"/>
          <ac:spMkLst>
            <pc:docMk/>
            <pc:sldMk cId="2651761751" sldId="258"/>
            <ac:spMk id="3" creationId="{F10A71EA-4A3B-49EB-A6EB-403577B0356E}"/>
          </ac:spMkLst>
        </pc:spChg>
      </pc:sldChg>
      <pc:sldChg chg="modSp add">
        <pc:chgData name="" userId="48d3e6e2e68f52f9" providerId="LiveId" clId="{2ABD9F4C-9D61-4967-96DD-8AB89F1F9EFC}" dt="2023-11-25T06:41:38.836" v="1846" actId="27636"/>
        <pc:sldMkLst>
          <pc:docMk/>
          <pc:sldMk cId="4023442953" sldId="259"/>
        </pc:sldMkLst>
        <pc:spChg chg="mod">
          <ac:chgData name="" userId="48d3e6e2e68f52f9" providerId="LiveId" clId="{2ABD9F4C-9D61-4967-96DD-8AB89F1F9EFC}" dt="2023-11-25T06:41:38.836" v="1846" actId="27636"/>
          <ac:spMkLst>
            <pc:docMk/>
            <pc:sldMk cId="4023442953" sldId="259"/>
            <ac:spMk id="4" creationId="{C29E6027-4BF4-4008-A171-93FBFB3CF01C}"/>
          </ac:spMkLst>
        </pc:spChg>
      </pc:sldChg>
      <pc:sldChg chg="addSp modSp add modAnim">
        <pc:chgData name="" userId="48d3e6e2e68f52f9" providerId="LiveId" clId="{2ABD9F4C-9D61-4967-96DD-8AB89F1F9EFC}" dt="2023-11-25T10:32:27.838" v="3983" actId="20577"/>
        <pc:sldMkLst>
          <pc:docMk/>
          <pc:sldMk cId="2886643757" sldId="260"/>
        </pc:sldMkLst>
        <pc:spChg chg="add mod">
          <ac:chgData name="" userId="48d3e6e2e68f52f9" providerId="LiveId" clId="{2ABD9F4C-9D61-4967-96DD-8AB89F1F9EFC}" dt="2023-11-25T06:40:44.232" v="1811" actId="1076"/>
          <ac:spMkLst>
            <pc:docMk/>
            <pc:sldMk cId="2886643757" sldId="260"/>
            <ac:spMk id="3" creationId="{433705A5-B775-4143-97CB-3F1337BAE634}"/>
          </ac:spMkLst>
        </pc:spChg>
        <pc:spChg chg="add mod">
          <ac:chgData name="" userId="48d3e6e2e68f52f9" providerId="LiveId" clId="{2ABD9F4C-9D61-4967-96DD-8AB89F1F9EFC}" dt="2023-11-25T10:32:27.838" v="3983" actId="20577"/>
          <ac:spMkLst>
            <pc:docMk/>
            <pc:sldMk cId="2886643757" sldId="260"/>
            <ac:spMk id="4" creationId="{CA6522D3-5486-4C82-BC71-4ECC6833BAAE}"/>
          </ac:spMkLst>
        </pc:spChg>
        <pc:spChg chg="add mod">
          <ac:chgData name="" userId="48d3e6e2e68f52f9" providerId="LiveId" clId="{2ABD9F4C-9D61-4967-96DD-8AB89F1F9EFC}" dt="2023-11-25T07:00:13.351" v="2170" actId="207"/>
          <ac:spMkLst>
            <pc:docMk/>
            <pc:sldMk cId="2886643757" sldId="260"/>
            <ac:spMk id="5" creationId="{FABC328A-8532-4928-B46D-D4B472D5E602}"/>
          </ac:spMkLst>
        </pc:spChg>
      </pc:sldChg>
      <pc:sldChg chg="delSp add del ord">
        <pc:chgData name="" userId="48d3e6e2e68f52f9" providerId="LiveId" clId="{2ABD9F4C-9D61-4967-96DD-8AB89F1F9EFC}" dt="2023-11-25T05:52:53.572" v="129" actId="2696"/>
        <pc:sldMkLst>
          <pc:docMk/>
          <pc:sldMk cId="3619811861" sldId="260"/>
        </pc:sldMkLst>
        <pc:spChg chg="del">
          <ac:chgData name="" userId="48d3e6e2e68f52f9" providerId="LiveId" clId="{2ABD9F4C-9D61-4967-96DD-8AB89F1F9EFC}" dt="2023-11-25T05:52:51.912" v="128" actId="478"/>
          <ac:spMkLst>
            <pc:docMk/>
            <pc:sldMk cId="3619811861" sldId="260"/>
            <ac:spMk id="2" creationId="{39653379-4F13-41FE-8BFB-27DACDC3E6C0}"/>
          </ac:spMkLst>
        </pc:spChg>
      </pc:sldChg>
      <pc:sldChg chg="addSp modSp add modAnim">
        <pc:chgData name="" userId="48d3e6e2e68f52f9" providerId="LiveId" clId="{2ABD9F4C-9D61-4967-96DD-8AB89F1F9EFC}" dt="2023-11-25T09:56:09.054" v="3939" actId="1076"/>
        <pc:sldMkLst>
          <pc:docMk/>
          <pc:sldMk cId="3171455845" sldId="261"/>
        </pc:sldMkLst>
        <pc:spChg chg="add mod">
          <ac:chgData name="" userId="48d3e6e2e68f52f9" providerId="LiveId" clId="{2ABD9F4C-9D61-4967-96DD-8AB89F1F9EFC}" dt="2023-11-25T07:01:17.674" v="2197" actId="14100"/>
          <ac:spMkLst>
            <pc:docMk/>
            <pc:sldMk cId="3171455845" sldId="261"/>
            <ac:spMk id="3" creationId="{31DF42A8-42AB-42CD-B401-3D1700020283}"/>
          </ac:spMkLst>
        </pc:spChg>
        <pc:spChg chg="add mod">
          <ac:chgData name="" userId="48d3e6e2e68f52f9" providerId="LiveId" clId="{2ABD9F4C-9D61-4967-96DD-8AB89F1F9EFC}" dt="2023-11-25T09:56:09.054" v="3939" actId="1076"/>
          <ac:spMkLst>
            <pc:docMk/>
            <pc:sldMk cId="3171455845" sldId="261"/>
            <ac:spMk id="5" creationId="{683D60A2-3654-49FB-93B4-9E1A9993E990}"/>
          </ac:spMkLst>
        </pc:spChg>
        <pc:spChg chg="add mod">
          <ac:chgData name="" userId="48d3e6e2e68f52f9" providerId="LiveId" clId="{2ABD9F4C-9D61-4967-96DD-8AB89F1F9EFC}" dt="2023-11-25T07:44:09.253" v="3472" actId="115"/>
          <ac:spMkLst>
            <pc:docMk/>
            <pc:sldMk cId="3171455845" sldId="261"/>
            <ac:spMk id="6" creationId="{018D8F87-A3D9-4EB6-9310-4FCE65FCDD91}"/>
          </ac:spMkLst>
        </pc:spChg>
        <pc:spChg chg="add">
          <ac:chgData name="" userId="48d3e6e2e68f52f9" providerId="LiveId" clId="{2ABD9F4C-9D61-4967-96DD-8AB89F1F9EFC}" dt="2023-11-25T07:27:47.228" v="3096"/>
          <ac:spMkLst>
            <pc:docMk/>
            <pc:sldMk cId="3171455845" sldId="261"/>
            <ac:spMk id="7" creationId="{F6B45393-4283-410B-BE18-A18EFABB68FA}"/>
          </ac:spMkLst>
        </pc:spChg>
        <pc:graphicFrameChg chg="add mod modGraphic">
          <ac:chgData name="" userId="48d3e6e2e68f52f9" providerId="LiveId" clId="{2ABD9F4C-9D61-4967-96DD-8AB89F1F9EFC}" dt="2023-11-25T07:27:37.240" v="3095" actId="1076"/>
          <ac:graphicFrameMkLst>
            <pc:docMk/>
            <pc:sldMk cId="3171455845" sldId="261"/>
            <ac:graphicFrameMk id="4" creationId="{E4C107A2-6674-49BC-B9F5-011BE4E9F116}"/>
          </ac:graphicFrameMkLst>
        </pc:graphicFrameChg>
      </pc:sldChg>
      <pc:sldChg chg="addSp delSp modSp add modAnim">
        <pc:chgData name="" userId="48d3e6e2e68f52f9" providerId="LiveId" clId="{2ABD9F4C-9D61-4967-96DD-8AB89F1F9EFC}" dt="2023-11-25T10:03:00.685" v="3981" actId="115"/>
        <pc:sldMkLst>
          <pc:docMk/>
          <pc:sldMk cId="1414338114" sldId="262"/>
        </pc:sldMkLst>
        <pc:spChg chg="add del">
          <ac:chgData name="" userId="48d3e6e2e68f52f9" providerId="LiveId" clId="{2ABD9F4C-9D61-4967-96DD-8AB89F1F9EFC}" dt="2023-11-25T07:32:08.989" v="3101" actId="478"/>
          <ac:spMkLst>
            <pc:docMk/>
            <pc:sldMk cId="1414338114" sldId="262"/>
            <ac:spMk id="3" creationId="{DB383EAD-9C2B-4551-94E6-0979B36E0CD5}"/>
          </ac:spMkLst>
        </pc:spChg>
        <pc:spChg chg="add mod">
          <ac:chgData name="" userId="48d3e6e2e68f52f9" providerId="LiveId" clId="{2ABD9F4C-9D61-4967-96DD-8AB89F1F9EFC}" dt="2023-11-25T07:32:25.667" v="3114" actId="20577"/>
          <ac:spMkLst>
            <pc:docMk/>
            <pc:sldMk cId="1414338114" sldId="262"/>
            <ac:spMk id="4" creationId="{FD35BA37-D656-4BBF-B352-4F56D916B1BC}"/>
          </ac:spMkLst>
        </pc:spChg>
        <pc:spChg chg="add mod">
          <ac:chgData name="" userId="48d3e6e2e68f52f9" providerId="LiveId" clId="{2ABD9F4C-9D61-4967-96DD-8AB89F1F9EFC}" dt="2023-11-25T10:03:00.685" v="3981" actId="115"/>
          <ac:spMkLst>
            <pc:docMk/>
            <pc:sldMk cId="1414338114" sldId="262"/>
            <ac:spMk id="5" creationId="{E6F07D75-B9B6-4527-9163-73EC402C63B6}"/>
          </ac:spMkLst>
        </pc:spChg>
        <pc:spChg chg="add mod">
          <ac:chgData name="" userId="48d3e6e2e68f52f9" providerId="LiveId" clId="{2ABD9F4C-9D61-4967-96DD-8AB89F1F9EFC}" dt="2023-11-25T07:35:06.456" v="3318" actId="1076"/>
          <ac:spMkLst>
            <pc:docMk/>
            <pc:sldMk cId="1414338114" sldId="262"/>
            <ac:spMk id="6" creationId="{7B90FDB2-9F6D-4FEF-8A49-D9BE89BC248A}"/>
          </ac:spMkLst>
        </pc:spChg>
        <pc:spChg chg="add mod">
          <ac:chgData name="" userId="48d3e6e2e68f52f9" providerId="LiveId" clId="{2ABD9F4C-9D61-4967-96DD-8AB89F1F9EFC}" dt="2023-11-25T07:43:27.593" v="3465" actId="1076"/>
          <ac:spMkLst>
            <pc:docMk/>
            <pc:sldMk cId="1414338114" sldId="262"/>
            <ac:spMk id="7" creationId="{037D9CEB-0CEB-455C-BDFB-1E99D684A512}"/>
          </ac:spMkLst>
        </pc:spChg>
        <pc:picChg chg="add mod">
          <ac:chgData name="" userId="48d3e6e2e68f52f9" providerId="LiveId" clId="{2ABD9F4C-9D61-4967-96DD-8AB89F1F9EFC}" dt="2023-11-25T07:45:13.693" v="3482" actId="1076"/>
          <ac:picMkLst>
            <pc:docMk/>
            <pc:sldMk cId="1414338114" sldId="262"/>
            <ac:picMk id="8" creationId="{8D557F71-3495-4515-BB73-E0A55E5C95F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E1787-05F5-4D42-A7F3-24DBD4A0D935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F7E4E-AEDF-4C87-B2FE-F3BC05589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340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D8D7-A3F3-49A8-B107-CC46CF99146E}" type="datetime1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8B88-F062-4E73-9A15-133E67D68B1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50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1F84-A6F0-4DEB-A6DD-DC967F4D9BC9}" type="datetime1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8B88-F062-4E73-9A15-133E67D68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38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85B4-9168-4779-BBEC-A229BCC3E4AE}" type="datetime1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8B88-F062-4E73-9A15-133E67D68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07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020A-BE11-4AE4-821C-09CDB7447236}" type="datetime1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8B88-F062-4E73-9A15-133E67D68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88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C564-6D39-4654-A056-8C41538DC1CC}" type="datetime1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8B88-F062-4E73-9A15-133E67D68B1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72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B66D-B734-4979-AEF8-B6CCD8EE2377}" type="datetime1">
              <a:rPr lang="en-IN" smtClean="0"/>
              <a:t>25-11-2023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8B88-F062-4E73-9A15-133E67D68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4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B5FD-3218-4392-A315-6DD9A21C6079}" type="datetime1">
              <a:rPr lang="en-IN" smtClean="0"/>
              <a:t>25-11-2023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8B88-F062-4E73-9A15-133E67D68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05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E546-8F3C-43DE-A81C-556E2D794713}" type="datetime1">
              <a:rPr lang="en-IN" smtClean="0"/>
              <a:t>25-11-2023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8B88-F062-4E73-9A15-133E67D68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55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DD85-87D6-4B48-B61E-CDA382DED216}" type="datetime1">
              <a:rPr lang="en-IN" smtClean="0"/>
              <a:t>25-11-2023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8B88-F062-4E73-9A15-133E67D68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9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9850EB-4C26-470B-9C35-025B11ACF514}" type="datetime1">
              <a:rPr lang="en-IN" smtClean="0"/>
              <a:t>25-11-2023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EC8B88-F062-4E73-9A15-133E67D68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3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8A17-822D-4DAC-9B8E-CEA19CD766DD}" type="datetime1">
              <a:rPr lang="en-IN" smtClean="0"/>
              <a:t>25-11-2023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8B88-F062-4E73-9A15-133E67D68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92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70383F-D856-456D-9AC0-4B603EE92D25}" type="datetime1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8EC8B88-F062-4E73-9A15-133E67D68B1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38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eeexplore.ieee.org/stamp/stamp.jsp?arnumber=985491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smita08Mondal/Energy-Trading/blob/main/Trade.so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smita08Mondal/Energy-Trading/blob/main/Shamir_Secret.sol" TargetMode="External"/><Relationship Id="rId2" Type="http://schemas.openxmlformats.org/officeDocument/2006/relationships/hyperlink" Target="https://github.com/Susmita08Mondal/Energy-Trading/blob/main/Delegate_Creation.so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Susmita08Mondal/Energy-Trading/blob/main/simulate_price_evaluation.py" TargetMode="External"/><Relationship Id="rId5" Type="http://schemas.openxmlformats.org/officeDocument/2006/relationships/hyperlink" Target="https://github.com/Susmita08Mondal/Energy-Trading/blob/main/PBFT_Consensus_test.so" TargetMode="External"/><Relationship Id="rId4" Type="http://schemas.openxmlformats.org/officeDocument/2006/relationships/hyperlink" Target="https://github.com/Susmita08Mondal/Energy-Trading/blob/main/Opt_Bid.so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smita08Mondal/Energy-Trading/blob/main/simulate_price_evaluation.py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2F8F-45E0-4C5A-8C2C-2D7C5FB6C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59" y="436502"/>
            <a:ext cx="12120282" cy="35661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u="sng" dirty="0"/>
              <a:t>Paper:</a:t>
            </a:r>
            <a:r>
              <a:rPr lang="en-US" sz="4800" dirty="0"/>
              <a:t> </a:t>
            </a:r>
            <a:r>
              <a:rPr lang="en-US" sz="4800" b="1" i="1" dirty="0"/>
              <a:t>A privacy-preserving blockchain-based method to optimize energy trading</a:t>
            </a:r>
            <a:br>
              <a:rPr lang="en-US" sz="4800" i="1" u="sng" dirty="0"/>
            </a:br>
            <a:br>
              <a:rPr lang="en-US" sz="4800" i="1" u="sng" dirty="0"/>
            </a:br>
            <a:r>
              <a:rPr lang="en-US" sz="3600" u="sng" dirty="0"/>
              <a:t>Authors:</a:t>
            </a:r>
            <a:r>
              <a:rPr lang="en-US" sz="3600" dirty="0"/>
              <a:t> </a:t>
            </a:r>
            <a:r>
              <a:rPr lang="en-US" sz="3600" i="1" dirty="0"/>
              <a:t>Jian Ping, Zheng Yan, and </a:t>
            </a:r>
            <a:r>
              <a:rPr lang="en-US" sz="3600" i="1" dirty="0" err="1"/>
              <a:t>Sijie</a:t>
            </a:r>
            <a:r>
              <a:rPr lang="en-US" sz="3600" i="1" dirty="0"/>
              <a:t> Chen</a:t>
            </a:r>
            <a:br>
              <a:rPr lang="en-US" sz="4800" i="1" dirty="0"/>
            </a:br>
            <a:br>
              <a:rPr lang="en-US" sz="4800" i="1" dirty="0"/>
            </a:br>
            <a:r>
              <a:rPr lang="en-US" sz="3600" u="sng" dirty="0"/>
              <a:t>Publication:</a:t>
            </a:r>
            <a:r>
              <a:rPr lang="en-US" sz="4800" i="1" dirty="0"/>
              <a:t> </a:t>
            </a:r>
            <a:r>
              <a:rPr lang="en-US" sz="2700" i="1" dirty="0"/>
              <a:t>IEEE Transactions on Smart Grid, 14(2), pp.1148-1157</a:t>
            </a:r>
            <a:endParaRPr lang="en-IN" sz="48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A71EA-4A3B-49EB-A6EB-403577B03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52" y="4455620"/>
            <a:ext cx="12057529" cy="1765885"/>
          </a:xfrm>
        </p:spPr>
        <p:txBody>
          <a:bodyPr>
            <a:normAutofit/>
          </a:bodyPr>
          <a:lstStyle/>
          <a:p>
            <a:r>
              <a:rPr lang="en-IN" sz="2000" dirty="0"/>
              <a:t>Presented By:</a:t>
            </a:r>
          </a:p>
          <a:p>
            <a:pPr marL="342900" indent="-342900">
              <a:buFontTx/>
              <a:buChar char="-"/>
            </a:pPr>
            <a:r>
              <a:rPr lang="en-IN" sz="2000" dirty="0"/>
              <a:t>Jainan nareshkumar tandel (m23csa010)</a:t>
            </a:r>
          </a:p>
          <a:p>
            <a:pPr marL="342900" indent="-342900">
              <a:buFontTx/>
              <a:buChar char="-"/>
            </a:pPr>
            <a:r>
              <a:rPr lang="en-IN" sz="2000" dirty="0"/>
              <a:t>Shubham bagwari (p22cs201)</a:t>
            </a:r>
          </a:p>
          <a:p>
            <a:pPr marL="342900" indent="-342900">
              <a:buFontTx/>
              <a:buChar char="-"/>
            </a:pPr>
            <a:r>
              <a:rPr lang="en-IN" sz="2000" dirty="0"/>
              <a:t>Susmita mondal (p22cs203)</a:t>
            </a:r>
          </a:p>
          <a:p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92445-454F-46AB-9255-5153DEF5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766C-EF33-4BBB-866B-82ED7958835C}" type="slidenum">
              <a:rPr lang="en-IN" smtClean="0"/>
              <a:t>1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0ED030-26E3-4E86-825D-3E6FFC937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438" y="4493858"/>
            <a:ext cx="1558480" cy="17186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8000DF-180B-493E-9A6B-D9BB9E350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539" y="4616800"/>
            <a:ext cx="3692899" cy="14435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D7C2A2-B08F-4221-823B-D77D2CC36FE2}"/>
              </a:ext>
            </a:extLst>
          </p:cNvPr>
          <p:cNvSpPr txBox="1"/>
          <p:nvPr/>
        </p:nvSpPr>
        <p:spPr>
          <a:xfrm>
            <a:off x="2538556" y="6421498"/>
            <a:ext cx="7105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Source: </a:t>
            </a:r>
            <a:r>
              <a:rPr lang="en-IN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https://ieeexplore.ieee.org/stamp/stamp.jsp?arnumber=9854918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76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B7CA-0982-4C2C-8D79-56731FEFF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6164" y="225204"/>
            <a:ext cx="2186573" cy="860612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IN" sz="6000" u="sng" dirty="0">
                <a:solidFill>
                  <a:schemeClr val="tx1"/>
                </a:solidFill>
              </a:rPr>
              <a:t>Outline</a:t>
            </a:r>
            <a:endParaRPr lang="en-IN" sz="4000" u="sng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E6027-4BF4-4008-A171-93FBFB3CF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76164" y="1550893"/>
            <a:ext cx="7449671" cy="497541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Recapitulation of Midterm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Shamir’s Secret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Working Algorithm and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Results and Discussions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Future Work and Conclusion</a:t>
            </a:r>
          </a:p>
          <a:p>
            <a:pPr lvl="1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7E616-1BA4-4043-A279-A668E81C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766C-EF33-4BBB-866B-82ED7958835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44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B195D3-ACE3-44B5-B985-DE5ECB70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8B88-F062-4E73-9A15-133E67D68B19}" type="slidenum">
              <a:rPr lang="en-IN" smtClean="0"/>
              <a:t>3</a:t>
            </a:fld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CA0980-0C7B-4B4A-AEE7-CB31D060207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700463" cy="6572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tx1"/>
                </a:solidFill>
              </a:rPr>
              <a:t>Recapitulation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EA0C4D-F8D4-4DC7-98B8-F37C1BE1F7A7}"/>
              </a:ext>
            </a:extLst>
          </p:cNvPr>
          <p:cNvSpPr txBox="1"/>
          <p:nvPr/>
        </p:nvSpPr>
        <p:spPr>
          <a:xfrm>
            <a:off x="200024" y="749862"/>
            <a:ext cx="5895976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problem statement: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In the energy trading market, parties </a:t>
            </a:r>
            <a:r>
              <a:rPr lang="en-IN" u="sng" dirty="0"/>
              <a:t>do not mutually trust each 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Traditional centralized schemes are </a:t>
            </a:r>
            <a:r>
              <a:rPr lang="en-IN" u="sng" dirty="0"/>
              <a:t>vulnerable to the untrusted/faulty coordinator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Who might </a:t>
            </a:r>
            <a:r>
              <a:rPr lang="en-IN" u="sng" dirty="0"/>
              <a:t>dishonestly broadcast results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Or, who might be </a:t>
            </a:r>
            <a:r>
              <a:rPr lang="en-IN" u="sng" dirty="0"/>
              <a:t>curious about individual privacy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50A82-9B43-4B6F-9A5C-D1AA0441050A}"/>
              </a:ext>
            </a:extLst>
          </p:cNvPr>
          <p:cNvSpPr txBox="1"/>
          <p:nvPr/>
        </p:nvSpPr>
        <p:spPr>
          <a:xfrm>
            <a:off x="235746" y="3265576"/>
            <a:ext cx="5895976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What the Paper is trying to do?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Optimize energy trading in a privacy-preserving way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Resist dishonesty of coordinators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018DD5-B2B9-4ACD-9391-945ECE51A5CD}"/>
              </a:ext>
            </a:extLst>
          </p:cNvPr>
          <p:cNvSpPr txBox="1"/>
          <p:nvPr/>
        </p:nvSpPr>
        <p:spPr>
          <a:xfrm>
            <a:off x="235746" y="4396296"/>
            <a:ext cx="5860254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How are they trying to do that?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Privacy-preserving PBFT-based Blockchain coordination algorithm for preserving correctness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 Participants’ privacy preservation considering dishonesty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1975A-3A91-4299-A87E-30BEF42341D1}"/>
              </a:ext>
            </a:extLst>
          </p:cNvPr>
          <p:cNvSpPr txBox="1"/>
          <p:nvPr/>
        </p:nvSpPr>
        <p:spPr>
          <a:xfrm>
            <a:off x="6249632" y="4395021"/>
            <a:ext cx="5860254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Mid-term Implementation: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Smart contract for secure energy trading based on the paper itself ( GitHub Link: </a:t>
            </a:r>
            <a:r>
              <a:rPr lang="en-IN" dirty="0">
                <a:hlinkClick r:id="rId2"/>
              </a:rPr>
              <a:t>https://github.com/Susmita08Mondal/Energy-Trading/blob/main/Trade.sol</a:t>
            </a:r>
            <a:r>
              <a:rPr lang="en-IN" dirty="0"/>
              <a:t> 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A93BE-5BE6-42B7-A3E3-C8F99D0A364C}"/>
              </a:ext>
            </a:extLst>
          </p:cNvPr>
          <p:cNvSpPr txBox="1"/>
          <p:nvPr/>
        </p:nvSpPr>
        <p:spPr>
          <a:xfrm>
            <a:off x="6213911" y="267681"/>
            <a:ext cx="589597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Advantages: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Enhanced privacy and reduced intermediary costs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Transparency and immutability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Scalability and decentralization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F163B2-06C9-42F9-A0D9-3F8EFC4317AD}"/>
              </a:ext>
            </a:extLst>
          </p:cNvPr>
          <p:cNvSpPr txBox="1"/>
          <p:nvPr/>
        </p:nvSpPr>
        <p:spPr>
          <a:xfrm>
            <a:off x="6213910" y="3213366"/>
            <a:ext cx="589597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Opportunity: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Only </a:t>
            </a:r>
            <a:r>
              <a:rPr lang="en-IN" u="sng" dirty="0">
                <a:sym typeface="Wingdings" panose="05000000000000000000" pitchFamily="2" charset="2"/>
              </a:rPr>
              <a:t>MATLAB-based implementation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C7F489-B1F7-40A8-838E-EA081E9089D7}"/>
              </a:ext>
            </a:extLst>
          </p:cNvPr>
          <p:cNvSpPr txBox="1"/>
          <p:nvPr/>
        </p:nvSpPr>
        <p:spPr>
          <a:xfrm>
            <a:off x="6213910" y="1726214"/>
            <a:ext cx="5895976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Disadvantages: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u="sng" dirty="0"/>
              <a:t>No use of Blockchain Framework</a:t>
            </a:r>
            <a:r>
              <a:rPr lang="en-IN" dirty="0"/>
              <a:t>, and </a:t>
            </a:r>
            <a:r>
              <a:rPr lang="en-IN" u="sng" dirty="0"/>
              <a:t>redundant step </a:t>
            </a:r>
            <a:r>
              <a:rPr lang="en-IN" dirty="0"/>
              <a:t>of leader election calculation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u="sng" dirty="0"/>
              <a:t>Strong assumption</a:t>
            </a:r>
            <a:r>
              <a:rPr lang="en-IN" dirty="0"/>
              <a:t> of “f” faulty nodes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EBD50A-EDE4-4B36-8E92-8E02AD63B4B1}"/>
              </a:ext>
            </a:extLst>
          </p:cNvPr>
          <p:cNvCxnSpPr/>
          <p:nvPr/>
        </p:nvCxnSpPr>
        <p:spPr>
          <a:xfrm>
            <a:off x="9040761" y="3827208"/>
            <a:ext cx="0" cy="567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82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74BADF-3189-445D-8691-5795F8BC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8B88-F062-4E73-9A15-133E67D68B19}" type="slidenum">
              <a:rPr lang="en-IN" smtClean="0"/>
              <a:t>4</a:t>
            </a:fld>
            <a:endParaRPr lang="en-I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641C4F6-AE04-419E-95BE-A5C34895CB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982065" cy="6572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tx1"/>
                </a:solidFill>
              </a:rPr>
              <a:t>Shamir’s Secret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A017EE-21C3-4160-9636-045F28F54B83}"/>
              </a:ext>
            </a:extLst>
          </p:cNvPr>
          <p:cNvSpPr txBox="1"/>
          <p:nvPr/>
        </p:nvSpPr>
        <p:spPr>
          <a:xfrm>
            <a:off x="1579460" y="6441977"/>
            <a:ext cx="9317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>
                <a:solidFill>
                  <a:schemeClr val="bg1"/>
                </a:solidFill>
              </a:rPr>
              <a:t>Source: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Shamir, Adi. "How to share a secret." Communications of the ACM 22.11 (1979): 612-613.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028295-B698-4408-B8A5-0AB358FD75B1}"/>
              </a:ext>
            </a:extLst>
          </p:cNvPr>
          <p:cNvSpPr txBox="1"/>
          <p:nvPr/>
        </p:nvSpPr>
        <p:spPr>
          <a:xfrm>
            <a:off x="174445" y="901156"/>
            <a:ext cx="11843109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Address the problem of securely distributing a secret among a group of participants </a:t>
            </a:r>
            <a:r>
              <a:rPr lang="en-IN" dirty="0">
                <a:sym typeface="Wingdings" panose="05000000000000000000" pitchFamily="2" charset="2"/>
              </a:rPr>
              <a:t> from which a threshold number of participants will reconstruct the original secret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 dirty="0">
                <a:sym typeface="Wingdings" panose="05000000000000000000" pitchFamily="2" charset="2"/>
              </a:rPr>
              <a:t>In this paper</a:t>
            </a:r>
            <a:r>
              <a:rPr lang="en-IN" dirty="0">
                <a:sym typeface="Wingdings" panose="05000000000000000000" pitchFamily="2" charset="2"/>
              </a:rPr>
              <a:t>, this is used by participants to send encrypted bids to the delegates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Setup of the Algorithm: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Choose a prime and a secret threshold “t”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Generate a polynomial  with random coefficients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Compute share (Xi, Yi) for each participant 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Collect share </a:t>
            </a:r>
            <a:r>
              <a:rPr lang="en-IN" dirty="0"/>
              <a:t>using the Lagrange Equation and compute f(x) </a:t>
            </a:r>
            <a:r>
              <a:rPr lang="en-IN" dirty="0">
                <a:sym typeface="Wingdings" panose="05000000000000000000" pitchFamily="2" charset="2"/>
              </a:rPr>
              <a:t> secret S [“</a:t>
            </a:r>
            <a:r>
              <a:rPr lang="en-IN" dirty="0" err="1">
                <a:sym typeface="Wingdings" panose="05000000000000000000" pitchFamily="2" charset="2"/>
              </a:rPr>
              <a:t>modInverse</a:t>
            </a:r>
            <a:r>
              <a:rPr lang="en-IN" dirty="0">
                <a:sym typeface="Wingdings" panose="05000000000000000000" pitchFamily="2" charset="2"/>
              </a:rPr>
              <a:t>” in our code]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Our Code: https://github.com/Susmita08Mondal/Energy-Trading/blob/main/Shamir_Secret.sol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112892-AAB5-4FED-B1AC-929764DF3A3C}"/>
              </a:ext>
            </a:extLst>
          </p:cNvPr>
          <p:cNvSpPr txBox="1"/>
          <p:nvPr/>
        </p:nvSpPr>
        <p:spPr>
          <a:xfrm>
            <a:off x="1816448" y="4409307"/>
            <a:ext cx="884376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Advantages: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Without “t” shares, information will not be reconstructed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u="sng" dirty="0">
                <a:sym typeface="Wingdings" panose="05000000000000000000" pitchFamily="2" charset="2"/>
              </a:rPr>
              <a:t>No information leakage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Different polynomial different secret threshold  </a:t>
            </a:r>
            <a:r>
              <a:rPr lang="en-IN" u="sng" dirty="0">
                <a:sym typeface="Wingdings" panose="05000000000000000000" pitchFamily="2" charset="2"/>
              </a:rPr>
              <a:t>Unique and Random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No additional information requirement/gain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u="sng" dirty="0">
                <a:sym typeface="Wingdings" panose="05000000000000000000" pitchFamily="2" charset="2"/>
              </a:rPr>
              <a:t>No collision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218485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FA16AC-DBF2-42D6-9BB2-CF0CFCA4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8B88-F062-4E73-9A15-133E67D68B19}" type="slidenum">
              <a:rPr lang="en-IN" smtClean="0"/>
              <a:t>5</a:t>
            </a:fld>
            <a:endParaRPr lang="en-I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3705A5-B775-4143-97CB-3F1337BAE63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943475" cy="6572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tx1"/>
                </a:solidFill>
              </a:rPr>
              <a:t>Working Algorithm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6522D3-5486-4C82-BC71-4ECC6833BAAE}"/>
              </a:ext>
            </a:extLst>
          </p:cNvPr>
          <p:cNvSpPr/>
          <p:nvPr/>
        </p:nvSpPr>
        <p:spPr>
          <a:xfrm>
            <a:off x="0" y="751344"/>
            <a:ext cx="1219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1. Delegate Creation [Choose 100 to 10 Node Cluster]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>
                <a:sym typeface="Wingdings" panose="05000000000000000000" pitchFamily="2" charset="2"/>
                <a:hlinkClick r:id="rId2"/>
              </a:rPr>
              <a:t>https://github.com/Susmita08Mondal/Energy-Trading/blob/main/Delegate_Creation.sol</a:t>
            </a:r>
            <a:endParaRPr lang="en-IN" dirty="0"/>
          </a:p>
          <a:p>
            <a:r>
              <a:rPr lang="en-IN" dirty="0"/>
              <a:t>2. All participants send encrypted bids to all the delegates </a:t>
            </a:r>
          </a:p>
          <a:p>
            <a:r>
              <a:rPr lang="en-IN" dirty="0"/>
              <a:t>   	( </a:t>
            </a:r>
            <a:r>
              <a:rPr lang="en-IN" b="1" dirty="0"/>
              <a:t>a. </a:t>
            </a:r>
            <a:r>
              <a:rPr lang="en-IN" dirty="0"/>
              <a:t>Shamir’s Secret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Participants calculate the next bid for sending to the delegates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>
                <a:sym typeface="Wingdings" panose="05000000000000000000" pitchFamily="2" charset="2"/>
                <a:hlinkClick r:id="rId3"/>
              </a:rPr>
              <a:t>https://github.com/Susmita08Mondal/Energy-Trading/blob/main/Shamir_Secret.sol</a:t>
            </a:r>
            <a:r>
              <a:rPr lang="en-IN" dirty="0">
                <a:hlinkClick r:id="rId3"/>
              </a:rPr>
              <a:t> </a:t>
            </a:r>
            <a:endParaRPr lang="en-IN" dirty="0"/>
          </a:p>
          <a:p>
            <a:r>
              <a:rPr lang="en-IN" dirty="0"/>
              <a:t>	   </a:t>
            </a:r>
            <a:r>
              <a:rPr lang="en-IN" b="1" dirty="0"/>
              <a:t>b. </a:t>
            </a:r>
            <a:r>
              <a:rPr lang="en-IN" dirty="0" err="1"/>
              <a:t>Opt_Bid</a:t>
            </a:r>
            <a:r>
              <a:rPr lang="en-IN" dirty="0"/>
              <a:t>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share that with </a:t>
            </a:r>
            <a:r>
              <a:rPr lang="en-IN" u="sng" dirty="0"/>
              <a:t>all delegates</a:t>
            </a:r>
            <a:r>
              <a:rPr lang="en-IN" dirty="0"/>
              <a:t>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>
                <a:sym typeface="Wingdings" panose="05000000000000000000" pitchFamily="2" charset="2"/>
                <a:hlinkClick r:id="rId4"/>
              </a:rPr>
              <a:t>https://github.com/Susmita08Mondal/Energy-Trading/blob/main/</a:t>
            </a:r>
            <a:r>
              <a:rPr lang="en-IN" dirty="0" err="1">
                <a:sym typeface="Wingdings" panose="05000000000000000000" pitchFamily="2" charset="2"/>
                <a:hlinkClick r:id="rId4"/>
              </a:rPr>
              <a:t>Opt_Bid.sol</a:t>
            </a:r>
            <a:r>
              <a:rPr lang="en-IN" dirty="0">
                <a:sym typeface="Wingdings" panose="05000000000000000000" pitchFamily="2" charset="2"/>
              </a:rPr>
              <a:t> </a:t>
            </a:r>
            <a:r>
              <a:rPr lang="en-IN" dirty="0"/>
              <a:t>)</a:t>
            </a:r>
          </a:p>
          <a:p>
            <a:r>
              <a:rPr lang="en-IN" dirty="0"/>
              <a:t>3. The client waits for a reply </a:t>
            </a:r>
            <a:endParaRPr lang="en-IN" dirty="0">
              <a:sym typeface="Wingdings" panose="05000000000000000000" pitchFamily="2" charset="2"/>
            </a:endParaRPr>
          </a:p>
          <a:p>
            <a:r>
              <a:rPr lang="en-IN" dirty="0"/>
              <a:t>4. Leader: generate ohm(v) and send to delegates (</a:t>
            </a:r>
            <a:r>
              <a:rPr lang="en-IN" dirty="0" err="1"/>
              <a:t>PreP</a:t>
            </a:r>
            <a:r>
              <a:rPr lang="en-IN" dirty="0"/>
              <a:t>), calculate a and b  (constraint polynomials)</a:t>
            </a:r>
          </a:p>
          <a:p>
            <a:r>
              <a:rPr lang="en-IN" dirty="0"/>
              <a:t>5. Prepare: collect secrets from participants and ohm from the leader, calculate and b and send prepare to rest</a:t>
            </a:r>
          </a:p>
          <a:p>
            <a:r>
              <a:rPr lang="en-IN" dirty="0"/>
              <a:t>6. Commit: receive from &gt; 3f, send commit to rest </a:t>
            </a:r>
            <a:r>
              <a:rPr lang="en-IN">
                <a:sym typeface="Wingdings" panose="05000000000000000000" pitchFamily="2" charset="2"/>
              </a:rPr>
              <a:t> </a:t>
            </a:r>
            <a:r>
              <a:rPr lang="en-IN">
                <a:sym typeface="Wingdings" panose="05000000000000000000" pitchFamily="2" charset="2"/>
                <a:hlinkClick r:id="rId5"/>
              </a:rPr>
              <a:t>https://github.com/Susmita08Mondal/Energy-Trading/blob/main/PBFT_Consensus_test.so</a:t>
            </a:r>
            <a:endParaRPr lang="en-IN">
              <a:sym typeface="Wingdings" panose="05000000000000000000" pitchFamily="2" charset="2"/>
            </a:endParaRPr>
          </a:p>
          <a:p>
            <a:r>
              <a:rPr lang="en-IN"/>
              <a:t>7</a:t>
            </a:r>
            <a:r>
              <a:rPr lang="en-IN" dirty="0"/>
              <a:t>. Reply: receive from &gt; 3f (combination of a and b will be checked), identify majority a and b, and update Lagrange multipliers, send a reply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>
                <a:sym typeface="Wingdings" panose="05000000000000000000" pitchFamily="2" charset="2"/>
                <a:hlinkClick r:id="rId6"/>
              </a:rPr>
              <a:t>https://github.com/Susmita08Mondal/Energy-Trading/blob/main/simulate_price_evaluation.py</a:t>
            </a:r>
            <a:endParaRPr lang="en-IN" dirty="0"/>
          </a:p>
          <a:p>
            <a:r>
              <a:rPr lang="en-IN" dirty="0"/>
              <a:t>8. This iteration will end </a:t>
            </a:r>
          </a:p>
          <a:p>
            <a:r>
              <a:rPr lang="en-IN" dirty="0"/>
              <a:t>9. Clients identify the majority and update the Lagrange multipliers accordingly, begin the next iteration</a:t>
            </a:r>
          </a:p>
          <a:p>
            <a:r>
              <a:rPr lang="en-IN" dirty="0"/>
              <a:t>10. All will reach a common result </a:t>
            </a:r>
            <a:r>
              <a:rPr lang="en-IN" dirty="0">
                <a:sym typeface="Wingdings" panose="05000000000000000000" pitchFamily="2" charset="2"/>
              </a:rPr>
              <a:t> when the reply consists of convergence confirmation  iterations end</a:t>
            </a:r>
            <a:endParaRPr lang="en-IN" dirty="0"/>
          </a:p>
          <a:p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u="sng" dirty="0"/>
              <a:t>Goal:</a:t>
            </a:r>
            <a:r>
              <a:rPr lang="en-IN" dirty="0"/>
              <a:t> Minimize Cost, Maximize Utility  </a:t>
            </a:r>
            <a:r>
              <a:rPr lang="en-IN" dirty="0">
                <a:sym typeface="Wingdings" panose="05000000000000000000" pitchFamily="2" charset="2"/>
              </a:rPr>
              <a:t> E</a:t>
            </a:r>
            <a:r>
              <a:rPr lang="en-IN" dirty="0"/>
              <a:t>ach </a:t>
            </a:r>
            <a:r>
              <a:rPr lang="en-IN" u="sng" dirty="0"/>
              <a:t>iteration</a:t>
            </a:r>
            <a:r>
              <a:rPr lang="en-IN" dirty="0"/>
              <a:t> will balance to </a:t>
            </a:r>
            <a:r>
              <a:rPr lang="en-IN" u="sng" dirty="0"/>
              <a:t>reach a stable point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BC328A-8532-4928-B46D-D4B472D5E602}"/>
              </a:ext>
            </a:extLst>
          </p:cNvPr>
          <p:cNvSpPr txBox="1"/>
          <p:nvPr/>
        </p:nvSpPr>
        <p:spPr>
          <a:xfrm>
            <a:off x="3014663" y="6459785"/>
            <a:ext cx="600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Source: </a:t>
            </a:r>
            <a:r>
              <a:rPr lang="en-IN" dirty="0">
                <a:solidFill>
                  <a:schemeClr val="bg1"/>
                </a:solidFill>
                <a:hlinkClick r:id="rId6"/>
              </a:rPr>
              <a:t>https://github.com/Susmita08Mondal/Energy-Trading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64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1CF5BC-1B83-4565-8BA7-597CC918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8B88-F062-4E73-9A15-133E67D68B19}" type="slidenum">
              <a:rPr lang="en-IN" smtClean="0"/>
              <a:t>6</a:t>
            </a:fld>
            <a:endParaRPr lang="en-I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1DF42A8-42AB-42CD-B401-3D170002028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900738" cy="6572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tx1"/>
                </a:solidFill>
              </a:rPr>
              <a:t>Results and Discussions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C107A2-6674-49BC-B9F5-011BE4E9F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369054"/>
              </p:ext>
            </p:extLst>
          </p:nvPr>
        </p:nvGraphicFramePr>
        <p:xfrm>
          <a:off x="418306" y="833120"/>
          <a:ext cx="4064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25">
                  <a:extLst>
                    <a:ext uri="{9D8B030D-6E8A-4147-A177-3AD203B41FA5}">
                      <a16:colId xmlns:a16="http://schemas.microsoft.com/office/drawing/2014/main" val="3851092066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4154252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74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Delegate_Creation.sol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2.21 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301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Opt_Bid.sol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2.38 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10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PBFT_Consensus.sol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3.2 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71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Shamir_Secret.sol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2.18 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86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Trade.sol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2.1 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70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simulate_price_evaluation.py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3.33 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0630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83D60A2-3654-49FB-93B4-9E1A9993E990}"/>
              </a:ext>
            </a:extLst>
          </p:cNvPr>
          <p:cNvSpPr txBox="1"/>
          <p:nvPr/>
        </p:nvSpPr>
        <p:spPr>
          <a:xfrm>
            <a:off x="4900612" y="936722"/>
            <a:ext cx="7000876" cy="452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simulate_price_evaluation.py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u="sng" dirty="0"/>
              <a:t>Sub-gradient</a:t>
            </a:r>
            <a:r>
              <a:rPr lang="en-IN" dirty="0"/>
              <a:t> in place of the Quasi-Newton method </a:t>
            </a:r>
            <a:r>
              <a:rPr lang="en-IN" dirty="0">
                <a:sym typeface="Wingdings" panose="05000000000000000000" pitchFamily="2" charset="2"/>
              </a:rPr>
              <a:t>unlike the Quasi-Newton method, works for higher degree polynomial cost and utility functions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Trade.sol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u="sng" dirty="0"/>
              <a:t>Optimized array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PBFT_Consensus.sol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‘bytes32’ keeps the </a:t>
            </a:r>
            <a:r>
              <a:rPr lang="en-IN" u="sng" dirty="0"/>
              <a:t>security</a:t>
            </a:r>
            <a:r>
              <a:rPr lang="en-IN" dirty="0"/>
              <a:t> and ensures </a:t>
            </a:r>
            <a:r>
              <a:rPr lang="en-IN" u="sng" dirty="0"/>
              <a:t>compatibility</a:t>
            </a:r>
            <a:r>
              <a:rPr lang="en-IN" dirty="0"/>
              <a:t> of cryptographic functions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Opt_Bid.sol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Initialization bid and coefficient in </a:t>
            </a:r>
            <a:r>
              <a:rPr lang="en-IN" u="sng" dirty="0"/>
              <a:t>a single loop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u="sng" dirty="0">
                <a:sym typeface="Wingdings" panose="05000000000000000000" pitchFamily="2" charset="2"/>
              </a:rPr>
              <a:t>reduces iterations</a:t>
            </a:r>
            <a:endParaRPr lang="en-IN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‘result’ in ‘</a:t>
            </a:r>
            <a:r>
              <a:rPr lang="en-IN" dirty="0" err="1"/>
              <a:t>encryptetBidOfferElement</a:t>
            </a:r>
            <a:r>
              <a:rPr lang="en-IN" dirty="0"/>
              <a:t>’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u="sng" dirty="0">
                <a:sym typeface="Wingdings" panose="05000000000000000000" pitchFamily="2" charset="2"/>
              </a:rPr>
              <a:t>reduces gas</a:t>
            </a:r>
            <a:endParaRPr lang="en-IN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Delegate_Creation.sol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u="sng" dirty="0"/>
              <a:t>Customize the fault tolerance “f” </a:t>
            </a:r>
            <a:r>
              <a:rPr lang="en-IN" dirty="0">
                <a:sym typeface="Wingdings" panose="05000000000000000000" pitchFamily="2" charset="2"/>
              </a:rPr>
              <a:t> in the paper it is a strong assumption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8D8F87-A3D9-4EB6-9310-4FCE65FCDD91}"/>
              </a:ext>
            </a:extLst>
          </p:cNvPr>
          <p:cNvSpPr txBox="1"/>
          <p:nvPr/>
        </p:nvSpPr>
        <p:spPr>
          <a:xfrm>
            <a:off x="290512" y="3604896"/>
            <a:ext cx="4414838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Overall Advancements: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u="sng" dirty="0"/>
              <a:t>Gas Efficiency </a:t>
            </a:r>
            <a:r>
              <a:rPr lang="en-IN" dirty="0">
                <a:sym typeface="Wingdings" panose="05000000000000000000" pitchFamily="2" charset="2"/>
              </a:rPr>
              <a:t> No infinite loop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Clear Code structure  </a:t>
            </a:r>
            <a:r>
              <a:rPr lang="en-IN" u="sng" dirty="0">
                <a:sym typeface="Wingdings" panose="05000000000000000000" pitchFamily="2" charset="2"/>
              </a:rPr>
              <a:t>Readability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Proper </a:t>
            </a:r>
            <a:r>
              <a:rPr lang="en-IN" u="sng" dirty="0">
                <a:sym typeface="Wingdings" panose="05000000000000000000" pitchFamily="2" charset="2"/>
              </a:rPr>
              <a:t>Error messages/notifications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u="sng" dirty="0">
                <a:sym typeface="Wingdings" panose="05000000000000000000" pitchFamily="2" charset="2"/>
              </a:rPr>
              <a:t>Less script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u="sng" dirty="0">
                <a:sym typeface="Wingdings" panose="05000000000000000000" pitchFamily="2" charset="2"/>
              </a:rPr>
              <a:t>Reusability</a:t>
            </a:r>
            <a:r>
              <a:rPr lang="en-IN" dirty="0">
                <a:sym typeface="Wingdings" panose="05000000000000000000" pitchFamily="2" charset="2"/>
              </a:rPr>
              <a:t> of codebase along different applications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45393-4283-410B-BE18-A18EFABB68FA}"/>
              </a:ext>
            </a:extLst>
          </p:cNvPr>
          <p:cNvSpPr txBox="1"/>
          <p:nvPr/>
        </p:nvSpPr>
        <p:spPr>
          <a:xfrm>
            <a:off x="3014663" y="6459785"/>
            <a:ext cx="600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Source: </a:t>
            </a:r>
            <a:r>
              <a:rPr lang="en-IN" dirty="0">
                <a:solidFill>
                  <a:schemeClr val="bg1"/>
                </a:solidFill>
                <a:hlinkClick r:id="rId2"/>
              </a:rPr>
              <a:t>https://github.com/Susmita08Mondal/Energy-Trading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45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BC5E4E-9C6D-416D-B803-7EB06A1B1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8B88-F062-4E73-9A15-133E67D68B19}" type="slidenum">
              <a:rPr lang="en-IN" smtClean="0"/>
              <a:t>7</a:t>
            </a:fld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D35BA37-D656-4BBF-B352-4F56D916B1B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900738" cy="6572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Future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07D75-B9B6-4527-9163-73EC402C63B6}"/>
              </a:ext>
            </a:extLst>
          </p:cNvPr>
          <p:cNvSpPr txBox="1"/>
          <p:nvPr/>
        </p:nvSpPr>
        <p:spPr>
          <a:xfrm>
            <a:off x="160421" y="786063"/>
            <a:ext cx="5257658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Integration of Different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Usage of </a:t>
            </a:r>
            <a:r>
              <a:rPr lang="en-IN" u="sng" dirty="0"/>
              <a:t>Interior point methods</a:t>
            </a:r>
            <a:r>
              <a:rPr lang="en-IN" dirty="0"/>
              <a:t> in price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Compare different results along the 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Test on different frameworks supporting solidity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90FDB2-9F6D-4FEF-8A49-D9BE89BC248A}"/>
              </a:ext>
            </a:extLst>
          </p:cNvPr>
          <p:cNvSpPr txBox="1">
            <a:spLocks/>
          </p:cNvSpPr>
          <p:nvPr/>
        </p:nvSpPr>
        <p:spPr>
          <a:xfrm>
            <a:off x="5900738" y="16042"/>
            <a:ext cx="3562018" cy="6572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tx1"/>
                </a:solidFill>
              </a:rPr>
              <a:t>Conclusion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D9CEB-0CEB-455C-BDFB-1E99D684A512}"/>
              </a:ext>
            </a:extLst>
          </p:cNvPr>
          <p:cNvSpPr txBox="1"/>
          <p:nvPr/>
        </p:nvSpPr>
        <p:spPr>
          <a:xfrm>
            <a:off x="5900738" y="785561"/>
            <a:ext cx="5871064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Revision of Mid-term Project/Implementation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Working of the Shamir’s Secret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Working Algorithm and Current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Results and Discussions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Future Work and Scope of the Current Implementation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557F71-3495-4515-BB73-E0A55E5C9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631" y="3703247"/>
            <a:ext cx="5614737" cy="293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3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271</TotalTime>
  <Words>1013</Words>
  <Application>Microsoft Office PowerPoint</Application>
  <PresentationFormat>Widescreen</PresentationFormat>
  <Paragraphs>129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Retrospect</vt:lpstr>
      <vt:lpstr>Paper: A privacy-preserving blockchain-based method to optimize energy trading  Authors: Jian Ping, Zheng Yan, and Sijie Chen  Publication: IEEE Transactions on Smart Grid, 14(2), pp.1148-1157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Paper: A privacy-preserving blockchain-based method to optimize energy trading  Authors: Jian Ping, Zheng Yan, and Sijie Chen  Publication: IEEE Transactions on Smart Grid, 14(2), pp.1148-1157</dc:title>
  <dc:creator>susmita mondal</dc:creator>
  <cp:lastModifiedBy>susmita mondal</cp:lastModifiedBy>
  <cp:revision>8</cp:revision>
  <dcterms:created xsi:type="dcterms:W3CDTF">2023-11-25T05:49:32Z</dcterms:created>
  <dcterms:modified xsi:type="dcterms:W3CDTF">2023-11-25T10:32:31Z</dcterms:modified>
</cp:coreProperties>
</file>