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8d3e6e2e68f52f9" providerId="LiveId" clId="{8EE81405-6941-4ADC-A587-454BC3523E4D}"/>
    <pc:docChg chg="undo custSel addSld modSld">
      <pc:chgData name="" userId="48d3e6e2e68f52f9" providerId="LiveId" clId="{8EE81405-6941-4ADC-A587-454BC3523E4D}" dt="2023-11-06T11:01:03.576" v="4597" actId="20577"/>
      <pc:docMkLst>
        <pc:docMk/>
      </pc:docMkLst>
      <pc:sldChg chg="addSp modSp">
        <pc:chgData name="" userId="48d3e6e2e68f52f9" providerId="LiveId" clId="{8EE81405-6941-4ADC-A587-454BC3523E4D}" dt="2023-11-06T10:50:22.521" v="4477" actId="20577"/>
        <pc:sldMkLst>
          <pc:docMk/>
          <pc:sldMk cId="2651761751" sldId="256"/>
        </pc:sldMkLst>
        <pc:spChg chg="mod">
          <ac:chgData name="" userId="48d3e6e2e68f52f9" providerId="LiveId" clId="{8EE81405-6941-4ADC-A587-454BC3523E4D}" dt="2023-11-06T08:25:17.741" v="1542" actId="20577"/>
          <ac:spMkLst>
            <pc:docMk/>
            <pc:sldMk cId="2651761751" sldId="256"/>
            <ac:spMk id="2" creationId="{97902F8F-45E0-4C5A-8C2C-2D7C5FB6CE03}"/>
          </ac:spMkLst>
        </pc:spChg>
        <pc:spChg chg="mod">
          <ac:chgData name="" userId="48d3e6e2e68f52f9" providerId="LiveId" clId="{8EE81405-6941-4ADC-A587-454BC3523E4D}" dt="2023-11-06T10:50:22.521" v="4477" actId="20577"/>
          <ac:spMkLst>
            <pc:docMk/>
            <pc:sldMk cId="2651761751" sldId="256"/>
            <ac:spMk id="3" creationId="{F10A71EA-4A3B-49EB-A6EB-403577B0356E}"/>
          </ac:spMkLst>
        </pc:spChg>
        <pc:spChg chg="add mod">
          <ac:chgData name="" userId="48d3e6e2e68f52f9" providerId="LiveId" clId="{8EE81405-6941-4ADC-A587-454BC3523E4D}" dt="2023-11-06T10:11:14.428" v="3956" actId="207"/>
          <ac:spMkLst>
            <pc:docMk/>
            <pc:sldMk cId="2651761751" sldId="256"/>
            <ac:spMk id="8" creationId="{28D7C2A2-B08F-4221-823B-D77D2CC36FE2}"/>
          </ac:spMkLst>
        </pc:spChg>
        <pc:picChg chg="add">
          <ac:chgData name="" userId="48d3e6e2e68f52f9" providerId="LiveId" clId="{8EE81405-6941-4ADC-A587-454BC3523E4D}" dt="2023-11-06T07:09:51.212" v="165"/>
          <ac:picMkLst>
            <pc:docMk/>
            <pc:sldMk cId="2651761751" sldId="256"/>
            <ac:picMk id="5" creationId="{C40ED030-26E3-4E86-825D-3E6FFC937A4F}"/>
          </ac:picMkLst>
        </pc:picChg>
        <pc:picChg chg="add mod">
          <ac:chgData name="" userId="48d3e6e2e68f52f9" providerId="LiveId" clId="{8EE81405-6941-4ADC-A587-454BC3523E4D}" dt="2023-11-06T07:11:04.180" v="168" actId="1076"/>
          <ac:picMkLst>
            <pc:docMk/>
            <pc:sldMk cId="2651761751" sldId="256"/>
            <ac:picMk id="7" creationId="{2C8000DF-180B-493E-9A6B-D9BB9E350370}"/>
          </ac:picMkLst>
        </pc:picChg>
      </pc:sldChg>
      <pc:sldChg chg="delSp modSp add">
        <pc:chgData name="" userId="48d3e6e2e68f52f9" providerId="LiveId" clId="{8EE81405-6941-4ADC-A587-454BC3523E4D}" dt="2023-11-06T10:11:31.826" v="3961" actId="403"/>
        <pc:sldMkLst>
          <pc:docMk/>
          <pc:sldMk cId="4023442953" sldId="257"/>
        </pc:sldMkLst>
        <pc:spChg chg="mod">
          <ac:chgData name="" userId="48d3e6e2e68f52f9" providerId="LiveId" clId="{8EE81405-6941-4ADC-A587-454BC3523E4D}" dt="2023-11-06T10:11:31.826" v="3961" actId="403"/>
          <ac:spMkLst>
            <pc:docMk/>
            <pc:sldMk cId="4023442953" sldId="257"/>
            <ac:spMk id="2" creationId="{A11EB7CA-0982-4C2C-8D79-56731FEFFDA2}"/>
          </ac:spMkLst>
        </pc:spChg>
        <pc:spChg chg="del">
          <ac:chgData name="" userId="48d3e6e2e68f52f9" providerId="LiveId" clId="{8EE81405-6941-4ADC-A587-454BC3523E4D}" dt="2023-11-06T07:14:33.286" v="268" actId="478"/>
          <ac:spMkLst>
            <pc:docMk/>
            <pc:sldMk cId="4023442953" sldId="257"/>
            <ac:spMk id="3" creationId="{46CA4E97-2F8D-4EEB-B798-A1E89693A110}"/>
          </ac:spMkLst>
        </pc:spChg>
        <pc:spChg chg="mod">
          <ac:chgData name="" userId="48d3e6e2e68f52f9" providerId="LiveId" clId="{8EE81405-6941-4ADC-A587-454BC3523E4D}" dt="2023-11-06T10:11:24.344" v="3957" actId="403"/>
          <ac:spMkLst>
            <pc:docMk/>
            <pc:sldMk cId="4023442953" sldId="257"/>
            <ac:spMk id="4" creationId="{C29E6027-4BF4-4008-A171-93FBFB3CF01C}"/>
          </ac:spMkLst>
        </pc:spChg>
      </pc:sldChg>
      <pc:sldChg chg="addSp delSp modSp add modAnim">
        <pc:chgData name="" userId="48d3e6e2e68f52f9" providerId="LiveId" clId="{8EE81405-6941-4ADC-A587-454BC3523E4D}" dt="2023-11-06T10:52:15.051" v="4484"/>
        <pc:sldMkLst>
          <pc:docMk/>
          <pc:sldMk cId="176207750" sldId="258"/>
        </pc:sldMkLst>
        <pc:spChg chg="mod">
          <ac:chgData name="" userId="48d3e6e2e68f52f9" providerId="LiveId" clId="{8EE81405-6941-4ADC-A587-454BC3523E4D}" dt="2023-11-06T07:44:03.701" v="510" actId="20577"/>
          <ac:spMkLst>
            <pc:docMk/>
            <pc:sldMk cId="176207750" sldId="258"/>
            <ac:spMk id="2" creationId="{43DAD0E8-9A1A-47CB-85C3-A4FEA43BAB8D}"/>
          </ac:spMkLst>
        </pc:spChg>
        <pc:spChg chg="add del mod">
          <ac:chgData name="" userId="48d3e6e2e68f52f9" providerId="LiveId" clId="{8EE81405-6941-4ADC-A587-454BC3523E4D}" dt="2023-11-06T08:06:05.300" v="515"/>
          <ac:spMkLst>
            <pc:docMk/>
            <pc:sldMk cId="176207750" sldId="258"/>
            <ac:spMk id="4" creationId="{08AA73C5-F6C1-4B0E-A34D-D84B6AE0D532}"/>
          </ac:spMkLst>
        </pc:spChg>
        <pc:spChg chg="add mod">
          <ac:chgData name="" userId="48d3e6e2e68f52f9" providerId="LiveId" clId="{8EE81405-6941-4ADC-A587-454BC3523E4D}" dt="2023-11-06T10:21:48.903" v="4456" actId="115"/>
          <ac:spMkLst>
            <pc:docMk/>
            <pc:sldMk cId="176207750" sldId="258"/>
            <ac:spMk id="5" creationId="{CB26D540-1424-4706-A8BC-C3D5230F0F0D}"/>
          </ac:spMkLst>
        </pc:spChg>
        <pc:spChg chg="add mod">
          <ac:chgData name="" userId="48d3e6e2e68f52f9" providerId="LiveId" clId="{8EE81405-6941-4ADC-A587-454BC3523E4D}" dt="2023-11-06T10:22:26.518" v="4460" actId="115"/>
          <ac:spMkLst>
            <pc:docMk/>
            <pc:sldMk cId="176207750" sldId="258"/>
            <ac:spMk id="6" creationId="{B67DFA41-D67C-4E73-999A-805AA177379A}"/>
          </ac:spMkLst>
        </pc:spChg>
        <pc:spChg chg="add mod">
          <ac:chgData name="" userId="48d3e6e2e68f52f9" providerId="LiveId" clId="{8EE81405-6941-4ADC-A587-454BC3523E4D}" dt="2023-11-06T10:52:02.371" v="4482" actId="113"/>
          <ac:spMkLst>
            <pc:docMk/>
            <pc:sldMk cId="176207750" sldId="258"/>
            <ac:spMk id="7" creationId="{140B4FEE-A402-4F1D-8149-5618463822EB}"/>
          </ac:spMkLst>
        </pc:spChg>
        <pc:picChg chg="add mod">
          <ac:chgData name="" userId="48d3e6e2e68f52f9" providerId="LiveId" clId="{8EE81405-6941-4ADC-A587-454BC3523E4D}" dt="2023-11-06T08:21:52.327" v="1463" actId="1076"/>
          <ac:picMkLst>
            <pc:docMk/>
            <pc:sldMk cId="176207750" sldId="258"/>
            <ac:picMk id="9" creationId="{1BEB4AC3-FE23-4014-90BC-2D20C90FA9F0}"/>
          </ac:picMkLst>
        </pc:picChg>
        <pc:picChg chg="add mod">
          <ac:chgData name="" userId="48d3e6e2e68f52f9" providerId="LiveId" clId="{8EE81405-6941-4ADC-A587-454BC3523E4D}" dt="2023-11-06T08:23:32.990" v="1476" actId="1076"/>
          <ac:picMkLst>
            <pc:docMk/>
            <pc:sldMk cId="176207750" sldId="258"/>
            <ac:picMk id="11" creationId="{5411D677-89E0-40C0-9FAA-ED1A2845E333}"/>
          </ac:picMkLst>
        </pc:picChg>
        <pc:picChg chg="add mod">
          <ac:chgData name="" userId="48d3e6e2e68f52f9" providerId="LiveId" clId="{8EE81405-6941-4ADC-A587-454BC3523E4D}" dt="2023-11-06T08:23:10.495" v="1471" actId="1076"/>
          <ac:picMkLst>
            <pc:docMk/>
            <pc:sldMk cId="176207750" sldId="258"/>
            <ac:picMk id="13" creationId="{B5BA2D94-C752-4A8D-AFB6-A37B507F5FF6}"/>
          </ac:picMkLst>
        </pc:picChg>
      </pc:sldChg>
      <pc:sldChg chg="addSp modSp add modAnim">
        <pc:chgData name="" userId="48d3e6e2e68f52f9" providerId="LiveId" clId="{8EE81405-6941-4ADC-A587-454BC3523E4D}" dt="2023-11-06T10:24:18.300" v="4473" actId="115"/>
        <pc:sldMkLst>
          <pc:docMk/>
          <pc:sldMk cId="861856327" sldId="259"/>
        </pc:sldMkLst>
        <pc:spChg chg="mod">
          <ac:chgData name="" userId="48d3e6e2e68f52f9" providerId="LiveId" clId="{8EE81405-6941-4ADC-A587-454BC3523E4D}" dt="2023-11-06T08:23:47.772" v="1494" actId="20577"/>
          <ac:spMkLst>
            <pc:docMk/>
            <pc:sldMk cId="861856327" sldId="259"/>
            <ac:spMk id="2" creationId="{5DE2C32C-0E12-4843-B234-653E3E8E353B}"/>
          </ac:spMkLst>
        </pc:spChg>
        <pc:spChg chg="add mod">
          <ac:chgData name="" userId="48d3e6e2e68f52f9" providerId="LiveId" clId="{8EE81405-6941-4ADC-A587-454BC3523E4D}" dt="2023-11-06T10:23:58.696" v="4470" actId="115"/>
          <ac:spMkLst>
            <pc:docMk/>
            <pc:sldMk cId="861856327" sldId="259"/>
            <ac:spMk id="4" creationId="{CFBD576D-5D05-40B6-ABA6-F0C76E8FA061}"/>
          </ac:spMkLst>
        </pc:spChg>
        <pc:spChg chg="add mod">
          <ac:chgData name="" userId="48d3e6e2e68f52f9" providerId="LiveId" clId="{8EE81405-6941-4ADC-A587-454BC3523E4D}" dt="2023-11-06T09:38:55.844" v="2006" actId="20577"/>
          <ac:spMkLst>
            <pc:docMk/>
            <pc:sldMk cId="861856327" sldId="259"/>
            <ac:spMk id="5" creationId="{9514188E-E57D-49E6-8AF5-87ABEBBD66D4}"/>
          </ac:spMkLst>
        </pc:spChg>
        <pc:spChg chg="add mod">
          <ac:chgData name="" userId="48d3e6e2e68f52f9" providerId="LiveId" clId="{8EE81405-6941-4ADC-A587-454BC3523E4D}" dt="2023-11-06T10:24:18.300" v="4473" actId="115"/>
          <ac:spMkLst>
            <pc:docMk/>
            <pc:sldMk cId="861856327" sldId="259"/>
            <ac:spMk id="6" creationId="{BE438DF4-4326-46AF-9C1F-6852A60D8306}"/>
          </ac:spMkLst>
        </pc:spChg>
      </pc:sldChg>
      <pc:sldChg chg="addSp delSp modSp add modAnim">
        <pc:chgData name="" userId="48d3e6e2e68f52f9" providerId="LiveId" clId="{8EE81405-6941-4ADC-A587-454BC3523E4D}" dt="2023-11-06T11:01:03.576" v="4597" actId="20577"/>
        <pc:sldMkLst>
          <pc:docMk/>
          <pc:sldMk cId="3095937768" sldId="260"/>
        </pc:sldMkLst>
        <pc:spChg chg="mod">
          <ac:chgData name="" userId="48d3e6e2e68f52f9" providerId="LiveId" clId="{8EE81405-6941-4ADC-A587-454BC3523E4D}" dt="2023-11-06T09:47:53.266" v="2678" actId="313"/>
          <ac:spMkLst>
            <pc:docMk/>
            <pc:sldMk cId="3095937768" sldId="260"/>
            <ac:spMk id="2" creationId="{FD1B47AB-9473-4EA3-A287-C1AFBE97A0F7}"/>
          </ac:spMkLst>
        </pc:spChg>
        <pc:spChg chg="add mod">
          <ac:chgData name="" userId="48d3e6e2e68f52f9" providerId="LiveId" clId="{8EE81405-6941-4ADC-A587-454BC3523E4D}" dt="2023-11-06T11:01:03.576" v="4597" actId="20577"/>
          <ac:spMkLst>
            <pc:docMk/>
            <pc:sldMk cId="3095937768" sldId="260"/>
            <ac:spMk id="4" creationId="{0E70C55F-62B0-4999-8AD7-1793D916C7AF}"/>
          </ac:spMkLst>
        </pc:spChg>
        <pc:spChg chg="add del">
          <ac:chgData name="" userId="48d3e6e2e68f52f9" providerId="LiveId" clId="{8EE81405-6941-4ADC-A587-454BC3523E4D}" dt="2023-11-06T09:53:29.330" v="3039"/>
          <ac:spMkLst>
            <pc:docMk/>
            <pc:sldMk cId="3095937768" sldId="260"/>
            <ac:spMk id="5" creationId="{2147DF24-58A4-4D9D-9478-DD9C2BD52992}"/>
          </ac:spMkLst>
        </pc:spChg>
        <pc:spChg chg="add mod">
          <ac:chgData name="" userId="48d3e6e2e68f52f9" providerId="LiveId" clId="{8EE81405-6941-4ADC-A587-454BC3523E4D}" dt="2023-11-06T09:53:45.978" v="3063" actId="20577"/>
          <ac:spMkLst>
            <pc:docMk/>
            <pc:sldMk cId="3095937768" sldId="260"/>
            <ac:spMk id="6" creationId="{C3B7A9AD-46BD-4DA0-9CEC-055A9E6FB18B}"/>
          </ac:spMkLst>
        </pc:spChg>
        <pc:spChg chg="add mod">
          <ac:chgData name="" userId="48d3e6e2e68f52f9" providerId="LiveId" clId="{8EE81405-6941-4ADC-A587-454BC3523E4D}" dt="2023-11-06T09:54:17.125" v="3133" actId="207"/>
          <ac:spMkLst>
            <pc:docMk/>
            <pc:sldMk cId="3095937768" sldId="260"/>
            <ac:spMk id="7" creationId="{E2B2D797-EBC1-4D48-A41A-0356E1AFC290}"/>
          </ac:spMkLst>
        </pc:spChg>
      </pc:sldChg>
      <pc:sldChg chg="addSp delSp modSp add setBg modAnim">
        <pc:chgData name="" userId="48d3e6e2e68f52f9" providerId="LiveId" clId="{8EE81405-6941-4ADC-A587-454BC3523E4D}" dt="2023-11-06T10:20:19.039" v="4440"/>
        <pc:sldMkLst>
          <pc:docMk/>
          <pc:sldMk cId="813330465" sldId="261"/>
        </pc:sldMkLst>
        <pc:spChg chg="mod">
          <ac:chgData name="" userId="48d3e6e2e68f52f9" providerId="LiveId" clId="{8EE81405-6941-4ADC-A587-454BC3523E4D}" dt="2023-11-06T09:54:36.515" v="3147" actId="20577"/>
          <ac:spMkLst>
            <pc:docMk/>
            <pc:sldMk cId="813330465" sldId="261"/>
            <ac:spMk id="2" creationId="{4DF2289C-F5C5-423F-A8BF-2EB2524DF41A}"/>
          </ac:spMkLst>
        </pc:spChg>
        <pc:spChg chg="add del mod">
          <ac:chgData name="" userId="48d3e6e2e68f52f9" providerId="LiveId" clId="{8EE81405-6941-4ADC-A587-454BC3523E4D}" dt="2023-11-06T09:55:08.170" v="3152"/>
          <ac:spMkLst>
            <pc:docMk/>
            <pc:sldMk cId="813330465" sldId="261"/>
            <ac:spMk id="4" creationId="{C9569F83-387B-4C0D-BD92-7F5D481158D7}"/>
          </ac:spMkLst>
        </pc:spChg>
        <pc:spChg chg="add del">
          <ac:chgData name="" userId="48d3e6e2e68f52f9" providerId="LiveId" clId="{8EE81405-6941-4ADC-A587-454BC3523E4D}" dt="2023-11-06T09:55:00.965" v="3150"/>
          <ac:spMkLst>
            <pc:docMk/>
            <pc:sldMk cId="813330465" sldId="261"/>
            <ac:spMk id="5" creationId="{C972FCFF-F6F4-4132-BBD7-8B0F5B2F1119}"/>
          </ac:spMkLst>
        </pc:spChg>
        <pc:spChg chg="add mod">
          <ac:chgData name="" userId="48d3e6e2e68f52f9" providerId="LiveId" clId="{8EE81405-6941-4ADC-A587-454BC3523E4D}" dt="2023-11-06T10:09:50.147" v="3942" actId="207"/>
          <ac:spMkLst>
            <pc:docMk/>
            <pc:sldMk cId="813330465" sldId="261"/>
            <ac:spMk id="6" creationId="{C7890B5F-39DF-4D2E-8201-83E6F608DE11}"/>
          </ac:spMkLst>
        </pc:spChg>
        <pc:spChg chg="add mod">
          <ac:chgData name="" userId="48d3e6e2e68f52f9" providerId="LiveId" clId="{8EE81405-6941-4ADC-A587-454BC3523E4D}" dt="2023-11-06T10:09:40.965" v="3940" actId="1076"/>
          <ac:spMkLst>
            <pc:docMk/>
            <pc:sldMk cId="813330465" sldId="261"/>
            <ac:spMk id="7" creationId="{8D8B5552-C38B-4F99-A758-B621A4CDE48C}"/>
          </ac:spMkLst>
        </pc:spChg>
      </pc:sldChg>
      <pc:sldChg chg="addSp delSp modSp add modAnim">
        <pc:chgData name="" userId="48d3e6e2e68f52f9" providerId="LiveId" clId="{8EE81405-6941-4ADC-A587-454BC3523E4D}" dt="2023-11-06T10:20:51.768" v="4452"/>
        <pc:sldMkLst>
          <pc:docMk/>
          <pc:sldMk cId="759240009" sldId="262"/>
        </pc:sldMkLst>
        <pc:spChg chg="mod">
          <ac:chgData name="" userId="48d3e6e2e68f52f9" providerId="LiveId" clId="{8EE81405-6941-4ADC-A587-454BC3523E4D}" dt="2023-11-06T10:12:23.299" v="3974" actId="20577"/>
          <ac:spMkLst>
            <pc:docMk/>
            <pc:sldMk cId="759240009" sldId="262"/>
            <ac:spMk id="2" creationId="{0BB56C54-775C-451F-9760-94DBB716E96E}"/>
          </ac:spMkLst>
        </pc:spChg>
        <pc:spChg chg="add mod">
          <ac:chgData name="" userId="48d3e6e2e68f52f9" providerId="LiveId" clId="{8EE81405-6941-4ADC-A587-454BC3523E4D}" dt="2023-11-06T10:17:33.244" v="4382" actId="20577"/>
          <ac:spMkLst>
            <pc:docMk/>
            <pc:sldMk cId="759240009" sldId="262"/>
            <ac:spMk id="4" creationId="{5CD47E2E-BD2F-4BFD-81F4-6E288F02A0C5}"/>
          </ac:spMkLst>
        </pc:spChg>
        <pc:spChg chg="add del mod">
          <ac:chgData name="" userId="48d3e6e2e68f52f9" providerId="LiveId" clId="{8EE81405-6941-4ADC-A587-454BC3523E4D}" dt="2023-11-06T10:14:24.926" v="4130"/>
          <ac:spMkLst>
            <pc:docMk/>
            <pc:sldMk cId="759240009" sldId="262"/>
            <ac:spMk id="5" creationId="{9505C21A-998F-4B17-A32C-947EAB073E3C}"/>
          </ac:spMkLst>
        </pc:spChg>
        <pc:spChg chg="add mod">
          <ac:chgData name="" userId="48d3e6e2e68f52f9" providerId="LiveId" clId="{8EE81405-6941-4ADC-A587-454BC3523E4D}" dt="2023-11-06T10:16:28.295" v="4374" actId="1076"/>
          <ac:spMkLst>
            <pc:docMk/>
            <pc:sldMk cId="759240009" sldId="262"/>
            <ac:spMk id="6" creationId="{960A8246-6020-43F7-B8DB-67A458D3F8E4}"/>
          </ac:spMkLst>
        </pc:spChg>
        <pc:spChg chg="add mod">
          <ac:chgData name="" userId="48d3e6e2e68f52f9" providerId="LiveId" clId="{8EE81405-6941-4ADC-A587-454BC3523E4D}" dt="2023-11-06T10:17:44.596" v="4388" actId="20577"/>
          <ac:spMkLst>
            <pc:docMk/>
            <pc:sldMk cId="759240009" sldId="262"/>
            <ac:spMk id="7" creationId="{56AF4FB7-B75F-4A03-A210-F526CA839365}"/>
          </ac:spMkLst>
        </pc:spChg>
        <pc:picChg chg="add mod">
          <ac:chgData name="" userId="48d3e6e2e68f52f9" providerId="LiveId" clId="{8EE81405-6941-4ADC-A587-454BC3523E4D}" dt="2023-11-06T10:17:37.885" v="4383" actId="1076"/>
          <ac:picMkLst>
            <pc:docMk/>
            <pc:sldMk cId="759240009" sldId="262"/>
            <ac:picMk id="8" creationId="{6654BCB7-F82D-4B94-8BEA-34D285081E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0C017-0CFB-4EDC-9B9F-0948F58C81A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10396-5F6F-49CE-874B-08FF035C3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3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AA3-C5EF-41D4-BCBB-FC8634BC3C1D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5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2FF-BEF9-451C-B9DB-0E4B6884D06E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0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E3C5-9EF8-41BB-8EF9-AD71ACA64E8D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DB18-9F5B-482F-8DBA-14325B5F1838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8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D8BE-CA07-43AC-91B9-17181E739361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AB8E-CB93-4052-8469-A5D59ACED79D}" type="datetime1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8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0AEB-80C9-42F3-B997-69725FFD79F9}" type="datetime1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536-297D-4A12-8CB6-71CDC4201EE8}" type="datetime1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6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AD6F-CA11-4494-843D-29919385ED45}" type="datetime1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92A7C2-BAC6-42A8-AE43-ABFC31845D61}" type="datetime1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7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8542-DB7E-44C0-8678-C6A820E58291}" type="datetime1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5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A50C18-F180-4E60-9298-5E6FBA41D6D3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7B766C-EF33-4BBB-866B-82ED7958835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stamp/stamp.jsp?arnumber=98549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mita08Mondal/Energy-Trading/blob/main/Trade.so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2F8F-45E0-4C5A-8C2C-2D7C5FB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" y="436502"/>
            <a:ext cx="12120282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u="sng" dirty="0"/>
              <a:t>Paper:</a:t>
            </a:r>
            <a:r>
              <a:rPr lang="en-US" sz="4800" dirty="0"/>
              <a:t> </a:t>
            </a:r>
            <a:r>
              <a:rPr lang="en-US" sz="4800" b="1" i="1" dirty="0"/>
              <a:t>A privacy-preserving blockchain-based method to optimize energy trading</a:t>
            </a:r>
            <a:br>
              <a:rPr lang="en-US" sz="4800" i="1" u="sng" dirty="0"/>
            </a:br>
            <a:br>
              <a:rPr lang="en-US" sz="4800" i="1" u="sng" dirty="0"/>
            </a:br>
            <a:r>
              <a:rPr lang="en-US" sz="3600" u="sng" dirty="0"/>
              <a:t>Authors:</a:t>
            </a:r>
            <a:r>
              <a:rPr lang="en-US" sz="3600" dirty="0"/>
              <a:t> </a:t>
            </a:r>
            <a:r>
              <a:rPr lang="en-US" sz="3600" i="1" dirty="0"/>
              <a:t>Jian Ping, Zheng Yan, and </a:t>
            </a:r>
            <a:r>
              <a:rPr lang="en-US" sz="3600" i="1" dirty="0" err="1"/>
              <a:t>Sijie</a:t>
            </a:r>
            <a:r>
              <a:rPr lang="en-US" sz="3600" i="1" dirty="0"/>
              <a:t> Chen</a:t>
            </a:r>
            <a:br>
              <a:rPr lang="en-US" sz="4800" i="1" dirty="0"/>
            </a:br>
            <a:br>
              <a:rPr lang="en-US" sz="4800" i="1" dirty="0"/>
            </a:br>
            <a:r>
              <a:rPr lang="en-US" sz="3600" u="sng" dirty="0"/>
              <a:t>Publication:</a:t>
            </a:r>
            <a:r>
              <a:rPr lang="en-US" sz="4800" i="1" dirty="0"/>
              <a:t> </a:t>
            </a:r>
            <a:r>
              <a:rPr lang="en-US" sz="2700" i="1" dirty="0"/>
              <a:t>IEEE Transactions on Smart Grid, 14(2), pp.1148-1157</a:t>
            </a:r>
            <a:endParaRPr lang="en-IN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71EA-4A3B-49EB-A6EB-403577B03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52" y="4455620"/>
            <a:ext cx="12057529" cy="1765885"/>
          </a:xfrm>
        </p:spPr>
        <p:txBody>
          <a:bodyPr>
            <a:normAutofit/>
          </a:bodyPr>
          <a:lstStyle/>
          <a:p>
            <a:r>
              <a:rPr lang="en-IN" sz="2000" dirty="0"/>
              <a:t>Presented By: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Jainan nareshkumar tandel (m23csa010)</a:t>
            </a:r>
          </a:p>
          <a:p>
            <a:pPr marL="342900" indent="-342900">
              <a:buFontTx/>
              <a:buChar char="-"/>
            </a:pPr>
            <a:r>
              <a:rPr lang="en-IN" sz="2000" dirty="0" err="1"/>
              <a:t>SHubham</a:t>
            </a:r>
            <a:r>
              <a:rPr lang="en-IN" sz="2000" dirty="0"/>
              <a:t> bagwari (p22cs201)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Susmita mondal (p22cs203)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2445-454F-46AB-9255-5153DEF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ED030-26E3-4E86-825D-3E6FFC93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8" y="4493858"/>
            <a:ext cx="1558480" cy="1718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000DF-180B-493E-9A6B-D9BB9E350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39" y="4616800"/>
            <a:ext cx="3692899" cy="1443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D7C2A2-B08F-4221-823B-D77D2CC36FE2}"/>
              </a:ext>
            </a:extLst>
          </p:cNvPr>
          <p:cNvSpPr txBox="1"/>
          <p:nvPr/>
        </p:nvSpPr>
        <p:spPr>
          <a:xfrm>
            <a:off x="2538556" y="6421498"/>
            <a:ext cx="710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Source: </a:t>
            </a:r>
            <a:r>
              <a:rPr lang="en-I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https://ieeexplore.ieee.org/stamp/stamp.jsp?arnumber=9854918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6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B7CA-0982-4C2C-8D79-56731FEF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164" y="225204"/>
            <a:ext cx="2186573" cy="86061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6000" u="sng" dirty="0">
                <a:solidFill>
                  <a:schemeClr val="tx1"/>
                </a:solidFill>
              </a:rPr>
              <a:t>Outline</a:t>
            </a:r>
            <a:endParaRPr lang="en-IN" sz="4000" u="sng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E6027-4BF4-4008-A171-93FBFB3CF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6164" y="1550893"/>
            <a:ext cx="7449671" cy="4975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The Problem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What?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Main Contribution and 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Disadvantages and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Current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Future Work and Conclusion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7E616-1BA4-4043-A279-A668E81C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4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D0E8-9A1A-47CB-85C3-A4FEA43B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261E1-AE42-4A4A-90AA-4E745C27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6D540-1424-4706-A8BC-C3D5230F0F0D}"/>
              </a:ext>
            </a:extLst>
          </p:cNvPr>
          <p:cNvSpPr txBox="1"/>
          <p:nvPr/>
        </p:nvSpPr>
        <p:spPr>
          <a:xfrm>
            <a:off x="1201271" y="1810871"/>
            <a:ext cx="99544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energy trading market, parties </a:t>
            </a:r>
            <a:r>
              <a:rPr lang="en-IN" u="sng" dirty="0"/>
              <a:t>do not mutually trust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Traditional centralized schemes are </a:t>
            </a:r>
            <a:r>
              <a:rPr lang="en-IN" u="sng" dirty="0"/>
              <a:t>vulnerable to the untrusted coordinator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Who might </a:t>
            </a:r>
            <a:r>
              <a:rPr lang="en-IN" u="sng" dirty="0"/>
              <a:t>dishonestly broadcast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Or, who might be </a:t>
            </a:r>
            <a:r>
              <a:rPr lang="en-IN" u="sng" dirty="0"/>
              <a:t>curious about individual privacy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DFA41-D67C-4E73-999A-805AA177379A}"/>
              </a:ext>
            </a:extLst>
          </p:cNvPr>
          <p:cNvSpPr txBox="1"/>
          <p:nvPr/>
        </p:nvSpPr>
        <p:spPr>
          <a:xfrm>
            <a:off x="1201270" y="3431309"/>
            <a:ext cx="995440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paper proposes a </a:t>
            </a:r>
            <a:r>
              <a:rPr lang="en-IN" u="sng" dirty="0"/>
              <a:t>privacy-preserving blockchain-based solution </a:t>
            </a:r>
            <a:r>
              <a:rPr lang="en-IN" dirty="0"/>
              <a:t>for </a:t>
            </a:r>
            <a:r>
              <a:rPr lang="en-IN" u="sng" dirty="0"/>
              <a:t>optimizing energy trading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Covering the main contribution where recent blockchain-based optimization schemes </a:t>
            </a:r>
            <a:r>
              <a:rPr lang="en-IN" u="sng" dirty="0"/>
              <a:t>resist dishonesty</a:t>
            </a:r>
            <a:r>
              <a:rPr lang="en-IN" dirty="0"/>
              <a:t> but </a:t>
            </a:r>
            <a:r>
              <a:rPr lang="en-IN" u="sng" dirty="0"/>
              <a:t>increase the risk of privacy leakage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B4FEE-A402-4F1D-8149-5618463822EB}"/>
              </a:ext>
            </a:extLst>
          </p:cNvPr>
          <p:cNvSpPr txBox="1"/>
          <p:nvPr/>
        </p:nvSpPr>
        <p:spPr>
          <a:xfrm>
            <a:off x="1172868" y="4774748"/>
            <a:ext cx="1001121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u="sng" dirty="0"/>
              <a:t>privacy-preserving blockchain-Byzantine fault tolerant based coordination algorithm</a:t>
            </a:r>
            <a:r>
              <a:rPr lang="en-IN" dirty="0"/>
              <a:t> is proposed for </a:t>
            </a:r>
            <a:r>
              <a:rPr lang="en-IN" u="sng" dirty="0"/>
              <a:t>correctness of trading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Participants submit </a:t>
            </a:r>
            <a:r>
              <a:rPr lang="en-IN" u="sng" dirty="0"/>
              <a:t>encrypted bids </a:t>
            </a:r>
            <a:r>
              <a:rPr lang="en-IN" dirty="0"/>
              <a:t>on a bid encryption algorithm to preserve their privacy, </a:t>
            </a:r>
            <a:r>
              <a:rPr lang="en-IN" u="sng" dirty="0"/>
              <a:t>considering dishonesty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B4AC3-FE23-4014-90BC-2D20C90F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23" y="2074500"/>
            <a:ext cx="2235069" cy="856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1D677-89E0-40C0-9FAA-ED1A2845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6" y="3357798"/>
            <a:ext cx="1118907" cy="1118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BA2D94-C752-4A8D-AFB6-A37B507F5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55" y="5144678"/>
            <a:ext cx="1764145" cy="11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C32C-0E12-4843-B234-653E3E8E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Contribution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DCD4B-C829-4EEF-B0FF-FF29A8D7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D576D-5D05-40B6-ABA6-F0C76E8FA061}"/>
              </a:ext>
            </a:extLst>
          </p:cNvPr>
          <p:cNvSpPr txBox="1"/>
          <p:nvPr/>
        </p:nvSpPr>
        <p:spPr>
          <a:xfrm>
            <a:off x="1219200" y="1874981"/>
            <a:ext cx="993648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Proving the claim of untrusted coordinators </a:t>
            </a:r>
            <a:r>
              <a:rPr lang="en-IN" u="sng" dirty="0"/>
              <a:t>may hurt the interest of participants </a:t>
            </a:r>
            <a:r>
              <a:rPr lang="en-IN" dirty="0"/>
              <a:t>by bringing illegal profits </a:t>
            </a:r>
            <a:r>
              <a:rPr lang="en-IN" dirty="0">
                <a:sym typeface="Wingdings" panose="05000000000000000000" pitchFamily="2" charset="2"/>
              </a:rPr>
              <a:t> and attacking privacy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Proposed a privacy-preserving blockchain-based method to </a:t>
            </a:r>
            <a:r>
              <a:rPr lang="en-IN" u="sng" dirty="0">
                <a:sym typeface="Wingdings" panose="05000000000000000000" pitchFamily="2" charset="2"/>
              </a:rPr>
              <a:t>optimize energy trading </a:t>
            </a:r>
            <a:r>
              <a:rPr lang="en-IN" dirty="0">
                <a:sym typeface="Wingdings" panose="05000000000000000000" pitchFamily="2" charset="2"/>
              </a:rPr>
              <a:t>without </a:t>
            </a:r>
            <a:r>
              <a:rPr lang="en-IN" u="sng" dirty="0">
                <a:sym typeface="Wingdings" panose="05000000000000000000" pitchFamily="2" charset="2"/>
              </a:rPr>
              <a:t>manipulation and privacy exposure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Proving that the proposed method </a:t>
            </a:r>
            <a:r>
              <a:rPr lang="en-IN" u="sng" dirty="0">
                <a:sym typeface="Wingdings" panose="05000000000000000000" pitchFamily="2" charset="2"/>
              </a:rPr>
              <a:t>resists dishonesty by less than 1/4th of delegates </a:t>
            </a:r>
            <a:endParaRPr lang="en-IN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4188E-E57D-49E6-8AF5-87ABEBBD66D4}"/>
              </a:ext>
            </a:extLst>
          </p:cNvPr>
          <p:cNvSpPr txBox="1">
            <a:spLocks/>
          </p:cNvSpPr>
          <p:nvPr/>
        </p:nvSpPr>
        <p:spPr>
          <a:xfrm>
            <a:off x="1097280" y="331854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38DF4-4326-46AF-9C1F-6852A60D8306}"/>
              </a:ext>
            </a:extLst>
          </p:cNvPr>
          <p:cNvSpPr txBox="1"/>
          <p:nvPr/>
        </p:nvSpPr>
        <p:spPr>
          <a:xfrm>
            <a:off x="1219200" y="4769305"/>
            <a:ext cx="7842019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Efficient energy trading with </a:t>
            </a:r>
            <a:r>
              <a:rPr lang="en-IN" u="sng" dirty="0"/>
              <a:t>enhanced privacy and reduced intermediary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transactions with </a:t>
            </a:r>
            <a:r>
              <a:rPr lang="en-IN" u="sng" dirty="0"/>
              <a:t>transparency and immutability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Potential of </a:t>
            </a:r>
            <a:r>
              <a:rPr lang="en-IN" u="sng" dirty="0"/>
              <a:t>scalability and decentralization</a:t>
            </a:r>
          </a:p>
        </p:txBody>
      </p:sp>
    </p:spTree>
    <p:extLst>
      <p:ext uri="{BB962C8B-B14F-4D97-AF65-F5344CB8AC3E}">
        <p14:creationId xmlns:p14="http://schemas.microsoft.com/office/powerpoint/2010/main" val="8618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47AB-9473-4EA3-A287-C1AFBE97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Disadvantages/Opportunities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40BB4-A8FD-4267-89BC-0BC6E28D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0C55F-62B0-4999-8AD7-1793D916C7AF}"/>
              </a:ext>
            </a:extLst>
          </p:cNvPr>
          <p:cNvSpPr txBox="1"/>
          <p:nvPr/>
        </p:nvSpPr>
        <p:spPr>
          <a:xfrm>
            <a:off x="1144346" y="1884220"/>
            <a:ext cx="965373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Redundant steps </a:t>
            </a:r>
            <a:r>
              <a:rPr lang="en-IN" dirty="0"/>
              <a:t>in the leader election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Namely, the calculation can be done by the elected leader only as it is a voting-based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Since they have not used Blockchain framework </a:t>
            </a:r>
            <a:r>
              <a:rPr lang="en-IN" dirty="0">
                <a:sym typeface="Wingdings" panose="05000000000000000000" pitchFamily="2" charset="2"/>
              </a:rPr>
              <a:t> Work done unnecessary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proposed algorithm </a:t>
            </a:r>
            <a:r>
              <a:rPr lang="en-IN" u="sng" dirty="0"/>
              <a:t>only cares about “f” encrypted bids </a:t>
            </a:r>
            <a:r>
              <a:rPr lang="en-IN" dirty="0"/>
              <a:t>sent by participants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Leaving the actual privacy on “f” participants being faulty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 tried or tested on Blockchain Framework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u="sng" dirty="0">
                <a:sym typeface="Wingdings" panose="05000000000000000000" pitchFamily="2" charset="2"/>
              </a:rPr>
              <a:t>MATLAB-based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Leaving potential of the </a:t>
            </a:r>
            <a:r>
              <a:rPr lang="en-IN" dirty="0" err="1">
                <a:sym typeface="Wingdings" panose="05000000000000000000" pitchFamily="2" charset="2"/>
              </a:rPr>
              <a:t>Testnet</a:t>
            </a:r>
            <a:r>
              <a:rPr lang="en-IN" dirty="0">
                <a:sym typeface="Wingdings" panose="05000000000000000000" pitchFamily="2" charset="2"/>
              </a:rPr>
              <a:t>/</a:t>
            </a:r>
            <a:r>
              <a:rPr lang="en-IN" dirty="0" err="1">
                <a:sym typeface="Wingdings" panose="05000000000000000000" pitchFamily="2" charset="2"/>
              </a:rPr>
              <a:t>Mainnet</a:t>
            </a:r>
            <a:r>
              <a:rPr lang="en-IN" dirty="0">
                <a:sym typeface="Wingdings" panose="05000000000000000000" pitchFamily="2" charset="2"/>
              </a:rPr>
              <a:t> performance measurements</a:t>
            </a:r>
            <a:r>
              <a:rPr lang="en-IN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B7A9AD-46BD-4DA0-9CEC-055A9E6FB18B}"/>
              </a:ext>
            </a:extLst>
          </p:cNvPr>
          <p:cNvSpPr txBox="1">
            <a:spLocks/>
          </p:cNvSpPr>
          <p:nvPr/>
        </p:nvSpPr>
        <p:spPr>
          <a:xfrm>
            <a:off x="1066800" y="389102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Current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D797-EBC1-4D48-A41A-0356E1AFC290}"/>
              </a:ext>
            </a:extLst>
          </p:cNvPr>
          <p:cNvSpPr txBox="1"/>
          <p:nvPr/>
        </p:nvSpPr>
        <p:spPr>
          <a:xfrm>
            <a:off x="1144346" y="5440218"/>
            <a:ext cx="665707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 contract for secure energy trading based on the paper itself</a:t>
            </a:r>
          </a:p>
        </p:txBody>
      </p:sp>
    </p:spTree>
    <p:extLst>
      <p:ext uri="{BB962C8B-B14F-4D97-AF65-F5344CB8AC3E}">
        <p14:creationId xmlns:p14="http://schemas.microsoft.com/office/powerpoint/2010/main" val="30959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289C-F5C5-423F-A8BF-2EB2524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BB7CD-56F9-46E4-94C0-A58B8232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90B5F-39DF-4D2E-8201-83E6F608DE11}"/>
              </a:ext>
            </a:extLst>
          </p:cNvPr>
          <p:cNvSpPr txBox="1"/>
          <p:nvPr/>
        </p:nvSpPr>
        <p:spPr>
          <a:xfrm>
            <a:off x="521746" y="1790248"/>
            <a:ext cx="1120946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Declaring five trading  properties: buyer, seller, </a:t>
            </a:r>
            <a:r>
              <a:rPr lang="en-IN" dirty="0" err="1"/>
              <a:t>energyAmount</a:t>
            </a:r>
            <a:r>
              <a:rPr lang="en-IN" dirty="0"/>
              <a:t>, price and </a:t>
            </a:r>
            <a:r>
              <a:rPr lang="en-IN" dirty="0" err="1"/>
              <a:t>isComplete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event </a:t>
            </a:r>
            <a:r>
              <a:rPr lang="en-US" dirty="0" err="1">
                <a:highlight>
                  <a:srgbClr val="00FFFF"/>
                </a:highlight>
              </a:rPr>
              <a:t>TradeCompleted</a:t>
            </a:r>
            <a:r>
              <a:rPr lang="en-US" dirty="0">
                <a:highlight>
                  <a:srgbClr val="00FFFF"/>
                </a:highlight>
              </a:rPr>
              <a:t>(address indexed buyer, address indexed seller, uint256 </a:t>
            </a:r>
            <a:r>
              <a:rPr lang="en-US" dirty="0" err="1">
                <a:highlight>
                  <a:srgbClr val="00FFFF"/>
                </a:highlight>
              </a:rPr>
              <a:t>energyAmount</a:t>
            </a:r>
            <a:r>
              <a:rPr lang="en-US" dirty="0">
                <a:highlight>
                  <a:srgbClr val="00FFFF"/>
                </a:highlight>
              </a:rPr>
              <a:t>, uint256 price); </a:t>
            </a:r>
            <a:r>
              <a:rPr lang="en-US" dirty="0">
                <a:sym typeface="Wingdings" panose="05000000000000000000" pitchFamily="2" charset="2"/>
              </a:rPr>
              <a:t> triggered when trade is complete and communicate with outside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require(_seller != </a:t>
            </a:r>
            <a:r>
              <a:rPr lang="en-US" dirty="0" err="1">
                <a:highlight>
                  <a:srgbClr val="00FFFF"/>
                </a:highlight>
              </a:rPr>
              <a:t>msg.sender</a:t>
            </a:r>
            <a:r>
              <a:rPr lang="en-US" dirty="0">
                <a:highlight>
                  <a:srgbClr val="00FFFF"/>
                </a:highlight>
              </a:rPr>
              <a:t>, "You cannot trade with yourself"); require(_</a:t>
            </a:r>
            <a:r>
              <a:rPr lang="en-US" dirty="0" err="1">
                <a:highlight>
                  <a:srgbClr val="00FFFF"/>
                </a:highlight>
              </a:rPr>
              <a:t>energyAmount</a:t>
            </a:r>
            <a:r>
              <a:rPr lang="en-US" dirty="0">
                <a:highlight>
                  <a:srgbClr val="00FFFF"/>
                </a:highlight>
              </a:rPr>
              <a:t> &gt; 0, "Energy amount must be greater than 0"); require(_price &gt; 0, "Price must be greater than 0");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Ensuring certain conditions to meet or revert and changes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FFFF"/>
                </a:highlight>
              </a:rPr>
              <a:t> Trade memory </a:t>
            </a:r>
            <a:r>
              <a:rPr lang="en-IN" dirty="0" err="1">
                <a:highlight>
                  <a:srgbClr val="00FFFF"/>
                </a:highlight>
              </a:rPr>
              <a:t>newTrade</a:t>
            </a:r>
            <a:r>
              <a:rPr lang="en-IN" dirty="0">
                <a:highlight>
                  <a:srgbClr val="00FFFF"/>
                </a:highlight>
              </a:rPr>
              <a:t> = Trade({buyer: payable(</a:t>
            </a:r>
            <a:r>
              <a:rPr lang="en-IN" dirty="0" err="1">
                <a:highlight>
                  <a:srgbClr val="00FFFF"/>
                </a:highlight>
              </a:rPr>
              <a:t>msg.sender</a:t>
            </a:r>
            <a:r>
              <a:rPr lang="en-IN" dirty="0">
                <a:highlight>
                  <a:srgbClr val="00FFFF"/>
                </a:highlight>
              </a:rPr>
              <a:t>), seller: payable(_seller), </a:t>
            </a:r>
            <a:r>
              <a:rPr lang="en-IN" dirty="0" err="1">
                <a:highlight>
                  <a:srgbClr val="00FFFF"/>
                </a:highlight>
              </a:rPr>
              <a:t>energyAmount</a:t>
            </a:r>
            <a:r>
              <a:rPr lang="en-IN" dirty="0">
                <a:highlight>
                  <a:srgbClr val="00FFFF"/>
                </a:highlight>
              </a:rPr>
              <a:t>: _</a:t>
            </a:r>
            <a:r>
              <a:rPr lang="en-IN" dirty="0" err="1">
                <a:highlight>
                  <a:srgbClr val="00FFFF"/>
                </a:highlight>
              </a:rPr>
              <a:t>energyAmount</a:t>
            </a:r>
            <a:r>
              <a:rPr lang="en-IN" dirty="0">
                <a:highlight>
                  <a:srgbClr val="00FFFF"/>
                </a:highlight>
              </a:rPr>
              <a:t>, price: _price, </a:t>
            </a:r>
            <a:r>
              <a:rPr lang="en-IN" dirty="0" err="1">
                <a:highlight>
                  <a:srgbClr val="00FFFF"/>
                </a:highlight>
              </a:rPr>
              <a:t>isCompleted</a:t>
            </a:r>
            <a:r>
              <a:rPr lang="en-IN" dirty="0">
                <a:highlight>
                  <a:srgbClr val="00FFFF"/>
                </a:highlight>
              </a:rPr>
              <a:t>: false}); </a:t>
            </a:r>
            <a:r>
              <a:rPr lang="en-IN" dirty="0">
                <a:sym typeface="Wingdings" panose="05000000000000000000" pitchFamily="2" charset="2"/>
              </a:rPr>
              <a:t> A new object created in the memory and passing Ethereum addresses as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>
                <a:highlight>
                  <a:srgbClr val="00FFFF"/>
                </a:highlight>
              </a:rPr>
              <a:t>trades.push</a:t>
            </a:r>
            <a:r>
              <a:rPr lang="en-IN" dirty="0">
                <a:highlight>
                  <a:srgbClr val="00FFFF"/>
                </a:highlight>
              </a:rPr>
              <a:t>(</a:t>
            </a:r>
            <a:r>
              <a:rPr lang="en-IN" dirty="0" err="1">
                <a:highlight>
                  <a:srgbClr val="00FFFF"/>
                </a:highlight>
              </a:rPr>
              <a:t>newTrade</a:t>
            </a:r>
            <a:r>
              <a:rPr lang="en-IN" dirty="0">
                <a:highlight>
                  <a:srgbClr val="00FFFF"/>
                </a:highlight>
              </a:rPr>
              <a:t>); </a:t>
            </a:r>
            <a:r>
              <a:rPr lang="en-IN" dirty="0">
                <a:sym typeface="Wingdings" panose="05000000000000000000" pitchFamily="2" charset="2"/>
              </a:rPr>
              <a:t> pushing the object ‘</a:t>
            </a:r>
            <a:r>
              <a:rPr lang="en-IN" dirty="0" err="1">
                <a:sym typeface="Wingdings" panose="05000000000000000000" pitchFamily="2" charset="2"/>
              </a:rPr>
              <a:t>newTrade</a:t>
            </a:r>
            <a:r>
              <a:rPr lang="en-IN" dirty="0">
                <a:sym typeface="Wingdings" panose="05000000000000000000" pitchFamily="2" charset="2"/>
              </a:rPr>
              <a:t>’ to ‘trades’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require(_</a:t>
            </a:r>
            <a:r>
              <a:rPr lang="en-US" dirty="0" err="1">
                <a:highlight>
                  <a:srgbClr val="00FFFF"/>
                </a:highlight>
              </a:rPr>
              <a:t>tradeIndex</a:t>
            </a:r>
            <a:r>
              <a:rPr lang="en-US" dirty="0">
                <a:highlight>
                  <a:srgbClr val="00FFFF"/>
                </a:highlight>
              </a:rPr>
              <a:t> &lt; </a:t>
            </a:r>
            <a:r>
              <a:rPr lang="en-US" dirty="0" err="1">
                <a:highlight>
                  <a:srgbClr val="00FFFF"/>
                </a:highlight>
              </a:rPr>
              <a:t>trades.length</a:t>
            </a:r>
            <a:r>
              <a:rPr lang="en-US" dirty="0">
                <a:highlight>
                  <a:srgbClr val="00FFFF"/>
                </a:highlight>
              </a:rPr>
              <a:t>, "Invalid trade index"); </a:t>
            </a:r>
            <a:r>
              <a:rPr lang="en-US" dirty="0">
                <a:sym typeface="Wingdings" panose="05000000000000000000" pitchFamily="2" charset="2"/>
              </a:rPr>
              <a:t> checking validity of array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Checking whether the trade is complete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Usage of the ‘transfer’ function to send 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Notification on complete trade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B5552-C38B-4F99-A758-B621A4CDE48C}"/>
              </a:ext>
            </a:extLst>
          </p:cNvPr>
          <p:cNvSpPr txBox="1"/>
          <p:nvPr/>
        </p:nvSpPr>
        <p:spPr>
          <a:xfrm>
            <a:off x="1765396" y="5813454"/>
            <a:ext cx="846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GitHub Link: </a:t>
            </a:r>
            <a:r>
              <a:rPr lang="en-IN" dirty="0">
                <a:hlinkClick r:id="rId2"/>
              </a:rPr>
              <a:t>https://github.com/Susmita08Mondal/Energy-Trading/blob/main/Trade.sol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33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C54-775C-451F-9760-94DBB716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AE64CD-02B5-4994-8E80-B1AA2FC6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766C-EF33-4BBB-866B-82ED7958835C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47E2E-BD2F-4BFD-81F4-6E288F02A0C5}"/>
              </a:ext>
            </a:extLst>
          </p:cNvPr>
          <p:cNvSpPr txBox="1"/>
          <p:nvPr/>
        </p:nvSpPr>
        <p:spPr>
          <a:xfrm>
            <a:off x="1138518" y="1918447"/>
            <a:ext cx="4837799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the Bit based Encryption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 it on the </a:t>
            </a:r>
            <a:r>
              <a:rPr lang="en-IN" dirty="0" err="1"/>
              <a:t>Testnet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 the Performance Matrix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0A8246-6020-43F7-B8DB-67A458D3F8E4}"/>
              </a:ext>
            </a:extLst>
          </p:cNvPr>
          <p:cNvSpPr txBox="1">
            <a:spLocks/>
          </p:cNvSpPr>
          <p:nvPr/>
        </p:nvSpPr>
        <p:spPr>
          <a:xfrm>
            <a:off x="7539318" y="286602"/>
            <a:ext cx="316454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F4FB7-B75F-4A03-A210-F526CA839365}"/>
              </a:ext>
            </a:extLst>
          </p:cNvPr>
          <p:cNvSpPr txBox="1"/>
          <p:nvPr/>
        </p:nvSpPr>
        <p:spPr>
          <a:xfrm>
            <a:off x="6843400" y="1918447"/>
            <a:ext cx="4556376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problems in the existing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the paper targets to achieve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they are doing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Advantages and disadvantages of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Future 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4BCB7-F82D-4B94-8BEA-34D28508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93" y="3672773"/>
            <a:ext cx="4682492" cy="31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646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Paper: A privacy-preserving blockchain-based method to optimize energy trading  Authors: Jian Ping, Zheng Yan, and Sijie Chen  Publication: IEEE Transactions on Smart Grid, 14(2), pp.1148-1157</vt:lpstr>
      <vt:lpstr>Outline</vt:lpstr>
      <vt:lpstr>The Problem Statement</vt:lpstr>
      <vt:lpstr>Main Contribution</vt:lpstr>
      <vt:lpstr>Disadvantages/Opportunities</vt:lpstr>
      <vt:lpstr>Code Snippets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privacy-preserving blockchain-based method to optimize energy trading</dc:title>
  <dc:creator>susmita mondal</dc:creator>
  <cp:lastModifiedBy>susmita mondal</cp:lastModifiedBy>
  <cp:revision>9</cp:revision>
  <dcterms:created xsi:type="dcterms:W3CDTF">2023-11-06T06:56:46Z</dcterms:created>
  <dcterms:modified xsi:type="dcterms:W3CDTF">2023-11-06T11:01:09Z</dcterms:modified>
</cp:coreProperties>
</file>