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A4D9D6-4B40-511F-5B9C-8779C3AE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28664"/>
            <a:ext cx="10729913" cy="5472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694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A5261-DD74-D612-82A8-3B425ECE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71500"/>
            <a:ext cx="10629900" cy="5572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44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BD5CC-32C7-F3EA-8867-38B4C580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685800"/>
            <a:ext cx="10801350" cy="5815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650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A1173-E9FF-04C6-FA00-0D37C7E1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57199"/>
            <a:ext cx="11129963" cy="5929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93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CDB5D-BCC0-47FD-EEE9-96AD75D0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" y="321469"/>
            <a:ext cx="10701336" cy="60078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538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23EBB-F966-302C-E85D-DA9EB55A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485775"/>
            <a:ext cx="10086975" cy="562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82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7CA11-2858-CD7C-FD90-AF5D7986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528638"/>
            <a:ext cx="10615612" cy="5743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469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B5D3F-13AD-BA5F-7C49-74F85FD9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814388"/>
            <a:ext cx="10558461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097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8AFA4-1762-9973-4580-A5F37BDF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00063"/>
            <a:ext cx="10687050" cy="5957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054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4DAE3-F2D1-7185-7EC6-931FDEB7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528637"/>
            <a:ext cx="10415587" cy="5743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94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0886A-9728-5B71-7DF9-21B797BD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450056"/>
            <a:ext cx="10658475" cy="5957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71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405BE-59AD-0F27-0052-D1E7758D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85788"/>
            <a:ext cx="10801350" cy="5772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2338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susmita poddar</dc:creator>
  <cp:lastModifiedBy>susmita poddar</cp:lastModifiedBy>
  <cp:revision>4</cp:revision>
  <dcterms:created xsi:type="dcterms:W3CDTF">2024-06-10T12:29:34Z</dcterms:created>
  <dcterms:modified xsi:type="dcterms:W3CDTF">2024-06-10T16:10:57Z</dcterms:modified>
</cp:coreProperties>
</file>