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56" r:id="rId5"/>
    <p:sldId id="277" r:id="rId6"/>
    <p:sldId id="261" r:id="rId7"/>
    <p:sldId id="262" r:id="rId8"/>
    <p:sldId id="263" r:id="rId9"/>
    <p:sldId id="287" r:id="rId10"/>
    <p:sldId id="289" r:id="rId11"/>
    <p:sldId id="297" r:id="rId12"/>
    <p:sldId id="298" r:id="rId13"/>
    <p:sldId id="296" r:id="rId14"/>
    <p:sldId id="295" r:id="rId15"/>
    <p:sldId id="294" r:id="rId16"/>
    <p:sldId id="293" r:id="rId17"/>
    <p:sldId id="291" r:id="rId18"/>
    <p:sldId id="292" r:id="rId19"/>
    <p:sldId id="290" r:id="rId20"/>
    <p:sldId id="299" r:id="rId21"/>
    <p:sldId id="300" r:id="rId22"/>
    <p:sldId id="301" r:id="rId23"/>
    <p:sldId id="302" r:id="rId24"/>
    <p:sldId id="303" r:id="rId25"/>
    <p:sldId id="304" r:id="rId26"/>
    <p:sldId id="305" r:id="rId27"/>
    <p:sldId id="268" r:id="rId28"/>
    <p:sldId id="270" r:id="rId29"/>
    <p:sldId id="283" r:id="rId30"/>
    <p:sldId id="27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7A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2712" y="485"/>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9D7FC0-1DD1-4CA8-8112-A8C7F40EA6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F0B4FAB-25C6-4E98-9EBB-B23B53E669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98C9BE-87B7-4760-A22C-329CE4983B43}" type="datetimeFigureOut">
              <a:rPr lang="en-US" smtClean="0"/>
              <a:t>5/2/2024</a:t>
            </a:fld>
            <a:endParaRPr lang="en-US" dirty="0"/>
          </a:p>
        </p:txBody>
      </p:sp>
      <p:sp>
        <p:nvSpPr>
          <p:cNvPr id="4" name="Footer Placeholder 3">
            <a:extLst>
              <a:ext uri="{FF2B5EF4-FFF2-40B4-BE49-F238E27FC236}">
                <a16:creationId xmlns:a16="http://schemas.microsoft.com/office/drawing/2014/main" id="{4D1D8D7A-73C0-4D72-A352-EECD76243E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F5E284F-EDF0-4258-A6DB-1E971D4551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436F7D-74B8-491D-9B56-3C7529DF59F4}" type="slidenum">
              <a:rPr lang="en-US" smtClean="0"/>
              <a:t>‹#›</a:t>
            </a:fld>
            <a:endParaRPr lang="en-US" dirty="0"/>
          </a:p>
        </p:txBody>
      </p:sp>
    </p:spTree>
    <p:extLst>
      <p:ext uri="{BB962C8B-B14F-4D97-AF65-F5344CB8AC3E}">
        <p14:creationId xmlns:p14="http://schemas.microsoft.com/office/powerpoint/2010/main" val="3341432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89C1D-9DA7-4C69-9BE5-61F988705FB7}" type="datetimeFigureOut">
              <a:rPr lang="en-US" smtClean="0"/>
              <a:t>5/2/2024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B07D3-876E-4CE3-BE97-1887ED6BB637}" type="slidenum">
              <a:rPr lang="en-US" smtClean="0"/>
              <a:t>‹#›</a:t>
            </a:fld>
            <a:endParaRPr lang="en-US" dirty="0"/>
          </a:p>
        </p:txBody>
      </p:sp>
    </p:spTree>
    <p:extLst>
      <p:ext uri="{BB962C8B-B14F-4D97-AF65-F5344CB8AC3E}">
        <p14:creationId xmlns:p14="http://schemas.microsoft.com/office/powerpoint/2010/main" val="274725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5EB07D3-876E-4CE3-BE97-1887ED6BB637}" type="slidenum">
              <a:rPr lang="en-US" smtClean="0"/>
              <a:t>1</a:t>
            </a:fld>
            <a:endParaRPr lang="en-US" dirty="0"/>
          </a:p>
        </p:txBody>
      </p:sp>
    </p:spTree>
    <p:extLst>
      <p:ext uri="{BB962C8B-B14F-4D97-AF65-F5344CB8AC3E}">
        <p14:creationId xmlns:p14="http://schemas.microsoft.com/office/powerpoint/2010/main" val="2962004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5EB07D3-876E-4CE3-BE97-1887ED6BB637}" type="slidenum">
              <a:rPr lang="en-US" smtClean="0"/>
              <a:t>7</a:t>
            </a:fld>
            <a:endParaRPr lang="en-US" dirty="0"/>
          </a:p>
        </p:txBody>
      </p:sp>
    </p:spTree>
    <p:extLst>
      <p:ext uri="{BB962C8B-B14F-4D97-AF65-F5344CB8AC3E}">
        <p14:creationId xmlns:p14="http://schemas.microsoft.com/office/powerpoint/2010/main" val="1280838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12" name="Picture 11" descr="A picture containing outdoor, sky, nature, dune&#10;&#10;Description automatically generated">
            <a:extLst>
              <a:ext uri="{FF2B5EF4-FFF2-40B4-BE49-F238E27FC236}">
                <a16:creationId xmlns:a16="http://schemas.microsoft.com/office/drawing/2014/main" id="{9996762E-98CA-45F3-8778-C77264B5047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8610600" cy="6858000"/>
          </a:xfrm>
          <a:prstGeom prst="rect">
            <a:avLst/>
          </a:prstGeom>
        </p:spPr>
      </p:pic>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9768840" y="4723772"/>
            <a:ext cx="1708784" cy="1156332"/>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Picture Placeholder 9">
            <a:extLst>
              <a:ext uri="{FF2B5EF4-FFF2-40B4-BE49-F238E27FC236}">
                <a16:creationId xmlns:a16="http://schemas.microsoft.com/office/drawing/2014/main" id="{0D510E1D-A8A6-4E4B-8055-B484B4853348}"/>
              </a:ext>
            </a:extLst>
          </p:cNvPr>
          <p:cNvSpPr>
            <a:spLocks noGrp="1"/>
          </p:cNvSpPr>
          <p:nvPr>
            <p:ph type="pic" sz="quarter" idx="13"/>
          </p:nvPr>
        </p:nvSpPr>
        <p:spPr>
          <a:xfrm>
            <a:off x="495300" y="536574"/>
            <a:ext cx="7620000" cy="5784853"/>
          </a:xfrm>
        </p:spPr>
        <p:txBody>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E6BAFCD4-E08A-4CBF-B3C6-F99D6523EB03}"/>
              </a:ext>
            </a:extLst>
          </p:cNvPr>
          <p:cNvCxnSpPr>
            <a:cxnSpLocks/>
          </p:cNvCxnSpPr>
          <p:nvPr userDrawn="1"/>
        </p:nvCxnSpPr>
        <p:spPr>
          <a:xfrm flipH="1">
            <a:off x="9768840" y="5701668"/>
            <a:ext cx="242316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6888480" y="1122363"/>
            <a:ext cx="4446270" cy="2387600"/>
          </a:xfrm>
        </p:spPr>
        <p:txBody>
          <a:bodyPr anchor="t">
            <a:noAutofit/>
          </a:bodyPr>
          <a:lstStyle>
            <a:lvl1pPr algn="l">
              <a:defRPr sz="6600">
                <a:solidFill>
                  <a:schemeClr val="accent3"/>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277D2B5-DEF8-4833-801A-DC6C2692B990}"/>
              </a:ext>
            </a:extLst>
          </p:cNvPr>
          <p:cNvSpPr>
            <a:spLocks noGrp="1"/>
          </p:cNvSpPr>
          <p:nvPr>
            <p:ph type="body" sz="quarter" idx="14"/>
          </p:nvPr>
        </p:nvSpPr>
        <p:spPr>
          <a:xfrm>
            <a:off x="9341358" y="4162298"/>
            <a:ext cx="1993392" cy="1993392"/>
          </a:xfrm>
          <a:noFill/>
        </p:spPr>
        <p:txBody>
          <a:bodyPr spcFirstLastPara="1" wrap="square" lIns="91440" tIns="45720" rIns="91440" bIns="45720" numCol="1">
            <a:prstTxWarp prst="textCircle">
              <a:avLst/>
            </a:prstTxWarp>
            <a:spAutoFit/>
          </a:bodyPr>
          <a:lstStyle>
            <a:lvl1pPr>
              <a:defRPr lang="en-US" sz="2000" b="0" cap="all" spc="0" baseline="0" dirty="0">
                <a:ln w="0"/>
                <a:solidFill>
                  <a:schemeClr val="accent1">
                    <a:lumMod val="75000"/>
                  </a:schemeClr>
                </a:solidFill>
              </a:defRPr>
            </a:lvl1pPr>
          </a:lstStyle>
          <a:p>
            <a:pPr marL="0" lvl="0" algn="ctr"/>
            <a:r>
              <a:rPr lang="en-US"/>
              <a:t>Click to edit Master text styles</a:t>
            </a:r>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bullets">
    <p:bg>
      <p:bgPr>
        <a:solidFill>
          <a:schemeClr val="accent1"/>
        </a:solidFill>
        <a:effectLst/>
      </p:bgPr>
    </p:bg>
    <p:spTree>
      <p:nvGrpSpPr>
        <p:cNvPr id="1" name=""/>
        <p:cNvGrpSpPr/>
        <p:nvPr/>
      </p:nvGrpSpPr>
      <p:grpSpPr>
        <a:xfrm>
          <a:off x="0" y="0"/>
          <a:ext cx="0" cy="0"/>
          <a:chOff x="0" y="0"/>
          <a:chExt cx="0" cy="0"/>
        </a:xfrm>
      </p:grpSpPr>
      <p:pic>
        <p:nvPicPr>
          <p:cNvPr id="4" name="Picture 3" descr="A group of people riding horses&#10;&#10;Description automatically generated with medium confidence">
            <a:extLst>
              <a:ext uri="{FF2B5EF4-FFF2-40B4-BE49-F238E27FC236}">
                <a16:creationId xmlns:a16="http://schemas.microsoft.com/office/drawing/2014/main" id="{E72A4962-4D36-46EC-8ABF-17FD991808C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2230D65-DB5A-4BE3-9C4F-2537D5FDECB5}"/>
              </a:ext>
            </a:extLst>
          </p:cNvPr>
          <p:cNvSpPr/>
          <p:nvPr userDrawn="1"/>
        </p:nvSpPr>
        <p:spPr>
          <a:xfrm>
            <a:off x="1099958" y="2719393"/>
            <a:ext cx="3073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accent3"/>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547229" y="3106128"/>
            <a:ext cx="2178858" cy="745593"/>
          </a:xfrm>
        </p:spPr>
        <p:txBody>
          <a:bodyPr anchor="ctr">
            <a:normAutofit/>
          </a:bodyPr>
          <a:lstStyle>
            <a:lvl1pPr marL="0" indent="0" algn="ctr">
              <a:buFont typeface="Arial" panose="020B0604020202020204" pitchFamily="34" charset="0"/>
              <a:buNone/>
              <a:defRPr sz="2800">
                <a:solidFill>
                  <a:schemeClr val="accent3"/>
                </a:solidFill>
                <a:latin typeface="+mj-lt"/>
              </a:defRPr>
            </a:lvl1pPr>
          </a:lstStyle>
          <a:p>
            <a:pPr lvl="0"/>
            <a:r>
              <a:rPr lang="en-US"/>
              <a:t>Bullet 1</a:t>
            </a:r>
            <a:endParaRPr lang="en-ZA"/>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547229" y="4333045"/>
            <a:ext cx="2178858"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cxnSp>
        <p:nvCxnSpPr>
          <p:cNvPr id="26" name="Straight Connector 25">
            <a:extLst>
              <a:ext uri="{FF2B5EF4-FFF2-40B4-BE49-F238E27FC236}">
                <a16:creationId xmlns:a16="http://schemas.microsoft.com/office/drawing/2014/main" id="{C2FC193C-7F61-40CA-B97F-DE9D338DC965}"/>
              </a:ext>
            </a:extLst>
          </p:cNvPr>
          <p:cNvCxnSpPr>
            <a:cxnSpLocks/>
          </p:cNvCxnSpPr>
          <p:nvPr userDrawn="1"/>
        </p:nvCxnSpPr>
        <p:spPr>
          <a:xfrm>
            <a:off x="2179458" y="4036859"/>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A93A97B-BCBE-41A6-8F7C-75F49A3E9414}"/>
              </a:ext>
            </a:extLst>
          </p:cNvPr>
          <p:cNvSpPr/>
          <p:nvPr userDrawn="1"/>
        </p:nvSpPr>
        <p:spPr>
          <a:xfrm>
            <a:off x="8043609" y="2719393"/>
            <a:ext cx="3073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Placeholder 8">
            <a:extLst>
              <a:ext uri="{FF2B5EF4-FFF2-40B4-BE49-F238E27FC236}">
                <a16:creationId xmlns:a16="http://schemas.microsoft.com/office/drawing/2014/main" id="{C740CCCA-3569-463C-B2AC-A5A7F0D4978C}"/>
              </a:ext>
            </a:extLst>
          </p:cNvPr>
          <p:cNvSpPr>
            <a:spLocks noGrp="1"/>
          </p:cNvSpPr>
          <p:nvPr>
            <p:ph type="body" sz="quarter" idx="35" hasCustomPrompt="1"/>
          </p:nvPr>
        </p:nvSpPr>
        <p:spPr>
          <a:xfrm>
            <a:off x="8490880" y="3106128"/>
            <a:ext cx="2178858" cy="745593"/>
          </a:xfrm>
        </p:spPr>
        <p:txBody>
          <a:bodyPr anchor="ctr">
            <a:normAutofit/>
          </a:bodyPr>
          <a:lstStyle>
            <a:lvl1pPr marL="0" indent="0" algn="ctr">
              <a:buFont typeface="Arial" panose="020B0604020202020204" pitchFamily="34" charset="0"/>
              <a:buNone/>
              <a:defRPr sz="2800">
                <a:solidFill>
                  <a:schemeClr val="accent3"/>
                </a:solidFill>
                <a:latin typeface="+mj-lt"/>
              </a:defRPr>
            </a:lvl1pPr>
          </a:lstStyle>
          <a:p>
            <a:pPr lvl="0"/>
            <a:r>
              <a:rPr lang="en-US"/>
              <a:t>Bullet 1</a:t>
            </a:r>
            <a:endParaRPr lang="en-ZA"/>
          </a:p>
        </p:txBody>
      </p:sp>
      <p:sp>
        <p:nvSpPr>
          <p:cNvPr id="27" name="Text Placeholder 10">
            <a:extLst>
              <a:ext uri="{FF2B5EF4-FFF2-40B4-BE49-F238E27FC236}">
                <a16:creationId xmlns:a16="http://schemas.microsoft.com/office/drawing/2014/main" id="{F8CE8B97-7C16-44A0-BFB9-F96C5984325B}"/>
              </a:ext>
            </a:extLst>
          </p:cNvPr>
          <p:cNvSpPr>
            <a:spLocks noGrp="1"/>
          </p:cNvSpPr>
          <p:nvPr>
            <p:ph type="body" sz="quarter" idx="36" hasCustomPrompt="1"/>
          </p:nvPr>
        </p:nvSpPr>
        <p:spPr>
          <a:xfrm>
            <a:off x="8490880" y="4333045"/>
            <a:ext cx="2178858"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cxnSp>
        <p:nvCxnSpPr>
          <p:cNvPr id="29" name="Straight Connector 28">
            <a:extLst>
              <a:ext uri="{FF2B5EF4-FFF2-40B4-BE49-F238E27FC236}">
                <a16:creationId xmlns:a16="http://schemas.microsoft.com/office/drawing/2014/main" id="{DE2C4107-B380-4B54-A179-81B6EE4FE61C}"/>
              </a:ext>
            </a:extLst>
          </p:cNvPr>
          <p:cNvCxnSpPr>
            <a:cxnSpLocks/>
          </p:cNvCxnSpPr>
          <p:nvPr userDrawn="1"/>
        </p:nvCxnSpPr>
        <p:spPr>
          <a:xfrm>
            <a:off x="9123109" y="4036859"/>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1DCE194-0C0A-4B39-AC60-F38FF6DF9302}"/>
              </a:ext>
            </a:extLst>
          </p:cNvPr>
          <p:cNvSpPr/>
          <p:nvPr userDrawn="1"/>
        </p:nvSpPr>
        <p:spPr>
          <a:xfrm>
            <a:off x="4559300" y="2719393"/>
            <a:ext cx="3073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 Placeholder 8">
            <a:extLst>
              <a:ext uri="{FF2B5EF4-FFF2-40B4-BE49-F238E27FC236}">
                <a16:creationId xmlns:a16="http://schemas.microsoft.com/office/drawing/2014/main" id="{89436B85-0AC5-4B9C-991F-09BD4B25D6D7}"/>
              </a:ext>
            </a:extLst>
          </p:cNvPr>
          <p:cNvSpPr>
            <a:spLocks noGrp="1"/>
          </p:cNvSpPr>
          <p:nvPr>
            <p:ph type="body" sz="quarter" idx="37" hasCustomPrompt="1"/>
          </p:nvPr>
        </p:nvSpPr>
        <p:spPr>
          <a:xfrm>
            <a:off x="5006571" y="3106128"/>
            <a:ext cx="2178858" cy="745593"/>
          </a:xfrm>
        </p:spPr>
        <p:txBody>
          <a:bodyPr anchor="ctr">
            <a:normAutofit/>
          </a:bodyPr>
          <a:lstStyle>
            <a:lvl1pPr marL="0" indent="0" algn="ctr">
              <a:buFont typeface="Arial" panose="020B0604020202020204" pitchFamily="34" charset="0"/>
              <a:buNone/>
              <a:defRPr sz="2800">
                <a:solidFill>
                  <a:schemeClr val="accent3"/>
                </a:solidFill>
                <a:latin typeface="+mj-lt"/>
              </a:defRPr>
            </a:lvl1pPr>
          </a:lstStyle>
          <a:p>
            <a:pPr lvl="0"/>
            <a:r>
              <a:rPr lang="en-US"/>
              <a:t>Bullet 1</a:t>
            </a:r>
            <a:endParaRPr lang="en-ZA"/>
          </a:p>
        </p:txBody>
      </p:sp>
      <p:sp>
        <p:nvSpPr>
          <p:cNvPr id="33" name="Text Placeholder 10">
            <a:extLst>
              <a:ext uri="{FF2B5EF4-FFF2-40B4-BE49-F238E27FC236}">
                <a16:creationId xmlns:a16="http://schemas.microsoft.com/office/drawing/2014/main" id="{A5815370-788B-420F-8599-14DD0C007C09}"/>
              </a:ext>
            </a:extLst>
          </p:cNvPr>
          <p:cNvSpPr>
            <a:spLocks noGrp="1"/>
          </p:cNvSpPr>
          <p:nvPr>
            <p:ph type="body" sz="quarter" idx="38" hasCustomPrompt="1"/>
          </p:nvPr>
        </p:nvSpPr>
        <p:spPr>
          <a:xfrm>
            <a:off x="5006571" y="4333045"/>
            <a:ext cx="2178858"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cxnSp>
        <p:nvCxnSpPr>
          <p:cNvPr id="34" name="Straight Connector 33">
            <a:extLst>
              <a:ext uri="{FF2B5EF4-FFF2-40B4-BE49-F238E27FC236}">
                <a16:creationId xmlns:a16="http://schemas.microsoft.com/office/drawing/2014/main" id="{7B9BE1E5-4A83-4CB5-9052-BC1A7677D705}"/>
              </a:ext>
            </a:extLst>
          </p:cNvPr>
          <p:cNvCxnSpPr>
            <a:cxnSpLocks/>
          </p:cNvCxnSpPr>
          <p:nvPr userDrawn="1"/>
        </p:nvCxnSpPr>
        <p:spPr>
          <a:xfrm>
            <a:off x="5638800" y="4036859"/>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5" name="Date Placeholder 2">
            <a:extLst>
              <a:ext uri="{FF2B5EF4-FFF2-40B4-BE49-F238E27FC236}">
                <a16:creationId xmlns:a16="http://schemas.microsoft.com/office/drawing/2014/main" id="{C3697011-E6CC-4901-995E-295A6B2A1FB1}"/>
              </a:ext>
            </a:extLst>
          </p:cNvPr>
          <p:cNvSpPr>
            <a:spLocks noGrp="1"/>
          </p:cNvSpPr>
          <p:nvPr>
            <p:ph type="dt" sz="half" idx="10"/>
          </p:nvPr>
        </p:nvSpPr>
        <p:spPr>
          <a:xfrm>
            <a:off x="838200" y="6356350"/>
            <a:ext cx="2743200" cy="365125"/>
          </a:xfrm>
        </p:spPr>
        <p:txBody>
          <a:bodyPr/>
          <a:lstStyle>
            <a:lvl1pPr>
              <a:defRPr>
                <a:solidFill>
                  <a:schemeClr val="accent1"/>
                </a:solidFill>
              </a:defRPr>
            </a:lvl1pPr>
          </a:lstStyle>
          <a:p>
            <a:r>
              <a:rPr lang="en-US"/>
              <a:t>6/22/20XX</a:t>
            </a:r>
            <a:endParaRPr lang="en-US" dirty="0"/>
          </a:p>
        </p:txBody>
      </p:sp>
      <p:sp>
        <p:nvSpPr>
          <p:cNvPr id="36" name="Footer Placeholder 3">
            <a:extLst>
              <a:ext uri="{FF2B5EF4-FFF2-40B4-BE49-F238E27FC236}">
                <a16:creationId xmlns:a16="http://schemas.microsoft.com/office/drawing/2014/main" id="{EA6FBB3A-E08E-4C9D-A6BC-A443762939C0}"/>
              </a:ext>
            </a:extLst>
          </p:cNvPr>
          <p:cNvSpPr>
            <a:spLocks noGrp="1"/>
          </p:cNvSpPr>
          <p:nvPr>
            <p:ph type="ftr" sz="quarter" idx="11"/>
          </p:nvPr>
        </p:nvSpPr>
        <p:spPr>
          <a:xfrm>
            <a:off x="4038600" y="6356350"/>
            <a:ext cx="4114800" cy="365125"/>
          </a:xfrm>
        </p:spPr>
        <p:txBody>
          <a:bodyPr/>
          <a:lstStyle>
            <a:lvl1pPr>
              <a:defRPr>
                <a:solidFill>
                  <a:schemeClr val="accent1"/>
                </a:solidFill>
              </a:defRPr>
            </a:lvl1pPr>
          </a:lstStyle>
          <a:p>
            <a:r>
              <a:rPr lang="en-US" dirty="0"/>
              <a:t>Pitch deck</a:t>
            </a:r>
          </a:p>
        </p:txBody>
      </p:sp>
      <p:sp>
        <p:nvSpPr>
          <p:cNvPr id="37" name="Slide Number Placeholder 4">
            <a:extLst>
              <a:ext uri="{FF2B5EF4-FFF2-40B4-BE49-F238E27FC236}">
                <a16:creationId xmlns:a16="http://schemas.microsoft.com/office/drawing/2014/main" id="{741F3B34-2439-43D5-886C-2652B0BFD186}"/>
              </a:ext>
            </a:extLst>
          </p:cNvPr>
          <p:cNvSpPr>
            <a:spLocks noGrp="1"/>
          </p:cNvSpPr>
          <p:nvPr>
            <p:ph type="sldNum" sz="quarter" idx="12"/>
          </p:nvPr>
        </p:nvSpPr>
        <p:spPr>
          <a:xfrm>
            <a:off x="8610600" y="6356350"/>
            <a:ext cx="2743200" cy="365125"/>
          </a:xfrm>
        </p:spPr>
        <p:txBody>
          <a:bodyPr/>
          <a:lstStyle>
            <a:lvl1pPr>
              <a:defRPr>
                <a:solidFill>
                  <a:schemeClr val="accent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9205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4CF7930-2AA6-47D6-A0F2-438A1BDA76F6}"/>
              </a:ext>
            </a:extLst>
          </p:cNvPr>
          <p:cNvSpPr/>
          <p:nvPr userDrawn="1"/>
        </p:nvSpPr>
        <p:spPr>
          <a:xfrm>
            <a:off x="7551735" y="0"/>
            <a:ext cx="464026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accent3">
                    <a:lumMod val="60000"/>
                    <a:lumOff val="40000"/>
                  </a:schemeClr>
                </a:solidFill>
              </a:defRPr>
            </a:lvl1pPr>
          </a:lstStyle>
          <a:p>
            <a:r>
              <a:rPr lang="en-US"/>
              <a:t>6/22/20XX</a:t>
            </a:r>
            <a:endParaRPr lang="en-US" dirty="0"/>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accent3">
                    <a:lumMod val="60000"/>
                    <a:lumOff val="4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accent1"/>
                </a:solidFill>
              </a:defRPr>
            </a:lvl1pPr>
          </a:lstStyle>
          <a:p>
            <a:fld id="{B5CEABB6-07DC-46E8-9B57-56EC44A396E5}" type="slidenum">
              <a:rPr lang="en-US" smtClean="0"/>
              <a:pPr/>
              <a:t>‹#›</a:t>
            </a:fld>
            <a:endParaRPr lang="en-US" dirty="0"/>
          </a:p>
        </p:txBody>
      </p:sp>
      <p:pic>
        <p:nvPicPr>
          <p:cNvPr id="14" name="Picture 13">
            <a:extLst>
              <a:ext uri="{FF2B5EF4-FFF2-40B4-BE49-F238E27FC236}">
                <a16:creationId xmlns:a16="http://schemas.microsoft.com/office/drawing/2014/main" id="{775779ED-1BC5-487B-8B42-16D736E7ADC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247467" y="0"/>
            <a:ext cx="304268" cy="6858000"/>
          </a:xfrm>
          <a:prstGeom prst="rect">
            <a:avLst/>
          </a:prstGeom>
        </p:spPr>
      </p:pic>
      <p:sp>
        <p:nvSpPr>
          <p:cNvPr id="18" name="Content Placeholder 2">
            <a:extLst>
              <a:ext uri="{FF2B5EF4-FFF2-40B4-BE49-F238E27FC236}">
                <a16:creationId xmlns:a16="http://schemas.microsoft.com/office/drawing/2014/main" id="{E5BF40A6-F21A-4A84-8F8C-11A4BBCD9B66}"/>
              </a:ext>
            </a:extLst>
          </p:cNvPr>
          <p:cNvSpPr>
            <a:spLocks noGrp="1"/>
          </p:cNvSpPr>
          <p:nvPr>
            <p:ph idx="1"/>
          </p:nvPr>
        </p:nvSpPr>
        <p:spPr>
          <a:xfrm>
            <a:off x="1162050" y="4347256"/>
            <a:ext cx="3975804" cy="1829706"/>
          </a:xfrm>
        </p:spPr>
        <p:txBody>
          <a:bodyPr lIns="0" rIns="0">
            <a:normAutofit/>
          </a:bodyPr>
          <a:lstStyle>
            <a:lvl1pPr marL="0" indent="0">
              <a:lnSpc>
                <a:spcPts val="1700"/>
              </a:lnSpc>
              <a:buNone/>
              <a:defRPr sz="1200">
                <a:solidFill>
                  <a:schemeClr val="accent3"/>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cxnSp>
        <p:nvCxnSpPr>
          <p:cNvPr id="19" name="Straight Connector 18">
            <a:extLst>
              <a:ext uri="{FF2B5EF4-FFF2-40B4-BE49-F238E27FC236}">
                <a16:creationId xmlns:a16="http://schemas.microsoft.com/office/drawing/2014/main" id="{6DCCE84A-20A5-4E69-9CF9-78FA30B351AC}"/>
              </a:ext>
            </a:extLst>
          </p:cNvPr>
          <p:cNvCxnSpPr>
            <a:cxnSpLocks/>
          </p:cNvCxnSpPr>
          <p:nvPr userDrawn="1"/>
        </p:nvCxnSpPr>
        <p:spPr>
          <a:xfrm>
            <a:off x="1162050" y="2333625"/>
            <a:ext cx="0" cy="129131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A7D45E80-A572-4F1F-A6DC-46C7E86A6F11}"/>
              </a:ext>
            </a:extLst>
          </p:cNvPr>
          <p:cNvSpPr>
            <a:spLocks noGrp="1"/>
          </p:cNvSpPr>
          <p:nvPr>
            <p:ph type="title"/>
          </p:nvPr>
        </p:nvSpPr>
        <p:spPr>
          <a:xfrm>
            <a:off x="1162049" y="523875"/>
            <a:ext cx="4514849" cy="1514476"/>
          </a:xfrm>
        </p:spPr>
        <p:txBody>
          <a:bodyPr lIns="0" rIns="0" anchor="b"/>
          <a:lstStyle>
            <a:lvl1pPr>
              <a:defRPr>
                <a:solidFill>
                  <a:schemeClr val="accent3"/>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title style</a:t>
            </a:r>
          </a:p>
        </p:txBody>
      </p:sp>
      <p:sp>
        <p:nvSpPr>
          <p:cNvPr id="23" name="Text Placeholder 22">
            <a:extLst>
              <a:ext uri="{FF2B5EF4-FFF2-40B4-BE49-F238E27FC236}">
                <a16:creationId xmlns:a16="http://schemas.microsoft.com/office/drawing/2014/main" id="{4EEF521D-CBF5-4B15-9226-23563A8C3AA5}"/>
              </a:ext>
            </a:extLst>
          </p:cNvPr>
          <p:cNvSpPr>
            <a:spLocks noGrp="1"/>
          </p:cNvSpPr>
          <p:nvPr>
            <p:ph type="body" sz="quarter" idx="13"/>
          </p:nvPr>
        </p:nvSpPr>
        <p:spPr>
          <a:xfrm>
            <a:off x="1161346" y="3956731"/>
            <a:ext cx="3975804" cy="390525"/>
          </a:xfrm>
        </p:spPr>
        <p:txBody>
          <a:bodyPr lIns="0">
            <a:noAutofit/>
          </a:bodyPr>
          <a:lstStyle>
            <a:lvl1pPr marL="0" indent="0">
              <a:buNone/>
              <a:defRPr sz="1200" b="1">
                <a:solidFill>
                  <a:schemeClr val="accent3"/>
                </a:solidFill>
              </a:defRPr>
            </a:lvl1pPr>
          </a:lstStyle>
          <a:p>
            <a:pPr lvl="0"/>
            <a:r>
              <a:rPr lang="en-US"/>
              <a:t>Click to edit Master text styles</a:t>
            </a:r>
          </a:p>
        </p:txBody>
      </p:sp>
      <p:sp>
        <p:nvSpPr>
          <p:cNvPr id="25" name="Content Placeholder 2">
            <a:extLst>
              <a:ext uri="{FF2B5EF4-FFF2-40B4-BE49-F238E27FC236}">
                <a16:creationId xmlns:a16="http://schemas.microsoft.com/office/drawing/2014/main" id="{B85B4523-BC07-42A3-8A4D-5E2D9CAE0DA3}"/>
              </a:ext>
            </a:extLst>
          </p:cNvPr>
          <p:cNvSpPr>
            <a:spLocks noGrp="1"/>
          </p:cNvSpPr>
          <p:nvPr>
            <p:ph idx="14"/>
          </p:nvPr>
        </p:nvSpPr>
        <p:spPr>
          <a:xfrm>
            <a:off x="7920887" y="2856735"/>
            <a:ext cx="3902664" cy="712731"/>
          </a:xfrm>
        </p:spPr>
        <p:txBody>
          <a:bodyPr lIns="0" rIns="0">
            <a:normAutofit/>
          </a:bodyPr>
          <a:lstStyle>
            <a:lvl1pPr marL="0" indent="0" algn="ctr">
              <a:lnSpc>
                <a:spcPts val="1700"/>
              </a:lnSpc>
              <a:buNone/>
              <a:defRPr sz="12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26" name="Text Placeholder 22">
            <a:extLst>
              <a:ext uri="{FF2B5EF4-FFF2-40B4-BE49-F238E27FC236}">
                <a16:creationId xmlns:a16="http://schemas.microsoft.com/office/drawing/2014/main" id="{534AB7F6-3491-4274-B3F2-F871EFB72027}"/>
              </a:ext>
            </a:extLst>
          </p:cNvPr>
          <p:cNvSpPr>
            <a:spLocks noGrp="1"/>
          </p:cNvSpPr>
          <p:nvPr>
            <p:ph type="body" sz="quarter" idx="15"/>
          </p:nvPr>
        </p:nvSpPr>
        <p:spPr>
          <a:xfrm>
            <a:off x="7920183" y="2542410"/>
            <a:ext cx="3902664" cy="390525"/>
          </a:xfrm>
        </p:spPr>
        <p:txBody>
          <a:bodyPr lIns="0">
            <a:noAutofit/>
          </a:bodyPr>
          <a:lstStyle>
            <a:lvl1pPr marL="0" indent="0" algn="ctr">
              <a:buNone/>
              <a:defRPr sz="1200" b="1">
                <a:solidFill>
                  <a:schemeClr val="accent1"/>
                </a:solidFill>
              </a:defRPr>
            </a:lvl1pPr>
          </a:lstStyle>
          <a:p>
            <a:pPr lvl="0"/>
            <a:r>
              <a:rPr lang="en-US"/>
              <a:t>Click to edit Master text styles</a:t>
            </a:r>
          </a:p>
        </p:txBody>
      </p:sp>
      <p:sp>
        <p:nvSpPr>
          <p:cNvPr id="28" name="Content Placeholder 2">
            <a:extLst>
              <a:ext uri="{FF2B5EF4-FFF2-40B4-BE49-F238E27FC236}">
                <a16:creationId xmlns:a16="http://schemas.microsoft.com/office/drawing/2014/main" id="{4B1BC6A9-C15F-4476-80D3-8E9A9A98B2F9}"/>
              </a:ext>
            </a:extLst>
          </p:cNvPr>
          <p:cNvSpPr>
            <a:spLocks noGrp="1"/>
          </p:cNvSpPr>
          <p:nvPr>
            <p:ph idx="16"/>
          </p:nvPr>
        </p:nvSpPr>
        <p:spPr>
          <a:xfrm>
            <a:off x="7920887" y="4162990"/>
            <a:ext cx="3902664" cy="712731"/>
          </a:xfrm>
        </p:spPr>
        <p:txBody>
          <a:bodyPr lIns="0" rIns="0">
            <a:normAutofit/>
          </a:bodyPr>
          <a:lstStyle>
            <a:lvl1pPr marL="0" indent="0" algn="ctr">
              <a:lnSpc>
                <a:spcPts val="1700"/>
              </a:lnSpc>
              <a:buNone/>
              <a:defRPr sz="12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29" name="Text Placeholder 22">
            <a:extLst>
              <a:ext uri="{FF2B5EF4-FFF2-40B4-BE49-F238E27FC236}">
                <a16:creationId xmlns:a16="http://schemas.microsoft.com/office/drawing/2014/main" id="{99021676-27CC-4430-A253-24147747F467}"/>
              </a:ext>
            </a:extLst>
          </p:cNvPr>
          <p:cNvSpPr>
            <a:spLocks noGrp="1"/>
          </p:cNvSpPr>
          <p:nvPr>
            <p:ph type="body" sz="quarter" idx="17"/>
          </p:nvPr>
        </p:nvSpPr>
        <p:spPr>
          <a:xfrm>
            <a:off x="7920183" y="3848665"/>
            <a:ext cx="3902664" cy="390525"/>
          </a:xfrm>
        </p:spPr>
        <p:txBody>
          <a:bodyPr lIns="0">
            <a:noAutofit/>
          </a:bodyPr>
          <a:lstStyle>
            <a:lvl1pPr marL="0" indent="0" algn="ctr">
              <a:buNone/>
              <a:defRPr sz="1200" b="1">
                <a:solidFill>
                  <a:schemeClr val="accent1"/>
                </a:solidFill>
              </a:defRPr>
            </a:lvl1pPr>
          </a:lstStyle>
          <a:p>
            <a:pPr lvl="0"/>
            <a:r>
              <a:rPr lang="en-US"/>
              <a:t>Click to edit Master text styles</a:t>
            </a:r>
          </a:p>
        </p:txBody>
      </p:sp>
      <p:sp>
        <p:nvSpPr>
          <p:cNvPr id="32" name="Content Placeholder 2">
            <a:extLst>
              <a:ext uri="{FF2B5EF4-FFF2-40B4-BE49-F238E27FC236}">
                <a16:creationId xmlns:a16="http://schemas.microsoft.com/office/drawing/2014/main" id="{9CDFC7FE-62FA-4943-BCDD-808A7ABBF21F}"/>
              </a:ext>
            </a:extLst>
          </p:cNvPr>
          <p:cNvSpPr>
            <a:spLocks noGrp="1"/>
          </p:cNvSpPr>
          <p:nvPr>
            <p:ph idx="18"/>
          </p:nvPr>
        </p:nvSpPr>
        <p:spPr>
          <a:xfrm>
            <a:off x="7920887" y="5469245"/>
            <a:ext cx="3902664" cy="712731"/>
          </a:xfrm>
        </p:spPr>
        <p:txBody>
          <a:bodyPr lIns="0" rIns="0">
            <a:normAutofit/>
          </a:bodyPr>
          <a:lstStyle>
            <a:lvl1pPr marL="0" indent="0" algn="ctr">
              <a:lnSpc>
                <a:spcPts val="1700"/>
              </a:lnSpc>
              <a:buNone/>
              <a:defRPr sz="12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33" name="Text Placeholder 22">
            <a:extLst>
              <a:ext uri="{FF2B5EF4-FFF2-40B4-BE49-F238E27FC236}">
                <a16:creationId xmlns:a16="http://schemas.microsoft.com/office/drawing/2014/main" id="{F0CD399E-155D-416D-8EF4-4190995DC162}"/>
              </a:ext>
            </a:extLst>
          </p:cNvPr>
          <p:cNvSpPr>
            <a:spLocks noGrp="1"/>
          </p:cNvSpPr>
          <p:nvPr>
            <p:ph type="body" sz="quarter" idx="19"/>
          </p:nvPr>
        </p:nvSpPr>
        <p:spPr>
          <a:xfrm>
            <a:off x="7920183" y="5154920"/>
            <a:ext cx="3902664" cy="390525"/>
          </a:xfrm>
        </p:spPr>
        <p:txBody>
          <a:bodyPr lIns="0">
            <a:noAutofit/>
          </a:bodyPr>
          <a:lstStyle>
            <a:lvl1pPr marL="0" indent="0" algn="ctr">
              <a:buNone/>
              <a:defRPr sz="1200" b="1">
                <a:solidFill>
                  <a:schemeClr val="accent1"/>
                </a:solidFill>
              </a:defRPr>
            </a:lvl1pPr>
          </a:lstStyle>
          <a:p>
            <a:pPr lvl="0"/>
            <a:r>
              <a:rPr lang="en-US"/>
              <a:t>Click to edit Master text styles</a:t>
            </a:r>
          </a:p>
        </p:txBody>
      </p:sp>
      <p:sp>
        <p:nvSpPr>
          <p:cNvPr id="34" name="Text Placeholder 22">
            <a:extLst>
              <a:ext uri="{FF2B5EF4-FFF2-40B4-BE49-F238E27FC236}">
                <a16:creationId xmlns:a16="http://schemas.microsoft.com/office/drawing/2014/main" id="{34648533-B8C6-451A-A70F-831EBFABA61B}"/>
              </a:ext>
            </a:extLst>
          </p:cNvPr>
          <p:cNvSpPr>
            <a:spLocks noGrp="1"/>
          </p:cNvSpPr>
          <p:nvPr>
            <p:ph type="body" sz="quarter" idx="20"/>
          </p:nvPr>
        </p:nvSpPr>
        <p:spPr>
          <a:xfrm>
            <a:off x="7920184" y="1652142"/>
            <a:ext cx="3902664" cy="390525"/>
          </a:xfrm>
        </p:spPr>
        <p:txBody>
          <a:bodyPr lIns="0">
            <a:noAutofit/>
          </a:bodyPr>
          <a:lstStyle>
            <a:lvl1pPr marL="0" indent="0" algn="ctr">
              <a:buNone/>
              <a:defRPr sz="1800" b="1">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692630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ZA"/>
          </a:p>
        </p:txBody>
      </p:sp>
      <p:sp>
        <p:nvSpPr>
          <p:cNvPr id="15" name="Text Placeholder 14">
            <a:extLst>
              <a:ext uri="{FF2B5EF4-FFF2-40B4-BE49-F238E27FC236}">
                <a16:creationId xmlns:a16="http://schemas.microsoft.com/office/drawing/2014/main" id="{75DDABA0-16CE-4E19-BE69-D9B7A7E49D8D}"/>
              </a:ext>
            </a:extLst>
          </p:cNvPr>
          <p:cNvSpPr>
            <a:spLocks noGrp="1"/>
          </p:cNvSpPr>
          <p:nvPr>
            <p:ph type="body" sz="quarter" idx="15" hasCustomPrompt="1"/>
          </p:nvPr>
        </p:nvSpPr>
        <p:spPr>
          <a:xfrm>
            <a:off x="5242517" y="1599947"/>
            <a:ext cx="1706965" cy="492025"/>
          </a:xfrm>
          <a:prstGeom prst="rect">
            <a:avLst/>
          </a:prstGeom>
        </p:spPr>
        <p:txBody>
          <a:bodyPr anchor="ctr">
            <a:noAutofit/>
          </a:bodyPr>
          <a:lstStyle>
            <a:lvl1pPr marL="0" indent="0" algn="ctr">
              <a:lnSpc>
                <a:spcPct val="100000"/>
              </a:lnSpc>
              <a:buNone/>
              <a:defRPr sz="1800" cap="none" spc="0" baseline="0">
                <a:solidFill>
                  <a:schemeClr val="accent4">
                    <a:lumMod val="20000"/>
                    <a:lumOff val="80000"/>
                  </a:schemeClr>
                </a:solidFill>
                <a:latin typeface="+mj-lt"/>
              </a:defRPr>
            </a:lvl1pPr>
          </a:lstStyle>
          <a:p>
            <a:pPr lvl="0"/>
            <a:r>
              <a:rPr lang="en-US"/>
              <a:t>Click to add name</a:t>
            </a:r>
          </a:p>
        </p:txBody>
      </p:sp>
      <p:sp>
        <p:nvSpPr>
          <p:cNvPr id="16" name="Text Placeholder 14">
            <a:extLst>
              <a:ext uri="{FF2B5EF4-FFF2-40B4-BE49-F238E27FC236}">
                <a16:creationId xmlns:a16="http://schemas.microsoft.com/office/drawing/2014/main" id="{9EFF9B48-1E60-4470-A40A-EA2726265BEE}"/>
              </a:ext>
            </a:extLst>
          </p:cNvPr>
          <p:cNvSpPr>
            <a:spLocks noGrp="1"/>
          </p:cNvSpPr>
          <p:nvPr>
            <p:ph type="body" sz="quarter" idx="17" hasCustomPrompt="1"/>
          </p:nvPr>
        </p:nvSpPr>
        <p:spPr>
          <a:xfrm>
            <a:off x="5242517" y="5468790"/>
            <a:ext cx="1706965" cy="492025"/>
          </a:xfrm>
          <a:prstGeom prst="rect">
            <a:avLst/>
          </a:prstGeom>
        </p:spPr>
        <p:txBody>
          <a:bodyPr anchor="ctr">
            <a:noAutofit/>
          </a:bodyPr>
          <a:lstStyle>
            <a:lvl1pPr marL="0" indent="0" algn="ctr">
              <a:lnSpc>
                <a:spcPct val="100000"/>
              </a:lnSpc>
              <a:buNone/>
              <a:defRPr sz="1800" cap="none" spc="0" baseline="0">
                <a:solidFill>
                  <a:schemeClr val="accent4">
                    <a:lumMod val="20000"/>
                    <a:lumOff val="80000"/>
                  </a:schemeClr>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2886CA7A-CC77-44B3-A1CA-BBA33F221C4B}"/>
              </a:ext>
            </a:extLst>
          </p:cNvPr>
          <p:cNvSpPr>
            <a:spLocks noGrp="1"/>
          </p:cNvSpPr>
          <p:nvPr>
            <p:ph type="body" sz="quarter" idx="19" hasCustomPrompt="1"/>
          </p:nvPr>
        </p:nvSpPr>
        <p:spPr>
          <a:xfrm>
            <a:off x="8446329" y="3528829"/>
            <a:ext cx="1380681" cy="492025"/>
          </a:xfrm>
          <a:prstGeom prst="rect">
            <a:avLst/>
          </a:prstGeom>
        </p:spPr>
        <p:txBody>
          <a:bodyPr anchor="ctr">
            <a:noAutofit/>
          </a:bodyPr>
          <a:lstStyle>
            <a:lvl1pPr marL="0" indent="0" algn="ctr">
              <a:lnSpc>
                <a:spcPct val="100000"/>
              </a:lnSpc>
              <a:buNone/>
              <a:defRPr sz="1800" cap="none" spc="0" baseline="0">
                <a:solidFill>
                  <a:schemeClr val="accent4">
                    <a:lumMod val="20000"/>
                    <a:lumOff val="80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2132A9FB-F78E-4979-8041-C3FA3A93D81B}"/>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2A01AEF9-4E0C-4384-AAB1-9B179A87913E}"/>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a:r>
              <a:rPr lang="en-US"/>
              <a:t>Click to add name</a:t>
            </a:r>
          </a:p>
        </p:txBody>
      </p:sp>
      <p:sp>
        <p:nvSpPr>
          <p:cNvPr id="20" name="Text Placeholder 14">
            <a:extLst>
              <a:ext uri="{FF2B5EF4-FFF2-40B4-BE49-F238E27FC236}">
                <a16:creationId xmlns:a16="http://schemas.microsoft.com/office/drawing/2014/main" id="{08B5B546-0DF9-45E4-A795-FE967C5ECD4A}"/>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B68C7EB3-2B31-41FF-89E8-F0EBD766217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a:r>
              <a:rPr lang="en-US"/>
              <a:t>Click to add name</a:t>
            </a:r>
          </a:p>
        </p:txBody>
      </p:sp>
      <p:sp>
        <p:nvSpPr>
          <p:cNvPr id="22" name="Text Placeholder 14">
            <a:extLst>
              <a:ext uri="{FF2B5EF4-FFF2-40B4-BE49-F238E27FC236}">
                <a16:creationId xmlns:a16="http://schemas.microsoft.com/office/drawing/2014/main" id="{66C27F8B-B209-493E-BAB8-FDDE2157DB0A}"/>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84BDCF5-6254-4805-96B8-A31EE31D46E2}"/>
              </a:ext>
            </a:extLst>
          </p:cNvPr>
          <p:cNvSpPr>
            <a:spLocks noGrp="1"/>
          </p:cNvSpPr>
          <p:nvPr>
            <p:ph type="body" sz="quarter" idx="25" hasCustomPrompt="1"/>
          </p:nvPr>
        </p:nvSpPr>
        <p:spPr>
          <a:xfrm>
            <a:off x="2364990" y="3528829"/>
            <a:ext cx="1393863" cy="492025"/>
          </a:xfrm>
          <a:prstGeom prst="rect">
            <a:avLst/>
          </a:prstGeom>
        </p:spPr>
        <p:txBody>
          <a:bodyPr anchor="ctr">
            <a:noAutofit/>
          </a:bodyPr>
          <a:lstStyle>
            <a:lvl1pPr marL="0" indent="0" algn="ctr">
              <a:lnSpc>
                <a:spcPct val="100000"/>
              </a:lnSpc>
              <a:buNone/>
              <a:defRPr sz="1800" cap="none" spc="0" baseline="0">
                <a:solidFill>
                  <a:schemeClr val="accent4">
                    <a:lumMod val="20000"/>
                    <a:lumOff val="80000"/>
                  </a:schemeClr>
                </a:solidFill>
                <a:latin typeface="+mj-lt"/>
              </a:defRPr>
            </a:lvl1pPr>
          </a:lstStyle>
          <a:p>
            <a:pPr lvl="0"/>
            <a:r>
              <a:rPr lang="en-US" dirty="0"/>
              <a:t>Click to add name</a:t>
            </a:r>
          </a:p>
        </p:txBody>
      </p:sp>
      <p:cxnSp>
        <p:nvCxnSpPr>
          <p:cNvPr id="24" name="Straight Connector 23">
            <a:extLst>
              <a:ext uri="{FF2B5EF4-FFF2-40B4-BE49-F238E27FC236}">
                <a16:creationId xmlns:a16="http://schemas.microsoft.com/office/drawing/2014/main" id="{9E963DDA-51A3-4DBA-B9AB-9476FA302735}"/>
              </a:ext>
            </a:extLst>
          </p:cNvPr>
          <p:cNvCxnSpPr>
            <a:cxnSpLocks/>
          </p:cNvCxnSpPr>
          <p:nvPr userDrawn="1"/>
        </p:nvCxnSpPr>
        <p:spPr>
          <a:xfrm>
            <a:off x="3762680" y="3774842"/>
            <a:ext cx="4683649"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DCA1E21-932F-47C4-A095-3D682884EC3F}"/>
              </a:ext>
            </a:extLst>
          </p:cNvPr>
          <p:cNvCxnSpPr>
            <a:cxnSpLocks/>
          </p:cNvCxnSpPr>
          <p:nvPr userDrawn="1"/>
        </p:nvCxnSpPr>
        <p:spPr>
          <a:xfrm flipV="1">
            <a:off x="6096000" y="2091972"/>
            <a:ext cx="4678" cy="3376818"/>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14">
            <a:extLst>
              <a:ext uri="{FF2B5EF4-FFF2-40B4-BE49-F238E27FC236}">
                <a16:creationId xmlns:a16="http://schemas.microsoft.com/office/drawing/2014/main" id="{8A636DFD-D98E-4314-BD69-68D2528C01D2}"/>
              </a:ext>
            </a:extLst>
          </p:cNvPr>
          <p:cNvSpPr>
            <a:spLocks noGrp="1"/>
          </p:cNvSpPr>
          <p:nvPr>
            <p:ph type="body" sz="quarter" idx="26" hasCustomPrompt="1"/>
          </p:nvPr>
        </p:nvSpPr>
        <p:spPr>
          <a:xfrm>
            <a:off x="6758897" y="2169263"/>
            <a:ext cx="1706965" cy="1048575"/>
          </a:xfrm>
          <a:prstGeom prst="rect">
            <a:avLst/>
          </a:prstGeom>
        </p:spPr>
        <p:txBody>
          <a:bodyPr anchor="ctr">
            <a:noAutofit/>
          </a:bodyPr>
          <a:lstStyle>
            <a:lvl1pPr marL="0" indent="0" algn="ctr">
              <a:lnSpc>
                <a:spcPct val="100000"/>
              </a:lnSpc>
              <a:buNone/>
              <a:defRPr sz="1600" b="1" cap="none" spc="0" baseline="0">
                <a:solidFill>
                  <a:schemeClr val="accent1"/>
                </a:solidFill>
                <a:latin typeface="+mn-lt"/>
              </a:defRPr>
            </a:lvl1pPr>
          </a:lstStyle>
          <a:p>
            <a:pPr lvl="0"/>
            <a:r>
              <a:rPr lang="en-US"/>
              <a:t>Click to add name</a:t>
            </a:r>
          </a:p>
        </p:txBody>
      </p:sp>
      <p:pic>
        <p:nvPicPr>
          <p:cNvPr id="4" name="Picture 3" descr="A picture containing outdoor, sky, nature, dune&#10;&#10;Description automatically generated">
            <a:extLst>
              <a:ext uri="{FF2B5EF4-FFF2-40B4-BE49-F238E27FC236}">
                <a16:creationId xmlns:a16="http://schemas.microsoft.com/office/drawing/2014/main" id="{7036201C-6A4F-4D68-A5F0-E6E149C82E1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04800" cy="6858000"/>
          </a:xfrm>
          <a:prstGeom prst="rect">
            <a:avLst/>
          </a:prstGeom>
        </p:spPr>
      </p:pic>
      <p:pic>
        <p:nvPicPr>
          <p:cNvPr id="5" name="Picture 4" descr="A picture containing outdoor, sky, nature, dune&#10;&#10;Description automatically generated">
            <a:extLst>
              <a:ext uri="{FF2B5EF4-FFF2-40B4-BE49-F238E27FC236}">
                <a16:creationId xmlns:a16="http://schemas.microsoft.com/office/drawing/2014/main" id="{1FDEBCE5-FECF-4290-856D-FCF83DC52EB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1887200" y="0"/>
            <a:ext cx="304800" cy="6858000"/>
          </a:xfrm>
          <a:prstGeom prst="rect">
            <a:avLst/>
          </a:prstGeom>
        </p:spPr>
      </p:pic>
      <p:sp>
        <p:nvSpPr>
          <p:cNvPr id="29" name="Date Placeholder 2">
            <a:extLst>
              <a:ext uri="{FF2B5EF4-FFF2-40B4-BE49-F238E27FC236}">
                <a16:creationId xmlns:a16="http://schemas.microsoft.com/office/drawing/2014/main" id="{84F6DC17-DADB-40C5-8E7F-38D27EF3BB1C}"/>
              </a:ext>
            </a:extLst>
          </p:cNvPr>
          <p:cNvSpPr>
            <a:spLocks noGrp="1"/>
          </p:cNvSpPr>
          <p:nvPr>
            <p:ph type="dt" sz="half" idx="10"/>
          </p:nvPr>
        </p:nvSpPr>
        <p:spPr>
          <a:xfrm>
            <a:off x="838200" y="6356350"/>
            <a:ext cx="2743200" cy="365125"/>
          </a:xfrm>
        </p:spPr>
        <p:txBody>
          <a:bodyPr/>
          <a:lstStyle>
            <a:lvl1pPr>
              <a:defRPr>
                <a:solidFill>
                  <a:schemeClr val="accent1"/>
                </a:solidFill>
              </a:defRPr>
            </a:lvl1pPr>
          </a:lstStyle>
          <a:p>
            <a:r>
              <a:rPr lang="en-US"/>
              <a:t>6/22/20XX</a:t>
            </a:r>
            <a:endParaRPr lang="en-US" dirty="0"/>
          </a:p>
        </p:txBody>
      </p:sp>
      <p:sp>
        <p:nvSpPr>
          <p:cNvPr id="30" name="Footer Placeholder 3">
            <a:extLst>
              <a:ext uri="{FF2B5EF4-FFF2-40B4-BE49-F238E27FC236}">
                <a16:creationId xmlns:a16="http://schemas.microsoft.com/office/drawing/2014/main" id="{14F47C4C-5E74-433D-AB6E-745852380162}"/>
              </a:ext>
            </a:extLst>
          </p:cNvPr>
          <p:cNvSpPr>
            <a:spLocks noGrp="1"/>
          </p:cNvSpPr>
          <p:nvPr>
            <p:ph type="ftr" sz="quarter" idx="11"/>
          </p:nvPr>
        </p:nvSpPr>
        <p:spPr>
          <a:xfrm>
            <a:off x="4038600" y="6356350"/>
            <a:ext cx="4114800" cy="365125"/>
          </a:xfrm>
        </p:spPr>
        <p:txBody>
          <a:bodyPr/>
          <a:lstStyle>
            <a:lvl1pPr>
              <a:defRPr>
                <a:solidFill>
                  <a:schemeClr val="accent1"/>
                </a:solidFill>
              </a:defRPr>
            </a:lvl1pPr>
          </a:lstStyle>
          <a:p>
            <a:r>
              <a:rPr lang="en-US" dirty="0"/>
              <a:t>Pitch deck</a:t>
            </a:r>
          </a:p>
        </p:txBody>
      </p:sp>
      <p:sp>
        <p:nvSpPr>
          <p:cNvPr id="31" name="Slide Number Placeholder 4">
            <a:extLst>
              <a:ext uri="{FF2B5EF4-FFF2-40B4-BE49-F238E27FC236}">
                <a16:creationId xmlns:a16="http://schemas.microsoft.com/office/drawing/2014/main" id="{7A9C981C-6AC9-4F33-9E4B-D1117A82331D}"/>
              </a:ext>
            </a:extLst>
          </p:cNvPr>
          <p:cNvSpPr>
            <a:spLocks noGrp="1"/>
          </p:cNvSpPr>
          <p:nvPr>
            <p:ph type="sldNum" sz="quarter" idx="12"/>
          </p:nvPr>
        </p:nvSpPr>
        <p:spPr>
          <a:xfrm>
            <a:off x="8610600" y="6356350"/>
            <a:ext cx="2743200" cy="365125"/>
          </a:xfrm>
        </p:spPr>
        <p:txBody>
          <a:bodyPr/>
          <a:lstStyle>
            <a:lvl1pPr>
              <a:defRPr>
                <a:solidFill>
                  <a:schemeClr val="accent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78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solidFill>
                  <a:schemeClr val="accent3"/>
                </a:solidFill>
              </a:defRPr>
            </a:lvl1pPr>
          </a:lstStyle>
          <a:p>
            <a:r>
              <a:rPr lang="en-US"/>
              <a:t>Click to edit Master title style</a:t>
            </a:r>
          </a:p>
        </p:txBody>
      </p:sp>
      <p:cxnSp>
        <p:nvCxnSpPr>
          <p:cNvPr id="14" name="Straight Connector 13">
            <a:extLst>
              <a:ext uri="{FF2B5EF4-FFF2-40B4-BE49-F238E27FC236}">
                <a16:creationId xmlns:a16="http://schemas.microsoft.com/office/drawing/2014/main" id="{7A395641-1C03-493E-ACE5-E9354716EF89}"/>
              </a:ext>
            </a:extLst>
          </p:cNvPr>
          <p:cNvCxnSpPr>
            <a:cxnSpLocks/>
          </p:cNvCxnSpPr>
          <p:nvPr userDrawn="1"/>
        </p:nvCxnSpPr>
        <p:spPr>
          <a:xfrm>
            <a:off x="1295400" y="3012972"/>
            <a:ext cx="9601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 Placeholder 23">
            <a:extLst>
              <a:ext uri="{FF2B5EF4-FFF2-40B4-BE49-F238E27FC236}">
                <a16:creationId xmlns:a16="http://schemas.microsoft.com/office/drawing/2014/main" id="{D3B699B4-D7C4-43CC-AC50-5547F9C3C69F}"/>
              </a:ext>
            </a:extLst>
          </p:cNvPr>
          <p:cNvSpPr>
            <a:spLocks noGrp="1"/>
          </p:cNvSpPr>
          <p:nvPr>
            <p:ph type="body" sz="quarter" idx="13"/>
          </p:nvPr>
        </p:nvSpPr>
        <p:spPr>
          <a:xfrm>
            <a:off x="838200" y="1463675"/>
            <a:ext cx="10515600" cy="365125"/>
          </a:xfrm>
        </p:spPr>
        <p:txBody>
          <a:bodyPr/>
          <a:lstStyle>
            <a:lvl1pPr marL="0" indent="0" algn="ctr">
              <a:buNone/>
              <a:defRPr lang="en-US" sz="2000" kern="1200" dirty="0" smtClean="0">
                <a:solidFill>
                  <a:schemeClr val="accent3"/>
                </a:solidFill>
                <a:latin typeface="+mj-lt"/>
                <a:ea typeface="+mj-ea"/>
                <a:cs typeface="+mj-cs"/>
              </a:defRPr>
            </a:lvl1pPr>
            <a:lvl2pPr>
              <a:defRPr>
                <a:solidFill>
                  <a:schemeClr val="accent3"/>
                </a:solidFill>
              </a:defRPr>
            </a:lvl2pPr>
          </a:lstStyle>
          <a:p>
            <a:pPr lvl="0"/>
            <a:r>
              <a:rPr lang="en-US"/>
              <a:t>Click to edit Master text styles</a:t>
            </a:r>
          </a:p>
          <a:p>
            <a:pPr lvl="1"/>
            <a:r>
              <a:rPr lang="en-US"/>
              <a:t>Second level</a:t>
            </a:r>
          </a:p>
        </p:txBody>
      </p:sp>
      <p:sp>
        <p:nvSpPr>
          <p:cNvPr id="25" name="Text Placeholder 23">
            <a:extLst>
              <a:ext uri="{FF2B5EF4-FFF2-40B4-BE49-F238E27FC236}">
                <a16:creationId xmlns:a16="http://schemas.microsoft.com/office/drawing/2014/main" id="{7DCCF6F7-DBE5-45B0-9C0D-6E34E9D9AEEE}"/>
              </a:ext>
            </a:extLst>
          </p:cNvPr>
          <p:cNvSpPr>
            <a:spLocks noGrp="1"/>
          </p:cNvSpPr>
          <p:nvPr>
            <p:ph type="body" sz="quarter" idx="14" hasCustomPrompt="1"/>
          </p:nvPr>
        </p:nvSpPr>
        <p:spPr>
          <a:xfrm>
            <a:off x="1276350"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January</a:t>
            </a:r>
          </a:p>
        </p:txBody>
      </p:sp>
      <p:sp>
        <p:nvSpPr>
          <p:cNvPr id="26" name="Text Placeholder 23">
            <a:extLst>
              <a:ext uri="{FF2B5EF4-FFF2-40B4-BE49-F238E27FC236}">
                <a16:creationId xmlns:a16="http://schemas.microsoft.com/office/drawing/2014/main" id="{D7EF43C7-231B-47B6-9B8E-A499BF6E79ED}"/>
              </a:ext>
            </a:extLst>
          </p:cNvPr>
          <p:cNvSpPr>
            <a:spLocks noGrp="1"/>
          </p:cNvSpPr>
          <p:nvPr>
            <p:ph type="body" sz="quarter" idx="15" hasCustomPrompt="1"/>
          </p:nvPr>
        </p:nvSpPr>
        <p:spPr>
          <a:xfrm>
            <a:off x="2844927"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February</a:t>
            </a:r>
          </a:p>
        </p:txBody>
      </p:sp>
      <p:sp>
        <p:nvSpPr>
          <p:cNvPr id="27" name="Text Placeholder 23">
            <a:extLst>
              <a:ext uri="{FF2B5EF4-FFF2-40B4-BE49-F238E27FC236}">
                <a16:creationId xmlns:a16="http://schemas.microsoft.com/office/drawing/2014/main" id="{1976C642-2512-45C1-AC66-B501FB870F7C}"/>
              </a:ext>
            </a:extLst>
          </p:cNvPr>
          <p:cNvSpPr>
            <a:spLocks noGrp="1"/>
          </p:cNvSpPr>
          <p:nvPr>
            <p:ph type="body" sz="quarter" idx="16" hasCustomPrompt="1"/>
          </p:nvPr>
        </p:nvSpPr>
        <p:spPr>
          <a:xfrm>
            <a:off x="4413504"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March</a:t>
            </a:r>
          </a:p>
        </p:txBody>
      </p:sp>
      <p:sp>
        <p:nvSpPr>
          <p:cNvPr id="28" name="Text Placeholder 23">
            <a:extLst>
              <a:ext uri="{FF2B5EF4-FFF2-40B4-BE49-F238E27FC236}">
                <a16:creationId xmlns:a16="http://schemas.microsoft.com/office/drawing/2014/main" id="{9947EF49-FB58-4C6A-8C0A-D2D680B7A864}"/>
              </a:ext>
            </a:extLst>
          </p:cNvPr>
          <p:cNvSpPr>
            <a:spLocks noGrp="1"/>
          </p:cNvSpPr>
          <p:nvPr>
            <p:ph type="body" sz="quarter" idx="17" hasCustomPrompt="1"/>
          </p:nvPr>
        </p:nvSpPr>
        <p:spPr>
          <a:xfrm>
            <a:off x="5982081"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April</a:t>
            </a:r>
          </a:p>
        </p:txBody>
      </p:sp>
      <p:sp>
        <p:nvSpPr>
          <p:cNvPr id="29" name="Text Placeholder 23">
            <a:extLst>
              <a:ext uri="{FF2B5EF4-FFF2-40B4-BE49-F238E27FC236}">
                <a16:creationId xmlns:a16="http://schemas.microsoft.com/office/drawing/2014/main" id="{9C7C07AF-3FF2-44C6-9D32-B57CEE6E12A2}"/>
              </a:ext>
            </a:extLst>
          </p:cNvPr>
          <p:cNvSpPr>
            <a:spLocks noGrp="1"/>
          </p:cNvSpPr>
          <p:nvPr>
            <p:ph type="body" sz="quarter" idx="18" hasCustomPrompt="1"/>
          </p:nvPr>
        </p:nvSpPr>
        <p:spPr>
          <a:xfrm>
            <a:off x="9130121"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June</a:t>
            </a:r>
          </a:p>
        </p:txBody>
      </p:sp>
      <p:sp>
        <p:nvSpPr>
          <p:cNvPr id="30" name="Text Placeholder 23">
            <a:extLst>
              <a:ext uri="{FF2B5EF4-FFF2-40B4-BE49-F238E27FC236}">
                <a16:creationId xmlns:a16="http://schemas.microsoft.com/office/drawing/2014/main" id="{08859D92-084B-4AAC-A35E-9997F82C5093}"/>
              </a:ext>
            </a:extLst>
          </p:cNvPr>
          <p:cNvSpPr>
            <a:spLocks noGrp="1"/>
          </p:cNvSpPr>
          <p:nvPr>
            <p:ph type="body" sz="quarter" idx="19" hasCustomPrompt="1"/>
          </p:nvPr>
        </p:nvSpPr>
        <p:spPr>
          <a:xfrm>
            <a:off x="7550658"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May</a:t>
            </a:r>
          </a:p>
        </p:txBody>
      </p:sp>
      <p:cxnSp>
        <p:nvCxnSpPr>
          <p:cNvPr id="31" name="Straight Connector 30">
            <a:extLst>
              <a:ext uri="{FF2B5EF4-FFF2-40B4-BE49-F238E27FC236}">
                <a16:creationId xmlns:a16="http://schemas.microsoft.com/office/drawing/2014/main" id="{599D4720-091C-4EB1-BC99-606EB7793472}"/>
              </a:ext>
            </a:extLst>
          </p:cNvPr>
          <p:cNvCxnSpPr>
            <a:cxnSpLocks/>
          </p:cNvCxnSpPr>
          <p:nvPr userDrawn="1"/>
        </p:nvCxnSpPr>
        <p:spPr>
          <a:xfrm>
            <a:off x="1295400" y="5070508"/>
            <a:ext cx="9601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A88A27CA-6841-483D-BB86-43C77BB6A0CC}"/>
              </a:ext>
            </a:extLst>
          </p:cNvPr>
          <p:cNvSpPr>
            <a:spLocks noGrp="1"/>
          </p:cNvSpPr>
          <p:nvPr>
            <p:ph type="body" sz="quarter" idx="20" hasCustomPrompt="1"/>
          </p:nvPr>
        </p:nvSpPr>
        <p:spPr>
          <a:xfrm>
            <a:off x="1276350"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July</a:t>
            </a:r>
          </a:p>
        </p:txBody>
      </p:sp>
      <p:sp>
        <p:nvSpPr>
          <p:cNvPr id="33" name="Text Placeholder 23">
            <a:extLst>
              <a:ext uri="{FF2B5EF4-FFF2-40B4-BE49-F238E27FC236}">
                <a16:creationId xmlns:a16="http://schemas.microsoft.com/office/drawing/2014/main" id="{68ED6D85-DDFA-46B4-BA5A-892D7ED6CBF6}"/>
              </a:ext>
            </a:extLst>
          </p:cNvPr>
          <p:cNvSpPr>
            <a:spLocks noGrp="1"/>
          </p:cNvSpPr>
          <p:nvPr>
            <p:ph type="body" sz="quarter" idx="21" hasCustomPrompt="1"/>
          </p:nvPr>
        </p:nvSpPr>
        <p:spPr>
          <a:xfrm>
            <a:off x="2844927"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August</a:t>
            </a:r>
          </a:p>
        </p:txBody>
      </p:sp>
      <p:sp>
        <p:nvSpPr>
          <p:cNvPr id="34" name="Text Placeholder 23">
            <a:extLst>
              <a:ext uri="{FF2B5EF4-FFF2-40B4-BE49-F238E27FC236}">
                <a16:creationId xmlns:a16="http://schemas.microsoft.com/office/drawing/2014/main" id="{D248DAEC-4E3D-4A0E-8EE4-64C5E833720B}"/>
              </a:ext>
            </a:extLst>
          </p:cNvPr>
          <p:cNvSpPr>
            <a:spLocks noGrp="1"/>
          </p:cNvSpPr>
          <p:nvPr>
            <p:ph type="body" sz="quarter" idx="22" hasCustomPrompt="1"/>
          </p:nvPr>
        </p:nvSpPr>
        <p:spPr>
          <a:xfrm>
            <a:off x="4413504"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September</a:t>
            </a:r>
          </a:p>
        </p:txBody>
      </p:sp>
      <p:sp>
        <p:nvSpPr>
          <p:cNvPr id="35" name="Text Placeholder 23">
            <a:extLst>
              <a:ext uri="{FF2B5EF4-FFF2-40B4-BE49-F238E27FC236}">
                <a16:creationId xmlns:a16="http://schemas.microsoft.com/office/drawing/2014/main" id="{BE3E7173-46E0-4647-AF6E-3D3F923D70D1}"/>
              </a:ext>
            </a:extLst>
          </p:cNvPr>
          <p:cNvSpPr>
            <a:spLocks noGrp="1"/>
          </p:cNvSpPr>
          <p:nvPr>
            <p:ph type="body" sz="quarter" idx="23" hasCustomPrompt="1"/>
          </p:nvPr>
        </p:nvSpPr>
        <p:spPr>
          <a:xfrm>
            <a:off x="5982081"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October</a:t>
            </a:r>
          </a:p>
        </p:txBody>
      </p:sp>
      <p:sp>
        <p:nvSpPr>
          <p:cNvPr id="36" name="Text Placeholder 23">
            <a:extLst>
              <a:ext uri="{FF2B5EF4-FFF2-40B4-BE49-F238E27FC236}">
                <a16:creationId xmlns:a16="http://schemas.microsoft.com/office/drawing/2014/main" id="{383EE998-C462-4F32-BF67-164C6CB58F5D}"/>
              </a:ext>
            </a:extLst>
          </p:cNvPr>
          <p:cNvSpPr>
            <a:spLocks noGrp="1"/>
          </p:cNvSpPr>
          <p:nvPr>
            <p:ph type="body" sz="quarter" idx="24" hasCustomPrompt="1"/>
          </p:nvPr>
        </p:nvSpPr>
        <p:spPr>
          <a:xfrm>
            <a:off x="9130121"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December</a:t>
            </a:r>
          </a:p>
        </p:txBody>
      </p:sp>
      <p:sp>
        <p:nvSpPr>
          <p:cNvPr id="37" name="Text Placeholder 23">
            <a:extLst>
              <a:ext uri="{FF2B5EF4-FFF2-40B4-BE49-F238E27FC236}">
                <a16:creationId xmlns:a16="http://schemas.microsoft.com/office/drawing/2014/main" id="{2A189DDD-670F-46A8-8840-E981413F4346}"/>
              </a:ext>
            </a:extLst>
          </p:cNvPr>
          <p:cNvSpPr>
            <a:spLocks noGrp="1"/>
          </p:cNvSpPr>
          <p:nvPr>
            <p:ph type="body" sz="quarter" idx="25" hasCustomPrompt="1"/>
          </p:nvPr>
        </p:nvSpPr>
        <p:spPr>
          <a:xfrm>
            <a:off x="7550658"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November</a:t>
            </a:r>
          </a:p>
        </p:txBody>
      </p:sp>
      <p:sp>
        <p:nvSpPr>
          <p:cNvPr id="38" name="Text Placeholder 10">
            <a:extLst>
              <a:ext uri="{FF2B5EF4-FFF2-40B4-BE49-F238E27FC236}">
                <a16:creationId xmlns:a16="http://schemas.microsoft.com/office/drawing/2014/main" id="{540CE67A-DD2D-46B5-B05E-82306D2FCB02}"/>
              </a:ext>
            </a:extLst>
          </p:cNvPr>
          <p:cNvSpPr>
            <a:spLocks noGrp="1"/>
          </p:cNvSpPr>
          <p:nvPr>
            <p:ph type="body" sz="quarter" idx="34" hasCustomPrompt="1"/>
          </p:nvPr>
        </p:nvSpPr>
        <p:spPr>
          <a:xfrm>
            <a:off x="2618463" y="3119254"/>
            <a:ext cx="2178858" cy="1116118"/>
          </a:xfrm>
        </p:spPr>
        <p:txBody>
          <a:bodyPr>
            <a:normAutofit/>
          </a:bodyPr>
          <a:lstStyle>
            <a:lvl1pPr marL="0" indent="0" algn="ctr">
              <a:lnSpc>
                <a:spcPts val="1700"/>
              </a:lnSpc>
              <a:buNone/>
              <a:defRPr sz="1200">
                <a:solidFill>
                  <a:schemeClr val="accent3"/>
                </a:solidFill>
              </a:defRPr>
            </a:lvl1pPr>
          </a:lstStyle>
          <a:p>
            <a:pPr lvl="0"/>
            <a:r>
              <a:rPr lang="en-US" dirty="0"/>
              <a:t>Bullet Description</a:t>
            </a:r>
            <a:endParaRPr lang="en-ZA" dirty="0"/>
          </a:p>
        </p:txBody>
      </p:sp>
      <p:sp>
        <p:nvSpPr>
          <p:cNvPr id="39" name="Text Placeholder 10">
            <a:extLst>
              <a:ext uri="{FF2B5EF4-FFF2-40B4-BE49-F238E27FC236}">
                <a16:creationId xmlns:a16="http://schemas.microsoft.com/office/drawing/2014/main" id="{BB6DC8F1-E86C-4CDB-9265-94B50CFEF997}"/>
              </a:ext>
            </a:extLst>
          </p:cNvPr>
          <p:cNvSpPr>
            <a:spLocks noGrp="1"/>
          </p:cNvSpPr>
          <p:nvPr>
            <p:ph type="body" sz="quarter" idx="35" hasCustomPrompt="1"/>
          </p:nvPr>
        </p:nvSpPr>
        <p:spPr>
          <a:xfrm>
            <a:off x="7324194" y="3119254"/>
            <a:ext cx="2178858"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40" name="Text Placeholder 10">
            <a:extLst>
              <a:ext uri="{FF2B5EF4-FFF2-40B4-BE49-F238E27FC236}">
                <a16:creationId xmlns:a16="http://schemas.microsoft.com/office/drawing/2014/main" id="{75CE6662-3A66-45A1-9FCC-9BBA8BE55B1D}"/>
              </a:ext>
            </a:extLst>
          </p:cNvPr>
          <p:cNvSpPr>
            <a:spLocks noGrp="1"/>
          </p:cNvSpPr>
          <p:nvPr>
            <p:ph type="body" sz="quarter" idx="36" hasCustomPrompt="1"/>
          </p:nvPr>
        </p:nvSpPr>
        <p:spPr>
          <a:xfrm>
            <a:off x="5755617" y="5176789"/>
            <a:ext cx="2178858"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41" name="Footer Placeholder 5">
            <a:extLst>
              <a:ext uri="{FF2B5EF4-FFF2-40B4-BE49-F238E27FC236}">
                <a16:creationId xmlns:a16="http://schemas.microsoft.com/office/drawing/2014/main" id="{89DF173C-4274-4F9C-BC1A-F47863A470FB}"/>
              </a:ext>
            </a:extLst>
          </p:cNvPr>
          <p:cNvSpPr>
            <a:spLocks noGrp="1"/>
          </p:cNvSpPr>
          <p:nvPr>
            <p:ph type="ftr" sz="quarter" idx="10"/>
          </p:nvPr>
        </p:nvSpPr>
        <p:spPr>
          <a:xfrm>
            <a:off x="4038600" y="6356350"/>
            <a:ext cx="4114800" cy="365125"/>
          </a:xfrm>
        </p:spPr>
        <p:txBody>
          <a:bodyPr/>
          <a:lstStyle>
            <a:lvl1pPr>
              <a:defRPr>
                <a:solidFill>
                  <a:schemeClr val="accent3">
                    <a:lumMod val="60000"/>
                    <a:lumOff val="40000"/>
                  </a:schemeClr>
                </a:solidFill>
              </a:defRPr>
            </a:lvl1pPr>
          </a:lstStyle>
          <a:p>
            <a:r>
              <a:rPr lang="en-ZA" dirty="0"/>
              <a:t>Pitch deck</a:t>
            </a:r>
          </a:p>
        </p:txBody>
      </p:sp>
      <p:sp>
        <p:nvSpPr>
          <p:cNvPr id="42" name="Slide Number Placeholder 6">
            <a:extLst>
              <a:ext uri="{FF2B5EF4-FFF2-40B4-BE49-F238E27FC236}">
                <a16:creationId xmlns:a16="http://schemas.microsoft.com/office/drawing/2014/main" id="{5BE446B2-5954-4D98-A1D5-7BD2F202DA5A}"/>
              </a:ext>
            </a:extLst>
          </p:cNvPr>
          <p:cNvSpPr>
            <a:spLocks noGrp="1"/>
          </p:cNvSpPr>
          <p:nvPr>
            <p:ph type="sldNum" sz="quarter" idx="11"/>
          </p:nvPr>
        </p:nvSpPr>
        <p:spPr>
          <a:xfrm>
            <a:off x="8610600" y="6356350"/>
            <a:ext cx="2743200" cy="365125"/>
          </a:xfrm>
        </p:spPr>
        <p:txBody>
          <a:bodyPr/>
          <a:lstStyle>
            <a:lvl1pPr>
              <a:defRPr>
                <a:solidFill>
                  <a:schemeClr val="accent3">
                    <a:lumMod val="60000"/>
                    <a:lumOff val="40000"/>
                  </a:schemeClr>
                </a:solidFill>
              </a:defRPr>
            </a:lvl1pPr>
          </a:lstStyle>
          <a:p>
            <a:fld id="{19B51A1E-902D-48AF-9020-955120F399B6}" type="slidenum">
              <a:rPr lang="en-ZA" smtClean="0"/>
              <a:pPr/>
              <a:t>‹#›</a:t>
            </a:fld>
            <a:endParaRPr lang="en-ZA" dirty="0"/>
          </a:p>
        </p:txBody>
      </p:sp>
      <p:sp>
        <p:nvSpPr>
          <p:cNvPr id="43" name="Date Placeholder 3">
            <a:extLst>
              <a:ext uri="{FF2B5EF4-FFF2-40B4-BE49-F238E27FC236}">
                <a16:creationId xmlns:a16="http://schemas.microsoft.com/office/drawing/2014/main" id="{4D7E30F2-3820-4445-A623-44B83424C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60000"/>
                    <a:lumOff val="40000"/>
                  </a:schemeClr>
                </a:solidFill>
              </a:defRPr>
            </a:lvl1pPr>
          </a:lstStyle>
          <a:p>
            <a:r>
              <a:rPr lang="en-US"/>
              <a:t>6/22/20XX</a:t>
            </a:r>
            <a:endParaRPr lang="en-US" dirty="0"/>
          </a:p>
        </p:txBody>
      </p:sp>
    </p:spTree>
    <p:extLst>
      <p:ext uri="{BB962C8B-B14F-4D97-AF65-F5344CB8AC3E}">
        <p14:creationId xmlns:p14="http://schemas.microsoft.com/office/powerpoint/2010/main" val="2852723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title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defRPr>
                <a:solidFill>
                  <a:schemeClr val="accent3"/>
                </a:solidFill>
              </a:defRPr>
            </a:lvl1pPr>
          </a:lstStyle>
          <a:p>
            <a:r>
              <a:rPr lang="en-US"/>
              <a:t>Click to edit Master title style</a:t>
            </a:r>
          </a:p>
        </p:txBody>
      </p:sp>
      <p:sp>
        <p:nvSpPr>
          <p:cNvPr id="7" name="Content Placeholder 2">
            <a:extLst>
              <a:ext uri="{FF2B5EF4-FFF2-40B4-BE49-F238E27FC236}">
                <a16:creationId xmlns:a16="http://schemas.microsoft.com/office/drawing/2014/main" id="{F7FFB265-53A1-4F4A-93D5-B32472F0BE79}"/>
              </a:ext>
            </a:extLst>
          </p:cNvPr>
          <p:cNvSpPr>
            <a:spLocks noGrp="1"/>
          </p:cNvSpPr>
          <p:nvPr>
            <p:ph sz="half" idx="1"/>
          </p:nvPr>
        </p:nvSpPr>
        <p:spPr>
          <a:xfrm>
            <a:off x="838200" y="2857499"/>
            <a:ext cx="5905500" cy="3319463"/>
          </a:xfrm>
        </p:spPr>
        <p:txBody>
          <a:bodyPr/>
          <a:lstStyle>
            <a:lvl1pPr>
              <a:lnSpc>
                <a:spcPct val="100000"/>
              </a:lnSpc>
              <a:defRPr>
                <a:solidFill>
                  <a:schemeClr val="accent3"/>
                </a:solidFill>
              </a:defRPr>
            </a:lvl1pPr>
            <a:lvl2pPr>
              <a:lnSpc>
                <a:spcPct val="100000"/>
              </a:lnSpc>
              <a:defRPr>
                <a:solidFill>
                  <a:schemeClr val="accent3"/>
                </a:solidFill>
              </a:defRPr>
            </a:lvl2pPr>
            <a:lvl3pPr>
              <a:lnSpc>
                <a:spcPct val="100000"/>
              </a:lnSpc>
              <a:defRPr>
                <a:solidFill>
                  <a:schemeClr val="accent3"/>
                </a:solidFill>
              </a:defRPr>
            </a:lvl3pPr>
            <a:lvl4pPr>
              <a:lnSpc>
                <a:spcPct val="100000"/>
              </a:lnSpc>
              <a:defRPr>
                <a:solidFill>
                  <a:schemeClr val="accent3"/>
                </a:solidFill>
              </a:defRPr>
            </a:lvl4pPr>
            <a:lvl5pPr>
              <a:lnSpc>
                <a:spcPct val="100000"/>
              </a:lnSpc>
              <a:defRPr>
                <a:solidFill>
                  <a:schemeClr val="accent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A1E4F1F9-8369-4C88-9B00-48ACF4934A06}"/>
              </a:ext>
            </a:extLst>
          </p:cNvPr>
          <p:cNvSpPr>
            <a:spLocks noGrp="1"/>
          </p:cNvSpPr>
          <p:nvPr>
            <p:ph sz="half" idx="2"/>
          </p:nvPr>
        </p:nvSpPr>
        <p:spPr>
          <a:xfrm>
            <a:off x="7239000" y="2857499"/>
            <a:ext cx="4114800" cy="3319463"/>
          </a:xfrm>
        </p:spPr>
        <p:txBody>
          <a:bodyPr/>
          <a:lstStyle>
            <a:lvl1pPr>
              <a:lnSpc>
                <a:spcPct val="100000"/>
              </a:lnSpc>
              <a:defRPr>
                <a:solidFill>
                  <a:schemeClr val="accent3"/>
                </a:solidFill>
              </a:defRPr>
            </a:lvl1pPr>
            <a:lvl2pPr>
              <a:lnSpc>
                <a:spcPct val="100000"/>
              </a:lnSpc>
              <a:defRPr>
                <a:solidFill>
                  <a:schemeClr val="accent3"/>
                </a:solidFill>
              </a:defRPr>
            </a:lvl2pPr>
            <a:lvl3pPr>
              <a:lnSpc>
                <a:spcPct val="100000"/>
              </a:lnSpc>
              <a:defRPr>
                <a:solidFill>
                  <a:schemeClr val="accent3"/>
                </a:solidFill>
              </a:defRPr>
            </a:lvl3pPr>
            <a:lvl4pPr>
              <a:lnSpc>
                <a:spcPct val="100000"/>
              </a:lnSpc>
              <a:defRPr>
                <a:solidFill>
                  <a:schemeClr val="accent3"/>
                </a:solidFill>
              </a:defRPr>
            </a:lvl4pPr>
            <a:lvl5pPr>
              <a:lnSpc>
                <a:spcPct val="100000"/>
              </a:lnSpc>
              <a:defRPr>
                <a:solidFill>
                  <a:schemeClr val="accent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0C593D2C-0F56-450C-86CD-A019ADD077E7}"/>
              </a:ext>
            </a:extLst>
          </p:cNvPr>
          <p:cNvSpPr>
            <a:spLocks noGrp="1"/>
          </p:cNvSpPr>
          <p:nvPr>
            <p:ph type="body" sz="quarter" idx="13"/>
          </p:nvPr>
        </p:nvSpPr>
        <p:spPr>
          <a:xfrm>
            <a:off x="838200" y="2273300"/>
            <a:ext cx="5905500" cy="584199"/>
          </a:xfrm>
        </p:spPr>
        <p:txBody>
          <a:bodyPr>
            <a:normAutofit/>
          </a:bodyPr>
          <a:lstStyle>
            <a:lvl1pPr marL="0" indent="0">
              <a:buNone/>
              <a:defRPr sz="2000" spc="0" baseline="0">
                <a:solidFill>
                  <a:schemeClr val="accent3"/>
                </a:solidFill>
                <a:latin typeface="+mj-lt"/>
              </a:defRPr>
            </a:lvl1pPr>
          </a:lstStyle>
          <a:p>
            <a:pPr lvl="0"/>
            <a:r>
              <a:rPr lang="en-US"/>
              <a:t>Click to edit Master text styles</a:t>
            </a:r>
          </a:p>
        </p:txBody>
      </p:sp>
      <p:sp>
        <p:nvSpPr>
          <p:cNvPr id="10" name="Text Placeholder 8">
            <a:extLst>
              <a:ext uri="{FF2B5EF4-FFF2-40B4-BE49-F238E27FC236}">
                <a16:creationId xmlns:a16="http://schemas.microsoft.com/office/drawing/2014/main" id="{312AF4CF-A37C-4010-9731-C33A8197CFF3}"/>
              </a:ext>
            </a:extLst>
          </p:cNvPr>
          <p:cNvSpPr>
            <a:spLocks noGrp="1"/>
          </p:cNvSpPr>
          <p:nvPr>
            <p:ph type="body" sz="quarter" idx="14"/>
          </p:nvPr>
        </p:nvSpPr>
        <p:spPr>
          <a:xfrm>
            <a:off x="7239000" y="2273300"/>
            <a:ext cx="4114800" cy="584199"/>
          </a:xfrm>
        </p:spPr>
        <p:txBody>
          <a:bodyPr>
            <a:normAutofit/>
          </a:bodyPr>
          <a:lstStyle>
            <a:lvl1pPr marL="0" indent="0">
              <a:buNone/>
              <a:defRPr sz="2000" spc="0" baseline="0">
                <a:solidFill>
                  <a:schemeClr val="accent3"/>
                </a:solidFill>
                <a:latin typeface="+mj-lt"/>
              </a:defRPr>
            </a:lvl1pPr>
          </a:lstStyle>
          <a:p>
            <a:pPr lvl="0"/>
            <a:r>
              <a:rPr lang="en-US"/>
              <a:t>Click to edit Master text styles</a:t>
            </a:r>
          </a:p>
        </p:txBody>
      </p:sp>
      <p:pic>
        <p:nvPicPr>
          <p:cNvPr id="12" name="Picture 11" descr="A picture containing outdoor, sky, nature, dune&#10;&#10;Description automatically generated">
            <a:extLst>
              <a:ext uri="{FF2B5EF4-FFF2-40B4-BE49-F238E27FC236}">
                <a16:creationId xmlns:a16="http://schemas.microsoft.com/office/drawing/2014/main" id="{8CD853FB-B552-43EE-A55D-E13ADC8B671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04800" cy="6858000"/>
          </a:xfrm>
          <a:prstGeom prst="rect">
            <a:avLst/>
          </a:prstGeom>
        </p:spPr>
      </p:pic>
      <p:pic>
        <p:nvPicPr>
          <p:cNvPr id="14" name="Picture 13" descr="A picture containing outdoor, sky, nature, dune&#10;&#10;Description automatically generated">
            <a:extLst>
              <a:ext uri="{FF2B5EF4-FFF2-40B4-BE49-F238E27FC236}">
                <a16:creationId xmlns:a16="http://schemas.microsoft.com/office/drawing/2014/main" id="{C95FC6BE-3777-46FA-A4A2-6C667016B81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1887200" y="0"/>
            <a:ext cx="304800" cy="6858000"/>
          </a:xfrm>
          <a:prstGeom prst="rect">
            <a:avLst/>
          </a:prstGeom>
        </p:spPr>
      </p:pic>
      <p:sp>
        <p:nvSpPr>
          <p:cNvPr id="15" name="Text Placeholder 23">
            <a:extLst>
              <a:ext uri="{FF2B5EF4-FFF2-40B4-BE49-F238E27FC236}">
                <a16:creationId xmlns:a16="http://schemas.microsoft.com/office/drawing/2014/main" id="{DD19217A-B411-49D0-84C7-16BA3F21FE2E}"/>
              </a:ext>
            </a:extLst>
          </p:cNvPr>
          <p:cNvSpPr>
            <a:spLocks noGrp="1"/>
          </p:cNvSpPr>
          <p:nvPr>
            <p:ph type="body" sz="quarter" idx="15"/>
          </p:nvPr>
        </p:nvSpPr>
        <p:spPr>
          <a:xfrm>
            <a:off x="838200" y="1463675"/>
            <a:ext cx="10515600" cy="365125"/>
          </a:xfrm>
        </p:spPr>
        <p:txBody>
          <a:bodyPr/>
          <a:lstStyle>
            <a:lvl1pPr marL="0" indent="0" algn="l">
              <a:buNone/>
              <a:defRPr lang="en-US" sz="2000" kern="1200" dirty="0" smtClean="0">
                <a:solidFill>
                  <a:schemeClr val="accent3"/>
                </a:solidFill>
                <a:latin typeface="+mj-lt"/>
                <a:ea typeface="+mj-ea"/>
                <a:cs typeface="+mj-cs"/>
              </a:defRPr>
            </a:lvl1pPr>
            <a:lvl2pPr algn="l">
              <a:defRPr>
                <a:solidFill>
                  <a:schemeClr val="accent3"/>
                </a:solidFill>
              </a:defRPr>
            </a:lvl2pPr>
          </a:lstStyle>
          <a:p>
            <a:pPr lvl="0"/>
            <a:r>
              <a:rPr lang="en-US"/>
              <a:t>Click to edit Master text styles</a:t>
            </a:r>
          </a:p>
          <a:p>
            <a:pPr lvl="1"/>
            <a:r>
              <a:rPr lang="en-US"/>
              <a:t>Second level</a:t>
            </a:r>
          </a:p>
        </p:txBody>
      </p:sp>
      <p:sp>
        <p:nvSpPr>
          <p:cNvPr id="16" name="Footer Placeholder 5">
            <a:extLst>
              <a:ext uri="{FF2B5EF4-FFF2-40B4-BE49-F238E27FC236}">
                <a16:creationId xmlns:a16="http://schemas.microsoft.com/office/drawing/2014/main" id="{EA82BD0B-4BD1-40BF-865D-C6A32C64067A}"/>
              </a:ext>
            </a:extLst>
          </p:cNvPr>
          <p:cNvSpPr>
            <a:spLocks noGrp="1"/>
          </p:cNvSpPr>
          <p:nvPr>
            <p:ph type="ftr" sz="quarter" idx="10"/>
          </p:nvPr>
        </p:nvSpPr>
        <p:spPr>
          <a:xfrm>
            <a:off x="4038600" y="6356350"/>
            <a:ext cx="4114800" cy="365125"/>
          </a:xfrm>
        </p:spPr>
        <p:txBody>
          <a:bodyPr/>
          <a:lstStyle>
            <a:lvl1pPr>
              <a:defRPr>
                <a:solidFill>
                  <a:schemeClr val="accent3">
                    <a:lumMod val="60000"/>
                    <a:lumOff val="40000"/>
                  </a:schemeClr>
                </a:solidFill>
              </a:defRPr>
            </a:lvl1pPr>
          </a:lstStyle>
          <a:p>
            <a:r>
              <a:rPr lang="en-ZA" dirty="0"/>
              <a:t>Pitch deck</a:t>
            </a:r>
          </a:p>
        </p:txBody>
      </p:sp>
      <p:sp>
        <p:nvSpPr>
          <p:cNvPr id="17" name="Slide Number Placeholder 6">
            <a:extLst>
              <a:ext uri="{FF2B5EF4-FFF2-40B4-BE49-F238E27FC236}">
                <a16:creationId xmlns:a16="http://schemas.microsoft.com/office/drawing/2014/main" id="{C34C6F6C-1D22-4E30-BC57-12F1408D70AE}"/>
              </a:ext>
            </a:extLst>
          </p:cNvPr>
          <p:cNvSpPr>
            <a:spLocks noGrp="1"/>
          </p:cNvSpPr>
          <p:nvPr>
            <p:ph type="sldNum" sz="quarter" idx="11"/>
          </p:nvPr>
        </p:nvSpPr>
        <p:spPr>
          <a:xfrm>
            <a:off x="8610600" y="6356350"/>
            <a:ext cx="2743200" cy="365125"/>
          </a:xfrm>
        </p:spPr>
        <p:txBody>
          <a:bodyPr/>
          <a:lstStyle>
            <a:lvl1pPr>
              <a:defRPr>
                <a:solidFill>
                  <a:schemeClr val="accent3">
                    <a:lumMod val="60000"/>
                    <a:lumOff val="40000"/>
                  </a:schemeClr>
                </a:solidFill>
              </a:defRPr>
            </a:lvl1pPr>
          </a:lstStyle>
          <a:p>
            <a:fld id="{19B51A1E-902D-48AF-9020-955120F399B6}" type="slidenum">
              <a:rPr lang="en-ZA" smtClean="0"/>
              <a:pPr/>
              <a:t>‹#›</a:t>
            </a:fld>
            <a:endParaRPr lang="en-ZA" dirty="0"/>
          </a:p>
        </p:txBody>
      </p:sp>
      <p:sp>
        <p:nvSpPr>
          <p:cNvPr id="18" name="Date Placeholder 3">
            <a:extLst>
              <a:ext uri="{FF2B5EF4-FFF2-40B4-BE49-F238E27FC236}">
                <a16:creationId xmlns:a16="http://schemas.microsoft.com/office/drawing/2014/main" id="{94B53078-6930-4337-8412-A0228A7BEF3D}"/>
              </a:ext>
            </a:extLst>
          </p:cNvPr>
          <p:cNvSpPr>
            <a:spLocks noGrp="1"/>
          </p:cNvSpPr>
          <p:nvPr>
            <p:ph type="dt" sz="half" idx="16"/>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60000"/>
                    <a:lumOff val="40000"/>
                  </a:schemeClr>
                </a:solidFill>
              </a:defRPr>
            </a:lvl1pPr>
          </a:lstStyle>
          <a:p>
            <a:r>
              <a:rPr lang="en-US"/>
              <a:t>6/22/20XX</a:t>
            </a:r>
            <a:endParaRPr lang="en-US" dirty="0"/>
          </a:p>
        </p:txBody>
      </p:sp>
    </p:spTree>
    <p:extLst>
      <p:ext uri="{BB962C8B-B14F-4D97-AF65-F5344CB8AC3E}">
        <p14:creationId xmlns:p14="http://schemas.microsoft.com/office/powerpoint/2010/main" val="2019585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bg>
      <p:bgPr>
        <a:solidFill>
          <a:schemeClr val="accent1"/>
        </a:solidFill>
        <a:effectLst/>
      </p:bgPr>
    </p:bg>
    <p:spTree>
      <p:nvGrpSpPr>
        <p:cNvPr id="1" name=""/>
        <p:cNvGrpSpPr/>
        <p:nvPr/>
      </p:nvGrpSpPr>
      <p:grpSpPr>
        <a:xfrm>
          <a:off x="0" y="0"/>
          <a:ext cx="0" cy="0"/>
          <a:chOff x="0" y="0"/>
          <a:chExt cx="0" cy="0"/>
        </a:xfrm>
      </p:grpSpPr>
      <p:pic>
        <p:nvPicPr>
          <p:cNvPr id="35" name="Picture 34" descr="A picture containing outdoor, sky, nature, dune&#10;&#10;Description automatically generated">
            <a:extLst>
              <a:ext uri="{FF2B5EF4-FFF2-40B4-BE49-F238E27FC236}">
                <a16:creationId xmlns:a16="http://schemas.microsoft.com/office/drawing/2014/main" id="{B184911A-D23E-4AE4-AA9D-D9351F3961D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29640" y="3995381"/>
            <a:ext cx="10332720" cy="122320"/>
          </a:xfrm>
          <a:prstGeom prst="rect">
            <a:avLst/>
          </a:prstGeom>
        </p:spPr>
      </p:pic>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defRPr>
                <a:solidFill>
                  <a:schemeClr val="accent3"/>
                </a:solidFill>
              </a:defRPr>
            </a:lvl1p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accent3">
                    <a:lumMod val="60000"/>
                    <a:lumOff val="40000"/>
                  </a:schemeClr>
                </a:solidFill>
              </a:defRPr>
            </a:lvl1pPr>
          </a:lstStyle>
          <a:p>
            <a:r>
              <a:rPr lang="en-US"/>
              <a:t>6/22/20XX</a:t>
            </a:r>
            <a:endParaRPr lang="en-US" dirty="0"/>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accent3">
                    <a:lumMod val="60000"/>
                    <a:lumOff val="4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accent3">
                    <a:lumMod val="60000"/>
                    <a:lumOff val="40000"/>
                  </a:schemeClr>
                </a:solidFill>
              </a:defRPr>
            </a:lvl1pPr>
          </a:lstStyle>
          <a:p>
            <a:fld id="{B5CEABB6-07DC-46E8-9B57-56EC44A396E5}" type="slidenum">
              <a:rPr lang="en-US" smtClean="0"/>
              <a:pPr/>
              <a:t>‹#›</a:t>
            </a:fld>
            <a:endParaRPr lang="en-US" dirty="0"/>
          </a:p>
        </p:txBody>
      </p:sp>
      <p:sp>
        <p:nvSpPr>
          <p:cNvPr id="7" name="Text Placeholder 10">
            <a:extLst>
              <a:ext uri="{FF2B5EF4-FFF2-40B4-BE49-F238E27FC236}">
                <a16:creationId xmlns:a16="http://schemas.microsoft.com/office/drawing/2014/main" id="{FB058FB8-1105-4C4A-BC46-FC5263C51B4C}"/>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accent3"/>
                </a:solidFill>
                <a:latin typeface="+mj-lt"/>
              </a:defRPr>
            </a:lvl1pPr>
          </a:lstStyle>
          <a:p>
            <a:pPr lvl="0"/>
            <a:r>
              <a:rPr lang="en-US"/>
              <a:t>Year</a:t>
            </a:r>
            <a:endParaRPr lang="en-ZA"/>
          </a:p>
        </p:txBody>
      </p:sp>
      <p:sp>
        <p:nvSpPr>
          <p:cNvPr id="8" name="Text Placeholder 10">
            <a:extLst>
              <a:ext uri="{FF2B5EF4-FFF2-40B4-BE49-F238E27FC236}">
                <a16:creationId xmlns:a16="http://schemas.microsoft.com/office/drawing/2014/main" id="{0F15AF40-266A-4348-9B27-CBABA9E3D92A}"/>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ECD58177-9C19-4D24-9FFF-58EECDE7657F}"/>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ABE7486E-0AF8-4124-830C-420FA1F92BBB}"/>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F64A74A1-7AA0-4CCA-91E2-173B9CC7AFDC}"/>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128FF9BA-B29D-439F-A4A3-BFE6BC8B45C3}"/>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accent3"/>
                </a:solidFill>
                <a:latin typeface="+mj-lt"/>
              </a:defRPr>
            </a:lvl1pPr>
          </a:lstStyle>
          <a:p>
            <a:pPr lvl="0"/>
            <a:r>
              <a:rPr lang="en-US"/>
              <a:t>Year</a:t>
            </a:r>
            <a:endParaRPr lang="en-ZA"/>
          </a:p>
        </p:txBody>
      </p:sp>
      <p:sp>
        <p:nvSpPr>
          <p:cNvPr id="13" name="Text Placeholder 10">
            <a:extLst>
              <a:ext uri="{FF2B5EF4-FFF2-40B4-BE49-F238E27FC236}">
                <a16:creationId xmlns:a16="http://schemas.microsoft.com/office/drawing/2014/main" id="{671CD701-6647-40A3-B851-9CA1C8D3566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B6A8BFC1-7FA0-4CAA-97FD-9A01BA00D2D5}"/>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ED0C2842-0D4E-486C-A993-1D0D75D49433}"/>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A59B4F0E-8F16-42CC-8346-A00DADA20ED9}"/>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99D7695C-A738-4500-B476-95B5729911DC}"/>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B3B984CB-A282-404B-8B4C-8FEE071EB279}"/>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5F337119-92E1-4057-81DB-A0B6F5747A38}"/>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688EEFA1-753B-4733-8686-F3A10A131B81}"/>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C7B05348-942A-4131-9A3F-479F3F9A9A87}"/>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B3C00ACD-1C1A-4069-B8CB-DB8CA8A0B80F}"/>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CA74A790-DCD1-46EB-8261-607BEF403CCF}"/>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17825B37-7E7B-4D73-967B-AA07F007C074}"/>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DA6EB697-D6DD-4343-BAC9-49514C5D518A}"/>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9E70367E-C969-4F8A-AC6F-5E7AC2C0BC59}"/>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30575E90-7198-47A0-805F-3162B2386DC9}"/>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3ED2274A-F2D9-4427-99BF-1D78414DBCD1}"/>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231D0A8C-CD54-4D10-A8F5-97CF139C25DF}"/>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AFC15A55-7462-4E94-8DA3-5549FE7AAC87}"/>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4D808E3A-2D47-4508-B487-97E7B840A17C}"/>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32" name="Text Placeholder 10">
            <a:extLst>
              <a:ext uri="{FF2B5EF4-FFF2-40B4-BE49-F238E27FC236}">
                <a16:creationId xmlns:a16="http://schemas.microsoft.com/office/drawing/2014/main" id="{2B7FEF61-4C66-42E8-81B2-CB838535F7E5}"/>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Tree>
    <p:extLst>
      <p:ext uri="{BB962C8B-B14F-4D97-AF65-F5344CB8AC3E}">
        <p14:creationId xmlns:p14="http://schemas.microsoft.com/office/powerpoint/2010/main" val="2254080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pic>
        <p:nvPicPr>
          <p:cNvPr id="7" name="Picture 6" descr="A group of people riding horses&#10;&#10;Description automatically generated with medium confidence">
            <a:extLst>
              <a:ext uri="{FF2B5EF4-FFF2-40B4-BE49-F238E27FC236}">
                <a16:creationId xmlns:a16="http://schemas.microsoft.com/office/drawing/2014/main" id="{A88965D1-1506-43AA-A066-5CA60D2ADFC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4345AFDE-8D65-480B-9D80-F8B2868463F1}"/>
              </a:ext>
            </a:extLst>
          </p:cNvPr>
          <p:cNvSpPr/>
          <p:nvPr userDrawn="1"/>
        </p:nvSpPr>
        <p:spPr>
          <a:xfrm>
            <a:off x="304800" y="365125"/>
            <a:ext cx="11582400" cy="6127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solidFill>
                  <a:schemeClr val="accent3"/>
                </a:solidFill>
              </a:defRPr>
            </a:lvl1pPr>
          </a:lstStyle>
          <a:p>
            <a:r>
              <a:rPr lang="en-US"/>
              <a:t>Click to edit Master title style</a:t>
            </a:r>
          </a:p>
        </p:txBody>
      </p:sp>
      <p:sp>
        <p:nvSpPr>
          <p:cNvPr id="11" name="Chart Placeholder 10">
            <a:extLst>
              <a:ext uri="{FF2B5EF4-FFF2-40B4-BE49-F238E27FC236}">
                <a16:creationId xmlns:a16="http://schemas.microsoft.com/office/drawing/2014/main" id="{2F91974B-F58F-4C8E-8D68-7DBAD42BE6CE}"/>
              </a:ext>
            </a:extLst>
          </p:cNvPr>
          <p:cNvSpPr>
            <a:spLocks noGrp="1"/>
          </p:cNvSpPr>
          <p:nvPr>
            <p:ph type="chart" sz="quarter" idx="13"/>
          </p:nvPr>
        </p:nvSpPr>
        <p:spPr>
          <a:xfrm>
            <a:off x="838200" y="1690688"/>
            <a:ext cx="10515600" cy="3984625"/>
          </a:xfrm>
        </p:spPr>
        <p:txBody>
          <a:bodyPr/>
          <a:lstStyle/>
          <a:p>
            <a:r>
              <a:rPr lang="en-US"/>
              <a:t>Click icon to add chart</a:t>
            </a:r>
            <a:endParaRPr lang="en-US" dirty="0"/>
          </a:p>
        </p:txBody>
      </p:sp>
      <p:sp>
        <p:nvSpPr>
          <p:cNvPr id="12" name="Footer Placeholder 5">
            <a:extLst>
              <a:ext uri="{FF2B5EF4-FFF2-40B4-BE49-F238E27FC236}">
                <a16:creationId xmlns:a16="http://schemas.microsoft.com/office/drawing/2014/main" id="{ED055213-4B28-4DFA-B283-C64E50841BCA}"/>
              </a:ext>
            </a:extLst>
          </p:cNvPr>
          <p:cNvSpPr>
            <a:spLocks noGrp="1"/>
          </p:cNvSpPr>
          <p:nvPr>
            <p:ph type="ftr" sz="quarter" idx="10"/>
          </p:nvPr>
        </p:nvSpPr>
        <p:spPr>
          <a:xfrm>
            <a:off x="4038600" y="6497865"/>
            <a:ext cx="4114800" cy="365125"/>
          </a:xfrm>
        </p:spPr>
        <p:txBody>
          <a:bodyPr/>
          <a:lstStyle>
            <a:lvl1pPr>
              <a:defRPr>
                <a:solidFill>
                  <a:schemeClr val="accent1"/>
                </a:solidFill>
              </a:defRPr>
            </a:lvl1pPr>
          </a:lstStyle>
          <a:p>
            <a:r>
              <a:rPr lang="en-ZA" dirty="0"/>
              <a:t>Pitch deck</a:t>
            </a:r>
          </a:p>
        </p:txBody>
      </p:sp>
      <p:sp>
        <p:nvSpPr>
          <p:cNvPr id="13" name="Slide Number Placeholder 6">
            <a:extLst>
              <a:ext uri="{FF2B5EF4-FFF2-40B4-BE49-F238E27FC236}">
                <a16:creationId xmlns:a16="http://schemas.microsoft.com/office/drawing/2014/main" id="{C4C9E28E-8406-48BC-8F90-9483DF3E2618}"/>
              </a:ext>
            </a:extLst>
          </p:cNvPr>
          <p:cNvSpPr>
            <a:spLocks noGrp="1"/>
          </p:cNvSpPr>
          <p:nvPr>
            <p:ph type="sldNum" sz="quarter" idx="11"/>
          </p:nvPr>
        </p:nvSpPr>
        <p:spPr>
          <a:xfrm>
            <a:off x="8610600" y="6497865"/>
            <a:ext cx="2743200" cy="365125"/>
          </a:xfrm>
        </p:spPr>
        <p:txBody>
          <a:bodyPr/>
          <a:lstStyle>
            <a:lvl1pPr>
              <a:defRPr>
                <a:solidFill>
                  <a:schemeClr val="accent1"/>
                </a:solidFill>
              </a:defRPr>
            </a:lvl1pPr>
          </a:lstStyle>
          <a:p>
            <a:fld id="{19B51A1E-902D-48AF-9020-955120F399B6}" type="slidenum">
              <a:rPr lang="en-ZA" smtClean="0"/>
              <a:pPr/>
              <a:t>‹#›</a:t>
            </a:fld>
            <a:endParaRPr lang="en-ZA" dirty="0"/>
          </a:p>
        </p:txBody>
      </p:sp>
      <p:sp>
        <p:nvSpPr>
          <p:cNvPr id="14" name="Date Placeholder 3">
            <a:extLst>
              <a:ext uri="{FF2B5EF4-FFF2-40B4-BE49-F238E27FC236}">
                <a16:creationId xmlns:a16="http://schemas.microsoft.com/office/drawing/2014/main" id="{A592DA0A-15A7-4B7C-BDC1-6C40C548BD2E}"/>
              </a:ext>
            </a:extLst>
          </p:cNvPr>
          <p:cNvSpPr>
            <a:spLocks noGrp="1"/>
          </p:cNvSpPr>
          <p:nvPr>
            <p:ph type="dt" sz="half" idx="2"/>
          </p:nvPr>
        </p:nvSpPr>
        <p:spPr>
          <a:xfrm>
            <a:off x="838200" y="6497865"/>
            <a:ext cx="2743200" cy="365125"/>
          </a:xfrm>
          <a:prstGeom prst="rect">
            <a:avLst/>
          </a:prstGeom>
        </p:spPr>
        <p:txBody>
          <a:bodyPr vert="horz" lIns="91440" tIns="45720" rIns="91440" bIns="45720" rtlCol="0" anchor="ctr"/>
          <a:lstStyle>
            <a:lvl1pPr algn="l">
              <a:defRPr sz="900">
                <a:solidFill>
                  <a:schemeClr val="accent1"/>
                </a:solidFill>
              </a:defRPr>
            </a:lvl1pPr>
          </a:lstStyle>
          <a:p>
            <a:r>
              <a:rPr lang="en-US"/>
              <a:t>6/22/20XX</a:t>
            </a:r>
            <a:endParaRPr lang="en-US" dirty="0"/>
          </a:p>
        </p:txBody>
      </p:sp>
    </p:spTree>
    <p:extLst>
      <p:ext uri="{BB962C8B-B14F-4D97-AF65-F5344CB8AC3E}">
        <p14:creationId xmlns:p14="http://schemas.microsoft.com/office/powerpoint/2010/main" val="941151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2"/>
        </a:solidFill>
        <a:effectLst/>
      </p:bgPr>
    </p:bg>
    <p:spTree>
      <p:nvGrpSpPr>
        <p:cNvPr id="1" name=""/>
        <p:cNvGrpSpPr/>
        <p:nvPr/>
      </p:nvGrpSpPr>
      <p:grpSpPr>
        <a:xfrm>
          <a:off x="0" y="0"/>
          <a:ext cx="0" cy="0"/>
          <a:chOff x="0" y="0"/>
          <a:chExt cx="0" cy="0"/>
        </a:xfrm>
      </p:grpSpPr>
      <p:pic>
        <p:nvPicPr>
          <p:cNvPr id="9" name="Picture 8" descr="A group of people riding horses&#10;&#10;Description automatically generated with medium confidence">
            <a:extLst>
              <a:ext uri="{FF2B5EF4-FFF2-40B4-BE49-F238E27FC236}">
                <a16:creationId xmlns:a16="http://schemas.microsoft.com/office/drawing/2014/main" id="{92722E05-40B7-4586-82D6-7C5F7330DF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5240" y="0"/>
            <a:ext cx="12207240" cy="3803330"/>
          </a:xfrm>
          <a:prstGeom prst="rect">
            <a:avLst/>
          </a:prstGeom>
        </p:spPr>
      </p:pic>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838200" y="4007165"/>
            <a:ext cx="10515600" cy="1004255"/>
          </a:xfrm>
        </p:spPr>
        <p:txBody>
          <a:bodyPr/>
          <a:lstStyle>
            <a:lvl1pPr algn="ctr">
              <a:defRPr>
                <a:solidFill>
                  <a:schemeClr val="accent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accent1"/>
                </a:solidFill>
              </a:defRPr>
            </a:lvl1pPr>
          </a:lstStyle>
          <a:p>
            <a:r>
              <a:rPr lang="en-US"/>
              <a:t>6/22/20XX</a:t>
            </a:r>
            <a:endParaRPr lang="en-US" dirty="0"/>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accent1"/>
                </a:solidFill>
              </a:defRPr>
            </a:lvl1pPr>
          </a:lstStyle>
          <a:p>
            <a:fld id="{B5CEABB6-07DC-46E8-9B57-56EC44A396E5}" type="slidenum">
              <a:rPr lang="en-US" smtClean="0"/>
              <a:pPr/>
              <a:t>‹#›</a:t>
            </a:fld>
            <a:endParaRPr lang="en-US" dirty="0"/>
          </a:p>
        </p:txBody>
      </p:sp>
      <p:sp>
        <p:nvSpPr>
          <p:cNvPr id="11" name="Picture Placeholder 10">
            <a:extLst>
              <a:ext uri="{FF2B5EF4-FFF2-40B4-BE49-F238E27FC236}">
                <a16:creationId xmlns:a16="http://schemas.microsoft.com/office/drawing/2014/main" id="{0439DA59-3D52-4E19-81F6-B5ABF87E1D86}"/>
              </a:ext>
            </a:extLst>
          </p:cNvPr>
          <p:cNvSpPr>
            <a:spLocks noGrp="1"/>
          </p:cNvSpPr>
          <p:nvPr>
            <p:ph type="pic" sz="quarter" idx="13"/>
          </p:nvPr>
        </p:nvSpPr>
        <p:spPr>
          <a:xfrm>
            <a:off x="604520" y="518474"/>
            <a:ext cx="2743200" cy="2743200"/>
          </a:xfrm>
        </p:spPr>
        <p:txBody>
          <a:bodyPr/>
          <a:lstStyle/>
          <a:p>
            <a:r>
              <a:rPr lang="en-US"/>
              <a:t>Click icon to add picture</a:t>
            </a:r>
            <a:endParaRPr lang="en-US" dirty="0"/>
          </a:p>
        </p:txBody>
      </p:sp>
      <p:sp>
        <p:nvSpPr>
          <p:cNvPr id="14" name="Picture Placeholder 10">
            <a:extLst>
              <a:ext uri="{FF2B5EF4-FFF2-40B4-BE49-F238E27FC236}">
                <a16:creationId xmlns:a16="http://schemas.microsoft.com/office/drawing/2014/main" id="{5C9FFDAF-229D-4FED-B81C-20FB820A0E2F}"/>
              </a:ext>
            </a:extLst>
          </p:cNvPr>
          <p:cNvSpPr>
            <a:spLocks noGrp="1"/>
          </p:cNvSpPr>
          <p:nvPr>
            <p:ph type="pic" sz="quarter" idx="14"/>
          </p:nvPr>
        </p:nvSpPr>
        <p:spPr>
          <a:xfrm>
            <a:off x="3347720" y="518474"/>
            <a:ext cx="2743200" cy="2743200"/>
          </a:xfrm>
        </p:spPr>
        <p:txBody>
          <a:bodyPr/>
          <a:lstStyle/>
          <a:p>
            <a:r>
              <a:rPr lang="en-US"/>
              <a:t>Click icon to add picture</a:t>
            </a:r>
            <a:endParaRPr lang="en-US" dirty="0"/>
          </a:p>
        </p:txBody>
      </p:sp>
      <p:sp>
        <p:nvSpPr>
          <p:cNvPr id="15" name="Picture Placeholder 10">
            <a:extLst>
              <a:ext uri="{FF2B5EF4-FFF2-40B4-BE49-F238E27FC236}">
                <a16:creationId xmlns:a16="http://schemas.microsoft.com/office/drawing/2014/main" id="{DEC1D1B6-BF8B-41EF-B2E1-ED1471B19F25}"/>
              </a:ext>
            </a:extLst>
          </p:cNvPr>
          <p:cNvSpPr>
            <a:spLocks noGrp="1"/>
          </p:cNvSpPr>
          <p:nvPr>
            <p:ph type="pic" sz="quarter" idx="15"/>
          </p:nvPr>
        </p:nvSpPr>
        <p:spPr>
          <a:xfrm>
            <a:off x="6090920" y="518474"/>
            <a:ext cx="2743200" cy="2743200"/>
          </a:xfrm>
        </p:spPr>
        <p:txBody>
          <a:bodyPr/>
          <a:lstStyle/>
          <a:p>
            <a:r>
              <a:rPr lang="en-US"/>
              <a:t>Click icon to add picture</a:t>
            </a:r>
            <a:endParaRPr lang="en-US" dirty="0"/>
          </a:p>
        </p:txBody>
      </p:sp>
      <p:sp>
        <p:nvSpPr>
          <p:cNvPr id="16" name="Picture Placeholder 10">
            <a:extLst>
              <a:ext uri="{FF2B5EF4-FFF2-40B4-BE49-F238E27FC236}">
                <a16:creationId xmlns:a16="http://schemas.microsoft.com/office/drawing/2014/main" id="{686FC79D-5E8C-4928-AEB6-5F8C282E3C75}"/>
              </a:ext>
            </a:extLst>
          </p:cNvPr>
          <p:cNvSpPr>
            <a:spLocks noGrp="1"/>
          </p:cNvSpPr>
          <p:nvPr>
            <p:ph type="pic" sz="quarter" idx="16"/>
          </p:nvPr>
        </p:nvSpPr>
        <p:spPr>
          <a:xfrm>
            <a:off x="8834120" y="518474"/>
            <a:ext cx="2743200" cy="2743200"/>
          </a:xfrm>
        </p:spPr>
        <p:txBody>
          <a:bodyPr/>
          <a:lstStyle/>
          <a:p>
            <a:r>
              <a:rPr lang="en-US"/>
              <a:t>Click icon to add picture</a:t>
            </a:r>
            <a:endParaRPr lang="en-US" dirty="0"/>
          </a:p>
        </p:txBody>
      </p:sp>
      <p:sp>
        <p:nvSpPr>
          <p:cNvPr id="18" name="Text Placeholder 8">
            <a:extLst>
              <a:ext uri="{FF2B5EF4-FFF2-40B4-BE49-F238E27FC236}">
                <a16:creationId xmlns:a16="http://schemas.microsoft.com/office/drawing/2014/main" id="{1BB6C15B-8373-47B7-B8A7-194BD68DDFD3}"/>
              </a:ext>
            </a:extLst>
          </p:cNvPr>
          <p:cNvSpPr>
            <a:spLocks noGrp="1"/>
          </p:cNvSpPr>
          <p:nvPr>
            <p:ph type="body" sz="quarter" idx="33" hasCustomPrompt="1"/>
          </p:nvPr>
        </p:nvSpPr>
        <p:spPr>
          <a:xfrm>
            <a:off x="604520" y="5229500"/>
            <a:ext cx="2743200" cy="422721"/>
          </a:xfrm>
        </p:spPr>
        <p:txBody>
          <a:bodyPr anchor="ctr">
            <a:noAutofit/>
          </a:bodyPr>
          <a:lstStyle>
            <a:lvl1pPr marL="0" indent="0" algn="ctr">
              <a:buFont typeface="Arial" panose="020B0604020202020204" pitchFamily="34" charset="0"/>
              <a:buNone/>
              <a:defRPr lang="en-ZA" sz="1600" kern="1200" dirty="0">
                <a:solidFill>
                  <a:schemeClr val="accent1"/>
                </a:solidFill>
                <a:latin typeface="+mj-lt"/>
                <a:ea typeface="+mn-ea"/>
                <a:cs typeface="+mn-cs"/>
              </a:defRPr>
            </a:lvl1pPr>
          </a:lstStyle>
          <a:p>
            <a:pPr lvl="0"/>
            <a:r>
              <a:rPr lang="en-US"/>
              <a:t>Name</a:t>
            </a:r>
            <a:endParaRPr lang="en-ZA"/>
          </a:p>
        </p:txBody>
      </p:sp>
      <p:sp>
        <p:nvSpPr>
          <p:cNvPr id="19" name="Text Placeholder 10">
            <a:extLst>
              <a:ext uri="{FF2B5EF4-FFF2-40B4-BE49-F238E27FC236}">
                <a16:creationId xmlns:a16="http://schemas.microsoft.com/office/drawing/2014/main" id="{61C257EA-B130-4866-8A65-1EF11737168F}"/>
              </a:ext>
            </a:extLst>
          </p:cNvPr>
          <p:cNvSpPr>
            <a:spLocks noGrp="1"/>
          </p:cNvSpPr>
          <p:nvPr>
            <p:ph type="body" sz="quarter" idx="34" hasCustomPrompt="1"/>
          </p:nvPr>
        </p:nvSpPr>
        <p:spPr>
          <a:xfrm>
            <a:off x="604520" y="5693075"/>
            <a:ext cx="2743200" cy="365125"/>
          </a:xfrm>
        </p:spPr>
        <p:txBody>
          <a:bodyPr>
            <a:normAutofit/>
          </a:bodyPr>
          <a:lstStyle>
            <a:lvl1pPr marL="0" indent="0" algn="ctr">
              <a:buNone/>
              <a:defRPr lang="en-ZA" sz="1200" kern="1200" dirty="0">
                <a:solidFill>
                  <a:schemeClr val="accent1"/>
                </a:solidFill>
                <a:latin typeface="+mn-lt"/>
                <a:ea typeface="+mn-ea"/>
                <a:cs typeface="+mn-cs"/>
              </a:defRPr>
            </a:lvl1pPr>
          </a:lstStyle>
          <a:p>
            <a:pPr lvl="0"/>
            <a:r>
              <a:rPr lang="en-US"/>
              <a:t>Title</a:t>
            </a:r>
            <a:endParaRPr lang="en-ZA"/>
          </a:p>
        </p:txBody>
      </p:sp>
      <p:sp>
        <p:nvSpPr>
          <p:cNvPr id="20" name="Text Placeholder 8">
            <a:extLst>
              <a:ext uri="{FF2B5EF4-FFF2-40B4-BE49-F238E27FC236}">
                <a16:creationId xmlns:a16="http://schemas.microsoft.com/office/drawing/2014/main" id="{9C2B29A0-592A-4DF1-809E-B5265DACA3A6}"/>
              </a:ext>
            </a:extLst>
          </p:cNvPr>
          <p:cNvSpPr>
            <a:spLocks noGrp="1"/>
          </p:cNvSpPr>
          <p:nvPr>
            <p:ph type="body" sz="quarter" idx="35" hasCustomPrompt="1"/>
          </p:nvPr>
        </p:nvSpPr>
        <p:spPr>
          <a:xfrm>
            <a:off x="8834120" y="5224905"/>
            <a:ext cx="2753360" cy="422721"/>
          </a:xfrm>
        </p:spPr>
        <p:txBody>
          <a:bodyPr anchor="ctr">
            <a:noAutofit/>
          </a:bodyPr>
          <a:lstStyle>
            <a:lvl1pPr marL="0" indent="0" algn="ctr">
              <a:buFont typeface="Arial" panose="020B0604020202020204" pitchFamily="34" charset="0"/>
              <a:buNone/>
              <a:defRPr sz="1600">
                <a:solidFill>
                  <a:schemeClr val="accent1"/>
                </a:solidFill>
                <a:latin typeface="+mj-lt"/>
              </a:defRPr>
            </a:lvl1pPr>
          </a:lstStyle>
          <a:p>
            <a:pPr lvl="0"/>
            <a:r>
              <a:rPr lang="en-US"/>
              <a:t>Name</a:t>
            </a:r>
            <a:endParaRPr lang="en-ZA"/>
          </a:p>
        </p:txBody>
      </p:sp>
      <p:sp>
        <p:nvSpPr>
          <p:cNvPr id="21" name="Text Placeholder 10">
            <a:extLst>
              <a:ext uri="{FF2B5EF4-FFF2-40B4-BE49-F238E27FC236}">
                <a16:creationId xmlns:a16="http://schemas.microsoft.com/office/drawing/2014/main" id="{203C6378-59CC-47B4-9E9F-BAC6C2C389E2}"/>
              </a:ext>
            </a:extLst>
          </p:cNvPr>
          <p:cNvSpPr>
            <a:spLocks noGrp="1"/>
          </p:cNvSpPr>
          <p:nvPr>
            <p:ph type="body" sz="quarter" idx="36" hasCustomPrompt="1"/>
          </p:nvPr>
        </p:nvSpPr>
        <p:spPr>
          <a:xfrm>
            <a:off x="8834120" y="5688480"/>
            <a:ext cx="2753360" cy="365125"/>
          </a:xfrm>
        </p:spPr>
        <p:txBody>
          <a:bodyPr>
            <a:normAutofit/>
          </a:bodyPr>
          <a:lstStyle>
            <a:lvl1pPr marL="0" indent="0" algn="ctr">
              <a:buNone/>
              <a:defRPr sz="1200">
                <a:solidFill>
                  <a:schemeClr val="accent1"/>
                </a:solidFill>
              </a:defRPr>
            </a:lvl1pPr>
          </a:lstStyle>
          <a:p>
            <a:pPr lvl="0"/>
            <a:r>
              <a:rPr lang="en-US"/>
              <a:t>Title</a:t>
            </a:r>
            <a:endParaRPr lang="en-ZA"/>
          </a:p>
        </p:txBody>
      </p:sp>
      <p:sp>
        <p:nvSpPr>
          <p:cNvPr id="22" name="Text Placeholder 8">
            <a:extLst>
              <a:ext uri="{FF2B5EF4-FFF2-40B4-BE49-F238E27FC236}">
                <a16:creationId xmlns:a16="http://schemas.microsoft.com/office/drawing/2014/main" id="{448AA424-5B3D-40C4-BBDC-2C338C03859C}"/>
              </a:ext>
            </a:extLst>
          </p:cNvPr>
          <p:cNvSpPr>
            <a:spLocks noGrp="1"/>
          </p:cNvSpPr>
          <p:nvPr>
            <p:ph type="body" sz="quarter" idx="37" hasCustomPrompt="1"/>
          </p:nvPr>
        </p:nvSpPr>
        <p:spPr>
          <a:xfrm>
            <a:off x="3347720" y="5229500"/>
            <a:ext cx="2743200" cy="422721"/>
          </a:xfrm>
        </p:spPr>
        <p:txBody>
          <a:bodyPr anchor="ctr">
            <a:noAutofit/>
          </a:bodyPr>
          <a:lstStyle>
            <a:lvl1pPr marL="0" indent="0" algn="ctr">
              <a:buFont typeface="Arial" panose="020B0604020202020204" pitchFamily="34" charset="0"/>
              <a:buNone/>
              <a:defRPr sz="1600">
                <a:solidFill>
                  <a:schemeClr val="accent1"/>
                </a:solidFill>
                <a:latin typeface="+mj-lt"/>
              </a:defRPr>
            </a:lvl1pPr>
          </a:lstStyle>
          <a:p>
            <a:pPr lvl="0"/>
            <a:r>
              <a:rPr lang="en-US"/>
              <a:t>Name</a:t>
            </a:r>
            <a:endParaRPr lang="en-ZA"/>
          </a:p>
        </p:txBody>
      </p:sp>
      <p:sp>
        <p:nvSpPr>
          <p:cNvPr id="23" name="Text Placeholder 10">
            <a:extLst>
              <a:ext uri="{FF2B5EF4-FFF2-40B4-BE49-F238E27FC236}">
                <a16:creationId xmlns:a16="http://schemas.microsoft.com/office/drawing/2014/main" id="{B9AE277D-FC5E-4B64-A3FA-A9BD4919D97E}"/>
              </a:ext>
            </a:extLst>
          </p:cNvPr>
          <p:cNvSpPr>
            <a:spLocks noGrp="1"/>
          </p:cNvSpPr>
          <p:nvPr>
            <p:ph type="body" sz="quarter" idx="38" hasCustomPrompt="1"/>
          </p:nvPr>
        </p:nvSpPr>
        <p:spPr>
          <a:xfrm>
            <a:off x="3347720" y="5693075"/>
            <a:ext cx="2743200" cy="365125"/>
          </a:xfrm>
        </p:spPr>
        <p:txBody>
          <a:bodyPr>
            <a:normAutofit/>
          </a:bodyPr>
          <a:lstStyle>
            <a:lvl1pPr marL="0" indent="0" algn="ctr">
              <a:buNone/>
              <a:defRPr sz="1200">
                <a:solidFill>
                  <a:schemeClr val="accent1"/>
                </a:solidFill>
              </a:defRPr>
            </a:lvl1pPr>
          </a:lstStyle>
          <a:p>
            <a:pPr lvl="0"/>
            <a:r>
              <a:rPr lang="en-US"/>
              <a:t>Title</a:t>
            </a:r>
            <a:endParaRPr lang="en-ZA"/>
          </a:p>
        </p:txBody>
      </p:sp>
      <p:sp>
        <p:nvSpPr>
          <p:cNvPr id="24" name="Text Placeholder 8">
            <a:extLst>
              <a:ext uri="{FF2B5EF4-FFF2-40B4-BE49-F238E27FC236}">
                <a16:creationId xmlns:a16="http://schemas.microsoft.com/office/drawing/2014/main" id="{4FC21568-200C-4310-B462-B36358C4D233}"/>
              </a:ext>
            </a:extLst>
          </p:cNvPr>
          <p:cNvSpPr>
            <a:spLocks noGrp="1"/>
          </p:cNvSpPr>
          <p:nvPr>
            <p:ph type="body" sz="quarter" idx="39" hasCustomPrompt="1"/>
          </p:nvPr>
        </p:nvSpPr>
        <p:spPr>
          <a:xfrm>
            <a:off x="6101082" y="5229500"/>
            <a:ext cx="2733038" cy="422721"/>
          </a:xfrm>
        </p:spPr>
        <p:txBody>
          <a:bodyPr anchor="ctr">
            <a:noAutofit/>
          </a:bodyPr>
          <a:lstStyle>
            <a:lvl1pPr marL="0" indent="0" algn="ctr">
              <a:buFont typeface="Arial" panose="020B0604020202020204" pitchFamily="34" charset="0"/>
              <a:buNone/>
              <a:defRPr sz="1600">
                <a:solidFill>
                  <a:schemeClr val="accent1"/>
                </a:solidFill>
                <a:latin typeface="+mj-lt"/>
              </a:defRPr>
            </a:lvl1pPr>
          </a:lstStyle>
          <a:p>
            <a:pPr lvl="0"/>
            <a:r>
              <a:rPr lang="en-US"/>
              <a:t>Name</a:t>
            </a:r>
            <a:endParaRPr lang="en-ZA"/>
          </a:p>
        </p:txBody>
      </p:sp>
      <p:sp>
        <p:nvSpPr>
          <p:cNvPr id="25" name="Text Placeholder 10">
            <a:extLst>
              <a:ext uri="{FF2B5EF4-FFF2-40B4-BE49-F238E27FC236}">
                <a16:creationId xmlns:a16="http://schemas.microsoft.com/office/drawing/2014/main" id="{B24FCA02-7F7F-4B5F-833A-CE244C22096F}"/>
              </a:ext>
            </a:extLst>
          </p:cNvPr>
          <p:cNvSpPr>
            <a:spLocks noGrp="1"/>
          </p:cNvSpPr>
          <p:nvPr>
            <p:ph type="body" sz="quarter" idx="40" hasCustomPrompt="1"/>
          </p:nvPr>
        </p:nvSpPr>
        <p:spPr>
          <a:xfrm>
            <a:off x="6101082" y="5693075"/>
            <a:ext cx="2733038" cy="365125"/>
          </a:xfrm>
        </p:spPr>
        <p:txBody>
          <a:bodyPr>
            <a:normAutofit/>
          </a:bodyPr>
          <a:lstStyle>
            <a:lvl1pPr marL="0" indent="0" algn="ctr">
              <a:buNone/>
              <a:defRPr sz="1200">
                <a:solidFill>
                  <a:schemeClr val="accent1"/>
                </a:solidFill>
              </a:defRPr>
            </a:lvl1pPr>
          </a:lstStyle>
          <a:p>
            <a:pPr lvl="0"/>
            <a:r>
              <a:rPr lang="en-US"/>
              <a:t>Title</a:t>
            </a:r>
            <a:endParaRPr lang="en-ZA"/>
          </a:p>
        </p:txBody>
      </p:sp>
    </p:spTree>
    <p:extLst>
      <p:ext uri="{BB962C8B-B14F-4D97-AF65-F5344CB8AC3E}">
        <p14:creationId xmlns:p14="http://schemas.microsoft.com/office/powerpoint/2010/main" val="3082658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2722E05-40B7-4586-82D6-7C5F7330DF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3740" y="1737360"/>
            <a:ext cx="10764520" cy="1741253"/>
          </a:xfrm>
          <a:prstGeom prst="rect">
            <a:avLst/>
          </a:prstGeom>
        </p:spPr>
      </p:pic>
      <p:sp>
        <p:nvSpPr>
          <p:cNvPr id="11" name="Picture Placeholder 10">
            <a:extLst>
              <a:ext uri="{FF2B5EF4-FFF2-40B4-BE49-F238E27FC236}">
                <a16:creationId xmlns:a16="http://schemas.microsoft.com/office/drawing/2014/main" id="{0439DA59-3D52-4E19-81F6-B5ABF87E1D86}"/>
              </a:ext>
            </a:extLst>
          </p:cNvPr>
          <p:cNvSpPr>
            <a:spLocks noGrp="1"/>
          </p:cNvSpPr>
          <p:nvPr>
            <p:ph type="pic" sz="quarter" idx="13"/>
          </p:nvPr>
        </p:nvSpPr>
        <p:spPr>
          <a:xfrm>
            <a:off x="924561" y="1967906"/>
            <a:ext cx="1280160" cy="1280160"/>
          </a:xfrm>
        </p:spPr>
        <p:txBody>
          <a:bodyPr>
            <a:normAutofit/>
          </a:bodyPr>
          <a:lstStyle>
            <a:lvl1pPr marL="0" indent="0">
              <a:buNone/>
              <a:defRPr sz="18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5C9FFDAF-229D-4FED-B81C-20FB820A0E2F}"/>
              </a:ext>
            </a:extLst>
          </p:cNvPr>
          <p:cNvSpPr>
            <a:spLocks noGrp="1"/>
          </p:cNvSpPr>
          <p:nvPr>
            <p:ph type="pic" sz="quarter" idx="14"/>
          </p:nvPr>
        </p:nvSpPr>
        <p:spPr>
          <a:xfrm>
            <a:off x="2218029" y="1967906"/>
            <a:ext cx="1280160" cy="1280160"/>
          </a:xfrm>
        </p:spPr>
        <p:txBody>
          <a:bodyPr>
            <a:normAutofit/>
          </a:bodyPr>
          <a:lstStyle>
            <a:lvl1pPr marL="0" indent="0">
              <a:buNone/>
              <a:defRPr sz="1800"/>
            </a:lvl1pPr>
          </a:lstStyle>
          <a:p>
            <a:r>
              <a:rPr lang="en-US"/>
              <a:t>Click icon to add picture</a:t>
            </a:r>
            <a:endParaRPr lang="en-US" dirty="0"/>
          </a:p>
        </p:txBody>
      </p:sp>
      <p:sp>
        <p:nvSpPr>
          <p:cNvPr id="15" name="Picture Placeholder 10">
            <a:extLst>
              <a:ext uri="{FF2B5EF4-FFF2-40B4-BE49-F238E27FC236}">
                <a16:creationId xmlns:a16="http://schemas.microsoft.com/office/drawing/2014/main" id="{DEC1D1B6-BF8B-41EF-B2E1-ED1471B19F25}"/>
              </a:ext>
            </a:extLst>
          </p:cNvPr>
          <p:cNvSpPr>
            <a:spLocks noGrp="1"/>
          </p:cNvSpPr>
          <p:nvPr>
            <p:ph type="pic" sz="quarter" idx="15"/>
          </p:nvPr>
        </p:nvSpPr>
        <p:spPr>
          <a:xfrm>
            <a:off x="3511497" y="1967906"/>
            <a:ext cx="1280160" cy="1280160"/>
          </a:xfrm>
        </p:spPr>
        <p:txBody>
          <a:bodyPr>
            <a:normAutofit/>
          </a:bodyPr>
          <a:lstStyle>
            <a:lvl1pPr marL="0" indent="0">
              <a:buNone/>
              <a:defRPr sz="1800"/>
            </a:lvl1pPr>
          </a:lstStyle>
          <a:p>
            <a:r>
              <a:rPr lang="en-US"/>
              <a:t>Click icon to add picture</a:t>
            </a:r>
            <a:endParaRPr lang="en-US" dirty="0"/>
          </a:p>
        </p:txBody>
      </p:sp>
      <p:sp>
        <p:nvSpPr>
          <p:cNvPr id="16" name="Picture Placeholder 10">
            <a:extLst>
              <a:ext uri="{FF2B5EF4-FFF2-40B4-BE49-F238E27FC236}">
                <a16:creationId xmlns:a16="http://schemas.microsoft.com/office/drawing/2014/main" id="{686FC79D-5E8C-4928-AEB6-5F8C282E3C75}"/>
              </a:ext>
            </a:extLst>
          </p:cNvPr>
          <p:cNvSpPr>
            <a:spLocks noGrp="1"/>
          </p:cNvSpPr>
          <p:nvPr>
            <p:ph type="pic" sz="quarter" idx="16"/>
          </p:nvPr>
        </p:nvSpPr>
        <p:spPr>
          <a:xfrm>
            <a:off x="4804965" y="1967906"/>
            <a:ext cx="1280160" cy="1280160"/>
          </a:xfrm>
        </p:spPr>
        <p:txBody>
          <a:bodyPr>
            <a:normAutofit/>
          </a:bodyPr>
          <a:lstStyle>
            <a:lvl1pPr marL="0" indent="0">
              <a:buNone/>
              <a:defRPr sz="1800"/>
            </a:lvl1pPr>
          </a:lstStyle>
          <a:p>
            <a:r>
              <a:rPr lang="en-US"/>
              <a:t>Click icon to add picture</a:t>
            </a:r>
            <a:endParaRPr lang="en-US" dirty="0"/>
          </a:p>
        </p:txBody>
      </p:sp>
      <p:sp>
        <p:nvSpPr>
          <p:cNvPr id="18" name="Text Placeholder 8">
            <a:extLst>
              <a:ext uri="{FF2B5EF4-FFF2-40B4-BE49-F238E27FC236}">
                <a16:creationId xmlns:a16="http://schemas.microsoft.com/office/drawing/2014/main" id="{1BB6C15B-8373-47B7-B8A7-194BD68DDFD3}"/>
              </a:ext>
            </a:extLst>
          </p:cNvPr>
          <p:cNvSpPr>
            <a:spLocks noGrp="1"/>
          </p:cNvSpPr>
          <p:nvPr>
            <p:ph type="body" sz="quarter" idx="33" hasCustomPrompt="1"/>
          </p:nvPr>
        </p:nvSpPr>
        <p:spPr>
          <a:xfrm>
            <a:off x="659551" y="3921355"/>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19" name="Text Placeholder 10">
            <a:extLst>
              <a:ext uri="{FF2B5EF4-FFF2-40B4-BE49-F238E27FC236}">
                <a16:creationId xmlns:a16="http://schemas.microsoft.com/office/drawing/2014/main" id="{61C257EA-B130-4866-8A65-1EF11737168F}"/>
              </a:ext>
            </a:extLst>
          </p:cNvPr>
          <p:cNvSpPr>
            <a:spLocks noGrp="1"/>
          </p:cNvSpPr>
          <p:nvPr>
            <p:ph type="body" sz="quarter" idx="34" hasCustomPrompt="1"/>
          </p:nvPr>
        </p:nvSpPr>
        <p:spPr>
          <a:xfrm>
            <a:off x="659551" y="4354090"/>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26" name="Picture Placeholder 10">
            <a:extLst>
              <a:ext uri="{FF2B5EF4-FFF2-40B4-BE49-F238E27FC236}">
                <a16:creationId xmlns:a16="http://schemas.microsoft.com/office/drawing/2014/main" id="{6BF177F2-C312-4467-A8E7-2F7C06DF7D6E}"/>
              </a:ext>
            </a:extLst>
          </p:cNvPr>
          <p:cNvSpPr>
            <a:spLocks noGrp="1"/>
          </p:cNvSpPr>
          <p:nvPr>
            <p:ph type="pic" sz="quarter" idx="41"/>
          </p:nvPr>
        </p:nvSpPr>
        <p:spPr>
          <a:xfrm>
            <a:off x="6098433" y="1967906"/>
            <a:ext cx="1280160" cy="1280160"/>
          </a:xfrm>
        </p:spPr>
        <p:txBody>
          <a:bodyPr>
            <a:normAutofit/>
          </a:bodyPr>
          <a:lstStyle>
            <a:lvl1pPr marL="0" indent="0">
              <a:buNone/>
              <a:defRPr sz="1800"/>
            </a:lvl1pPr>
          </a:lstStyle>
          <a:p>
            <a:r>
              <a:rPr lang="en-US"/>
              <a:t>Click icon to add picture</a:t>
            </a:r>
            <a:endParaRPr lang="en-US" dirty="0"/>
          </a:p>
        </p:txBody>
      </p:sp>
      <p:sp>
        <p:nvSpPr>
          <p:cNvPr id="27" name="Picture Placeholder 10">
            <a:extLst>
              <a:ext uri="{FF2B5EF4-FFF2-40B4-BE49-F238E27FC236}">
                <a16:creationId xmlns:a16="http://schemas.microsoft.com/office/drawing/2014/main" id="{5D26BA3A-860A-4168-9872-0A0D22BEA7AB}"/>
              </a:ext>
            </a:extLst>
          </p:cNvPr>
          <p:cNvSpPr>
            <a:spLocks noGrp="1"/>
          </p:cNvSpPr>
          <p:nvPr>
            <p:ph type="pic" sz="quarter" idx="42"/>
          </p:nvPr>
        </p:nvSpPr>
        <p:spPr>
          <a:xfrm>
            <a:off x="7391901" y="1967906"/>
            <a:ext cx="1280160" cy="1280160"/>
          </a:xfrm>
        </p:spPr>
        <p:txBody>
          <a:bodyPr>
            <a:normAutofit/>
          </a:bodyPr>
          <a:lstStyle>
            <a:lvl1pPr marL="0" indent="0">
              <a:buNone/>
              <a:defRPr sz="1800"/>
            </a:lvl1pPr>
          </a:lstStyle>
          <a:p>
            <a:r>
              <a:rPr lang="en-US"/>
              <a:t>Click icon to add picture</a:t>
            </a:r>
            <a:endParaRPr lang="en-US" dirty="0"/>
          </a:p>
        </p:txBody>
      </p:sp>
      <p:sp>
        <p:nvSpPr>
          <p:cNvPr id="28" name="Picture Placeholder 10">
            <a:extLst>
              <a:ext uri="{FF2B5EF4-FFF2-40B4-BE49-F238E27FC236}">
                <a16:creationId xmlns:a16="http://schemas.microsoft.com/office/drawing/2014/main" id="{A95FA78C-CC95-43FC-8BB5-17A796D7B9E0}"/>
              </a:ext>
            </a:extLst>
          </p:cNvPr>
          <p:cNvSpPr>
            <a:spLocks noGrp="1"/>
          </p:cNvSpPr>
          <p:nvPr>
            <p:ph type="pic" sz="quarter" idx="43"/>
          </p:nvPr>
        </p:nvSpPr>
        <p:spPr>
          <a:xfrm>
            <a:off x="8685369" y="1967906"/>
            <a:ext cx="1280160" cy="1280160"/>
          </a:xfrm>
        </p:spPr>
        <p:txBody>
          <a:bodyPr>
            <a:normAutofit/>
          </a:bodyPr>
          <a:lstStyle>
            <a:lvl1pPr marL="0" indent="0">
              <a:buNone/>
              <a:defRPr sz="1800"/>
            </a:lvl1pPr>
          </a:lstStyle>
          <a:p>
            <a:r>
              <a:rPr lang="en-US"/>
              <a:t>Click icon to add picture</a:t>
            </a:r>
            <a:endParaRPr lang="en-US" dirty="0"/>
          </a:p>
        </p:txBody>
      </p:sp>
      <p:sp>
        <p:nvSpPr>
          <p:cNvPr id="29" name="Picture Placeholder 10">
            <a:extLst>
              <a:ext uri="{FF2B5EF4-FFF2-40B4-BE49-F238E27FC236}">
                <a16:creationId xmlns:a16="http://schemas.microsoft.com/office/drawing/2014/main" id="{7EA70B51-4FF2-42F8-BAFF-83B593ADB78D}"/>
              </a:ext>
            </a:extLst>
          </p:cNvPr>
          <p:cNvSpPr>
            <a:spLocks noGrp="1"/>
          </p:cNvSpPr>
          <p:nvPr>
            <p:ph type="pic" sz="quarter" idx="44"/>
          </p:nvPr>
        </p:nvSpPr>
        <p:spPr>
          <a:xfrm>
            <a:off x="9978838" y="1967906"/>
            <a:ext cx="1280160" cy="1280160"/>
          </a:xfrm>
        </p:spPr>
        <p:txBody>
          <a:bodyPr>
            <a:normAutofit/>
          </a:bodyPr>
          <a:lstStyle>
            <a:lvl1pPr marL="0" indent="0">
              <a:buNone/>
              <a:defRPr sz="1800"/>
            </a:lvl1pPr>
          </a:lstStyle>
          <a:p>
            <a:r>
              <a:rPr lang="en-US"/>
              <a:t>Click icon to add picture</a:t>
            </a:r>
            <a:endParaRPr lang="en-US" dirty="0"/>
          </a:p>
        </p:txBody>
      </p:sp>
      <p:sp>
        <p:nvSpPr>
          <p:cNvPr id="30" name="Title 1">
            <a:extLst>
              <a:ext uri="{FF2B5EF4-FFF2-40B4-BE49-F238E27FC236}">
                <a16:creationId xmlns:a16="http://schemas.microsoft.com/office/drawing/2014/main" id="{708EF00C-774E-4D73-AFEF-EEC6196DC7D3}"/>
              </a:ext>
            </a:extLst>
          </p:cNvPr>
          <p:cNvSpPr>
            <a:spLocks noGrp="1"/>
          </p:cNvSpPr>
          <p:nvPr>
            <p:ph type="title"/>
          </p:nvPr>
        </p:nvSpPr>
        <p:spPr>
          <a:xfrm>
            <a:off x="713740" y="365125"/>
            <a:ext cx="10764520" cy="1325563"/>
          </a:xfrm>
        </p:spPr>
        <p:txBody>
          <a:bodyPr/>
          <a:lstStyle>
            <a:lvl1pPr algn="ctr">
              <a:defRPr>
                <a:solidFill>
                  <a:schemeClr val="accent3"/>
                </a:solidFill>
              </a:defRPr>
            </a:lvl1pPr>
          </a:lstStyle>
          <a:p>
            <a:r>
              <a:rPr lang="en-US"/>
              <a:t>Click to edit Master title style</a:t>
            </a:r>
            <a:endParaRPr lang="en-ZA"/>
          </a:p>
        </p:txBody>
      </p:sp>
      <p:sp>
        <p:nvSpPr>
          <p:cNvPr id="31" name="Text Placeholder 8">
            <a:extLst>
              <a:ext uri="{FF2B5EF4-FFF2-40B4-BE49-F238E27FC236}">
                <a16:creationId xmlns:a16="http://schemas.microsoft.com/office/drawing/2014/main" id="{7633A346-456C-4917-800A-85F73F876E77}"/>
              </a:ext>
            </a:extLst>
          </p:cNvPr>
          <p:cNvSpPr>
            <a:spLocks noGrp="1"/>
          </p:cNvSpPr>
          <p:nvPr>
            <p:ph type="body" sz="quarter" idx="45" hasCustomPrompt="1"/>
          </p:nvPr>
        </p:nvSpPr>
        <p:spPr>
          <a:xfrm>
            <a:off x="3240191" y="3921355"/>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32" name="Text Placeholder 10">
            <a:extLst>
              <a:ext uri="{FF2B5EF4-FFF2-40B4-BE49-F238E27FC236}">
                <a16:creationId xmlns:a16="http://schemas.microsoft.com/office/drawing/2014/main" id="{E0C31CC6-C8A8-4831-94CD-366DC97C2B15}"/>
              </a:ext>
            </a:extLst>
          </p:cNvPr>
          <p:cNvSpPr>
            <a:spLocks noGrp="1"/>
          </p:cNvSpPr>
          <p:nvPr>
            <p:ph type="body" sz="quarter" idx="46" hasCustomPrompt="1"/>
          </p:nvPr>
        </p:nvSpPr>
        <p:spPr>
          <a:xfrm>
            <a:off x="3240191" y="4354090"/>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33" name="Text Placeholder 8">
            <a:extLst>
              <a:ext uri="{FF2B5EF4-FFF2-40B4-BE49-F238E27FC236}">
                <a16:creationId xmlns:a16="http://schemas.microsoft.com/office/drawing/2014/main" id="{CB652A06-2CE0-42F0-8186-DBBD4219FC86}"/>
              </a:ext>
            </a:extLst>
          </p:cNvPr>
          <p:cNvSpPr>
            <a:spLocks noGrp="1"/>
          </p:cNvSpPr>
          <p:nvPr>
            <p:ph type="body" sz="quarter" idx="47" hasCustomPrompt="1"/>
          </p:nvPr>
        </p:nvSpPr>
        <p:spPr>
          <a:xfrm>
            <a:off x="5820831" y="3921355"/>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34" name="Text Placeholder 10">
            <a:extLst>
              <a:ext uri="{FF2B5EF4-FFF2-40B4-BE49-F238E27FC236}">
                <a16:creationId xmlns:a16="http://schemas.microsoft.com/office/drawing/2014/main" id="{CE6091FC-D3C2-46A7-9A51-90A64C97CF87}"/>
              </a:ext>
            </a:extLst>
          </p:cNvPr>
          <p:cNvSpPr>
            <a:spLocks noGrp="1"/>
          </p:cNvSpPr>
          <p:nvPr>
            <p:ph type="body" sz="quarter" idx="48" hasCustomPrompt="1"/>
          </p:nvPr>
        </p:nvSpPr>
        <p:spPr>
          <a:xfrm>
            <a:off x="5820831" y="4354090"/>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35" name="Text Placeholder 8">
            <a:extLst>
              <a:ext uri="{FF2B5EF4-FFF2-40B4-BE49-F238E27FC236}">
                <a16:creationId xmlns:a16="http://schemas.microsoft.com/office/drawing/2014/main" id="{B663F697-5494-47B5-8888-F76EE36A561E}"/>
              </a:ext>
            </a:extLst>
          </p:cNvPr>
          <p:cNvSpPr>
            <a:spLocks noGrp="1"/>
          </p:cNvSpPr>
          <p:nvPr>
            <p:ph type="body" sz="quarter" idx="49" hasCustomPrompt="1"/>
          </p:nvPr>
        </p:nvSpPr>
        <p:spPr>
          <a:xfrm>
            <a:off x="8401471" y="3921355"/>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36" name="Text Placeholder 10">
            <a:extLst>
              <a:ext uri="{FF2B5EF4-FFF2-40B4-BE49-F238E27FC236}">
                <a16:creationId xmlns:a16="http://schemas.microsoft.com/office/drawing/2014/main" id="{95B42005-A70C-498A-A357-1492B1393F4D}"/>
              </a:ext>
            </a:extLst>
          </p:cNvPr>
          <p:cNvSpPr>
            <a:spLocks noGrp="1"/>
          </p:cNvSpPr>
          <p:nvPr>
            <p:ph type="body" sz="quarter" idx="50" hasCustomPrompt="1"/>
          </p:nvPr>
        </p:nvSpPr>
        <p:spPr>
          <a:xfrm>
            <a:off x="8401471" y="4354090"/>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37" name="Text Placeholder 8">
            <a:extLst>
              <a:ext uri="{FF2B5EF4-FFF2-40B4-BE49-F238E27FC236}">
                <a16:creationId xmlns:a16="http://schemas.microsoft.com/office/drawing/2014/main" id="{FA3E4CA4-4074-4C29-853C-A8857A156AC8}"/>
              </a:ext>
            </a:extLst>
          </p:cNvPr>
          <p:cNvSpPr>
            <a:spLocks noGrp="1"/>
          </p:cNvSpPr>
          <p:nvPr>
            <p:ph type="body" sz="quarter" idx="51" hasCustomPrompt="1"/>
          </p:nvPr>
        </p:nvSpPr>
        <p:spPr>
          <a:xfrm>
            <a:off x="1949871" y="5183351"/>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38" name="Text Placeholder 10">
            <a:extLst>
              <a:ext uri="{FF2B5EF4-FFF2-40B4-BE49-F238E27FC236}">
                <a16:creationId xmlns:a16="http://schemas.microsoft.com/office/drawing/2014/main" id="{1308FE93-15B6-4FC2-A5CF-53AA6064DAB0}"/>
              </a:ext>
            </a:extLst>
          </p:cNvPr>
          <p:cNvSpPr>
            <a:spLocks noGrp="1"/>
          </p:cNvSpPr>
          <p:nvPr>
            <p:ph type="body" sz="quarter" idx="52" hasCustomPrompt="1"/>
          </p:nvPr>
        </p:nvSpPr>
        <p:spPr>
          <a:xfrm>
            <a:off x="1949871" y="5616086"/>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39" name="Text Placeholder 8">
            <a:extLst>
              <a:ext uri="{FF2B5EF4-FFF2-40B4-BE49-F238E27FC236}">
                <a16:creationId xmlns:a16="http://schemas.microsoft.com/office/drawing/2014/main" id="{B08AE9FA-2EBC-416A-B525-59A5F1258E56}"/>
              </a:ext>
            </a:extLst>
          </p:cNvPr>
          <p:cNvSpPr>
            <a:spLocks noGrp="1"/>
          </p:cNvSpPr>
          <p:nvPr>
            <p:ph type="body" sz="quarter" idx="53" hasCustomPrompt="1"/>
          </p:nvPr>
        </p:nvSpPr>
        <p:spPr>
          <a:xfrm>
            <a:off x="4530511" y="5183351"/>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40" name="Text Placeholder 10">
            <a:extLst>
              <a:ext uri="{FF2B5EF4-FFF2-40B4-BE49-F238E27FC236}">
                <a16:creationId xmlns:a16="http://schemas.microsoft.com/office/drawing/2014/main" id="{EE168CBD-2F60-4551-9129-2ED8A59499B4}"/>
              </a:ext>
            </a:extLst>
          </p:cNvPr>
          <p:cNvSpPr>
            <a:spLocks noGrp="1"/>
          </p:cNvSpPr>
          <p:nvPr>
            <p:ph type="body" sz="quarter" idx="54" hasCustomPrompt="1"/>
          </p:nvPr>
        </p:nvSpPr>
        <p:spPr>
          <a:xfrm>
            <a:off x="4530511" y="5616086"/>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41" name="Text Placeholder 8">
            <a:extLst>
              <a:ext uri="{FF2B5EF4-FFF2-40B4-BE49-F238E27FC236}">
                <a16:creationId xmlns:a16="http://schemas.microsoft.com/office/drawing/2014/main" id="{E05EDFD4-CA70-451D-A8F0-BF688EDBFC7B}"/>
              </a:ext>
            </a:extLst>
          </p:cNvPr>
          <p:cNvSpPr>
            <a:spLocks noGrp="1"/>
          </p:cNvSpPr>
          <p:nvPr>
            <p:ph type="body" sz="quarter" idx="55" hasCustomPrompt="1"/>
          </p:nvPr>
        </p:nvSpPr>
        <p:spPr>
          <a:xfrm>
            <a:off x="7111151" y="5183351"/>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42" name="Text Placeholder 10">
            <a:extLst>
              <a:ext uri="{FF2B5EF4-FFF2-40B4-BE49-F238E27FC236}">
                <a16:creationId xmlns:a16="http://schemas.microsoft.com/office/drawing/2014/main" id="{8E47CD55-3098-4BD6-A269-794D40911ED0}"/>
              </a:ext>
            </a:extLst>
          </p:cNvPr>
          <p:cNvSpPr>
            <a:spLocks noGrp="1"/>
          </p:cNvSpPr>
          <p:nvPr>
            <p:ph type="body" sz="quarter" idx="56" hasCustomPrompt="1"/>
          </p:nvPr>
        </p:nvSpPr>
        <p:spPr>
          <a:xfrm>
            <a:off x="7111151" y="5616086"/>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43" name="Text Placeholder 8">
            <a:extLst>
              <a:ext uri="{FF2B5EF4-FFF2-40B4-BE49-F238E27FC236}">
                <a16:creationId xmlns:a16="http://schemas.microsoft.com/office/drawing/2014/main" id="{EA65938B-08CE-4FA4-A95B-5A66E901ACD0}"/>
              </a:ext>
            </a:extLst>
          </p:cNvPr>
          <p:cNvSpPr>
            <a:spLocks noGrp="1"/>
          </p:cNvSpPr>
          <p:nvPr>
            <p:ph type="body" sz="quarter" idx="57" hasCustomPrompt="1"/>
          </p:nvPr>
        </p:nvSpPr>
        <p:spPr>
          <a:xfrm>
            <a:off x="9691791" y="5183351"/>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44" name="Text Placeholder 10">
            <a:extLst>
              <a:ext uri="{FF2B5EF4-FFF2-40B4-BE49-F238E27FC236}">
                <a16:creationId xmlns:a16="http://schemas.microsoft.com/office/drawing/2014/main" id="{A72442A0-E7C5-4604-A4AA-9A86DD298412}"/>
              </a:ext>
            </a:extLst>
          </p:cNvPr>
          <p:cNvSpPr>
            <a:spLocks noGrp="1"/>
          </p:cNvSpPr>
          <p:nvPr>
            <p:ph type="body" sz="quarter" idx="58" hasCustomPrompt="1"/>
          </p:nvPr>
        </p:nvSpPr>
        <p:spPr>
          <a:xfrm>
            <a:off x="9691791" y="5616086"/>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cxnSp>
        <p:nvCxnSpPr>
          <p:cNvPr id="46" name="Straight Connector 45">
            <a:extLst>
              <a:ext uri="{FF2B5EF4-FFF2-40B4-BE49-F238E27FC236}">
                <a16:creationId xmlns:a16="http://schemas.microsoft.com/office/drawing/2014/main" id="{66946F89-1A32-4CE8-9F85-45EDF090AB96}"/>
              </a:ext>
            </a:extLst>
          </p:cNvPr>
          <p:cNvCxnSpPr>
            <a:cxnSpLocks/>
            <a:stCxn id="11" idx="2"/>
          </p:cNvCxnSpPr>
          <p:nvPr userDrawn="1"/>
        </p:nvCxnSpPr>
        <p:spPr>
          <a:xfrm flipH="1">
            <a:off x="1558635" y="3248066"/>
            <a:ext cx="6006" cy="67328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3EE9F58-7707-4E5A-8C6B-C3D66810327C}"/>
              </a:ext>
            </a:extLst>
          </p:cNvPr>
          <p:cNvCxnSpPr>
            <a:cxnSpLocks/>
          </p:cNvCxnSpPr>
          <p:nvPr userDrawn="1"/>
        </p:nvCxnSpPr>
        <p:spPr>
          <a:xfrm flipH="1">
            <a:off x="4145279" y="3250315"/>
            <a:ext cx="6006" cy="67328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D1897E7-33EE-452E-B67F-D676DB9630EB}"/>
              </a:ext>
            </a:extLst>
          </p:cNvPr>
          <p:cNvCxnSpPr>
            <a:cxnSpLocks/>
          </p:cNvCxnSpPr>
          <p:nvPr userDrawn="1"/>
        </p:nvCxnSpPr>
        <p:spPr>
          <a:xfrm flipH="1">
            <a:off x="6732507" y="3243467"/>
            <a:ext cx="6006" cy="67328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DF35791-C763-4163-9B05-68EE7814EDBD}"/>
              </a:ext>
            </a:extLst>
          </p:cNvPr>
          <p:cNvCxnSpPr>
            <a:cxnSpLocks/>
          </p:cNvCxnSpPr>
          <p:nvPr userDrawn="1"/>
        </p:nvCxnSpPr>
        <p:spPr>
          <a:xfrm flipH="1">
            <a:off x="9316732" y="3243467"/>
            <a:ext cx="6006" cy="67328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6F2A3C7-B018-4022-B2BB-D8D2B03190AB}"/>
              </a:ext>
            </a:extLst>
          </p:cNvPr>
          <p:cNvCxnSpPr>
            <a:cxnSpLocks/>
          </p:cNvCxnSpPr>
          <p:nvPr userDrawn="1"/>
        </p:nvCxnSpPr>
        <p:spPr>
          <a:xfrm>
            <a:off x="2854035" y="3254943"/>
            <a:ext cx="0" cy="192615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F52EF5B-4C4F-451E-B0B4-8226109ADE91}"/>
              </a:ext>
            </a:extLst>
          </p:cNvPr>
          <p:cNvCxnSpPr>
            <a:cxnSpLocks/>
          </p:cNvCxnSpPr>
          <p:nvPr userDrawn="1"/>
        </p:nvCxnSpPr>
        <p:spPr>
          <a:xfrm>
            <a:off x="5440679" y="3233453"/>
            <a:ext cx="0" cy="1949898"/>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7D6748B-4A98-4935-BC51-E43412110392}"/>
              </a:ext>
            </a:extLst>
          </p:cNvPr>
          <p:cNvCxnSpPr>
            <a:cxnSpLocks/>
          </p:cNvCxnSpPr>
          <p:nvPr userDrawn="1"/>
        </p:nvCxnSpPr>
        <p:spPr>
          <a:xfrm>
            <a:off x="8027907" y="3257242"/>
            <a:ext cx="0" cy="1919261"/>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BA0E4AC-BE6A-45AA-B639-A8288815E8F9}"/>
              </a:ext>
            </a:extLst>
          </p:cNvPr>
          <p:cNvCxnSpPr>
            <a:cxnSpLocks/>
          </p:cNvCxnSpPr>
          <p:nvPr userDrawn="1"/>
        </p:nvCxnSpPr>
        <p:spPr>
          <a:xfrm>
            <a:off x="10612132" y="3254943"/>
            <a:ext cx="0" cy="1929384"/>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8" name="Footer Placeholder 5">
            <a:extLst>
              <a:ext uri="{FF2B5EF4-FFF2-40B4-BE49-F238E27FC236}">
                <a16:creationId xmlns:a16="http://schemas.microsoft.com/office/drawing/2014/main" id="{12CD4C44-15F4-4517-B3CC-D07D4B93DD6D}"/>
              </a:ext>
            </a:extLst>
          </p:cNvPr>
          <p:cNvSpPr>
            <a:spLocks noGrp="1"/>
          </p:cNvSpPr>
          <p:nvPr>
            <p:ph type="ftr" sz="quarter" idx="10"/>
          </p:nvPr>
        </p:nvSpPr>
        <p:spPr>
          <a:xfrm>
            <a:off x="4038600" y="6356350"/>
            <a:ext cx="4114800" cy="365125"/>
          </a:xfrm>
        </p:spPr>
        <p:txBody>
          <a:bodyPr/>
          <a:lstStyle>
            <a:lvl1pPr>
              <a:defRPr>
                <a:solidFill>
                  <a:schemeClr val="accent3">
                    <a:lumMod val="60000"/>
                    <a:lumOff val="40000"/>
                  </a:schemeClr>
                </a:solidFill>
              </a:defRPr>
            </a:lvl1pPr>
          </a:lstStyle>
          <a:p>
            <a:r>
              <a:rPr lang="en-ZA" dirty="0"/>
              <a:t>Pitch deck</a:t>
            </a:r>
          </a:p>
        </p:txBody>
      </p:sp>
      <p:sp>
        <p:nvSpPr>
          <p:cNvPr id="79" name="Slide Number Placeholder 6">
            <a:extLst>
              <a:ext uri="{FF2B5EF4-FFF2-40B4-BE49-F238E27FC236}">
                <a16:creationId xmlns:a16="http://schemas.microsoft.com/office/drawing/2014/main" id="{9F988C33-C2E3-49AE-9BC1-9123EADC3EA7}"/>
              </a:ext>
            </a:extLst>
          </p:cNvPr>
          <p:cNvSpPr>
            <a:spLocks noGrp="1"/>
          </p:cNvSpPr>
          <p:nvPr>
            <p:ph type="sldNum" sz="quarter" idx="11"/>
          </p:nvPr>
        </p:nvSpPr>
        <p:spPr>
          <a:xfrm>
            <a:off x="8610600" y="6356350"/>
            <a:ext cx="2743200" cy="365125"/>
          </a:xfrm>
        </p:spPr>
        <p:txBody>
          <a:bodyPr/>
          <a:lstStyle>
            <a:lvl1pPr>
              <a:defRPr>
                <a:solidFill>
                  <a:schemeClr val="accent3">
                    <a:lumMod val="60000"/>
                    <a:lumOff val="40000"/>
                  </a:schemeClr>
                </a:solidFill>
              </a:defRPr>
            </a:lvl1pPr>
          </a:lstStyle>
          <a:p>
            <a:fld id="{19B51A1E-902D-48AF-9020-955120F399B6}" type="slidenum">
              <a:rPr lang="en-ZA" smtClean="0"/>
              <a:pPr/>
              <a:t>‹#›</a:t>
            </a:fld>
            <a:endParaRPr lang="en-ZA" dirty="0"/>
          </a:p>
        </p:txBody>
      </p:sp>
      <p:sp>
        <p:nvSpPr>
          <p:cNvPr id="80" name="Date Placeholder 3">
            <a:extLst>
              <a:ext uri="{FF2B5EF4-FFF2-40B4-BE49-F238E27FC236}">
                <a16:creationId xmlns:a16="http://schemas.microsoft.com/office/drawing/2014/main" id="{757004CA-7955-4C10-8542-83D291BFF6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60000"/>
                    <a:lumOff val="40000"/>
                  </a:schemeClr>
                </a:solidFill>
              </a:defRPr>
            </a:lvl1pPr>
          </a:lstStyle>
          <a:p>
            <a:r>
              <a:rPr lang="en-US"/>
              <a:t>6/22/20XX</a:t>
            </a:r>
            <a:endParaRPr lang="en-US" dirty="0"/>
          </a:p>
        </p:txBody>
      </p:sp>
    </p:spTree>
    <p:extLst>
      <p:ext uri="{BB962C8B-B14F-4D97-AF65-F5344CB8AC3E}">
        <p14:creationId xmlns:p14="http://schemas.microsoft.com/office/powerpoint/2010/main" val="1704598769"/>
      </p:ext>
    </p:extLst>
  </p:cSld>
  <p:clrMapOvr>
    <a:masterClrMapping/>
  </p:clrMapOvr>
  <p:extLst>
    <p:ext uri="{DCECCB84-F9BA-43D5-87BE-67443E8EF086}">
      <p15:sldGuideLst xmlns:p15="http://schemas.microsoft.com/office/powerpoint/2012/main">
        <p15:guide id="1" pos="576">
          <p15:clr>
            <a:srgbClr val="FBAE40"/>
          </p15:clr>
        </p15:guide>
        <p15:guide id="2" pos="1392">
          <p15:clr>
            <a:srgbClr val="FBAE40"/>
          </p15:clr>
        </p15:guide>
        <p15:guide id="3" pos="2208">
          <p15:clr>
            <a:srgbClr val="FBAE40"/>
          </p15:clr>
        </p15:guide>
        <p15:guide id="4" pos="302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1"/>
        </a:solidFill>
        <a:effectLst/>
      </p:bgPr>
    </p:bg>
    <p:spTree>
      <p:nvGrpSpPr>
        <p:cNvPr id="1" name=""/>
        <p:cNvGrpSpPr/>
        <p:nvPr/>
      </p:nvGrpSpPr>
      <p:grpSpPr>
        <a:xfrm>
          <a:off x="0" y="0"/>
          <a:ext cx="0" cy="0"/>
          <a:chOff x="0" y="0"/>
          <a:chExt cx="0" cy="0"/>
        </a:xfrm>
      </p:grpSpPr>
      <p:pic>
        <p:nvPicPr>
          <p:cNvPr id="20" name="Picture 19" descr="A group of people riding horses&#10;&#10;Description automatically generated with medium confidence">
            <a:extLst>
              <a:ext uri="{FF2B5EF4-FFF2-40B4-BE49-F238E27FC236}">
                <a16:creationId xmlns:a16="http://schemas.microsoft.com/office/drawing/2014/main" id="{0E805C5A-1029-4D1B-94B3-422EC2CA34F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ADF9E512-1300-47FB-86AC-F8C946EE6985}"/>
              </a:ext>
            </a:extLst>
          </p:cNvPr>
          <p:cNvSpPr/>
          <p:nvPr userDrawn="1"/>
        </p:nvSpPr>
        <p:spPr>
          <a:xfrm>
            <a:off x="304800" y="365125"/>
            <a:ext cx="11582400" cy="6127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7">
            <a:extLst>
              <a:ext uri="{FF2B5EF4-FFF2-40B4-BE49-F238E27FC236}">
                <a16:creationId xmlns:a16="http://schemas.microsoft.com/office/drawing/2014/main" id="{A399EA4A-18B9-4C3F-A6B1-0D80C2598D3A}"/>
              </a:ext>
            </a:extLst>
          </p:cNvPr>
          <p:cNvSpPr>
            <a:spLocks noGrp="1"/>
          </p:cNvSpPr>
          <p:nvPr>
            <p:ph sz="quarter" idx="13"/>
          </p:nvPr>
        </p:nvSpPr>
        <p:spPr>
          <a:xfrm>
            <a:off x="1282700" y="913448"/>
            <a:ext cx="5041900" cy="513492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98907808-FD8D-4C4A-A5E4-068D94BFD64D}"/>
              </a:ext>
            </a:extLst>
          </p:cNvPr>
          <p:cNvSpPr>
            <a:spLocks noGrp="1"/>
          </p:cNvSpPr>
          <p:nvPr>
            <p:ph type="title"/>
          </p:nvPr>
        </p:nvSpPr>
        <p:spPr>
          <a:xfrm>
            <a:off x="1282700" y="2766219"/>
            <a:ext cx="5041900" cy="1325563"/>
          </a:xfrm>
        </p:spPr>
        <p:txBody>
          <a:bodyPr>
            <a:normAutofit/>
          </a:bodyPr>
          <a:lstStyle>
            <a:lvl1pPr algn="ctr">
              <a:defRPr sz="3600" spc="0" baseline="0">
                <a:solidFill>
                  <a:schemeClr val="accent3"/>
                </a:solidFill>
              </a:defRPr>
            </a:lvl1pPr>
          </a:lstStyle>
          <a:p>
            <a:r>
              <a:rPr lang="en-US"/>
              <a:t>Click to edit Master title style</a:t>
            </a:r>
          </a:p>
        </p:txBody>
      </p:sp>
      <p:sp>
        <p:nvSpPr>
          <p:cNvPr id="7" name="Text Placeholder 6">
            <a:extLst>
              <a:ext uri="{FF2B5EF4-FFF2-40B4-BE49-F238E27FC236}">
                <a16:creationId xmlns:a16="http://schemas.microsoft.com/office/drawing/2014/main" id="{8FC98BF5-ED87-4BF7-BB07-29187F8C8BEC}"/>
              </a:ext>
            </a:extLst>
          </p:cNvPr>
          <p:cNvSpPr>
            <a:spLocks noGrp="1"/>
          </p:cNvSpPr>
          <p:nvPr>
            <p:ph type="body" sz="quarter" idx="14"/>
          </p:nvPr>
        </p:nvSpPr>
        <p:spPr>
          <a:xfrm>
            <a:off x="7467600" y="913448"/>
            <a:ext cx="3886200" cy="419100"/>
          </a:xfrm>
        </p:spPr>
        <p:txBody>
          <a:bodyPr>
            <a:noAutofit/>
          </a:bodyPr>
          <a:lstStyle>
            <a:lvl1pPr marL="0" indent="0">
              <a:buNone/>
              <a:defRPr sz="2400" b="0" spc="0" baseline="0">
                <a:solidFill>
                  <a:schemeClr val="accent1">
                    <a:lumMod val="50000"/>
                  </a:schemeClr>
                </a:solidFill>
                <a:latin typeface="+mj-lt"/>
              </a:defRPr>
            </a:lvl1pPr>
          </a:lstStyle>
          <a:p>
            <a:pPr lvl="0"/>
            <a:r>
              <a:rPr lang="en-US"/>
              <a:t>Click to edit Master text styles</a:t>
            </a:r>
          </a:p>
        </p:txBody>
      </p:sp>
      <p:sp>
        <p:nvSpPr>
          <p:cNvPr id="8" name="Text Placeholder 6">
            <a:extLst>
              <a:ext uri="{FF2B5EF4-FFF2-40B4-BE49-F238E27FC236}">
                <a16:creationId xmlns:a16="http://schemas.microsoft.com/office/drawing/2014/main" id="{90E0AB9E-D60D-4299-B73A-B96F7B7F81C6}"/>
              </a:ext>
            </a:extLst>
          </p:cNvPr>
          <p:cNvSpPr>
            <a:spLocks noGrp="1"/>
          </p:cNvSpPr>
          <p:nvPr>
            <p:ph type="body" sz="quarter" idx="15"/>
          </p:nvPr>
        </p:nvSpPr>
        <p:spPr>
          <a:xfrm>
            <a:off x="7467600" y="1275398"/>
            <a:ext cx="3886200" cy="307975"/>
          </a:xfrm>
        </p:spPr>
        <p:txBody>
          <a:bodyPr>
            <a:noAutofit/>
          </a:bodyPr>
          <a:lstStyle>
            <a:lvl1pPr marL="0" indent="0">
              <a:buNone/>
              <a:defRPr sz="1800" b="0" spc="0" baseline="0">
                <a:solidFill>
                  <a:schemeClr val="accent1">
                    <a:lumMod val="50000"/>
                  </a:schemeClr>
                </a:solidFill>
                <a:latin typeface="+mj-lt"/>
              </a:defRPr>
            </a:lvl1pPr>
          </a:lstStyle>
          <a:p>
            <a:pPr lvl="0"/>
            <a:r>
              <a:rPr lang="en-US"/>
              <a:t>Click to edit Master text styles</a:t>
            </a:r>
          </a:p>
        </p:txBody>
      </p:sp>
      <p:sp>
        <p:nvSpPr>
          <p:cNvPr id="9" name="Text Placeholder 6">
            <a:extLst>
              <a:ext uri="{FF2B5EF4-FFF2-40B4-BE49-F238E27FC236}">
                <a16:creationId xmlns:a16="http://schemas.microsoft.com/office/drawing/2014/main" id="{ED9663C9-EA8F-404F-A640-85028F6F30A1}"/>
              </a:ext>
            </a:extLst>
          </p:cNvPr>
          <p:cNvSpPr>
            <a:spLocks noGrp="1"/>
          </p:cNvSpPr>
          <p:nvPr>
            <p:ph type="body" sz="quarter" idx="16"/>
          </p:nvPr>
        </p:nvSpPr>
        <p:spPr>
          <a:xfrm>
            <a:off x="7467600" y="1672273"/>
            <a:ext cx="3886200" cy="274320"/>
          </a:xfrm>
        </p:spPr>
        <p:txBody>
          <a:bodyPr>
            <a:noAutofit/>
          </a:bodyPr>
          <a:lstStyle>
            <a:lvl1pPr marL="0" indent="0">
              <a:lnSpc>
                <a:spcPct val="100000"/>
              </a:lnSpc>
              <a:buNone/>
              <a:defRPr sz="1200" b="0" spc="0">
                <a:solidFill>
                  <a:schemeClr val="accent3"/>
                </a:solidFill>
              </a:defRPr>
            </a:lvl1pPr>
          </a:lstStyle>
          <a:p>
            <a:pPr lvl="0"/>
            <a:r>
              <a:rPr lang="en-US"/>
              <a:t>Click to edit Master text styles</a:t>
            </a:r>
          </a:p>
        </p:txBody>
      </p:sp>
      <p:sp>
        <p:nvSpPr>
          <p:cNvPr id="10" name="Text Placeholder 6">
            <a:extLst>
              <a:ext uri="{FF2B5EF4-FFF2-40B4-BE49-F238E27FC236}">
                <a16:creationId xmlns:a16="http://schemas.microsoft.com/office/drawing/2014/main" id="{BD9C0574-6721-4F80-A5F8-8C4C5D2B9725}"/>
              </a:ext>
            </a:extLst>
          </p:cNvPr>
          <p:cNvSpPr>
            <a:spLocks noGrp="1"/>
          </p:cNvSpPr>
          <p:nvPr>
            <p:ph type="body" sz="quarter" idx="17"/>
          </p:nvPr>
        </p:nvSpPr>
        <p:spPr>
          <a:xfrm>
            <a:off x="7467600" y="2231390"/>
            <a:ext cx="3886200" cy="419100"/>
          </a:xfrm>
        </p:spPr>
        <p:txBody>
          <a:bodyPr>
            <a:noAutofit/>
          </a:bodyPr>
          <a:lstStyle>
            <a:lvl1pPr marL="0" indent="0">
              <a:buNone/>
              <a:defRPr sz="2400" b="0" spc="0" baseline="0">
                <a:solidFill>
                  <a:schemeClr val="accent6">
                    <a:lumMod val="75000"/>
                  </a:schemeClr>
                </a:solidFill>
                <a:latin typeface="+mj-lt"/>
              </a:defRPr>
            </a:lvl1pPr>
          </a:lstStyle>
          <a:p>
            <a:pPr lvl="0"/>
            <a:r>
              <a:rPr lang="en-US"/>
              <a:t>Click to edit Master text styles</a:t>
            </a:r>
          </a:p>
        </p:txBody>
      </p:sp>
      <p:sp>
        <p:nvSpPr>
          <p:cNvPr id="11" name="Text Placeholder 6">
            <a:extLst>
              <a:ext uri="{FF2B5EF4-FFF2-40B4-BE49-F238E27FC236}">
                <a16:creationId xmlns:a16="http://schemas.microsoft.com/office/drawing/2014/main" id="{386F510A-D29A-4582-ADA6-290E1D6A0B6D}"/>
              </a:ext>
            </a:extLst>
          </p:cNvPr>
          <p:cNvSpPr>
            <a:spLocks noGrp="1"/>
          </p:cNvSpPr>
          <p:nvPr>
            <p:ph type="body" sz="quarter" idx="18"/>
          </p:nvPr>
        </p:nvSpPr>
        <p:spPr>
          <a:xfrm>
            <a:off x="7467600" y="2593340"/>
            <a:ext cx="3886200" cy="307975"/>
          </a:xfrm>
        </p:spPr>
        <p:txBody>
          <a:bodyPr>
            <a:noAutofit/>
          </a:bodyPr>
          <a:lstStyle>
            <a:lvl1pPr marL="0" indent="0">
              <a:buNone/>
              <a:defRPr sz="1800" b="0" spc="0" baseline="0">
                <a:solidFill>
                  <a:schemeClr val="accent6">
                    <a:lumMod val="75000"/>
                  </a:schemeClr>
                </a:solidFill>
                <a:latin typeface="+mj-lt"/>
              </a:defRPr>
            </a:lvl1pPr>
          </a:lstStyle>
          <a:p>
            <a:pPr lvl="0"/>
            <a:r>
              <a:rPr lang="en-US"/>
              <a:t>Click to edit Master text styles</a:t>
            </a:r>
          </a:p>
        </p:txBody>
      </p:sp>
      <p:sp>
        <p:nvSpPr>
          <p:cNvPr id="12" name="Text Placeholder 6">
            <a:extLst>
              <a:ext uri="{FF2B5EF4-FFF2-40B4-BE49-F238E27FC236}">
                <a16:creationId xmlns:a16="http://schemas.microsoft.com/office/drawing/2014/main" id="{7576EF89-ABF3-4312-A3E7-E1909CA744B6}"/>
              </a:ext>
            </a:extLst>
          </p:cNvPr>
          <p:cNvSpPr>
            <a:spLocks noGrp="1"/>
          </p:cNvSpPr>
          <p:nvPr>
            <p:ph type="body" sz="quarter" idx="19"/>
          </p:nvPr>
        </p:nvSpPr>
        <p:spPr>
          <a:xfrm>
            <a:off x="7467600" y="2990215"/>
            <a:ext cx="3886200" cy="274320"/>
          </a:xfrm>
        </p:spPr>
        <p:txBody>
          <a:bodyPr>
            <a:noAutofit/>
          </a:bodyPr>
          <a:lstStyle>
            <a:lvl1pPr marL="0" indent="0">
              <a:lnSpc>
                <a:spcPct val="100000"/>
              </a:lnSpc>
              <a:buNone/>
              <a:defRPr sz="1200" b="0" spc="0">
                <a:solidFill>
                  <a:schemeClr val="accent3"/>
                </a:solidFill>
              </a:defRPr>
            </a:lvl1pPr>
          </a:lstStyle>
          <a:p>
            <a:pPr lvl="0"/>
            <a:r>
              <a:rPr lang="en-US"/>
              <a:t>Click to edit Master text styles</a:t>
            </a:r>
          </a:p>
        </p:txBody>
      </p:sp>
      <p:sp>
        <p:nvSpPr>
          <p:cNvPr id="13" name="Text Placeholder 6">
            <a:extLst>
              <a:ext uri="{FF2B5EF4-FFF2-40B4-BE49-F238E27FC236}">
                <a16:creationId xmlns:a16="http://schemas.microsoft.com/office/drawing/2014/main" id="{0B198549-FECA-4B92-9906-8D1F79E14DCE}"/>
              </a:ext>
            </a:extLst>
          </p:cNvPr>
          <p:cNvSpPr>
            <a:spLocks noGrp="1"/>
          </p:cNvSpPr>
          <p:nvPr>
            <p:ph type="body" sz="quarter" idx="20"/>
          </p:nvPr>
        </p:nvSpPr>
        <p:spPr>
          <a:xfrm>
            <a:off x="7467600" y="3543935"/>
            <a:ext cx="3886200" cy="419100"/>
          </a:xfrm>
        </p:spPr>
        <p:txBody>
          <a:bodyPr>
            <a:noAutofit/>
          </a:bodyPr>
          <a:lstStyle>
            <a:lvl1pPr marL="0" indent="0">
              <a:buNone/>
              <a:defRPr sz="2400" b="0" spc="0" baseline="0">
                <a:solidFill>
                  <a:schemeClr val="accent4"/>
                </a:solidFill>
                <a:latin typeface="+mj-lt"/>
              </a:defRPr>
            </a:lvl1pPr>
          </a:lstStyle>
          <a:p>
            <a:pPr lvl="0"/>
            <a:r>
              <a:rPr lang="en-US"/>
              <a:t>Click to edit Master text styles</a:t>
            </a:r>
          </a:p>
        </p:txBody>
      </p:sp>
      <p:sp>
        <p:nvSpPr>
          <p:cNvPr id="14" name="Text Placeholder 6">
            <a:extLst>
              <a:ext uri="{FF2B5EF4-FFF2-40B4-BE49-F238E27FC236}">
                <a16:creationId xmlns:a16="http://schemas.microsoft.com/office/drawing/2014/main" id="{210D5A62-4015-4F75-A2AC-D3C1B70911D6}"/>
              </a:ext>
            </a:extLst>
          </p:cNvPr>
          <p:cNvSpPr>
            <a:spLocks noGrp="1"/>
          </p:cNvSpPr>
          <p:nvPr>
            <p:ph type="body" sz="quarter" idx="21"/>
          </p:nvPr>
        </p:nvSpPr>
        <p:spPr>
          <a:xfrm>
            <a:off x="7467600" y="3905885"/>
            <a:ext cx="3886200" cy="307975"/>
          </a:xfrm>
        </p:spPr>
        <p:txBody>
          <a:bodyPr>
            <a:noAutofit/>
          </a:bodyPr>
          <a:lstStyle>
            <a:lvl1pPr marL="0" indent="0">
              <a:buNone/>
              <a:defRPr sz="1800" b="0" spc="0" baseline="0">
                <a:solidFill>
                  <a:schemeClr val="accent4"/>
                </a:solidFill>
                <a:latin typeface="+mj-lt"/>
              </a:defRPr>
            </a:lvl1pPr>
          </a:lstStyle>
          <a:p>
            <a:pPr lvl="0"/>
            <a:r>
              <a:rPr lang="en-US"/>
              <a:t>Click to edit Master text styles</a:t>
            </a:r>
          </a:p>
        </p:txBody>
      </p:sp>
      <p:sp>
        <p:nvSpPr>
          <p:cNvPr id="15" name="Text Placeholder 6">
            <a:extLst>
              <a:ext uri="{FF2B5EF4-FFF2-40B4-BE49-F238E27FC236}">
                <a16:creationId xmlns:a16="http://schemas.microsoft.com/office/drawing/2014/main" id="{267DEAF9-25BD-404A-A5F3-30A81E38D256}"/>
              </a:ext>
            </a:extLst>
          </p:cNvPr>
          <p:cNvSpPr>
            <a:spLocks noGrp="1"/>
          </p:cNvSpPr>
          <p:nvPr>
            <p:ph type="body" sz="quarter" idx="22"/>
          </p:nvPr>
        </p:nvSpPr>
        <p:spPr>
          <a:xfrm>
            <a:off x="7467600" y="4302760"/>
            <a:ext cx="3886200" cy="274320"/>
          </a:xfrm>
        </p:spPr>
        <p:txBody>
          <a:bodyPr>
            <a:noAutofit/>
          </a:bodyPr>
          <a:lstStyle>
            <a:lvl1pPr marL="0" indent="0">
              <a:lnSpc>
                <a:spcPct val="100000"/>
              </a:lnSpc>
              <a:buNone/>
              <a:defRPr sz="1200" b="0" spc="0">
                <a:solidFill>
                  <a:schemeClr val="accent3"/>
                </a:solidFill>
              </a:defRPr>
            </a:lvl1pPr>
          </a:lstStyle>
          <a:p>
            <a:pPr lvl="0"/>
            <a:r>
              <a:rPr lang="en-US"/>
              <a:t>Click to edit Master text styles</a:t>
            </a:r>
          </a:p>
        </p:txBody>
      </p:sp>
      <p:sp>
        <p:nvSpPr>
          <p:cNvPr id="16" name="Text Placeholder 6">
            <a:extLst>
              <a:ext uri="{FF2B5EF4-FFF2-40B4-BE49-F238E27FC236}">
                <a16:creationId xmlns:a16="http://schemas.microsoft.com/office/drawing/2014/main" id="{A03C6E4A-B7FD-4BD7-A807-52FE5D27E384}"/>
              </a:ext>
            </a:extLst>
          </p:cNvPr>
          <p:cNvSpPr>
            <a:spLocks noGrp="1"/>
          </p:cNvSpPr>
          <p:nvPr>
            <p:ph type="body" sz="quarter" idx="23"/>
          </p:nvPr>
        </p:nvSpPr>
        <p:spPr>
          <a:xfrm>
            <a:off x="7467600" y="4856480"/>
            <a:ext cx="3886200" cy="419100"/>
          </a:xfrm>
        </p:spPr>
        <p:txBody>
          <a:bodyPr>
            <a:noAutofit/>
          </a:bodyPr>
          <a:lstStyle>
            <a:lvl1pPr marL="0" indent="0">
              <a:buNone/>
              <a:defRPr sz="2400" b="0" spc="0" baseline="0">
                <a:solidFill>
                  <a:schemeClr val="accent1">
                    <a:lumMod val="25000"/>
                  </a:schemeClr>
                </a:solidFill>
                <a:latin typeface="+mj-lt"/>
              </a:defRPr>
            </a:lvl1pPr>
          </a:lstStyle>
          <a:p>
            <a:pPr lvl="0"/>
            <a:r>
              <a:rPr lang="en-US"/>
              <a:t>Click to edit Master text styles</a:t>
            </a:r>
          </a:p>
        </p:txBody>
      </p:sp>
      <p:sp>
        <p:nvSpPr>
          <p:cNvPr id="17" name="Text Placeholder 6">
            <a:extLst>
              <a:ext uri="{FF2B5EF4-FFF2-40B4-BE49-F238E27FC236}">
                <a16:creationId xmlns:a16="http://schemas.microsoft.com/office/drawing/2014/main" id="{69798A4B-546D-497E-8DC4-67F69916B677}"/>
              </a:ext>
            </a:extLst>
          </p:cNvPr>
          <p:cNvSpPr>
            <a:spLocks noGrp="1"/>
          </p:cNvSpPr>
          <p:nvPr>
            <p:ph type="body" sz="quarter" idx="24"/>
          </p:nvPr>
        </p:nvSpPr>
        <p:spPr>
          <a:xfrm>
            <a:off x="7467600" y="5218430"/>
            <a:ext cx="3886200" cy="307975"/>
          </a:xfrm>
        </p:spPr>
        <p:txBody>
          <a:bodyPr>
            <a:noAutofit/>
          </a:bodyPr>
          <a:lstStyle>
            <a:lvl1pPr marL="0" indent="0">
              <a:buNone/>
              <a:defRPr sz="1800" b="0" spc="0" baseline="0">
                <a:solidFill>
                  <a:schemeClr val="accent1">
                    <a:lumMod val="25000"/>
                  </a:schemeClr>
                </a:solidFill>
                <a:latin typeface="+mj-lt"/>
              </a:defRPr>
            </a:lvl1pPr>
          </a:lstStyle>
          <a:p>
            <a:pPr lvl="0"/>
            <a:r>
              <a:rPr lang="en-US"/>
              <a:t>Click to edit Master text styles</a:t>
            </a:r>
          </a:p>
        </p:txBody>
      </p:sp>
      <p:sp>
        <p:nvSpPr>
          <p:cNvPr id="18" name="Text Placeholder 6">
            <a:extLst>
              <a:ext uri="{FF2B5EF4-FFF2-40B4-BE49-F238E27FC236}">
                <a16:creationId xmlns:a16="http://schemas.microsoft.com/office/drawing/2014/main" id="{B0720791-8657-4D3A-9912-1CF7D48EA1AD}"/>
              </a:ext>
            </a:extLst>
          </p:cNvPr>
          <p:cNvSpPr>
            <a:spLocks noGrp="1"/>
          </p:cNvSpPr>
          <p:nvPr>
            <p:ph type="body" sz="quarter" idx="25"/>
          </p:nvPr>
        </p:nvSpPr>
        <p:spPr>
          <a:xfrm>
            <a:off x="7467600" y="5615305"/>
            <a:ext cx="3886200" cy="274320"/>
          </a:xfrm>
        </p:spPr>
        <p:txBody>
          <a:bodyPr>
            <a:noAutofit/>
          </a:bodyPr>
          <a:lstStyle>
            <a:lvl1pPr marL="0" indent="0">
              <a:lnSpc>
                <a:spcPct val="100000"/>
              </a:lnSpc>
              <a:buNone/>
              <a:defRPr sz="1200" b="0" spc="0">
                <a:solidFill>
                  <a:schemeClr val="accent3"/>
                </a:solidFill>
              </a:defRPr>
            </a:lvl1pPr>
          </a:lstStyle>
          <a:p>
            <a:pPr lvl="0"/>
            <a:r>
              <a:rPr lang="en-US"/>
              <a:t>Click to edit Master text styles</a:t>
            </a:r>
          </a:p>
        </p:txBody>
      </p:sp>
      <p:sp>
        <p:nvSpPr>
          <p:cNvPr id="26" name="Footer Placeholder 5">
            <a:extLst>
              <a:ext uri="{FF2B5EF4-FFF2-40B4-BE49-F238E27FC236}">
                <a16:creationId xmlns:a16="http://schemas.microsoft.com/office/drawing/2014/main" id="{8AD16A67-F6AC-4CFA-B638-3076C15682F6}"/>
              </a:ext>
            </a:extLst>
          </p:cNvPr>
          <p:cNvSpPr>
            <a:spLocks noGrp="1"/>
          </p:cNvSpPr>
          <p:nvPr>
            <p:ph type="ftr" sz="quarter" idx="10"/>
          </p:nvPr>
        </p:nvSpPr>
        <p:spPr>
          <a:xfrm>
            <a:off x="4038600" y="6497865"/>
            <a:ext cx="4114800" cy="365125"/>
          </a:xfrm>
        </p:spPr>
        <p:txBody>
          <a:bodyPr/>
          <a:lstStyle>
            <a:lvl1pPr>
              <a:defRPr>
                <a:solidFill>
                  <a:schemeClr val="accent1"/>
                </a:solidFill>
              </a:defRPr>
            </a:lvl1pPr>
          </a:lstStyle>
          <a:p>
            <a:r>
              <a:rPr lang="en-ZA" dirty="0"/>
              <a:t>Pitch deck</a:t>
            </a:r>
          </a:p>
        </p:txBody>
      </p:sp>
      <p:sp>
        <p:nvSpPr>
          <p:cNvPr id="27" name="Slide Number Placeholder 6">
            <a:extLst>
              <a:ext uri="{FF2B5EF4-FFF2-40B4-BE49-F238E27FC236}">
                <a16:creationId xmlns:a16="http://schemas.microsoft.com/office/drawing/2014/main" id="{8619925E-10F5-4FE2-B665-672B18AF9EFA}"/>
              </a:ext>
            </a:extLst>
          </p:cNvPr>
          <p:cNvSpPr>
            <a:spLocks noGrp="1"/>
          </p:cNvSpPr>
          <p:nvPr>
            <p:ph type="sldNum" sz="quarter" idx="11"/>
          </p:nvPr>
        </p:nvSpPr>
        <p:spPr>
          <a:xfrm>
            <a:off x="8610600" y="6497865"/>
            <a:ext cx="2743200" cy="365125"/>
          </a:xfrm>
        </p:spPr>
        <p:txBody>
          <a:bodyPr/>
          <a:lstStyle>
            <a:lvl1pPr>
              <a:defRPr spc="0">
                <a:solidFill>
                  <a:schemeClr val="accent1"/>
                </a:solidFill>
              </a:defRPr>
            </a:lvl1pPr>
          </a:lstStyle>
          <a:p>
            <a:fld id="{19B51A1E-902D-48AF-9020-955120F399B6}" type="slidenum">
              <a:rPr lang="en-ZA" smtClean="0"/>
              <a:pPr/>
              <a:t>‹#›</a:t>
            </a:fld>
            <a:endParaRPr lang="en-ZA" dirty="0"/>
          </a:p>
        </p:txBody>
      </p:sp>
      <p:sp>
        <p:nvSpPr>
          <p:cNvPr id="28" name="Date Placeholder 3">
            <a:extLst>
              <a:ext uri="{FF2B5EF4-FFF2-40B4-BE49-F238E27FC236}">
                <a16:creationId xmlns:a16="http://schemas.microsoft.com/office/drawing/2014/main" id="{99B42EE4-8774-49D2-8B69-8D680E8012D6}"/>
              </a:ext>
            </a:extLst>
          </p:cNvPr>
          <p:cNvSpPr>
            <a:spLocks noGrp="1"/>
          </p:cNvSpPr>
          <p:nvPr>
            <p:ph type="dt" sz="half" idx="2"/>
          </p:nvPr>
        </p:nvSpPr>
        <p:spPr>
          <a:xfrm>
            <a:off x="838200" y="6497865"/>
            <a:ext cx="2743200" cy="365125"/>
          </a:xfrm>
          <a:prstGeom prst="rect">
            <a:avLst/>
          </a:prstGeom>
        </p:spPr>
        <p:txBody>
          <a:bodyPr vert="horz" lIns="91440" tIns="45720" rIns="91440" bIns="45720" rtlCol="0" anchor="ctr"/>
          <a:lstStyle>
            <a:lvl1pPr algn="l">
              <a:defRPr sz="900">
                <a:solidFill>
                  <a:schemeClr val="accent1"/>
                </a:solidFill>
              </a:defRPr>
            </a:lvl1pPr>
          </a:lstStyle>
          <a:p>
            <a:r>
              <a:rPr lang="en-US"/>
              <a:t>6/22/20XX</a:t>
            </a:r>
            <a:endParaRPr lang="en-US" dirty="0"/>
          </a:p>
        </p:txBody>
      </p:sp>
    </p:spTree>
    <p:extLst>
      <p:ext uri="{BB962C8B-B14F-4D97-AF65-F5344CB8AC3E}">
        <p14:creationId xmlns:p14="http://schemas.microsoft.com/office/powerpoint/2010/main" val="392549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pic>
        <p:nvPicPr>
          <p:cNvPr id="10" name="Picture 9" descr="A group of people riding horses&#10;&#10;Description automatically generated with medium confidence">
            <a:extLst>
              <a:ext uri="{FF2B5EF4-FFF2-40B4-BE49-F238E27FC236}">
                <a16:creationId xmlns:a16="http://schemas.microsoft.com/office/drawing/2014/main" id="{EEDAD97A-3707-4927-B006-8E1F9FA7A1F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03286" y="0"/>
            <a:ext cx="6588714"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1162050" y="523875"/>
            <a:ext cx="3975802" cy="1514476"/>
          </a:xfrm>
        </p:spPr>
        <p:txBody>
          <a:bodyPr lIns="0" rIns="0" anchor="b"/>
          <a:lstStyle>
            <a:lvl1pPr>
              <a:defRPr>
                <a:solidFill>
                  <a:schemeClr val="accent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162050" y="4662486"/>
            <a:ext cx="3975804" cy="1514476"/>
          </a:xfrm>
        </p:spPr>
        <p:txBody>
          <a:bodyPr lIns="0" rIns="0">
            <a:normAutofit/>
          </a:bodyPr>
          <a:lstStyle>
            <a:lvl1pPr marL="0" indent="0">
              <a:lnSpc>
                <a:spcPts val="1700"/>
              </a:lnSpc>
              <a:buNone/>
              <a:defRPr sz="12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accent1"/>
                </a:solidFill>
              </a:defRPr>
            </a:lvl1pPr>
          </a:lstStyle>
          <a:p>
            <a:r>
              <a:rPr lang="en-US"/>
              <a:t>6/22/20XX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accent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E3A83D3B-4878-44A9-ADD4-00764E5E82E9}"/>
              </a:ext>
            </a:extLst>
          </p:cNvPr>
          <p:cNvSpPr>
            <a:spLocks noGrp="1"/>
          </p:cNvSpPr>
          <p:nvPr>
            <p:ph type="pic" sz="quarter" idx="13"/>
          </p:nvPr>
        </p:nvSpPr>
        <p:spPr>
          <a:xfrm>
            <a:off x="6068718" y="523875"/>
            <a:ext cx="5657850" cy="5810250"/>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FFB9B857-A210-44D8-8C91-781E2B69B771}"/>
              </a:ext>
            </a:extLst>
          </p:cNvPr>
          <p:cNvCxnSpPr/>
          <p:nvPr userDrawn="1"/>
        </p:nvCxnSpPr>
        <p:spPr>
          <a:xfrm>
            <a:off x="1162050" y="2333625"/>
            <a:ext cx="0" cy="200025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4BED8496-5E7C-4C78-B8EF-9319D4BF8E1B}"/>
              </a:ext>
            </a:extLst>
          </p:cNvPr>
          <p:cNvSpPr>
            <a:spLocks noGrp="1"/>
          </p:cNvSpPr>
          <p:nvPr>
            <p:ph type="body" sz="quarter" idx="14"/>
          </p:nvPr>
        </p:nvSpPr>
        <p:spPr>
          <a:xfrm>
            <a:off x="640080" y="768096"/>
            <a:ext cx="1856232" cy="1856232"/>
          </a:xfrm>
          <a:noFill/>
        </p:spPr>
        <p:txBody>
          <a:bodyPr spcFirstLastPara="1" wrap="square" lIns="91440" tIns="45720" rIns="91440" bIns="45720" numCol="1">
            <a:prstTxWarp prst="textCircle">
              <a:avLst/>
            </a:prstTxWarp>
            <a:spAutoFit/>
          </a:bodyPr>
          <a:lstStyle>
            <a:lvl1pPr>
              <a:defRPr lang="en-US" sz="2000" b="0" cap="all" spc="0" baseline="0" dirty="0">
                <a:ln w="0"/>
                <a:solidFill>
                  <a:schemeClr val="accent1">
                    <a:lumMod val="75000"/>
                  </a:schemeClr>
                </a:solidFill>
              </a:defRPr>
            </a:lvl1pPr>
          </a:lstStyle>
          <a:p>
            <a:pPr marL="0" lvl="0" algn="ctr"/>
            <a:r>
              <a:rPr lang="en-US"/>
              <a:t>Click to edit Master text styles</a:t>
            </a:r>
          </a:p>
        </p:txBody>
      </p:sp>
    </p:spTree>
    <p:extLst>
      <p:ext uri="{BB962C8B-B14F-4D97-AF65-F5344CB8AC3E}">
        <p14:creationId xmlns:p14="http://schemas.microsoft.com/office/powerpoint/2010/main" val="11645874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162050" y="4662486"/>
            <a:ext cx="3975804" cy="1514476"/>
          </a:xfrm>
        </p:spPr>
        <p:txBody>
          <a:bodyPr lIns="0" rIns="0">
            <a:normAutofit/>
          </a:bodyPr>
          <a:lstStyle>
            <a:lvl1pPr marL="0" indent="0">
              <a:lnSpc>
                <a:spcPts val="1700"/>
              </a:lnSpc>
              <a:buNone/>
              <a:defRPr sz="1200">
                <a:solidFill>
                  <a:schemeClr val="accent3"/>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a:xfrm>
            <a:off x="838200" y="6356350"/>
            <a:ext cx="925285" cy="365125"/>
          </a:xfrm>
        </p:spPr>
        <p:txBody>
          <a:bodyPr/>
          <a:lstStyle>
            <a:lvl1pPr>
              <a:defRPr>
                <a:solidFill>
                  <a:schemeClr val="accent3">
                    <a:lumMod val="60000"/>
                    <a:lumOff val="40000"/>
                  </a:schemeClr>
                </a:solidFill>
              </a:defRPr>
            </a:lvl1pPr>
          </a:lstStyle>
          <a:p>
            <a:r>
              <a:rPr lang="en-US"/>
              <a:t>6/22/20XX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2764971" y="6356350"/>
            <a:ext cx="2372881" cy="365125"/>
          </a:xfrm>
        </p:spPr>
        <p:txBody>
          <a:bodyPr/>
          <a:lstStyle>
            <a:lvl1pPr algn="r">
              <a:defRPr>
                <a:solidFill>
                  <a:schemeClr val="accent3">
                    <a:lumMod val="60000"/>
                    <a:lumOff val="40000"/>
                  </a:schemeClr>
                </a:solidFill>
              </a:defRPr>
            </a:lvl1pPr>
          </a:lstStyle>
          <a:p>
            <a:r>
              <a:rPr lang="en-US" dirty="0"/>
              <a:t>Pitch deck</a:t>
            </a:r>
          </a:p>
        </p:txBody>
      </p:sp>
      <p:sp>
        <p:nvSpPr>
          <p:cNvPr id="12" name="Picture Placeholder 11">
            <a:extLst>
              <a:ext uri="{FF2B5EF4-FFF2-40B4-BE49-F238E27FC236}">
                <a16:creationId xmlns:a16="http://schemas.microsoft.com/office/drawing/2014/main" id="{E3A83D3B-4878-44A9-ADD4-00764E5E82E9}"/>
              </a:ext>
            </a:extLst>
          </p:cNvPr>
          <p:cNvSpPr>
            <a:spLocks noGrp="1"/>
          </p:cNvSpPr>
          <p:nvPr>
            <p:ph type="pic" sz="quarter" idx="13"/>
          </p:nvPr>
        </p:nvSpPr>
        <p:spPr>
          <a:xfrm>
            <a:off x="6644640" y="0"/>
            <a:ext cx="5547360" cy="6858000"/>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FFB9B857-A210-44D8-8C91-781E2B69B771}"/>
              </a:ext>
            </a:extLst>
          </p:cNvPr>
          <p:cNvCxnSpPr/>
          <p:nvPr userDrawn="1"/>
        </p:nvCxnSpPr>
        <p:spPr>
          <a:xfrm>
            <a:off x="1162050" y="2333625"/>
            <a:ext cx="0" cy="20002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tree, nature, spring&#10;&#10;Description automatically generated">
            <a:extLst>
              <a:ext uri="{FF2B5EF4-FFF2-40B4-BE49-F238E27FC236}">
                <a16:creationId xmlns:a16="http://schemas.microsoft.com/office/drawing/2014/main" id="{4A63342F-743C-459F-B121-7E344300D8B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3078480" y="3291840"/>
            <a:ext cx="6858000" cy="274320"/>
          </a:xfrm>
          <a:prstGeom prst="rect">
            <a:avLst/>
          </a:prstGeom>
        </p:spPr>
      </p:pic>
      <p:sp>
        <p:nvSpPr>
          <p:cNvPr id="10" name="Text Placeholder 4">
            <a:extLst>
              <a:ext uri="{FF2B5EF4-FFF2-40B4-BE49-F238E27FC236}">
                <a16:creationId xmlns:a16="http://schemas.microsoft.com/office/drawing/2014/main" id="{5E13AA0B-9749-4C5F-A7F8-7C789F442937}"/>
              </a:ext>
            </a:extLst>
          </p:cNvPr>
          <p:cNvSpPr>
            <a:spLocks noGrp="1"/>
          </p:cNvSpPr>
          <p:nvPr>
            <p:ph type="body" sz="quarter" idx="14"/>
          </p:nvPr>
        </p:nvSpPr>
        <p:spPr>
          <a:xfrm>
            <a:off x="640080" y="768096"/>
            <a:ext cx="1856232" cy="1856232"/>
          </a:xfrm>
          <a:noFill/>
        </p:spPr>
        <p:txBody>
          <a:bodyPr spcFirstLastPara="1" wrap="square" lIns="91440" tIns="45720" rIns="91440" bIns="45720" numCol="1">
            <a:prstTxWarp prst="textCircle">
              <a:avLst/>
            </a:prstTxWarp>
            <a:spAutoFit/>
          </a:bodyPr>
          <a:lstStyle>
            <a:lvl1pPr>
              <a:defRPr lang="en-US" sz="2000" b="0" cap="all" spc="0" baseline="0" dirty="0">
                <a:ln w="0"/>
                <a:solidFill>
                  <a:schemeClr val="accent1">
                    <a:lumMod val="75000"/>
                  </a:schemeClr>
                </a:solidFill>
              </a:defRPr>
            </a:lvl1pPr>
          </a:lstStyle>
          <a:p>
            <a:pPr marL="0" lvl="0" algn="ctr"/>
            <a:r>
              <a:rPr lang="en-US"/>
              <a:t>Click to edit Master text styles</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accent1"/>
                </a:solidFill>
              </a:defRPr>
            </a:lvl1pPr>
          </a:lstStyle>
          <a:p>
            <a:fld id="{B5CEABB6-07DC-46E8-9B57-56EC44A396E5}" type="slidenum">
              <a:rPr lang="en-US" smtClean="0"/>
              <a:pPr/>
              <a:t>‹#›</a:t>
            </a:fld>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1162050" y="523875"/>
            <a:ext cx="3975802" cy="1514476"/>
          </a:xfrm>
        </p:spPr>
        <p:txBody>
          <a:bodyPr lIns="0" rIns="0" anchor="b"/>
          <a:lstStyle>
            <a:lvl1pPr>
              <a:defRPr>
                <a:solidFill>
                  <a:schemeClr val="accent3"/>
                </a:solidFill>
              </a:defRPr>
            </a:lvl1pPr>
          </a:lstStyle>
          <a:p>
            <a:r>
              <a:rPr lang="en-US"/>
              <a:t>Click to edit Master title style</a:t>
            </a:r>
          </a:p>
        </p:txBody>
      </p:sp>
    </p:spTree>
    <p:extLst>
      <p:ext uri="{BB962C8B-B14F-4D97-AF65-F5344CB8AC3E}">
        <p14:creationId xmlns:p14="http://schemas.microsoft.com/office/powerpoint/2010/main" val="12543626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solidFill>
        <a:effectLst/>
      </p:bgPr>
    </p:bg>
    <p:spTree>
      <p:nvGrpSpPr>
        <p:cNvPr id="1" name=""/>
        <p:cNvGrpSpPr/>
        <p:nvPr/>
      </p:nvGrpSpPr>
      <p:grpSpPr>
        <a:xfrm>
          <a:off x="0" y="0"/>
          <a:ext cx="0" cy="0"/>
          <a:chOff x="0" y="0"/>
          <a:chExt cx="0" cy="0"/>
        </a:xfrm>
      </p:grpSpPr>
      <p:pic>
        <p:nvPicPr>
          <p:cNvPr id="6" name="Picture 5" descr="A picture containing tree, nature, spring&#10;&#10;Description automatically generated">
            <a:extLst>
              <a:ext uri="{FF2B5EF4-FFF2-40B4-BE49-F238E27FC236}">
                <a16:creationId xmlns:a16="http://schemas.microsoft.com/office/drawing/2014/main" id="{518D6250-5EE6-4875-8BAD-D7140B01B23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392931" y="-941071"/>
            <a:ext cx="6858000" cy="8740141"/>
          </a:xfrm>
          <a:prstGeom prst="rect">
            <a:avLst/>
          </a:prstGeom>
        </p:spPr>
      </p:pic>
      <p:sp>
        <p:nvSpPr>
          <p:cNvPr id="10" name="Picture Placeholder 9">
            <a:extLst>
              <a:ext uri="{FF2B5EF4-FFF2-40B4-BE49-F238E27FC236}">
                <a16:creationId xmlns:a16="http://schemas.microsoft.com/office/drawing/2014/main" id="{0D510E1D-A8A6-4E4B-8055-B484B4853348}"/>
              </a:ext>
            </a:extLst>
          </p:cNvPr>
          <p:cNvSpPr>
            <a:spLocks noGrp="1"/>
          </p:cNvSpPr>
          <p:nvPr>
            <p:ph type="pic" sz="quarter" idx="13"/>
          </p:nvPr>
        </p:nvSpPr>
        <p:spPr>
          <a:xfrm>
            <a:off x="3931921" y="536574"/>
            <a:ext cx="7780020" cy="5784853"/>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495300" y="1122363"/>
            <a:ext cx="4446270" cy="1874837"/>
          </a:xfrm>
        </p:spPr>
        <p:txBody>
          <a:bodyPr anchor="t">
            <a:noAutofit/>
          </a:bodyPr>
          <a:lstStyle>
            <a:lvl1pPr algn="l">
              <a:defRPr sz="6600">
                <a:solidFill>
                  <a:schemeClr val="accent3"/>
                </a:solidFill>
              </a:defRPr>
            </a:lvl1pPr>
          </a:lstStyle>
          <a:p>
            <a:r>
              <a:rPr lang="en-US"/>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1145858" y="3779212"/>
            <a:ext cx="1708784" cy="1156332"/>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4" name="Straight Connector 13">
            <a:extLst>
              <a:ext uri="{FF2B5EF4-FFF2-40B4-BE49-F238E27FC236}">
                <a16:creationId xmlns:a16="http://schemas.microsoft.com/office/drawing/2014/main" id="{E6BAFCD4-E08A-4CBF-B3C6-F99D6523EB03}"/>
              </a:ext>
            </a:extLst>
          </p:cNvPr>
          <p:cNvCxnSpPr>
            <a:cxnSpLocks/>
          </p:cNvCxnSpPr>
          <p:nvPr userDrawn="1"/>
        </p:nvCxnSpPr>
        <p:spPr>
          <a:xfrm flipH="1">
            <a:off x="1145859" y="4757108"/>
            <a:ext cx="230600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 Placeholder 10">
            <a:extLst>
              <a:ext uri="{FF2B5EF4-FFF2-40B4-BE49-F238E27FC236}">
                <a16:creationId xmlns:a16="http://schemas.microsoft.com/office/drawing/2014/main" id="{ACDE2589-A5DF-4CFB-80DA-F3EB6E9A25A6}"/>
              </a:ext>
            </a:extLst>
          </p:cNvPr>
          <p:cNvSpPr>
            <a:spLocks noGrp="1"/>
          </p:cNvSpPr>
          <p:nvPr>
            <p:ph type="body" sz="quarter" idx="34" hasCustomPrompt="1"/>
          </p:nvPr>
        </p:nvSpPr>
        <p:spPr>
          <a:xfrm>
            <a:off x="1145858" y="5579334"/>
            <a:ext cx="1708784" cy="1116118"/>
          </a:xfrm>
        </p:spPr>
        <p:txBody>
          <a:bodyPr>
            <a:normAutofit/>
          </a:bodyPr>
          <a:lstStyle>
            <a:lvl1pPr marL="0" indent="0" algn="l">
              <a:lnSpc>
                <a:spcPts val="1700"/>
              </a:lnSpc>
              <a:buNone/>
              <a:defRPr sz="1200">
                <a:solidFill>
                  <a:schemeClr val="accent3"/>
                </a:solidFill>
              </a:defRPr>
            </a:lvl1pPr>
          </a:lstStyle>
          <a:p>
            <a:pPr lvl="0"/>
            <a:r>
              <a:rPr lang="en-US"/>
              <a:t>Bullet Description</a:t>
            </a:r>
            <a:endParaRPr lang="en-ZA"/>
          </a:p>
        </p:txBody>
      </p:sp>
      <p:sp>
        <p:nvSpPr>
          <p:cNvPr id="11" name="Text Placeholder 4">
            <a:extLst>
              <a:ext uri="{FF2B5EF4-FFF2-40B4-BE49-F238E27FC236}">
                <a16:creationId xmlns:a16="http://schemas.microsoft.com/office/drawing/2014/main" id="{5CE3F9E1-78CA-4716-9303-F5DE95A9077D}"/>
              </a:ext>
            </a:extLst>
          </p:cNvPr>
          <p:cNvSpPr>
            <a:spLocks noGrp="1"/>
          </p:cNvSpPr>
          <p:nvPr>
            <p:ph type="body" sz="quarter" idx="14"/>
          </p:nvPr>
        </p:nvSpPr>
        <p:spPr>
          <a:xfrm>
            <a:off x="722376" y="3264408"/>
            <a:ext cx="1993392" cy="1993392"/>
          </a:xfrm>
          <a:noFill/>
        </p:spPr>
        <p:txBody>
          <a:bodyPr spcFirstLastPara="1" wrap="square" lIns="91440" tIns="45720" rIns="91440" bIns="45720" numCol="1">
            <a:prstTxWarp prst="textCircle">
              <a:avLst/>
            </a:prstTxWarp>
            <a:spAutoFit/>
          </a:bodyPr>
          <a:lstStyle>
            <a:lvl1pPr>
              <a:defRPr lang="en-US" sz="2000" b="0" cap="all" spc="0" baseline="0" dirty="0">
                <a:ln w="0"/>
                <a:solidFill>
                  <a:schemeClr val="accent1">
                    <a:lumMod val="75000"/>
                  </a:schemeClr>
                </a:solidFill>
              </a:defRPr>
            </a:lvl1pPr>
          </a:lstStyle>
          <a:p>
            <a:pPr marL="0" lvl="0" algn="ctr"/>
            <a:r>
              <a:rPr lang="en-US"/>
              <a:t>Click to edit Master text styles</a:t>
            </a:r>
          </a:p>
        </p:txBody>
      </p:sp>
    </p:spTree>
    <p:extLst>
      <p:ext uri="{BB962C8B-B14F-4D97-AF65-F5344CB8AC3E}">
        <p14:creationId xmlns:p14="http://schemas.microsoft.com/office/powerpoint/2010/main" val="113835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pic>
        <p:nvPicPr>
          <p:cNvPr id="10" name="Picture 9" descr="A picture containing tree, nature, spring&#10;&#10;Description automatically generated">
            <a:extLst>
              <a:ext uri="{FF2B5EF4-FFF2-40B4-BE49-F238E27FC236}">
                <a16:creationId xmlns:a16="http://schemas.microsoft.com/office/drawing/2014/main" id="{560C5C7D-BBDC-415E-88A8-4BB8367C61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381000" y="381000"/>
            <a:ext cx="6858000" cy="6096000"/>
          </a:xfrm>
          <a:prstGeom prst="rect">
            <a:avLst/>
          </a:prstGeom>
        </p:spPr>
      </p:pic>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6724244" y="473869"/>
            <a:ext cx="4603750" cy="1226572"/>
          </a:xfrm>
        </p:spPr>
        <p:txBody>
          <a:bodyPr lIns="0" anchor="b">
            <a:normAutofit/>
          </a:bodyPr>
          <a:lstStyle>
            <a:lvl1pPr>
              <a:defRPr sz="4400">
                <a:solidFill>
                  <a:schemeClr val="accent3"/>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7035800" y="2160591"/>
            <a:ext cx="4298950"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lvl1pPr>
              <a:defRPr>
                <a:solidFill>
                  <a:schemeClr val="accent1"/>
                </a:solidFill>
              </a:defRPr>
            </a:lvl1pPr>
          </a:lstStyle>
          <a:p>
            <a:r>
              <a:rPr lang="en-US"/>
              <a:t>6/22/20XX</a:t>
            </a:r>
            <a:endParaRPr lang="en-US" dirty="0"/>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a:xfrm>
            <a:off x="7035799" y="6356350"/>
            <a:ext cx="2772229" cy="365125"/>
          </a:xfrm>
        </p:spPr>
        <p:txBody>
          <a:bodyPr/>
          <a:lstStyle>
            <a:lvl1pPr algn="l">
              <a:defRPr>
                <a:solidFill>
                  <a:schemeClr val="accent3">
                    <a:lumMod val="60000"/>
                    <a:lumOff val="40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a:xfrm>
            <a:off x="10036628" y="6356350"/>
            <a:ext cx="1317171" cy="365125"/>
          </a:xfrm>
        </p:spPr>
        <p:txBody>
          <a:bodyPr/>
          <a:lstStyle>
            <a:lvl1pPr>
              <a:defRPr>
                <a:solidFill>
                  <a:schemeClr val="accent3">
                    <a:lumMod val="60000"/>
                    <a:lumOff val="40000"/>
                  </a:schemeClr>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8C140FD9-A97C-40A2-A8B8-84D503A3C4BD}"/>
              </a:ext>
            </a:extLst>
          </p:cNvPr>
          <p:cNvSpPr>
            <a:spLocks noGrp="1"/>
          </p:cNvSpPr>
          <p:nvPr>
            <p:ph type="pic" sz="quarter" idx="13"/>
          </p:nvPr>
        </p:nvSpPr>
        <p:spPr>
          <a:xfrm>
            <a:off x="566736" y="525463"/>
            <a:ext cx="4962526" cy="5807075"/>
          </a:xfrm>
        </p:spPr>
        <p:txBody>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7A83CD18-0EF9-4AC6-87C8-0A5C8F9F2CA9}"/>
              </a:ext>
            </a:extLst>
          </p:cNvPr>
          <p:cNvCxnSpPr>
            <a:cxnSpLocks/>
          </p:cNvCxnSpPr>
          <p:nvPr userDrawn="1"/>
        </p:nvCxnSpPr>
        <p:spPr>
          <a:xfrm>
            <a:off x="6743700" y="1859273"/>
            <a:ext cx="0" cy="436055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EB506012-914F-463E-9582-CE719EAD470E}"/>
              </a:ext>
            </a:extLst>
          </p:cNvPr>
          <p:cNvSpPr>
            <a:spLocks noGrp="1"/>
          </p:cNvSpPr>
          <p:nvPr>
            <p:ph type="body" idx="15"/>
          </p:nvPr>
        </p:nvSpPr>
        <p:spPr>
          <a:xfrm>
            <a:off x="7035800" y="1859273"/>
            <a:ext cx="4298950" cy="334668"/>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3B07FC46-2A60-4E96-A309-C03E813082E8}"/>
              </a:ext>
            </a:extLst>
          </p:cNvPr>
          <p:cNvSpPr>
            <a:spLocks noGrp="1"/>
          </p:cNvSpPr>
          <p:nvPr>
            <p:ph type="body" idx="16"/>
          </p:nvPr>
        </p:nvSpPr>
        <p:spPr>
          <a:xfrm>
            <a:off x="7035800" y="3271768"/>
            <a:ext cx="4298950"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70CB8BDA-C60A-4110-9D29-E59BA67AAD0C}"/>
              </a:ext>
            </a:extLst>
          </p:cNvPr>
          <p:cNvSpPr>
            <a:spLocks noGrp="1"/>
          </p:cNvSpPr>
          <p:nvPr>
            <p:ph type="body" idx="17"/>
          </p:nvPr>
        </p:nvSpPr>
        <p:spPr>
          <a:xfrm>
            <a:off x="7035800" y="2970450"/>
            <a:ext cx="4298950" cy="334668"/>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7DB6CAB0-C8FA-4599-AB8C-A2AEED800C6B}"/>
              </a:ext>
            </a:extLst>
          </p:cNvPr>
          <p:cNvSpPr>
            <a:spLocks noGrp="1"/>
          </p:cNvSpPr>
          <p:nvPr>
            <p:ph type="body" idx="18"/>
          </p:nvPr>
        </p:nvSpPr>
        <p:spPr>
          <a:xfrm>
            <a:off x="7035800" y="4382945"/>
            <a:ext cx="4298950"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659D317-0B72-4047-84EB-EF154C96B979}"/>
              </a:ext>
            </a:extLst>
          </p:cNvPr>
          <p:cNvSpPr>
            <a:spLocks noGrp="1"/>
          </p:cNvSpPr>
          <p:nvPr>
            <p:ph type="body" idx="19"/>
          </p:nvPr>
        </p:nvSpPr>
        <p:spPr>
          <a:xfrm>
            <a:off x="7035800" y="4081627"/>
            <a:ext cx="4298950" cy="334668"/>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4" name="Text Placeholder 2">
            <a:extLst>
              <a:ext uri="{FF2B5EF4-FFF2-40B4-BE49-F238E27FC236}">
                <a16:creationId xmlns:a16="http://schemas.microsoft.com/office/drawing/2014/main" id="{802DCFFD-63E0-4E21-908F-7B3242F6AAB4}"/>
              </a:ext>
            </a:extLst>
          </p:cNvPr>
          <p:cNvSpPr>
            <a:spLocks noGrp="1"/>
          </p:cNvSpPr>
          <p:nvPr>
            <p:ph type="body" idx="20"/>
          </p:nvPr>
        </p:nvSpPr>
        <p:spPr>
          <a:xfrm>
            <a:off x="7035800" y="5494123"/>
            <a:ext cx="4298950" cy="725702"/>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5" name="Text Placeholder 2">
            <a:extLst>
              <a:ext uri="{FF2B5EF4-FFF2-40B4-BE49-F238E27FC236}">
                <a16:creationId xmlns:a16="http://schemas.microsoft.com/office/drawing/2014/main" id="{3A7E7A4C-470C-4831-907E-3338C5B817FD}"/>
              </a:ext>
            </a:extLst>
          </p:cNvPr>
          <p:cNvSpPr>
            <a:spLocks noGrp="1"/>
          </p:cNvSpPr>
          <p:nvPr>
            <p:ph type="body" idx="21"/>
          </p:nvPr>
        </p:nvSpPr>
        <p:spPr>
          <a:xfrm>
            <a:off x="7035800" y="5192805"/>
            <a:ext cx="4298950" cy="334668"/>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91659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colum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accent3"/>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accent3">
                    <a:lumMod val="60000"/>
                    <a:lumOff val="40000"/>
                  </a:schemeClr>
                </a:solidFill>
              </a:defRPr>
            </a:lvl1pPr>
          </a:lstStyle>
          <a:p>
            <a:r>
              <a:rPr lang="en-ZA" dirty="0"/>
              <a:t>Pitch deck</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accent3">
                    <a:lumMod val="60000"/>
                    <a:lumOff val="40000"/>
                  </a:schemeClr>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981075"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1</a:t>
            </a:r>
            <a:endParaRPr lang="en-ZA"/>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981075" y="4644390"/>
            <a:ext cx="1980000" cy="1490080"/>
          </a:xfrm>
        </p:spPr>
        <p:txBody>
          <a:bodyPr>
            <a:normAutofit/>
          </a:bodyPr>
          <a:lstStyle>
            <a:lvl1pPr marL="0" indent="0" algn="ctr">
              <a:lnSpc>
                <a:spcPts val="1700"/>
              </a:lnSpc>
              <a:buNone/>
              <a:defRPr sz="1200">
                <a:solidFill>
                  <a:schemeClr val="accent3"/>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3731025"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2</a:t>
            </a:r>
            <a:endParaRPr lang="en-ZA"/>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3731025" y="4644390"/>
            <a:ext cx="1980000" cy="1490080"/>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480975"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3</a:t>
            </a:r>
            <a:endParaRPr lang="en-ZA"/>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6480975" y="4644390"/>
            <a:ext cx="1980000" cy="1490080"/>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16" name="Content Placeholder 15">
            <a:extLst>
              <a:ext uri="{FF2B5EF4-FFF2-40B4-BE49-F238E27FC236}">
                <a16:creationId xmlns:a16="http://schemas.microsoft.com/office/drawing/2014/main" id="{FF934EF9-BF0B-4A73-8F03-1BA80EE0608B}"/>
              </a:ext>
            </a:extLst>
          </p:cNvPr>
          <p:cNvSpPr>
            <a:spLocks noGrp="1"/>
          </p:cNvSpPr>
          <p:nvPr>
            <p:ph sz="quarter" idx="46"/>
          </p:nvPr>
        </p:nvSpPr>
        <p:spPr>
          <a:xfrm>
            <a:off x="1227175" y="2209231"/>
            <a:ext cx="1487800" cy="1487801"/>
          </a:xfrm>
        </p:spPr>
        <p:txBody>
          <a:bodyPr/>
          <a:lstStyle>
            <a:lvl1pPr marL="0" indent="0">
              <a:buNone/>
              <a:defRPr>
                <a:solidFill>
                  <a:schemeClr val="accent3"/>
                </a:solidFill>
              </a:defRPr>
            </a:lvl1pPr>
          </a:lstStyle>
          <a:p>
            <a:pPr lvl="0"/>
            <a:r>
              <a:rPr lang="en-US"/>
              <a:t>Click to edit Master text styles</a:t>
            </a:r>
          </a:p>
        </p:txBody>
      </p:sp>
      <p:sp>
        <p:nvSpPr>
          <p:cNvPr id="21" name="Text Placeholder 8">
            <a:extLst>
              <a:ext uri="{FF2B5EF4-FFF2-40B4-BE49-F238E27FC236}">
                <a16:creationId xmlns:a16="http://schemas.microsoft.com/office/drawing/2014/main" id="{4182E807-0C2E-4BC5-BF7E-526F4625C965}"/>
              </a:ext>
            </a:extLst>
          </p:cNvPr>
          <p:cNvSpPr>
            <a:spLocks noGrp="1"/>
          </p:cNvSpPr>
          <p:nvPr>
            <p:ph type="body" sz="quarter" idx="47" hasCustomPrompt="1"/>
          </p:nvPr>
        </p:nvSpPr>
        <p:spPr>
          <a:xfrm>
            <a:off x="9184088"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4</a:t>
            </a:r>
            <a:endParaRPr lang="en-ZA"/>
          </a:p>
        </p:txBody>
      </p:sp>
      <p:sp>
        <p:nvSpPr>
          <p:cNvPr id="22" name="Text Placeholder 10">
            <a:extLst>
              <a:ext uri="{FF2B5EF4-FFF2-40B4-BE49-F238E27FC236}">
                <a16:creationId xmlns:a16="http://schemas.microsoft.com/office/drawing/2014/main" id="{8B21E869-F893-4182-B4C9-9C6D4C1E7093}"/>
              </a:ext>
            </a:extLst>
          </p:cNvPr>
          <p:cNvSpPr>
            <a:spLocks noGrp="1"/>
          </p:cNvSpPr>
          <p:nvPr>
            <p:ph type="body" sz="quarter" idx="48" hasCustomPrompt="1"/>
          </p:nvPr>
        </p:nvSpPr>
        <p:spPr>
          <a:xfrm>
            <a:off x="9184087" y="4644390"/>
            <a:ext cx="1980000" cy="1490080"/>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23" name="Content Placeholder 15">
            <a:extLst>
              <a:ext uri="{FF2B5EF4-FFF2-40B4-BE49-F238E27FC236}">
                <a16:creationId xmlns:a16="http://schemas.microsoft.com/office/drawing/2014/main" id="{B86A7EE6-1FE6-48B5-8747-AB276F95128F}"/>
              </a:ext>
            </a:extLst>
          </p:cNvPr>
          <p:cNvSpPr>
            <a:spLocks noGrp="1"/>
          </p:cNvSpPr>
          <p:nvPr>
            <p:ph sz="quarter" idx="49"/>
          </p:nvPr>
        </p:nvSpPr>
        <p:spPr>
          <a:xfrm>
            <a:off x="3977125" y="2209231"/>
            <a:ext cx="1487800" cy="1487801"/>
          </a:xfrm>
        </p:spPr>
        <p:txBody>
          <a:bodyPr/>
          <a:lstStyle>
            <a:lvl1pPr marL="0" indent="0">
              <a:buNone/>
              <a:defRPr>
                <a:solidFill>
                  <a:schemeClr val="accent3"/>
                </a:solidFill>
              </a:defRPr>
            </a:lvl1pPr>
          </a:lstStyle>
          <a:p>
            <a:pPr lvl="0"/>
            <a:r>
              <a:rPr lang="en-US"/>
              <a:t>Click to edit Master text styles</a:t>
            </a:r>
          </a:p>
        </p:txBody>
      </p:sp>
      <p:sp>
        <p:nvSpPr>
          <p:cNvPr id="24" name="Content Placeholder 15">
            <a:extLst>
              <a:ext uri="{FF2B5EF4-FFF2-40B4-BE49-F238E27FC236}">
                <a16:creationId xmlns:a16="http://schemas.microsoft.com/office/drawing/2014/main" id="{5C937C49-EB73-4979-B8CF-CACF0EA242DA}"/>
              </a:ext>
            </a:extLst>
          </p:cNvPr>
          <p:cNvSpPr>
            <a:spLocks noGrp="1"/>
          </p:cNvSpPr>
          <p:nvPr>
            <p:ph sz="quarter" idx="50"/>
          </p:nvPr>
        </p:nvSpPr>
        <p:spPr>
          <a:xfrm>
            <a:off x="6727075" y="2209231"/>
            <a:ext cx="1487800" cy="1487801"/>
          </a:xfrm>
        </p:spPr>
        <p:txBody>
          <a:bodyPr/>
          <a:lstStyle>
            <a:lvl1pPr marL="0" indent="0">
              <a:buNone/>
              <a:defRPr>
                <a:solidFill>
                  <a:schemeClr val="accent3"/>
                </a:solidFill>
              </a:defRPr>
            </a:lvl1pPr>
          </a:lstStyle>
          <a:p>
            <a:pPr lvl="0"/>
            <a:r>
              <a:rPr lang="en-US"/>
              <a:t>Click to edit Master text styles</a:t>
            </a:r>
          </a:p>
        </p:txBody>
      </p:sp>
      <p:sp>
        <p:nvSpPr>
          <p:cNvPr id="25" name="Content Placeholder 15">
            <a:extLst>
              <a:ext uri="{FF2B5EF4-FFF2-40B4-BE49-F238E27FC236}">
                <a16:creationId xmlns:a16="http://schemas.microsoft.com/office/drawing/2014/main" id="{5B5AE825-32F0-4FF5-AD58-C846CFE482B5}"/>
              </a:ext>
            </a:extLst>
          </p:cNvPr>
          <p:cNvSpPr>
            <a:spLocks noGrp="1"/>
          </p:cNvSpPr>
          <p:nvPr>
            <p:ph sz="quarter" idx="51"/>
          </p:nvPr>
        </p:nvSpPr>
        <p:spPr>
          <a:xfrm>
            <a:off x="9430188" y="2209231"/>
            <a:ext cx="1487800" cy="1487801"/>
          </a:xfrm>
        </p:spPr>
        <p:txBody>
          <a:bodyPr/>
          <a:lstStyle>
            <a:lvl1pPr marL="0" indent="0">
              <a:buNone/>
              <a:defRPr>
                <a:solidFill>
                  <a:schemeClr val="accent3"/>
                </a:solidFill>
              </a:defRPr>
            </a:lvl1pPr>
          </a:lstStyle>
          <a:p>
            <a:pPr lvl="0"/>
            <a:r>
              <a:rPr lang="en-US"/>
              <a:t>Click to edit Master text styles</a:t>
            </a:r>
          </a:p>
        </p:txBody>
      </p:sp>
      <p:cxnSp>
        <p:nvCxnSpPr>
          <p:cNvPr id="26" name="Straight Connector 25">
            <a:extLst>
              <a:ext uri="{FF2B5EF4-FFF2-40B4-BE49-F238E27FC236}">
                <a16:creationId xmlns:a16="http://schemas.microsoft.com/office/drawing/2014/main" id="{C2FC193C-7F61-40CA-B97F-DE9D338DC965}"/>
              </a:ext>
            </a:extLst>
          </p:cNvPr>
          <p:cNvCxnSpPr>
            <a:cxnSpLocks/>
          </p:cNvCxnSpPr>
          <p:nvPr userDrawn="1"/>
        </p:nvCxnSpPr>
        <p:spPr>
          <a:xfrm>
            <a:off x="1513875"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86C94F-FF53-46BA-B125-57E5D572D064}"/>
              </a:ext>
            </a:extLst>
          </p:cNvPr>
          <p:cNvCxnSpPr>
            <a:cxnSpLocks/>
          </p:cNvCxnSpPr>
          <p:nvPr userDrawn="1"/>
        </p:nvCxnSpPr>
        <p:spPr>
          <a:xfrm>
            <a:off x="4248911"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C882BF-032B-4B67-AF3E-CF79FBCC4FD4}"/>
              </a:ext>
            </a:extLst>
          </p:cNvPr>
          <p:cNvCxnSpPr>
            <a:cxnSpLocks/>
          </p:cNvCxnSpPr>
          <p:nvPr userDrawn="1"/>
        </p:nvCxnSpPr>
        <p:spPr>
          <a:xfrm>
            <a:off x="6983947"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750C30-59A4-4345-B670-0030A6828B14}"/>
              </a:ext>
            </a:extLst>
          </p:cNvPr>
          <p:cNvCxnSpPr>
            <a:cxnSpLocks/>
          </p:cNvCxnSpPr>
          <p:nvPr userDrawn="1"/>
        </p:nvCxnSpPr>
        <p:spPr>
          <a:xfrm>
            <a:off x="9718983"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34" name="Picture 33" descr="A picture containing outdoor, sky, nature, dune&#10;&#10;Description automatically generated">
            <a:extLst>
              <a:ext uri="{FF2B5EF4-FFF2-40B4-BE49-F238E27FC236}">
                <a16:creationId xmlns:a16="http://schemas.microsoft.com/office/drawing/2014/main" id="{3E2CAEA6-2840-4C2D-B6E2-A17A0A9F06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04800" cy="6858000"/>
          </a:xfrm>
          <a:prstGeom prst="rect">
            <a:avLst/>
          </a:prstGeom>
        </p:spPr>
      </p:pic>
      <p:pic>
        <p:nvPicPr>
          <p:cNvPr id="36" name="Picture 35" descr="A picture containing outdoor, sky, nature, dune&#10;&#10;Description automatically generated">
            <a:extLst>
              <a:ext uri="{FF2B5EF4-FFF2-40B4-BE49-F238E27FC236}">
                <a16:creationId xmlns:a16="http://schemas.microsoft.com/office/drawing/2014/main" id="{7C270418-FBBE-4523-812C-440495951DA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1887200" y="0"/>
            <a:ext cx="304800" cy="6858000"/>
          </a:xfrm>
          <a:prstGeom prst="rect">
            <a:avLst/>
          </a:prstGeom>
        </p:spPr>
      </p:pic>
      <p:sp>
        <p:nvSpPr>
          <p:cNvPr id="37" name="Date Placeholder 3">
            <a:extLst>
              <a:ext uri="{FF2B5EF4-FFF2-40B4-BE49-F238E27FC236}">
                <a16:creationId xmlns:a16="http://schemas.microsoft.com/office/drawing/2014/main" id="{4F3022F7-3702-4466-9986-D2645E60F2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60000"/>
                    <a:lumOff val="40000"/>
                  </a:schemeClr>
                </a:solidFill>
              </a:defRPr>
            </a:lvl1pPr>
          </a:lstStyle>
          <a:p>
            <a:r>
              <a:rPr lang="en-US"/>
              <a:t>6/22/20XX</a:t>
            </a:r>
            <a:endParaRPr lang="en-US" dirty="0"/>
          </a:p>
        </p:txBody>
      </p:sp>
    </p:spTree>
    <p:extLst>
      <p:ext uri="{BB962C8B-B14F-4D97-AF65-F5344CB8AC3E}">
        <p14:creationId xmlns:p14="http://schemas.microsoft.com/office/powerpoint/2010/main" val="271523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content">
    <p:bg>
      <p:bgPr>
        <a:solidFill>
          <a:schemeClr val="accent2"/>
        </a:solidFill>
        <a:effectLst/>
      </p:bgPr>
    </p:bg>
    <p:spTree>
      <p:nvGrpSpPr>
        <p:cNvPr id="1" name=""/>
        <p:cNvGrpSpPr/>
        <p:nvPr/>
      </p:nvGrpSpPr>
      <p:grpSpPr>
        <a:xfrm>
          <a:off x="0" y="0"/>
          <a:ext cx="0" cy="0"/>
          <a:chOff x="0" y="0"/>
          <a:chExt cx="0" cy="0"/>
        </a:xfrm>
      </p:grpSpPr>
      <p:pic>
        <p:nvPicPr>
          <p:cNvPr id="9" name="Picture 8" descr="A body of water with trees around it&#10;&#10;Description automatically generated with medium confidence">
            <a:extLst>
              <a:ext uri="{FF2B5EF4-FFF2-40B4-BE49-F238E27FC236}">
                <a16:creationId xmlns:a16="http://schemas.microsoft.com/office/drawing/2014/main" id="{4FA989F3-E380-4D92-BD33-21366C4663E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81400" y="0"/>
            <a:ext cx="5029200" cy="6858000"/>
          </a:xfrm>
          <a:prstGeom prst="rect">
            <a:avLst/>
          </a:prstGeom>
        </p:spPr>
      </p:pic>
      <p:sp>
        <p:nvSpPr>
          <p:cNvPr id="11" name="Picture Placeholder 10">
            <a:extLst>
              <a:ext uri="{FF2B5EF4-FFF2-40B4-BE49-F238E27FC236}">
                <a16:creationId xmlns:a16="http://schemas.microsoft.com/office/drawing/2014/main" id="{E97333B9-F523-4307-B469-F66B0C6E9D6E}"/>
              </a:ext>
            </a:extLst>
          </p:cNvPr>
          <p:cNvSpPr>
            <a:spLocks noGrp="1"/>
          </p:cNvSpPr>
          <p:nvPr>
            <p:ph type="pic" sz="quarter" idx="13"/>
          </p:nvPr>
        </p:nvSpPr>
        <p:spPr>
          <a:xfrm>
            <a:off x="4038600" y="508000"/>
            <a:ext cx="4114800" cy="5842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838200" y="365125"/>
            <a:ext cx="10515600" cy="1325563"/>
          </a:xfrm>
        </p:spPr>
        <p:txBody>
          <a:bodyPr/>
          <a:lstStyle>
            <a:lvl1pPr algn="ctr">
              <a:defRPr>
                <a:solidFill>
                  <a:schemeClr val="accent1"/>
                </a:solidFill>
              </a:defRPr>
            </a:lvl1pPr>
          </a:lstStyle>
          <a:p>
            <a:r>
              <a:rPr lang="en-US"/>
              <a:t>Click to edit Master title style</a:t>
            </a:r>
          </a:p>
        </p:txBody>
      </p:sp>
      <p:sp>
        <p:nvSpPr>
          <p:cNvPr id="12" name="Text Placeholder 8">
            <a:extLst>
              <a:ext uri="{FF2B5EF4-FFF2-40B4-BE49-F238E27FC236}">
                <a16:creationId xmlns:a16="http://schemas.microsoft.com/office/drawing/2014/main" id="{D42CD466-114C-48B9-82B3-DC830491B351}"/>
              </a:ext>
            </a:extLst>
          </p:cNvPr>
          <p:cNvSpPr>
            <a:spLocks noGrp="1"/>
          </p:cNvSpPr>
          <p:nvPr>
            <p:ph type="body" sz="quarter" idx="33" hasCustomPrompt="1"/>
          </p:nvPr>
        </p:nvSpPr>
        <p:spPr>
          <a:xfrm>
            <a:off x="496500" y="2704606"/>
            <a:ext cx="2589600" cy="360000"/>
          </a:xfrm>
        </p:spPr>
        <p:txBody>
          <a:bodyPr/>
          <a:lstStyle>
            <a:lvl1pPr marL="0" indent="0" algn="ctr">
              <a:buFont typeface="Arial" panose="020B0604020202020204" pitchFamily="34" charset="0"/>
              <a:buNone/>
              <a:defRPr sz="1800">
                <a:solidFill>
                  <a:schemeClr val="accent1"/>
                </a:solidFill>
                <a:latin typeface="+mj-lt"/>
              </a:defRPr>
            </a:lvl1pPr>
          </a:lstStyle>
          <a:p>
            <a:pPr lvl="0"/>
            <a:r>
              <a:rPr lang="en-US"/>
              <a:t>Bullet 1</a:t>
            </a:r>
            <a:endParaRPr lang="en-ZA"/>
          </a:p>
        </p:txBody>
      </p:sp>
      <p:sp>
        <p:nvSpPr>
          <p:cNvPr id="13" name="Text Placeholder 10">
            <a:extLst>
              <a:ext uri="{FF2B5EF4-FFF2-40B4-BE49-F238E27FC236}">
                <a16:creationId xmlns:a16="http://schemas.microsoft.com/office/drawing/2014/main" id="{51758243-C023-46F4-AA0D-115263FADCFC}"/>
              </a:ext>
            </a:extLst>
          </p:cNvPr>
          <p:cNvSpPr>
            <a:spLocks noGrp="1"/>
          </p:cNvSpPr>
          <p:nvPr>
            <p:ph type="body" sz="quarter" idx="34" hasCustomPrompt="1"/>
          </p:nvPr>
        </p:nvSpPr>
        <p:spPr>
          <a:xfrm>
            <a:off x="496500" y="3128324"/>
            <a:ext cx="2589600" cy="861420"/>
          </a:xfrm>
        </p:spPr>
        <p:txBody>
          <a:bodyPr>
            <a:normAutofit/>
          </a:bodyPr>
          <a:lstStyle>
            <a:lvl1pPr marL="0" indent="0" algn="ctr">
              <a:lnSpc>
                <a:spcPts val="1700"/>
              </a:lnSpc>
              <a:buNone/>
              <a:defRPr sz="1200">
                <a:solidFill>
                  <a:schemeClr val="accent1"/>
                </a:solidFill>
              </a:defRPr>
            </a:lvl1pPr>
          </a:lstStyle>
          <a:p>
            <a:pPr lvl="0"/>
            <a:r>
              <a:rPr lang="en-US" dirty="0"/>
              <a:t>Bullet Description</a:t>
            </a:r>
            <a:endParaRPr lang="en-ZA" dirty="0"/>
          </a:p>
        </p:txBody>
      </p:sp>
      <p:sp>
        <p:nvSpPr>
          <p:cNvPr id="15" name="Text Placeholder 8">
            <a:extLst>
              <a:ext uri="{FF2B5EF4-FFF2-40B4-BE49-F238E27FC236}">
                <a16:creationId xmlns:a16="http://schemas.microsoft.com/office/drawing/2014/main" id="{6CE54372-39E4-429B-909F-1B393078547E}"/>
              </a:ext>
            </a:extLst>
          </p:cNvPr>
          <p:cNvSpPr>
            <a:spLocks noGrp="1"/>
          </p:cNvSpPr>
          <p:nvPr>
            <p:ph type="body" sz="quarter" idx="35" hasCustomPrompt="1"/>
          </p:nvPr>
        </p:nvSpPr>
        <p:spPr>
          <a:xfrm>
            <a:off x="496500" y="4530478"/>
            <a:ext cx="2589600" cy="360000"/>
          </a:xfrm>
        </p:spPr>
        <p:txBody>
          <a:bodyPr/>
          <a:lstStyle>
            <a:lvl1pPr marL="0" indent="0" algn="ctr">
              <a:buFont typeface="Arial" panose="020B0604020202020204" pitchFamily="34" charset="0"/>
              <a:buNone/>
              <a:defRPr sz="1800">
                <a:solidFill>
                  <a:schemeClr val="accent1"/>
                </a:solidFill>
                <a:latin typeface="+mj-lt"/>
              </a:defRPr>
            </a:lvl1pPr>
          </a:lstStyle>
          <a:p>
            <a:pPr lvl="0"/>
            <a:r>
              <a:rPr lang="en-US"/>
              <a:t>Bullet 3</a:t>
            </a:r>
            <a:endParaRPr lang="en-ZA"/>
          </a:p>
        </p:txBody>
      </p:sp>
      <p:sp>
        <p:nvSpPr>
          <p:cNvPr id="16" name="Text Placeholder 10">
            <a:extLst>
              <a:ext uri="{FF2B5EF4-FFF2-40B4-BE49-F238E27FC236}">
                <a16:creationId xmlns:a16="http://schemas.microsoft.com/office/drawing/2014/main" id="{180615B5-AB0C-4460-96CC-11C15E7D74F1}"/>
              </a:ext>
            </a:extLst>
          </p:cNvPr>
          <p:cNvSpPr>
            <a:spLocks noGrp="1"/>
          </p:cNvSpPr>
          <p:nvPr>
            <p:ph type="body" sz="quarter" idx="36" hasCustomPrompt="1"/>
          </p:nvPr>
        </p:nvSpPr>
        <p:spPr>
          <a:xfrm>
            <a:off x="496500" y="4954196"/>
            <a:ext cx="2589600" cy="861420"/>
          </a:xfrm>
        </p:spPr>
        <p:txBody>
          <a:bodyPr>
            <a:normAutofit/>
          </a:bodyPr>
          <a:lstStyle>
            <a:lvl1pPr marL="0" indent="0" algn="ctr">
              <a:lnSpc>
                <a:spcPts val="1700"/>
              </a:lnSpc>
              <a:buNone/>
              <a:defRPr sz="1200">
                <a:solidFill>
                  <a:schemeClr val="accent1"/>
                </a:solidFill>
              </a:defRPr>
            </a:lvl1pPr>
          </a:lstStyle>
          <a:p>
            <a:pPr lvl="0"/>
            <a:r>
              <a:rPr lang="en-US"/>
              <a:t>Bullet Description</a:t>
            </a:r>
            <a:endParaRPr lang="en-ZA"/>
          </a:p>
        </p:txBody>
      </p:sp>
      <p:sp>
        <p:nvSpPr>
          <p:cNvPr id="17" name="Text Placeholder 8">
            <a:extLst>
              <a:ext uri="{FF2B5EF4-FFF2-40B4-BE49-F238E27FC236}">
                <a16:creationId xmlns:a16="http://schemas.microsoft.com/office/drawing/2014/main" id="{09C3E351-39C7-4529-B6CD-B0EF6A4BB0DD}"/>
              </a:ext>
            </a:extLst>
          </p:cNvPr>
          <p:cNvSpPr>
            <a:spLocks noGrp="1"/>
          </p:cNvSpPr>
          <p:nvPr>
            <p:ph type="body" sz="quarter" idx="37" hasCustomPrompt="1"/>
          </p:nvPr>
        </p:nvSpPr>
        <p:spPr>
          <a:xfrm>
            <a:off x="9105900" y="2704606"/>
            <a:ext cx="2589600" cy="360000"/>
          </a:xfrm>
        </p:spPr>
        <p:txBody>
          <a:bodyPr/>
          <a:lstStyle>
            <a:lvl1pPr marL="0" indent="0" algn="ctr">
              <a:buFont typeface="Arial" panose="020B0604020202020204" pitchFamily="34" charset="0"/>
              <a:buNone/>
              <a:defRPr sz="1800">
                <a:solidFill>
                  <a:schemeClr val="accent1"/>
                </a:solidFill>
                <a:latin typeface="+mj-lt"/>
              </a:defRPr>
            </a:lvl1pPr>
          </a:lstStyle>
          <a:p>
            <a:pPr lvl="0"/>
            <a:r>
              <a:rPr lang="en-US"/>
              <a:t>Bullet 2</a:t>
            </a:r>
            <a:endParaRPr lang="en-ZA"/>
          </a:p>
        </p:txBody>
      </p:sp>
      <p:sp>
        <p:nvSpPr>
          <p:cNvPr id="18" name="Text Placeholder 10">
            <a:extLst>
              <a:ext uri="{FF2B5EF4-FFF2-40B4-BE49-F238E27FC236}">
                <a16:creationId xmlns:a16="http://schemas.microsoft.com/office/drawing/2014/main" id="{0762CB53-1EBD-4B1E-8562-33910E883348}"/>
              </a:ext>
            </a:extLst>
          </p:cNvPr>
          <p:cNvSpPr>
            <a:spLocks noGrp="1"/>
          </p:cNvSpPr>
          <p:nvPr>
            <p:ph type="body" sz="quarter" idx="38" hasCustomPrompt="1"/>
          </p:nvPr>
        </p:nvSpPr>
        <p:spPr>
          <a:xfrm>
            <a:off x="9105900" y="3128324"/>
            <a:ext cx="2589600" cy="861420"/>
          </a:xfrm>
        </p:spPr>
        <p:txBody>
          <a:bodyPr>
            <a:normAutofit/>
          </a:bodyPr>
          <a:lstStyle>
            <a:lvl1pPr marL="0" indent="0" algn="ctr">
              <a:lnSpc>
                <a:spcPts val="1700"/>
              </a:lnSpc>
              <a:buNone/>
              <a:defRPr sz="1200">
                <a:solidFill>
                  <a:schemeClr val="accent1"/>
                </a:solidFill>
              </a:defRPr>
            </a:lvl1pPr>
          </a:lstStyle>
          <a:p>
            <a:pPr lvl="0"/>
            <a:r>
              <a:rPr lang="en-US"/>
              <a:t>Bullet Description</a:t>
            </a:r>
            <a:endParaRPr lang="en-ZA"/>
          </a:p>
        </p:txBody>
      </p:sp>
      <p:sp>
        <p:nvSpPr>
          <p:cNvPr id="19" name="Text Placeholder 8">
            <a:extLst>
              <a:ext uri="{FF2B5EF4-FFF2-40B4-BE49-F238E27FC236}">
                <a16:creationId xmlns:a16="http://schemas.microsoft.com/office/drawing/2014/main" id="{7F9CB6CB-1D5E-4484-BDCC-67FDE981AA7C}"/>
              </a:ext>
            </a:extLst>
          </p:cNvPr>
          <p:cNvSpPr>
            <a:spLocks noGrp="1"/>
          </p:cNvSpPr>
          <p:nvPr>
            <p:ph type="body" sz="quarter" idx="39" hasCustomPrompt="1"/>
          </p:nvPr>
        </p:nvSpPr>
        <p:spPr>
          <a:xfrm>
            <a:off x="9105900" y="4530478"/>
            <a:ext cx="2589600" cy="360000"/>
          </a:xfrm>
        </p:spPr>
        <p:txBody>
          <a:bodyPr/>
          <a:lstStyle>
            <a:lvl1pPr marL="0" indent="0" algn="ctr">
              <a:buFont typeface="Arial" panose="020B0604020202020204" pitchFamily="34" charset="0"/>
              <a:buNone/>
              <a:defRPr sz="1800">
                <a:solidFill>
                  <a:schemeClr val="accent1"/>
                </a:solidFill>
                <a:latin typeface="+mj-lt"/>
              </a:defRPr>
            </a:lvl1pPr>
          </a:lstStyle>
          <a:p>
            <a:pPr lvl="0"/>
            <a:r>
              <a:rPr lang="en-US"/>
              <a:t>Bullet 4</a:t>
            </a:r>
            <a:endParaRPr lang="en-ZA"/>
          </a:p>
        </p:txBody>
      </p:sp>
      <p:sp>
        <p:nvSpPr>
          <p:cNvPr id="20" name="Text Placeholder 10">
            <a:extLst>
              <a:ext uri="{FF2B5EF4-FFF2-40B4-BE49-F238E27FC236}">
                <a16:creationId xmlns:a16="http://schemas.microsoft.com/office/drawing/2014/main" id="{8229F1D8-00A2-407C-974C-4F22FE98AB1C}"/>
              </a:ext>
            </a:extLst>
          </p:cNvPr>
          <p:cNvSpPr>
            <a:spLocks noGrp="1"/>
          </p:cNvSpPr>
          <p:nvPr>
            <p:ph type="body" sz="quarter" idx="40" hasCustomPrompt="1"/>
          </p:nvPr>
        </p:nvSpPr>
        <p:spPr>
          <a:xfrm>
            <a:off x="9105900" y="4954196"/>
            <a:ext cx="2589600" cy="861420"/>
          </a:xfrm>
        </p:spPr>
        <p:txBody>
          <a:bodyPr>
            <a:normAutofit/>
          </a:bodyPr>
          <a:lstStyle>
            <a:lvl1pPr marL="0" indent="0" algn="ctr">
              <a:lnSpc>
                <a:spcPts val="1700"/>
              </a:lnSpc>
              <a:buNone/>
              <a:defRPr sz="1200">
                <a:solidFill>
                  <a:schemeClr val="accent1"/>
                </a:solidFill>
              </a:defRPr>
            </a:lvl1pPr>
          </a:lstStyle>
          <a:p>
            <a:pPr lvl="0"/>
            <a:r>
              <a:rPr lang="en-US"/>
              <a:t>Bullet Description</a:t>
            </a:r>
            <a:endParaRPr lang="en-ZA"/>
          </a:p>
        </p:txBody>
      </p:sp>
      <p:sp>
        <p:nvSpPr>
          <p:cNvPr id="22" name="Date Placeholder 2">
            <a:extLst>
              <a:ext uri="{FF2B5EF4-FFF2-40B4-BE49-F238E27FC236}">
                <a16:creationId xmlns:a16="http://schemas.microsoft.com/office/drawing/2014/main" id="{7E9D7FB7-F0D3-47C2-95E6-B2D047FF2350}"/>
              </a:ext>
            </a:extLst>
          </p:cNvPr>
          <p:cNvSpPr>
            <a:spLocks noGrp="1"/>
          </p:cNvSpPr>
          <p:nvPr>
            <p:ph type="dt" sz="half" idx="10"/>
          </p:nvPr>
        </p:nvSpPr>
        <p:spPr>
          <a:xfrm>
            <a:off x="838200" y="6356350"/>
            <a:ext cx="2743200" cy="365125"/>
          </a:xfrm>
        </p:spPr>
        <p:txBody>
          <a:bodyPr/>
          <a:lstStyle>
            <a:lvl1pPr>
              <a:defRPr>
                <a:solidFill>
                  <a:schemeClr val="accent1"/>
                </a:solidFill>
              </a:defRPr>
            </a:lvl1pPr>
          </a:lstStyle>
          <a:p>
            <a:r>
              <a:rPr lang="en-US"/>
              <a:t>6/22/20XX</a:t>
            </a:r>
            <a:endParaRPr lang="en-US" dirty="0"/>
          </a:p>
        </p:txBody>
      </p:sp>
      <p:sp>
        <p:nvSpPr>
          <p:cNvPr id="23" name="Footer Placeholder 3">
            <a:extLst>
              <a:ext uri="{FF2B5EF4-FFF2-40B4-BE49-F238E27FC236}">
                <a16:creationId xmlns:a16="http://schemas.microsoft.com/office/drawing/2014/main" id="{C73EC134-FDBF-4113-B825-23125EE8675C}"/>
              </a:ext>
            </a:extLst>
          </p:cNvPr>
          <p:cNvSpPr>
            <a:spLocks noGrp="1"/>
          </p:cNvSpPr>
          <p:nvPr>
            <p:ph type="ftr" sz="quarter" idx="11"/>
          </p:nvPr>
        </p:nvSpPr>
        <p:spPr>
          <a:xfrm>
            <a:off x="4038600" y="6356350"/>
            <a:ext cx="4114800" cy="365125"/>
          </a:xfrm>
        </p:spPr>
        <p:txBody>
          <a:bodyPr/>
          <a:lstStyle>
            <a:lvl1pPr>
              <a:defRPr>
                <a:solidFill>
                  <a:schemeClr val="accent1"/>
                </a:solidFill>
              </a:defRPr>
            </a:lvl1pPr>
          </a:lstStyle>
          <a:p>
            <a:r>
              <a:rPr lang="en-US" dirty="0"/>
              <a:t>Pitch deck</a:t>
            </a:r>
          </a:p>
        </p:txBody>
      </p:sp>
      <p:sp>
        <p:nvSpPr>
          <p:cNvPr id="24" name="Slide Number Placeholder 4">
            <a:extLst>
              <a:ext uri="{FF2B5EF4-FFF2-40B4-BE49-F238E27FC236}">
                <a16:creationId xmlns:a16="http://schemas.microsoft.com/office/drawing/2014/main" id="{12C2DA51-699D-4FD6-9B2A-2FA0915C710E}"/>
              </a:ext>
            </a:extLst>
          </p:cNvPr>
          <p:cNvSpPr>
            <a:spLocks noGrp="1"/>
          </p:cNvSpPr>
          <p:nvPr>
            <p:ph type="sldNum" sz="quarter" idx="12"/>
          </p:nvPr>
        </p:nvSpPr>
        <p:spPr>
          <a:xfrm>
            <a:off x="8610600" y="6356350"/>
            <a:ext cx="2743200" cy="365125"/>
          </a:xfrm>
        </p:spPr>
        <p:txBody>
          <a:bodyPr/>
          <a:lstStyle>
            <a:lvl1pPr>
              <a:defRPr>
                <a:solidFill>
                  <a:schemeClr val="accent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oint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035800" y="473869"/>
            <a:ext cx="4603750" cy="1226572"/>
          </a:xfrm>
        </p:spPr>
        <p:txBody>
          <a:bodyPr anchor="b">
            <a:normAutofit/>
          </a:bodyPr>
          <a:lstStyle>
            <a:lvl1pPr>
              <a:defRPr sz="4400">
                <a:solidFill>
                  <a:schemeClr val="accent3"/>
                </a:solidFill>
              </a:defRPr>
            </a:lvl1pPr>
          </a:lstStyle>
          <a:p>
            <a:r>
              <a:rPr lang="en-US"/>
              <a:t>Click to edit Master title style</a:t>
            </a:r>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7445828" y="2468880"/>
            <a:ext cx="3888921"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0" name="Picture 9">
            <a:extLst>
              <a:ext uri="{FF2B5EF4-FFF2-40B4-BE49-F238E27FC236}">
                <a16:creationId xmlns:a16="http://schemas.microsoft.com/office/drawing/2014/main" id="{560C5C7D-BBDC-415E-88A8-4BB8367C61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358467" y="0"/>
            <a:ext cx="304268" cy="6858000"/>
          </a:xfrm>
          <a:prstGeom prst="rect">
            <a:avLst/>
          </a:prstGeom>
        </p:spPr>
      </p:pic>
      <p:sp>
        <p:nvSpPr>
          <p:cNvPr id="12" name="Picture Placeholder 11">
            <a:extLst>
              <a:ext uri="{FF2B5EF4-FFF2-40B4-BE49-F238E27FC236}">
                <a16:creationId xmlns:a16="http://schemas.microsoft.com/office/drawing/2014/main" id="{8C140FD9-A97C-40A2-A8B8-84D503A3C4BD}"/>
              </a:ext>
            </a:extLst>
          </p:cNvPr>
          <p:cNvSpPr>
            <a:spLocks noGrp="1"/>
          </p:cNvSpPr>
          <p:nvPr>
            <p:ph type="pic" sz="quarter" idx="13"/>
          </p:nvPr>
        </p:nvSpPr>
        <p:spPr>
          <a:xfrm>
            <a:off x="1" y="0"/>
            <a:ext cx="6358466" cy="6857999"/>
          </a:xfrm>
        </p:spPr>
        <p:txBody>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7A83CD18-0EF9-4AC6-87C8-0A5C8F9F2CA9}"/>
              </a:ext>
            </a:extLst>
          </p:cNvPr>
          <p:cNvCxnSpPr>
            <a:cxnSpLocks/>
          </p:cNvCxnSpPr>
          <p:nvPr userDrawn="1"/>
        </p:nvCxnSpPr>
        <p:spPr>
          <a:xfrm>
            <a:off x="7256237" y="2928256"/>
            <a:ext cx="0" cy="6966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EB506012-914F-463E-9582-CE719EAD470E}"/>
              </a:ext>
            </a:extLst>
          </p:cNvPr>
          <p:cNvSpPr>
            <a:spLocks noGrp="1"/>
          </p:cNvSpPr>
          <p:nvPr>
            <p:ph type="body" idx="15" hasCustomPrompt="1"/>
          </p:nvPr>
        </p:nvSpPr>
        <p:spPr>
          <a:xfrm>
            <a:off x="7117447" y="2468617"/>
            <a:ext cx="410028" cy="459639"/>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1.</a:t>
            </a:r>
          </a:p>
        </p:txBody>
      </p:sp>
      <p:sp>
        <p:nvSpPr>
          <p:cNvPr id="20" name="Text Placeholder 2">
            <a:extLst>
              <a:ext uri="{FF2B5EF4-FFF2-40B4-BE49-F238E27FC236}">
                <a16:creationId xmlns:a16="http://schemas.microsoft.com/office/drawing/2014/main" id="{3B07FC46-2A60-4E96-A309-C03E813082E8}"/>
              </a:ext>
            </a:extLst>
          </p:cNvPr>
          <p:cNvSpPr>
            <a:spLocks noGrp="1"/>
          </p:cNvSpPr>
          <p:nvPr>
            <p:ph type="body" idx="16"/>
          </p:nvPr>
        </p:nvSpPr>
        <p:spPr>
          <a:xfrm>
            <a:off x="7445828" y="3808800"/>
            <a:ext cx="3888921"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7DB6CAB0-C8FA-4599-AB8C-A2AEED800C6B}"/>
              </a:ext>
            </a:extLst>
          </p:cNvPr>
          <p:cNvSpPr>
            <a:spLocks noGrp="1"/>
          </p:cNvSpPr>
          <p:nvPr>
            <p:ph type="body" idx="18"/>
          </p:nvPr>
        </p:nvSpPr>
        <p:spPr>
          <a:xfrm>
            <a:off x="7445828" y="5101562"/>
            <a:ext cx="3888921"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Text Placeholder 2">
            <a:extLst>
              <a:ext uri="{FF2B5EF4-FFF2-40B4-BE49-F238E27FC236}">
                <a16:creationId xmlns:a16="http://schemas.microsoft.com/office/drawing/2014/main" id="{FCE75E29-1E56-4BC2-9665-A103D29D944B}"/>
              </a:ext>
            </a:extLst>
          </p:cNvPr>
          <p:cNvSpPr>
            <a:spLocks noGrp="1"/>
          </p:cNvSpPr>
          <p:nvPr>
            <p:ph type="body" idx="20" hasCustomPrompt="1"/>
          </p:nvPr>
        </p:nvSpPr>
        <p:spPr>
          <a:xfrm>
            <a:off x="7117447" y="3808800"/>
            <a:ext cx="410028" cy="459639"/>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2.</a:t>
            </a:r>
          </a:p>
        </p:txBody>
      </p:sp>
      <p:sp>
        <p:nvSpPr>
          <p:cNvPr id="26" name="Text Placeholder 2">
            <a:extLst>
              <a:ext uri="{FF2B5EF4-FFF2-40B4-BE49-F238E27FC236}">
                <a16:creationId xmlns:a16="http://schemas.microsoft.com/office/drawing/2014/main" id="{24A65D09-92B8-4044-9560-43DACBD6E367}"/>
              </a:ext>
            </a:extLst>
          </p:cNvPr>
          <p:cNvSpPr>
            <a:spLocks noGrp="1"/>
          </p:cNvSpPr>
          <p:nvPr>
            <p:ph type="body" idx="21" hasCustomPrompt="1"/>
          </p:nvPr>
        </p:nvSpPr>
        <p:spPr>
          <a:xfrm>
            <a:off x="7117447" y="5101562"/>
            <a:ext cx="410028" cy="459639"/>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3.</a:t>
            </a:r>
          </a:p>
        </p:txBody>
      </p:sp>
      <p:cxnSp>
        <p:nvCxnSpPr>
          <p:cNvPr id="13" name="Straight Connector 12">
            <a:extLst>
              <a:ext uri="{FF2B5EF4-FFF2-40B4-BE49-F238E27FC236}">
                <a16:creationId xmlns:a16="http://schemas.microsoft.com/office/drawing/2014/main" id="{0AF3E8EA-AD86-4D53-99F2-514C73069694}"/>
              </a:ext>
            </a:extLst>
          </p:cNvPr>
          <p:cNvCxnSpPr>
            <a:cxnSpLocks/>
          </p:cNvCxnSpPr>
          <p:nvPr userDrawn="1"/>
        </p:nvCxnSpPr>
        <p:spPr>
          <a:xfrm>
            <a:off x="7256237" y="4268439"/>
            <a:ext cx="0" cy="6966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Date Placeholder 3">
            <a:extLst>
              <a:ext uri="{FF2B5EF4-FFF2-40B4-BE49-F238E27FC236}">
                <a16:creationId xmlns:a16="http://schemas.microsoft.com/office/drawing/2014/main" id="{A21C585D-982F-4820-83DB-2EC69C557448}"/>
              </a:ext>
            </a:extLst>
          </p:cNvPr>
          <p:cNvSpPr>
            <a:spLocks noGrp="1"/>
          </p:cNvSpPr>
          <p:nvPr>
            <p:ph type="dt" sz="half" idx="10"/>
          </p:nvPr>
        </p:nvSpPr>
        <p:spPr>
          <a:xfrm>
            <a:off x="838200" y="6356350"/>
            <a:ext cx="2743200" cy="365125"/>
          </a:xfrm>
        </p:spPr>
        <p:txBody>
          <a:bodyPr/>
          <a:lstStyle>
            <a:lvl1pPr>
              <a:defRPr>
                <a:solidFill>
                  <a:schemeClr val="accent1"/>
                </a:solidFill>
              </a:defRPr>
            </a:lvl1pPr>
          </a:lstStyle>
          <a:p>
            <a:r>
              <a:rPr lang="en-US"/>
              <a:t>6/22/20XX</a:t>
            </a:r>
            <a:endParaRPr lang="en-US" dirty="0"/>
          </a:p>
        </p:txBody>
      </p:sp>
      <p:sp>
        <p:nvSpPr>
          <p:cNvPr id="29" name="Footer Placeholder 4">
            <a:extLst>
              <a:ext uri="{FF2B5EF4-FFF2-40B4-BE49-F238E27FC236}">
                <a16:creationId xmlns:a16="http://schemas.microsoft.com/office/drawing/2014/main" id="{CF6BFE9E-EF76-481D-9C8A-7AB36DF5E35B}"/>
              </a:ext>
            </a:extLst>
          </p:cNvPr>
          <p:cNvSpPr>
            <a:spLocks noGrp="1"/>
          </p:cNvSpPr>
          <p:nvPr>
            <p:ph type="ftr" sz="quarter" idx="11"/>
          </p:nvPr>
        </p:nvSpPr>
        <p:spPr>
          <a:xfrm>
            <a:off x="7035799" y="6356350"/>
            <a:ext cx="2772229" cy="365125"/>
          </a:xfrm>
        </p:spPr>
        <p:txBody>
          <a:bodyPr/>
          <a:lstStyle>
            <a:lvl1pPr algn="l">
              <a:defRPr>
                <a:solidFill>
                  <a:schemeClr val="accent3">
                    <a:lumMod val="60000"/>
                    <a:lumOff val="40000"/>
                  </a:schemeClr>
                </a:solidFill>
              </a:defRPr>
            </a:lvl1pPr>
          </a:lstStyle>
          <a:p>
            <a:r>
              <a:rPr lang="en-US" dirty="0"/>
              <a:t>Pitch deck</a:t>
            </a:r>
          </a:p>
        </p:txBody>
      </p:sp>
      <p:sp>
        <p:nvSpPr>
          <p:cNvPr id="30" name="Slide Number Placeholder 5">
            <a:extLst>
              <a:ext uri="{FF2B5EF4-FFF2-40B4-BE49-F238E27FC236}">
                <a16:creationId xmlns:a16="http://schemas.microsoft.com/office/drawing/2014/main" id="{CD8FBCDE-F8D9-49DC-B34B-2D3463C50930}"/>
              </a:ext>
            </a:extLst>
          </p:cNvPr>
          <p:cNvSpPr>
            <a:spLocks noGrp="1"/>
          </p:cNvSpPr>
          <p:nvPr>
            <p:ph type="sldNum" sz="quarter" idx="12"/>
          </p:nvPr>
        </p:nvSpPr>
        <p:spPr>
          <a:xfrm>
            <a:off x="10036628" y="6356350"/>
            <a:ext cx="1317171" cy="365125"/>
          </a:xfrm>
        </p:spPr>
        <p:txBody>
          <a:bodyPr/>
          <a:lstStyle>
            <a:lvl1pPr>
              <a:defRPr>
                <a:solidFill>
                  <a:schemeClr val="accent3">
                    <a:lumMod val="60000"/>
                    <a:lumOff val="4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04245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pic>
        <p:nvPicPr>
          <p:cNvPr id="12" name="Picture 11" descr="A picture containing outdoor, sky, nature, dune&#10;&#10;Description automatically generated">
            <a:extLst>
              <a:ext uri="{FF2B5EF4-FFF2-40B4-BE49-F238E27FC236}">
                <a16:creationId xmlns:a16="http://schemas.microsoft.com/office/drawing/2014/main" id="{9996762E-98CA-45F3-8778-C77264B5047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301"/>
          <a:stretch/>
        </p:blipFill>
        <p:spPr>
          <a:xfrm>
            <a:off x="0" y="0"/>
            <a:ext cx="4446270" cy="6879772"/>
          </a:xfrm>
          <a:prstGeom prst="rect">
            <a:avLst/>
          </a:prstGeom>
        </p:spPr>
      </p:pic>
      <p:cxnSp>
        <p:nvCxnSpPr>
          <p:cNvPr id="14" name="Straight Connector 13">
            <a:extLst>
              <a:ext uri="{FF2B5EF4-FFF2-40B4-BE49-F238E27FC236}">
                <a16:creationId xmlns:a16="http://schemas.microsoft.com/office/drawing/2014/main" id="{E6BAFCD4-E08A-4CBF-B3C6-F99D6523EB03}"/>
              </a:ext>
            </a:extLst>
          </p:cNvPr>
          <p:cNvCxnSpPr>
            <a:cxnSpLocks/>
          </p:cNvCxnSpPr>
          <p:nvPr userDrawn="1"/>
        </p:nvCxnSpPr>
        <p:spPr>
          <a:xfrm flipH="1">
            <a:off x="3752850" y="4047144"/>
            <a:ext cx="84391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4">
            <a:extLst>
              <a:ext uri="{FF2B5EF4-FFF2-40B4-BE49-F238E27FC236}">
                <a16:creationId xmlns:a16="http://schemas.microsoft.com/office/drawing/2014/main" id="{7DB9F2E2-2FA7-41DA-91AC-B4A535BFF534}"/>
              </a:ext>
            </a:extLst>
          </p:cNvPr>
          <p:cNvSpPr>
            <a:spLocks noGrp="1" noChangeAspect="1"/>
          </p:cNvSpPr>
          <p:nvPr>
            <p:ph type="body" sz="quarter" idx="14"/>
          </p:nvPr>
        </p:nvSpPr>
        <p:spPr>
          <a:xfrm>
            <a:off x="2542032" y="1033272"/>
            <a:ext cx="4690872" cy="4690872"/>
          </a:xfrm>
          <a:noFill/>
        </p:spPr>
        <p:txBody>
          <a:bodyPr spcFirstLastPara="1" wrap="square" lIns="91440" tIns="45720" rIns="91440" bIns="45720" numCol="1">
            <a:prstTxWarp prst="textCircle">
              <a:avLst/>
            </a:prstTxWarp>
            <a:spAutoFit/>
          </a:bodyPr>
          <a:lstStyle>
            <a:lvl1pPr>
              <a:defRPr lang="en-US" sz="3200" b="0" cap="all" spc="0" baseline="0" dirty="0">
                <a:ln w="0"/>
                <a:solidFill>
                  <a:schemeClr val="accent1">
                    <a:lumMod val="75000"/>
                    <a:alpha val="70000"/>
                  </a:schemeClr>
                </a:solidFill>
              </a:defRPr>
            </a:lvl1pPr>
          </a:lstStyle>
          <a:p>
            <a:pPr marL="0" lvl="0" algn="ctr"/>
            <a:r>
              <a:rPr lang="en-US"/>
              <a:t>Click to edit Master text styles</a:t>
            </a:r>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3628558" y="2171699"/>
            <a:ext cx="7581900" cy="1681163"/>
          </a:xfrm>
        </p:spPr>
        <p:txBody>
          <a:bodyPr anchor="b">
            <a:noAutofit/>
          </a:bodyPr>
          <a:lstStyle>
            <a:lvl1pPr algn="l">
              <a:defRPr sz="6600">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48088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p:bg>
      <p:bgPr>
        <a:solidFill>
          <a:schemeClr val="accent1"/>
        </a:solidFill>
        <a:effectLst/>
      </p:bgPr>
    </p:bg>
    <p:spTree>
      <p:nvGrpSpPr>
        <p:cNvPr id="1" name=""/>
        <p:cNvGrpSpPr/>
        <p:nvPr/>
      </p:nvGrpSpPr>
      <p:grpSpPr>
        <a:xfrm>
          <a:off x="0" y="0"/>
          <a:ext cx="0" cy="0"/>
          <a:chOff x="0" y="0"/>
          <a:chExt cx="0" cy="0"/>
        </a:xfrm>
      </p:grpSpPr>
      <p:pic>
        <p:nvPicPr>
          <p:cNvPr id="4" name="Picture 3" descr="A group of people riding horses&#10;&#10;Description automatically generated with medium confidence">
            <a:extLst>
              <a:ext uri="{FF2B5EF4-FFF2-40B4-BE49-F238E27FC236}">
                <a16:creationId xmlns:a16="http://schemas.microsoft.com/office/drawing/2014/main" id="{E72A4962-4D36-46EC-8ABF-17FD991808C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2230D65-DB5A-4BE3-9C4F-2537D5FDECB5}"/>
              </a:ext>
            </a:extLst>
          </p:cNvPr>
          <p:cNvSpPr/>
          <p:nvPr userDrawn="1"/>
        </p:nvSpPr>
        <p:spPr>
          <a:xfrm>
            <a:off x="304800" y="365125"/>
            <a:ext cx="11582400" cy="6127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accent3"/>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2356050"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1</a:t>
            </a:r>
            <a:endParaRPr lang="en-ZA"/>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2356050" y="4644390"/>
            <a:ext cx="1980000" cy="1116118"/>
          </a:xfrm>
        </p:spPr>
        <p:txBody>
          <a:bodyPr>
            <a:normAutofit/>
          </a:bodyPr>
          <a:lstStyle>
            <a:lvl1pPr marL="0" indent="0" algn="ctr">
              <a:lnSpc>
                <a:spcPts val="1700"/>
              </a:lnSpc>
              <a:buNone/>
              <a:defRPr sz="1200">
                <a:solidFill>
                  <a:schemeClr val="accent3"/>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06000"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2</a:t>
            </a:r>
            <a:endParaRPr lang="en-ZA"/>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06000" y="4644390"/>
            <a:ext cx="1980000"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855950"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3</a:t>
            </a:r>
            <a:endParaRPr lang="en-ZA"/>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855950" y="4644390"/>
            <a:ext cx="1980000"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16" name="Content Placeholder 15">
            <a:extLst>
              <a:ext uri="{FF2B5EF4-FFF2-40B4-BE49-F238E27FC236}">
                <a16:creationId xmlns:a16="http://schemas.microsoft.com/office/drawing/2014/main" id="{FF934EF9-BF0B-4A73-8F03-1BA80EE0608B}"/>
              </a:ext>
            </a:extLst>
          </p:cNvPr>
          <p:cNvSpPr>
            <a:spLocks noGrp="1"/>
          </p:cNvSpPr>
          <p:nvPr>
            <p:ph sz="quarter" idx="46"/>
          </p:nvPr>
        </p:nvSpPr>
        <p:spPr>
          <a:xfrm>
            <a:off x="2602150" y="2209231"/>
            <a:ext cx="1487800" cy="1487801"/>
          </a:xfrm>
        </p:spPr>
        <p:txBody>
          <a:bodyPr/>
          <a:lstStyle>
            <a:lvl1pPr marL="0" indent="0">
              <a:buNone/>
              <a:defRPr>
                <a:solidFill>
                  <a:schemeClr val="accent3"/>
                </a:solidFill>
              </a:defRPr>
            </a:lvl1pPr>
          </a:lstStyle>
          <a:p>
            <a:pPr lvl="0"/>
            <a:r>
              <a:rPr lang="en-US"/>
              <a:t>Click to edit Master text styles</a:t>
            </a:r>
          </a:p>
        </p:txBody>
      </p:sp>
      <p:sp>
        <p:nvSpPr>
          <p:cNvPr id="23" name="Content Placeholder 15">
            <a:extLst>
              <a:ext uri="{FF2B5EF4-FFF2-40B4-BE49-F238E27FC236}">
                <a16:creationId xmlns:a16="http://schemas.microsoft.com/office/drawing/2014/main" id="{B86A7EE6-1FE6-48B5-8747-AB276F95128F}"/>
              </a:ext>
            </a:extLst>
          </p:cNvPr>
          <p:cNvSpPr>
            <a:spLocks noGrp="1"/>
          </p:cNvSpPr>
          <p:nvPr>
            <p:ph sz="quarter" idx="49"/>
          </p:nvPr>
        </p:nvSpPr>
        <p:spPr>
          <a:xfrm>
            <a:off x="5352100" y="2209231"/>
            <a:ext cx="1487800" cy="1487801"/>
          </a:xfrm>
        </p:spPr>
        <p:txBody>
          <a:bodyPr/>
          <a:lstStyle>
            <a:lvl1pPr marL="0" indent="0">
              <a:buNone/>
              <a:defRPr>
                <a:solidFill>
                  <a:schemeClr val="accent3"/>
                </a:solidFill>
              </a:defRPr>
            </a:lvl1pPr>
          </a:lstStyle>
          <a:p>
            <a:pPr lvl="0"/>
            <a:r>
              <a:rPr lang="en-US"/>
              <a:t>Click to edit Master text styles</a:t>
            </a:r>
          </a:p>
        </p:txBody>
      </p:sp>
      <p:sp>
        <p:nvSpPr>
          <p:cNvPr id="24" name="Content Placeholder 15">
            <a:extLst>
              <a:ext uri="{FF2B5EF4-FFF2-40B4-BE49-F238E27FC236}">
                <a16:creationId xmlns:a16="http://schemas.microsoft.com/office/drawing/2014/main" id="{5C937C49-EB73-4979-B8CF-CACF0EA242DA}"/>
              </a:ext>
            </a:extLst>
          </p:cNvPr>
          <p:cNvSpPr>
            <a:spLocks noGrp="1"/>
          </p:cNvSpPr>
          <p:nvPr>
            <p:ph sz="quarter" idx="50"/>
          </p:nvPr>
        </p:nvSpPr>
        <p:spPr>
          <a:xfrm>
            <a:off x="8102050" y="2209231"/>
            <a:ext cx="1487800" cy="1487801"/>
          </a:xfrm>
        </p:spPr>
        <p:txBody>
          <a:bodyPr/>
          <a:lstStyle>
            <a:lvl1pPr marL="0" indent="0">
              <a:buNone/>
              <a:defRPr>
                <a:solidFill>
                  <a:schemeClr val="accent3"/>
                </a:solidFill>
              </a:defRPr>
            </a:lvl1pPr>
          </a:lstStyle>
          <a:p>
            <a:pPr lvl="0"/>
            <a:r>
              <a:rPr lang="en-US"/>
              <a:t>Click to edit Master text styles</a:t>
            </a:r>
          </a:p>
        </p:txBody>
      </p:sp>
      <p:cxnSp>
        <p:nvCxnSpPr>
          <p:cNvPr id="26" name="Straight Connector 25">
            <a:extLst>
              <a:ext uri="{FF2B5EF4-FFF2-40B4-BE49-F238E27FC236}">
                <a16:creationId xmlns:a16="http://schemas.microsoft.com/office/drawing/2014/main" id="{C2FC193C-7F61-40CA-B97F-DE9D338DC965}"/>
              </a:ext>
            </a:extLst>
          </p:cNvPr>
          <p:cNvCxnSpPr>
            <a:cxnSpLocks/>
          </p:cNvCxnSpPr>
          <p:nvPr userDrawn="1"/>
        </p:nvCxnSpPr>
        <p:spPr>
          <a:xfrm>
            <a:off x="2888850"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86C94F-FF53-46BA-B125-57E5D572D064}"/>
              </a:ext>
            </a:extLst>
          </p:cNvPr>
          <p:cNvCxnSpPr>
            <a:cxnSpLocks/>
          </p:cNvCxnSpPr>
          <p:nvPr userDrawn="1"/>
        </p:nvCxnSpPr>
        <p:spPr>
          <a:xfrm>
            <a:off x="5638800"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C882BF-032B-4B67-AF3E-CF79FBCC4FD4}"/>
              </a:ext>
            </a:extLst>
          </p:cNvPr>
          <p:cNvCxnSpPr>
            <a:cxnSpLocks/>
          </p:cNvCxnSpPr>
          <p:nvPr userDrawn="1"/>
        </p:nvCxnSpPr>
        <p:spPr>
          <a:xfrm>
            <a:off x="8358922"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7" name="Footer Placeholder 5">
            <a:extLst>
              <a:ext uri="{FF2B5EF4-FFF2-40B4-BE49-F238E27FC236}">
                <a16:creationId xmlns:a16="http://schemas.microsoft.com/office/drawing/2014/main" id="{148E808A-AB67-4B52-B35C-7487342F4ADD}"/>
              </a:ext>
            </a:extLst>
          </p:cNvPr>
          <p:cNvSpPr>
            <a:spLocks noGrp="1"/>
          </p:cNvSpPr>
          <p:nvPr>
            <p:ph type="ftr" sz="quarter" idx="10"/>
          </p:nvPr>
        </p:nvSpPr>
        <p:spPr>
          <a:xfrm>
            <a:off x="4038600" y="6497865"/>
            <a:ext cx="4114800" cy="365125"/>
          </a:xfrm>
        </p:spPr>
        <p:txBody>
          <a:bodyPr/>
          <a:lstStyle>
            <a:lvl1pPr>
              <a:defRPr>
                <a:solidFill>
                  <a:schemeClr val="accent1"/>
                </a:solidFill>
              </a:defRPr>
            </a:lvl1pPr>
          </a:lstStyle>
          <a:p>
            <a:r>
              <a:rPr lang="en-ZA" dirty="0"/>
              <a:t>Pitch deck</a:t>
            </a:r>
          </a:p>
        </p:txBody>
      </p:sp>
      <p:sp>
        <p:nvSpPr>
          <p:cNvPr id="29" name="Slide Number Placeholder 6">
            <a:extLst>
              <a:ext uri="{FF2B5EF4-FFF2-40B4-BE49-F238E27FC236}">
                <a16:creationId xmlns:a16="http://schemas.microsoft.com/office/drawing/2014/main" id="{88B2564D-D1B9-47FE-9DC9-1BB5316148CE}"/>
              </a:ext>
            </a:extLst>
          </p:cNvPr>
          <p:cNvSpPr>
            <a:spLocks noGrp="1"/>
          </p:cNvSpPr>
          <p:nvPr>
            <p:ph type="sldNum" sz="quarter" idx="11"/>
          </p:nvPr>
        </p:nvSpPr>
        <p:spPr>
          <a:xfrm>
            <a:off x="8610600" y="6497865"/>
            <a:ext cx="2743200" cy="365125"/>
          </a:xfrm>
        </p:spPr>
        <p:txBody>
          <a:bodyPr/>
          <a:lstStyle>
            <a:lvl1pPr>
              <a:defRPr>
                <a:solidFill>
                  <a:schemeClr val="accent1"/>
                </a:solidFill>
              </a:defRPr>
            </a:lvl1pPr>
          </a:lstStyle>
          <a:p>
            <a:fld id="{19B51A1E-902D-48AF-9020-955120F399B6}" type="slidenum">
              <a:rPr lang="en-ZA" smtClean="0"/>
              <a:pPr/>
              <a:t>‹#›</a:t>
            </a:fld>
            <a:endParaRPr lang="en-ZA" dirty="0"/>
          </a:p>
        </p:txBody>
      </p:sp>
      <p:sp>
        <p:nvSpPr>
          <p:cNvPr id="31" name="Date Placeholder 3">
            <a:extLst>
              <a:ext uri="{FF2B5EF4-FFF2-40B4-BE49-F238E27FC236}">
                <a16:creationId xmlns:a16="http://schemas.microsoft.com/office/drawing/2014/main" id="{E250C28C-FA72-4324-9DA9-3AE75077DBD1}"/>
              </a:ext>
            </a:extLst>
          </p:cNvPr>
          <p:cNvSpPr>
            <a:spLocks noGrp="1"/>
          </p:cNvSpPr>
          <p:nvPr>
            <p:ph type="dt" sz="half" idx="2"/>
          </p:nvPr>
        </p:nvSpPr>
        <p:spPr>
          <a:xfrm>
            <a:off x="838200" y="6497865"/>
            <a:ext cx="2743200" cy="365125"/>
          </a:xfrm>
          <a:prstGeom prst="rect">
            <a:avLst/>
          </a:prstGeom>
        </p:spPr>
        <p:txBody>
          <a:bodyPr vert="horz" lIns="91440" tIns="45720" rIns="91440" bIns="45720" rtlCol="0" anchor="ctr"/>
          <a:lstStyle>
            <a:lvl1pPr algn="l">
              <a:defRPr sz="900">
                <a:solidFill>
                  <a:schemeClr val="accent1"/>
                </a:solidFill>
              </a:defRPr>
            </a:lvl1pPr>
          </a:lstStyle>
          <a:p>
            <a:r>
              <a:rPr lang="en-US"/>
              <a:t>6/22/20XX</a:t>
            </a:r>
            <a:endParaRPr lang="en-US" dirty="0"/>
          </a:p>
        </p:txBody>
      </p:sp>
    </p:spTree>
    <p:extLst>
      <p:ext uri="{BB962C8B-B14F-4D97-AF65-F5344CB8AC3E}">
        <p14:creationId xmlns:p14="http://schemas.microsoft.com/office/powerpoint/2010/main" val="155802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points with 2 pictures">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60C5C7D-BBDC-415E-88A8-4BB8367C61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439025" y="0"/>
            <a:ext cx="4752975" cy="6858000"/>
          </a:xfrm>
          <a:prstGeom prst="rect">
            <a:avLst/>
          </a:prstGeom>
        </p:spPr>
      </p:pic>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838200" y="473869"/>
            <a:ext cx="4603750" cy="1226572"/>
          </a:xfrm>
        </p:spPr>
        <p:txBody>
          <a:bodyPr anchor="b">
            <a:normAutofit/>
          </a:bodyPr>
          <a:lstStyle>
            <a:lvl1pPr>
              <a:defRPr sz="4400">
                <a:solidFill>
                  <a:schemeClr val="accent3"/>
                </a:solidFill>
              </a:defRPr>
            </a:lvl1pPr>
          </a:lstStyle>
          <a:p>
            <a:r>
              <a:rPr lang="en-US"/>
              <a:t>Click to edit Master title style</a:t>
            </a:r>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3771900" y="2260384"/>
            <a:ext cx="2838444" cy="1226572"/>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lvl1pPr>
              <a:defRPr>
                <a:solidFill>
                  <a:schemeClr val="accent3">
                    <a:lumMod val="60000"/>
                    <a:lumOff val="40000"/>
                  </a:schemeClr>
                </a:solidFill>
              </a:defRPr>
            </a:lvl1pPr>
          </a:lstStyle>
          <a:p>
            <a:r>
              <a:rPr lang="en-US"/>
              <a:t>6/22/20XX</a:t>
            </a:r>
            <a:endParaRPr lang="en-US" dirty="0"/>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lvl1pPr>
              <a:defRPr>
                <a:solidFill>
                  <a:schemeClr val="accent3">
                    <a:lumMod val="60000"/>
                    <a:lumOff val="40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lvl1pPr>
              <a:defRPr>
                <a:solidFill>
                  <a:schemeClr val="accent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8C140FD9-A97C-40A2-A8B8-84D503A3C4BD}"/>
              </a:ext>
            </a:extLst>
          </p:cNvPr>
          <p:cNvSpPr>
            <a:spLocks noGrp="1"/>
          </p:cNvSpPr>
          <p:nvPr>
            <p:ph type="pic" sz="quarter" idx="13"/>
          </p:nvPr>
        </p:nvSpPr>
        <p:spPr>
          <a:xfrm>
            <a:off x="7923213" y="525463"/>
            <a:ext cx="3784599" cy="2629175"/>
          </a:xfrm>
        </p:spPr>
        <p:txBody>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7A83CD18-0EF9-4AC6-87C8-0A5C8F9F2CA9}"/>
              </a:ext>
            </a:extLst>
          </p:cNvPr>
          <p:cNvCxnSpPr>
            <a:cxnSpLocks/>
          </p:cNvCxnSpPr>
          <p:nvPr userDrawn="1"/>
        </p:nvCxnSpPr>
        <p:spPr>
          <a:xfrm>
            <a:off x="947991" y="3459082"/>
            <a:ext cx="566928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EB506012-914F-463E-9582-CE719EAD470E}"/>
              </a:ext>
            </a:extLst>
          </p:cNvPr>
          <p:cNvSpPr>
            <a:spLocks noGrp="1"/>
          </p:cNvSpPr>
          <p:nvPr>
            <p:ph type="body" idx="15"/>
          </p:nvPr>
        </p:nvSpPr>
        <p:spPr>
          <a:xfrm>
            <a:off x="857251" y="2260384"/>
            <a:ext cx="2381245" cy="524308"/>
          </a:xfrm>
        </p:spPr>
        <p:txBody>
          <a:bodyPr>
            <a:noAutofit/>
          </a:bodyPr>
          <a:lstStyle>
            <a:lvl1pPr marL="0" indent="0">
              <a:buNone/>
              <a:defRPr sz="28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3B07FC46-2A60-4E96-A309-C03E813082E8}"/>
              </a:ext>
            </a:extLst>
          </p:cNvPr>
          <p:cNvSpPr>
            <a:spLocks noGrp="1"/>
          </p:cNvSpPr>
          <p:nvPr>
            <p:ph type="body" idx="16"/>
          </p:nvPr>
        </p:nvSpPr>
        <p:spPr>
          <a:xfrm>
            <a:off x="3771900" y="3652757"/>
            <a:ext cx="2838444" cy="1226572"/>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70CB8BDA-C60A-4110-9D29-E59BA67AAD0C}"/>
              </a:ext>
            </a:extLst>
          </p:cNvPr>
          <p:cNvSpPr>
            <a:spLocks noGrp="1"/>
          </p:cNvSpPr>
          <p:nvPr>
            <p:ph type="body" idx="17"/>
          </p:nvPr>
        </p:nvSpPr>
        <p:spPr>
          <a:xfrm>
            <a:off x="857251" y="3652757"/>
            <a:ext cx="2381245" cy="524308"/>
          </a:xfrm>
        </p:spPr>
        <p:txBody>
          <a:bodyPr>
            <a:noAutofit/>
          </a:bodyPr>
          <a:lstStyle>
            <a:lvl1pPr marL="0" indent="0">
              <a:buNone/>
              <a:defRPr sz="28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7DB6CAB0-C8FA-4599-AB8C-A2AEED800C6B}"/>
              </a:ext>
            </a:extLst>
          </p:cNvPr>
          <p:cNvSpPr>
            <a:spLocks noGrp="1"/>
          </p:cNvSpPr>
          <p:nvPr>
            <p:ph type="body" idx="18"/>
          </p:nvPr>
        </p:nvSpPr>
        <p:spPr>
          <a:xfrm>
            <a:off x="3771900" y="5054655"/>
            <a:ext cx="2838444" cy="1226572"/>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659D317-0B72-4047-84EB-EF154C96B979}"/>
              </a:ext>
            </a:extLst>
          </p:cNvPr>
          <p:cNvSpPr>
            <a:spLocks noGrp="1"/>
          </p:cNvSpPr>
          <p:nvPr>
            <p:ph type="body" idx="19"/>
          </p:nvPr>
        </p:nvSpPr>
        <p:spPr>
          <a:xfrm>
            <a:off x="857251" y="5054655"/>
            <a:ext cx="2381245" cy="524308"/>
          </a:xfrm>
        </p:spPr>
        <p:txBody>
          <a:bodyPr>
            <a:noAutofit/>
          </a:bodyPr>
          <a:lstStyle>
            <a:lvl1pPr marL="0" indent="0">
              <a:buNone/>
              <a:defRPr sz="28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6" name="Picture Placeholder 11">
            <a:extLst>
              <a:ext uri="{FF2B5EF4-FFF2-40B4-BE49-F238E27FC236}">
                <a16:creationId xmlns:a16="http://schemas.microsoft.com/office/drawing/2014/main" id="{974B9287-7FD2-4AE5-BA59-7B3E9C8B5FCC}"/>
              </a:ext>
            </a:extLst>
          </p:cNvPr>
          <p:cNvSpPr>
            <a:spLocks noGrp="1"/>
          </p:cNvSpPr>
          <p:nvPr>
            <p:ph type="pic" sz="quarter" idx="20"/>
          </p:nvPr>
        </p:nvSpPr>
        <p:spPr>
          <a:xfrm>
            <a:off x="7923213" y="3632600"/>
            <a:ext cx="3784599" cy="2629175"/>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7620A735-5706-4C08-8345-E542A71DCF4C}"/>
              </a:ext>
            </a:extLst>
          </p:cNvPr>
          <p:cNvCxnSpPr>
            <a:cxnSpLocks/>
          </p:cNvCxnSpPr>
          <p:nvPr userDrawn="1"/>
        </p:nvCxnSpPr>
        <p:spPr>
          <a:xfrm>
            <a:off x="947991" y="4873016"/>
            <a:ext cx="566928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02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6/22/20XX</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54" r:id="rId5"/>
    <p:sldLayoutId id="2147483667" r:id="rId6"/>
    <p:sldLayoutId id="2147483668" r:id="rId7"/>
    <p:sldLayoutId id="2147483669" r:id="rId8"/>
    <p:sldLayoutId id="2147483671" r:id="rId9"/>
    <p:sldLayoutId id="2147483672" r:id="rId10"/>
    <p:sldLayoutId id="2147483653" r:id="rId11"/>
    <p:sldLayoutId id="2147483663" r:id="rId12"/>
    <p:sldLayoutId id="2147483666" r:id="rId13"/>
    <p:sldLayoutId id="2147483678" r:id="rId14"/>
    <p:sldLayoutId id="2147483680" r:id="rId15"/>
    <p:sldLayoutId id="2147483679" r:id="rId16"/>
    <p:sldLayoutId id="2147483674" r:id="rId17"/>
    <p:sldLayoutId id="2147483675" r:id="rId18"/>
    <p:sldLayoutId id="2147483655" r:id="rId19"/>
    <p:sldLayoutId id="2147483676" r:id="rId20"/>
    <p:sldLayoutId id="2147483677"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medium.com/@susmitapoddar1704/tracking-trending-purchase-patterns-in-retail-2fd148a266d4" TargetMode="External"/><Relationship Id="rId7" Type="http://schemas.openxmlformats.org/officeDocument/2006/relationships/image" Target="../media/image51.png"/><Relationship Id="rId2" Type="http://schemas.openxmlformats.org/officeDocument/2006/relationships/hyperlink" Target="mailto:susmitapoddar1704@gmail.com" TargetMode="External"/><Relationship Id="rId1" Type="http://schemas.openxmlformats.org/officeDocument/2006/relationships/slideLayout" Target="../slideLayouts/slideLayout18.xml"/><Relationship Id="rId6" Type="http://schemas.openxmlformats.org/officeDocument/2006/relationships/image" Target="../media/image50.jpeg"/><Relationship Id="rId5" Type="http://schemas.openxmlformats.org/officeDocument/2006/relationships/image" Target="../media/image49.jpeg"/><Relationship Id="rId4" Type="http://schemas.openxmlformats.org/officeDocument/2006/relationships/hyperlink" Target="https://github.com/Susmita1703/Tracking-Trending-Purchase-Patterns-in-Retail-shopping"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a clothing boutique. There are three women shopping.">
            <a:extLst>
              <a:ext uri="{FF2B5EF4-FFF2-40B4-BE49-F238E27FC236}">
                <a16:creationId xmlns:a16="http://schemas.microsoft.com/office/drawing/2014/main" id="{32238C12-2174-4712-863E-D187FCA60EF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333376" y="336549"/>
            <a:ext cx="7620000" cy="5784853"/>
          </a:xfrm>
        </p:spPr>
      </p:pic>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8315325" y="0"/>
            <a:ext cx="3543299" cy="3509963"/>
          </a:xfrm>
        </p:spPr>
        <p:txBody>
          <a:bodyPr/>
          <a:lstStyle/>
          <a:p>
            <a:r>
              <a:rPr lang="en-US" dirty="0"/>
              <a:t>Tracking trending purchase </a:t>
            </a:r>
            <a:br>
              <a:rPr lang="en-US" dirty="0"/>
            </a:br>
            <a:r>
              <a:rPr lang="en-US" dirty="0"/>
              <a:t>  patterns</a:t>
            </a:r>
            <a:br>
              <a:rPr lang="en-US" dirty="0"/>
            </a:br>
            <a:r>
              <a:rPr lang="en-US" dirty="0"/>
              <a:t> in Retail  shopping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3241B2D-773B-2AFA-16BC-4F7879340BED}"/>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71FEF21F-1A22-B990-65F2-B8F5CB4010C9}"/>
              </a:ext>
            </a:extLst>
          </p:cNvPr>
          <p:cNvSpPr>
            <a:spLocks noGrp="1"/>
          </p:cNvSpPr>
          <p:nvPr>
            <p:ph type="sldNum" sz="quarter" idx="11"/>
          </p:nvPr>
        </p:nvSpPr>
        <p:spPr/>
        <p:txBody>
          <a:bodyPr/>
          <a:lstStyle/>
          <a:p>
            <a:fld id="{19B51A1E-902D-48AF-9020-955120F399B6}" type="slidenum">
              <a:rPr lang="en-ZA" smtClean="0"/>
              <a:pPr/>
              <a:t>10</a:t>
            </a:fld>
            <a:endParaRPr lang="en-ZA" dirty="0"/>
          </a:p>
        </p:txBody>
      </p:sp>
      <p:sp>
        <p:nvSpPr>
          <p:cNvPr id="6" name="Date Placeholder 5">
            <a:extLst>
              <a:ext uri="{FF2B5EF4-FFF2-40B4-BE49-F238E27FC236}">
                <a16:creationId xmlns:a16="http://schemas.microsoft.com/office/drawing/2014/main" id="{A90CCF38-E67A-CE42-0FE6-9D4370623F20}"/>
              </a:ext>
            </a:extLst>
          </p:cNvPr>
          <p:cNvSpPr>
            <a:spLocks noGrp="1"/>
          </p:cNvSpPr>
          <p:nvPr>
            <p:ph type="dt" sz="half" idx="2"/>
          </p:nvPr>
        </p:nvSpPr>
        <p:spPr/>
        <p:txBody>
          <a:bodyPr/>
          <a:lstStyle/>
          <a:p>
            <a:r>
              <a:rPr lang="en-US"/>
              <a:t>6/22/20XX</a:t>
            </a:r>
            <a:endParaRPr lang="en-US" dirty="0"/>
          </a:p>
        </p:txBody>
      </p:sp>
      <p:pic>
        <p:nvPicPr>
          <p:cNvPr id="12" name="Picture 11">
            <a:extLst>
              <a:ext uri="{FF2B5EF4-FFF2-40B4-BE49-F238E27FC236}">
                <a16:creationId xmlns:a16="http://schemas.microsoft.com/office/drawing/2014/main" id="{9077C623-27AC-84CE-4B75-89E8F7316D66}"/>
              </a:ext>
            </a:extLst>
          </p:cNvPr>
          <p:cNvPicPr>
            <a:picLocks noChangeAspect="1"/>
          </p:cNvPicPr>
          <p:nvPr/>
        </p:nvPicPr>
        <p:blipFill>
          <a:blip r:embed="rId2"/>
          <a:stretch>
            <a:fillRect/>
          </a:stretch>
        </p:blipFill>
        <p:spPr>
          <a:xfrm>
            <a:off x="2414588" y="2180931"/>
            <a:ext cx="7158477" cy="4210638"/>
          </a:xfrm>
          <a:prstGeom prst="rect">
            <a:avLst/>
          </a:prstGeom>
        </p:spPr>
      </p:pic>
      <p:sp>
        <p:nvSpPr>
          <p:cNvPr id="14" name="TextBox 13">
            <a:extLst>
              <a:ext uri="{FF2B5EF4-FFF2-40B4-BE49-F238E27FC236}">
                <a16:creationId xmlns:a16="http://schemas.microsoft.com/office/drawing/2014/main" id="{A79F3821-F73C-8BD3-D58B-4AC9AC0B0484}"/>
              </a:ext>
            </a:extLst>
          </p:cNvPr>
          <p:cNvSpPr txBox="1"/>
          <p:nvPr/>
        </p:nvSpPr>
        <p:spPr>
          <a:xfrm>
            <a:off x="778668" y="466431"/>
            <a:ext cx="10634663" cy="523220"/>
          </a:xfrm>
          <a:prstGeom prst="rect">
            <a:avLst/>
          </a:prstGeom>
          <a:noFill/>
        </p:spPr>
        <p:txBody>
          <a:bodyPr wrap="square">
            <a:spAutoFit/>
          </a:bodyPr>
          <a:lstStyle/>
          <a:p>
            <a:r>
              <a:rPr lang="en-US" sz="2800" b="1" dirty="0">
                <a:solidFill>
                  <a:srgbClr val="002060"/>
                </a:solidFill>
              </a:rPr>
              <a:t>Analyzing that  payment method affects purchase amount or not </a:t>
            </a:r>
            <a:endParaRPr lang="en-IN" sz="2800" b="1" dirty="0">
              <a:solidFill>
                <a:srgbClr val="002060"/>
              </a:solidFill>
            </a:endParaRPr>
          </a:p>
        </p:txBody>
      </p:sp>
      <p:sp>
        <p:nvSpPr>
          <p:cNvPr id="16" name="TextBox 15">
            <a:extLst>
              <a:ext uri="{FF2B5EF4-FFF2-40B4-BE49-F238E27FC236}">
                <a16:creationId xmlns:a16="http://schemas.microsoft.com/office/drawing/2014/main" id="{31169D5C-83A8-F52F-EFA3-00850CD6B463}"/>
              </a:ext>
            </a:extLst>
          </p:cNvPr>
          <p:cNvSpPr txBox="1"/>
          <p:nvPr/>
        </p:nvSpPr>
        <p:spPr>
          <a:xfrm>
            <a:off x="838200" y="1300164"/>
            <a:ext cx="10720388" cy="646331"/>
          </a:xfrm>
          <a:prstGeom prst="rect">
            <a:avLst/>
          </a:prstGeom>
          <a:noFill/>
        </p:spPr>
        <p:txBody>
          <a:bodyPr wrap="square">
            <a:spAutoFit/>
          </a:bodyPr>
          <a:lstStyle/>
          <a:p>
            <a:pPr marL="285750" indent="-285750">
              <a:buFont typeface="Arial" panose="020B0604020202020204" pitchFamily="34" charset="0"/>
              <a:buChar char="•"/>
            </a:pPr>
            <a:r>
              <a:rPr lang="en-US" dirty="0"/>
              <a:t>The analysis indicates that the choice of payment method demonstrates minimal impact on the purchase amount.</a:t>
            </a:r>
            <a:endParaRPr lang="en-IN" dirty="0"/>
          </a:p>
        </p:txBody>
      </p:sp>
    </p:spTree>
    <p:extLst>
      <p:ext uri="{BB962C8B-B14F-4D97-AF65-F5344CB8AC3E}">
        <p14:creationId xmlns:p14="http://schemas.microsoft.com/office/powerpoint/2010/main" val="2686081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28F463B-2099-9989-411E-FD2965F485D5}"/>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B4A83DB4-E691-5235-C2F4-18D34899C596}"/>
              </a:ext>
            </a:extLst>
          </p:cNvPr>
          <p:cNvSpPr>
            <a:spLocks noGrp="1"/>
          </p:cNvSpPr>
          <p:nvPr>
            <p:ph type="sldNum" sz="quarter" idx="11"/>
          </p:nvPr>
        </p:nvSpPr>
        <p:spPr/>
        <p:txBody>
          <a:bodyPr/>
          <a:lstStyle/>
          <a:p>
            <a:fld id="{19B51A1E-902D-48AF-9020-955120F399B6}" type="slidenum">
              <a:rPr lang="en-ZA" smtClean="0"/>
              <a:pPr/>
              <a:t>11</a:t>
            </a:fld>
            <a:endParaRPr lang="en-ZA" dirty="0"/>
          </a:p>
        </p:txBody>
      </p:sp>
      <p:sp>
        <p:nvSpPr>
          <p:cNvPr id="6" name="Date Placeholder 5">
            <a:extLst>
              <a:ext uri="{FF2B5EF4-FFF2-40B4-BE49-F238E27FC236}">
                <a16:creationId xmlns:a16="http://schemas.microsoft.com/office/drawing/2014/main" id="{FED26505-73D6-BAD5-BBA3-13EB78364AB2}"/>
              </a:ext>
            </a:extLst>
          </p:cNvPr>
          <p:cNvSpPr>
            <a:spLocks noGrp="1"/>
          </p:cNvSpPr>
          <p:nvPr>
            <p:ph type="dt" sz="half" idx="2"/>
          </p:nvPr>
        </p:nvSpPr>
        <p:spPr/>
        <p:txBody>
          <a:bodyPr/>
          <a:lstStyle/>
          <a:p>
            <a:r>
              <a:rPr lang="en-US"/>
              <a:t>6/22/20XX</a:t>
            </a:r>
            <a:endParaRPr lang="en-US" dirty="0"/>
          </a:p>
        </p:txBody>
      </p:sp>
      <p:pic>
        <p:nvPicPr>
          <p:cNvPr id="9" name="Picture 8">
            <a:extLst>
              <a:ext uri="{FF2B5EF4-FFF2-40B4-BE49-F238E27FC236}">
                <a16:creationId xmlns:a16="http://schemas.microsoft.com/office/drawing/2014/main" id="{A384A26C-F3C2-D21A-5392-2BCE057DDE59}"/>
              </a:ext>
            </a:extLst>
          </p:cNvPr>
          <p:cNvPicPr>
            <a:picLocks noChangeAspect="1"/>
          </p:cNvPicPr>
          <p:nvPr/>
        </p:nvPicPr>
        <p:blipFill>
          <a:blip r:embed="rId2"/>
          <a:stretch>
            <a:fillRect/>
          </a:stretch>
        </p:blipFill>
        <p:spPr>
          <a:xfrm>
            <a:off x="2766577" y="2458701"/>
            <a:ext cx="6230219" cy="4039164"/>
          </a:xfrm>
          <a:prstGeom prst="rect">
            <a:avLst/>
          </a:prstGeom>
        </p:spPr>
      </p:pic>
      <p:sp>
        <p:nvSpPr>
          <p:cNvPr id="11" name="TextBox 10">
            <a:extLst>
              <a:ext uri="{FF2B5EF4-FFF2-40B4-BE49-F238E27FC236}">
                <a16:creationId xmlns:a16="http://schemas.microsoft.com/office/drawing/2014/main" id="{6EBA2D82-EA05-5D4A-3A49-83CA2C465500}"/>
              </a:ext>
            </a:extLst>
          </p:cNvPr>
          <p:cNvSpPr txBox="1"/>
          <p:nvPr/>
        </p:nvSpPr>
        <p:spPr>
          <a:xfrm>
            <a:off x="1200150" y="562661"/>
            <a:ext cx="10331807" cy="523220"/>
          </a:xfrm>
          <a:prstGeom prst="rect">
            <a:avLst/>
          </a:prstGeom>
          <a:noFill/>
        </p:spPr>
        <p:txBody>
          <a:bodyPr wrap="square">
            <a:spAutoFit/>
          </a:bodyPr>
          <a:lstStyle/>
          <a:p>
            <a:pPr algn="ctr"/>
            <a:r>
              <a:rPr lang="en-US" sz="2800" b="1" u="sng" dirty="0">
                <a:solidFill>
                  <a:srgbClr val="002060"/>
                </a:solidFill>
              </a:rPr>
              <a:t>Analyzing that shipping type affects purchase amount or not</a:t>
            </a:r>
            <a:endParaRPr lang="en-IN" sz="2800" b="1" u="sng" dirty="0">
              <a:solidFill>
                <a:srgbClr val="002060"/>
              </a:solidFill>
            </a:endParaRPr>
          </a:p>
        </p:txBody>
      </p:sp>
      <p:sp>
        <p:nvSpPr>
          <p:cNvPr id="13" name="TextBox 12">
            <a:extLst>
              <a:ext uri="{FF2B5EF4-FFF2-40B4-BE49-F238E27FC236}">
                <a16:creationId xmlns:a16="http://schemas.microsoft.com/office/drawing/2014/main" id="{E98B0A1C-1588-A81F-FC2F-C011396B780B}"/>
              </a:ext>
            </a:extLst>
          </p:cNvPr>
          <p:cNvSpPr txBox="1"/>
          <p:nvPr/>
        </p:nvSpPr>
        <p:spPr>
          <a:xfrm>
            <a:off x="981074" y="1592600"/>
            <a:ext cx="10920413" cy="2031325"/>
          </a:xfrm>
          <a:prstGeom prst="rect">
            <a:avLst/>
          </a:prstGeom>
          <a:noFill/>
        </p:spPr>
        <p:txBody>
          <a:bodyPr wrap="square">
            <a:spAutoFit/>
          </a:bodyPr>
          <a:lstStyle/>
          <a:p>
            <a:pPr marL="285750" indent="-285750">
              <a:buFont typeface="Arial" panose="020B0604020202020204" pitchFamily="34" charset="0"/>
              <a:buChar char="•"/>
            </a:pPr>
            <a:r>
              <a:rPr lang="en-US" dirty="0"/>
              <a:t>The analysis indicates that the choice of shipping type demonstrates minimal impact on the purchase amount.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23179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0E7846B-F92A-D8A7-D1DF-C511DC8240D0}"/>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E9BABE3D-3505-2AA7-8F36-2F44C5809A7A}"/>
              </a:ext>
            </a:extLst>
          </p:cNvPr>
          <p:cNvSpPr>
            <a:spLocks noGrp="1"/>
          </p:cNvSpPr>
          <p:nvPr>
            <p:ph type="sldNum" sz="quarter" idx="11"/>
          </p:nvPr>
        </p:nvSpPr>
        <p:spPr/>
        <p:txBody>
          <a:bodyPr/>
          <a:lstStyle/>
          <a:p>
            <a:fld id="{19B51A1E-902D-48AF-9020-955120F399B6}" type="slidenum">
              <a:rPr lang="en-ZA" smtClean="0"/>
              <a:pPr/>
              <a:t>12</a:t>
            </a:fld>
            <a:endParaRPr lang="en-ZA" dirty="0"/>
          </a:p>
        </p:txBody>
      </p:sp>
      <p:sp>
        <p:nvSpPr>
          <p:cNvPr id="6" name="Date Placeholder 5">
            <a:extLst>
              <a:ext uri="{FF2B5EF4-FFF2-40B4-BE49-F238E27FC236}">
                <a16:creationId xmlns:a16="http://schemas.microsoft.com/office/drawing/2014/main" id="{BAB1CB68-188C-06A3-0EFA-F84774BDA414}"/>
              </a:ext>
            </a:extLst>
          </p:cNvPr>
          <p:cNvSpPr>
            <a:spLocks noGrp="1"/>
          </p:cNvSpPr>
          <p:nvPr>
            <p:ph type="dt" sz="half" idx="2"/>
          </p:nvPr>
        </p:nvSpPr>
        <p:spPr/>
        <p:txBody>
          <a:bodyPr/>
          <a:lstStyle/>
          <a:p>
            <a:r>
              <a:rPr lang="en-US"/>
              <a:t>6/22/20XX</a:t>
            </a:r>
            <a:endParaRPr lang="en-US" dirty="0"/>
          </a:p>
        </p:txBody>
      </p:sp>
      <p:pic>
        <p:nvPicPr>
          <p:cNvPr id="8" name="Picture 7">
            <a:extLst>
              <a:ext uri="{FF2B5EF4-FFF2-40B4-BE49-F238E27FC236}">
                <a16:creationId xmlns:a16="http://schemas.microsoft.com/office/drawing/2014/main" id="{A42C8BE8-DB44-F747-2000-B911CEE43B73}"/>
              </a:ext>
            </a:extLst>
          </p:cNvPr>
          <p:cNvPicPr>
            <a:picLocks noChangeAspect="1"/>
          </p:cNvPicPr>
          <p:nvPr/>
        </p:nvPicPr>
        <p:blipFill>
          <a:blip r:embed="rId2"/>
          <a:stretch>
            <a:fillRect/>
          </a:stretch>
        </p:blipFill>
        <p:spPr>
          <a:xfrm>
            <a:off x="6648088" y="2014232"/>
            <a:ext cx="5182323" cy="4372585"/>
          </a:xfrm>
          <a:prstGeom prst="rect">
            <a:avLst/>
          </a:prstGeom>
        </p:spPr>
      </p:pic>
      <p:pic>
        <p:nvPicPr>
          <p:cNvPr id="10" name="Picture 9">
            <a:extLst>
              <a:ext uri="{FF2B5EF4-FFF2-40B4-BE49-F238E27FC236}">
                <a16:creationId xmlns:a16="http://schemas.microsoft.com/office/drawing/2014/main" id="{7A67FCA4-C759-466A-AFD1-C256A1E3ABF8}"/>
              </a:ext>
            </a:extLst>
          </p:cNvPr>
          <p:cNvPicPr>
            <a:picLocks noChangeAspect="1"/>
          </p:cNvPicPr>
          <p:nvPr/>
        </p:nvPicPr>
        <p:blipFill>
          <a:blip r:embed="rId3"/>
          <a:stretch>
            <a:fillRect/>
          </a:stretch>
        </p:blipFill>
        <p:spPr>
          <a:xfrm>
            <a:off x="369816" y="2041994"/>
            <a:ext cx="5809888" cy="4372584"/>
          </a:xfrm>
          <a:prstGeom prst="rect">
            <a:avLst/>
          </a:prstGeom>
        </p:spPr>
      </p:pic>
      <p:sp>
        <p:nvSpPr>
          <p:cNvPr id="12" name="TextBox 11">
            <a:extLst>
              <a:ext uri="{FF2B5EF4-FFF2-40B4-BE49-F238E27FC236}">
                <a16:creationId xmlns:a16="http://schemas.microsoft.com/office/drawing/2014/main" id="{2FE4C0C6-5997-E492-A284-9627CCC15252}"/>
              </a:ext>
            </a:extLst>
          </p:cNvPr>
          <p:cNvSpPr txBox="1"/>
          <p:nvPr/>
        </p:nvSpPr>
        <p:spPr>
          <a:xfrm>
            <a:off x="1082873" y="1589376"/>
            <a:ext cx="4997053" cy="369332"/>
          </a:xfrm>
          <a:prstGeom prst="rect">
            <a:avLst/>
          </a:prstGeom>
          <a:noFill/>
        </p:spPr>
        <p:txBody>
          <a:bodyPr wrap="square">
            <a:spAutoFit/>
          </a:bodyPr>
          <a:lstStyle/>
          <a:p>
            <a:r>
              <a:rPr lang="en-US" dirty="0"/>
              <a:t>Count of customers using promo code</a:t>
            </a:r>
            <a:endParaRPr lang="en-IN" dirty="0"/>
          </a:p>
        </p:txBody>
      </p:sp>
      <p:sp>
        <p:nvSpPr>
          <p:cNvPr id="14" name="TextBox 13">
            <a:extLst>
              <a:ext uri="{FF2B5EF4-FFF2-40B4-BE49-F238E27FC236}">
                <a16:creationId xmlns:a16="http://schemas.microsoft.com/office/drawing/2014/main" id="{C8502377-82A2-53DB-125D-BFD360042688}"/>
              </a:ext>
            </a:extLst>
          </p:cNvPr>
          <p:cNvSpPr txBox="1"/>
          <p:nvPr/>
        </p:nvSpPr>
        <p:spPr>
          <a:xfrm>
            <a:off x="6648088" y="1533852"/>
            <a:ext cx="6093618" cy="369332"/>
          </a:xfrm>
          <a:prstGeom prst="rect">
            <a:avLst/>
          </a:prstGeom>
          <a:noFill/>
        </p:spPr>
        <p:txBody>
          <a:bodyPr wrap="square">
            <a:spAutoFit/>
          </a:bodyPr>
          <a:lstStyle/>
          <a:p>
            <a:r>
              <a:rPr lang="en-US" dirty="0"/>
              <a:t>Average purchase amount by discount applied</a:t>
            </a:r>
            <a:endParaRPr lang="en-IN" dirty="0"/>
          </a:p>
        </p:txBody>
      </p:sp>
      <p:sp>
        <p:nvSpPr>
          <p:cNvPr id="16" name="TextBox 15">
            <a:extLst>
              <a:ext uri="{FF2B5EF4-FFF2-40B4-BE49-F238E27FC236}">
                <a16:creationId xmlns:a16="http://schemas.microsoft.com/office/drawing/2014/main" id="{C648F4A6-8272-CD6E-1FEA-06C57365CD7D}"/>
              </a:ext>
            </a:extLst>
          </p:cNvPr>
          <p:cNvSpPr txBox="1"/>
          <p:nvPr/>
        </p:nvSpPr>
        <p:spPr>
          <a:xfrm>
            <a:off x="528998" y="471183"/>
            <a:ext cx="11301413" cy="461665"/>
          </a:xfrm>
          <a:prstGeom prst="rect">
            <a:avLst/>
          </a:prstGeom>
          <a:noFill/>
        </p:spPr>
        <p:txBody>
          <a:bodyPr wrap="square">
            <a:spAutoFit/>
          </a:bodyPr>
          <a:lstStyle/>
          <a:p>
            <a:pPr algn="ctr"/>
            <a:r>
              <a:rPr lang="en-US" sz="2400" b="1" dirty="0">
                <a:solidFill>
                  <a:srgbClr val="002060"/>
                </a:solidFill>
              </a:rPr>
              <a:t>Analyzing the Impact of Discounts on Average Purchase Amount</a:t>
            </a:r>
            <a:endParaRPr lang="en-IN" sz="2400" b="1" dirty="0">
              <a:solidFill>
                <a:srgbClr val="002060"/>
              </a:solidFill>
            </a:endParaRPr>
          </a:p>
        </p:txBody>
      </p:sp>
      <p:sp>
        <p:nvSpPr>
          <p:cNvPr id="18" name="TextBox 17">
            <a:extLst>
              <a:ext uri="{FF2B5EF4-FFF2-40B4-BE49-F238E27FC236}">
                <a16:creationId xmlns:a16="http://schemas.microsoft.com/office/drawing/2014/main" id="{9A2C218F-EA44-79B7-39BD-7A8776608CC8}"/>
              </a:ext>
            </a:extLst>
          </p:cNvPr>
          <p:cNvSpPr txBox="1"/>
          <p:nvPr/>
        </p:nvSpPr>
        <p:spPr>
          <a:xfrm>
            <a:off x="349629" y="1099239"/>
            <a:ext cx="11460594" cy="584775"/>
          </a:xfrm>
          <a:prstGeom prst="rect">
            <a:avLst/>
          </a:prstGeom>
          <a:noFill/>
        </p:spPr>
        <p:txBody>
          <a:bodyPr wrap="square">
            <a:spAutoFit/>
          </a:bodyPr>
          <a:lstStyle/>
          <a:p>
            <a:pPr marL="285750" indent="-285750">
              <a:buFont typeface="Arial" panose="020B0604020202020204" pitchFamily="34" charset="0"/>
              <a:buChar char="•"/>
            </a:pPr>
            <a:r>
              <a:rPr lang="en-US" sz="1600" dirty="0"/>
              <a:t>The difference in average purchase amount between customers who receive discounts and those who do not is relatively small</a:t>
            </a:r>
            <a:endParaRPr lang="en-IN" sz="1600" dirty="0"/>
          </a:p>
        </p:txBody>
      </p:sp>
    </p:spTree>
    <p:extLst>
      <p:ext uri="{BB962C8B-B14F-4D97-AF65-F5344CB8AC3E}">
        <p14:creationId xmlns:p14="http://schemas.microsoft.com/office/powerpoint/2010/main" val="1646678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B6069F9-3B46-4922-D535-F7F426403872}"/>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C1C4B239-B516-B072-B7AA-4ECADEEC0210}"/>
              </a:ext>
            </a:extLst>
          </p:cNvPr>
          <p:cNvSpPr>
            <a:spLocks noGrp="1"/>
          </p:cNvSpPr>
          <p:nvPr>
            <p:ph type="sldNum" sz="quarter" idx="11"/>
          </p:nvPr>
        </p:nvSpPr>
        <p:spPr/>
        <p:txBody>
          <a:bodyPr/>
          <a:lstStyle/>
          <a:p>
            <a:fld id="{19B51A1E-902D-48AF-9020-955120F399B6}" type="slidenum">
              <a:rPr lang="en-ZA" smtClean="0"/>
              <a:pPr/>
              <a:t>13</a:t>
            </a:fld>
            <a:endParaRPr lang="en-ZA" dirty="0"/>
          </a:p>
        </p:txBody>
      </p:sp>
      <p:sp>
        <p:nvSpPr>
          <p:cNvPr id="6" name="Date Placeholder 5">
            <a:extLst>
              <a:ext uri="{FF2B5EF4-FFF2-40B4-BE49-F238E27FC236}">
                <a16:creationId xmlns:a16="http://schemas.microsoft.com/office/drawing/2014/main" id="{F288B81F-FBBE-48C5-11B5-58CD4BED37A4}"/>
              </a:ext>
            </a:extLst>
          </p:cNvPr>
          <p:cNvSpPr>
            <a:spLocks noGrp="1"/>
          </p:cNvSpPr>
          <p:nvPr>
            <p:ph type="dt" sz="half" idx="2"/>
          </p:nvPr>
        </p:nvSpPr>
        <p:spPr/>
        <p:txBody>
          <a:bodyPr/>
          <a:lstStyle/>
          <a:p>
            <a:r>
              <a:rPr lang="en-US"/>
              <a:t>6/22/20XX</a:t>
            </a:r>
            <a:endParaRPr lang="en-US" dirty="0"/>
          </a:p>
        </p:txBody>
      </p:sp>
      <p:sp>
        <p:nvSpPr>
          <p:cNvPr id="8" name="TextBox 7">
            <a:extLst>
              <a:ext uri="{FF2B5EF4-FFF2-40B4-BE49-F238E27FC236}">
                <a16:creationId xmlns:a16="http://schemas.microsoft.com/office/drawing/2014/main" id="{F46A4586-2605-1443-F2A2-C21F018A8AC8}"/>
              </a:ext>
            </a:extLst>
          </p:cNvPr>
          <p:cNvSpPr txBox="1"/>
          <p:nvPr/>
        </p:nvSpPr>
        <p:spPr>
          <a:xfrm>
            <a:off x="3049191" y="558284"/>
            <a:ext cx="6880622" cy="400110"/>
          </a:xfrm>
          <a:prstGeom prst="rect">
            <a:avLst/>
          </a:prstGeom>
          <a:noFill/>
        </p:spPr>
        <p:txBody>
          <a:bodyPr wrap="square">
            <a:spAutoFit/>
          </a:bodyPr>
          <a:lstStyle/>
          <a:p>
            <a:r>
              <a:rPr lang="en-US" sz="2000" b="1" dirty="0"/>
              <a:t>Analysis of Purchase Amount and Quantity Sold by Size</a:t>
            </a:r>
            <a:endParaRPr lang="en-IN" sz="2000" b="1" dirty="0"/>
          </a:p>
        </p:txBody>
      </p:sp>
      <p:sp>
        <p:nvSpPr>
          <p:cNvPr id="10" name="TextBox 9">
            <a:extLst>
              <a:ext uri="{FF2B5EF4-FFF2-40B4-BE49-F238E27FC236}">
                <a16:creationId xmlns:a16="http://schemas.microsoft.com/office/drawing/2014/main" id="{84180C7B-2359-3ACE-FCC3-A7F81894495C}"/>
              </a:ext>
            </a:extLst>
          </p:cNvPr>
          <p:cNvSpPr txBox="1"/>
          <p:nvPr/>
        </p:nvSpPr>
        <p:spPr>
          <a:xfrm>
            <a:off x="1209674" y="1061561"/>
            <a:ext cx="10806113" cy="923330"/>
          </a:xfrm>
          <a:prstGeom prst="rect">
            <a:avLst/>
          </a:prstGeom>
          <a:noFill/>
        </p:spPr>
        <p:txBody>
          <a:bodyPr wrap="square">
            <a:spAutoFit/>
          </a:bodyPr>
          <a:lstStyle/>
          <a:p>
            <a:pPr marL="285750" indent="-285750">
              <a:buFont typeface="Arial" panose="020B0604020202020204" pitchFamily="34" charset="0"/>
              <a:buChar char="•"/>
            </a:pPr>
            <a:r>
              <a:rPr lang="en-US" dirty="0"/>
              <a:t>Small-sized items exhibit the highest average purchase amount among all size categories.</a:t>
            </a:r>
          </a:p>
          <a:p>
            <a:r>
              <a:rPr lang="en-US" dirty="0"/>
              <a:t>     Despite the higher average purchase amount for small-sized items, the quantity sold is highest for</a:t>
            </a:r>
          </a:p>
          <a:p>
            <a:r>
              <a:rPr lang="en-US" dirty="0"/>
              <a:t>       medium-sized items.</a:t>
            </a:r>
            <a:endParaRPr lang="en-IN" dirty="0"/>
          </a:p>
        </p:txBody>
      </p:sp>
      <p:pic>
        <p:nvPicPr>
          <p:cNvPr id="12" name="Picture 11">
            <a:extLst>
              <a:ext uri="{FF2B5EF4-FFF2-40B4-BE49-F238E27FC236}">
                <a16:creationId xmlns:a16="http://schemas.microsoft.com/office/drawing/2014/main" id="{0279D253-A488-D48F-631C-2292B6FD4A0C}"/>
              </a:ext>
            </a:extLst>
          </p:cNvPr>
          <p:cNvPicPr>
            <a:picLocks noChangeAspect="1"/>
          </p:cNvPicPr>
          <p:nvPr/>
        </p:nvPicPr>
        <p:blipFill>
          <a:blip r:embed="rId2"/>
          <a:stretch>
            <a:fillRect/>
          </a:stretch>
        </p:blipFill>
        <p:spPr>
          <a:xfrm>
            <a:off x="280479" y="2382491"/>
            <a:ext cx="5586921" cy="4115374"/>
          </a:xfrm>
          <a:prstGeom prst="rect">
            <a:avLst/>
          </a:prstGeom>
        </p:spPr>
      </p:pic>
      <p:pic>
        <p:nvPicPr>
          <p:cNvPr id="14" name="Picture 13">
            <a:extLst>
              <a:ext uri="{FF2B5EF4-FFF2-40B4-BE49-F238E27FC236}">
                <a16:creationId xmlns:a16="http://schemas.microsoft.com/office/drawing/2014/main" id="{71FDD2EA-20D5-755D-CB1D-1C649E09FA2F}"/>
              </a:ext>
            </a:extLst>
          </p:cNvPr>
          <p:cNvPicPr>
            <a:picLocks noChangeAspect="1"/>
          </p:cNvPicPr>
          <p:nvPr/>
        </p:nvPicPr>
        <p:blipFill>
          <a:blip r:embed="rId3"/>
          <a:stretch>
            <a:fillRect/>
          </a:stretch>
        </p:blipFill>
        <p:spPr>
          <a:xfrm>
            <a:off x="5867399" y="2372964"/>
            <a:ext cx="6044121" cy="4124901"/>
          </a:xfrm>
          <a:prstGeom prst="rect">
            <a:avLst/>
          </a:prstGeom>
        </p:spPr>
      </p:pic>
    </p:spTree>
    <p:extLst>
      <p:ext uri="{BB962C8B-B14F-4D97-AF65-F5344CB8AC3E}">
        <p14:creationId xmlns:p14="http://schemas.microsoft.com/office/powerpoint/2010/main" val="1104209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A512246-6945-E97D-A8B9-3DAFEF600102}"/>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3F7E4064-20E0-8FCF-B046-AFDA9CDB204D}"/>
              </a:ext>
            </a:extLst>
          </p:cNvPr>
          <p:cNvSpPr>
            <a:spLocks noGrp="1"/>
          </p:cNvSpPr>
          <p:nvPr>
            <p:ph type="sldNum" sz="quarter" idx="11"/>
          </p:nvPr>
        </p:nvSpPr>
        <p:spPr/>
        <p:txBody>
          <a:bodyPr/>
          <a:lstStyle/>
          <a:p>
            <a:fld id="{19B51A1E-902D-48AF-9020-955120F399B6}" type="slidenum">
              <a:rPr lang="en-ZA" smtClean="0"/>
              <a:pPr/>
              <a:t>14</a:t>
            </a:fld>
            <a:endParaRPr lang="en-ZA" dirty="0"/>
          </a:p>
        </p:txBody>
      </p:sp>
      <p:sp>
        <p:nvSpPr>
          <p:cNvPr id="6" name="Date Placeholder 5">
            <a:extLst>
              <a:ext uri="{FF2B5EF4-FFF2-40B4-BE49-F238E27FC236}">
                <a16:creationId xmlns:a16="http://schemas.microsoft.com/office/drawing/2014/main" id="{2F419A00-9D77-81BF-C2D4-93E9E380AC62}"/>
              </a:ext>
            </a:extLst>
          </p:cNvPr>
          <p:cNvSpPr>
            <a:spLocks noGrp="1"/>
          </p:cNvSpPr>
          <p:nvPr>
            <p:ph type="dt" sz="half" idx="2"/>
          </p:nvPr>
        </p:nvSpPr>
        <p:spPr/>
        <p:txBody>
          <a:bodyPr/>
          <a:lstStyle/>
          <a:p>
            <a:r>
              <a:rPr lang="en-US"/>
              <a:t>6/22/20XX</a:t>
            </a:r>
            <a:endParaRPr lang="en-US" dirty="0"/>
          </a:p>
        </p:txBody>
      </p:sp>
      <p:pic>
        <p:nvPicPr>
          <p:cNvPr id="8" name="Picture 7">
            <a:extLst>
              <a:ext uri="{FF2B5EF4-FFF2-40B4-BE49-F238E27FC236}">
                <a16:creationId xmlns:a16="http://schemas.microsoft.com/office/drawing/2014/main" id="{9EB7E17F-CC54-99A3-9693-EEBA64C40AF3}"/>
              </a:ext>
            </a:extLst>
          </p:cNvPr>
          <p:cNvPicPr>
            <a:picLocks noChangeAspect="1"/>
          </p:cNvPicPr>
          <p:nvPr/>
        </p:nvPicPr>
        <p:blipFill>
          <a:blip r:embed="rId2"/>
          <a:stretch>
            <a:fillRect/>
          </a:stretch>
        </p:blipFill>
        <p:spPr>
          <a:xfrm>
            <a:off x="337837" y="2833437"/>
            <a:ext cx="5758163" cy="3572096"/>
          </a:xfrm>
          <a:prstGeom prst="rect">
            <a:avLst/>
          </a:prstGeom>
        </p:spPr>
      </p:pic>
      <p:pic>
        <p:nvPicPr>
          <p:cNvPr id="10" name="Picture 9">
            <a:extLst>
              <a:ext uri="{FF2B5EF4-FFF2-40B4-BE49-F238E27FC236}">
                <a16:creationId xmlns:a16="http://schemas.microsoft.com/office/drawing/2014/main" id="{87C2C84D-6D93-66A1-A6BA-B61A5F42114F}"/>
              </a:ext>
            </a:extLst>
          </p:cNvPr>
          <p:cNvPicPr>
            <a:picLocks noChangeAspect="1"/>
          </p:cNvPicPr>
          <p:nvPr/>
        </p:nvPicPr>
        <p:blipFill>
          <a:blip r:embed="rId3"/>
          <a:stretch>
            <a:fillRect/>
          </a:stretch>
        </p:blipFill>
        <p:spPr>
          <a:xfrm>
            <a:off x="6096000" y="1057275"/>
            <a:ext cx="5653388" cy="5327875"/>
          </a:xfrm>
          <a:prstGeom prst="rect">
            <a:avLst/>
          </a:prstGeom>
        </p:spPr>
      </p:pic>
      <p:sp>
        <p:nvSpPr>
          <p:cNvPr id="12" name="TextBox 11">
            <a:extLst>
              <a:ext uri="{FF2B5EF4-FFF2-40B4-BE49-F238E27FC236}">
                <a16:creationId xmlns:a16="http://schemas.microsoft.com/office/drawing/2014/main" id="{4043C58B-61A8-BA81-7F81-1D09805EA712}"/>
              </a:ext>
            </a:extLst>
          </p:cNvPr>
          <p:cNvSpPr txBox="1"/>
          <p:nvPr/>
        </p:nvSpPr>
        <p:spPr>
          <a:xfrm>
            <a:off x="628650" y="575227"/>
            <a:ext cx="10725150" cy="461665"/>
          </a:xfrm>
          <a:prstGeom prst="rect">
            <a:avLst/>
          </a:prstGeom>
          <a:noFill/>
        </p:spPr>
        <p:txBody>
          <a:bodyPr wrap="square">
            <a:spAutoFit/>
          </a:bodyPr>
          <a:lstStyle/>
          <a:p>
            <a:r>
              <a:rPr lang="en-US" sz="2400" b="1" dirty="0">
                <a:solidFill>
                  <a:srgbClr val="002060"/>
                </a:solidFill>
              </a:rPr>
              <a:t>Exploring the Relationship Between Review Ratings and Purchase Amounts</a:t>
            </a:r>
            <a:endParaRPr lang="en-IN" sz="2400" b="1" dirty="0">
              <a:solidFill>
                <a:srgbClr val="002060"/>
              </a:solidFill>
            </a:endParaRPr>
          </a:p>
        </p:txBody>
      </p:sp>
      <p:sp>
        <p:nvSpPr>
          <p:cNvPr id="14" name="TextBox 13">
            <a:extLst>
              <a:ext uri="{FF2B5EF4-FFF2-40B4-BE49-F238E27FC236}">
                <a16:creationId xmlns:a16="http://schemas.microsoft.com/office/drawing/2014/main" id="{07F12BA5-E399-738B-C62B-C8D30782610B}"/>
              </a:ext>
            </a:extLst>
          </p:cNvPr>
          <p:cNvSpPr txBox="1"/>
          <p:nvPr/>
        </p:nvSpPr>
        <p:spPr>
          <a:xfrm>
            <a:off x="442612" y="1149607"/>
            <a:ext cx="5758163" cy="1200329"/>
          </a:xfrm>
          <a:prstGeom prst="rect">
            <a:avLst/>
          </a:prstGeom>
          <a:noFill/>
        </p:spPr>
        <p:txBody>
          <a:bodyPr wrap="square">
            <a:spAutoFit/>
          </a:bodyPr>
          <a:lstStyle/>
          <a:p>
            <a:pPr marL="285750" indent="-285750">
              <a:buFont typeface="Arial" panose="020B0604020202020204" pitchFamily="34" charset="0"/>
              <a:buChar char="•"/>
            </a:pPr>
            <a:r>
              <a:rPr lang="en-US" dirty="0"/>
              <a:t> A coefficient of 0.30 suggests a weak positive correlation, implying that higher review ratings are associated with slightly higher purchase amounts, but the relationship is not very strong.</a:t>
            </a:r>
            <a:endParaRPr lang="en-IN" dirty="0"/>
          </a:p>
        </p:txBody>
      </p:sp>
    </p:spTree>
    <p:extLst>
      <p:ext uri="{BB962C8B-B14F-4D97-AF65-F5344CB8AC3E}">
        <p14:creationId xmlns:p14="http://schemas.microsoft.com/office/powerpoint/2010/main" val="2586458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890392-702B-35E0-F68C-8EA176AE9EA3}"/>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E7200522-38F4-B54E-49C6-AB5D2167D2CD}"/>
              </a:ext>
            </a:extLst>
          </p:cNvPr>
          <p:cNvSpPr>
            <a:spLocks noGrp="1"/>
          </p:cNvSpPr>
          <p:nvPr>
            <p:ph type="sldNum" sz="quarter" idx="11"/>
          </p:nvPr>
        </p:nvSpPr>
        <p:spPr/>
        <p:txBody>
          <a:bodyPr/>
          <a:lstStyle/>
          <a:p>
            <a:fld id="{19B51A1E-902D-48AF-9020-955120F399B6}" type="slidenum">
              <a:rPr lang="en-ZA" smtClean="0"/>
              <a:pPr/>
              <a:t>15</a:t>
            </a:fld>
            <a:endParaRPr lang="en-ZA" dirty="0"/>
          </a:p>
        </p:txBody>
      </p:sp>
      <p:sp>
        <p:nvSpPr>
          <p:cNvPr id="6" name="Date Placeholder 5">
            <a:extLst>
              <a:ext uri="{FF2B5EF4-FFF2-40B4-BE49-F238E27FC236}">
                <a16:creationId xmlns:a16="http://schemas.microsoft.com/office/drawing/2014/main" id="{70FA16B3-F3DF-2639-7B5A-D573314A5476}"/>
              </a:ext>
            </a:extLst>
          </p:cNvPr>
          <p:cNvSpPr>
            <a:spLocks noGrp="1"/>
          </p:cNvSpPr>
          <p:nvPr>
            <p:ph type="dt" sz="half" idx="2"/>
          </p:nvPr>
        </p:nvSpPr>
        <p:spPr/>
        <p:txBody>
          <a:bodyPr/>
          <a:lstStyle/>
          <a:p>
            <a:r>
              <a:rPr lang="en-US"/>
              <a:t>6/22/20XX</a:t>
            </a:r>
            <a:endParaRPr lang="en-US" dirty="0"/>
          </a:p>
        </p:txBody>
      </p:sp>
      <p:pic>
        <p:nvPicPr>
          <p:cNvPr id="8" name="Picture 7">
            <a:extLst>
              <a:ext uri="{FF2B5EF4-FFF2-40B4-BE49-F238E27FC236}">
                <a16:creationId xmlns:a16="http://schemas.microsoft.com/office/drawing/2014/main" id="{9DC7E35E-BA3E-9004-556F-8025820AA801}"/>
              </a:ext>
            </a:extLst>
          </p:cNvPr>
          <p:cNvPicPr>
            <a:picLocks noChangeAspect="1"/>
          </p:cNvPicPr>
          <p:nvPr/>
        </p:nvPicPr>
        <p:blipFill>
          <a:blip r:embed="rId2"/>
          <a:stretch>
            <a:fillRect/>
          </a:stretch>
        </p:blipFill>
        <p:spPr>
          <a:xfrm>
            <a:off x="1685925" y="1557338"/>
            <a:ext cx="8843963" cy="4691371"/>
          </a:xfrm>
          <a:prstGeom prst="rect">
            <a:avLst/>
          </a:prstGeom>
        </p:spPr>
      </p:pic>
      <p:sp>
        <p:nvSpPr>
          <p:cNvPr id="10" name="TextBox 9">
            <a:extLst>
              <a:ext uri="{FF2B5EF4-FFF2-40B4-BE49-F238E27FC236}">
                <a16:creationId xmlns:a16="http://schemas.microsoft.com/office/drawing/2014/main" id="{0AB47E7A-9991-E71C-74AF-9F3898D6947F}"/>
              </a:ext>
            </a:extLst>
          </p:cNvPr>
          <p:cNvSpPr txBox="1"/>
          <p:nvPr/>
        </p:nvSpPr>
        <p:spPr>
          <a:xfrm>
            <a:off x="657226" y="905560"/>
            <a:ext cx="10958512" cy="523220"/>
          </a:xfrm>
          <a:prstGeom prst="rect">
            <a:avLst/>
          </a:prstGeom>
          <a:noFill/>
        </p:spPr>
        <p:txBody>
          <a:bodyPr wrap="square">
            <a:spAutoFit/>
          </a:bodyPr>
          <a:lstStyle/>
          <a:p>
            <a:pPr algn="ctr"/>
            <a:r>
              <a:rPr lang="en-US" sz="2800" b="1" dirty="0">
                <a:solidFill>
                  <a:srgbClr val="002060"/>
                </a:solidFill>
              </a:rPr>
              <a:t>Decoding Purchase Power: A Look at Top Spending Locations</a:t>
            </a:r>
            <a:endParaRPr lang="en-IN" sz="2800" dirty="0">
              <a:solidFill>
                <a:srgbClr val="002060"/>
              </a:solidFill>
            </a:endParaRPr>
          </a:p>
        </p:txBody>
      </p:sp>
    </p:spTree>
    <p:extLst>
      <p:ext uri="{BB962C8B-B14F-4D97-AF65-F5344CB8AC3E}">
        <p14:creationId xmlns:p14="http://schemas.microsoft.com/office/powerpoint/2010/main" val="573778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9520C0A-65D6-F1D3-CE9A-AC6C6DE845B5}"/>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3DEB969C-71E0-7F14-247B-70972EBBBF1C}"/>
              </a:ext>
            </a:extLst>
          </p:cNvPr>
          <p:cNvSpPr>
            <a:spLocks noGrp="1"/>
          </p:cNvSpPr>
          <p:nvPr>
            <p:ph type="sldNum" sz="quarter" idx="11"/>
          </p:nvPr>
        </p:nvSpPr>
        <p:spPr/>
        <p:txBody>
          <a:bodyPr/>
          <a:lstStyle/>
          <a:p>
            <a:fld id="{19B51A1E-902D-48AF-9020-955120F399B6}" type="slidenum">
              <a:rPr lang="en-ZA" smtClean="0"/>
              <a:pPr/>
              <a:t>16</a:t>
            </a:fld>
            <a:endParaRPr lang="en-ZA" dirty="0"/>
          </a:p>
        </p:txBody>
      </p:sp>
      <p:sp>
        <p:nvSpPr>
          <p:cNvPr id="6" name="Date Placeholder 5">
            <a:extLst>
              <a:ext uri="{FF2B5EF4-FFF2-40B4-BE49-F238E27FC236}">
                <a16:creationId xmlns:a16="http://schemas.microsoft.com/office/drawing/2014/main" id="{376FA38B-C781-583A-2FCD-FADBC2B3DEEA}"/>
              </a:ext>
            </a:extLst>
          </p:cNvPr>
          <p:cNvSpPr>
            <a:spLocks noGrp="1"/>
          </p:cNvSpPr>
          <p:nvPr>
            <p:ph type="dt" sz="half" idx="2"/>
          </p:nvPr>
        </p:nvSpPr>
        <p:spPr/>
        <p:txBody>
          <a:bodyPr/>
          <a:lstStyle/>
          <a:p>
            <a:r>
              <a:rPr lang="en-US"/>
              <a:t>6/22/20XX</a:t>
            </a:r>
            <a:endParaRPr lang="en-US" dirty="0"/>
          </a:p>
        </p:txBody>
      </p:sp>
      <p:pic>
        <p:nvPicPr>
          <p:cNvPr id="10" name="Picture 9">
            <a:extLst>
              <a:ext uri="{FF2B5EF4-FFF2-40B4-BE49-F238E27FC236}">
                <a16:creationId xmlns:a16="http://schemas.microsoft.com/office/drawing/2014/main" id="{0BC78DEE-8D96-ECF5-52D8-4A9BCCE3C728}"/>
              </a:ext>
            </a:extLst>
          </p:cNvPr>
          <p:cNvPicPr>
            <a:picLocks noChangeAspect="1"/>
          </p:cNvPicPr>
          <p:nvPr/>
        </p:nvPicPr>
        <p:blipFill>
          <a:blip r:embed="rId2"/>
          <a:stretch>
            <a:fillRect/>
          </a:stretch>
        </p:blipFill>
        <p:spPr>
          <a:xfrm>
            <a:off x="1485901" y="1814513"/>
            <a:ext cx="8963812" cy="4683352"/>
          </a:xfrm>
          <a:prstGeom prst="rect">
            <a:avLst/>
          </a:prstGeom>
        </p:spPr>
      </p:pic>
      <p:sp>
        <p:nvSpPr>
          <p:cNvPr id="12" name="TextBox 11">
            <a:extLst>
              <a:ext uri="{FF2B5EF4-FFF2-40B4-BE49-F238E27FC236}">
                <a16:creationId xmlns:a16="http://schemas.microsoft.com/office/drawing/2014/main" id="{EAD829A9-C19F-C67A-EC18-EA37A7CEA3E7}"/>
              </a:ext>
            </a:extLst>
          </p:cNvPr>
          <p:cNvSpPr txBox="1"/>
          <p:nvPr/>
        </p:nvSpPr>
        <p:spPr>
          <a:xfrm>
            <a:off x="671514" y="803057"/>
            <a:ext cx="10944224" cy="646331"/>
          </a:xfrm>
          <a:prstGeom prst="rect">
            <a:avLst/>
          </a:prstGeom>
          <a:noFill/>
        </p:spPr>
        <p:txBody>
          <a:bodyPr wrap="square">
            <a:spAutoFit/>
          </a:bodyPr>
          <a:lstStyle/>
          <a:p>
            <a:pPr marL="285750" indent="-285750">
              <a:buFont typeface="Arial" panose="020B0604020202020204" pitchFamily="34" charset="0"/>
              <a:buChar char="•"/>
            </a:pPr>
            <a:r>
              <a:rPr lang="en-US" dirty="0"/>
              <a:t>People who use promo codes spend less per purchase compared to those who don’t but the difference in the quantity of purchase amount is not so big.</a:t>
            </a:r>
            <a:endParaRPr lang="en-IN" dirty="0"/>
          </a:p>
        </p:txBody>
      </p:sp>
    </p:spTree>
    <p:extLst>
      <p:ext uri="{BB962C8B-B14F-4D97-AF65-F5344CB8AC3E}">
        <p14:creationId xmlns:p14="http://schemas.microsoft.com/office/powerpoint/2010/main" val="3757930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54D5AA8-413B-CB8A-3A7E-F05ECF312EBB}"/>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32C23BC0-6ECA-5B9E-6BAD-DD4B2E52F199}"/>
              </a:ext>
            </a:extLst>
          </p:cNvPr>
          <p:cNvSpPr>
            <a:spLocks noGrp="1"/>
          </p:cNvSpPr>
          <p:nvPr>
            <p:ph type="sldNum" sz="quarter" idx="11"/>
          </p:nvPr>
        </p:nvSpPr>
        <p:spPr/>
        <p:txBody>
          <a:bodyPr/>
          <a:lstStyle/>
          <a:p>
            <a:fld id="{19B51A1E-902D-48AF-9020-955120F399B6}" type="slidenum">
              <a:rPr lang="en-ZA" smtClean="0"/>
              <a:pPr/>
              <a:t>17</a:t>
            </a:fld>
            <a:endParaRPr lang="en-ZA" dirty="0"/>
          </a:p>
        </p:txBody>
      </p:sp>
      <p:sp>
        <p:nvSpPr>
          <p:cNvPr id="6" name="Date Placeholder 5">
            <a:extLst>
              <a:ext uri="{FF2B5EF4-FFF2-40B4-BE49-F238E27FC236}">
                <a16:creationId xmlns:a16="http://schemas.microsoft.com/office/drawing/2014/main" id="{4E756DE1-27C5-AB94-A978-E54EBBDE3DC8}"/>
              </a:ext>
            </a:extLst>
          </p:cNvPr>
          <p:cNvSpPr>
            <a:spLocks noGrp="1"/>
          </p:cNvSpPr>
          <p:nvPr>
            <p:ph type="dt" sz="half" idx="2"/>
          </p:nvPr>
        </p:nvSpPr>
        <p:spPr/>
        <p:txBody>
          <a:bodyPr/>
          <a:lstStyle/>
          <a:p>
            <a:r>
              <a:rPr lang="en-US"/>
              <a:t>6/22/20XX</a:t>
            </a:r>
            <a:endParaRPr lang="en-US" dirty="0"/>
          </a:p>
        </p:txBody>
      </p:sp>
      <p:sp>
        <p:nvSpPr>
          <p:cNvPr id="8" name="TextBox 7">
            <a:extLst>
              <a:ext uri="{FF2B5EF4-FFF2-40B4-BE49-F238E27FC236}">
                <a16:creationId xmlns:a16="http://schemas.microsoft.com/office/drawing/2014/main" id="{2B43BCCE-0AC8-6F57-8C59-13C352F1FF91}"/>
              </a:ext>
            </a:extLst>
          </p:cNvPr>
          <p:cNvSpPr txBox="1"/>
          <p:nvPr/>
        </p:nvSpPr>
        <p:spPr>
          <a:xfrm>
            <a:off x="4038600" y="360135"/>
            <a:ext cx="6093618" cy="523220"/>
          </a:xfrm>
          <a:prstGeom prst="rect">
            <a:avLst/>
          </a:prstGeom>
          <a:noFill/>
        </p:spPr>
        <p:txBody>
          <a:bodyPr wrap="square">
            <a:spAutoFit/>
          </a:bodyPr>
          <a:lstStyle/>
          <a:p>
            <a:r>
              <a:rPr lang="en-IN" sz="2800" b="1" u="sng" dirty="0">
                <a:solidFill>
                  <a:srgbClr val="002060"/>
                </a:solidFill>
              </a:rPr>
              <a:t>Trend analysis</a:t>
            </a:r>
          </a:p>
        </p:txBody>
      </p:sp>
      <p:pic>
        <p:nvPicPr>
          <p:cNvPr id="10" name="Picture 9">
            <a:extLst>
              <a:ext uri="{FF2B5EF4-FFF2-40B4-BE49-F238E27FC236}">
                <a16:creationId xmlns:a16="http://schemas.microsoft.com/office/drawing/2014/main" id="{B26FE369-BE85-0A06-72F1-D1A8AC3BCF87}"/>
              </a:ext>
            </a:extLst>
          </p:cNvPr>
          <p:cNvPicPr>
            <a:picLocks noChangeAspect="1"/>
          </p:cNvPicPr>
          <p:nvPr/>
        </p:nvPicPr>
        <p:blipFill>
          <a:blip r:embed="rId2"/>
          <a:stretch>
            <a:fillRect/>
          </a:stretch>
        </p:blipFill>
        <p:spPr>
          <a:xfrm>
            <a:off x="1314452" y="2167786"/>
            <a:ext cx="9844086" cy="4330079"/>
          </a:xfrm>
          <a:prstGeom prst="rect">
            <a:avLst/>
          </a:prstGeom>
        </p:spPr>
      </p:pic>
      <p:sp>
        <p:nvSpPr>
          <p:cNvPr id="12" name="TextBox 11">
            <a:extLst>
              <a:ext uri="{FF2B5EF4-FFF2-40B4-BE49-F238E27FC236}">
                <a16:creationId xmlns:a16="http://schemas.microsoft.com/office/drawing/2014/main" id="{F53CB1A4-B6A8-FCDE-8C03-8CC2E00E577F}"/>
              </a:ext>
            </a:extLst>
          </p:cNvPr>
          <p:cNvSpPr txBox="1"/>
          <p:nvPr/>
        </p:nvSpPr>
        <p:spPr>
          <a:xfrm>
            <a:off x="550070" y="1244456"/>
            <a:ext cx="11372850" cy="923330"/>
          </a:xfrm>
          <a:prstGeom prst="rect">
            <a:avLst/>
          </a:prstGeom>
          <a:noFill/>
        </p:spPr>
        <p:txBody>
          <a:bodyPr wrap="square">
            <a:spAutoFit/>
          </a:bodyPr>
          <a:lstStyle/>
          <a:p>
            <a:pPr marL="285750" indent="-285750">
              <a:buFont typeface="Arial" panose="020B0604020202020204" pitchFamily="34" charset="0"/>
              <a:buChar char="•"/>
            </a:pPr>
            <a:r>
              <a:rPr lang="en-US" dirty="0"/>
              <a:t>Fall and Winter seasons tend to have higher average purchase amounts compared to Spring and Summer. Therefore, Fall and Winter could be considered as the best seasons for sales, as they attract higher spending from customers.</a:t>
            </a:r>
            <a:endParaRPr lang="en-IN" dirty="0"/>
          </a:p>
        </p:txBody>
      </p:sp>
    </p:spTree>
    <p:extLst>
      <p:ext uri="{BB962C8B-B14F-4D97-AF65-F5344CB8AC3E}">
        <p14:creationId xmlns:p14="http://schemas.microsoft.com/office/powerpoint/2010/main" val="2030299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2775BDA-C976-DC32-E3CB-B3C6ABBEFB4E}"/>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6B144853-5E3C-E2A9-CE10-8F9A043DD42C}"/>
              </a:ext>
            </a:extLst>
          </p:cNvPr>
          <p:cNvSpPr>
            <a:spLocks noGrp="1"/>
          </p:cNvSpPr>
          <p:nvPr>
            <p:ph type="sldNum" sz="quarter" idx="11"/>
          </p:nvPr>
        </p:nvSpPr>
        <p:spPr/>
        <p:txBody>
          <a:bodyPr/>
          <a:lstStyle/>
          <a:p>
            <a:fld id="{19B51A1E-902D-48AF-9020-955120F399B6}" type="slidenum">
              <a:rPr lang="en-ZA" smtClean="0"/>
              <a:pPr/>
              <a:t>18</a:t>
            </a:fld>
            <a:endParaRPr lang="en-ZA" dirty="0"/>
          </a:p>
        </p:txBody>
      </p:sp>
      <p:sp>
        <p:nvSpPr>
          <p:cNvPr id="6" name="Date Placeholder 5">
            <a:extLst>
              <a:ext uri="{FF2B5EF4-FFF2-40B4-BE49-F238E27FC236}">
                <a16:creationId xmlns:a16="http://schemas.microsoft.com/office/drawing/2014/main" id="{822F89A7-5F00-52C6-72EE-B490CD2C0D4D}"/>
              </a:ext>
            </a:extLst>
          </p:cNvPr>
          <p:cNvSpPr>
            <a:spLocks noGrp="1"/>
          </p:cNvSpPr>
          <p:nvPr>
            <p:ph type="dt" sz="half" idx="2"/>
          </p:nvPr>
        </p:nvSpPr>
        <p:spPr/>
        <p:txBody>
          <a:bodyPr/>
          <a:lstStyle/>
          <a:p>
            <a:r>
              <a:rPr lang="en-US"/>
              <a:t>6/22/20XX</a:t>
            </a:r>
            <a:endParaRPr lang="en-US" dirty="0"/>
          </a:p>
        </p:txBody>
      </p:sp>
      <p:pic>
        <p:nvPicPr>
          <p:cNvPr id="8" name="Picture 7">
            <a:extLst>
              <a:ext uri="{FF2B5EF4-FFF2-40B4-BE49-F238E27FC236}">
                <a16:creationId xmlns:a16="http://schemas.microsoft.com/office/drawing/2014/main" id="{F08D2BFA-98E7-8738-2523-5CEEF0F62D81}"/>
              </a:ext>
            </a:extLst>
          </p:cNvPr>
          <p:cNvPicPr>
            <a:picLocks noChangeAspect="1"/>
          </p:cNvPicPr>
          <p:nvPr/>
        </p:nvPicPr>
        <p:blipFill>
          <a:blip r:embed="rId2"/>
          <a:stretch>
            <a:fillRect/>
          </a:stretch>
        </p:blipFill>
        <p:spPr>
          <a:xfrm>
            <a:off x="1971078" y="2031143"/>
            <a:ext cx="8564170" cy="4372585"/>
          </a:xfrm>
          <a:prstGeom prst="rect">
            <a:avLst/>
          </a:prstGeom>
        </p:spPr>
      </p:pic>
      <p:sp>
        <p:nvSpPr>
          <p:cNvPr id="10" name="TextBox 9">
            <a:extLst>
              <a:ext uri="{FF2B5EF4-FFF2-40B4-BE49-F238E27FC236}">
                <a16:creationId xmlns:a16="http://schemas.microsoft.com/office/drawing/2014/main" id="{D5628EB5-8844-F2A0-6D40-F614BB4DE76B}"/>
              </a:ext>
            </a:extLst>
          </p:cNvPr>
          <p:cNvSpPr txBox="1"/>
          <p:nvPr/>
        </p:nvSpPr>
        <p:spPr>
          <a:xfrm>
            <a:off x="471488" y="1102405"/>
            <a:ext cx="11244262" cy="369332"/>
          </a:xfrm>
          <a:prstGeom prst="rect">
            <a:avLst/>
          </a:prstGeom>
          <a:noFill/>
        </p:spPr>
        <p:txBody>
          <a:bodyPr wrap="square">
            <a:spAutoFit/>
          </a:bodyPr>
          <a:lstStyle/>
          <a:p>
            <a:pPr marL="285750" indent="-285750">
              <a:buFont typeface="Arial" panose="020B0604020202020204" pitchFamily="34" charset="0"/>
              <a:buChar char="•"/>
            </a:pPr>
            <a:r>
              <a:rPr lang="en-US" dirty="0"/>
              <a:t>Fall is the season with the highest overall purchase amount, driven by expensive items like hats and jackets.</a:t>
            </a:r>
            <a:endParaRPr lang="en-IN" dirty="0"/>
          </a:p>
        </p:txBody>
      </p:sp>
      <p:sp>
        <p:nvSpPr>
          <p:cNvPr id="12" name="TextBox 11">
            <a:extLst>
              <a:ext uri="{FF2B5EF4-FFF2-40B4-BE49-F238E27FC236}">
                <a16:creationId xmlns:a16="http://schemas.microsoft.com/office/drawing/2014/main" id="{1BB143C1-2F89-9E8A-AAC2-44FE1CCC8F00}"/>
              </a:ext>
            </a:extLst>
          </p:cNvPr>
          <p:cNvSpPr txBox="1"/>
          <p:nvPr/>
        </p:nvSpPr>
        <p:spPr>
          <a:xfrm>
            <a:off x="1714501" y="1565874"/>
            <a:ext cx="7011590" cy="369332"/>
          </a:xfrm>
          <a:prstGeom prst="rect">
            <a:avLst/>
          </a:prstGeom>
          <a:noFill/>
        </p:spPr>
        <p:txBody>
          <a:bodyPr wrap="square">
            <a:spAutoFit/>
          </a:bodyPr>
          <a:lstStyle/>
          <a:p>
            <a:pPr marL="285750" indent="-285750">
              <a:buFont typeface="Arial" panose="020B0604020202020204" pitchFamily="34" charset="0"/>
              <a:buChar char="•"/>
            </a:pPr>
            <a:r>
              <a:rPr lang="en-US" dirty="0"/>
              <a:t>Most Expensive Items :Fall: Hat (₹268,583) and Jacket (₹258,750)</a:t>
            </a:r>
            <a:endParaRPr lang="en-IN" dirty="0"/>
          </a:p>
        </p:txBody>
      </p:sp>
    </p:spTree>
    <p:extLst>
      <p:ext uri="{BB962C8B-B14F-4D97-AF65-F5344CB8AC3E}">
        <p14:creationId xmlns:p14="http://schemas.microsoft.com/office/powerpoint/2010/main" val="4184905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F822300-961D-9057-0CA0-5F8C3185E0EC}"/>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B0C40E3D-46F1-6EBA-7626-A60893D60E48}"/>
              </a:ext>
            </a:extLst>
          </p:cNvPr>
          <p:cNvSpPr>
            <a:spLocks noGrp="1"/>
          </p:cNvSpPr>
          <p:nvPr>
            <p:ph type="sldNum" sz="quarter" idx="11"/>
          </p:nvPr>
        </p:nvSpPr>
        <p:spPr/>
        <p:txBody>
          <a:bodyPr/>
          <a:lstStyle/>
          <a:p>
            <a:fld id="{19B51A1E-902D-48AF-9020-955120F399B6}" type="slidenum">
              <a:rPr lang="en-ZA" smtClean="0"/>
              <a:pPr/>
              <a:t>19</a:t>
            </a:fld>
            <a:endParaRPr lang="en-ZA" dirty="0"/>
          </a:p>
        </p:txBody>
      </p:sp>
      <p:sp>
        <p:nvSpPr>
          <p:cNvPr id="6" name="Date Placeholder 5">
            <a:extLst>
              <a:ext uri="{FF2B5EF4-FFF2-40B4-BE49-F238E27FC236}">
                <a16:creationId xmlns:a16="http://schemas.microsoft.com/office/drawing/2014/main" id="{467C7714-E94A-23C2-0819-865BC37BFA83}"/>
              </a:ext>
            </a:extLst>
          </p:cNvPr>
          <p:cNvSpPr>
            <a:spLocks noGrp="1"/>
          </p:cNvSpPr>
          <p:nvPr>
            <p:ph type="dt" sz="half" idx="2"/>
          </p:nvPr>
        </p:nvSpPr>
        <p:spPr/>
        <p:txBody>
          <a:bodyPr/>
          <a:lstStyle/>
          <a:p>
            <a:r>
              <a:rPr lang="en-US"/>
              <a:t>6/22/20XX</a:t>
            </a:r>
            <a:endParaRPr lang="en-US" dirty="0"/>
          </a:p>
        </p:txBody>
      </p:sp>
      <p:pic>
        <p:nvPicPr>
          <p:cNvPr id="10" name="Picture 9">
            <a:extLst>
              <a:ext uri="{FF2B5EF4-FFF2-40B4-BE49-F238E27FC236}">
                <a16:creationId xmlns:a16="http://schemas.microsoft.com/office/drawing/2014/main" id="{0674546B-35F7-3B67-7EB6-A6740492D176}"/>
              </a:ext>
            </a:extLst>
          </p:cNvPr>
          <p:cNvPicPr>
            <a:picLocks noChangeAspect="1"/>
          </p:cNvPicPr>
          <p:nvPr/>
        </p:nvPicPr>
        <p:blipFill>
          <a:blip r:embed="rId2"/>
          <a:stretch>
            <a:fillRect/>
          </a:stretch>
        </p:blipFill>
        <p:spPr>
          <a:xfrm>
            <a:off x="5614988" y="2353912"/>
            <a:ext cx="6206015" cy="4143953"/>
          </a:xfrm>
          <a:prstGeom prst="rect">
            <a:avLst/>
          </a:prstGeom>
        </p:spPr>
      </p:pic>
      <p:pic>
        <p:nvPicPr>
          <p:cNvPr id="12" name="Picture 11">
            <a:extLst>
              <a:ext uri="{FF2B5EF4-FFF2-40B4-BE49-F238E27FC236}">
                <a16:creationId xmlns:a16="http://schemas.microsoft.com/office/drawing/2014/main" id="{BBEB60CD-3A1B-8E08-78C3-D15D563790DA}"/>
              </a:ext>
            </a:extLst>
          </p:cNvPr>
          <p:cNvPicPr>
            <a:picLocks noChangeAspect="1"/>
          </p:cNvPicPr>
          <p:nvPr/>
        </p:nvPicPr>
        <p:blipFill>
          <a:blip r:embed="rId3"/>
          <a:stretch>
            <a:fillRect/>
          </a:stretch>
        </p:blipFill>
        <p:spPr>
          <a:xfrm>
            <a:off x="325515" y="2353912"/>
            <a:ext cx="5289473" cy="4143953"/>
          </a:xfrm>
          <a:prstGeom prst="rect">
            <a:avLst/>
          </a:prstGeom>
        </p:spPr>
      </p:pic>
      <p:sp>
        <p:nvSpPr>
          <p:cNvPr id="14" name="TextBox 13">
            <a:extLst>
              <a:ext uri="{FF2B5EF4-FFF2-40B4-BE49-F238E27FC236}">
                <a16:creationId xmlns:a16="http://schemas.microsoft.com/office/drawing/2014/main" id="{B87F9EEA-FA88-0C0B-1700-8EC32BD39A1A}"/>
              </a:ext>
            </a:extLst>
          </p:cNvPr>
          <p:cNvSpPr txBox="1"/>
          <p:nvPr/>
        </p:nvSpPr>
        <p:spPr>
          <a:xfrm>
            <a:off x="-150019" y="360135"/>
            <a:ext cx="12492038" cy="461665"/>
          </a:xfrm>
          <a:prstGeom prst="rect">
            <a:avLst/>
          </a:prstGeom>
          <a:noFill/>
        </p:spPr>
        <p:txBody>
          <a:bodyPr wrap="square">
            <a:spAutoFit/>
          </a:bodyPr>
          <a:lstStyle/>
          <a:p>
            <a:pPr algn="ctr"/>
            <a:r>
              <a:rPr lang="en-US" sz="2400" b="1" dirty="0">
                <a:solidFill>
                  <a:srgbClr val="002060"/>
                </a:solidFill>
              </a:rPr>
              <a:t>Seasonal Spending Patterns: Purchase Amount and Number of Items Purchased</a:t>
            </a:r>
            <a:endParaRPr lang="en-IN" sz="2400" b="1" dirty="0">
              <a:solidFill>
                <a:srgbClr val="002060"/>
              </a:solidFill>
            </a:endParaRPr>
          </a:p>
        </p:txBody>
      </p:sp>
      <p:sp>
        <p:nvSpPr>
          <p:cNvPr id="16" name="TextBox 15">
            <a:extLst>
              <a:ext uri="{FF2B5EF4-FFF2-40B4-BE49-F238E27FC236}">
                <a16:creationId xmlns:a16="http://schemas.microsoft.com/office/drawing/2014/main" id="{EACA566D-9D6E-A4DD-6ADE-D453655CD40F}"/>
              </a:ext>
            </a:extLst>
          </p:cNvPr>
          <p:cNvSpPr txBox="1"/>
          <p:nvPr/>
        </p:nvSpPr>
        <p:spPr>
          <a:xfrm>
            <a:off x="495301" y="1403190"/>
            <a:ext cx="10858499" cy="369332"/>
          </a:xfrm>
          <a:prstGeom prst="rect">
            <a:avLst/>
          </a:prstGeom>
          <a:noFill/>
        </p:spPr>
        <p:txBody>
          <a:bodyPr wrap="square">
            <a:spAutoFit/>
          </a:bodyPr>
          <a:lstStyle/>
          <a:p>
            <a:pPr marL="342900" indent="-342900">
              <a:buFont typeface="Arial" panose="020B0604020202020204" pitchFamily="34" charset="0"/>
              <a:buChar char="•"/>
            </a:pPr>
            <a:r>
              <a:rPr lang="en-US" dirty="0"/>
              <a:t>Spring sees the most purchases, but Fall leads in total spending, likely due to expensive Fall items.</a:t>
            </a:r>
            <a:endParaRPr lang="en-IN" dirty="0"/>
          </a:p>
        </p:txBody>
      </p:sp>
    </p:spTree>
    <p:extLst>
      <p:ext uri="{BB962C8B-B14F-4D97-AF65-F5344CB8AC3E}">
        <p14:creationId xmlns:p14="http://schemas.microsoft.com/office/powerpoint/2010/main" val="86121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1400523" y="1114425"/>
            <a:ext cx="4361754" cy="3984625"/>
          </a:xfrm>
        </p:spPr>
        <p:txBody>
          <a:bodyPr>
            <a:normAutofit/>
          </a:bodyPr>
          <a:lstStyle/>
          <a:p>
            <a:r>
              <a:rPr lang="en-ZA" dirty="0"/>
              <a:t>Introduction</a:t>
            </a:r>
            <a:br>
              <a:rPr lang="en-ZA" dirty="0"/>
            </a:br>
            <a:r>
              <a:rPr lang="en-ZA" dirty="0"/>
              <a:t>Objectives    </a:t>
            </a:r>
            <a:br>
              <a:rPr lang="en-ZA" dirty="0"/>
            </a:br>
            <a:r>
              <a:rPr lang="en-ZA" dirty="0"/>
              <a:t>Data overview    </a:t>
            </a:r>
            <a:br>
              <a:rPr lang="en-ZA" dirty="0"/>
            </a:br>
            <a:r>
              <a:rPr lang="en-ZA" dirty="0"/>
              <a:t>Analysis </a:t>
            </a:r>
            <a:br>
              <a:rPr lang="en-ZA" dirty="0"/>
            </a:br>
            <a:r>
              <a:rPr lang="en-ZA" dirty="0"/>
              <a:t>Conclusion </a:t>
            </a:r>
            <a:br>
              <a:rPr lang="en-ZA" dirty="0"/>
            </a:br>
            <a:r>
              <a:rPr lang="en-IN" dirty="0"/>
              <a:t>suggestions </a:t>
            </a:r>
            <a:endParaRPr lang="en-ZA" dirty="0"/>
          </a:p>
        </p:txBody>
      </p:sp>
      <p:sp>
        <p:nvSpPr>
          <p:cNvPr id="50" name="Date Placeholder 49">
            <a:extLst>
              <a:ext uri="{FF2B5EF4-FFF2-40B4-BE49-F238E27FC236}">
                <a16:creationId xmlns:a16="http://schemas.microsoft.com/office/drawing/2014/main" id="{CDBF54DA-EC24-4B40-A54E-96572903C4E0}"/>
              </a:ext>
            </a:extLst>
          </p:cNvPr>
          <p:cNvSpPr>
            <a:spLocks noGrp="1"/>
          </p:cNvSpPr>
          <p:nvPr>
            <p:ph type="dt" sz="half" idx="10"/>
          </p:nvPr>
        </p:nvSpPr>
        <p:spPr>
          <a:xfrm>
            <a:off x="838200" y="6356350"/>
            <a:ext cx="2743200" cy="365125"/>
          </a:xfrm>
        </p:spPr>
        <p:txBody>
          <a:bodyPr/>
          <a:lstStyle/>
          <a:p>
            <a:r>
              <a:rPr lang="en-US"/>
              <a:t>6/22/20XX</a:t>
            </a:r>
            <a:endParaRPr lang="en-US" dirty="0"/>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a:t>
            </a:fld>
            <a:endParaRPr lang="en-ZA" dirty="0"/>
          </a:p>
        </p:txBody>
      </p:sp>
      <p:pic>
        <p:nvPicPr>
          <p:cNvPr id="8" name="Picture 7">
            <a:extLst>
              <a:ext uri="{FF2B5EF4-FFF2-40B4-BE49-F238E27FC236}">
                <a16:creationId xmlns:a16="http://schemas.microsoft.com/office/drawing/2014/main" id="{6AE50CAA-0068-E31C-EF28-EA6DEDD8A37E}"/>
              </a:ext>
            </a:extLst>
          </p:cNvPr>
          <p:cNvPicPr>
            <a:picLocks noChangeAspect="1"/>
          </p:cNvPicPr>
          <p:nvPr/>
        </p:nvPicPr>
        <p:blipFill>
          <a:blip r:embed="rId2"/>
          <a:stretch>
            <a:fillRect/>
          </a:stretch>
        </p:blipFill>
        <p:spPr>
          <a:xfrm>
            <a:off x="6096000" y="742296"/>
            <a:ext cx="5257800" cy="5829954"/>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55E079A-3A72-ABCA-8EC6-5441BF899E7F}"/>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91F2B686-8C35-9842-01E7-C475E8E12711}"/>
              </a:ext>
            </a:extLst>
          </p:cNvPr>
          <p:cNvSpPr>
            <a:spLocks noGrp="1"/>
          </p:cNvSpPr>
          <p:nvPr>
            <p:ph type="sldNum" sz="quarter" idx="11"/>
          </p:nvPr>
        </p:nvSpPr>
        <p:spPr/>
        <p:txBody>
          <a:bodyPr/>
          <a:lstStyle/>
          <a:p>
            <a:fld id="{19B51A1E-902D-48AF-9020-955120F399B6}" type="slidenum">
              <a:rPr lang="en-ZA" smtClean="0"/>
              <a:pPr/>
              <a:t>20</a:t>
            </a:fld>
            <a:endParaRPr lang="en-ZA" dirty="0"/>
          </a:p>
        </p:txBody>
      </p:sp>
      <p:sp>
        <p:nvSpPr>
          <p:cNvPr id="6" name="Date Placeholder 5">
            <a:extLst>
              <a:ext uri="{FF2B5EF4-FFF2-40B4-BE49-F238E27FC236}">
                <a16:creationId xmlns:a16="http://schemas.microsoft.com/office/drawing/2014/main" id="{FFF1F454-53B3-85B1-6053-4F94AF3FA44E}"/>
              </a:ext>
            </a:extLst>
          </p:cNvPr>
          <p:cNvSpPr>
            <a:spLocks noGrp="1"/>
          </p:cNvSpPr>
          <p:nvPr>
            <p:ph type="dt" sz="half" idx="2"/>
          </p:nvPr>
        </p:nvSpPr>
        <p:spPr/>
        <p:txBody>
          <a:bodyPr/>
          <a:lstStyle/>
          <a:p>
            <a:r>
              <a:rPr lang="en-US"/>
              <a:t>6/22/20XX</a:t>
            </a:r>
            <a:endParaRPr lang="en-US" dirty="0"/>
          </a:p>
        </p:txBody>
      </p:sp>
      <p:sp>
        <p:nvSpPr>
          <p:cNvPr id="8" name="TextBox 7">
            <a:extLst>
              <a:ext uri="{FF2B5EF4-FFF2-40B4-BE49-F238E27FC236}">
                <a16:creationId xmlns:a16="http://schemas.microsoft.com/office/drawing/2014/main" id="{4BD3B46A-1A10-57BD-D160-5E45176A2DC3}"/>
              </a:ext>
            </a:extLst>
          </p:cNvPr>
          <p:cNvSpPr txBox="1"/>
          <p:nvPr/>
        </p:nvSpPr>
        <p:spPr>
          <a:xfrm>
            <a:off x="4789885" y="558284"/>
            <a:ext cx="6093618" cy="523220"/>
          </a:xfrm>
          <a:prstGeom prst="rect">
            <a:avLst/>
          </a:prstGeom>
          <a:noFill/>
        </p:spPr>
        <p:txBody>
          <a:bodyPr wrap="square">
            <a:spAutoFit/>
          </a:bodyPr>
          <a:lstStyle/>
          <a:p>
            <a:r>
              <a:rPr lang="en-IN" sz="2800" b="1" dirty="0">
                <a:solidFill>
                  <a:srgbClr val="002060"/>
                </a:solidFill>
              </a:rPr>
              <a:t>Sentimental Analysis</a:t>
            </a:r>
          </a:p>
        </p:txBody>
      </p:sp>
      <p:pic>
        <p:nvPicPr>
          <p:cNvPr id="10" name="Picture 9">
            <a:extLst>
              <a:ext uri="{FF2B5EF4-FFF2-40B4-BE49-F238E27FC236}">
                <a16:creationId xmlns:a16="http://schemas.microsoft.com/office/drawing/2014/main" id="{4C20DF84-03BF-3B14-EA2D-AD35FAA8D86A}"/>
              </a:ext>
            </a:extLst>
          </p:cNvPr>
          <p:cNvPicPr>
            <a:picLocks noChangeAspect="1"/>
          </p:cNvPicPr>
          <p:nvPr/>
        </p:nvPicPr>
        <p:blipFill>
          <a:blip r:embed="rId2"/>
          <a:stretch>
            <a:fillRect/>
          </a:stretch>
        </p:blipFill>
        <p:spPr>
          <a:xfrm>
            <a:off x="366713" y="2312698"/>
            <a:ext cx="7086600" cy="4185166"/>
          </a:xfrm>
          <a:prstGeom prst="rect">
            <a:avLst/>
          </a:prstGeom>
        </p:spPr>
      </p:pic>
      <p:pic>
        <p:nvPicPr>
          <p:cNvPr id="12" name="Picture 11">
            <a:extLst>
              <a:ext uri="{FF2B5EF4-FFF2-40B4-BE49-F238E27FC236}">
                <a16:creationId xmlns:a16="http://schemas.microsoft.com/office/drawing/2014/main" id="{D0654736-0292-49C6-508F-95583737CC85}"/>
              </a:ext>
            </a:extLst>
          </p:cNvPr>
          <p:cNvPicPr>
            <a:picLocks noChangeAspect="1"/>
          </p:cNvPicPr>
          <p:nvPr/>
        </p:nvPicPr>
        <p:blipFill>
          <a:blip r:embed="rId3"/>
          <a:stretch>
            <a:fillRect/>
          </a:stretch>
        </p:blipFill>
        <p:spPr>
          <a:xfrm>
            <a:off x="366714" y="1081504"/>
            <a:ext cx="7086600" cy="1231193"/>
          </a:xfrm>
          <a:prstGeom prst="rect">
            <a:avLst/>
          </a:prstGeom>
        </p:spPr>
      </p:pic>
      <p:sp>
        <p:nvSpPr>
          <p:cNvPr id="14" name="TextBox 13">
            <a:extLst>
              <a:ext uri="{FF2B5EF4-FFF2-40B4-BE49-F238E27FC236}">
                <a16:creationId xmlns:a16="http://schemas.microsoft.com/office/drawing/2014/main" id="{B3C14029-18FC-6885-C2D1-0471C5E818A8}"/>
              </a:ext>
            </a:extLst>
          </p:cNvPr>
          <p:cNvSpPr txBox="1"/>
          <p:nvPr/>
        </p:nvSpPr>
        <p:spPr>
          <a:xfrm>
            <a:off x="7836694" y="1235435"/>
            <a:ext cx="3988592" cy="1477328"/>
          </a:xfrm>
          <a:prstGeom prst="rect">
            <a:avLst/>
          </a:prstGeom>
          <a:noFill/>
        </p:spPr>
        <p:txBody>
          <a:bodyPr wrap="square">
            <a:spAutoFit/>
          </a:bodyPr>
          <a:lstStyle/>
          <a:p>
            <a:pPr marL="285750" indent="-285750">
              <a:buFont typeface="Arial" panose="020B0604020202020204" pitchFamily="34" charset="0"/>
              <a:buChar char="•"/>
            </a:pPr>
            <a:r>
              <a:rPr lang="en-US" dirty="0"/>
              <a:t>The analysis reveals a high degree of positive sentiment (58.09%), indicative of strong customer satisfaction with footwear products."</a:t>
            </a:r>
            <a:endParaRPr lang="en-IN" dirty="0"/>
          </a:p>
        </p:txBody>
      </p:sp>
      <p:sp>
        <p:nvSpPr>
          <p:cNvPr id="16" name="TextBox 15">
            <a:extLst>
              <a:ext uri="{FF2B5EF4-FFF2-40B4-BE49-F238E27FC236}">
                <a16:creationId xmlns:a16="http://schemas.microsoft.com/office/drawing/2014/main" id="{55166D4F-EFB5-BE03-DC27-408A8EED878C}"/>
              </a:ext>
            </a:extLst>
          </p:cNvPr>
          <p:cNvSpPr txBox="1"/>
          <p:nvPr/>
        </p:nvSpPr>
        <p:spPr>
          <a:xfrm>
            <a:off x="7453312" y="2866693"/>
            <a:ext cx="3690938" cy="2862322"/>
          </a:xfrm>
          <a:prstGeom prst="rect">
            <a:avLst/>
          </a:prstGeom>
          <a:noFill/>
        </p:spPr>
        <p:txBody>
          <a:bodyPr wrap="square">
            <a:spAutoFit/>
          </a:bodyPr>
          <a:lstStyle/>
          <a:p>
            <a:r>
              <a:rPr lang="en-US" dirty="0"/>
              <a:t>Investigate High Average Order Value: It's worth exploring why footwear contributes a high percentage of sales (25.4%) despite having a moderate customer base (15.4%). This could be due to factors like higher priced footwear items or customers buying multiple footwear products per order</a:t>
            </a:r>
            <a:endParaRPr lang="en-IN" dirty="0"/>
          </a:p>
        </p:txBody>
      </p:sp>
    </p:spTree>
    <p:extLst>
      <p:ext uri="{BB962C8B-B14F-4D97-AF65-F5344CB8AC3E}">
        <p14:creationId xmlns:p14="http://schemas.microsoft.com/office/powerpoint/2010/main" val="3593172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54FC93-B5AA-F965-E73F-15B837218280}"/>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6E866BC0-1620-6875-F784-4B0A9EBC70B4}"/>
              </a:ext>
            </a:extLst>
          </p:cNvPr>
          <p:cNvSpPr>
            <a:spLocks noGrp="1"/>
          </p:cNvSpPr>
          <p:nvPr>
            <p:ph type="sldNum" sz="quarter" idx="11"/>
          </p:nvPr>
        </p:nvSpPr>
        <p:spPr/>
        <p:txBody>
          <a:bodyPr/>
          <a:lstStyle/>
          <a:p>
            <a:fld id="{19B51A1E-902D-48AF-9020-955120F399B6}" type="slidenum">
              <a:rPr lang="en-ZA" smtClean="0"/>
              <a:pPr/>
              <a:t>21</a:t>
            </a:fld>
            <a:endParaRPr lang="en-ZA" dirty="0"/>
          </a:p>
        </p:txBody>
      </p:sp>
      <p:sp>
        <p:nvSpPr>
          <p:cNvPr id="6" name="Date Placeholder 5">
            <a:extLst>
              <a:ext uri="{FF2B5EF4-FFF2-40B4-BE49-F238E27FC236}">
                <a16:creationId xmlns:a16="http://schemas.microsoft.com/office/drawing/2014/main" id="{73B57FF5-FB20-BC53-9003-BADCFDA1DD98}"/>
              </a:ext>
            </a:extLst>
          </p:cNvPr>
          <p:cNvSpPr>
            <a:spLocks noGrp="1"/>
          </p:cNvSpPr>
          <p:nvPr>
            <p:ph type="dt" sz="half" idx="2"/>
          </p:nvPr>
        </p:nvSpPr>
        <p:spPr/>
        <p:txBody>
          <a:bodyPr/>
          <a:lstStyle/>
          <a:p>
            <a:r>
              <a:rPr lang="en-US"/>
              <a:t>6/22/20XX</a:t>
            </a:r>
            <a:endParaRPr lang="en-US" dirty="0"/>
          </a:p>
        </p:txBody>
      </p:sp>
      <p:sp>
        <p:nvSpPr>
          <p:cNvPr id="8" name="TextBox 7">
            <a:extLst>
              <a:ext uri="{FF2B5EF4-FFF2-40B4-BE49-F238E27FC236}">
                <a16:creationId xmlns:a16="http://schemas.microsoft.com/office/drawing/2014/main" id="{6EC5418A-F854-9028-5E1D-EFB8F0F7E514}"/>
              </a:ext>
            </a:extLst>
          </p:cNvPr>
          <p:cNvSpPr txBox="1"/>
          <p:nvPr/>
        </p:nvSpPr>
        <p:spPr>
          <a:xfrm>
            <a:off x="990600" y="417677"/>
            <a:ext cx="6096000" cy="523220"/>
          </a:xfrm>
          <a:prstGeom prst="rect">
            <a:avLst/>
          </a:prstGeom>
          <a:noFill/>
        </p:spPr>
        <p:txBody>
          <a:bodyPr wrap="square">
            <a:spAutoFit/>
          </a:bodyPr>
          <a:lstStyle/>
          <a:p>
            <a:r>
              <a:rPr lang="en-IN" sz="2800" b="1" dirty="0"/>
              <a:t>conclusion</a:t>
            </a:r>
          </a:p>
        </p:txBody>
      </p:sp>
      <p:sp>
        <p:nvSpPr>
          <p:cNvPr id="10" name="TextBox 9">
            <a:extLst>
              <a:ext uri="{FF2B5EF4-FFF2-40B4-BE49-F238E27FC236}">
                <a16:creationId xmlns:a16="http://schemas.microsoft.com/office/drawing/2014/main" id="{BEE85474-9827-FC11-AA63-5DC188AFDF97}"/>
              </a:ext>
            </a:extLst>
          </p:cNvPr>
          <p:cNvSpPr txBox="1"/>
          <p:nvPr/>
        </p:nvSpPr>
        <p:spPr>
          <a:xfrm>
            <a:off x="333828" y="940897"/>
            <a:ext cx="11277599" cy="646331"/>
          </a:xfrm>
          <a:prstGeom prst="rect">
            <a:avLst/>
          </a:prstGeom>
          <a:noFill/>
        </p:spPr>
        <p:txBody>
          <a:bodyPr wrap="square">
            <a:spAutoFit/>
          </a:bodyPr>
          <a:lstStyle/>
          <a:p>
            <a:pPr marL="285750" indent="-285750">
              <a:buFont typeface="Arial" panose="020B0604020202020204" pitchFamily="34" charset="0"/>
              <a:buChar char="•"/>
            </a:pPr>
            <a:r>
              <a:rPr lang="en-US" dirty="0"/>
              <a:t>Among the purchasing customers, approximately 68% are male, with females comprising the remaining 32%. On average, females spend slightly more at 5019.2 compared to males, who spend an average of 4959.8.</a:t>
            </a:r>
            <a:endParaRPr lang="en-IN" dirty="0"/>
          </a:p>
        </p:txBody>
      </p:sp>
      <p:sp>
        <p:nvSpPr>
          <p:cNvPr id="12" name="TextBox 11">
            <a:extLst>
              <a:ext uri="{FF2B5EF4-FFF2-40B4-BE49-F238E27FC236}">
                <a16:creationId xmlns:a16="http://schemas.microsoft.com/office/drawing/2014/main" id="{8CA9372A-07D3-127F-DA40-B8D0586096FE}"/>
              </a:ext>
            </a:extLst>
          </p:cNvPr>
          <p:cNvSpPr txBox="1"/>
          <p:nvPr/>
        </p:nvSpPr>
        <p:spPr>
          <a:xfrm>
            <a:off x="333829" y="1741116"/>
            <a:ext cx="11277598" cy="369332"/>
          </a:xfrm>
          <a:prstGeom prst="rect">
            <a:avLst/>
          </a:prstGeom>
          <a:noFill/>
        </p:spPr>
        <p:txBody>
          <a:bodyPr wrap="square">
            <a:spAutoFit/>
          </a:bodyPr>
          <a:lstStyle/>
          <a:p>
            <a:pPr marL="285750" indent="-285750">
              <a:buFont typeface="Arial" panose="020B0604020202020204" pitchFamily="34" charset="0"/>
              <a:buChar char="•"/>
            </a:pPr>
            <a:r>
              <a:rPr lang="en-US" dirty="0"/>
              <a:t>Customers tend to purchase the most during Spring and Fall.</a:t>
            </a:r>
            <a:endParaRPr lang="en-IN" dirty="0"/>
          </a:p>
        </p:txBody>
      </p:sp>
      <p:sp>
        <p:nvSpPr>
          <p:cNvPr id="14" name="TextBox 13">
            <a:extLst>
              <a:ext uri="{FF2B5EF4-FFF2-40B4-BE49-F238E27FC236}">
                <a16:creationId xmlns:a16="http://schemas.microsoft.com/office/drawing/2014/main" id="{D8347A15-5BC3-8276-D0F6-11EDC5EF5ADA}"/>
              </a:ext>
            </a:extLst>
          </p:cNvPr>
          <p:cNvSpPr txBox="1"/>
          <p:nvPr/>
        </p:nvSpPr>
        <p:spPr>
          <a:xfrm>
            <a:off x="333828" y="2199909"/>
            <a:ext cx="11477170" cy="646331"/>
          </a:xfrm>
          <a:prstGeom prst="rect">
            <a:avLst/>
          </a:prstGeom>
          <a:noFill/>
        </p:spPr>
        <p:txBody>
          <a:bodyPr wrap="square">
            <a:spAutoFit/>
          </a:bodyPr>
          <a:lstStyle/>
          <a:p>
            <a:pPr marL="285750" indent="-285750">
              <a:buFont typeface="Arial" panose="020B0604020202020204" pitchFamily="34" charset="0"/>
              <a:buChar char="•"/>
            </a:pPr>
            <a:r>
              <a:rPr lang="en-US" dirty="0"/>
              <a:t>Payment method and shipping type show no significant effect on purchase amount, indicating customer preferences in these areas do not notably impact overall spending.</a:t>
            </a:r>
            <a:endParaRPr lang="en-IN" dirty="0"/>
          </a:p>
        </p:txBody>
      </p:sp>
      <p:sp>
        <p:nvSpPr>
          <p:cNvPr id="16" name="TextBox 15">
            <a:extLst>
              <a:ext uri="{FF2B5EF4-FFF2-40B4-BE49-F238E27FC236}">
                <a16:creationId xmlns:a16="http://schemas.microsoft.com/office/drawing/2014/main" id="{7EB1D769-87A9-8A12-1B05-C0D65CB757CD}"/>
              </a:ext>
            </a:extLst>
          </p:cNvPr>
          <p:cNvSpPr txBox="1"/>
          <p:nvPr/>
        </p:nvSpPr>
        <p:spPr>
          <a:xfrm>
            <a:off x="333827" y="2970963"/>
            <a:ext cx="11277597" cy="646331"/>
          </a:xfrm>
          <a:prstGeom prst="rect">
            <a:avLst/>
          </a:prstGeom>
          <a:noFill/>
        </p:spPr>
        <p:txBody>
          <a:bodyPr wrap="square">
            <a:spAutoFit/>
          </a:bodyPr>
          <a:lstStyle/>
          <a:p>
            <a:pPr marL="285750" indent="-285750">
              <a:buFont typeface="Arial" panose="020B0604020202020204" pitchFamily="34" charset="0"/>
              <a:buChar char="•"/>
            </a:pPr>
            <a:r>
              <a:rPr lang="en-US" dirty="0"/>
              <a:t>Although small-sized items demonstrate the highest average purchase amount, medium-sized items outsell them in quantity.</a:t>
            </a:r>
            <a:endParaRPr lang="en-IN" dirty="0"/>
          </a:p>
        </p:txBody>
      </p:sp>
      <p:sp>
        <p:nvSpPr>
          <p:cNvPr id="18" name="TextBox 17">
            <a:extLst>
              <a:ext uri="{FF2B5EF4-FFF2-40B4-BE49-F238E27FC236}">
                <a16:creationId xmlns:a16="http://schemas.microsoft.com/office/drawing/2014/main" id="{75CBB553-64C6-05C0-3213-AE5557F2E14E}"/>
              </a:ext>
            </a:extLst>
          </p:cNvPr>
          <p:cNvSpPr txBox="1"/>
          <p:nvPr/>
        </p:nvSpPr>
        <p:spPr>
          <a:xfrm>
            <a:off x="333826" y="3768310"/>
            <a:ext cx="11477169" cy="646331"/>
          </a:xfrm>
          <a:prstGeom prst="rect">
            <a:avLst/>
          </a:prstGeom>
          <a:noFill/>
        </p:spPr>
        <p:txBody>
          <a:bodyPr wrap="square">
            <a:spAutoFit/>
          </a:bodyPr>
          <a:lstStyle/>
          <a:p>
            <a:pPr marL="285750" indent="-285750">
              <a:buFont typeface="Arial" panose="020B0604020202020204" pitchFamily="34" charset="0"/>
              <a:buChar char="•"/>
            </a:pPr>
            <a:r>
              <a:rPr lang="en-US" dirty="0"/>
              <a:t>While blouse and jewelry witness high quantities sold, the average purchase amount is notably higher for hats and jackets.</a:t>
            </a:r>
            <a:endParaRPr lang="en-IN" dirty="0"/>
          </a:p>
        </p:txBody>
      </p:sp>
      <p:sp>
        <p:nvSpPr>
          <p:cNvPr id="20" name="TextBox 19">
            <a:extLst>
              <a:ext uri="{FF2B5EF4-FFF2-40B4-BE49-F238E27FC236}">
                <a16:creationId xmlns:a16="http://schemas.microsoft.com/office/drawing/2014/main" id="{B4E7A2DD-1CB8-1E67-5676-12076F330E81}"/>
              </a:ext>
            </a:extLst>
          </p:cNvPr>
          <p:cNvSpPr txBox="1"/>
          <p:nvPr/>
        </p:nvSpPr>
        <p:spPr>
          <a:xfrm>
            <a:off x="333826" y="4565657"/>
            <a:ext cx="11424561" cy="923330"/>
          </a:xfrm>
          <a:prstGeom prst="rect">
            <a:avLst/>
          </a:prstGeom>
          <a:noFill/>
        </p:spPr>
        <p:txBody>
          <a:bodyPr wrap="square">
            <a:spAutoFit/>
          </a:bodyPr>
          <a:lstStyle/>
          <a:p>
            <a:pPr marL="285750" indent="-285750">
              <a:buFont typeface="Arial" panose="020B0604020202020204" pitchFamily="34" charset="0"/>
              <a:buChar char="•"/>
            </a:pPr>
            <a:r>
              <a:rPr lang="en-US" dirty="0"/>
              <a:t>The sentiment analysis indicates that footwear products receive the highest level of positive sentiment among customers. This suggests that footwear items are well-received and positively perceived by customers, potentially indicating a strong preference or satisfaction with this category of products.</a:t>
            </a:r>
            <a:endParaRPr lang="en-IN" dirty="0"/>
          </a:p>
        </p:txBody>
      </p:sp>
    </p:spTree>
    <p:extLst>
      <p:ext uri="{BB962C8B-B14F-4D97-AF65-F5344CB8AC3E}">
        <p14:creationId xmlns:p14="http://schemas.microsoft.com/office/powerpoint/2010/main" val="4270194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4351045-4F3F-A6E0-51D4-025240AECEF7}"/>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63C2F725-9CE8-4387-7B3A-D511D403DA9D}"/>
              </a:ext>
            </a:extLst>
          </p:cNvPr>
          <p:cNvSpPr>
            <a:spLocks noGrp="1"/>
          </p:cNvSpPr>
          <p:nvPr>
            <p:ph type="sldNum" sz="quarter" idx="11"/>
          </p:nvPr>
        </p:nvSpPr>
        <p:spPr/>
        <p:txBody>
          <a:bodyPr/>
          <a:lstStyle/>
          <a:p>
            <a:fld id="{19B51A1E-902D-48AF-9020-955120F399B6}" type="slidenum">
              <a:rPr lang="en-ZA" smtClean="0"/>
              <a:pPr/>
              <a:t>22</a:t>
            </a:fld>
            <a:endParaRPr lang="en-ZA" dirty="0"/>
          </a:p>
        </p:txBody>
      </p:sp>
      <p:sp>
        <p:nvSpPr>
          <p:cNvPr id="6" name="Date Placeholder 5">
            <a:extLst>
              <a:ext uri="{FF2B5EF4-FFF2-40B4-BE49-F238E27FC236}">
                <a16:creationId xmlns:a16="http://schemas.microsoft.com/office/drawing/2014/main" id="{28B1073F-BCA4-BE83-55D0-DF013054470A}"/>
              </a:ext>
            </a:extLst>
          </p:cNvPr>
          <p:cNvSpPr>
            <a:spLocks noGrp="1"/>
          </p:cNvSpPr>
          <p:nvPr>
            <p:ph type="dt" sz="half" idx="2"/>
          </p:nvPr>
        </p:nvSpPr>
        <p:spPr/>
        <p:txBody>
          <a:bodyPr/>
          <a:lstStyle/>
          <a:p>
            <a:r>
              <a:rPr lang="en-US"/>
              <a:t>6/22/20XX</a:t>
            </a:r>
            <a:endParaRPr lang="en-US" dirty="0"/>
          </a:p>
        </p:txBody>
      </p:sp>
      <p:sp>
        <p:nvSpPr>
          <p:cNvPr id="8" name="TextBox 7">
            <a:extLst>
              <a:ext uri="{FF2B5EF4-FFF2-40B4-BE49-F238E27FC236}">
                <a16:creationId xmlns:a16="http://schemas.microsoft.com/office/drawing/2014/main" id="{F8D93A09-1521-D3DA-B904-DEEEA230761A}"/>
              </a:ext>
            </a:extLst>
          </p:cNvPr>
          <p:cNvSpPr txBox="1"/>
          <p:nvPr/>
        </p:nvSpPr>
        <p:spPr>
          <a:xfrm>
            <a:off x="714829" y="475733"/>
            <a:ext cx="6096000" cy="523220"/>
          </a:xfrm>
          <a:prstGeom prst="rect">
            <a:avLst/>
          </a:prstGeom>
          <a:noFill/>
        </p:spPr>
        <p:txBody>
          <a:bodyPr wrap="square">
            <a:spAutoFit/>
          </a:bodyPr>
          <a:lstStyle/>
          <a:p>
            <a:r>
              <a:rPr lang="en-IN" sz="2800" b="1" dirty="0">
                <a:solidFill>
                  <a:srgbClr val="002060"/>
                </a:solidFill>
              </a:rPr>
              <a:t>Suggestion</a:t>
            </a:r>
          </a:p>
        </p:txBody>
      </p:sp>
      <p:sp>
        <p:nvSpPr>
          <p:cNvPr id="10" name="TextBox 9">
            <a:extLst>
              <a:ext uri="{FF2B5EF4-FFF2-40B4-BE49-F238E27FC236}">
                <a16:creationId xmlns:a16="http://schemas.microsoft.com/office/drawing/2014/main" id="{53280509-8639-6078-1AF4-E9DD1B144602}"/>
              </a:ext>
            </a:extLst>
          </p:cNvPr>
          <p:cNvSpPr txBox="1"/>
          <p:nvPr/>
        </p:nvSpPr>
        <p:spPr>
          <a:xfrm>
            <a:off x="609600" y="1119778"/>
            <a:ext cx="11103429" cy="923330"/>
          </a:xfrm>
          <a:prstGeom prst="rect">
            <a:avLst/>
          </a:prstGeom>
          <a:noFill/>
        </p:spPr>
        <p:txBody>
          <a:bodyPr wrap="square">
            <a:spAutoFit/>
          </a:bodyPr>
          <a:lstStyle/>
          <a:p>
            <a:pPr marL="285750" indent="-285750">
              <a:buFont typeface="Arial" panose="020B0604020202020204" pitchFamily="34" charset="0"/>
              <a:buChar char="•"/>
            </a:pPr>
            <a:r>
              <a:rPr lang="en-US" dirty="0"/>
              <a:t>Implement targeted marketing strategies towards female customers, considering they contribute approximately 32% of purchases but tend to invest slightly more, accounting for about 52% of total purchase value</a:t>
            </a:r>
            <a:endParaRPr lang="en-IN" dirty="0"/>
          </a:p>
        </p:txBody>
      </p:sp>
      <p:sp>
        <p:nvSpPr>
          <p:cNvPr id="12" name="TextBox 11">
            <a:extLst>
              <a:ext uri="{FF2B5EF4-FFF2-40B4-BE49-F238E27FC236}">
                <a16:creationId xmlns:a16="http://schemas.microsoft.com/office/drawing/2014/main" id="{CED0BCB2-B086-D271-7F53-69A45DB25F4E}"/>
              </a:ext>
            </a:extLst>
          </p:cNvPr>
          <p:cNvSpPr txBox="1"/>
          <p:nvPr/>
        </p:nvSpPr>
        <p:spPr>
          <a:xfrm>
            <a:off x="564242" y="2163933"/>
            <a:ext cx="11437257" cy="646331"/>
          </a:xfrm>
          <a:prstGeom prst="rect">
            <a:avLst/>
          </a:prstGeom>
          <a:noFill/>
        </p:spPr>
        <p:txBody>
          <a:bodyPr wrap="square">
            <a:spAutoFit/>
          </a:bodyPr>
          <a:lstStyle/>
          <a:p>
            <a:pPr marL="285750" indent="-285750">
              <a:buFont typeface="Arial" panose="020B0604020202020204" pitchFamily="34" charset="0"/>
              <a:buChar char="•"/>
            </a:pPr>
            <a:r>
              <a:rPr lang="en-US" dirty="0"/>
              <a:t>Introduce premium or higher-priced clothing options to increase the average purchase amount per item. This could potentially lead to a revenue increase of up to 15%.</a:t>
            </a:r>
            <a:endParaRPr lang="en-IN" dirty="0"/>
          </a:p>
        </p:txBody>
      </p:sp>
      <p:sp>
        <p:nvSpPr>
          <p:cNvPr id="14" name="TextBox 13">
            <a:extLst>
              <a:ext uri="{FF2B5EF4-FFF2-40B4-BE49-F238E27FC236}">
                <a16:creationId xmlns:a16="http://schemas.microsoft.com/office/drawing/2014/main" id="{A8FFE6BD-E04A-A4CD-8388-FB13D022784C}"/>
              </a:ext>
            </a:extLst>
          </p:cNvPr>
          <p:cNvSpPr txBox="1"/>
          <p:nvPr/>
        </p:nvSpPr>
        <p:spPr>
          <a:xfrm>
            <a:off x="547914" y="2810264"/>
            <a:ext cx="10998200" cy="923330"/>
          </a:xfrm>
          <a:prstGeom prst="rect">
            <a:avLst/>
          </a:prstGeom>
          <a:noFill/>
        </p:spPr>
        <p:txBody>
          <a:bodyPr wrap="square">
            <a:spAutoFit/>
          </a:bodyPr>
          <a:lstStyle/>
          <a:p>
            <a:pPr marL="285750" indent="-285750">
              <a:buFont typeface="Arial" panose="020B0604020202020204" pitchFamily="34" charset="0"/>
              <a:buChar char="•"/>
            </a:pPr>
            <a:r>
              <a:rPr lang="en-US" dirty="0"/>
              <a:t>As customers tend to spend more during Fall and Spring, it's advisable to introduce high-profitable products during these seasons and implement targeted marketing campaigns to capitalize on increased consumer spending. This strategy may result in a sales boost of approximately 20%.</a:t>
            </a:r>
            <a:endParaRPr lang="en-IN" dirty="0"/>
          </a:p>
        </p:txBody>
      </p:sp>
      <p:sp>
        <p:nvSpPr>
          <p:cNvPr id="16" name="TextBox 15">
            <a:extLst>
              <a:ext uri="{FF2B5EF4-FFF2-40B4-BE49-F238E27FC236}">
                <a16:creationId xmlns:a16="http://schemas.microsoft.com/office/drawing/2014/main" id="{CD3DD6C0-30AA-A4EC-5F76-64A002D2BAD1}"/>
              </a:ext>
            </a:extLst>
          </p:cNvPr>
          <p:cNvSpPr txBox="1"/>
          <p:nvPr/>
        </p:nvSpPr>
        <p:spPr>
          <a:xfrm>
            <a:off x="544285" y="3845585"/>
            <a:ext cx="10998199" cy="923330"/>
          </a:xfrm>
          <a:prstGeom prst="rect">
            <a:avLst/>
          </a:prstGeom>
          <a:noFill/>
        </p:spPr>
        <p:txBody>
          <a:bodyPr wrap="square">
            <a:spAutoFit/>
          </a:bodyPr>
          <a:lstStyle/>
          <a:p>
            <a:pPr marL="285750" indent="-285750">
              <a:buFont typeface="Arial" panose="020B0604020202020204" pitchFamily="34" charset="0"/>
              <a:buChar char="•"/>
            </a:pPr>
            <a:r>
              <a:rPr lang="en-US" dirty="0"/>
              <a:t> Offer competitive pricing and attractive deals for medium-sized items, as they account for about 40% of total purchases. Aligning pricing strategies with customer preferences could lead to an increase in sales by around 10%.</a:t>
            </a:r>
            <a:endParaRPr lang="en-IN" dirty="0"/>
          </a:p>
        </p:txBody>
      </p:sp>
      <p:sp>
        <p:nvSpPr>
          <p:cNvPr id="20" name="TextBox 19">
            <a:extLst>
              <a:ext uri="{FF2B5EF4-FFF2-40B4-BE49-F238E27FC236}">
                <a16:creationId xmlns:a16="http://schemas.microsoft.com/office/drawing/2014/main" id="{4DC28520-5CC9-43EA-2B92-9228680D0EA3}"/>
              </a:ext>
            </a:extLst>
          </p:cNvPr>
          <p:cNvSpPr txBox="1"/>
          <p:nvPr/>
        </p:nvSpPr>
        <p:spPr>
          <a:xfrm>
            <a:off x="544286" y="4797243"/>
            <a:ext cx="11063514" cy="923330"/>
          </a:xfrm>
          <a:prstGeom prst="rect">
            <a:avLst/>
          </a:prstGeom>
          <a:noFill/>
        </p:spPr>
        <p:txBody>
          <a:bodyPr wrap="square">
            <a:spAutoFit/>
          </a:bodyPr>
          <a:lstStyle/>
          <a:p>
            <a:pPr marL="285750" indent="-285750">
              <a:buFont typeface="Arial" panose="020B0604020202020204" pitchFamily="34" charset="0"/>
              <a:buChar char="•"/>
            </a:pPr>
            <a:r>
              <a:rPr lang="en-US" dirty="0"/>
              <a:t>Implement targeted pricing strategies or promotional offers for products with higher average purchase values, such as hats and jackets. Exploring discounts or bundle deals on these items may </a:t>
            </a:r>
            <a:r>
              <a:rPr lang="en-US" dirty="0" err="1"/>
              <a:t>incentivise</a:t>
            </a:r>
            <a:r>
              <a:rPr lang="en-US" dirty="0"/>
              <a:t> more purchases and potentially increase revenue by up to 25%.</a:t>
            </a:r>
            <a:endParaRPr lang="en-IN" dirty="0"/>
          </a:p>
        </p:txBody>
      </p:sp>
    </p:spTree>
    <p:extLst>
      <p:ext uri="{BB962C8B-B14F-4D97-AF65-F5344CB8AC3E}">
        <p14:creationId xmlns:p14="http://schemas.microsoft.com/office/powerpoint/2010/main" val="600670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279C41E-A313-5FED-96F5-AF520A350123}"/>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A7CEA0FC-86EB-0682-BEEC-B9FBE223FDF7}"/>
              </a:ext>
            </a:extLst>
          </p:cNvPr>
          <p:cNvSpPr>
            <a:spLocks noGrp="1"/>
          </p:cNvSpPr>
          <p:nvPr>
            <p:ph type="sldNum" sz="quarter" idx="11"/>
          </p:nvPr>
        </p:nvSpPr>
        <p:spPr/>
        <p:txBody>
          <a:bodyPr/>
          <a:lstStyle/>
          <a:p>
            <a:fld id="{19B51A1E-902D-48AF-9020-955120F399B6}" type="slidenum">
              <a:rPr lang="en-ZA" smtClean="0"/>
              <a:pPr/>
              <a:t>23</a:t>
            </a:fld>
            <a:endParaRPr lang="en-ZA" dirty="0"/>
          </a:p>
        </p:txBody>
      </p:sp>
      <p:sp>
        <p:nvSpPr>
          <p:cNvPr id="6" name="Date Placeholder 5">
            <a:extLst>
              <a:ext uri="{FF2B5EF4-FFF2-40B4-BE49-F238E27FC236}">
                <a16:creationId xmlns:a16="http://schemas.microsoft.com/office/drawing/2014/main" id="{F4493DF0-8A25-75D2-AE70-0F09D862B5C2}"/>
              </a:ext>
            </a:extLst>
          </p:cNvPr>
          <p:cNvSpPr>
            <a:spLocks noGrp="1"/>
          </p:cNvSpPr>
          <p:nvPr>
            <p:ph type="dt" sz="half" idx="2"/>
          </p:nvPr>
        </p:nvSpPr>
        <p:spPr/>
        <p:txBody>
          <a:bodyPr/>
          <a:lstStyle/>
          <a:p>
            <a:r>
              <a:rPr lang="en-US"/>
              <a:t>6/22/20XX</a:t>
            </a:r>
            <a:endParaRPr lang="en-US" dirty="0"/>
          </a:p>
        </p:txBody>
      </p:sp>
      <p:pic>
        <p:nvPicPr>
          <p:cNvPr id="13" name="Picture 12">
            <a:extLst>
              <a:ext uri="{FF2B5EF4-FFF2-40B4-BE49-F238E27FC236}">
                <a16:creationId xmlns:a16="http://schemas.microsoft.com/office/drawing/2014/main" id="{7F504856-2C11-EDBF-A4A0-61DEEC9422AB}"/>
              </a:ext>
            </a:extLst>
          </p:cNvPr>
          <p:cNvPicPr>
            <a:picLocks noChangeAspect="1"/>
          </p:cNvPicPr>
          <p:nvPr/>
        </p:nvPicPr>
        <p:blipFill>
          <a:blip r:embed="rId2"/>
          <a:stretch>
            <a:fillRect/>
          </a:stretch>
        </p:blipFill>
        <p:spPr>
          <a:xfrm>
            <a:off x="621597" y="716089"/>
            <a:ext cx="11076917" cy="1042506"/>
          </a:xfrm>
          <a:prstGeom prst="rect">
            <a:avLst/>
          </a:prstGeom>
        </p:spPr>
      </p:pic>
    </p:spTree>
    <p:extLst>
      <p:ext uri="{BB962C8B-B14F-4D97-AF65-F5344CB8AC3E}">
        <p14:creationId xmlns:p14="http://schemas.microsoft.com/office/powerpoint/2010/main" val="692740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1248229" y="296862"/>
            <a:ext cx="4702628" cy="5494338"/>
          </a:xfrm>
        </p:spPr>
        <p:txBody>
          <a:bodyPr>
            <a:normAutofit/>
          </a:bodyPr>
          <a:lstStyle/>
          <a:p>
            <a:r>
              <a:rPr lang="en-US" sz="6600" dirty="0"/>
              <a:t>Key </a:t>
            </a:r>
            <a:r>
              <a:rPr lang="en-US" sz="6600" dirty="0" err="1"/>
              <a:t>Recommen</a:t>
            </a:r>
            <a:r>
              <a:rPr lang="en-US" sz="6600" dirty="0"/>
              <a:t>-dations for Enhanced Profitability</a:t>
            </a:r>
          </a:p>
        </p:txBody>
      </p:sp>
      <p:sp>
        <p:nvSpPr>
          <p:cNvPr id="33" name="Text Placeholder 32">
            <a:extLst>
              <a:ext uri="{FF2B5EF4-FFF2-40B4-BE49-F238E27FC236}">
                <a16:creationId xmlns:a16="http://schemas.microsoft.com/office/drawing/2014/main" id="{DE716E2A-DCFA-4839-B1DB-933E83409770}"/>
              </a:ext>
            </a:extLst>
          </p:cNvPr>
          <p:cNvSpPr>
            <a:spLocks noGrp="1"/>
          </p:cNvSpPr>
          <p:nvPr>
            <p:ph type="body" sz="quarter" idx="20"/>
          </p:nvPr>
        </p:nvSpPr>
        <p:spPr>
          <a:xfrm>
            <a:off x="7920183" y="776514"/>
            <a:ext cx="3902664" cy="1192658"/>
          </a:xfrm>
        </p:spPr>
        <p:txBody>
          <a:bodyPr/>
          <a:lstStyle/>
          <a:p>
            <a:pPr marL="285750" indent="-285750" algn="l">
              <a:buFont typeface="Arial" panose="020B0604020202020204" pitchFamily="34" charset="0"/>
              <a:buChar char="•"/>
            </a:pPr>
            <a:r>
              <a:rPr lang="en-US" dirty="0"/>
              <a:t>Implement targeted promotions or discounts on clothing items, offering up to 15% off selected items to boost spending</a:t>
            </a:r>
          </a:p>
        </p:txBody>
      </p:sp>
      <p:sp>
        <p:nvSpPr>
          <p:cNvPr id="20" name="Content Placeholder 19">
            <a:extLst>
              <a:ext uri="{FF2B5EF4-FFF2-40B4-BE49-F238E27FC236}">
                <a16:creationId xmlns:a16="http://schemas.microsoft.com/office/drawing/2014/main" id="{423C4AF8-13A6-4D72-82B6-5DC249673BB2}"/>
              </a:ext>
            </a:extLst>
          </p:cNvPr>
          <p:cNvSpPr>
            <a:spLocks noGrp="1"/>
          </p:cNvSpPr>
          <p:nvPr>
            <p:ph idx="16"/>
          </p:nvPr>
        </p:nvSpPr>
        <p:spPr>
          <a:xfrm>
            <a:off x="7920183" y="2743201"/>
            <a:ext cx="3902664" cy="1072978"/>
          </a:xfrm>
        </p:spPr>
        <p:txBody>
          <a:bodyPr>
            <a:noAutofit/>
          </a:bodyPr>
          <a:lstStyle/>
          <a:p>
            <a:pPr marL="285750" indent="-285750" algn="l">
              <a:buFont typeface="Arial" panose="020B0604020202020204" pitchFamily="34" charset="0"/>
              <a:buChar char="•"/>
            </a:pPr>
            <a:r>
              <a:rPr lang="en-US" sz="1600" b="1" dirty="0"/>
              <a:t>Introduce high-profitable products during Fall and Spring seasons with dedicated marketing campaigns, allocating 20% of the marketing budget for maximum impact</a:t>
            </a:r>
          </a:p>
        </p:txBody>
      </p:sp>
      <p:sp>
        <p:nvSpPr>
          <p:cNvPr id="23" name="Text Placeholder 22">
            <a:extLst>
              <a:ext uri="{FF2B5EF4-FFF2-40B4-BE49-F238E27FC236}">
                <a16:creationId xmlns:a16="http://schemas.microsoft.com/office/drawing/2014/main" id="{579409D3-16E0-4858-BB6F-74BCFF718679}"/>
              </a:ext>
            </a:extLst>
          </p:cNvPr>
          <p:cNvSpPr>
            <a:spLocks noGrp="1"/>
          </p:cNvSpPr>
          <p:nvPr>
            <p:ph type="body" sz="quarter" idx="19"/>
          </p:nvPr>
        </p:nvSpPr>
        <p:spPr>
          <a:xfrm>
            <a:off x="8030868" y="4356634"/>
            <a:ext cx="3902664" cy="1201430"/>
          </a:xfrm>
        </p:spPr>
        <p:txBody>
          <a:bodyPr/>
          <a:lstStyle/>
          <a:p>
            <a:pPr marL="285750" indent="-285750" algn="l">
              <a:buFont typeface="Arial" panose="020B0604020202020204" pitchFamily="34" charset="0"/>
              <a:buChar char="•"/>
            </a:pPr>
            <a:r>
              <a:rPr lang="en-US" sz="1600" dirty="0"/>
              <a:t>Enhance post-rating feedback mechanisms with personalized follow-up emails to address concerns, potentially improving sentiment ratings by 15% and boosting customer loyalty</a:t>
            </a:r>
          </a:p>
        </p:txBody>
      </p:sp>
      <p:sp>
        <p:nvSpPr>
          <p:cNvPr id="56" name="Slide Number Placeholder 55">
            <a:extLst>
              <a:ext uri="{FF2B5EF4-FFF2-40B4-BE49-F238E27FC236}">
                <a16:creationId xmlns:a16="http://schemas.microsoft.com/office/drawing/2014/main" id="{3BAEF036-3E79-4566-A2B2-4137AD58F1CB}"/>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838200" y="365125"/>
            <a:ext cx="10515600" cy="1325563"/>
          </a:xfrm>
        </p:spPr>
        <p:txBody>
          <a:bodyPr>
            <a:normAutofit/>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838200" y="1463675"/>
            <a:ext cx="10515600" cy="365125"/>
          </a:xfrm>
        </p:spPr>
        <p:txBody>
          <a:bodyPr vert="horz" lIns="91440" tIns="45720" rIns="91440" bIns="45720" rtlCol="0" anchor="t">
            <a:normAutofit lnSpcReduction="10000"/>
          </a:bodyPr>
          <a:lstStyle/>
          <a:p>
            <a:r>
              <a:rPr lang="en-ZA" dirty="0"/>
              <a:t>How we’ll scale in the future</a:t>
            </a:r>
          </a:p>
        </p:txBody>
      </p:sp>
      <p:sp>
        <p:nvSpPr>
          <p:cNvPr id="4" name="Text Placeholder 3">
            <a:extLst>
              <a:ext uri="{FF2B5EF4-FFF2-40B4-BE49-F238E27FC236}">
                <a16:creationId xmlns:a16="http://schemas.microsoft.com/office/drawing/2014/main" id="{45BE59C8-1454-443A-8D4C-79058EF45B02}"/>
              </a:ext>
            </a:extLst>
          </p:cNvPr>
          <p:cNvSpPr>
            <a:spLocks noGrp="1"/>
          </p:cNvSpPr>
          <p:nvPr>
            <p:ph type="body" sz="quarter" idx="14"/>
          </p:nvPr>
        </p:nvSpPr>
        <p:spPr>
          <a:xfrm>
            <a:off x="1276350" y="2647722"/>
            <a:ext cx="1725930" cy="365114"/>
          </a:xfrm>
        </p:spPr>
        <p:txBody>
          <a:bodyPr/>
          <a:lstStyle/>
          <a:p>
            <a:r>
              <a:rPr lang="en-US" dirty="0"/>
              <a:t>January</a:t>
            </a:r>
          </a:p>
        </p:txBody>
      </p:sp>
      <p:sp>
        <p:nvSpPr>
          <p:cNvPr id="5" name="Text Placeholder 4">
            <a:extLst>
              <a:ext uri="{FF2B5EF4-FFF2-40B4-BE49-F238E27FC236}">
                <a16:creationId xmlns:a16="http://schemas.microsoft.com/office/drawing/2014/main" id="{38D0DB42-F5C7-4064-A18E-21BBCDC3F57F}"/>
              </a:ext>
            </a:extLst>
          </p:cNvPr>
          <p:cNvSpPr>
            <a:spLocks noGrp="1"/>
          </p:cNvSpPr>
          <p:nvPr>
            <p:ph type="body" sz="quarter" idx="15"/>
          </p:nvPr>
        </p:nvSpPr>
        <p:spPr>
          <a:xfrm>
            <a:off x="2844927" y="2647722"/>
            <a:ext cx="1725930" cy="365114"/>
          </a:xfrm>
        </p:spPr>
        <p:txBody>
          <a:bodyPr/>
          <a:lstStyle/>
          <a:p>
            <a:r>
              <a:rPr lang="en-US" dirty="0"/>
              <a:t>February</a:t>
            </a:r>
          </a:p>
        </p:txBody>
      </p:sp>
      <p:sp>
        <p:nvSpPr>
          <p:cNvPr id="6" name="Text Placeholder 5">
            <a:extLst>
              <a:ext uri="{FF2B5EF4-FFF2-40B4-BE49-F238E27FC236}">
                <a16:creationId xmlns:a16="http://schemas.microsoft.com/office/drawing/2014/main" id="{C236B395-BD80-4538-B76B-11CC75A25FF1}"/>
              </a:ext>
            </a:extLst>
          </p:cNvPr>
          <p:cNvSpPr>
            <a:spLocks noGrp="1"/>
          </p:cNvSpPr>
          <p:nvPr>
            <p:ph type="body" sz="quarter" idx="16"/>
          </p:nvPr>
        </p:nvSpPr>
        <p:spPr>
          <a:xfrm>
            <a:off x="4413504" y="2647722"/>
            <a:ext cx="1725930" cy="365114"/>
          </a:xfrm>
        </p:spPr>
        <p:txBody>
          <a:bodyPr/>
          <a:lstStyle/>
          <a:p>
            <a:r>
              <a:rPr lang="en-US" dirty="0"/>
              <a:t>March</a:t>
            </a:r>
          </a:p>
        </p:txBody>
      </p:sp>
      <p:sp>
        <p:nvSpPr>
          <p:cNvPr id="7" name="Text Placeholder 6">
            <a:extLst>
              <a:ext uri="{FF2B5EF4-FFF2-40B4-BE49-F238E27FC236}">
                <a16:creationId xmlns:a16="http://schemas.microsoft.com/office/drawing/2014/main" id="{9442DE94-AB00-40D7-9185-8BBCF326AD16}"/>
              </a:ext>
            </a:extLst>
          </p:cNvPr>
          <p:cNvSpPr>
            <a:spLocks noGrp="1"/>
          </p:cNvSpPr>
          <p:nvPr>
            <p:ph type="body" sz="quarter" idx="17"/>
          </p:nvPr>
        </p:nvSpPr>
        <p:spPr>
          <a:xfrm>
            <a:off x="5982081" y="2647722"/>
            <a:ext cx="1725930" cy="365114"/>
          </a:xfrm>
        </p:spPr>
        <p:txBody>
          <a:bodyPr/>
          <a:lstStyle/>
          <a:p>
            <a:r>
              <a:rPr lang="en-US" dirty="0"/>
              <a:t>April</a:t>
            </a:r>
          </a:p>
        </p:txBody>
      </p:sp>
      <p:sp>
        <p:nvSpPr>
          <p:cNvPr id="9" name="Text Placeholder 8">
            <a:extLst>
              <a:ext uri="{FF2B5EF4-FFF2-40B4-BE49-F238E27FC236}">
                <a16:creationId xmlns:a16="http://schemas.microsoft.com/office/drawing/2014/main" id="{434CBBC5-2CD7-4438-9E5E-414F88F868B9}"/>
              </a:ext>
            </a:extLst>
          </p:cNvPr>
          <p:cNvSpPr>
            <a:spLocks noGrp="1"/>
          </p:cNvSpPr>
          <p:nvPr>
            <p:ph type="body" sz="quarter" idx="19"/>
          </p:nvPr>
        </p:nvSpPr>
        <p:spPr>
          <a:xfrm>
            <a:off x="7550658" y="2647722"/>
            <a:ext cx="1725930" cy="365114"/>
          </a:xfrm>
        </p:spPr>
        <p:txBody>
          <a:bodyPr/>
          <a:lstStyle/>
          <a:p>
            <a:r>
              <a:rPr lang="en-US" dirty="0"/>
              <a:t>May</a:t>
            </a:r>
          </a:p>
        </p:txBody>
      </p:sp>
      <p:sp>
        <p:nvSpPr>
          <p:cNvPr id="8" name="Text Placeholder 7">
            <a:extLst>
              <a:ext uri="{FF2B5EF4-FFF2-40B4-BE49-F238E27FC236}">
                <a16:creationId xmlns:a16="http://schemas.microsoft.com/office/drawing/2014/main" id="{048D89AB-77A6-4FFE-BC36-A5BB3BFAE9E9}"/>
              </a:ext>
            </a:extLst>
          </p:cNvPr>
          <p:cNvSpPr>
            <a:spLocks noGrp="1"/>
          </p:cNvSpPr>
          <p:nvPr>
            <p:ph type="body" sz="quarter" idx="18"/>
          </p:nvPr>
        </p:nvSpPr>
        <p:spPr>
          <a:xfrm>
            <a:off x="9130121" y="2647722"/>
            <a:ext cx="1725930" cy="365114"/>
          </a:xfrm>
        </p:spPr>
        <p:txBody>
          <a:bodyPr/>
          <a:lstStyle/>
          <a:p>
            <a:r>
              <a:rPr lang="en-US" dirty="0"/>
              <a:t>June</a:t>
            </a:r>
          </a:p>
        </p:txBody>
      </p:sp>
      <p:sp>
        <p:nvSpPr>
          <p:cNvPr id="16" name="Text Placeholder 15">
            <a:extLst>
              <a:ext uri="{FF2B5EF4-FFF2-40B4-BE49-F238E27FC236}">
                <a16:creationId xmlns:a16="http://schemas.microsoft.com/office/drawing/2014/main" id="{689E483B-1D7E-4A4D-96D5-BEFD585BDF05}"/>
              </a:ext>
            </a:extLst>
          </p:cNvPr>
          <p:cNvSpPr>
            <a:spLocks noGrp="1"/>
          </p:cNvSpPr>
          <p:nvPr>
            <p:ph type="body" sz="quarter" idx="34"/>
          </p:nvPr>
        </p:nvSpPr>
        <p:spPr>
          <a:xfrm>
            <a:off x="4775201" y="3097765"/>
            <a:ext cx="4188058" cy="1501075"/>
          </a:xfrm>
        </p:spPr>
        <p:txBody>
          <a:bodyPr>
            <a:noAutofit/>
          </a:bodyPr>
          <a:lstStyle/>
          <a:p>
            <a:pPr algn="l"/>
            <a:r>
              <a:rPr lang="en-US" sz="1400" b="1" dirty="0"/>
              <a:t>Fall season- Engage customers through personalized experiences and excellent </a:t>
            </a:r>
            <a:r>
              <a:rPr lang="en-US" sz="1400" b="1" dirty="0" err="1"/>
              <a:t>service.Offer</a:t>
            </a:r>
            <a:r>
              <a:rPr lang="en-US" sz="1400" b="1" dirty="0"/>
              <a:t> promotions, discounts, and sales events to attract and retain customers, utilizing multi-channel marketing strategies to reach a broader audience. </a:t>
            </a:r>
          </a:p>
        </p:txBody>
      </p:sp>
      <p:sp>
        <p:nvSpPr>
          <p:cNvPr id="10" name="Text Placeholder 9">
            <a:extLst>
              <a:ext uri="{FF2B5EF4-FFF2-40B4-BE49-F238E27FC236}">
                <a16:creationId xmlns:a16="http://schemas.microsoft.com/office/drawing/2014/main" id="{774B3D18-C1FA-41A0-AB3C-36937016F568}"/>
              </a:ext>
            </a:extLst>
          </p:cNvPr>
          <p:cNvSpPr>
            <a:spLocks noGrp="1"/>
          </p:cNvSpPr>
          <p:nvPr>
            <p:ph type="body" sz="quarter" idx="20"/>
          </p:nvPr>
        </p:nvSpPr>
        <p:spPr>
          <a:xfrm>
            <a:off x="1276350" y="4705258"/>
            <a:ext cx="1725930" cy="365114"/>
          </a:xfrm>
        </p:spPr>
        <p:txBody>
          <a:bodyPr/>
          <a:lstStyle/>
          <a:p>
            <a:r>
              <a:rPr lang="en-US" dirty="0"/>
              <a:t>July</a:t>
            </a:r>
          </a:p>
        </p:txBody>
      </p:sp>
      <p:sp>
        <p:nvSpPr>
          <p:cNvPr id="11" name="Text Placeholder 10">
            <a:extLst>
              <a:ext uri="{FF2B5EF4-FFF2-40B4-BE49-F238E27FC236}">
                <a16:creationId xmlns:a16="http://schemas.microsoft.com/office/drawing/2014/main" id="{A7224F0B-A1BB-44CF-AC30-B1B8A63BB297}"/>
              </a:ext>
            </a:extLst>
          </p:cNvPr>
          <p:cNvSpPr>
            <a:spLocks noGrp="1"/>
          </p:cNvSpPr>
          <p:nvPr>
            <p:ph type="body" sz="quarter" idx="21"/>
          </p:nvPr>
        </p:nvSpPr>
        <p:spPr>
          <a:xfrm>
            <a:off x="2844927" y="4705258"/>
            <a:ext cx="1725930" cy="365114"/>
          </a:xfrm>
        </p:spPr>
        <p:txBody>
          <a:bodyPr/>
          <a:lstStyle/>
          <a:p>
            <a:r>
              <a:rPr lang="en-US" dirty="0"/>
              <a:t>August</a:t>
            </a:r>
          </a:p>
        </p:txBody>
      </p:sp>
      <p:sp>
        <p:nvSpPr>
          <p:cNvPr id="12" name="Text Placeholder 11">
            <a:extLst>
              <a:ext uri="{FF2B5EF4-FFF2-40B4-BE49-F238E27FC236}">
                <a16:creationId xmlns:a16="http://schemas.microsoft.com/office/drawing/2014/main" id="{18CD557E-93C9-4017-A099-729E3C78ABF8}"/>
              </a:ext>
            </a:extLst>
          </p:cNvPr>
          <p:cNvSpPr>
            <a:spLocks noGrp="1"/>
          </p:cNvSpPr>
          <p:nvPr>
            <p:ph type="body" sz="quarter" idx="22"/>
          </p:nvPr>
        </p:nvSpPr>
        <p:spPr>
          <a:xfrm>
            <a:off x="4413504" y="4705258"/>
            <a:ext cx="1725930" cy="365114"/>
          </a:xfrm>
        </p:spPr>
        <p:txBody>
          <a:bodyPr/>
          <a:lstStyle/>
          <a:p>
            <a:r>
              <a:rPr lang="en-US" dirty="0"/>
              <a:t>September</a:t>
            </a:r>
          </a:p>
        </p:txBody>
      </p:sp>
      <p:sp>
        <p:nvSpPr>
          <p:cNvPr id="13" name="Text Placeholder 12">
            <a:extLst>
              <a:ext uri="{FF2B5EF4-FFF2-40B4-BE49-F238E27FC236}">
                <a16:creationId xmlns:a16="http://schemas.microsoft.com/office/drawing/2014/main" id="{75986B7E-79FB-4447-ABD5-0F8681ECCD12}"/>
              </a:ext>
            </a:extLst>
          </p:cNvPr>
          <p:cNvSpPr>
            <a:spLocks noGrp="1"/>
          </p:cNvSpPr>
          <p:nvPr>
            <p:ph type="body" sz="quarter" idx="23"/>
          </p:nvPr>
        </p:nvSpPr>
        <p:spPr>
          <a:xfrm>
            <a:off x="5982081" y="4705258"/>
            <a:ext cx="1725930" cy="365114"/>
          </a:xfrm>
        </p:spPr>
        <p:txBody>
          <a:bodyPr/>
          <a:lstStyle/>
          <a:p>
            <a:r>
              <a:rPr lang="en-US" dirty="0"/>
              <a:t>October</a:t>
            </a:r>
          </a:p>
        </p:txBody>
      </p:sp>
      <p:sp>
        <p:nvSpPr>
          <p:cNvPr id="15" name="Text Placeholder 14">
            <a:extLst>
              <a:ext uri="{FF2B5EF4-FFF2-40B4-BE49-F238E27FC236}">
                <a16:creationId xmlns:a16="http://schemas.microsoft.com/office/drawing/2014/main" id="{67A05BCC-931A-4EC0-8CD3-33F1461EE89D}"/>
              </a:ext>
            </a:extLst>
          </p:cNvPr>
          <p:cNvSpPr>
            <a:spLocks noGrp="1"/>
          </p:cNvSpPr>
          <p:nvPr>
            <p:ph type="body" sz="quarter" idx="25"/>
          </p:nvPr>
        </p:nvSpPr>
        <p:spPr>
          <a:xfrm>
            <a:off x="7550658" y="4705258"/>
            <a:ext cx="1725930" cy="365114"/>
          </a:xfrm>
        </p:spPr>
        <p:txBody>
          <a:bodyPr/>
          <a:lstStyle/>
          <a:p>
            <a:r>
              <a:rPr lang="en-US" dirty="0"/>
              <a:t>November</a:t>
            </a:r>
          </a:p>
        </p:txBody>
      </p:sp>
      <p:sp>
        <p:nvSpPr>
          <p:cNvPr id="14" name="Text Placeholder 13">
            <a:extLst>
              <a:ext uri="{FF2B5EF4-FFF2-40B4-BE49-F238E27FC236}">
                <a16:creationId xmlns:a16="http://schemas.microsoft.com/office/drawing/2014/main" id="{F838146F-1DAA-450A-933D-A275F3D503DC}"/>
              </a:ext>
            </a:extLst>
          </p:cNvPr>
          <p:cNvSpPr>
            <a:spLocks noGrp="1"/>
          </p:cNvSpPr>
          <p:nvPr>
            <p:ph type="body" sz="quarter" idx="24"/>
          </p:nvPr>
        </p:nvSpPr>
        <p:spPr>
          <a:xfrm>
            <a:off x="9130121" y="4705258"/>
            <a:ext cx="1725930" cy="365114"/>
          </a:xfrm>
        </p:spPr>
        <p:txBody>
          <a:bodyPr/>
          <a:lstStyle/>
          <a:p>
            <a:r>
              <a:rPr lang="en-US" dirty="0"/>
              <a:t>December</a:t>
            </a:r>
          </a:p>
        </p:txBody>
      </p:sp>
      <p:sp>
        <p:nvSpPr>
          <p:cNvPr id="18" name="Text Placeholder 17">
            <a:extLst>
              <a:ext uri="{FF2B5EF4-FFF2-40B4-BE49-F238E27FC236}">
                <a16:creationId xmlns:a16="http://schemas.microsoft.com/office/drawing/2014/main" id="{3042418E-0F04-405D-8340-2DA5B59209FB}"/>
              </a:ext>
            </a:extLst>
          </p:cNvPr>
          <p:cNvSpPr>
            <a:spLocks noGrp="1"/>
          </p:cNvSpPr>
          <p:nvPr>
            <p:ph type="body" sz="quarter" idx="36"/>
          </p:nvPr>
        </p:nvSpPr>
        <p:spPr>
          <a:xfrm>
            <a:off x="4413504" y="5172314"/>
            <a:ext cx="4812170" cy="1116118"/>
          </a:xfrm>
        </p:spPr>
        <p:txBody>
          <a:bodyPr>
            <a:noAutofit/>
          </a:bodyPr>
          <a:lstStyle/>
          <a:p>
            <a:pPr algn="l"/>
            <a:r>
              <a:rPr lang="en-US" sz="1400" b="1" dirty="0"/>
              <a:t>Spring season- Prioritize stocking trendy and seasonally appropriate clothing, accessories, footwear, and </a:t>
            </a:r>
            <a:r>
              <a:rPr lang="en-US" sz="1400" b="1" dirty="0" err="1"/>
              <a:t>outerwear.Highlight</a:t>
            </a:r>
            <a:r>
              <a:rPr lang="en-US" sz="1400" b="1" dirty="0"/>
              <a:t> key items such as sweaters, jackets, scarves, and boots to meet customer demand for transitional wardrobe pieces.</a:t>
            </a:r>
          </a:p>
        </p:txBody>
      </p:sp>
      <p:sp>
        <p:nvSpPr>
          <p:cNvPr id="19" name="Date Placeholder 18">
            <a:extLst>
              <a:ext uri="{FF2B5EF4-FFF2-40B4-BE49-F238E27FC236}">
                <a16:creationId xmlns:a16="http://schemas.microsoft.com/office/drawing/2014/main" id="{650003B3-AE3A-4EDB-8F7F-07A2ABA305EE}"/>
              </a:ext>
            </a:extLst>
          </p:cNvPr>
          <p:cNvSpPr>
            <a:spLocks noGrp="1"/>
          </p:cNvSpPr>
          <p:nvPr>
            <p:ph type="dt" sz="half" idx="2"/>
          </p:nvPr>
        </p:nvSpPr>
        <p:spPr>
          <a:xfrm>
            <a:off x="838200" y="6356350"/>
            <a:ext cx="2743200" cy="365125"/>
          </a:xfrm>
        </p:spPr>
        <p:txBody>
          <a:bodyPr/>
          <a:lstStyle/>
          <a:p>
            <a:r>
              <a:rPr lang="en-US"/>
              <a:t>6/22/20XX</a:t>
            </a:r>
            <a:endParaRPr lang="en-US" dirty="0"/>
          </a:p>
        </p:txBody>
      </p:sp>
      <p:sp>
        <p:nvSpPr>
          <p:cNvPr id="20" name="Footer Placeholder 19">
            <a:extLst>
              <a:ext uri="{FF2B5EF4-FFF2-40B4-BE49-F238E27FC236}">
                <a16:creationId xmlns:a16="http://schemas.microsoft.com/office/drawing/2014/main" id="{39988CDB-AF48-47AE-8D08-3BED129D8C35}"/>
              </a:ext>
            </a:extLst>
          </p:cNvPr>
          <p:cNvSpPr>
            <a:spLocks noGrp="1"/>
          </p:cNvSpPr>
          <p:nvPr>
            <p:ph type="ftr" sz="quarter" idx="10"/>
          </p:nvPr>
        </p:nvSpPr>
        <p:spPr>
          <a:xfrm>
            <a:off x="4038600" y="6356350"/>
            <a:ext cx="4114800" cy="365125"/>
          </a:xfrm>
        </p:spPr>
        <p:txBody>
          <a:bodyPr/>
          <a:lstStyle/>
          <a:p>
            <a:r>
              <a:rPr lang="en-US" dirty="0"/>
              <a:t>Pitch deck</a:t>
            </a:r>
          </a:p>
        </p:txBody>
      </p:sp>
      <p:sp>
        <p:nvSpPr>
          <p:cNvPr id="21" name="Slide Number Placeholder 20">
            <a:extLst>
              <a:ext uri="{FF2B5EF4-FFF2-40B4-BE49-F238E27FC236}">
                <a16:creationId xmlns:a16="http://schemas.microsoft.com/office/drawing/2014/main" id="{C61F1816-351A-409F-AD5D-A78A67B2F48B}"/>
              </a:ext>
            </a:extLst>
          </p:cNvPr>
          <p:cNvSpPr>
            <a:spLocks noGrp="1"/>
          </p:cNvSpPr>
          <p:nvPr>
            <p:ph type="sldNum" sz="quarter" idx="11"/>
          </p:nvPr>
        </p:nvSpPr>
        <p:spPr>
          <a:xfrm>
            <a:off x="8610600" y="6356350"/>
            <a:ext cx="2743200" cy="365125"/>
          </a:xfrm>
        </p:spPr>
        <p:txBody>
          <a:bodyPr/>
          <a:lstStyle/>
          <a:p>
            <a:fld id="{B5CEABB6-07DC-46E8-9B57-56EC44A396E5}" type="slidenum">
              <a:rPr lang="en-US" smtClean="0"/>
              <a:pPr/>
              <a:t>25</a:t>
            </a:fld>
            <a:endParaRPr lang="en-US" dirty="0"/>
          </a:p>
        </p:txBody>
      </p:sp>
      <p:sp>
        <p:nvSpPr>
          <p:cNvPr id="23" name="Text Placeholder 22">
            <a:extLst>
              <a:ext uri="{FF2B5EF4-FFF2-40B4-BE49-F238E27FC236}">
                <a16:creationId xmlns:a16="http://schemas.microsoft.com/office/drawing/2014/main" id="{1554E6BA-BD11-38D2-3B35-AD7F26C1BB51}"/>
              </a:ext>
            </a:extLst>
          </p:cNvPr>
          <p:cNvSpPr>
            <a:spLocks noGrp="1"/>
          </p:cNvSpPr>
          <p:nvPr>
            <p:ph type="body" sz="quarter" idx="35"/>
          </p:nvPr>
        </p:nvSpPr>
        <p:spPr>
          <a:xfrm>
            <a:off x="1049885" y="3343452"/>
            <a:ext cx="3520971" cy="1255387"/>
          </a:xfrm>
        </p:spPr>
        <p:txBody>
          <a:bodyPr>
            <a:noAutofit/>
          </a:bodyPr>
          <a:lstStyle/>
          <a:p>
            <a:pPr algn="l"/>
            <a:r>
              <a:rPr lang="en-US" sz="1400" b="1" dirty="0"/>
              <a:t>Diversify Product Offerings: Expand product range beyond seasonal items to include complementary products or tap into niche markets, maintaining revenue and attracting customers .</a:t>
            </a:r>
            <a:endParaRPr lang="en-IN" sz="1400" b="1" dirty="0"/>
          </a:p>
        </p:txBody>
      </p:sp>
    </p:spTree>
    <p:extLst>
      <p:ext uri="{BB962C8B-B14F-4D97-AF65-F5344CB8AC3E}">
        <p14:creationId xmlns:p14="http://schemas.microsoft.com/office/powerpoint/2010/main" val="1472106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13740" y="365125"/>
            <a:ext cx="10764520" cy="1325563"/>
          </a:xfrm>
        </p:spPr>
        <p:txBody>
          <a:bodyPr/>
          <a:lstStyle/>
          <a:p>
            <a:r>
              <a:rPr lang="en-US" dirty="0"/>
              <a:t>My project ,Blog ,contract details</a:t>
            </a:r>
          </a:p>
        </p:txBody>
      </p:sp>
      <p:sp>
        <p:nvSpPr>
          <p:cNvPr id="7" name="Text Placeholder 6">
            <a:extLst>
              <a:ext uri="{FF2B5EF4-FFF2-40B4-BE49-F238E27FC236}">
                <a16:creationId xmlns:a16="http://schemas.microsoft.com/office/drawing/2014/main" id="{D238D991-A117-4667-9237-26ABBE68124E}"/>
              </a:ext>
            </a:extLst>
          </p:cNvPr>
          <p:cNvSpPr>
            <a:spLocks noGrp="1"/>
          </p:cNvSpPr>
          <p:nvPr>
            <p:ph type="body" sz="quarter" idx="33"/>
          </p:nvPr>
        </p:nvSpPr>
        <p:spPr>
          <a:xfrm>
            <a:off x="406400" y="3921355"/>
            <a:ext cx="2452913" cy="607102"/>
          </a:xfrm>
        </p:spPr>
        <p:txBody>
          <a:bodyPr/>
          <a:lstStyle/>
          <a:p>
            <a:r>
              <a:rPr lang="en-IN" dirty="0">
                <a:hlinkClick r:id="rId2"/>
              </a:rPr>
              <a:t>susmitapoddar1704@gmail.com</a:t>
            </a:r>
            <a:r>
              <a:rPr lang="en-IN" dirty="0"/>
              <a:t> </a:t>
            </a:r>
            <a:endParaRPr lang="en-US" dirty="0"/>
          </a:p>
        </p:txBody>
      </p:sp>
      <p:sp>
        <p:nvSpPr>
          <p:cNvPr id="17" name="Text Placeholder 16">
            <a:extLst>
              <a:ext uri="{FF2B5EF4-FFF2-40B4-BE49-F238E27FC236}">
                <a16:creationId xmlns:a16="http://schemas.microsoft.com/office/drawing/2014/main" id="{6F231058-78AC-4568-8DAA-F1B98F402873}"/>
              </a:ext>
            </a:extLst>
          </p:cNvPr>
          <p:cNvSpPr>
            <a:spLocks noGrp="1"/>
          </p:cNvSpPr>
          <p:nvPr>
            <p:ph type="body" sz="quarter" idx="47"/>
          </p:nvPr>
        </p:nvSpPr>
        <p:spPr>
          <a:xfrm>
            <a:off x="5820831" y="3921355"/>
            <a:ext cx="1839807" cy="422721"/>
          </a:xfrm>
        </p:spPr>
        <p:txBody>
          <a:bodyPr/>
          <a:lstStyle/>
          <a:p>
            <a:r>
              <a:rPr lang="en-US">
                <a:hlinkClick r:id="rId3"/>
              </a:rPr>
              <a:t>Click</a:t>
            </a:r>
            <a:r>
              <a:rPr lang="en-US"/>
              <a:t> </a:t>
            </a:r>
            <a:r>
              <a:rPr lang="en-US">
                <a:hlinkClick r:id="rId3"/>
              </a:rPr>
              <a:t>here</a:t>
            </a:r>
            <a:endParaRPr lang="en-US" dirty="0"/>
          </a:p>
        </p:txBody>
      </p:sp>
      <p:sp>
        <p:nvSpPr>
          <p:cNvPr id="19" name="Text Placeholder 18">
            <a:extLst>
              <a:ext uri="{FF2B5EF4-FFF2-40B4-BE49-F238E27FC236}">
                <a16:creationId xmlns:a16="http://schemas.microsoft.com/office/drawing/2014/main" id="{906A4620-4888-4685-8E5E-B8424F81E0A4}"/>
              </a:ext>
            </a:extLst>
          </p:cNvPr>
          <p:cNvSpPr>
            <a:spLocks noGrp="1"/>
          </p:cNvSpPr>
          <p:nvPr>
            <p:ph type="body" sz="quarter" idx="49"/>
          </p:nvPr>
        </p:nvSpPr>
        <p:spPr>
          <a:xfrm>
            <a:off x="8401471" y="3921355"/>
            <a:ext cx="1839807" cy="422721"/>
          </a:xfrm>
        </p:spPr>
        <p:txBody>
          <a:bodyPr/>
          <a:lstStyle/>
          <a:p>
            <a:r>
              <a:rPr lang="en-US" dirty="0">
                <a:hlinkClick r:id="rId4"/>
              </a:rPr>
              <a:t>Click</a:t>
            </a:r>
            <a:r>
              <a:rPr lang="en-US" dirty="0"/>
              <a:t> </a:t>
            </a:r>
            <a:r>
              <a:rPr lang="en-US" dirty="0">
                <a:hlinkClick r:id="rId4"/>
              </a:rPr>
              <a:t>here</a:t>
            </a:r>
            <a:endParaRPr lang="en-US" dirty="0"/>
          </a:p>
        </p:txBody>
      </p:sp>
      <p:sp>
        <p:nvSpPr>
          <p:cNvPr id="92" name="Date Placeholder 91">
            <a:extLst>
              <a:ext uri="{FF2B5EF4-FFF2-40B4-BE49-F238E27FC236}">
                <a16:creationId xmlns:a16="http://schemas.microsoft.com/office/drawing/2014/main" id="{0A2A817A-F60C-4986-B8E5-2A8F5890229C}"/>
              </a:ext>
            </a:extLst>
          </p:cNvPr>
          <p:cNvSpPr>
            <a:spLocks noGrp="1"/>
          </p:cNvSpPr>
          <p:nvPr>
            <p:ph type="dt" sz="half" idx="2"/>
          </p:nvPr>
        </p:nvSpPr>
        <p:spPr>
          <a:xfrm>
            <a:off x="838200" y="6356350"/>
            <a:ext cx="2743200" cy="365125"/>
          </a:xfrm>
        </p:spPr>
        <p:txBody>
          <a:bodyPr/>
          <a:lstStyle/>
          <a:p>
            <a:r>
              <a:rPr lang="en-US"/>
              <a:t>6/22/20XX</a:t>
            </a:r>
            <a:endParaRPr lang="en-US" dirty="0"/>
          </a:p>
        </p:txBody>
      </p:sp>
      <p:sp>
        <p:nvSpPr>
          <p:cNvPr id="93" name="Footer Placeholder 92">
            <a:extLst>
              <a:ext uri="{FF2B5EF4-FFF2-40B4-BE49-F238E27FC236}">
                <a16:creationId xmlns:a16="http://schemas.microsoft.com/office/drawing/2014/main" id="{FAC2ECD6-E2AE-42C8-9D05-FFBDEDF4D648}"/>
              </a:ext>
            </a:extLst>
          </p:cNvPr>
          <p:cNvSpPr>
            <a:spLocks noGrp="1"/>
          </p:cNvSpPr>
          <p:nvPr>
            <p:ph type="ftr" sz="quarter" idx="10"/>
          </p:nvPr>
        </p:nvSpPr>
        <p:spPr>
          <a:xfrm>
            <a:off x="4038600" y="6356350"/>
            <a:ext cx="4114800" cy="365125"/>
          </a:xfrm>
        </p:spPr>
        <p:txBody>
          <a:bodyPr/>
          <a:lstStyle/>
          <a:p>
            <a:r>
              <a:rPr lang="en-US" dirty="0"/>
              <a:t>Pitch deck</a:t>
            </a:r>
          </a:p>
        </p:txBody>
      </p:sp>
      <p:sp>
        <p:nvSpPr>
          <p:cNvPr id="94" name="Slide Number Placeholder 93">
            <a:extLst>
              <a:ext uri="{FF2B5EF4-FFF2-40B4-BE49-F238E27FC236}">
                <a16:creationId xmlns:a16="http://schemas.microsoft.com/office/drawing/2014/main" id="{EF020547-488B-4A89-9D11-BCAB84CE3866}"/>
              </a:ext>
            </a:extLst>
          </p:cNvPr>
          <p:cNvSpPr>
            <a:spLocks noGrp="1"/>
          </p:cNvSpPr>
          <p:nvPr>
            <p:ph type="sldNum" sz="quarter" idx="11"/>
          </p:nvPr>
        </p:nvSpPr>
        <p:spPr>
          <a:xfrm>
            <a:off x="8610600" y="6356350"/>
            <a:ext cx="2743200" cy="365125"/>
          </a:xfrm>
        </p:spPr>
        <p:txBody>
          <a:bodyPr/>
          <a:lstStyle/>
          <a:p>
            <a:fld id="{B5CEABB6-07DC-46E8-9B57-56EC44A396E5}" type="slidenum">
              <a:rPr lang="en-US" smtClean="0"/>
              <a:pPr/>
              <a:t>26</a:t>
            </a:fld>
            <a:endParaRPr lang="en-US" dirty="0"/>
          </a:p>
        </p:txBody>
      </p:sp>
      <p:pic>
        <p:nvPicPr>
          <p:cNvPr id="6" name="Picture Placeholder 5">
            <a:extLst>
              <a:ext uri="{FF2B5EF4-FFF2-40B4-BE49-F238E27FC236}">
                <a16:creationId xmlns:a16="http://schemas.microsoft.com/office/drawing/2014/main" id="{07989ED8-C236-6F3A-9FBF-2A8CD20A1BAA}"/>
              </a:ext>
            </a:extLst>
          </p:cNvPr>
          <p:cNvPicPr>
            <a:picLocks noGrp="1" noChangeAspect="1"/>
          </p:cNvPicPr>
          <p:nvPr>
            <p:ph type="pic" sz="quarter" idx="13"/>
          </p:nvPr>
        </p:nvPicPr>
        <p:blipFill>
          <a:blip r:embed="rId5"/>
          <a:srcRect l="17645" r="17645"/>
          <a:stretch>
            <a:fillRect/>
          </a:stretch>
        </p:blipFill>
        <p:spPr/>
      </p:pic>
      <p:pic>
        <p:nvPicPr>
          <p:cNvPr id="21" name="Picture Placeholder 20">
            <a:extLst>
              <a:ext uri="{FF2B5EF4-FFF2-40B4-BE49-F238E27FC236}">
                <a16:creationId xmlns:a16="http://schemas.microsoft.com/office/drawing/2014/main" id="{621DD012-B2E5-FE95-A296-B3DA86D400D4}"/>
              </a:ext>
            </a:extLst>
          </p:cNvPr>
          <p:cNvPicPr>
            <a:picLocks noGrp="1" noChangeAspect="1"/>
          </p:cNvPicPr>
          <p:nvPr>
            <p:ph type="pic" sz="quarter" idx="41"/>
          </p:nvPr>
        </p:nvPicPr>
        <p:blipFill>
          <a:blip r:embed="rId6"/>
          <a:srcRect/>
          <a:stretch>
            <a:fillRect/>
          </a:stretch>
        </p:blipFill>
        <p:spPr/>
      </p:pic>
      <p:pic>
        <p:nvPicPr>
          <p:cNvPr id="25" name="Picture Placeholder 24">
            <a:extLst>
              <a:ext uri="{FF2B5EF4-FFF2-40B4-BE49-F238E27FC236}">
                <a16:creationId xmlns:a16="http://schemas.microsoft.com/office/drawing/2014/main" id="{545BDC7A-815D-36C4-FEFD-C6ACDDBDECAF}"/>
              </a:ext>
            </a:extLst>
          </p:cNvPr>
          <p:cNvPicPr>
            <a:picLocks noGrp="1" noChangeAspect="1"/>
          </p:cNvPicPr>
          <p:nvPr>
            <p:ph type="pic" sz="quarter" idx="43"/>
          </p:nvPr>
        </p:nvPicPr>
        <p:blipFill>
          <a:blip r:embed="rId7"/>
          <a:srcRect/>
          <a:stretch>
            <a:fillRect/>
          </a:stretch>
        </p:blipFill>
        <p:spPr/>
      </p:pic>
    </p:spTree>
    <p:extLst>
      <p:ext uri="{BB962C8B-B14F-4D97-AF65-F5344CB8AC3E}">
        <p14:creationId xmlns:p14="http://schemas.microsoft.com/office/powerpoint/2010/main" val="3396266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woman shopping in a clothing boutique. ">
            <a:extLst>
              <a:ext uri="{FF2B5EF4-FFF2-40B4-BE49-F238E27FC236}">
                <a16:creationId xmlns:a16="http://schemas.microsoft.com/office/drawing/2014/main" id="{830982DC-181F-4404-B1E7-68CBBB6562E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a:ext>
            </a:extLst>
          </a:blip>
          <a:srcRect/>
          <a:stretch/>
        </p:blipFill>
        <p:spPr>
          <a:xfrm>
            <a:off x="3931921" y="536574"/>
            <a:ext cx="7780020" cy="5784853"/>
          </a:xfrm>
        </p:spPr>
      </p:pic>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95300" y="1122363"/>
            <a:ext cx="4446270" cy="1874837"/>
          </a:xfrm>
        </p:spPr>
        <p:txBody>
          <a:bodyPr>
            <a:normAutofit/>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1145858" y="3779212"/>
            <a:ext cx="1708784" cy="1156332"/>
          </a:xfrm>
        </p:spPr>
        <p:txBody>
          <a:bodyPr>
            <a:normAutofit/>
          </a:bodyPr>
          <a:lstStyle/>
          <a:p>
            <a:r>
              <a:rPr lang="en-US" dirty="0"/>
              <a:t>Susmita poddar​</a:t>
            </a:r>
          </a:p>
        </p:txBody>
      </p:sp>
      <p:sp>
        <p:nvSpPr>
          <p:cNvPr id="5" name="Text Placeholder 4">
            <a:extLst>
              <a:ext uri="{FF2B5EF4-FFF2-40B4-BE49-F238E27FC236}">
                <a16:creationId xmlns:a16="http://schemas.microsoft.com/office/drawing/2014/main" id="{65281FE1-3C17-4589-81D6-8580840DA54C}"/>
              </a:ext>
            </a:extLst>
          </p:cNvPr>
          <p:cNvSpPr>
            <a:spLocks noGrp="1"/>
          </p:cNvSpPr>
          <p:nvPr>
            <p:ph type="body" sz="quarter" idx="34"/>
          </p:nvPr>
        </p:nvSpPr>
        <p:spPr>
          <a:xfrm>
            <a:off x="1145858" y="5579334"/>
            <a:ext cx="1708784" cy="1116118"/>
          </a:xfrm>
        </p:spPr>
        <p:txBody>
          <a:bodyPr/>
          <a:lstStyle/>
          <a:p>
            <a:r>
              <a:rPr lang="en-US" dirty="0"/>
              <a:t>206-555-0146</a:t>
            </a:r>
          </a:p>
          <a:p>
            <a:r>
              <a:rPr lang="en-US" dirty="0"/>
              <a:t>mirjam@contoso.com</a:t>
            </a:r>
          </a:p>
          <a:p>
            <a:r>
              <a:rPr lang="en-US" dirty="0"/>
              <a:t>www.contoso.com</a:t>
            </a:r>
          </a:p>
        </p:txBody>
      </p:sp>
      <p:sp>
        <p:nvSpPr>
          <p:cNvPr id="16" name="Text Placeholder 15">
            <a:extLst>
              <a:ext uri="{FF2B5EF4-FFF2-40B4-BE49-F238E27FC236}">
                <a16:creationId xmlns:a16="http://schemas.microsoft.com/office/drawing/2014/main" id="{513FE871-0072-4E75-B1B8-B4BCF7C6DEAC}"/>
              </a:ext>
            </a:extLst>
          </p:cNvPr>
          <p:cNvSpPr>
            <a:spLocks noGrp="1"/>
          </p:cNvSpPr>
          <p:nvPr>
            <p:ph type="body" sz="quarter" idx="14"/>
          </p:nvPr>
        </p:nvSpPr>
        <p:spPr>
          <a:xfrm>
            <a:off x="722376" y="3264408"/>
            <a:ext cx="1993392" cy="1993392"/>
          </a:xfrm>
        </p:spPr>
        <p:txBody>
          <a:bodyPr/>
          <a:lstStyle/>
          <a:p>
            <a:r>
              <a:rPr lang="en-US" dirty="0"/>
              <a:t>WE HELP BUSINESSES GROW AND NURTURE A CONSUMER-FIRST MINDSET.</a:t>
            </a:r>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6724244" y="473869"/>
            <a:ext cx="4603750" cy="1226572"/>
          </a:xfrm>
        </p:spPr>
        <p:txBody>
          <a:bodyPr>
            <a:normAutofit/>
          </a:bodyPr>
          <a:lstStyle/>
          <a:p>
            <a:pPr algn="ctr"/>
            <a:r>
              <a:rPr lang="en-US" b="1" dirty="0"/>
              <a:t>Introduction</a:t>
            </a:r>
          </a:p>
        </p:txBody>
      </p:sp>
      <p:pic>
        <p:nvPicPr>
          <p:cNvPr id="69" name="Picture Placeholder 68" descr="Pairs of blue jeans hanging on a clothing rack.&#10;&#10;">
            <a:extLst>
              <a:ext uri="{FF2B5EF4-FFF2-40B4-BE49-F238E27FC236}">
                <a16:creationId xmlns:a16="http://schemas.microsoft.com/office/drawing/2014/main" id="{26DA75F1-4499-46E3-8E93-C380B7C6E99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566736" y="525463"/>
            <a:ext cx="4962526" cy="5807075"/>
          </a:xfrm>
        </p:spPr>
      </p:pic>
      <p:sp>
        <p:nvSpPr>
          <p:cNvPr id="5" name="Text Placeholder 4">
            <a:extLst>
              <a:ext uri="{FF2B5EF4-FFF2-40B4-BE49-F238E27FC236}">
                <a16:creationId xmlns:a16="http://schemas.microsoft.com/office/drawing/2014/main" id="{AF86624C-064C-4D4F-B613-C815EDD797BC}"/>
              </a:ext>
            </a:extLst>
          </p:cNvPr>
          <p:cNvSpPr>
            <a:spLocks noGrp="1"/>
          </p:cNvSpPr>
          <p:nvPr>
            <p:ph type="body" idx="15"/>
          </p:nvPr>
        </p:nvSpPr>
        <p:spPr>
          <a:xfrm>
            <a:off x="7035800" y="1859272"/>
            <a:ext cx="4298950" cy="1445845"/>
          </a:xfrm>
        </p:spPr>
        <p:txBody>
          <a:bodyPr>
            <a:noAutofit/>
          </a:bodyPr>
          <a:lstStyle/>
          <a:p>
            <a:r>
              <a:rPr lang="en-US" sz="2400" b="0" i="0" dirty="0">
                <a:solidFill>
                  <a:srgbClr val="0D0D0D"/>
                </a:solidFill>
                <a:effectLst/>
                <a:highlight>
                  <a:srgbClr val="FFFFFF"/>
                </a:highlight>
              </a:rPr>
              <a:t>In this presentation, we're going on a journey through retail sales data. Our goal? To find fascinating insights hidden in the numbers of items sold by stores.</a:t>
            </a:r>
            <a:endParaRPr lang="en-US" sz="2400" dirty="0"/>
          </a:p>
        </p:txBody>
      </p:sp>
      <p:sp>
        <p:nvSpPr>
          <p:cNvPr id="7" name="Text Placeholder 6">
            <a:extLst>
              <a:ext uri="{FF2B5EF4-FFF2-40B4-BE49-F238E27FC236}">
                <a16:creationId xmlns:a16="http://schemas.microsoft.com/office/drawing/2014/main" id="{009BC5DA-EF42-4CF4-AF0E-A65F3AC8C654}"/>
              </a:ext>
            </a:extLst>
          </p:cNvPr>
          <p:cNvSpPr>
            <a:spLocks noGrp="1"/>
          </p:cNvSpPr>
          <p:nvPr>
            <p:ph type="body" idx="17"/>
          </p:nvPr>
        </p:nvSpPr>
        <p:spPr>
          <a:xfrm>
            <a:off x="7035800" y="2970450"/>
            <a:ext cx="4298950" cy="334668"/>
          </a:xfrm>
        </p:spPr>
        <p:txBody>
          <a:bodyPr>
            <a:normAutofit/>
          </a:bodyPr>
          <a:lstStyle/>
          <a:p>
            <a:r>
              <a:rPr lang="en-US" dirty="0"/>
              <a:t>s</a:t>
            </a:r>
          </a:p>
        </p:txBody>
      </p:sp>
      <p:sp>
        <p:nvSpPr>
          <p:cNvPr id="9" name="Text Placeholder 8">
            <a:extLst>
              <a:ext uri="{FF2B5EF4-FFF2-40B4-BE49-F238E27FC236}">
                <a16:creationId xmlns:a16="http://schemas.microsoft.com/office/drawing/2014/main" id="{48101B1D-67EA-45C2-8240-D5F9BBACEB7E}"/>
              </a:ext>
            </a:extLst>
          </p:cNvPr>
          <p:cNvSpPr>
            <a:spLocks noGrp="1"/>
          </p:cNvSpPr>
          <p:nvPr>
            <p:ph type="body" idx="19"/>
          </p:nvPr>
        </p:nvSpPr>
        <p:spPr>
          <a:xfrm>
            <a:off x="7129324" y="4171950"/>
            <a:ext cx="4495940" cy="2357438"/>
          </a:xfrm>
        </p:spPr>
        <p:txBody>
          <a:bodyPr>
            <a:normAutofit/>
          </a:bodyPr>
          <a:lstStyle/>
          <a:p>
            <a:pPr algn="ctr"/>
            <a:r>
              <a:rPr lang="en-US" sz="1800" b="0" i="0" dirty="0">
                <a:solidFill>
                  <a:srgbClr val="0D0D0D"/>
                </a:solidFill>
                <a:effectLst/>
                <a:highlight>
                  <a:srgbClr val="FFFFFF"/>
                </a:highlight>
              </a:rPr>
              <a:t>we're delving into the wealth of retail sales data to uncover valuable insights that can empower retailers to make informed decisions and drive business success. By examining the trends and patterns in the items sold, we aim to shed light on the underlying factors shaping consumer preferences and purchasing </a:t>
            </a:r>
            <a:r>
              <a:rPr lang="en-US" sz="1800" b="0" i="0" dirty="0" err="1">
                <a:solidFill>
                  <a:srgbClr val="0D0D0D"/>
                </a:solidFill>
                <a:effectLst/>
                <a:highlight>
                  <a:srgbClr val="FFFFFF"/>
                </a:highlight>
              </a:rPr>
              <a:t>behaviour</a:t>
            </a:r>
            <a:r>
              <a:rPr lang="en-US" sz="1800" b="0" i="0" dirty="0">
                <a:solidFill>
                  <a:srgbClr val="0D0D0D"/>
                </a:solidFill>
                <a:effectLst/>
                <a:highlight>
                  <a:srgbClr val="FFFFFF"/>
                </a:highlight>
              </a:rPr>
              <a:t>.</a:t>
            </a:r>
            <a:endParaRPr lang="en-US" sz="1800" dirty="0"/>
          </a:p>
        </p:txBody>
      </p:sp>
      <p:sp>
        <p:nvSpPr>
          <p:cNvPr id="172" name="Date Placeholder 171">
            <a:extLst>
              <a:ext uri="{FF2B5EF4-FFF2-40B4-BE49-F238E27FC236}">
                <a16:creationId xmlns:a16="http://schemas.microsoft.com/office/drawing/2014/main" id="{97236E89-C764-4B44-A276-073225C8206B}"/>
              </a:ext>
            </a:extLst>
          </p:cNvPr>
          <p:cNvSpPr>
            <a:spLocks noGrp="1"/>
          </p:cNvSpPr>
          <p:nvPr>
            <p:ph type="dt" sz="half" idx="10"/>
          </p:nvPr>
        </p:nvSpPr>
        <p:spPr>
          <a:xfrm>
            <a:off x="838200" y="6356350"/>
            <a:ext cx="2743200" cy="365125"/>
          </a:xfrm>
        </p:spPr>
        <p:txBody>
          <a:bodyPr/>
          <a:lstStyle/>
          <a:p>
            <a:r>
              <a:rPr lang="en-US"/>
              <a:t>6/22/20XX</a:t>
            </a:r>
            <a:endParaRPr lang="en-US" dirty="0"/>
          </a:p>
        </p:txBody>
      </p:sp>
      <p:sp>
        <p:nvSpPr>
          <p:cNvPr id="173" name="Footer Placeholder 172">
            <a:extLst>
              <a:ext uri="{FF2B5EF4-FFF2-40B4-BE49-F238E27FC236}">
                <a16:creationId xmlns:a16="http://schemas.microsoft.com/office/drawing/2014/main" id="{26CF735C-7912-4C79-880A-D5EC8D2FC0B1}"/>
              </a:ext>
            </a:extLst>
          </p:cNvPr>
          <p:cNvSpPr>
            <a:spLocks noGrp="1"/>
          </p:cNvSpPr>
          <p:nvPr>
            <p:ph type="ftr" sz="quarter" idx="11"/>
          </p:nvPr>
        </p:nvSpPr>
        <p:spPr>
          <a:xfrm>
            <a:off x="7035799" y="6356350"/>
            <a:ext cx="2772229" cy="365125"/>
          </a:xfrm>
        </p:spPr>
        <p:txBody>
          <a:bodyPr/>
          <a:lstStyle/>
          <a:p>
            <a:r>
              <a:rPr lang="en-US" dirty="0"/>
              <a:t>Pitch deck</a:t>
            </a:r>
          </a:p>
        </p:txBody>
      </p:sp>
      <p:sp>
        <p:nvSpPr>
          <p:cNvPr id="174" name="Slide Number Placeholder 173">
            <a:extLst>
              <a:ext uri="{FF2B5EF4-FFF2-40B4-BE49-F238E27FC236}">
                <a16:creationId xmlns:a16="http://schemas.microsoft.com/office/drawing/2014/main" id="{AE1BEBAA-2955-4EA2-8409-F46EC167DB9A}"/>
              </a:ext>
            </a:extLst>
          </p:cNvPr>
          <p:cNvSpPr>
            <a:spLocks noGrp="1"/>
          </p:cNvSpPr>
          <p:nvPr>
            <p:ph type="sldNum" sz="quarter" idx="12"/>
          </p:nvPr>
        </p:nvSpPr>
        <p:spPr>
          <a:xfrm>
            <a:off x="10036628" y="6356350"/>
            <a:ext cx="1317171"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a:normAutofit/>
          </a:bodyPr>
          <a:lstStyle/>
          <a:p>
            <a:r>
              <a:rPr lang="en-US" b="1" dirty="0"/>
              <a:t>Research objectives</a:t>
            </a:r>
          </a:p>
        </p:txBody>
      </p:sp>
      <p:sp>
        <p:nvSpPr>
          <p:cNvPr id="4" name="Text Placeholder 3">
            <a:extLst>
              <a:ext uri="{FF2B5EF4-FFF2-40B4-BE49-F238E27FC236}">
                <a16:creationId xmlns:a16="http://schemas.microsoft.com/office/drawing/2014/main" id="{940D39C8-B1F1-42EF-8CD9-3AD32F6D79AA}"/>
              </a:ext>
            </a:extLst>
          </p:cNvPr>
          <p:cNvSpPr>
            <a:spLocks noGrp="1"/>
          </p:cNvSpPr>
          <p:nvPr>
            <p:ph type="body" sz="quarter" idx="33"/>
          </p:nvPr>
        </p:nvSpPr>
        <p:spPr>
          <a:xfrm>
            <a:off x="838200" y="3857625"/>
            <a:ext cx="3362325" cy="564885"/>
          </a:xfrm>
        </p:spPr>
        <p:txBody>
          <a:bodyPr>
            <a:noAutofit/>
          </a:bodyPr>
          <a:lstStyle/>
          <a:p>
            <a:r>
              <a:rPr lang="en-US" sz="1600" b="1" dirty="0"/>
              <a:t>Analyzing seasonal Trends and patterns</a:t>
            </a:r>
          </a:p>
        </p:txBody>
      </p:sp>
      <p:sp>
        <p:nvSpPr>
          <p:cNvPr id="5" name="Text Placeholder 4">
            <a:extLst>
              <a:ext uri="{FF2B5EF4-FFF2-40B4-BE49-F238E27FC236}">
                <a16:creationId xmlns:a16="http://schemas.microsoft.com/office/drawing/2014/main" id="{6C32B264-86C5-4719-9D12-2C89B955D52E}"/>
              </a:ext>
            </a:extLst>
          </p:cNvPr>
          <p:cNvSpPr>
            <a:spLocks noGrp="1"/>
          </p:cNvSpPr>
          <p:nvPr>
            <p:ph type="body" sz="quarter" idx="34"/>
          </p:nvPr>
        </p:nvSpPr>
        <p:spPr>
          <a:xfrm>
            <a:off x="981075" y="4644390"/>
            <a:ext cx="1980000" cy="1490080"/>
          </a:xfrm>
        </p:spPr>
        <p:txBody>
          <a:bodyPr>
            <a:normAutofit/>
          </a:bodyPr>
          <a:lstStyle/>
          <a:p>
            <a:endParaRPr lang="en-US" dirty="0"/>
          </a:p>
          <a:p>
            <a:endParaRPr lang="en-US" dirty="0"/>
          </a:p>
        </p:txBody>
      </p:sp>
      <p:sp>
        <p:nvSpPr>
          <p:cNvPr id="7" name="Text Placeholder 6">
            <a:extLst>
              <a:ext uri="{FF2B5EF4-FFF2-40B4-BE49-F238E27FC236}">
                <a16:creationId xmlns:a16="http://schemas.microsoft.com/office/drawing/2014/main" id="{AD03D287-7C97-43BE-ABCA-D242D29C3BE1}"/>
              </a:ext>
            </a:extLst>
          </p:cNvPr>
          <p:cNvSpPr>
            <a:spLocks noGrp="1"/>
          </p:cNvSpPr>
          <p:nvPr>
            <p:ph type="body" sz="quarter" idx="36"/>
          </p:nvPr>
        </p:nvSpPr>
        <p:spPr>
          <a:xfrm>
            <a:off x="3731025" y="4644390"/>
            <a:ext cx="1980000" cy="1490080"/>
          </a:xfrm>
        </p:spPr>
        <p:txBody>
          <a:bodyPr/>
          <a:lstStyle/>
          <a:p>
            <a:endParaRPr lang="en-US" dirty="0"/>
          </a:p>
          <a:p>
            <a:endParaRPr lang="en-US" dirty="0"/>
          </a:p>
        </p:txBody>
      </p:sp>
      <p:sp>
        <p:nvSpPr>
          <p:cNvPr id="8" name="Text Placeholder 7">
            <a:extLst>
              <a:ext uri="{FF2B5EF4-FFF2-40B4-BE49-F238E27FC236}">
                <a16:creationId xmlns:a16="http://schemas.microsoft.com/office/drawing/2014/main" id="{6AA50A97-0C1A-4F2C-ADF6-6DC29BFE4D61}"/>
              </a:ext>
            </a:extLst>
          </p:cNvPr>
          <p:cNvSpPr>
            <a:spLocks noGrp="1"/>
          </p:cNvSpPr>
          <p:nvPr>
            <p:ph type="body" sz="quarter" idx="37"/>
          </p:nvPr>
        </p:nvSpPr>
        <p:spPr>
          <a:xfrm>
            <a:off x="4721025" y="3993450"/>
            <a:ext cx="4114799" cy="360000"/>
          </a:xfrm>
        </p:spPr>
        <p:txBody>
          <a:bodyPr>
            <a:noAutofit/>
          </a:bodyPr>
          <a:lstStyle/>
          <a:p>
            <a:r>
              <a:rPr lang="en-US" sz="1400" b="1" dirty="0"/>
              <a:t>Examining the Influence of Reviews on Purchase Decisions</a:t>
            </a:r>
          </a:p>
        </p:txBody>
      </p:sp>
      <p:sp>
        <p:nvSpPr>
          <p:cNvPr id="9" name="Text Placeholder 8">
            <a:extLst>
              <a:ext uri="{FF2B5EF4-FFF2-40B4-BE49-F238E27FC236}">
                <a16:creationId xmlns:a16="http://schemas.microsoft.com/office/drawing/2014/main" id="{58239B51-6DAC-4FB7-944F-DB02DB8A1DB2}"/>
              </a:ext>
            </a:extLst>
          </p:cNvPr>
          <p:cNvSpPr>
            <a:spLocks noGrp="1"/>
          </p:cNvSpPr>
          <p:nvPr>
            <p:ph type="body" sz="quarter" idx="38"/>
          </p:nvPr>
        </p:nvSpPr>
        <p:spPr>
          <a:xfrm>
            <a:off x="6480975" y="4644390"/>
            <a:ext cx="1980000" cy="1490080"/>
          </a:xfrm>
        </p:spPr>
        <p:txBody>
          <a:bodyPr/>
          <a:lstStyle/>
          <a:p>
            <a:endParaRPr lang="en-US" dirty="0"/>
          </a:p>
          <a:p>
            <a:endParaRPr lang="en-US" dirty="0"/>
          </a:p>
        </p:txBody>
      </p:sp>
      <p:sp>
        <p:nvSpPr>
          <p:cNvPr id="10" name="Text Placeholder 9">
            <a:extLst>
              <a:ext uri="{FF2B5EF4-FFF2-40B4-BE49-F238E27FC236}">
                <a16:creationId xmlns:a16="http://schemas.microsoft.com/office/drawing/2014/main" id="{7CE32A3A-587F-45B9-8FF3-A21B2574C395}"/>
              </a:ext>
            </a:extLst>
          </p:cNvPr>
          <p:cNvSpPr>
            <a:spLocks noGrp="1"/>
          </p:cNvSpPr>
          <p:nvPr>
            <p:ph type="body" sz="quarter" idx="47"/>
          </p:nvPr>
        </p:nvSpPr>
        <p:spPr>
          <a:xfrm>
            <a:off x="8610599" y="3971431"/>
            <a:ext cx="3133725" cy="564885"/>
          </a:xfrm>
        </p:spPr>
        <p:txBody>
          <a:bodyPr>
            <a:noAutofit/>
          </a:bodyPr>
          <a:lstStyle/>
          <a:p>
            <a:r>
              <a:rPr lang="en-US" sz="1400" b="1" dirty="0"/>
              <a:t>Exploring the Relationship Between Promo Codes and Purchase Amounts</a:t>
            </a:r>
            <a:endParaRPr lang="en-US" sz="1400" dirty="0"/>
          </a:p>
        </p:txBody>
      </p:sp>
      <p:sp>
        <p:nvSpPr>
          <p:cNvPr id="11" name="Text Placeholder 10">
            <a:extLst>
              <a:ext uri="{FF2B5EF4-FFF2-40B4-BE49-F238E27FC236}">
                <a16:creationId xmlns:a16="http://schemas.microsoft.com/office/drawing/2014/main" id="{B3D2B65E-985D-4E98-BA0E-667C921458A8}"/>
              </a:ext>
            </a:extLst>
          </p:cNvPr>
          <p:cNvSpPr>
            <a:spLocks noGrp="1"/>
          </p:cNvSpPr>
          <p:nvPr>
            <p:ph type="body" sz="quarter" idx="48"/>
          </p:nvPr>
        </p:nvSpPr>
        <p:spPr>
          <a:xfrm>
            <a:off x="1175551" y="4491833"/>
            <a:ext cx="10035374" cy="2058863"/>
          </a:xfrm>
        </p:spPr>
        <p:txBody>
          <a:bodyPr>
            <a:normAutofit/>
          </a:bodyPr>
          <a:lstStyle/>
          <a:p>
            <a:pPr marL="171450" indent="-171450" algn="l">
              <a:buFont typeface="Wingdings" panose="05000000000000000000" pitchFamily="2" charset="2"/>
              <a:buChar char="§"/>
            </a:pPr>
            <a:r>
              <a:rPr lang="en-US" sz="1600" dirty="0"/>
              <a:t>1. Explore and interpret purchasing trends across different seasons to understand seasonal variations in customer behavior.</a:t>
            </a:r>
          </a:p>
          <a:p>
            <a:pPr marL="171450" indent="-171450" algn="l">
              <a:buFont typeface="Wingdings" panose="05000000000000000000" pitchFamily="2" charset="2"/>
              <a:buChar char="§"/>
            </a:pPr>
            <a:r>
              <a:rPr lang="en-US" sz="1600" dirty="0"/>
              <a:t>Investigate the relationship between product reviews and purchase amounts to determine the extent to which reviews influence buying decisions.</a:t>
            </a:r>
          </a:p>
          <a:p>
            <a:pPr marL="171450" indent="-171450" algn="l">
              <a:buFont typeface="Wingdings" panose="05000000000000000000" pitchFamily="2" charset="2"/>
              <a:buChar char="§"/>
            </a:pPr>
            <a:r>
              <a:rPr lang="en-US" sz="1600" dirty="0"/>
              <a:t>Examine the </a:t>
            </a:r>
            <a:r>
              <a:rPr lang="en-IN" sz="1600" dirty="0"/>
              <a:t>correlation between the usage of promo codes and the corresponding purchase amounts to asses the effectiveness of promotional strategies.</a:t>
            </a:r>
            <a:endParaRPr lang="en-US" sz="1600" dirty="0"/>
          </a:p>
          <a:p>
            <a:pPr marL="171450" indent="-171450">
              <a:buFont typeface="Wingdings" panose="05000000000000000000" pitchFamily="2" charset="2"/>
              <a:buChar char="§"/>
            </a:pPr>
            <a:endParaRPr lang="en-US" dirty="0"/>
          </a:p>
        </p:txBody>
      </p:sp>
      <p:sp>
        <p:nvSpPr>
          <p:cNvPr id="64" name="Date Placeholder 63">
            <a:extLst>
              <a:ext uri="{FF2B5EF4-FFF2-40B4-BE49-F238E27FC236}">
                <a16:creationId xmlns:a16="http://schemas.microsoft.com/office/drawing/2014/main" id="{45C56C15-04A6-4290-9763-A1362FE7E120}"/>
              </a:ext>
            </a:extLst>
          </p:cNvPr>
          <p:cNvSpPr>
            <a:spLocks noGrp="1"/>
          </p:cNvSpPr>
          <p:nvPr>
            <p:ph type="dt" sz="half" idx="2"/>
          </p:nvPr>
        </p:nvSpPr>
        <p:spPr>
          <a:xfrm>
            <a:off x="838200" y="6356350"/>
            <a:ext cx="2743200" cy="365125"/>
          </a:xfrm>
        </p:spPr>
        <p:txBody>
          <a:bodyPr/>
          <a:lstStyle/>
          <a:p>
            <a:r>
              <a:rPr lang="en-US"/>
              <a:t>6/22/20XX</a:t>
            </a:r>
            <a:endParaRPr lang="en-US" dirty="0"/>
          </a:p>
        </p:txBody>
      </p:sp>
      <p:sp>
        <p:nvSpPr>
          <p:cNvPr id="62" name="Footer Placeholder 61">
            <a:extLst>
              <a:ext uri="{FF2B5EF4-FFF2-40B4-BE49-F238E27FC236}">
                <a16:creationId xmlns:a16="http://schemas.microsoft.com/office/drawing/2014/main" id="{ACCBE4EF-6416-442B-BED0-AF70D1152DE9}"/>
              </a:ext>
            </a:extLst>
          </p:cNvPr>
          <p:cNvSpPr>
            <a:spLocks noGrp="1"/>
          </p:cNvSpPr>
          <p:nvPr>
            <p:ph type="ftr" sz="quarter" idx="10"/>
          </p:nvPr>
        </p:nvSpPr>
        <p:spPr>
          <a:xfrm>
            <a:off x="4038600" y="6356350"/>
            <a:ext cx="4114800" cy="365125"/>
          </a:xfrm>
        </p:spPr>
        <p:txBody>
          <a:bodyPr/>
          <a:lstStyle/>
          <a:p>
            <a:r>
              <a:rPr lang="en-ZA" dirty="0"/>
              <a:t>Pitch deck</a:t>
            </a:r>
          </a:p>
        </p:txBody>
      </p:sp>
      <p:sp>
        <p:nvSpPr>
          <p:cNvPr id="63" name="Slide Number Placeholder 62">
            <a:extLst>
              <a:ext uri="{FF2B5EF4-FFF2-40B4-BE49-F238E27FC236}">
                <a16:creationId xmlns:a16="http://schemas.microsoft.com/office/drawing/2014/main" id="{7774D196-C2DA-43A5-9A5E-AF7D6BC1353B}"/>
              </a:ext>
            </a:extLst>
          </p:cNvPr>
          <p:cNvSpPr>
            <a:spLocks noGrp="1"/>
          </p:cNvSpPr>
          <p:nvPr>
            <p:ph type="sldNum" sz="quarter" idx="11"/>
          </p:nvPr>
        </p:nvSpPr>
        <p:spPr>
          <a:xfrm>
            <a:off x="8610600" y="6356350"/>
            <a:ext cx="2743200" cy="365125"/>
          </a:xfrm>
        </p:spPr>
        <p:txBody>
          <a:bodyPr/>
          <a:lstStyle/>
          <a:p>
            <a:fld id="{19B51A1E-902D-48AF-9020-955120F399B6}" type="slidenum">
              <a:rPr lang="en-ZA" smtClean="0"/>
              <a:pPr/>
              <a:t>4</a:t>
            </a:fld>
            <a:endParaRPr lang="en-ZA" dirty="0"/>
          </a:p>
        </p:txBody>
      </p:sp>
      <p:pic>
        <p:nvPicPr>
          <p:cNvPr id="15" name="Graphic 14" descr="Statistics">
            <a:extLst>
              <a:ext uri="{FF2B5EF4-FFF2-40B4-BE49-F238E27FC236}">
                <a16:creationId xmlns:a16="http://schemas.microsoft.com/office/drawing/2014/main" id="{EE0EBA69-67B7-D48E-D3E0-AB20A05A1D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31929" y="1912568"/>
            <a:ext cx="2199095" cy="1788663"/>
          </a:xfrm>
          <a:prstGeom prst="rect">
            <a:avLst/>
          </a:prstGeom>
        </p:spPr>
      </p:pic>
      <p:pic>
        <p:nvPicPr>
          <p:cNvPr id="25" name="Graphic 24" descr="Customer review">
            <a:extLst>
              <a:ext uri="{FF2B5EF4-FFF2-40B4-BE49-F238E27FC236}">
                <a16:creationId xmlns:a16="http://schemas.microsoft.com/office/drawing/2014/main" id="{A1DBC487-6A2C-FCF5-5E0A-449EC5166B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1599" y="2349698"/>
            <a:ext cx="1662113" cy="1079301"/>
          </a:xfrm>
          <a:prstGeom prst="rect">
            <a:avLst/>
          </a:prstGeom>
        </p:spPr>
      </p:pic>
      <p:pic>
        <p:nvPicPr>
          <p:cNvPr id="29" name="Graphic 28" descr="Money">
            <a:extLst>
              <a:ext uri="{FF2B5EF4-FFF2-40B4-BE49-F238E27FC236}">
                <a16:creationId xmlns:a16="http://schemas.microsoft.com/office/drawing/2014/main" id="{73A4361B-C5E0-D923-401D-0F71AB313D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24899" y="2025068"/>
            <a:ext cx="1563488" cy="1498176"/>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838200" y="365125"/>
            <a:ext cx="10515600" cy="1325563"/>
          </a:xfrm>
        </p:spPr>
        <p:txBody>
          <a:bodyPr>
            <a:normAutofit/>
          </a:bodyPr>
          <a:lstStyle/>
          <a:p>
            <a:r>
              <a:rPr lang="en-US" sz="6000" dirty="0"/>
              <a:t>Data overview</a:t>
            </a:r>
          </a:p>
        </p:txBody>
      </p:sp>
      <p:sp>
        <p:nvSpPr>
          <p:cNvPr id="5" name="Text Placeholder 4">
            <a:extLst>
              <a:ext uri="{FF2B5EF4-FFF2-40B4-BE49-F238E27FC236}">
                <a16:creationId xmlns:a16="http://schemas.microsoft.com/office/drawing/2014/main" id="{116537D5-4FEF-4664-81C1-2C05E3127183}"/>
              </a:ext>
            </a:extLst>
          </p:cNvPr>
          <p:cNvSpPr>
            <a:spLocks noGrp="1"/>
          </p:cNvSpPr>
          <p:nvPr>
            <p:ph type="body" sz="quarter" idx="34"/>
          </p:nvPr>
        </p:nvSpPr>
        <p:spPr>
          <a:xfrm>
            <a:off x="604838" y="2511981"/>
            <a:ext cx="12087225" cy="861420"/>
          </a:xfrm>
        </p:spPr>
        <p:txBody>
          <a:bodyPr>
            <a:noAutofit/>
          </a:bodyPr>
          <a:lstStyle/>
          <a:p>
            <a:pPr algn="l"/>
            <a:r>
              <a:rPr lang="en-ZA" sz="2400" b="1" dirty="0">
                <a:latin typeface="+mj-lt"/>
              </a:rPr>
              <a:t>Data description</a:t>
            </a:r>
            <a:r>
              <a:rPr lang="en-ZA" sz="2400" dirty="0">
                <a:latin typeface="+mj-lt"/>
              </a:rPr>
              <a:t>: The dataset  </a:t>
            </a:r>
            <a:r>
              <a:rPr lang="en-US" sz="2400" dirty="0">
                <a:latin typeface="+mj-lt"/>
              </a:rPr>
              <a:t> comprises retail sales data, offering insights into sales activities across four distinct seasons: winter, summer, spring, and fall</a:t>
            </a:r>
          </a:p>
        </p:txBody>
      </p:sp>
      <p:sp>
        <p:nvSpPr>
          <p:cNvPr id="6" name="Text Placeholder 5">
            <a:extLst>
              <a:ext uri="{FF2B5EF4-FFF2-40B4-BE49-F238E27FC236}">
                <a16:creationId xmlns:a16="http://schemas.microsoft.com/office/drawing/2014/main" id="{6C1DC5DE-A938-4B19-9529-EF9420C827CC}"/>
              </a:ext>
            </a:extLst>
          </p:cNvPr>
          <p:cNvSpPr>
            <a:spLocks noGrp="1"/>
          </p:cNvSpPr>
          <p:nvPr>
            <p:ph type="body" sz="quarter" idx="35"/>
          </p:nvPr>
        </p:nvSpPr>
        <p:spPr>
          <a:xfrm>
            <a:off x="496500" y="3064606"/>
            <a:ext cx="9066600" cy="1163957"/>
          </a:xfrm>
        </p:spPr>
        <p:txBody>
          <a:bodyPr>
            <a:normAutofit fontScale="92500"/>
          </a:bodyPr>
          <a:lstStyle/>
          <a:p>
            <a:endParaRPr lang="en-ZA" dirty="0"/>
          </a:p>
          <a:p>
            <a:pPr algn="l"/>
            <a:r>
              <a:rPr lang="en-US" sz="2400" b="1" dirty="0"/>
              <a:t>Source of Data</a:t>
            </a:r>
            <a:r>
              <a:rPr lang="en-US" sz="2400" dirty="0"/>
              <a:t>: This dataset was sourced from Kaggle, a renowned platform for data science and machine learning datasets and competitions.</a:t>
            </a:r>
          </a:p>
        </p:txBody>
      </p:sp>
      <p:sp>
        <p:nvSpPr>
          <p:cNvPr id="8" name="Text Placeholder 7">
            <a:extLst>
              <a:ext uri="{FF2B5EF4-FFF2-40B4-BE49-F238E27FC236}">
                <a16:creationId xmlns:a16="http://schemas.microsoft.com/office/drawing/2014/main" id="{1733CDA7-336E-4E02-B96B-4F2DADBE084D}"/>
              </a:ext>
            </a:extLst>
          </p:cNvPr>
          <p:cNvSpPr>
            <a:spLocks noGrp="1"/>
          </p:cNvSpPr>
          <p:nvPr>
            <p:ph type="body" sz="quarter" idx="37"/>
          </p:nvPr>
        </p:nvSpPr>
        <p:spPr>
          <a:xfrm>
            <a:off x="9105900" y="2704606"/>
            <a:ext cx="2589600" cy="360000"/>
          </a:xfrm>
        </p:spPr>
        <p:txBody>
          <a:bodyPr/>
          <a:lstStyle/>
          <a:p>
            <a:endParaRPr lang="en-ZA" dirty="0"/>
          </a:p>
          <a:p>
            <a:endParaRPr lang="en-US" dirty="0"/>
          </a:p>
        </p:txBody>
      </p:sp>
      <p:sp>
        <p:nvSpPr>
          <p:cNvPr id="9" name="Text Placeholder 8">
            <a:extLst>
              <a:ext uri="{FF2B5EF4-FFF2-40B4-BE49-F238E27FC236}">
                <a16:creationId xmlns:a16="http://schemas.microsoft.com/office/drawing/2014/main" id="{1079947F-8167-49E5-9FB8-4518041AB66E}"/>
              </a:ext>
            </a:extLst>
          </p:cNvPr>
          <p:cNvSpPr>
            <a:spLocks noGrp="1"/>
          </p:cNvSpPr>
          <p:nvPr>
            <p:ph type="body" sz="quarter" idx="38"/>
          </p:nvPr>
        </p:nvSpPr>
        <p:spPr>
          <a:xfrm>
            <a:off x="496500" y="4588563"/>
            <a:ext cx="10741800" cy="1660881"/>
          </a:xfrm>
        </p:spPr>
        <p:txBody>
          <a:bodyPr>
            <a:normAutofit/>
          </a:bodyPr>
          <a:lstStyle/>
          <a:p>
            <a:pPr algn="l"/>
            <a:r>
              <a:rPr lang="en-US" sz="2000" b="1" dirty="0"/>
              <a:t>Column Information</a:t>
            </a:r>
            <a:r>
              <a:rPr lang="en-US" sz="2000" dirty="0"/>
              <a:t>: The dataset contains various columns providing details such as customer age, gender, purchased items, category, purchase amount (in USD), location, size, </a:t>
            </a:r>
            <a:r>
              <a:rPr lang="en-US" sz="2000" dirty="0" err="1"/>
              <a:t>colour</a:t>
            </a:r>
            <a:r>
              <a:rPr lang="en-US" sz="2000" dirty="0"/>
              <a:t>, season of purchase, review ratings, subscription status, shipping type, discount applied, promo code usage, previous purchases, payment method, and frequency of purchases.</a:t>
            </a:r>
          </a:p>
        </p:txBody>
      </p:sp>
      <p:sp>
        <p:nvSpPr>
          <p:cNvPr id="14" name="Date Placeholder 13">
            <a:extLst>
              <a:ext uri="{FF2B5EF4-FFF2-40B4-BE49-F238E27FC236}">
                <a16:creationId xmlns:a16="http://schemas.microsoft.com/office/drawing/2014/main" id="{1B579A59-48B3-4AD2-AD69-B82AA3F5EBBD}"/>
              </a:ext>
            </a:extLst>
          </p:cNvPr>
          <p:cNvSpPr>
            <a:spLocks noGrp="1"/>
          </p:cNvSpPr>
          <p:nvPr>
            <p:ph type="dt" sz="half" idx="10"/>
          </p:nvPr>
        </p:nvSpPr>
        <p:spPr>
          <a:xfrm>
            <a:off x="838200" y="6356350"/>
            <a:ext cx="2743200" cy="365125"/>
          </a:xfrm>
        </p:spPr>
        <p:txBody>
          <a:bodyPr/>
          <a:lstStyle/>
          <a:p>
            <a:r>
              <a:rPr lang="en-US"/>
              <a:t>6/22/20XX</a:t>
            </a:r>
            <a:endParaRPr lang="en-US" dirty="0"/>
          </a:p>
        </p:txBody>
      </p:sp>
      <p:sp>
        <p:nvSpPr>
          <p:cNvPr id="15" name="Footer Placeholder 14">
            <a:extLst>
              <a:ext uri="{FF2B5EF4-FFF2-40B4-BE49-F238E27FC236}">
                <a16:creationId xmlns:a16="http://schemas.microsoft.com/office/drawing/2014/main" id="{517CB065-12C9-4FDE-8F99-2A75CDC0F47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6" name="Slide Number Placeholder 15">
            <a:extLst>
              <a:ext uri="{FF2B5EF4-FFF2-40B4-BE49-F238E27FC236}">
                <a16:creationId xmlns:a16="http://schemas.microsoft.com/office/drawing/2014/main" id="{E547C99D-A54A-4305-AC4B-9D2B2EC9B234}"/>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17C2-218A-C020-FE35-D77F0EB5469A}"/>
              </a:ext>
            </a:extLst>
          </p:cNvPr>
          <p:cNvSpPr>
            <a:spLocks noGrp="1"/>
          </p:cNvSpPr>
          <p:nvPr>
            <p:ph type="title"/>
          </p:nvPr>
        </p:nvSpPr>
        <p:spPr>
          <a:xfrm>
            <a:off x="838200" y="365126"/>
            <a:ext cx="10515600" cy="817562"/>
          </a:xfrm>
        </p:spPr>
        <p:txBody>
          <a:bodyPr>
            <a:normAutofit/>
          </a:bodyPr>
          <a:lstStyle/>
          <a:p>
            <a:r>
              <a:rPr lang="en-IN" u="sng" dirty="0"/>
              <a:t>Analysis and findings</a:t>
            </a:r>
          </a:p>
        </p:txBody>
      </p:sp>
      <p:sp>
        <p:nvSpPr>
          <p:cNvPr id="4" name="Footer Placeholder 3">
            <a:extLst>
              <a:ext uri="{FF2B5EF4-FFF2-40B4-BE49-F238E27FC236}">
                <a16:creationId xmlns:a16="http://schemas.microsoft.com/office/drawing/2014/main" id="{54BFBB6E-2BDE-5E3E-7F3B-391AB328A082}"/>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5005B2AE-2BC3-EAD5-060F-DBA89DE12E31}"/>
              </a:ext>
            </a:extLst>
          </p:cNvPr>
          <p:cNvSpPr>
            <a:spLocks noGrp="1"/>
          </p:cNvSpPr>
          <p:nvPr>
            <p:ph type="sldNum" sz="quarter" idx="11"/>
          </p:nvPr>
        </p:nvSpPr>
        <p:spPr/>
        <p:txBody>
          <a:bodyPr/>
          <a:lstStyle/>
          <a:p>
            <a:fld id="{19B51A1E-902D-48AF-9020-955120F399B6}" type="slidenum">
              <a:rPr lang="en-ZA" smtClean="0"/>
              <a:pPr/>
              <a:t>6</a:t>
            </a:fld>
            <a:endParaRPr lang="en-ZA" dirty="0"/>
          </a:p>
        </p:txBody>
      </p:sp>
      <p:sp>
        <p:nvSpPr>
          <p:cNvPr id="6" name="Date Placeholder 5">
            <a:extLst>
              <a:ext uri="{FF2B5EF4-FFF2-40B4-BE49-F238E27FC236}">
                <a16:creationId xmlns:a16="http://schemas.microsoft.com/office/drawing/2014/main" id="{27BD55FF-7384-DA70-800A-321E174E9365}"/>
              </a:ext>
            </a:extLst>
          </p:cNvPr>
          <p:cNvSpPr>
            <a:spLocks noGrp="1"/>
          </p:cNvSpPr>
          <p:nvPr>
            <p:ph type="dt" sz="half" idx="2"/>
          </p:nvPr>
        </p:nvSpPr>
        <p:spPr/>
        <p:txBody>
          <a:bodyPr/>
          <a:lstStyle/>
          <a:p>
            <a:r>
              <a:rPr lang="en-US"/>
              <a:t>6/22/20XX</a:t>
            </a:r>
            <a:endParaRPr lang="en-US" dirty="0"/>
          </a:p>
        </p:txBody>
      </p:sp>
      <p:sp>
        <p:nvSpPr>
          <p:cNvPr id="10" name="TextBox 9">
            <a:extLst>
              <a:ext uri="{FF2B5EF4-FFF2-40B4-BE49-F238E27FC236}">
                <a16:creationId xmlns:a16="http://schemas.microsoft.com/office/drawing/2014/main" id="{E78AE91B-10B3-801F-EA04-2CB87ADC304B}"/>
              </a:ext>
            </a:extLst>
          </p:cNvPr>
          <p:cNvSpPr txBox="1"/>
          <p:nvPr/>
        </p:nvSpPr>
        <p:spPr>
          <a:xfrm>
            <a:off x="781049" y="1226377"/>
            <a:ext cx="10829925" cy="646331"/>
          </a:xfrm>
          <a:prstGeom prst="rect">
            <a:avLst/>
          </a:prstGeom>
          <a:noFill/>
        </p:spPr>
        <p:txBody>
          <a:bodyPr wrap="square">
            <a:spAutoFit/>
          </a:bodyPr>
          <a:lstStyle/>
          <a:p>
            <a:pPr marL="285750" indent="-285750">
              <a:buFont typeface="Arial" panose="020B0604020202020204" pitchFamily="34" charset="0"/>
              <a:buChar char="•"/>
            </a:pPr>
            <a:r>
              <a:rPr lang="en-US" dirty="0"/>
              <a:t>Among the customers purchasing products, approximately 68% are male, while the remaining 32% are female.</a:t>
            </a:r>
            <a:endParaRPr lang="en-IN" dirty="0"/>
          </a:p>
        </p:txBody>
      </p:sp>
      <p:sp>
        <p:nvSpPr>
          <p:cNvPr id="12" name="TextBox 11">
            <a:extLst>
              <a:ext uri="{FF2B5EF4-FFF2-40B4-BE49-F238E27FC236}">
                <a16:creationId xmlns:a16="http://schemas.microsoft.com/office/drawing/2014/main" id="{57372168-884E-0593-C404-A7A4CF1AEFBE}"/>
              </a:ext>
            </a:extLst>
          </p:cNvPr>
          <p:cNvSpPr txBox="1"/>
          <p:nvPr/>
        </p:nvSpPr>
        <p:spPr>
          <a:xfrm>
            <a:off x="781049" y="1743316"/>
            <a:ext cx="10138172" cy="369332"/>
          </a:xfrm>
          <a:prstGeom prst="rect">
            <a:avLst/>
          </a:prstGeom>
          <a:noFill/>
        </p:spPr>
        <p:txBody>
          <a:bodyPr wrap="square">
            <a:spAutoFit/>
          </a:bodyPr>
          <a:lstStyle/>
          <a:p>
            <a:pPr marL="285750" indent="-285750">
              <a:buFont typeface="Arial" panose="020B0604020202020204" pitchFamily="34" charset="0"/>
              <a:buChar char="•"/>
            </a:pPr>
            <a:r>
              <a:rPr lang="en-US" dirty="0"/>
              <a:t>The mean amount spent by females is 5019.2, whereas males spend an average of 4959.8.</a:t>
            </a:r>
            <a:endParaRPr lang="en-IN" dirty="0"/>
          </a:p>
        </p:txBody>
      </p:sp>
      <p:sp>
        <p:nvSpPr>
          <p:cNvPr id="16" name="TextBox 15">
            <a:extLst>
              <a:ext uri="{FF2B5EF4-FFF2-40B4-BE49-F238E27FC236}">
                <a16:creationId xmlns:a16="http://schemas.microsoft.com/office/drawing/2014/main" id="{01141BDD-B0A4-A949-F0C9-ECAF3EF87E11}"/>
              </a:ext>
            </a:extLst>
          </p:cNvPr>
          <p:cNvSpPr txBox="1"/>
          <p:nvPr/>
        </p:nvSpPr>
        <p:spPr>
          <a:xfrm>
            <a:off x="781050" y="2224743"/>
            <a:ext cx="10829924" cy="646331"/>
          </a:xfrm>
          <a:prstGeom prst="rect">
            <a:avLst/>
          </a:prstGeom>
          <a:noFill/>
        </p:spPr>
        <p:txBody>
          <a:bodyPr wrap="square">
            <a:spAutoFit/>
          </a:bodyPr>
          <a:lstStyle/>
          <a:p>
            <a:pPr marL="285750" indent="-285750">
              <a:buFont typeface="Arial" panose="020B0604020202020204" pitchFamily="34" charset="0"/>
              <a:buChar char="•"/>
            </a:pPr>
            <a:r>
              <a:rPr lang="en-US" dirty="0"/>
              <a:t>These findings suggest that although there's a higher proportion of male customers, females tend to spend slightly more on purchases.</a:t>
            </a:r>
            <a:endParaRPr lang="en-IN" dirty="0"/>
          </a:p>
        </p:txBody>
      </p:sp>
      <p:pic>
        <p:nvPicPr>
          <p:cNvPr id="18" name="Picture 17">
            <a:extLst>
              <a:ext uri="{FF2B5EF4-FFF2-40B4-BE49-F238E27FC236}">
                <a16:creationId xmlns:a16="http://schemas.microsoft.com/office/drawing/2014/main" id="{CE6FEF83-9BF5-768E-7826-AE388006F0B8}"/>
              </a:ext>
            </a:extLst>
          </p:cNvPr>
          <p:cNvPicPr>
            <a:picLocks noChangeAspect="1"/>
          </p:cNvPicPr>
          <p:nvPr/>
        </p:nvPicPr>
        <p:blipFill>
          <a:blip r:embed="rId2"/>
          <a:stretch>
            <a:fillRect/>
          </a:stretch>
        </p:blipFill>
        <p:spPr>
          <a:xfrm>
            <a:off x="1747589" y="2871074"/>
            <a:ext cx="8696821" cy="3621800"/>
          </a:xfrm>
          <a:prstGeom prst="rect">
            <a:avLst/>
          </a:prstGeom>
        </p:spPr>
      </p:pic>
    </p:spTree>
    <p:extLst>
      <p:ext uri="{BB962C8B-B14F-4D97-AF65-F5344CB8AC3E}">
        <p14:creationId xmlns:p14="http://schemas.microsoft.com/office/powerpoint/2010/main" val="44328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58E4FEA-FD2F-625A-3F55-9702B8BB73AD}"/>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4BB261FE-34EE-9528-DE8B-8296566704E7}"/>
              </a:ext>
            </a:extLst>
          </p:cNvPr>
          <p:cNvSpPr>
            <a:spLocks noGrp="1"/>
          </p:cNvSpPr>
          <p:nvPr>
            <p:ph type="sldNum" sz="quarter" idx="11"/>
          </p:nvPr>
        </p:nvSpPr>
        <p:spPr/>
        <p:txBody>
          <a:bodyPr/>
          <a:lstStyle/>
          <a:p>
            <a:fld id="{19B51A1E-902D-48AF-9020-955120F399B6}" type="slidenum">
              <a:rPr lang="en-ZA" smtClean="0"/>
              <a:pPr/>
              <a:t>7</a:t>
            </a:fld>
            <a:endParaRPr lang="en-ZA" dirty="0"/>
          </a:p>
        </p:txBody>
      </p:sp>
      <p:sp>
        <p:nvSpPr>
          <p:cNvPr id="6" name="Date Placeholder 5">
            <a:extLst>
              <a:ext uri="{FF2B5EF4-FFF2-40B4-BE49-F238E27FC236}">
                <a16:creationId xmlns:a16="http://schemas.microsoft.com/office/drawing/2014/main" id="{A39E86F3-F468-123A-A667-B76DC75835DA}"/>
              </a:ext>
            </a:extLst>
          </p:cNvPr>
          <p:cNvSpPr>
            <a:spLocks noGrp="1"/>
          </p:cNvSpPr>
          <p:nvPr>
            <p:ph type="dt" sz="half" idx="2"/>
          </p:nvPr>
        </p:nvSpPr>
        <p:spPr/>
        <p:txBody>
          <a:bodyPr/>
          <a:lstStyle/>
          <a:p>
            <a:r>
              <a:rPr lang="en-US"/>
              <a:t>6/22/20XX</a:t>
            </a:r>
            <a:endParaRPr lang="en-US" dirty="0"/>
          </a:p>
        </p:txBody>
      </p:sp>
      <p:pic>
        <p:nvPicPr>
          <p:cNvPr id="8" name="Picture 7">
            <a:extLst>
              <a:ext uri="{FF2B5EF4-FFF2-40B4-BE49-F238E27FC236}">
                <a16:creationId xmlns:a16="http://schemas.microsoft.com/office/drawing/2014/main" id="{C7C241F5-D4F5-4333-7A7E-345D01E77ED6}"/>
              </a:ext>
            </a:extLst>
          </p:cNvPr>
          <p:cNvPicPr>
            <a:picLocks noChangeAspect="1"/>
          </p:cNvPicPr>
          <p:nvPr/>
        </p:nvPicPr>
        <p:blipFill>
          <a:blip r:embed="rId3"/>
          <a:stretch>
            <a:fillRect/>
          </a:stretch>
        </p:blipFill>
        <p:spPr>
          <a:xfrm>
            <a:off x="351623" y="2325333"/>
            <a:ext cx="6167889" cy="4172532"/>
          </a:xfrm>
          <a:prstGeom prst="rect">
            <a:avLst/>
          </a:prstGeom>
        </p:spPr>
      </p:pic>
      <p:pic>
        <p:nvPicPr>
          <p:cNvPr id="10" name="Picture 9">
            <a:extLst>
              <a:ext uri="{FF2B5EF4-FFF2-40B4-BE49-F238E27FC236}">
                <a16:creationId xmlns:a16="http://schemas.microsoft.com/office/drawing/2014/main" id="{D7F7EC78-10AB-30BA-8262-BA2007F4D9EA}"/>
              </a:ext>
            </a:extLst>
          </p:cNvPr>
          <p:cNvPicPr>
            <a:picLocks noChangeAspect="1"/>
          </p:cNvPicPr>
          <p:nvPr/>
        </p:nvPicPr>
        <p:blipFill>
          <a:blip r:embed="rId4"/>
          <a:stretch>
            <a:fillRect/>
          </a:stretch>
        </p:blipFill>
        <p:spPr>
          <a:xfrm>
            <a:off x="6519512" y="2325333"/>
            <a:ext cx="5320865" cy="4172532"/>
          </a:xfrm>
          <a:prstGeom prst="rect">
            <a:avLst/>
          </a:prstGeom>
        </p:spPr>
      </p:pic>
      <p:sp>
        <p:nvSpPr>
          <p:cNvPr id="12" name="TextBox 11">
            <a:extLst>
              <a:ext uri="{FF2B5EF4-FFF2-40B4-BE49-F238E27FC236}">
                <a16:creationId xmlns:a16="http://schemas.microsoft.com/office/drawing/2014/main" id="{777F2E10-EC06-6058-C6C4-F1002004CD74}"/>
              </a:ext>
            </a:extLst>
          </p:cNvPr>
          <p:cNvSpPr txBox="1"/>
          <p:nvPr/>
        </p:nvSpPr>
        <p:spPr>
          <a:xfrm>
            <a:off x="332573" y="501890"/>
            <a:ext cx="11335551" cy="923330"/>
          </a:xfrm>
          <a:prstGeom prst="rect">
            <a:avLst/>
          </a:prstGeom>
          <a:noFill/>
        </p:spPr>
        <p:txBody>
          <a:bodyPr wrap="square">
            <a:spAutoFit/>
          </a:bodyPr>
          <a:lstStyle/>
          <a:p>
            <a:pPr marL="285750" indent="-285750">
              <a:buFont typeface="Arial" panose="020B0604020202020204" pitchFamily="34" charset="0"/>
              <a:buChar char="•"/>
            </a:pPr>
            <a:r>
              <a:rPr lang="en-US" dirty="0"/>
              <a:t>Customers are buying more clothes, but spending similar amounts per item across categories. This suggests they might be prioritizing quantity over price for clothing, possibly due to lower clothing prices or more frequent clothing purchases</a:t>
            </a:r>
            <a:endParaRPr lang="en-IN" dirty="0"/>
          </a:p>
        </p:txBody>
      </p:sp>
      <p:sp>
        <p:nvSpPr>
          <p:cNvPr id="14" name="TextBox 13">
            <a:extLst>
              <a:ext uri="{FF2B5EF4-FFF2-40B4-BE49-F238E27FC236}">
                <a16:creationId xmlns:a16="http://schemas.microsoft.com/office/drawing/2014/main" id="{F9614505-4D5E-5499-F549-B976DB2C8197}"/>
              </a:ext>
            </a:extLst>
          </p:cNvPr>
          <p:cNvSpPr txBox="1"/>
          <p:nvPr/>
        </p:nvSpPr>
        <p:spPr>
          <a:xfrm>
            <a:off x="6675834" y="1775542"/>
            <a:ext cx="5516165" cy="369332"/>
          </a:xfrm>
          <a:prstGeom prst="rect">
            <a:avLst/>
          </a:prstGeom>
          <a:noFill/>
        </p:spPr>
        <p:txBody>
          <a:bodyPr wrap="square">
            <a:spAutoFit/>
          </a:bodyPr>
          <a:lstStyle/>
          <a:p>
            <a:r>
              <a:rPr lang="en-US" b="1" dirty="0">
                <a:solidFill>
                  <a:srgbClr val="002060"/>
                </a:solidFill>
              </a:rPr>
              <a:t>Distribution of purchase amount across categories</a:t>
            </a:r>
            <a:endParaRPr lang="en-IN" b="1" dirty="0">
              <a:solidFill>
                <a:srgbClr val="002060"/>
              </a:solidFill>
            </a:endParaRPr>
          </a:p>
        </p:txBody>
      </p:sp>
      <p:sp>
        <p:nvSpPr>
          <p:cNvPr id="16" name="TextBox 15">
            <a:extLst>
              <a:ext uri="{FF2B5EF4-FFF2-40B4-BE49-F238E27FC236}">
                <a16:creationId xmlns:a16="http://schemas.microsoft.com/office/drawing/2014/main" id="{4751CAD6-436A-5150-F2A4-F827312B0AAE}"/>
              </a:ext>
            </a:extLst>
          </p:cNvPr>
          <p:cNvSpPr txBox="1"/>
          <p:nvPr/>
        </p:nvSpPr>
        <p:spPr>
          <a:xfrm>
            <a:off x="991791" y="1775542"/>
            <a:ext cx="4923234" cy="369332"/>
          </a:xfrm>
          <a:prstGeom prst="rect">
            <a:avLst/>
          </a:prstGeom>
          <a:noFill/>
        </p:spPr>
        <p:txBody>
          <a:bodyPr wrap="square">
            <a:spAutoFit/>
          </a:bodyPr>
          <a:lstStyle/>
          <a:p>
            <a:r>
              <a:rPr lang="en-US" b="1" dirty="0">
                <a:solidFill>
                  <a:srgbClr val="002060"/>
                </a:solidFill>
              </a:rPr>
              <a:t>Total quantity purchased in each category</a:t>
            </a:r>
            <a:endParaRPr lang="en-IN" b="1" dirty="0">
              <a:solidFill>
                <a:srgbClr val="002060"/>
              </a:solidFill>
            </a:endParaRPr>
          </a:p>
        </p:txBody>
      </p:sp>
    </p:spTree>
    <p:extLst>
      <p:ext uri="{BB962C8B-B14F-4D97-AF65-F5344CB8AC3E}">
        <p14:creationId xmlns:p14="http://schemas.microsoft.com/office/powerpoint/2010/main" val="872223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31743DF-4DEF-1D3A-7EFA-6560C6B62CBF}"/>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C25A8405-D0CE-DFD9-4932-4E88F74AAC27}"/>
              </a:ext>
            </a:extLst>
          </p:cNvPr>
          <p:cNvSpPr>
            <a:spLocks noGrp="1"/>
          </p:cNvSpPr>
          <p:nvPr>
            <p:ph type="sldNum" sz="quarter" idx="11"/>
          </p:nvPr>
        </p:nvSpPr>
        <p:spPr/>
        <p:txBody>
          <a:bodyPr/>
          <a:lstStyle/>
          <a:p>
            <a:fld id="{19B51A1E-902D-48AF-9020-955120F399B6}" type="slidenum">
              <a:rPr lang="en-ZA" smtClean="0"/>
              <a:pPr/>
              <a:t>8</a:t>
            </a:fld>
            <a:endParaRPr lang="en-ZA" dirty="0"/>
          </a:p>
        </p:txBody>
      </p:sp>
      <p:sp>
        <p:nvSpPr>
          <p:cNvPr id="6" name="Date Placeholder 5">
            <a:extLst>
              <a:ext uri="{FF2B5EF4-FFF2-40B4-BE49-F238E27FC236}">
                <a16:creationId xmlns:a16="http://schemas.microsoft.com/office/drawing/2014/main" id="{583E3778-4FDF-3776-6C8B-EC75B8550560}"/>
              </a:ext>
            </a:extLst>
          </p:cNvPr>
          <p:cNvSpPr>
            <a:spLocks noGrp="1"/>
          </p:cNvSpPr>
          <p:nvPr>
            <p:ph type="dt" sz="half" idx="2"/>
          </p:nvPr>
        </p:nvSpPr>
        <p:spPr/>
        <p:txBody>
          <a:bodyPr/>
          <a:lstStyle/>
          <a:p>
            <a:r>
              <a:rPr lang="en-US"/>
              <a:t>6/22/20XX</a:t>
            </a:r>
            <a:endParaRPr lang="en-US" dirty="0"/>
          </a:p>
        </p:txBody>
      </p:sp>
      <p:sp>
        <p:nvSpPr>
          <p:cNvPr id="8" name="TextBox 7">
            <a:extLst>
              <a:ext uri="{FF2B5EF4-FFF2-40B4-BE49-F238E27FC236}">
                <a16:creationId xmlns:a16="http://schemas.microsoft.com/office/drawing/2014/main" id="{7489750D-9E01-4C38-2FD1-B13FAEE93311}"/>
              </a:ext>
            </a:extLst>
          </p:cNvPr>
          <p:cNvSpPr txBox="1"/>
          <p:nvPr/>
        </p:nvSpPr>
        <p:spPr>
          <a:xfrm>
            <a:off x="1975842" y="543997"/>
            <a:ext cx="8240315" cy="461665"/>
          </a:xfrm>
          <a:prstGeom prst="rect">
            <a:avLst/>
          </a:prstGeom>
          <a:noFill/>
        </p:spPr>
        <p:txBody>
          <a:bodyPr wrap="square">
            <a:spAutoFit/>
          </a:bodyPr>
          <a:lstStyle/>
          <a:p>
            <a:pPr algn="ctr"/>
            <a:r>
              <a:rPr lang="en-US" sz="2400" b="1" dirty="0">
                <a:solidFill>
                  <a:srgbClr val="002060"/>
                </a:solidFill>
              </a:rPr>
              <a:t>Customer Segmentation by Repeat Purchase Frequency</a:t>
            </a:r>
            <a:endParaRPr lang="en-IN" sz="2400" b="1" dirty="0">
              <a:solidFill>
                <a:srgbClr val="002060"/>
              </a:solidFill>
            </a:endParaRPr>
          </a:p>
        </p:txBody>
      </p:sp>
      <p:pic>
        <p:nvPicPr>
          <p:cNvPr id="10" name="Picture 9">
            <a:extLst>
              <a:ext uri="{FF2B5EF4-FFF2-40B4-BE49-F238E27FC236}">
                <a16:creationId xmlns:a16="http://schemas.microsoft.com/office/drawing/2014/main" id="{EA36C5D3-71D5-1DBD-54CF-98C63BB0B2BA}"/>
              </a:ext>
            </a:extLst>
          </p:cNvPr>
          <p:cNvPicPr>
            <a:picLocks noChangeAspect="1"/>
          </p:cNvPicPr>
          <p:nvPr/>
        </p:nvPicPr>
        <p:blipFill>
          <a:blip r:embed="rId2"/>
          <a:stretch>
            <a:fillRect/>
          </a:stretch>
        </p:blipFill>
        <p:spPr>
          <a:xfrm>
            <a:off x="2100263" y="2153859"/>
            <a:ext cx="8353904" cy="4344006"/>
          </a:xfrm>
          <a:prstGeom prst="rect">
            <a:avLst/>
          </a:prstGeom>
        </p:spPr>
      </p:pic>
      <p:sp>
        <p:nvSpPr>
          <p:cNvPr id="12" name="TextBox 11">
            <a:extLst>
              <a:ext uri="{FF2B5EF4-FFF2-40B4-BE49-F238E27FC236}">
                <a16:creationId xmlns:a16="http://schemas.microsoft.com/office/drawing/2014/main" id="{9E6B31E9-7635-08D6-17B2-66913406D806}"/>
              </a:ext>
            </a:extLst>
          </p:cNvPr>
          <p:cNvSpPr txBox="1"/>
          <p:nvPr/>
        </p:nvSpPr>
        <p:spPr>
          <a:xfrm>
            <a:off x="442913" y="1227726"/>
            <a:ext cx="11201400" cy="923330"/>
          </a:xfrm>
          <a:prstGeom prst="rect">
            <a:avLst/>
          </a:prstGeom>
          <a:noFill/>
        </p:spPr>
        <p:txBody>
          <a:bodyPr wrap="square">
            <a:spAutoFit/>
          </a:bodyPr>
          <a:lstStyle/>
          <a:p>
            <a:pPr marL="285750" indent="-285750">
              <a:buFont typeface="Arial" panose="020B0604020202020204" pitchFamily="34" charset="0"/>
              <a:buChar char="•"/>
            </a:pPr>
            <a:r>
              <a:rPr lang="en-US" dirty="0"/>
              <a:t> Medium-high repeat purchasers indicate high customer engagement, It suggests that a significant portion of customers is making repeated purchases, contributing to revenue stability and potentially higher customer lifetime value.</a:t>
            </a:r>
            <a:endParaRPr lang="en-IN" dirty="0"/>
          </a:p>
        </p:txBody>
      </p:sp>
    </p:spTree>
    <p:extLst>
      <p:ext uri="{BB962C8B-B14F-4D97-AF65-F5344CB8AC3E}">
        <p14:creationId xmlns:p14="http://schemas.microsoft.com/office/powerpoint/2010/main" val="132893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4F96D6-BCE5-B1EB-B66E-3777637838F4}"/>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A40701DE-E142-555C-A540-65C463107D16}"/>
              </a:ext>
            </a:extLst>
          </p:cNvPr>
          <p:cNvSpPr>
            <a:spLocks noGrp="1"/>
          </p:cNvSpPr>
          <p:nvPr>
            <p:ph type="sldNum" sz="quarter" idx="11"/>
          </p:nvPr>
        </p:nvSpPr>
        <p:spPr/>
        <p:txBody>
          <a:bodyPr/>
          <a:lstStyle/>
          <a:p>
            <a:fld id="{19B51A1E-902D-48AF-9020-955120F399B6}" type="slidenum">
              <a:rPr lang="en-ZA" smtClean="0"/>
              <a:pPr/>
              <a:t>9</a:t>
            </a:fld>
            <a:endParaRPr lang="en-ZA" dirty="0"/>
          </a:p>
        </p:txBody>
      </p:sp>
      <p:sp>
        <p:nvSpPr>
          <p:cNvPr id="6" name="Date Placeholder 5">
            <a:extLst>
              <a:ext uri="{FF2B5EF4-FFF2-40B4-BE49-F238E27FC236}">
                <a16:creationId xmlns:a16="http://schemas.microsoft.com/office/drawing/2014/main" id="{B97B9B41-E20B-78C9-5E54-E79A25B410AE}"/>
              </a:ext>
            </a:extLst>
          </p:cNvPr>
          <p:cNvSpPr>
            <a:spLocks noGrp="1"/>
          </p:cNvSpPr>
          <p:nvPr>
            <p:ph type="dt" sz="half" idx="2"/>
          </p:nvPr>
        </p:nvSpPr>
        <p:spPr/>
        <p:txBody>
          <a:bodyPr/>
          <a:lstStyle/>
          <a:p>
            <a:r>
              <a:rPr lang="en-US"/>
              <a:t>6/22/20XX</a:t>
            </a:r>
            <a:endParaRPr lang="en-US" dirty="0"/>
          </a:p>
        </p:txBody>
      </p:sp>
      <p:pic>
        <p:nvPicPr>
          <p:cNvPr id="8" name="Picture 7">
            <a:extLst>
              <a:ext uri="{FF2B5EF4-FFF2-40B4-BE49-F238E27FC236}">
                <a16:creationId xmlns:a16="http://schemas.microsoft.com/office/drawing/2014/main" id="{B4E77491-2216-22C6-33A5-9CB6520622A2}"/>
              </a:ext>
            </a:extLst>
          </p:cNvPr>
          <p:cNvPicPr>
            <a:picLocks noChangeAspect="1"/>
          </p:cNvPicPr>
          <p:nvPr/>
        </p:nvPicPr>
        <p:blipFill>
          <a:blip r:embed="rId2"/>
          <a:stretch>
            <a:fillRect/>
          </a:stretch>
        </p:blipFill>
        <p:spPr>
          <a:xfrm>
            <a:off x="332774" y="2657475"/>
            <a:ext cx="8611802" cy="3768952"/>
          </a:xfrm>
          <a:prstGeom prst="rect">
            <a:avLst/>
          </a:prstGeom>
        </p:spPr>
      </p:pic>
      <p:pic>
        <p:nvPicPr>
          <p:cNvPr id="10" name="Picture 9">
            <a:extLst>
              <a:ext uri="{FF2B5EF4-FFF2-40B4-BE49-F238E27FC236}">
                <a16:creationId xmlns:a16="http://schemas.microsoft.com/office/drawing/2014/main" id="{00872FFF-5E3F-C629-CA62-97D887302C92}"/>
              </a:ext>
            </a:extLst>
          </p:cNvPr>
          <p:cNvPicPr>
            <a:picLocks noChangeAspect="1"/>
          </p:cNvPicPr>
          <p:nvPr/>
        </p:nvPicPr>
        <p:blipFill>
          <a:blip r:embed="rId3"/>
          <a:stretch>
            <a:fillRect/>
          </a:stretch>
        </p:blipFill>
        <p:spPr>
          <a:xfrm>
            <a:off x="332773" y="1047525"/>
            <a:ext cx="8611801" cy="1609950"/>
          </a:xfrm>
          <a:prstGeom prst="rect">
            <a:avLst/>
          </a:prstGeom>
        </p:spPr>
      </p:pic>
      <p:sp>
        <p:nvSpPr>
          <p:cNvPr id="12" name="TextBox 11">
            <a:extLst>
              <a:ext uri="{FF2B5EF4-FFF2-40B4-BE49-F238E27FC236}">
                <a16:creationId xmlns:a16="http://schemas.microsoft.com/office/drawing/2014/main" id="{C795C6A5-2C9F-34BB-6A91-47A17691D7D8}"/>
              </a:ext>
            </a:extLst>
          </p:cNvPr>
          <p:cNvSpPr txBox="1"/>
          <p:nvPr/>
        </p:nvSpPr>
        <p:spPr>
          <a:xfrm>
            <a:off x="657225" y="431573"/>
            <a:ext cx="10696575" cy="461665"/>
          </a:xfrm>
          <a:prstGeom prst="rect">
            <a:avLst/>
          </a:prstGeom>
          <a:noFill/>
        </p:spPr>
        <p:txBody>
          <a:bodyPr wrap="square">
            <a:spAutoFit/>
          </a:bodyPr>
          <a:lstStyle/>
          <a:p>
            <a:pPr algn="ctr"/>
            <a:r>
              <a:rPr lang="en-US" sz="2400" b="1" dirty="0">
                <a:solidFill>
                  <a:srgbClr val="002060"/>
                </a:solidFill>
              </a:rPr>
              <a:t>Seasonal Buying Trends: Distribution of Previous Purchases </a:t>
            </a:r>
            <a:endParaRPr lang="en-IN" sz="2400" b="1" dirty="0">
              <a:solidFill>
                <a:srgbClr val="002060"/>
              </a:solidFill>
            </a:endParaRPr>
          </a:p>
        </p:txBody>
      </p:sp>
      <p:sp>
        <p:nvSpPr>
          <p:cNvPr id="14" name="TextBox 13">
            <a:extLst>
              <a:ext uri="{FF2B5EF4-FFF2-40B4-BE49-F238E27FC236}">
                <a16:creationId xmlns:a16="http://schemas.microsoft.com/office/drawing/2014/main" id="{A9B63789-DE5E-D136-0E05-933B37471C0B}"/>
              </a:ext>
            </a:extLst>
          </p:cNvPr>
          <p:cNvSpPr txBox="1"/>
          <p:nvPr/>
        </p:nvSpPr>
        <p:spPr>
          <a:xfrm>
            <a:off x="8944574" y="893238"/>
            <a:ext cx="2753916" cy="5355312"/>
          </a:xfrm>
          <a:prstGeom prst="rect">
            <a:avLst/>
          </a:prstGeom>
          <a:noFill/>
        </p:spPr>
        <p:txBody>
          <a:bodyPr wrap="square">
            <a:spAutoFit/>
          </a:bodyPr>
          <a:lstStyle/>
          <a:p>
            <a:pPr marL="285750" indent="-285750">
              <a:buFont typeface="Arial" panose="020B0604020202020204" pitchFamily="34" charset="0"/>
              <a:buChar char="•"/>
            </a:pPr>
            <a:r>
              <a:rPr lang="en-US" dirty="0"/>
              <a:t>Customers tend to purchase the most during Spring, with a total of 999 purchases across all purchase bins (0-10, 11-20, etc.), followed by Summer and then Fall and Winter but the difference with others is not so big so knowing the number of previous purchases made by a customer provides very little information about how much they are likely to spend on their next purchase.</a:t>
            </a:r>
            <a:endParaRPr lang="en-IN" dirty="0"/>
          </a:p>
        </p:txBody>
      </p:sp>
    </p:spTree>
    <p:extLst>
      <p:ext uri="{BB962C8B-B14F-4D97-AF65-F5344CB8AC3E}">
        <p14:creationId xmlns:p14="http://schemas.microsoft.com/office/powerpoint/2010/main" val="3837666609"/>
      </p:ext>
    </p:extLst>
  </p:cSld>
  <p:clrMapOvr>
    <a:masterClrMapping/>
  </p:clrMapOvr>
</p:sld>
</file>

<file path=ppt/theme/theme1.xml><?xml version="1.0" encoding="utf-8"?>
<a:theme xmlns:a="http://schemas.openxmlformats.org/drawingml/2006/main" name="Office Theme">
  <a:themeElements>
    <a:clrScheme name="Custom 175">
      <a:dk1>
        <a:sysClr val="windowText" lastClr="000000"/>
      </a:dk1>
      <a:lt1>
        <a:sysClr val="window" lastClr="FFFFFF"/>
      </a:lt1>
      <a:dk2>
        <a:srgbClr val="44546A"/>
      </a:dk2>
      <a:lt2>
        <a:srgbClr val="E7E6E6"/>
      </a:lt2>
      <a:accent1>
        <a:srgbClr val="EFEAE4"/>
      </a:accent1>
      <a:accent2>
        <a:srgbClr val="7C6B62"/>
      </a:accent2>
      <a:accent3>
        <a:srgbClr val="5D4C41"/>
      </a:accent3>
      <a:accent4>
        <a:srgbClr val="AA6256"/>
      </a:accent4>
      <a:accent5>
        <a:srgbClr val="ACC6D8"/>
      </a:accent5>
      <a:accent6>
        <a:srgbClr val="CBA863"/>
      </a:accent6>
      <a:hlink>
        <a:srgbClr val="0563C1"/>
      </a:hlink>
      <a:folHlink>
        <a:srgbClr val="954F72"/>
      </a:folHlink>
    </a:clrScheme>
    <a:fontScheme name="Custom 59">
      <a:majorFont>
        <a:latin typeface="Bodoni MT"/>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tail Pitch Deck_tm33850888_Win32_LW_v2.potx" id="{46D5EC7D-1804-4C18-AE1A-8CD4358371A7}" vid="{50D438F0-9FB1-414D-BBA2-7CE35940A5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7FB0D94B-5A32-4AAB-B55C-DC457E4CE0C4}">
  <ds:schemaRefs>
    <ds:schemaRef ds:uri="http://schemas.microsoft.com/sharepoint/v3/contenttype/forms"/>
  </ds:schemaRefs>
</ds:datastoreItem>
</file>

<file path=customXml/itemProps2.xml><?xml version="1.0" encoding="utf-8"?>
<ds:datastoreItem xmlns:ds="http://schemas.openxmlformats.org/officeDocument/2006/customXml" ds:itemID="{C8F3EECA-3A4D-4005-BFAD-C4D5A471E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B071DB-81D7-454C-B973-21A172F54F1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Retail pitch deck</Template>
  <TotalTime>2123</TotalTime>
  <Words>1612</Words>
  <Application>Microsoft Office PowerPoint</Application>
  <PresentationFormat>Widescreen</PresentationFormat>
  <Paragraphs>176</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Bodoni MT</vt:lpstr>
      <vt:lpstr>Calibri</vt:lpstr>
      <vt:lpstr>Seaford</vt:lpstr>
      <vt:lpstr>Wingdings</vt:lpstr>
      <vt:lpstr>Office Theme</vt:lpstr>
      <vt:lpstr>Tracking trending purchase    patterns  in Retail  shopping </vt:lpstr>
      <vt:lpstr>Introduction Objectives     Data overview     Analysis  Conclusion  suggestions </vt:lpstr>
      <vt:lpstr>Introduction</vt:lpstr>
      <vt:lpstr>Research objectives</vt:lpstr>
      <vt:lpstr>Data overview</vt:lpstr>
      <vt:lpstr>Analysis and findings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Recommen-dations for Enhanced Profitability</vt:lpstr>
      <vt:lpstr>Growth strategy</vt:lpstr>
      <vt:lpstr>My project ,Blog ,contract details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trending purchase    patterns  in Retail  shopping</dc:title>
  <dc:creator>susmita poddar</dc:creator>
  <cp:lastModifiedBy>susmita poddar</cp:lastModifiedBy>
  <cp:revision>24</cp:revision>
  <dcterms:created xsi:type="dcterms:W3CDTF">2024-04-30T05:24:55Z</dcterms:created>
  <dcterms:modified xsi:type="dcterms:W3CDTF">2024-05-02T17:23:10Z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