
<file path=[Content_Types].xml><?xml version="1.0" encoding="utf-8"?>
<Types xmlns="http://schemas.openxmlformats.org/package/2006/content-types">
  <Default Extension="png" ContentType="image/png"/>
  <Default Extension="svg" ContentType="image/svg+xml"/>
  <Default Extension="bin" ContentType="image/unknown"/>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3" r:id="rId4"/>
  </p:sldMasterIdLst>
  <p:notesMasterIdLst>
    <p:notesMasterId r:id="rId18"/>
  </p:notesMasterIdLst>
  <p:handoutMasterIdLst>
    <p:handoutMasterId r:id="rId19"/>
  </p:handoutMasterIdLst>
  <p:sldIdLst>
    <p:sldId id="284" r:id="rId5"/>
    <p:sldId id="285" r:id="rId6"/>
    <p:sldId id="259" r:id="rId7"/>
    <p:sldId id="278" r:id="rId8"/>
    <p:sldId id="282" r:id="rId9"/>
    <p:sldId id="263" r:id="rId10"/>
    <p:sldId id="264" r:id="rId11"/>
    <p:sldId id="283" r:id="rId12"/>
    <p:sldId id="287" r:id="rId13"/>
    <p:sldId id="266" r:id="rId14"/>
    <p:sldId id="286" r:id="rId15"/>
    <p:sldId id="280" r:id="rId16"/>
    <p:sldId id="28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4ED"/>
    <a:srgbClr val="D1D8B7"/>
    <a:srgbClr val="000000"/>
    <a:srgbClr val="A09D79"/>
    <a:srgbClr val="AD5C4D"/>
    <a:srgbClr val="543E35"/>
    <a:srgbClr val="637700"/>
    <a:srgbClr val="5E6A76"/>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2D74CD-BF47-4C71-8A8E-87D958F79ADB}" v="333" dt="2024-02-17T10:31:17.011"/>
  </p1510:revLst>
</p1510:revInfo>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690" autoAdjust="0"/>
  </p:normalViewPr>
  <p:slideViewPr>
    <p:cSldViewPr snapToGrid="0">
      <p:cViewPr varScale="1">
        <p:scale>
          <a:sx n="68" d="100"/>
          <a:sy n="68" d="100"/>
        </p:scale>
        <p:origin x="816" y="60"/>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ra, Suman" userId="d0d460b4-17d3-437e-b9b5-7c893b4ef3f7" providerId="ADAL" clId="{612D74CD-BF47-4C71-8A8E-87D958F79ADB}"/>
    <pc:docChg chg="undo redo custSel delSld modSld">
      <pc:chgData name="Bera, Suman" userId="d0d460b4-17d3-437e-b9b5-7c893b4ef3f7" providerId="ADAL" clId="{612D74CD-BF47-4C71-8A8E-87D958F79ADB}" dt="2024-02-17T10:31:17.011" v="4100" actId="20577"/>
      <pc:docMkLst>
        <pc:docMk/>
      </pc:docMkLst>
      <pc:sldChg chg="addSp delSp modSp mod setBg modClrScheme modAnim chgLayout">
        <pc:chgData name="Bera, Suman" userId="d0d460b4-17d3-437e-b9b5-7c893b4ef3f7" providerId="ADAL" clId="{612D74CD-BF47-4C71-8A8E-87D958F79ADB}" dt="2024-02-12T18:23:10.866" v="271" actId="27636"/>
        <pc:sldMkLst>
          <pc:docMk/>
          <pc:sldMk cId="3435077016" sldId="259"/>
        </pc:sldMkLst>
        <pc:spChg chg="mod">
          <ac:chgData name="Bera, Suman" userId="d0d460b4-17d3-437e-b9b5-7c893b4ef3f7" providerId="ADAL" clId="{612D74CD-BF47-4C71-8A8E-87D958F79ADB}" dt="2024-02-12T18:19:36.121" v="230" actId="6549"/>
          <ac:spMkLst>
            <pc:docMk/>
            <pc:sldMk cId="3435077016" sldId="259"/>
            <ac:spMk id="2" creationId="{DA884D8B-635B-7402-1437-04A104C24B54}"/>
          </ac:spMkLst>
        </pc:spChg>
        <pc:spChg chg="del mod">
          <ac:chgData name="Bera, Suman" userId="d0d460b4-17d3-437e-b9b5-7c893b4ef3f7" providerId="ADAL" clId="{612D74CD-BF47-4C71-8A8E-87D958F79ADB}" dt="2024-02-12T18:19:31.717" v="228" actId="478"/>
          <ac:spMkLst>
            <pc:docMk/>
            <pc:sldMk cId="3435077016" sldId="259"/>
            <ac:spMk id="3" creationId="{FAD9BE9C-B5EA-5DA0-9156-6E05D3882992}"/>
          </ac:spMkLst>
        </pc:spChg>
        <pc:spChg chg="mod">
          <ac:chgData name="Bera, Suman" userId="d0d460b4-17d3-437e-b9b5-7c893b4ef3f7" providerId="ADAL" clId="{612D74CD-BF47-4C71-8A8E-87D958F79ADB}" dt="2024-02-12T18:15:25.926" v="169" actId="26606"/>
          <ac:spMkLst>
            <pc:docMk/>
            <pc:sldMk cId="3435077016" sldId="259"/>
            <ac:spMk id="4" creationId="{3324E804-5D73-9996-1913-1EF77F2E53C5}"/>
          </ac:spMkLst>
        </pc:spChg>
        <pc:spChg chg="add del mod">
          <ac:chgData name="Bera, Suman" userId="d0d460b4-17d3-437e-b9b5-7c893b4ef3f7" providerId="ADAL" clId="{612D74CD-BF47-4C71-8A8E-87D958F79ADB}" dt="2024-02-12T18:05:28.869" v="120" actId="478"/>
          <ac:spMkLst>
            <pc:docMk/>
            <pc:sldMk cId="3435077016" sldId="259"/>
            <ac:spMk id="6" creationId="{E1F91113-F397-B344-98D4-34A2A4EB70FB}"/>
          </ac:spMkLst>
        </pc:spChg>
        <pc:spChg chg="add del">
          <ac:chgData name="Bera, Suman" userId="d0d460b4-17d3-437e-b9b5-7c893b4ef3f7" providerId="ADAL" clId="{612D74CD-BF47-4C71-8A8E-87D958F79ADB}" dt="2024-02-12T18:06:27.719" v="124"/>
          <ac:spMkLst>
            <pc:docMk/>
            <pc:sldMk cId="3435077016" sldId="259"/>
            <ac:spMk id="7" creationId="{1E33B36B-E3E4-1929-CFFF-F956CE72C763}"/>
          </ac:spMkLst>
        </pc:spChg>
        <pc:spChg chg="add del mod">
          <ac:chgData name="Bera, Suman" userId="d0d460b4-17d3-437e-b9b5-7c893b4ef3f7" providerId="ADAL" clId="{612D74CD-BF47-4C71-8A8E-87D958F79ADB}" dt="2024-02-12T18:13:13.306" v="148" actId="931"/>
          <ac:spMkLst>
            <pc:docMk/>
            <pc:sldMk cId="3435077016" sldId="259"/>
            <ac:spMk id="7" creationId="{3F36AD48-EDE0-847B-A5D0-D9610044F7D0}"/>
          </ac:spMkLst>
        </pc:spChg>
        <pc:spChg chg="add del mod">
          <ac:chgData name="Bera, Suman" userId="d0d460b4-17d3-437e-b9b5-7c893b4ef3f7" providerId="ADAL" clId="{612D74CD-BF47-4C71-8A8E-87D958F79ADB}" dt="2024-02-12T18:06:27.250" v="123"/>
          <ac:spMkLst>
            <pc:docMk/>
            <pc:sldMk cId="3435077016" sldId="259"/>
            <ac:spMk id="8" creationId="{E502CCAF-D2C5-9976-81AA-AA1560F1D209}"/>
          </ac:spMkLst>
        </pc:spChg>
        <pc:spChg chg="add del mod">
          <ac:chgData name="Bera, Suman" userId="d0d460b4-17d3-437e-b9b5-7c893b4ef3f7" providerId="ADAL" clId="{612D74CD-BF47-4C71-8A8E-87D958F79ADB}" dt="2024-02-12T18:06:41.567" v="131"/>
          <ac:spMkLst>
            <pc:docMk/>
            <pc:sldMk cId="3435077016" sldId="259"/>
            <ac:spMk id="9" creationId="{F059BABF-3F23-A8AD-8A1C-7337F0CF7724}"/>
          </ac:spMkLst>
        </pc:spChg>
        <pc:spChg chg="add del mod">
          <ac:chgData name="Bera, Suman" userId="d0d460b4-17d3-437e-b9b5-7c893b4ef3f7" providerId="ADAL" clId="{612D74CD-BF47-4C71-8A8E-87D958F79ADB}" dt="2024-02-12T18:07:32.119" v="139" actId="931"/>
          <ac:spMkLst>
            <pc:docMk/>
            <pc:sldMk cId="3435077016" sldId="259"/>
            <ac:spMk id="11" creationId="{91F96456-E9EE-F9C8-7EA8-D215726B4FEB}"/>
          </ac:spMkLst>
        </pc:spChg>
        <pc:spChg chg="add del mod">
          <ac:chgData name="Bera, Suman" userId="d0d460b4-17d3-437e-b9b5-7c893b4ef3f7" providerId="ADAL" clId="{612D74CD-BF47-4C71-8A8E-87D958F79ADB}" dt="2024-02-12T18:07:40.584" v="141" actId="478"/>
          <ac:spMkLst>
            <pc:docMk/>
            <pc:sldMk cId="3435077016" sldId="259"/>
            <ac:spMk id="14" creationId="{3B44BE71-BD01-2AD5-D0E1-6E1EE7BD965E}"/>
          </ac:spMkLst>
        </pc:spChg>
        <pc:spChg chg="add del mod">
          <ac:chgData name="Bera, Suman" userId="d0d460b4-17d3-437e-b9b5-7c893b4ef3f7" providerId="ADAL" clId="{612D74CD-BF47-4C71-8A8E-87D958F79ADB}" dt="2024-02-12T18:14:52.592" v="149"/>
          <ac:spMkLst>
            <pc:docMk/>
            <pc:sldMk cId="3435077016" sldId="259"/>
            <ac:spMk id="16" creationId="{B2B3E756-D072-328B-A4EB-71BF39AC0D60}"/>
          </ac:spMkLst>
        </pc:spChg>
        <pc:spChg chg="mod ord">
          <ac:chgData name="Bera, Suman" userId="d0d460b4-17d3-437e-b9b5-7c893b4ef3f7" providerId="ADAL" clId="{612D74CD-BF47-4C71-8A8E-87D958F79ADB}" dt="2024-02-12T18:23:07.679" v="269" actId="1076"/>
          <ac:spMkLst>
            <pc:docMk/>
            <pc:sldMk cId="3435077016" sldId="259"/>
            <ac:spMk id="26" creationId="{70BA96D9-2E56-3DBD-6315-048A1B2800FB}"/>
          </ac:spMkLst>
        </pc:spChg>
        <pc:spChg chg="add del mod">
          <ac:chgData name="Bera, Suman" userId="d0d460b4-17d3-437e-b9b5-7c893b4ef3f7" providerId="ADAL" clId="{612D74CD-BF47-4C71-8A8E-87D958F79ADB}" dt="2024-02-12T18:23:10.866" v="271" actId="27636"/>
          <ac:spMkLst>
            <pc:docMk/>
            <pc:sldMk cId="3435077016" sldId="259"/>
            <ac:spMk id="27" creationId="{64C89AC3-3D7A-65BB-C3F4-2B1CB19E78D1}"/>
          </ac:spMkLst>
        </pc:spChg>
        <pc:picChg chg="add del mod">
          <ac:chgData name="Bera, Suman" userId="d0d460b4-17d3-437e-b9b5-7c893b4ef3f7" providerId="ADAL" clId="{612D74CD-BF47-4C71-8A8E-87D958F79ADB}" dt="2024-02-12T18:13:13.306" v="148" actId="931"/>
          <ac:picMkLst>
            <pc:docMk/>
            <pc:sldMk cId="3435077016" sldId="259"/>
            <ac:picMk id="6" creationId="{15FE8885-23EB-E078-0EA8-65328F195246}"/>
          </ac:picMkLst>
        </pc:picChg>
        <pc:picChg chg="add mod ord">
          <ac:chgData name="Bera, Suman" userId="d0d460b4-17d3-437e-b9b5-7c893b4ef3f7" providerId="ADAL" clId="{612D74CD-BF47-4C71-8A8E-87D958F79ADB}" dt="2024-02-12T18:15:25.926" v="169" actId="26606"/>
          <ac:picMkLst>
            <pc:docMk/>
            <pc:sldMk cId="3435077016" sldId="259"/>
            <ac:picMk id="8" creationId="{C826104F-6DA9-E37B-8C29-70FB80239388}"/>
          </ac:picMkLst>
        </pc:picChg>
        <pc:picChg chg="add del mod">
          <ac:chgData name="Bera, Suman" userId="d0d460b4-17d3-437e-b9b5-7c893b4ef3f7" providerId="ADAL" clId="{612D74CD-BF47-4C71-8A8E-87D958F79ADB}" dt="2024-02-12T18:07:58.260" v="144" actId="478"/>
          <ac:picMkLst>
            <pc:docMk/>
            <pc:sldMk cId="3435077016" sldId="259"/>
            <ac:picMk id="13" creationId="{2D2FB7F2-4B2E-FD11-FC0D-0BCDEF45BD44}"/>
          </ac:picMkLst>
        </pc:picChg>
        <pc:picChg chg="add del">
          <ac:chgData name="Bera, Suman" userId="d0d460b4-17d3-437e-b9b5-7c893b4ef3f7" providerId="ADAL" clId="{612D74CD-BF47-4C71-8A8E-87D958F79ADB}" dt="2024-02-12T18:07:09.136" v="138" actId="478"/>
          <ac:picMkLst>
            <pc:docMk/>
            <pc:sldMk cId="3435077016" sldId="259"/>
            <ac:picMk id="22" creationId="{07415596-3C86-E792-A622-F817DB08D587}"/>
          </ac:picMkLst>
        </pc:picChg>
      </pc:sldChg>
      <pc:sldChg chg="addSp delSp modSp mod setBg modClrScheme modAnim chgLayout">
        <pc:chgData name="Bera, Suman" userId="d0d460b4-17d3-437e-b9b5-7c893b4ef3f7" providerId="ADAL" clId="{612D74CD-BF47-4C71-8A8E-87D958F79ADB}" dt="2024-02-12T20:36:55.276" v="4046"/>
        <pc:sldMkLst>
          <pc:docMk/>
          <pc:sldMk cId="2752853293" sldId="262"/>
        </pc:sldMkLst>
        <pc:spChg chg="mod ord">
          <ac:chgData name="Bera, Suman" userId="d0d460b4-17d3-437e-b9b5-7c893b4ef3f7" providerId="ADAL" clId="{612D74CD-BF47-4C71-8A8E-87D958F79ADB}" dt="2024-02-12T18:59:25.116" v="1834" actId="26606"/>
          <ac:spMkLst>
            <pc:docMk/>
            <pc:sldMk cId="2752853293" sldId="262"/>
            <ac:spMk id="3" creationId="{79D4ADC4-01B6-AA8C-9B56-49464B100BE3}"/>
          </ac:spMkLst>
        </pc:spChg>
        <pc:spChg chg="del mod">
          <ac:chgData name="Bera, Suman" userId="d0d460b4-17d3-437e-b9b5-7c893b4ef3f7" providerId="ADAL" clId="{612D74CD-BF47-4C71-8A8E-87D958F79ADB}" dt="2024-02-12T18:57:20.373" v="1815" actId="478"/>
          <ac:spMkLst>
            <pc:docMk/>
            <pc:sldMk cId="2752853293" sldId="262"/>
            <ac:spMk id="4" creationId="{D74CC35A-169D-2E87-6515-5E6B9D8F47EF}"/>
          </ac:spMkLst>
        </pc:spChg>
        <pc:spChg chg="add mod ord">
          <ac:chgData name="Bera, Suman" userId="d0d460b4-17d3-437e-b9b5-7c893b4ef3f7" providerId="ADAL" clId="{612D74CD-BF47-4C71-8A8E-87D958F79ADB}" dt="2024-02-12T18:59:25.116" v="1834" actId="26606"/>
          <ac:spMkLst>
            <pc:docMk/>
            <pc:sldMk cId="2752853293" sldId="262"/>
            <ac:spMk id="5" creationId="{E141D783-8F31-DE5D-E852-24E857973FCF}"/>
          </ac:spMkLst>
        </pc:spChg>
        <pc:spChg chg="del">
          <ac:chgData name="Bera, Suman" userId="d0d460b4-17d3-437e-b9b5-7c893b4ef3f7" providerId="ADAL" clId="{612D74CD-BF47-4C71-8A8E-87D958F79ADB}" dt="2024-02-12T18:57:15.800" v="1813" actId="478"/>
          <ac:spMkLst>
            <pc:docMk/>
            <pc:sldMk cId="2752853293" sldId="262"/>
            <ac:spMk id="6" creationId="{8F9C73CF-CD73-39D0-D208-17D75BEB817B}"/>
          </ac:spMkLst>
        </pc:spChg>
        <pc:spChg chg="mod ord">
          <ac:chgData name="Bera, Suman" userId="d0d460b4-17d3-437e-b9b5-7c893b4ef3f7" providerId="ADAL" clId="{612D74CD-BF47-4C71-8A8E-87D958F79ADB}" dt="2024-02-12T18:59:25.116" v="1834" actId="26606"/>
          <ac:spMkLst>
            <pc:docMk/>
            <pc:sldMk cId="2752853293" sldId="262"/>
            <ac:spMk id="8" creationId="{4F0540EB-6A4B-28A8-564F-BC45DFDE0883}"/>
          </ac:spMkLst>
        </pc:spChg>
        <pc:spChg chg="add del mod">
          <ac:chgData name="Bera, Suman" userId="d0d460b4-17d3-437e-b9b5-7c893b4ef3f7" providerId="ADAL" clId="{612D74CD-BF47-4C71-8A8E-87D958F79ADB}" dt="2024-02-12T18:59:14.228" v="1823" actId="26606"/>
          <ac:spMkLst>
            <pc:docMk/>
            <pc:sldMk cId="2752853293" sldId="262"/>
            <ac:spMk id="1031" creationId="{47F013E1-835F-8EE5-6E5F-5E824D3B6635}"/>
          </ac:spMkLst>
        </pc:spChg>
        <pc:spChg chg="add del mod">
          <ac:chgData name="Bera, Suman" userId="d0d460b4-17d3-437e-b9b5-7c893b4ef3f7" providerId="ADAL" clId="{612D74CD-BF47-4C71-8A8E-87D958F79ADB}" dt="2024-02-12T18:59:14.228" v="1823" actId="26606"/>
          <ac:spMkLst>
            <pc:docMk/>
            <pc:sldMk cId="2752853293" sldId="262"/>
            <ac:spMk id="1033" creationId="{2A3CF965-B0DD-8155-5AF8-5AD771ECA717}"/>
          </ac:spMkLst>
        </pc:spChg>
        <pc:spChg chg="add del mod">
          <ac:chgData name="Bera, Suman" userId="d0d460b4-17d3-437e-b9b5-7c893b4ef3f7" providerId="ADAL" clId="{612D74CD-BF47-4C71-8A8E-87D958F79ADB}" dt="2024-02-12T18:59:15.996" v="1825" actId="26606"/>
          <ac:spMkLst>
            <pc:docMk/>
            <pc:sldMk cId="2752853293" sldId="262"/>
            <ac:spMk id="1035" creationId="{A6641D6F-8816-41D3-6D48-8AEBE0335B17}"/>
          </ac:spMkLst>
        </pc:spChg>
        <pc:spChg chg="add del mod">
          <ac:chgData name="Bera, Suman" userId="d0d460b4-17d3-437e-b9b5-7c893b4ef3f7" providerId="ADAL" clId="{612D74CD-BF47-4C71-8A8E-87D958F79ADB}" dt="2024-02-12T18:59:15.996" v="1825" actId="26606"/>
          <ac:spMkLst>
            <pc:docMk/>
            <pc:sldMk cId="2752853293" sldId="262"/>
            <ac:spMk id="1036" creationId="{F401553A-E977-A986-1FBD-DDD383032044}"/>
          </ac:spMkLst>
        </pc:spChg>
        <pc:spChg chg="add del mod">
          <ac:chgData name="Bera, Suman" userId="d0d460b4-17d3-437e-b9b5-7c893b4ef3f7" providerId="ADAL" clId="{612D74CD-BF47-4C71-8A8E-87D958F79ADB}" dt="2024-02-12T18:59:15.996" v="1825" actId="26606"/>
          <ac:spMkLst>
            <pc:docMk/>
            <pc:sldMk cId="2752853293" sldId="262"/>
            <ac:spMk id="1037" creationId="{AF67FB4A-32C6-8A9D-78D3-E24112607C23}"/>
          </ac:spMkLst>
        </pc:spChg>
        <pc:spChg chg="add del mod">
          <ac:chgData name="Bera, Suman" userId="d0d460b4-17d3-437e-b9b5-7c893b4ef3f7" providerId="ADAL" clId="{612D74CD-BF47-4C71-8A8E-87D958F79ADB}" dt="2024-02-12T18:59:15.996" v="1825" actId="26606"/>
          <ac:spMkLst>
            <pc:docMk/>
            <pc:sldMk cId="2752853293" sldId="262"/>
            <ac:spMk id="1038" creationId="{90972258-290D-9444-FF81-318F9AAC9E1A}"/>
          </ac:spMkLst>
        </pc:spChg>
        <pc:spChg chg="add del mod">
          <ac:chgData name="Bera, Suman" userId="d0d460b4-17d3-437e-b9b5-7c893b4ef3f7" providerId="ADAL" clId="{612D74CD-BF47-4C71-8A8E-87D958F79ADB}" dt="2024-02-12T18:59:15.996" v="1825" actId="26606"/>
          <ac:spMkLst>
            <pc:docMk/>
            <pc:sldMk cId="2752853293" sldId="262"/>
            <ac:spMk id="1039" creationId="{1C9F4A71-37F4-D305-AA9A-0822DC2BA637}"/>
          </ac:spMkLst>
        </pc:spChg>
        <pc:spChg chg="add del mod">
          <ac:chgData name="Bera, Suman" userId="d0d460b4-17d3-437e-b9b5-7c893b4ef3f7" providerId="ADAL" clId="{612D74CD-BF47-4C71-8A8E-87D958F79ADB}" dt="2024-02-12T18:59:15.996" v="1825" actId="26606"/>
          <ac:spMkLst>
            <pc:docMk/>
            <pc:sldMk cId="2752853293" sldId="262"/>
            <ac:spMk id="1041" creationId="{B523FA5C-BA3A-1D69-979E-95775888EEF3}"/>
          </ac:spMkLst>
        </pc:spChg>
        <pc:spChg chg="add del mod">
          <ac:chgData name="Bera, Suman" userId="d0d460b4-17d3-437e-b9b5-7c893b4ef3f7" providerId="ADAL" clId="{612D74CD-BF47-4C71-8A8E-87D958F79ADB}" dt="2024-02-12T18:59:17.053" v="1827" actId="26606"/>
          <ac:spMkLst>
            <pc:docMk/>
            <pc:sldMk cId="2752853293" sldId="262"/>
            <ac:spMk id="1043" creationId="{829B0F45-19B9-06BA-9C04-71ACF927E49B}"/>
          </ac:spMkLst>
        </pc:spChg>
        <pc:spChg chg="add del mod">
          <ac:chgData name="Bera, Suman" userId="d0d460b4-17d3-437e-b9b5-7c893b4ef3f7" providerId="ADAL" clId="{612D74CD-BF47-4C71-8A8E-87D958F79ADB}" dt="2024-02-12T18:59:17.053" v="1827" actId="26606"/>
          <ac:spMkLst>
            <pc:docMk/>
            <pc:sldMk cId="2752853293" sldId="262"/>
            <ac:spMk id="1044" creationId="{11B82CDD-C57D-FD17-4B2C-0BAE543D3175}"/>
          </ac:spMkLst>
        </pc:spChg>
        <pc:spChg chg="add del mod">
          <ac:chgData name="Bera, Suman" userId="d0d460b4-17d3-437e-b9b5-7c893b4ef3f7" providerId="ADAL" clId="{612D74CD-BF47-4C71-8A8E-87D958F79ADB}" dt="2024-02-12T18:59:17.053" v="1827" actId="26606"/>
          <ac:spMkLst>
            <pc:docMk/>
            <pc:sldMk cId="2752853293" sldId="262"/>
            <ac:spMk id="1045" creationId="{635A0F5D-37EE-7684-1EA3-58D3929234B6}"/>
          </ac:spMkLst>
        </pc:spChg>
        <pc:spChg chg="add del mod">
          <ac:chgData name="Bera, Suman" userId="d0d460b4-17d3-437e-b9b5-7c893b4ef3f7" providerId="ADAL" clId="{612D74CD-BF47-4C71-8A8E-87D958F79ADB}" dt="2024-02-12T18:59:17.053" v="1827" actId="26606"/>
          <ac:spMkLst>
            <pc:docMk/>
            <pc:sldMk cId="2752853293" sldId="262"/>
            <ac:spMk id="1046" creationId="{72033D81-46C1-BF75-4670-B994D5CD5D09}"/>
          </ac:spMkLst>
        </pc:spChg>
        <pc:spChg chg="add del mod">
          <ac:chgData name="Bera, Suman" userId="d0d460b4-17d3-437e-b9b5-7c893b4ef3f7" providerId="ADAL" clId="{612D74CD-BF47-4C71-8A8E-87D958F79ADB}" dt="2024-02-12T18:59:17.053" v="1827" actId="26606"/>
          <ac:spMkLst>
            <pc:docMk/>
            <pc:sldMk cId="2752853293" sldId="262"/>
            <ac:spMk id="1047" creationId="{520DC83B-6898-9399-1FA5-4BB6B183231A}"/>
          </ac:spMkLst>
        </pc:spChg>
        <pc:spChg chg="add del mod">
          <ac:chgData name="Bera, Suman" userId="d0d460b4-17d3-437e-b9b5-7c893b4ef3f7" providerId="ADAL" clId="{612D74CD-BF47-4C71-8A8E-87D958F79ADB}" dt="2024-02-12T18:59:17.053" v="1827" actId="26606"/>
          <ac:spMkLst>
            <pc:docMk/>
            <pc:sldMk cId="2752853293" sldId="262"/>
            <ac:spMk id="1048" creationId="{12AF10DD-C13E-6F01-134C-9767EB441C36}"/>
          </ac:spMkLst>
        </pc:spChg>
        <pc:spChg chg="add del mod">
          <ac:chgData name="Bera, Suman" userId="d0d460b4-17d3-437e-b9b5-7c893b4ef3f7" providerId="ADAL" clId="{612D74CD-BF47-4C71-8A8E-87D958F79ADB}" dt="2024-02-12T18:59:18.564" v="1829" actId="26606"/>
          <ac:spMkLst>
            <pc:docMk/>
            <pc:sldMk cId="2752853293" sldId="262"/>
            <ac:spMk id="1050" creationId="{D4CBC80E-9DDC-9838-D593-EB3DB5A5F4FE}"/>
          </ac:spMkLst>
        </pc:spChg>
        <pc:spChg chg="add del mod">
          <ac:chgData name="Bera, Suman" userId="d0d460b4-17d3-437e-b9b5-7c893b4ef3f7" providerId="ADAL" clId="{612D74CD-BF47-4C71-8A8E-87D958F79ADB}" dt="2024-02-12T18:59:18.564" v="1829" actId="26606"/>
          <ac:spMkLst>
            <pc:docMk/>
            <pc:sldMk cId="2752853293" sldId="262"/>
            <ac:spMk id="1051" creationId="{60F6F2FA-16AC-1535-F200-A25639BE2E57}"/>
          </ac:spMkLst>
        </pc:spChg>
        <pc:spChg chg="add del mod">
          <ac:chgData name="Bera, Suman" userId="d0d460b4-17d3-437e-b9b5-7c893b4ef3f7" providerId="ADAL" clId="{612D74CD-BF47-4C71-8A8E-87D958F79ADB}" dt="2024-02-12T18:59:18.564" v="1829" actId="26606"/>
          <ac:spMkLst>
            <pc:docMk/>
            <pc:sldMk cId="2752853293" sldId="262"/>
            <ac:spMk id="1052" creationId="{2C8C0A3B-9C1F-7F0B-8E4C-397F6E910859}"/>
          </ac:spMkLst>
        </pc:spChg>
        <pc:spChg chg="add del mod">
          <ac:chgData name="Bera, Suman" userId="d0d460b4-17d3-437e-b9b5-7c893b4ef3f7" providerId="ADAL" clId="{612D74CD-BF47-4C71-8A8E-87D958F79ADB}" dt="2024-02-12T18:59:18.564" v="1829" actId="26606"/>
          <ac:spMkLst>
            <pc:docMk/>
            <pc:sldMk cId="2752853293" sldId="262"/>
            <ac:spMk id="1053" creationId="{D8E2796A-234C-B01B-532E-507081675ABB}"/>
          </ac:spMkLst>
        </pc:spChg>
        <pc:spChg chg="add del mod">
          <ac:chgData name="Bera, Suman" userId="d0d460b4-17d3-437e-b9b5-7c893b4ef3f7" providerId="ADAL" clId="{612D74CD-BF47-4C71-8A8E-87D958F79ADB}" dt="2024-02-12T18:59:18.564" v="1829" actId="26606"/>
          <ac:spMkLst>
            <pc:docMk/>
            <pc:sldMk cId="2752853293" sldId="262"/>
            <ac:spMk id="1054" creationId="{8DB24D59-EAA9-2D98-59FE-0434EACCD0A0}"/>
          </ac:spMkLst>
        </pc:spChg>
        <pc:spChg chg="add del mod">
          <ac:chgData name="Bera, Suman" userId="d0d460b4-17d3-437e-b9b5-7c893b4ef3f7" providerId="ADAL" clId="{612D74CD-BF47-4C71-8A8E-87D958F79ADB}" dt="2024-02-12T18:59:18.564" v="1829" actId="26606"/>
          <ac:spMkLst>
            <pc:docMk/>
            <pc:sldMk cId="2752853293" sldId="262"/>
            <ac:spMk id="1055" creationId="{D96A8756-A165-10FC-423F-D6CA5D3F395E}"/>
          </ac:spMkLst>
        </pc:spChg>
        <pc:spChg chg="add del mod">
          <ac:chgData name="Bera, Suman" userId="d0d460b4-17d3-437e-b9b5-7c893b4ef3f7" providerId="ADAL" clId="{612D74CD-BF47-4C71-8A8E-87D958F79ADB}" dt="2024-02-12T18:59:20.884" v="1831" actId="26606"/>
          <ac:spMkLst>
            <pc:docMk/>
            <pc:sldMk cId="2752853293" sldId="262"/>
            <ac:spMk id="1057" creationId="{47F013E1-835F-8EE5-6E5F-5E824D3B6635}"/>
          </ac:spMkLst>
        </pc:spChg>
        <pc:spChg chg="add del mod">
          <ac:chgData name="Bera, Suman" userId="d0d460b4-17d3-437e-b9b5-7c893b4ef3f7" providerId="ADAL" clId="{612D74CD-BF47-4C71-8A8E-87D958F79ADB}" dt="2024-02-12T18:59:20.884" v="1831" actId="26606"/>
          <ac:spMkLst>
            <pc:docMk/>
            <pc:sldMk cId="2752853293" sldId="262"/>
            <ac:spMk id="1058" creationId="{2A3CF965-B0DD-8155-5AF8-5AD771ECA717}"/>
          </ac:spMkLst>
        </pc:spChg>
        <pc:spChg chg="add del mod">
          <ac:chgData name="Bera, Suman" userId="d0d460b4-17d3-437e-b9b5-7c893b4ef3f7" providerId="ADAL" clId="{612D74CD-BF47-4C71-8A8E-87D958F79ADB}" dt="2024-02-12T18:59:25.110" v="1833" actId="26606"/>
          <ac:spMkLst>
            <pc:docMk/>
            <pc:sldMk cId="2752853293" sldId="262"/>
            <ac:spMk id="1060" creationId="{F8A30A2A-4361-B7E0-57FE-4C2A04300D44}"/>
          </ac:spMkLst>
        </pc:spChg>
        <pc:spChg chg="add del mod">
          <ac:chgData name="Bera, Suman" userId="d0d460b4-17d3-437e-b9b5-7c893b4ef3f7" providerId="ADAL" clId="{612D74CD-BF47-4C71-8A8E-87D958F79ADB}" dt="2024-02-12T18:59:25.110" v="1833" actId="26606"/>
          <ac:spMkLst>
            <pc:docMk/>
            <pc:sldMk cId="2752853293" sldId="262"/>
            <ac:spMk id="1061" creationId="{84876331-7E40-F703-568E-BCECDCDB83A5}"/>
          </ac:spMkLst>
        </pc:spChg>
        <pc:spChg chg="add del mod">
          <ac:chgData name="Bera, Suman" userId="d0d460b4-17d3-437e-b9b5-7c893b4ef3f7" providerId="ADAL" clId="{612D74CD-BF47-4C71-8A8E-87D958F79ADB}" dt="2024-02-12T18:59:48.262" v="1837" actId="478"/>
          <ac:spMkLst>
            <pc:docMk/>
            <pc:sldMk cId="2752853293" sldId="262"/>
            <ac:spMk id="1063" creationId="{47F013E1-835F-8EE5-6E5F-5E824D3B6635}"/>
          </ac:spMkLst>
        </pc:spChg>
        <pc:spChg chg="add del mod">
          <ac:chgData name="Bera, Suman" userId="d0d460b4-17d3-437e-b9b5-7c893b4ef3f7" providerId="ADAL" clId="{612D74CD-BF47-4C71-8A8E-87D958F79ADB}" dt="2024-02-12T18:59:45.496" v="1836" actId="478"/>
          <ac:spMkLst>
            <pc:docMk/>
            <pc:sldMk cId="2752853293" sldId="262"/>
            <ac:spMk id="1064" creationId="{2A3CF965-B0DD-8155-5AF8-5AD771ECA717}"/>
          </ac:spMkLst>
        </pc:spChg>
        <pc:graphicFrameChg chg="del modGraphic">
          <ac:chgData name="Bera, Suman" userId="d0d460b4-17d3-437e-b9b5-7c893b4ef3f7" providerId="ADAL" clId="{612D74CD-BF47-4C71-8A8E-87D958F79ADB}" dt="2024-02-12T18:46:48.239" v="1165" actId="478"/>
          <ac:graphicFrameMkLst>
            <pc:docMk/>
            <pc:sldMk cId="2752853293" sldId="262"/>
            <ac:graphicFrameMk id="9" creationId="{599C0C9D-9A88-B612-EE50-DB2991538472}"/>
          </ac:graphicFrameMkLst>
        </pc:graphicFrameChg>
        <pc:picChg chg="add mod">
          <ac:chgData name="Bera, Suman" userId="d0d460b4-17d3-437e-b9b5-7c893b4ef3f7" providerId="ADAL" clId="{612D74CD-BF47-4C71-8A8E-87D958F79ADB}" dt="2024-02-12T18:59:31.472" v="1835" actId="14100"/>
          <ac:picMkLst>
            <pc:docMk/>
            <pc:sldMk cId="2752853293" sldId="262"/>
            <ac:picMk id="1026" creationId="{2D8EF8F9-C1FF-84D6-FFDA-31E003D1E58D}"/>
          </ac:picMkLst>
        </pc:picChg>
      </pc:sldChg>
      <pc:sldChg chg="addSp delSp modSp mod modClrScheme modAnim chgLayout">
        <pc:chgData name="Bera, Suman" userId="d0d460b4-17d3-437e-b9b5-7c893b4ef3f7" providerId="ADAL" clId="{612D74CD-BF47-4C71-8A8E-87D958F79ADB}" dt="2024-02-12T20:37:26.796" v="4053"/>
        <pc:sldMkLst>
          <pc:docMk/>
          <pc:sldMk cId="1096717490" sldId="263"/>
        </pc:sldMkLst>
        <pc:spChg chg="del mod">
          <ac:chgData name="Bera, Suman" userId="d0d460b4-17d3-437e-b9b5-7c893b4ef3f7" providerId="ADAL" clId="{612D74CD-BF47-4C71-8A8E-87D958F79ADB}" dt="2024-02-12T19:16:32.973" v="2575" actId="478"/>
          <ac:spMkLst>
            <pc:docMk/>
            <pc:sldMk cId="1096717490" sldId="263"/>
            <ac:spMk id="2" creationId="{E9350B43-2FC6-DBFA-2920-C8265C1C6A48}"/>
          </ac:spMkLst>
        </pc:spChg>
        <pc:spChg chg="del mod">
          <ac:chgData name="Bera, Suman" userId="d0d460b4-17d3-437e-b9b5-7c893b4ef3f7" providerId="ADAL" clId="{612D74CD-BF47-4C71-8A8E-87D958F79ADB}" dt="2024-02-12T19:16:29.336" v="2574" actId="478"/>
          <ac:spMkLst>
            <pc:docMk/>
            <pc:sldMk cId="1096717490" sldId="263"/>
            <ac:spMk id="3" creationId="{B1EFDBE1-8C88-4D39-6BA3-537373DFA091}"/>
          </ac:spMkLst>
        </pc:spChg>
        <pc:spChg chg="mod">
          <ac:chgData name="Bera, Suman" userId="d0d460b4-17d3-437e-b9b5-7c893b4ef3f7" providerId="ADAL" clId="{612D74CD-BF47-4C71-8A8E-87D958F79ADB}" dt="2024-02-12T19:03:57.936" v="1844" actId="26606"/>
          <ac:spMkLst>
            <pc:docMk/>
            <pc:sldMk cId="1096717490" sldId="263"/>
            <ac:spMk id="4" creationId="{6D91CF39-6540-5B9E-8E6C-4310213A7FEF}"/>
          </ac:spMkLst>
        </pc:spChg>
        <pc:spChg chg="add del mod">
          <ac:chgData name="Bera, Suman" userId="d0d460b4-17d3-437e-b9b5-7c893b4ef3f7" providerId="ADAL" clId="{612D74CD-BF47-4C71-8A8E-87D958F79ADB}" dt="2024-02-12T19:03:57.936" v="1844" actId="26606"/>
          <ac:spMkLst>
            <pc:docMk/>
            <pc:sldMk cId="1096717490" sldId="263"/>
            <ac:spMk id="6" creationId="{D34FBABB-D9B3-56F9-803A-95400F3427CC}"/>
          </ac:spMkLst>
        </pc:spChg>
        <pc:spChg chg="add del mod">
          <ac:chgData name="Bera, Suman" userId="d0d460b4-17d3-437e-b9b5-7c893b4ef3f7" providerId="ADAL" clId="{612D74CD-BF47-4C71-8A8E-87D958F79ADB}" dt="2024-02-12T19:03:57.936" v="1844" actId="26606"/>
          <ac:spMkLst>
            <pc:docMk/>
            <pc:sldMk cId="1096717490" sldId="263"/>
            <ac:spMk id="8" creationId="{45F9D9CB-4509-AD1B-37FD-36648CE4F6BA}"/>
          </ac:spMkLst>
        </pc:spChg>
        <pc:spChg chg="add del mod">
          <ac:chgData name="Bera, Suman" userId="d0d460b4-17d3-437e-b9b5-7c893b4ef3f7" providerId="ADAL" clId="{612D74CD-BF47-4C71-8A8E-87D958F79ADB}" dt="2024-02-12T19:17:35.991" v="2615" actId="1076"/>
          <ac:spMkLst>
            <pc:docMk/>
            <pc:sldMk cId="1096717490" sldId="263"/>
            <ac:spMk id="11" creationId="{0191677D-615D-5424-15BA-A1AEC8CE2A05}"/>
          </ac:spMkLst>
        </pc:spChg>
        <pc:spChg chg="add mod">
          <ac:chgData name="Bera, Suman" userId="d0d460b4-17d3-437e-b9b5-7c893b4ef3f7" providerId="ADAL" clId="{612D74CD-BF47-4C71-8A8E-87D958F79ADB}" dt="2024-02-12T19:17:29.966" v="2614" actId="1076"/>
          <ac:spMkLst>
            <pc:docMk/>
            <pc:sldMk cId="1096717490" sldId="263"/>
            <ac:spMk id="12" creationId="{9240D257-D3BD-C1E2-E5B6-CF98DC3A7A7B}"/>
          </ac:spMkLst>
        </pc:spChg>
        <pc:spChg chg="del">
          <ac:chgData name="Bera, Suman" userId="d0d460b4-17d3-437e-b9b5-7c893b4ef3f7" providerId="ADAL" clId="{612D74CD-BF47-4C71-8A8E-87D958F79ADB}" dt="2024-02-12T19:00:07.195" v="1838" actId="478"/>
          <ac:spMkLst>
            <pc:docMk/>
            <pc:sldMk cId="1096717490" sldId="263"/>
            <ac:spMk id="14" creationId="{F5768EFB-B317-47EA-C969-D365EB136882}"/>
          </ac:spMkLst>
        </pc:spChg>
        <pc:spChg chg="del">
          <ac:chgData name="Bera, Suman" userId="d0d460b4-17d3-437e-b9b5-7c893b4ef3f7" providerId="ADAL" clId="{612D74CD-BF47-4C71-8A8E-87D958F79ADB}" dt="2024-02-12T19:00:10.351" v="1839" actId="478"/>
          <ac:spMkLst>
            <pc:docMk/>
            <pc:sldMk cId="1096717490" sldId="263"/>
            <ac:spMk id="16" creationId="{BB801EE7-C3C0-5B30-EB9B-2C995032EE99}"/>
          </ac:spMkLst>
        </pc:spChg>
        <pc:graphicFrameChg chg="add del mod">
          <ac:chgData name="Bera, Suman" userId="d0d460b4-17d3-437e-b9b5-7c893b4ef3f7" providerId="ADAL" clId="{612D74CD-BF47-4C71-8A8E-87D958F79ADB}" dt="2024-02-12T19:03:54.374" v="1843"/>
          <ac:graphicFrameMkLst>
            <pc:docMk/>
            <pc:sldMk cId="1096717490" sldId="263"/>
            <ac:graphicFrameMk id="9" creationId="{AF7DF6C7-4433-C179-BB6A-797812F55762}"/>
          </ac:graphicFrameMkLst>
        </pc:graphicFrameChg>
        <pc:graphicFrameChg chg="add mod">
          <ac:chgData name="Bera, Suman" userId="d0d460b4-17d3-437e-b9b5-7c893b4ef3f7" providerId="ADAL" clId="{612D74CD-BF47-4C71-8A8E-87D958F79ADB}" dt="2024-02-12T19:06:48.811" v="1867"/>
          <ac:graphicFrameMkLst>
            <pc:docMk/>
            <pc:sldMk cId="1096717490" sldId="263"/>
            <ac:graphicFrameMk id="10" creationId="{C5C606B6-CD96-43D2-A547-9CE3D2DBAB42}"/>
          </ac:graphicFrameMkLst>
        </pc:graphicFrameChg>
        <pc:graphicFrameChg chg="add mod modGraphic">
          <ac:chgData name="Bera, Suman" userId="d0d460b4-17d3-437e-b9b5-7c893b4ef3f7" providerId="ADAL" clId="{612D74CD-BF47-4C71-8A8E-87D958F79ADB}" dt="2024-02-12T19:17:39.887" v="2616" actId="1076"/>
          <ac:graphicFrameMkLst>
            <pc:docMk/>
            <pc:sldMk cId="1096717490" sldId="263"/>
            <ac:graphicFrameMk id="13" creationId="{AF7DF6C7-4433-C179-BB6A-797812F55762}"/>
          </ac:graphicFrameMkLst>
        </pc:graphicFrameChg>
        <pc:graphicFrameChg chg="add mod">
          <ac:chgData name="Bera, Suman" userId="d0d460b4-17d3-437e-b9b5-7c893b4ef3f7" providerId="ADAL" clId="{612D74CD-BF47-4C71-8A8E-87D958F79ADB}" dt="2024-02-12T19:13:34.911" v="2368" actId="14100"/>
          <ac:graphicFrameMkLst>
            <pc:docMk/>
            <pc:sldMk cId="1096717490" sldId="263"/>
            <ac:graphicFrameMk id="15" creationId="{C5C606B6-CD96-43D2-A547-9CE3D2DBAB42}"/>
          </ac:graphicFrameMkLst>
        </pc:graphicFrameChg>
      </pc:sldChg>
      <pc:sldChg chg="addSp delSp modSp mod setBg modClrScheme modAnim chgLayout">
        <pc:chgData name="Bera, Suman" userId="d0d460b4-17d3-437e-b9b5-7c893b4ef3f7" providerId="ADAL" clId="{612D74CD-BF47-4C71-8A8E-87D958F79ADB}" dt="2024-02-12T20:41:27.238" v="4094" actId="14100"/>
        <pc:sldMkLst>
          <pc:docMk/>
          <pc:sldMk cId="1002104821" sldId="264"/>
        </pc:sldMkLst>
        <pc:spChg chg="del">
          <ac:chgData name="Bera, Suman" userId="d0d460b4-17d3-437e-b9b5-7c893b4ef3f7" providerId="ADAL" clId="{612D74CD-BF47-4C71-8A8E-87D958F79ADB}" dt="2024-02-12T19:18:24.722" v="2617" actId="478"/>
          <ac:spMkLst>
            <pc:docMk/>
            <pc:sldMk cId="1002104821" sldId="264"/>
            <ac:spMk id="2" creationId="{EB170A85-84B6-5E89-7F16-4811AE5FD44B}"/>
          </ac:spMkLst>
        </pc:spChg>
        <pc:spChg chg="del">
          <ac:chgData name="Bera, Suman" userId="d0d460b4-17d3-437e-b9b5-7c893b4ef3f7" providerId="ADAL" clId="{612D74CD-BF47-4C71-8A8E-87D958F79ADB}" dt="2024-02-12T19:18:24.722" v="2617" actId="478"/>
          <ac:spMkLst>
            <pc:docMk/>
            <pc:sldMk cId="1002104821" sldId="264"/>
            <ac:spMk id="3" creationId="{A29B6800-D0C2-8D9D-7F2C-5D0E41F51909}"/>
          </ac:spMkLst>
        </pc:spChg>
        <pc:spChg chg="del">
          <ac:chgData name="Bera, Suman" userId="d0d460b4-17d3-437e-b9b5-7c893b4ef3f7" providerId="ADAL" clId="{612D74CD-BF47-4C71-8A8E-87D958F79ADB}" dt="2024-02-12T19:18:24.722" v="2617" actId="478"/>
          <ac:spMkLst>
            <pc:docMk/>
            <pc:sldMk cId="1002104821" sldId="264"/>
            <ac:spMk id="4" creationId="{9099A4E0-99CC-34E8-536B-35867E7C5AF2}"/>
          </ac:spMkLst>
        </pc:spChg>
        <pc:spChg chg="add del mod ord">
          <ac:chgData name="Bera, Suman" userId="d0d460b4-17d3-437e-b9b5-7c893b4ef3f7" providerId="ADAL" clId="{612D74CD-BF47-4C71-8A8E-87D958F79ADB}" dt="2024-02-12T19:18:29.879" v="2618" actId="700"/>
          <ac:spMkLst>
            <pc:docMk/>
            <pc:sldMk cId="1002104821" sldId="264"/>
            <ac:spMk id="6" creationId="{48FDF7A0-DFC2-7299-8CF3-9D652FC0E47F}"/>
          </ac:spMkLst>
        </pc:spChg>
        <pc:spChg chg="add del mod ord">
          <ac:chgData name="Bera, Suman" userId="d0d460b4-17d3-437e-b9b5-7c893b4ef3f7" providerId="ADAL" clId="{612D74CD-BF47-4C71-8A8E-87D958F79ADB}" dt="2024-02-12T19:18:29.879" v="2618" actId="700"/>
          <ac:spMkLst>
            <pc:docMk/>
            <pc:sldMk cId="1002104821" sldId="264"/>
            <ac:spMk id="8" creationId="{AB043F81-48A6-0666-4996-2DAB03264A93}"/>
          </ac:spMkLst>
        </pc:spChg>
        <pc:spChg chg="add del mod">
          <ac:chgData name="Bera, Suman" userId="d0d460b4-17d3-437e-b9b5-7c893b4ef3f7" providerId="ADAL" clId="{612D74CD-BF47-4C71-8A8E-87D958F79ADB}" dt="2024-02-12T19:18:29.879" v="2618" actId="700"/>
          <ac:spMkLst>
            <pc:docMk/>
            <pc:sldMk cId="1002104821" sldId="264"/>
            <ac:spMk id="10" creationId="{7482E5EF-B50A-8643-1484-765B0D855A0F}"/>
          </ac:spMkLst>
        </pc:spChg>
        <pc:spChg chg="add del mod">
          <ac:chgData name="Bera, Suman" userId="d0d460b4-17d3-437e-b9b5-7c893b4ef3f7" providerId="ADAL" clId="{612D74CD-BF47-4C71-8A8E-87D958F79ADB}" dt="2024-02-12T19:18:29.879" v="2618" actId="700"/>
          <ac:spMkLst>
            <pc:docMk/>
            <pc:sldMk cId="1002104821" sldId="264"/>
            <ac:spMk id="12" creationId="{0ADAA118-BF07-1998-83FD-FB94813E7877}"/>
          </ac:spMkLst>
        </pc:spChg>
        <pc:spChg chg="add del mod">
          <ac:chgData name="Bera, Suman" userId="d0d460b4-17d3-437e-b9b5-7c893b4ef3f7" providerId="ADAL" clId="{612D74CD-BF47-4C71-8A8E-87D958F79ADB}" dt="2024-02-12T19:18:29.879" v="2618" actId="700"/>
          <ac:spMkLst>
            <pc:docMk/>
            <pc:sldMk cId="1002104821" sldId="264"/>
            <ac:spMk id="14" creationId="{C45D052D-0E34-0CF4-7CC1-94601692341D}"/>
          </ac:spMkLst>
        </pc:spChg>
        <pc:spChg chg="add del mod">
          <ac:chgData name="Bera, Suman" userId="d0d460b4-17d3-437e-b9b5-7c893b4ef3f7" providerId="ADAL" clId="{612D74CD-BF47-4C71-8A8E-87D958F79ADB}" dt="2024-02-12T19:18:29.879" v="2618" actId="700"/>
          <ac:spMkLst>
            <pc:docMk/>
            <pc:sldMk cId="1002104821" sldId="264"/>
            <ac:spMk id="16" creationId="{B760E279-C76D-EF6F-FB23-0BDE3006DE34}"/>
          </ac:spMkLst>
        </pc:spChg>
        <pc:spChg chg="add del mod">
          <ac:chgData name="Bera, Suman" userId="d0d460b4-17d3-437e-b9b5-7c893b4ef3f7" providerId="ADAL" clId="{612D74CD-BF47-4C71-8A8E-87D958F79ADB}" dt="2024-02-12T19:18:29.879" v="2618" actId="700"/>
          <ac:spMkLst>
            <pc:docMk/>
            <pc:sldMk cId="1002104821" sldId="264"/>
            <ac:spMk id="18" creationId="{534BA120-0173-043F-35DD-46CB316B27EA}"/>
          </ac:spMkLst>
        </pc:spChg>
        <pc:spChg chg="add del mod">
          <ac:chgData name="Bera, Suman" userId="d0d460b4-17d3-437e-b9b5-7c893b4ef3f7" providerId="ADAL" clId="{612D74CD-BF47-4C71-8A8E-87D958F79ADB}" dt="2024-02-12T19:18:29.879" v="2618" actId="700"/>
          <ac:spMkLst>
            <pc:docMk/>
            <pc:sldMk cId="1002104821" sldId="264"/>
            <ac:spMk id="20" creationId="{EB5292FB-CEB1-4DDB-7C49-882F45E782D5}"/>
          </ac:spMkLst>
        </pc:spChg>
        <pc:spChg chg="add del mod">
          <ac:chgData name="Bera, Suman" userId="d0d460b4-17d3-437e-b9b5-7c893b4ef3f7" providerId="ADAL" clId="{612D74CD-BF47-4C71-8A8E-87D958F79ADB}" dt="2024-02-12T19:18:29.879" v="2618" actId="700"/>
          <ac:spMkLst>
            <pc:docMk/>
            <pc:sldMk cId="1002104821" sldId="264"/>
            <ac:spMk id="22" creationId="{54BDCCEF-8664-6E7D-AA31-86054D03C98C}"/>
          </ac:spMkLst>
        </pc:spChg>
        <pc:spChg chg="add del mod">
          <ac:chgData name="Bera, Suman" userId="d0d460b4-17d3-437e-b9b5-7c893b4ef3f7" providerId="ADAL" clId="{612D74CD-BF47-4C71-8A8E-87D958F79ADB}" dt="2024-02-12T19:18:29.879" v="2618" actId="700"/>
          <ac:spMkLst>
            <pc:docMk/>
            <pc:sldMk cId="1002104821" sldId="264"/>
            <ac:spMk id="24" creationId="{77D13460-D1E8-98F2-411E-4816E007FE2D}"/>
          </ac:spMkLst>
        </pc:spChg>
        <pc:spChg chg="del">
          <ac:chgData name="Bera, Suman" userId="d0d460b4-17d3-437e-b9b5-7c893b4ef3f7" providerId="ADAL" clId="{612D74CD-BF47-4C71-8A8E-87D958F79ADB}" dt="2024-02-12T19:18:24.722" v="2617" actId="478"/>
          <ac:spMkLst>
            <pc:docMk/>
            <pc:sldMk cId="1002104821" sldId="264"/>
            <ac:spMk id="26" creationId="{F237C2FF-8AE7-02AF-7E17-D62F80F65FAA}"/>
          </ac:spMkLst>
        </pc:spChg>
        <pc:spChg chg="del">
          <ac:chgData name="Bera, Suman" userId="d0d460b4-17d3-437e-b9b5-7c893b4ef3f7" providerId="ADAL" clId="{612D74CD-BF47-4C71-8A8E-87D958F79ADB}" dt="2024-02-12T19:18:24.722" v="2617" actId="478"/>
          <ac:spMkLst>
            <pc:docMk/>
            <pc:sldMk cId="1002104821" sldId="264"/>
            <ac:spMk id="27" creationId="{00C27F86-4C80-C4F3-6CE8-D40C84F64932}"/>
          </ac:spMkLst>
        </pc:spChg>
        <pc:spChg chg="del">
          <ac:chgData name="Bera, Suman" userId="d0d460b4-17d3-437e-b9b5-7c893b4ef3f7" providerId="ADAL" clId="{612D74CD-BF47-4C71-8A8E-87D958F79ADB}" dt="2024-02-12T19:18:24.722" v="2617" actId="478"/>
          <ac:spMkLst>
            <pc:docMk/>
            <pc:sldMk cId="1002104821" sldId="264"/>
            <ac:spMk id="28" creationId="{437F270A-5AE8-3D7C-4649-C8CE5C3BBE73}"/>
          </ac:spMkLst>
        </pc:spChg>
        <pc:spChg chg="del">
          <ac:chgData name="Bera, Suman" userId="d0d460b4-17d3-437e-b9b5-7c893b4ef3f7" providerId="ADAL" clId="{612D74CD-BF47-4C71-8A8E-87D958F79ADB}" dt="2024-02-12T19:18:24.722" v="2617" actId="478"/>
          <ac:spMkLst>
            <pc:docMk/>
            <pc:sldMk cId="1002104821" sldId="264"/>
            <ac:spMk id="29" creationId="{88C30139-2108-5DD5-D7B5-F4C5CA6CCBF3}"/>
          </ac:spMkLst>
        </pc:spChg>
        <pc:spChg chg="del">
          <ac:chgData name="Bera, Suman" userId="d0d460b4-17d3-437e-b9b5-7c893b4ef3f7" providerId="ADAL" clId="{612D74CD-BF47-4C71-8A8E-87D958F79ADB}" dt="2024-02-12T19:18:24.722" v="2617" actId="478"/>
          <ac:spMkLst>
            <pc:docMk/>
            <pc:sldMk cId="1002104821" sldId="264"/>
            <ac:spMk id="30" creationId="{7E1DA776-AFFE-AE39-7F7B-59EB501D7E5F}"/>
          </ac:spMkLst>
        </pc:spChg>
        <pc:spChg chg="del">
          <ac:chgData name="Bera, Suman" userId="d0d460b4-17d3-437e-b9b5-7c893b4ef3f7" providerId="ADAL" clId="{612D74CD-BF47-4C71-8A8E-87D958F79ADB}" dt="2024-02-12T19:18:24.722" v="2617" actId="478"/>
          <ac:spMkLst>
            <pc:docMk/>
            <pc:sldMk cId="1002104821" sldId="264"/>
            <ac:spMk id="31" creationId="{1F74C8AB-F847-F58A-7B89-FC1F3E125FB9}"/>
          </ac:spMkLst>
        </pc:spChg>
        <pc:spChg chg="del">
          <ac:chgData name="Bera, Suman" userId="d0d460b4-17d3-437e-b9b5-7c893b4ef3f7" providerId="ADAL" clId="{612D74CD-BF47-4C71-8A8E-87D958F79ADB}" dt="2024-02-12T19:18:24.722" v="2617" actId="478"/>
          <ac:spMkLst>
            <pc:docMk/>
            <pc:sldMk cId="1002104821" sldId="264"/>
            <ac:spMk id="32" creationId="{0A4B179D-6ECE-CDC7-80E3-5E1843793A1D}"/>
          </ac:spMkLst>
        </pc:spChg>
        <pc:spChg chg="add del mod">
          <ac:chgData name="Bera, Suman" userId="d0d460b4-17d3-437e-b9b5-7c893b4ef3f7" providerId="ADAL" clId="{612D74CD-BF47-4C71-8A8E-87D958F79ADB}" dt="2024-02-12T19:18:29.879" v="2618" actId="700"/>
          <ac:spMkLst>
            <pc:docMk/>
            <pc:sldMk cId="1002104821" sldId="264"/>
            <ac:spMk id="33" creationId="{9CB71CDA-C86B-0D53-E8D0-0E88B669EE2F}"/>
          </ac:spMkLst>
        </pc:spChg>
        <pc:spChg chg="del">
          <ac:chgData name="Bera, Suman" userId="d0d460b4-17d3-437e-b9b5-7c893b4ef3f7" providerId="ADAL" clId="{612D74CD-BF47-4C71-8A8E-87D958F79ADB}" dt="2024-02-12T19:18:24.722" v="2617" actId="478"/>
          <ac:spMkLst>
            <pc:docMk/>
            <pc:sldMk cId="1002104821" sldId="264"/>
            <ac:spMk id="34" creationId="{20510531-78E7-6DD4-B8ED-F8484240C2E1}"/>
          </ac:spMkLst>
        </pc:spChg>
        <pc:spChg chg="add del mod">
          <ac:chgData name="Bera, Suman" userId="d0d460b4-17d3-437e-b9b5-7c893b4ef3f7" providerId="ADAL" clId="{612D74CD-BF47-4C71-8A8E-87D958F79ADB}" dt="2024-02-12T19:18:29.879" v="2618" actId="700"/>
          <ac:spMkLst>
            <pc:docMk/>
            <pc:sldMk cId="1002104821" sldId="264"/>
            <ac:spMk id="36" creationId="{DA98220C-6CD7-1A90-00DE-B343B558E39F}"/>
          </ac:spMkLst>
        </pc:spChg>
        <pc:spChg chg="del">
          <ac:chgData name="Bera, Suman" userId="d0d460b4-17d3-437e-b9b5-7c893b4ef3f7" providerId="ADAL" clId="{612D74CD-BF47-4C71-8A8E-87D958F79ADB}" dt="2024-02-12T19:18:24.722" v="2617" actId="478"/>
          <ac:spMkLst>
            <pc:docMk/>
            <pc:sldMk cId="1002104821" sldId="264"/>
            <ac:spMk id="38" creationId="{BE14C3C8-CE39-133E-31F8-E2A69DFA914D}"/>
          </ac:spMkLst>
        </pc:spChg>
        <pc:spChg chg="add del mod">
          <ac:chgData name="Bera, Suman" userId="d0d460b4-17d3-437e-b9b5-7c893b4ef3f7" providerId="ADAL" clId="{612D74CD-BF47-4C71-8A8E-87D958F79ADB}" dt="2024-02-12T19:18:29.879" v="2618" actId="700"/>
          <ac:spMkLst>
            <pc:docMk/>
            <pc:sldMk cId="1002104821" sldId="264"/>
            <ac:spMk id="39" creationId="{3D177E59-1297-C59F-28E8-98867D09121F}"/>
          </ac:spMkLst>
        </pc:spChg>
        <pc:spChg chg="add mod ord">
          <ac:chgData name="Bera, Suman" userId="d0d460b4-17d3-437e-b9b5-7c893b4ef3f7" providerId="ADAL" clId="{612D74CD-BF47-4C71-8A8E-87D958F79ADB}" dt="2024-02-12T19:31:44.386" v="2883" actId="1076"/>
          <ac:spMkLst>
            <pc:docMk/>
            <pc:sldMk cId="1002104821" sldId="264"/>
            <ac:spMk id="40" creationId="{74021DD9-5B26-A1B2-AC48-5EE8E1065779}"/>
          </ac:spMkLst>
        </pc:spChg>
        <pc:spChg chg="add mod ord">
          <ac:chgData name="Bera, Suman" userId="d0d460b4-17d3-437e-b9b5-7c893b4ef3f7" providerId="ADAL" clId="{612D74CD-BF47-4C71-8A8E-87D958F79ADB}" dt="2024-02-12T19:31:40.008" v="2882" actId="1076"/>
          <ac:spMkLst>
            <pc:docMk/>
            <pc:sldMk cId="1002104821" sldId="264"/>
            <ac:spMk id="41" creationId="{6B490FA4-C7C3-C625-6E58-0EC6BF4B1F2D}"/>
          </ac:spMkLst>
        </pc:spChg>
        <pc:spChg chg="add del">
          <ac:chgData name="Bera, Suman" userId="d0d460b4-17d3-437e-b9b5-7c893b4ef3f7" providerId="ADAL" clId="{612D74CD-BF47-4C71-8A8E-87D958F79ADB}" dt="2024-02-12T19:30:04.235" v="2858" actId="26606"/>
          <ac:spMkLst>
            <pc:docMk/>
            <pc:sldMk cId="1002104821" sldId="264"/>
            <ac:spMk id="3079" creationId="{063FF831-D793-72E6-2A5E-DA807716A6F5}"/>
          </ac:spMkLst>
        </pc:spChg>
        <pc:spChg chg="add del">
          <ac:chgData name="Bera, Suman" userId="d0d460b4-17d3-437e-b9b5-7c893b4ef3f7" providerId="ADAL" clId="{612D74CD-BF47-4C71-8A8E-87D958F79ADB}" dt="2024-02-12T19:30:04.235" v="2858" actId="26606"/>
          <ac:spMkLst>
            <pc:docMk/>
            <pc:sldMk cId="1002104821" sldId="264"/>
            <ac:spMk id="3081" creationId="{AC636A0F-A92E-6C0C-A260-B616B979F39B}"/>
          </ac:spMkLst>
        </pc:spChg>
        <pc:spChg chg="add del">
          <ac:chgData name="Bera, Suman" userId="d0d460b4-17d3-437e-b9b5-7c893b4ef3f7" providerId="ADAL" clId="{612D74CD-BF47-4C71-8A8E-87D958F79ADB}" dt="2024-02-12T19:30:04.235" v="2858" actId="26606"/>
          <ac:spMkLst>
            <pc:docMk/>
            <pc:sldMk cId="1002104821" sldId="264"/>
            <ac:spMk id="3083" creationId="{203E452E-917C-C70E-B11E-3AAA0F16A1FE}"/>
          </ac:spMkLst>
        </pc:spChg>
        <pc:spChg chg="add del mod">
          <ac:chgData name="Bera, Suman" userId="d0d460b4-17d3-437e-b9b5-7c893b4ef3f7" providerId="ADAL" clId="{612D74CD-BF47-4C71-8A8E-87D958F79ADB}" dt="2024-02-12T19:30:05.546" v="2860" actId="26606"/>
          <ac:spMkLst>
            <pc:docMk/>
            <pc:sldMk cId="1002104821" sldId="264"/>
            <ac:spMk id="3085" creationId="{D241B832-ADF3-E695-F5EF-A524F9BCF701}"/>
          </ac:spMkLst>
        </pc:spChg>
        <pc:spChg chg="add del mod">
          <ac:chgData name="Bera, Suman" userId="d0d460b4-17d3-437e-b9b5-7c893b4ef3f7" providerId="ADAL" clId="{612D74CD-BF47-4C71-8A8E-87D958F79ADB}" dt="2024-02-12T19:30:05.546" v="2860" actId="26606"/>
          <ac:spMkLst>
            <pc:docMk/>
            <pc:sldMk cId="1002104821" sldId="264"/>
            <ac:spMk id="3086" creationId="{1E89756B-007E-94C2-BFE2-5378328B1879}"/>
          </ac:spMkLst>
        </pc:spChg>
        <pc:spChg chg="add del mod">
          <ac:chgData name="Bera, Suman" userId="d0d460b4-17d3-437e-b9b5-7c893b4ef3f7" providerId="ADAL" clId="{612D74CD-BF47-4C71-8A8E-87D958F79ADB}" dt="2024-02-12T19:30:05.546" v="2860" actId="26606"/>
          <ac:spMkLst>
            <pc:docMk/>
            <pc:sldMk cId="1002104821" sldId="264"/>
            <ac:spMk id="3087" creationId="{A51A7841-5BE4-0908-6503-2C26D8150147}"/>
          </ac:spMkLst>
        </pc:spChg>
        <pc:spChg chg="add del mod">
          <ac:chgData name="Bera, Suman" userId="d0d460b4-17d3-437e-b9b5-7c893b4ef3f7" providerId="ADAL" clId="{612D74CD-BF47-4C71-8A8E-87D958F79ADB}" dt="2024-02-12T19:30:08.795" v="2862" actId="26606"/>
          <ac:spMkLst>
            <pc:docMk/>
            <pc:sldMk cId="1002104821" sldId="264"/>
            <ac:spMk id="3089" creationId="{F8B7FE63-CA09-D3E9-4322-534D12362541}"/>
          </ac:spMkLst>
        </pc:spChg>
        <pc:spChg chg="add del mod">
          <ac:chgData name="Bera, Suman" userId="d0d460b4-17d3-437e-b9b5-7c893b4ef3f7" providerId="ADAL" clId="{612D74CD-BF47-4C71-8A8E-87D958F79ADB}" dt="2024-02-12T19:30:08.795" v="2862" actId="26606"/>
          <ac:spMkLst>
            <pc:docMk/>
            <pc:sldMk cId="1002104821" sldId="264"/>
            <ac:spMk id="3090" creationId="{6C29D0F1-80B7-3EBA-6627-F8DA656E1820}"/>
          </ac:spMkLst>
        </pc:spChg>
        <pc:spChg chg="add del mod">
          <ac:chgData name="Bera, Suman" userId="d0d460b4-17d3-437e-b9b5-7c893b4ef3f7" providerId="ADAL" clId="{612D74CD-BF47-4C71-8A8E-87D958F79ADB}" dt="2024-02-12T19:30:08.795" v="2862" actId="26606"/>
          <ac:spMkLst>
            <pc:docMk/>
            <pc:sldMk cId="1002104821" sldId="264"/>
            <ac:spMk id="3091" creationId="{1DF87E84-CBEC-AB87-27A8-9ADE7DFD0BB6}"/>
          </ac:spMkLst>
        </pc:spChg>
        <pc:spChg chg="add del mod">
          <ac:chgData name="Bera, Suman" userId="d0d460b4-17d3-437e-b9b5-7c893b4ef3f7" providerId="ADAL" clId="{612D74CD-BF47-4C71-8A8E-87D958F79ADB}" dt="2024-02-12T19:30:13.757" v="2864" actId="26606"/>
          <ac:spMkLst>
            <pc:docMk/>
            <pc:sldMk cId="1002104821" sldId="264"/>
            <ac:spMk id="3093" creationId="{7F548B54-FBFA-379E-B8E4-849E00C6DD99}"/>
          </ac:spMkLst>
        </pc:spChg>
        <pc:spChg chg="add del mod">
          <ac:chgData name="Bera, Suman" userId="d0d460b4-17d3-437e-b9b5-7c893b4ef3f7" providerId="ADAL" clId="{612D74CD-BF47-4C71-8A8E-87D958F79ADB}" dt="2024-02-12T19:30:13.757" v="2864" actId="26606"/>
          <ac:spMkLst>
            <pc:docMk/>
            <pc:sldMk cId="1002104821" sldId="264"/>
            <ac:spMk id="3094" creationId="{A3A80A13-436E-4C9A-611E-D4BD82E24B84}"/>
          </ac:spMkLst>
        </pc:spChg>
        <pc:spChg chg="add del mod">
          <ac:chgData name="Bera, Suman" userId="d0d460b4-17d3-437e-b9b5-7c893b4ef3f7" providerId="ADAL" clId="{612D74CD-BF47-4C71-8A8E-87D958F79ADB}" dt="2024-02-12T19:30:13.757" v="2864" actId="26606"/>
          <ac:spMkLst>
            <pc:docMk/>
            <pc:sldMk cId="1002104821" sldId="264"/>
            <ac:spMk id="3095" creationId="{C0A94E46-73A6-9DE7-5851-9CA854E21010}"/>
          </ac:spMkLst>
        </pc:spChg>
        <pc:spChg chg="add del mod">
          <ac:chgData name="Bera, Suman" userId="d0d460b4-17d3-437e-b9b5-7c893b4ef3f7" providerId="ADAL" clId="{612D74CD-BF47-4C71-8A8E-87D958F79ADB}" dt="2024-02-12T19:30:13.757" v="2864" actId="26606"/>
          <ac:spMkLst>
            <pc:docMk/>
            <pc:sldMk cId="1002104821" sldId="264"/>
            <ac:spMk id="3096" creationId="{5D1A9248-26DD-4AAA-D29D-1DB885218E08}"/>
          </ac:spMkLst>
        </pc:spChg>
        <pc:graphicFrameChg chg="add mod">
          <ac:chgData name="Bera, Suman" userId="d0d460b4-17d3-437e-b9b5-7c893b4ef3f7" providerId="ADAL" clId="{612D74CD-BF47-4C71-8A8E-87D958F79ADB}" dt="2024-02-12T20:41:27.238" v="4094" actId="14100"/>
          <ac:graphicFrameMkLst>
            <pc:docMk/>
            <pc:sldMk cId="1002104821" sldId="264"/>
            <ac:graphicFrameMk id="42" creationId="{1B754C2B-8CB1-60DF-D220-759D36FDD7AB}"/>
          </ac:graphicFrameMkLst>
        </pc:graphicFrameChg>
        <pc:picChg chg="add mod">
          <ac:chgData name="Bera, Suman" userId="d0d460b4-17d3-437e-b9b5-7c893b4ef3f7" providerId="ADAL" clId="{612D74CD-BF47-4C71-8A8E-87D958F79ADB}" dt="2024-02-12T19:31:12.033" v="2878" actId="14100"/>
          <ac:picMkLst>
            <pc:docMk/>
            <pc:sldMk cId="1002104821" sldId="264"/>
            <ac:picMk id="43" creationId="{C55A1F2F-894F-281E-C773-65F3C5303AFA}"/>
          </ac:picMkLst>
        </pc:picChg>
        <pc:picChg chg="del">
          <ac:chgData name="Bera, Suman" userId="d0d460b4-17d3-437e-b9b5-7c893b4ef3f7" providerId="ADAL" clId="{612D74CD-BF47-4C71-8A8E-87D958F79ADB}" dt="2024-02-12T19:18:24.722" v="2617" actId="478"/>
          <ac:picMkLst>
            <pc:docMk/>
            <pc:sldMk cId="1002104821" sldId="264"/>
            <ac:picMk id="45" creationId="{BF83E8E2-2284-9684-FCF6-1A6EA943A1FB}"/>
          </ac:picMkLst>
        </pc:picChg>
        <pc:picChg chg="del">
          <ac:chgData name="Bera, Suman" userId="d0d460b4-17d3-437e-b9b5-7c893b4ef3f7" providerId="ADAL" clId="{612D74CD-BF47-4C71-8A8E-87D958F79ADB}" dt="2024-02-12T19:18:24.722" v="2617" actId="478"/>
          <ac:picMkLst>
            <pc:docMk/>
            <pc:sldMk cId="1002104821" sldId="264"/>
            <ac:picMk id="48" creationId="{B0AC71BE-6C36-5953-EF84-04DB27D399EF}"/>
          </ac:picMkLst>
        </pc:picChg>
        <pc:picChg chg="del">
          <ac:chgData name="Bera, Suman" userId="d0d460b4-17d3-437e-b9b5-7c893b4ef3f7" providerId="ADAL" clId="{612D74CD-BF47-4C71-8A8E-87D958F79ADB}" dt="2024-02-12T19:18:24.722" v="2617" actId="478"/>
          <ac:picMkLst>
            <pc:docMk/>
            <pc:sldMk cId="1002104821" sldId="264"/>
            <ac:picMk id="51" creationId="{E67A1306-8387-8408-FEAF-520A43BB1D8D}"/>
          </ac:picMkLst>
        </pc:picChg>
        <pc:picChg chg="del">
          <ac:chgData name="Bera, Suman" userId="d0d460b4-17d3-437e-b9b5-7c893b4ef3f7" providerId="ADAL" clId="{612D74CD-BF47-4C71-8A8E-87D958F79ADB}" dt="2024-02-12T19:18:24.722" v="2617" actId="478"/>
          <ac:picMkLst>
            <pc:docMk/>
            <pc:sldMk cId="1002104821" sldId="264"/>
            <ac:picMk id="58" creationId="{A5E932A8-FB95-D4B9-7C31-E32737B02106}"/>
          </ac:picMkLst>
        </pc:picChg>
        <pc:picChg chg="add del mod">
          <ac:chgData name="Bera, Suman" userId="d0d460b4-17d3-437e-b9b5-7c893b4ef3f7" providerId="ADAL" clId="{612D74CD-BF47-4C71-8A8E-87D958F79ADB}" dt="2024-02-12T19:30:39.770" v="2870" actId="478"/>
          <ac:picMkLst>
            <pc:docMk/>
            <pc:sldMk cId="1002104821" sldId="264"/>
            <ac:picMk id="3074" creationId="{76C10B0B-2FDE-BFD8-6AFC-104BB4D9006D}"/>
          </ac:picMkLst>
        </pc:picChg>
      </pc:sldChg>
      <pc:sldChg chg="addSp delSp modSp mod setBg modClrScheme modAnim chgLayout">
        <pc:chgData name="Bera, Suman" userId="d0d460b4-17d3-437e-b9b5-7c893b4ef3f7" providerId="ADAL" clId="{612D74CD-BF47-4C71-8A8E-87D958F79ADB}" dt="2024-02-12T20:38:44.964" v="4071"/>
        <pc:sldMkLst>
          <pc:docMk/>
          <pc:sldMk cId="1234133501" sldId="266"/>
        </pc:sldMkLst>
        <pc:spChg chg="del">
          <ac:chgData name="Bera, Suman" userId="d0d460b4-17d3-437e-b9b5-7c893b4ef3f7" providerId="ADAL" clId="{612D74CD-BF47-4C71-8A8E-87D958F79ADB}" dt="2024-02-12T19:43:36.680" v="3068" actId="478"/>
          <ac:spMkLst>
            <pc:docMk/>
            <pc:sldMk cId="1234133501" sldId="266"/>
            <ac:spMk id="3" creationId="{F4461112-1314-1F15-2239-5EFCF120CB67}"/>
          </ac:spMkLst>
        </pc:spChg>
        <pc:spChg chg="del">
          <ac:chgData name="Bera, Suman" userId="d0d460b4-17d3-437e-b9b5-7c893b4ef3f7" providerId="ADAL" clId="{612D74CD-BF47-4C71-8A8E-87D958F79ADB}" dt="2024-02-12T19:43:36.680" v="3068" actId="478"/>
          <ac:spMkLst>
            <pc:docMk/>
            <pc:sldMk cId="1234133501" sldId="266"/>
            <ac:spMk id="4" creationId="{33D4406C-089C-C2FF-4CED-A1744760FE3A}"/>
          </ac:spMkLst>
        </pc:spChg>
        <pc:spChg chg="add mod ord">
          <ac:chgData name="Bera, Suman" userId="d0d460b4-17d3-437e-b9b5-7c893b4ef3f7" providerId="ADAL" clId="{612D74CD-BF47-4C71-8A8E-87D958F79ADB}" dt="2024-02-12T19:52:58.880" v="3182" actId="26606"/>
          <ac:spMkLst>
            <pc:docMk/>
            <pc:sldMk cId="1234133501" sldId="266"/>
            <ac:spMk id="5" creationId="{7BA43CBE-DF30-31F6-121B-F9873F53F847}"/>
          </ac:spMkLst>
        </pc:spChg>
        <pc:spChg chg="del">
          <ac:chgData name="Bera, Suman" userId="d0d460b4-17d3-437e-b9b5-7c893b4ef3f7" providerId="ADAL" clId="{612D74CD-BF47-4C71-8A8E-87D958F79ADB}" dt="2024-02-12T19:43:36.680" v="3068" actId="478"/>
          <ac:spMkLst>
            <pc:docMk/>
            <pc:sldMk cId="1234133501" sldId="266"/>
            <ac:spMk id="6" creationId="{2705CC93-7672-B278-4A84-0AB0F7221F04}"/>
          </ac:spMkLst>
        </pc:spChg>
        <pc:spChg chg="add mod ord">
          <ac:chgData name="Bera, Suman" userId="d0d460b4-17d3-437e-b9b5-7c893b4ef3f7" providerId="ADAL" clId="{612D74CD-BF47-4C71-8A8E-87D958F79ADB}" dt="2024-02-12T19:54:09.327" v="3207" actId="14100"/>
          <ac:spMkLst>
            <pc:docMk/>
            <pc:sldMk cId="1234133501" sldId="266"/>
            <ac:spMk id="8" creationId="{7D99AF9C-577D-06E0-E47E-D329CE82D961}"/>
          </ac:spMkLst>
        </pc:spChg>
        <pc:spChg chg="del">
          <ac:chgData name="Bera, Suman" userId="d0d460b4-17d3-437e-b9b5-7c893b4ef3f7" providerId="ADAL" clId="{612D74CD-BF47-4C71-8A8E-87D958F79ADB}" dt="2024-02-12T19:43:36.680" v="3068" actId="478"/>
          <ac:spMkLst>
            <pc:docMk/>
            <pc:sldMk cId="1234133501" sldId="266"/>
            <ac:spMk id="10" creationId="{9645BD6E-D504-0AAE-E7AB-615D99588185}"/>
          </ac:spMkLst>
        </pc:spChg>
        <pc:spChg chg="add del mod">
          <ac:chgData name="Bera, Suman" userId="d0d460b4-17d3-437e-b9b5-7c893b4ef3f7" providerId="ADAL" clId="{612D74CD-BF47-4C71-8A8E-87D958F79ADB}" dt="2024-02-12T19:52:58.873" v="3181" actId="26606"/>
          <ac:spMkLst>
            <pc:docMk/>
            <pc:sldMk cId="1234133501" sldId="266"/>
            <ac:spMk id="5124" creationId="{0376E889-F846-06F3-4261-3DDE8A386351}"/>
          </ac:spMkLst>
        </pc:spChg>
        <pc:spChg chg="add del mod">
          <ac:chgData name="Bera, Suman" userId="d0d460b4-17d3-437e-b9b5-7c893b4ef3f7" providerId="ADAL" clId="{612D74CD-BF47-4C71-8A8E-87D958F79ADB}" dt="2024-02-12T19:52:58.873" v="3181" actId="26606"/>
          <ac:spMkLst>
            <pc:docMk/>
            <pc:sldMk cId="1234133501" sldId="266"/>
            <ac:spMk id="5125" creationId="{D484EDCE-4693-A22E-1F3C-E83A35F8508F}"/>
          </ac:spMkLst>
        </pc:spChg>
        <pc:spChg chg="add del mod">
          <ac:chgData name="Bera, Suman" userId="d0d460b4-17d3-437e-b9b5-7c893b4ef3f7" providerId="ADAL" clId="{612D74CD-BF47-4C71-8A8E-87D958F79ADB}" dt="2024-02-12T19:52:58.873" v="3181" actId="26606"/>
          <ac:spMkLst>
            <pc:docMk/>
            <pc:sldMk cId="1234133501" sldId="266"/>
            <ac:spMk id="5126" creationId="{07A2C802-C292-E9F7-8CB3-36904D5453FD}"/>
          </ac:spMkLst>
        </pc:spChg>
        <pc:spChg chg="add del mod">
          <ac:chgData name="Bera, Suman" userId="d0d460b4-17d3-437e-b9b5-7c893b4ef3f7" providerId="ADAL" clId="{612D74CD-BF47-4C71-8A8E-87D958F79ADB}" dt="2024-02-12T19:52:26.239" v="3167" actId="26606"/>
          <ac:spMkLst>
            <pc:docMk/>
            <pc:sldMk cId="1234133501" sldId="266"/>
            <ac:spMk id="5127" creationId="{7B4613A3-78EC-0AC2-A72C-6EC00FCEF4F8}"/>
          </ac:spMkLst>
        </pc:spChg>
        <pc:spChg chg="add del mod">
          <ac:chgData name="Bera, Suman" userId="d0d460b4-17d3-437e-b9b5-7c893b4ef3f7" providerId="ADAL" clId="{612D74CD-BF47-4C71-8A8E-87D958F79ADB}" dt="2024-02-12T19:53:18.330" v="3189" actId="478"/>
          <ac:spMkLst>
            <pc:docMk/>
            <pc:sldMk cId="1234133501" sldId="266"/>
            <ac:spMk id="5128" creationId="{7F2B957D-6213-7FE5-679A-417F80234146}"/>
          </ac:spMkLst>
        </pc:spChg>
        <pc:spChg chg="add del mod">
          <ac:chgData name="Bera, Suman" userId="d0d460b4-17d3-437e-b9b5-7c893b4ef3f7" providerId="ADAL" clId="{612D74CD-BF47-4C71-8A8E-87D958F79ADB}" dt="2024-02-12T19:52:26.239" v="3167" actId="26606"/>
          <ac:spMkLst>
            <pc:docMk/>
            <pc:sldMk cId="1234133501" sldId="266"/>
            <ac:spMk id="5129" creationId="{10F8AE44-9FD4-FF33-A6F4-B6F91AC9E209}"/>
          </ac:spMkLst>
        </pc:spChg>
        <pc:spChg chg="add del mod">
          <ac:chgData name="Bera, Suman" userId="d0d460b4-17d3-437e-b9b5-7c893b4ef3f7" providerId="ADAL" clId="{612D74CD-BF47-4C71-8A8E-87D958F79ADB}" dt="2024-02-12T19:53:14.654" v="3188" actId="478"/>
          <ac:spMkLst>
            <pc:docMk/>
            <pc:sldMk cId="1234133501" sldId="266"/>
            <ac:spMk id="5130" creationId="{D66D0B8C-991A-3B27-0457-2EB86864B93A}"/>
          </ac:spMkLst>
        </pc:spChg>
        <pc:spChg chg="add del mod">
          <ac:chgData name="Bera, Suman" userId="d0d460b4-17d3-437e-b9b5-7c893b4ef3f7" providerId="ADAL" clId="{612D74CD-BF47-4C71-8A8E-87D958F79ADB}" dt="2024-02-12T19:52:26.239" v="3167" actId="26606"/>
          <ac:spMkLst>
            <pc:docMk/>
            <pc:sldMk cId="1234133501" sldId="266"/>
            <ac:spMk id="5131" creationId="{403338F8-F7DD-5D5A-D650-C4769F104D51}"/>
          </ac:spMkLst>
        </pc:spChg>
        <pc:spChg chg="add mod">
          <ac:chgData name="Bera, Suman" userId="d0d460b4-17d3-437e-b9b5-7c893b4ef3f7" providerId="ADAL" clId="{612D74CD-BF47-4C71-8A8E-87D958F79ADB}" dt="2024-02-12T19:52:58.880" v="3182" actId="26606"/>
          <ac:spMkLst>
            <pc:docMk/>
            <pc:sldMk cId="1234133501" sldId="266"/>
            <ac:spMk id="5132" creationId="{96DA0A79-5EF7-626F-47FA-B361EEA343DC}"/>
          </ac:spMkLst>
        </pc:spChg>
        <pc:spChg chg="add del mod">
          <ac:chgData name="Bera, Suman" userId="d0d460b4-17d3-437e-b9b5-7c893b4ef3f7" providerId="ADAL" clId="{612D74CD-BF47-4C71-8A8E-87D958F79ADB}" dt="2024-02-12T19:52:27.586" v="3169" actId="26606"/>
          <ac:spMkLst>
            <pc:docMk/>
            <pc:sldMk cId="1234133501" sldId="266"/>
            <ac:spMk id="5133" creationId="{53C420FC-C8D5-18AF-1641-415C3FFCAB36}"/>
          </ac:spMkLst>
        </pc:spChg>
        <pc:spChg chg="add del mod">
          <ac:chgData name="Bera, Suman" userId="d0d460b4-17d3-437e-b9b5-7c893b4ef3f7" providerId="ADAL" clId="{612D74CD-BF47-4C71-8A8E-87D958F79ADB}" dt="2024-02-12T19:52:27.586" v="3169" actId="26606"/>
          <ac:spMkLst>
            <pc:docMk/>
            <pc:sldMk cId="1234133501" sldId="266"/>
            <ac:spMk id="5134" creationId="{9CFDE67F-D50C-E6A0-ADAB-9A3FA738721B}"/>
          </ac:spMkLst>
        </pc:spChg>
        <pc:spChg chg="add del mod">
          <ac:chgData name="Bera, Suman" userId="d0d460b4-17d3-437e-b9b5-7c893b4ef3f7" providerId="ADAL" clId="{612D74CD-BF47-4C71-8A8E-87D958F79ADB}" dt="2024-02-12T19:52:27.586" v="3169" actId="26606"/>
          <ac:spMkLst>
            <pc:docMk/>
            <pc:sldMk cId="1234133501" sldId="266"/>
            <ac:spMk id="5135" creationId="{6CF0EFB5-2CC5-B22B-84FF-93D473C132DF}"/>
          </ac:spMkLst>
        </pc:spChg>
        <pc:spChg chg="add del mod">
          <ac:chgData name="Bera, Suman" userId="d0d460b4-17d3-437e-b9b5-7c893b4ef3f7" providerId="ADAL" clId="{612D74CD-BF47-4C71-8A8E-87D958F79ADB}" dt="2024-02-12T19:52:29.072" v="3171" actId="26606"/>
          <ac:spMkLst>
            <pc:docMk/>
            <pc:sldMk cId="1234133501" sldId="266"/>
            <ac:spMk id="5137" creationId="{7B4613A3-78EC-0AC2-A72C-6EC00FCEF4F8}"/>
          </ac:spMkLst>
        </pc:spChg>
        <pc:spChg chg="add del mod">
          <ac:chgData name="Bera, Suman" userId="d0d460b4-17d3-437e-b9b5-7c893b4ef3f7" providerId="ADAL" clId="{612D74CD-BF47-4C71-8A8E-87D958F79ADB}" dt="2024-02-12T19:52:29.072" v="3171" actId="26606"/>
          <ac:spMkLst>
            <pc:docMk/>
            <pc:sldMk cId="1234133501" sldId="266"/>
            <ac:spMk id="5138" creationId="{10F8AE44-9FD4-FF33-A6F4-B6F91AC9E209}"/>
          </ac:spMkLst>
        </pc:spChg>
        <pc:spChg chg="add del mod">
          <ac:chgData name="Bera, Suman" userId="d0d460b4-17d3-437e-b9b5-7c893b4ef3f7" providerId="ADAL" clId="{612D74CD-BF47-4C71-8A8E-87D958F79ADB}" dt="2024-02-12T19:52:29.072" v="3171" actId="26606"/>
          <ac:spMkLst>
            <pc:docMk/>
            <pc:sldMk cId="1234133501" sldId="266"/>
            <ac:spMk id="5139" creationId="{403338F8-F7DD-5D5A-D650-C4769F104D51}"/>
          </ac:spMkLst>
        </pc:spChg>
        <pc:spChg chg="add del mod">
          <ac:chgData name="Bera, Suman" userId="d0d460b4-17d3-437e-b9b5-7c893b4ef3f7" providerId="ADAL" clId="{612D74CD-BF47-4C71-8A8E-87D958F79ADB}" dt="2024-02-12T19:52:30.693" v="3173" actId="26606"/>
          <ac:spMkLst>
            <pc:docMk/>
            <pc:sldMk cId="1234133501" sldId="266"/>
            <ac:spMk id="5141" creationId="{84A9ED61-056F-1921-1986-FEC798A5C5CB}"/>
          </ac:spMkLst>
        </pc:spChg>
        <pc:spChg chg="add del mod">
          <ac:chgData name="Bera, Suman" userId="d0d460b4-17d3-437e-b9b5-7c893b4ef3f7" providerId="ADAL" clId="{612D74CD-BF47-4C71-8A8E-87D958F79ADB}" dt="2024-02-12T19:52:30.693" v="3173" actId="26606"/>
          <ac:spMkLst>
            <pc:docMk/>
            <pc:sldMk cId="1234133501" sldId="266"/>
            <ac:spMk id="5142" creationId="{5F14184B-C340-F504-AE2E-16CBF02E6C55}"/>
          </ac:spMkLst>
        </pc:spChg>
        <pc:spChg chg="add del mod">
          <ac:chgData name="Bera, Suman" userId="d0d460b4-17d3-437e-b9b5-7c893b4ef3f7" providerId="ADAL" clId="{612D74CD-BF47-4C71-8A8E-87D958F79ADB}" dt="2024-02-12T19:52:30.693" v="3173" actId="26606"/>
          <ac:spMkLst>
            <pc:docMk/>
            <pc:sldMk cId="1234133501" sldId="266"/>
            <ac:spMk id="5143" creationId="{8BE5B115-D75F-8CBE-A3E4-7DF916CE29BE}"/>
          </ac:spMkLst>
        </pc:spChg>
        <pc:spChg chg="add del mod">
          <ac:chgData name="Bera, Suman" userId="d0d460b4-17d3-437e-b9b5-7c893b4ef3f7" providerId="ADAL" clId="{612D74CD-BF47-4C71-8A8E-87D958F79ADB}" dt="2024-02-12T19:52:38.057" v="3175" actId="26606"/>
          <ac:spMkLst>
            <pc:docMk/>
            <pc:sldMk cId="1234133501" sldId="266"/>
            <ac:spMk id="5145" creationId="{03333E46-10A6-B2F5-5A40-A36DAB5AC386}"/>
          </ac:spMkLst>
        </pc:spChg>
        <pc:spChg chg="add del mod">
          <ac:chgData name="Bera, Suman" userId="d0d460b4-17d3-437e-b9b5-7c893b4ef3f7" providerId="ADAL" clId="{612D74CD-BF47-4C71-8A8E-87D958F79ADB}" dt="2024-02-12T19:52:38.057" v="3175" actId="26606"/>
          <ac:spMkLst>
            <pc:docMk/>
            <pc:sldMk cId="1234133501" sldId="266"/>
            <ac:spMk id="5146" creationId="{FE69C797-D76C-4ABC-5B33-CCBCF59F44D1}"/>
          </ac:spMkLst>
        </pc:spChg>
        <pc:spChg chg="add del mod">
          <ac:chgData name="Bera, Suman" userId="d0d460b4-17d3-437e-b9b5-7c893b4ef3f7" providerId="ADAL" clId="{612D74CD-BF47-4C71-8A8E-87D958F79ADB}" dt="2024-02-12T19:52:38.057" v="3175" actId="26606"/>
          <ac:spMkLst>
            <pc:docMk/>
            <pc:sldMk cId="1234133501" sldId="266"/>
            <ac:spMk id="5147" creationId="{92FB63DA-29D3-DC64-A465-313DCD2E8203}"/>
          </ac:spMkLst>
        </pc:spChg>
        <pc:graphicFrameChg chg="del">
          <ac:chgData name="Bera, Suman" userId="d0d460b4-17d3-437e-b9b5-7c893b4ef3f7" providerId="ADAL" clId="{612D74CD-BF47-4C71-8A8E-87D958F79ADB}" dt="2024-02-12T19:43:36.680" v="3068" actId="478"/>
          <ac:graphicFrameMkLst>
            <pc:docMk/>
            <pc:sldMk cId="1234133501" sldId="266"/>
            <ac:graphicFrameMk id="14" creationId="{8B282638-605F-AABF-CB34-2453951B1089}"/>
          </ac:graphicFrameMkLst>
        </pc:graphicFrameChg>
        <pc:picChg chg="add mod">
          <ac:chgData name="Bera, Suman" userId="d0d460b4-17d3-437e-b9b5-7c893b4ef3f7" providerId="ADAL" clId="{612D74CD-BF47-4C71-8A8E-87D958F79ADB}" dt="2024-02-12T19:53:12.485" v="3187" actId="14100"/>
          <ac:picMkLst>
            <pc:docMk/>
            <pc:sldMk cId="1234133501" sldId="266"/>
            <ac:picMk id="5122" creationId="{B41B8AA1-DE70-5088-77D5-A5AC9821DB00}"/>
          </ac:picMkLst>
        </pc:picChg>
      </pc:sldChg>
      <pc:sldChg chg="addSp delSp modSp mod modClrScheme modAnim chgLayout">
        <pc:chgData name="Bera, Suman" userId="d0d460b4-17d3-437e-b9b5-7c893b4ef3f7" providerId="ADAL" clId="{612D74CD-BF47-4C71-8A8E-87D958F79ADB}" dt="2024-02-12T20:38:57.901" v="4073"/>
        <pc:sldMkLst>
          <pc:docMk/>
          <pc:sldMk cId="327257719" sldId="267"/>
        </pc:sldMkLst>
        <pc:spChg chg="del">
          <ac:chgData name="Bera, Suman" userId="d0d460b4-17d3-437e-b9b5-7c893b4ef3f7" providerId="ADAL" clId="{612D74CD-BF47-4C71-8A8E-87D958F79ADB}" dt="2024-02-12T19:56:44.137" v="3213" actId="478"/>
          <ac:spMkLst>
            <pc:docMk/>
            <pc:sldMk cId="327257719" sldId="267"/>
            <ac:spMk id="2" creationId="{BFD7679D-DC49-184B-33D7-D460C700C85D}"/>
          </ac:spMkLst>
        </pc:spChg>
        <pc:spChg chg="add del mod ord">
          <ac:chgData name="Bera, Suman" userId="d0d460b4-17d3-437e-b9b5-7c893b4ef3f7" providerId="ADAL" clId="{612D74CD-BF47-4C71-8A8E-87D958F79ADB}" dt="2024-02-12T19:57:27.529" v="3216" actId="700"/>
          <ac:spMkLst>
            <pc:docMk/>
            <pc:sldMk cId="327257719" sldId="267"/>
            <ac:spMk id="4" creationId="{983D1809-0D79-A011-0D94-B62F93184EAF}"/>
          </ac:spMkLst>
        </pc:spChg>
        <pc:spChg chg="add del mod ord">
          <ac:chgData name="Bera, Suman" userId="d0d460b4-17d3-437e-b9b5-7c893b4ef3f7" providerId="ADAL" clId="{612D74CD-BF47-4C71-8A8E-87D958F79ADB}" dt="2024-02-12T19:57:27.529" v="3216" actId="700"/>
          <ac:spMkLst>
            <pc:docMk/>
            <pc:sldMk cId="327257719" sldId="267"/>
            <ac:spMk id="6" creationId="{B90E6A9D-34D7-41E3-9EA4-2484AFF8132A}"/>
          </ac:spMkLst>
        </pc:spChg>
        <pc:spChg chg="del">
          <ac:chgData name="Bera, Suman" userId="d0d460b4-17d3-437e-b9b5-7c893b4ef3f7" providerId="ADAL" clId="{612D74CD-BF47-4C71-8A8E-87D958F79ADB}" dt="2024-02-12T19:56:44.137" v="3213" actId="478"/>
          <ac:spMkLst>
            <pc:docMk/>
            <pc:sldMk cId="327257719" sldId="267"/>
            <ac:spMk id="8" creationId="{955CC3A7-DD9A-E887-A929-DE6D4C1E47B9}"/>
          </ac:spMkLst>
        </pc:spChg>
        <pc:spChg chg="del">
          <ac:chgData name="Bera, Suman" userId="d0d460b4-17d3-437e-b9b5-7c893b4ef3f7" providerId="ADAL" clId="{612D74CD-BF47-4C71-8A8E-87D958F79ADB}" dt="2024-02-12T19:56:44.137" v="3213" actId="478"/>
          <ac:spMkLst>
            <pc:docMk/>
            <pc:sldMk cId="327257719" sldId="267"/>
            <ac:spMk id="9" creationId="{EE754D37-3AA6-7249-76D8-52F85F4C158A}"/>
          </ac:spMkLst>
        </pc:spChg>
        <pc:spChg chg="add del mod">
          <ac:chgData name="Bera, Suman" userId="d0d460b4-17d3-437e-b9b5-7c893b4ef3f7" providerId="ADAL" clId="{612D74CD-BF47-4C71-8A8E-87D958F79ADB}" dt="2024-02-12T19:57:27.529" v="3216" actId="700"/>
          <ac:spMkLst>
            <pc:docMk/>
            <pc:sldMk cId="327257719" sldId="267"/>
            <ac:spMk id="10" creationId="{909A9CB0-A70F-705F-A719-4F3BCB4C7A59}"/>
          </ac:spMkLst>
        </pc:spChg>
        <pc:spChg chg="add del mod">
          <ac:chgData name="Bera, Suman" userId="d0d460b4-17d3-437e-b9b5-7c893b4ef3f7" providerId="ADAL" clId="{612D74CD-BF47-4C71-8A8E-87D958F79ADB}" dt="2024-02-12T19:57:27.529" v="3216" actId="700"/>
          <ac:spMkLst>
            <pc:docMk/>
            <pc:sldMk cId="327257719" sldId="267"/>
            <ac:spMk id="12" creationId="{2ADB8FF4-835F-3157-9C79-EA6FE77EC74A}"/>
          </ac:spMkLst>
        </pc:spChg>
        <pc:spChg chg="add del mod">
          <ac:chgData name="Bera, Suman" userId="d0d460b4-17d3-437e-b9b5-7c893b4ef3f7" providerId="ADAL" clId="{612D74CD-BF47-4C71-8A8E-87D958F79ADB}" dt="2024-02-12T19:57:27.529" v="3216" actId="700"/>
          <ac:spMkLst>
            <pc:docMk/>
            <pc:sldMk cId="327257719" sldId="267"/>
            <ac:spMk id="14" creationId="{D6A61868-7B8B-9D98-7E01-B4E8646E23A5}"/>
          </ac:spMkLst>
        </pc:spChg>
        <pc:spChg chg="add del mod">
          <ac:chgData name="Bera, Suman" userId="d0d460b4-17d3-437e-b9b5-7c893b4ef3f7" providerId="ADAL" clId="{612D74CD-BF47-4C71-8A8E-87D958F79ADB}" dt="2024-02-12T19:57:27.529" v="3216" actId="700"/>
          <ac:spMkLst>
            <pc:docMk/>
            <pc:sldMk cId="327257719" sldId="267"/>
            <ac:spMk id="16" creationId="{9D8DD3D7-DCC4-787A-1D9C-D73C3D136FB6}"/>
          </ac:spMkLst>
        </pc:spChg>
        <pc:spChg chg="del">
          <ac:chgData name="Bera, Suman" userId="d0d460b4-17d3-437e-b9b5-7c893b4ef3f7" providerId="ADAL" clId="{612D74CD-BF47-4C71-8A8E-87D958F79ADB}" dt="2024-02-12T19:56:44.137" v="3213" actId="478"/>
          <ac:spMkLst>
            <pc:docMk/>
            <pc:sldMk cId="327257719" sldId="267"/>
            <ac:spMk id="17" creationId="{21A076CC-9414-293E-8AB1-B8C2EA1C5FEE}"/>
          </ac:spMkLst>
        </pc:spChg>
        <pc:spChg chg="del">
          <ac:chgData name="Bera, Suman" userId="d0d460b4-17d3-437e-b9b5-7c893b4ef3f7" providerId="ADAL" clId="{612D74CD-BF47-4C71-8A8E-87D958F79ADB}" dt="2024-02-12T19:56:44.137" v="3213" actId="478"/>
          <ac:spMkLst>
            <pc:docMk/>
            <pc:sldMk cId="327257719" sldId="267"/>
            <ac:spMk id="18" creationId="{871694C6-64CB-2042-D079-8D98D610EDB0}"/>
          </ac:spMkLst>
        </pc:spChg>
        <pc:spChg chg="add del mod ord">
          <ac:chgData name="Bera, Suman" userId="d0d460b4-17d3-437e-b9b5-7c893b4ef3f7" providerId="ADAL" clId="{612D74CD-BF47-4C71-8A8E-87D958F79ADB}" dt="2024-02-12T19:57:17.014" v="3215" actId="700"/>
          <ac:spMkLst>
            <pc:docMk/>
            <pc:sldMk cId="327257719" sldId="267"/>
            <ac:spMk id="19" creationId="{AACAAC75-F707-7481-E7BD-A449CE4A40B7}"/>
          </ac:spMkLst>
        </pc:spChg>
        <pc:spChg chg="add del mod ord">
          <ac:chgData name="Bera, Suman" userId="d0d460b4-17d3-437e-b9b5-7c893b4ef3f7" providerId="ADAL" clId="{612D74CD-BF47-4C71-8A8E-87D958F79ADB}" dt="2024-02-12T19:57:17.014" v="3215" actId="700"/>
          <ac:spMkLst>
            <pc:docMk/>
            <pc:sldMk cId="327257719" sldId="267"/>
            <ac:spMk id="20" creationId="{97877206-1838-EAFA-CCFE-B84F267CCBD8}"/>
          </ac:spMkLst>
        </pc:spChg>
        <pc:spChg chg="add del mod ord">
          <ac:chgData name="Bera, Suman" userId="d0d460b4-17d3-437e-b9b5-7c893b4ef3f7" providerId="ADAL" clId="{612D74CD-BF47-4C71-8A8E-87D958F79ADB}" dt="2024-02-12T19:57:17.014" v="3215" actId="700"/>
          <ac:spMkLst>
            <pc:docMk/>
            <pc:sldMk cId="327257719" sldId="267"/>
            <ac:spMk id="21" creationId="{52F8AEC2-BEAA-F023-6860-9A8C00A9AD42}"/>
          </ac:spMkLst>
        </pc:spChg>
        <pc:spChg chg="add mod ord">
          <ac:chgData name="Bera, Suman" userId="d0d460b4-17d3-437e-b9b5-7c893b4ef3f7" providerId="ADAL" clId="{612D74CD-BF47-4C71-8A8E-87D958F79ADB}" dt="2024-02-12T20:13:35.967" v="3914" actId="404"/>
          <ac:spMkLst>
            <pc:docMk/>
            <pc:sldMk cId="327257719" sldId="267"/>
            <ac:spMk id="22" creationId="{13F801D0-EACB-AE0B-8A2E-CECE0EF704CC}"/>
          </ac:spMkLst>
        </pc:spChg>
        <pc:spChg chg="del">
          <ac:chgData name="Bera, Suman" userId="d0d460b4-17d3-437e-b9b5-7c893b4ef3f7" providerId="ADAL" clId="{612D74CD-BF47-4C71-8A8E-87D958F79ADB}" dt="2024-02-12T19:56:44.137" v="3213" actId="478"/>
          <ac:spMkLst>
            <pc:docMk/>
            <pc:sldMk cId="327257719" sldId="267"/>
            <ac:spMk id="26" creationId="{FFCA4FA2-1095-105E-5606-3D90E73136C3}"/>
          </ac:spMkLst>
        </pc:spChg>
        <pc:picChg chg="add mod">
          <ac:chgData name="Bera, Suman" userId="d0d460b4-17d3-437e-b9b5-7c893b4ef3f7" providerId="ADAL" clId="{612D74CD-BF47-4C71-8A8E-87D958F79ADB}" dt="2024-02-12T20:13:19.086" v="3911" actId="1035"/>
          <ac:picMkLst>
            <pc:docMk/>
            <pc:sldMk cId="327257719" sldId="267"/>
            <ac:picMk id="24" creationId="{23D77E5B-2C5B-4AB8-C165-DFD00E882008}"/>
          </ac:picMkLst>
        </pc:picChg>
      </pc:sldChg>
      <pc:sldChg chg="addSp delSp modSp mod modAnim">
        <pc:chgData name="Bera, Suman" userId="d0d460b4-17d3-437e-b9b5-7c893b4ef3f7" providerId="ADAL" clId="{612D74CD-BF47-4C71-8A8E-87D958F79ADB}" dt="2024-02-12T20:39:27.549" v="4081"/>
        <pc:sldMkLst>
          <pc:docMk/>
          <pc:sldMk cId="2759600390" sldId="268"/>
        </pc:sldMkLst>
        <pc:spChg chg="mod">
          <ac:chgData name="Bera, Suman" userId="d0d460b4-17d3-437e-b9b5-7c893b4ef3f7" providerId="ADAL" clId="{612D74CD-BF47-4C71-8A8E-87D958F79ADB}" dt="2024-02-12T20:00:52.393" v="3256" actId="20577"/>
          <ac:spMkLst>
            <pc:docMk/>
            <pc:sldMk cId="2759600390" sldId="268"/>
            <ac:spMk id="3" creationId="{62F50689-D84C-7977-0A2B-2F0FFFB2014E}"/>
          </ac:spMkLst>
        </pc:spChg>
        <pc:spChg chg="mod">
          <ac:chgData name="Bera, Suman" userId="d0d460b4-17d3-437e-b9b5-7c893b4ef3f7" providerId="ADAL" clId="{612D74CD-BF47-4C71-8A8E-87D958F79ADB}" dt="2024-02-12T20:05:49.572" v="3866" actId="14100"/>
          <ac:spMkLst>
            <pc:docMk/>
            <pc:sldMk cId="2759600390" sldId="268"/>
            <ac:spMk id="4" creationId="{45A9ECAA-48CB-8CE7-4844-AA2C77D9E359}"/>
          </ac:spMkLst>
        </pc:spChg>
        <pc:spChg chg="del mod">
          <ac:chgData name="Bera, Suman" userId="d0d460b4-17d3-437e-b9b5-7c893b4ef3f7" providerId="ADAL" clId="{612D74CD-BF47-4C71-8A8E-87D958F79ADB}" dt="2024-02-12T20:02:55.231" v="3467" actId="478"/>
          <ac:spMkLst>
            <pc:docMk/>
            <pc:sldMk cId="2759600390" sldId="268"/>
            <ac:spMk id="5" creationId="{E7B10A79-E2EE-5230-2C2A-E6884B5125B1}"/>
          </ac:spMkLst>
        </pc:spChg>
        <pc:spChg chg="mod">
          <ac:chgData name="Bera, Suman" userId="d0d460b4-17d3-437e-b9b5-7c893b4ef3f7" providerId="ADAL" clId="{612D74CD-BF47-4C71-8A8E-87D958F79ADB}" dt="2024-02-12T20:05:36.540" v="3863" actId="1076"/>
          <ac:spMkLst>
            <pc:docMk/>
            <pc:sldMk cId="2759600390" sldId="268"/>
            <ac:spMk id="7" creationId="{BD1C6792-93C5-DED1-0872-50E165128229}"/>
          </ac:spMkLst>
        </pc:spChg>
        <pc:spChg chg="del">
          <ac:chgData name="Bera, Suman" userId="d0d460b4-17d3-437e-b9b5-7c893b4ef3f7" providerId="ADAL" clId="{612D74CD-BF47-4C71-8A8E-87D958F79ADB}" dt="2024-02-12T20:10:08.186" v="3890" actId="478"/>
          <ac:spMkLst>
            <pc:docMk/>
            <pc:sldMk cId="2759600390" sldId="268"/>
            <ac:spMk id="8" creationId="{3B8B492D-0778-C859-9200-08161ABEBFE5}"/>
          </ac:spMkLst>
        </pc:spChg>
        <pc:spChg chg="del mod">
          <ac:chgData name="Bera, Suman" userId="d0d460b4-17d3-437e-b9b5-7c893b4ef3f7" providerId="ADAL" clId="{612D74CD-BF47-4C71-8A8E-87D958F79ADB}" dt="2024-02-12T20:10:04.101" v="3889" actId="478"/>
          <ac:spMkLst>
            <pc:docMk/>
            <pc:sldMk cId="2759600390" sldId="268"/>
            <ac:spMk id="9" creationId="{B1185DEE-1419-7DB6-949B-929195894BC8}"/>
          </ac:spMkLst>
        </pc:spChg>
        <pc:spChg chg="add">
          <ac:chgData name="Bera, Suman" userId="d0d460b4-17d3-437e-b9b5-7c893b4ef3f7" providerId="ADAL" clId="{612D74CD-BF47-4C71-8A8E-87D958F79ADB}" dt="2024-02-12T20:09:11.417" v="3872"/>
          <ac:spMkLst>
            <pc:docMk/>
            <pc:sldMk cId="2759600390" sldId="268"/>
            <ac:spMk id="11" creationId="{7C30FDEB-94AC-A1FC-D400-9B62A2C457CB}"/>
          </ac:spMkLst>
        </pc:spChg>
        <pc:spChg chg="add del mod">
          <ac:chgData name="Bera, Suman" userId="d0d460b4-17d3-437e-b9b5-7c893b4ef3f7" providerId="ADAL" clId="{612D74CD-BF47-4C71-8A8E-87D958F79ADB}" dt="2024-02-12T20:09:18.060" v="3876"/>
          <ac:spMkLst>
            <pc:docMk/>
            <pc:sldMk cId="2759600390" sldId="268"/>
            <ac:spMk id="12" creationId="{88193E33-C2BA-F1EF-99AE-B01F9D1707E6}"/>
          </ac:spMkLst>
        </pc:spChg>
        <pc:picChg chg="add del mod">
          <ac:chgData name="Bera, Suman" userId="d0d460b4-17d3-437e-b9b5-7c893b4ef3f7" providerId="ADAL" clId="{612D74CD-BF47-4C71-8A8E-87D958F79ADB}" dt="2024-02-12T20:07:57.384" v="3871" actId="478"/>
          <ac:picMkLst>
            <pc:docMk/>
            <pc:sldMk cId="2759600390" sldId="268"/>
            <ac:picMk id="6" creationId="{E62EA70C-E68C-1631-87AA-27187D0593B7}"/>
          </ac:picMkLst>
        </pc:picChg>
        <pc:picChg chg="add mod">
          <ac:chgData name="Bera, Suman" userId="d0d460b4-17d3-437e-b9b5-7c893b4ef3f7" providerId="ADAL" clId="{612D74CD-BF47-4C71-8A8E-87D958F79ADB}" dt="2024-02-12T20:09:57.235" v="3887" actId="14100"/>
          <ac:picMkLst>
            <pc:docMk/>
            <pc:sldMk cId="2759600390" sldId="268"/>
            <ac:picMk id="6150" creationId="{3FA4D7A2-895A-CE75-80A0-BD3CE9662F56}"/>
          </ac:picMkLst>
        </pc:picChg>
      </pc:sldChg>
      <pc:sldChg chg="modAnim">
        <pc:chgData name="Bera, Suman" userId="d0d460b4-17d3-437e-b9b5-7c893b4ef3f7" providerId="ADAL" clId="{612D74CD-BF47-4C71-8A8E-87D958F79ADB}" dt="2024-02-12T18:17:24.028" v="195"/>
        <pc:sldMkLst>
          <pc:docMk/>
          <pc:sldMk cId="417536504" sldId="272"/>
        </pc:sldMkLst>
      </pc:sldChg>
      <pc:sldChg chg="modSp mod addAnim delAnim modAnim">
        <pc:chgData name="Bera, Suman" userId="d0d460b4-17d3-437e-b9b5-7c893b4ef3f7" providerId="ADAL" clId="{612D74CD-BF47-4C71-8A8E-87D958F79ADB}" dt="2024-02-12T18:18:31.138" v="221"/>
        <pc:sldMkLst>
          <pc:docMk/>
          <pc:sldMk cId="3474133943" sldId="273"/>
        </pc:sldMkLst>
        <pc:graphicFrameChg chg="mod modGraphic">
          <ac:chgData name="Bera, Suman" userId="d0d460b4-17d3-437e-b9b5-7c893b4ef3f7" providerId="ADAL" clId="{612D74CD-BF47-4C71-8A8E-87D958F79ADB}" dt="2024-02-12T18:17:50.955" v="201" actId="20577"/>
          <ac:graphicFrameMkLst>
            <pc:docMk/>
            <pc:sldMk cId="3474133943" sldId="273"/>
            <ac:graphicFrameMk id="2" creationId="{14883AB6-E6D8-70A9-3CCB-61E120FC6000}"/>
          </ac:graphicFrameMkLst>
        </pc:graphicFrameChg>
      </pc:sldChg>
      <pc:sldChg chg="addSp delSp modSp mod setBg modClrScheme modAnim chgLayout">
        <pc:chgData name="Bera, Suman" userId="d0d460b4-17d3-437e-b9b5-7c893b4ef3f7" providerId="ADAL" clId="{612D74CD-BF47-4C71-8A8E-87D958F79ADB}" dt="2024-02-12T20:36:26.468" v="4040"/>
        <pc:sldMkLst>
          <pc:docMk/>
          <pc:sldMk cId="520000563" sldId="278"/>
        </pc:sldMkLst>
        <pc:spChg chg="add mod ord">
          <ac:chgData name="Bera, Suman" userId="d0d460b4-17d3-437e-b9b5-7c893b4ef3f7" providerId="ADAL" clId="{612D74CD-BF47-4C71-8A8E-87D958F79ADB}" dt="2024-02-12T18:44:57.984" v="1141" actId="1076"/>
          <ac:spMkLst>
            <pc:docMk/>
            <pc:sldMk cId="520000563" sldId="278"/>
            <ac:spMk id="2" creationId="{54246FE4-85A1-61A8-B6DD-6EB7372C92FF}"/>
          </ac:spMkLst>
        </pc:spChg>
        <pc:spChg chg="mod ord">
          <ac:chgData name="Bera, Suman" userId="d0d460b4-17d3-437e-b9b5-7c893b4ef3f7" providerId="ADAL" clId="{612D74CD-BF47-4C71-8A8E-87D958F79ADB}" dt="2024-02-12T18:44:22.648" v="1135" actId="1076"/>
          <ac:spMkLst>
            <pc:docMk/>
            <pc:sldMk cId="520000563" sldId="278"/>
            <ac:spMk id="3" creationId="{61377AF6-2477-81EC-D1BC-43FD72DF18F6}"/>
          </ac:spMkLst>
        </pc:spChg>
        <pc:spChg chg="add del mod">
          <ac:chgData name="Bera, Suman" userId="d0d460b4-17d3-437e-b9b5-7c893b4ef3f7" providerId="ADAL" clId="{612D74CD-BF47-4C71-8A8E-87D958F79ADB}" dt="2024-02-12T18:43:06.696" v="1120" actId="478"/>
          <ac:spMkLst>
            <pc:docMk/>
            <pc:sldMk cId="520000563" sldId="278"/>
            <ac:spMk id="10" creationId="{A324E2A3-9809-9A1B-0160-A84846BBD8F0}"/>
          </ac:spMkLst>
        </pc:spChg>
        <pc:spChg chg="add del mod">
          <ac:chgData name="Bera, Suman" userId="d0d460b4-17d3-437e-b9b5-7c893b4ef3f7" providerId="ADAL" clId="{612D74CD-BF47-4C71-8A8E-87D958F79ADB}" dt="2024-02-12T18:43:01.913" v="1118" actId="478"/>
          <ac:spMkLst>
            <pc:docMk/>
            <pc:sldMk cId="520000563" sldId="278"/>
            <ac:spMk id="12" creationId="{B3E4F113-7D01-C418-9F0A-04D93313AC5D}"/>
          </ac:spMkLst>
        </pc:spChg>
        <pc:spChg chg="add mod">
          <ac:chgData name="Bera, Suman" userId="d0d460b4-17d3-437e-b9b5-7c893b4ef3f7" providerId="ADAL" clId="{612D74CD-BF47-4C71-8A8E-87D958F79ADB}" dt="2024-02-12T18:41:07.955" v="1099" actId="26606"/>
          <ac:spMkLst>
            <pc:docMk/>
            <pc:sldMk cId="520000563" sldId="278"/>
            <ac:spMk id="14" creationId="{4D26ACC1-8647-A894-1A95-0196C05ECAB7}"/>
          </ac:spMkLst>
        </pc:spChg>
        <pc:picChg chg="add mod ord">
          <ac:chgData name="Bera, Suman" userId="d0d460b4-17d3-437e-b9b5-7c893b4ef3f7" providerId="ADAL" clId="{612D74CD-BF47-4C71-8A8E-87D958F79ADB}" dt="2024-02-12T18:42:32.510" v="1117" actId="553"/>
          <ac:picMkLst>
            <pc:docMk/>
            <pc:sldMk cId="520000563" sldId="278"/>
            <ac:picMk id="5" creationId="{6530D9F9-73E4-2F7B-CE02-72956E3C79E1}"/>
          </ac:picMkLst>
        </pc:picChg>
      </pc:sldChg>
      <pc:sldChg chg="addSp delSp modSp mod setBg modClrScheme modAnim chgLayout">
        <pc:chgData name="Bera, Suman" userId="d0d460b4-17d3-437e-b9b5-7c893b4ef3f7" providerId="ADAL" clId="{612D74CD-BF47-4C71-8A8E-87D958F79ADB}" dt="2024-02-12T20:38:18.223" v="4065"/>
        <pc:sldMkLst>
          <pc:docMk/>
          <pc:sldMk cId="1445010188" sldId="279"/>
        </pc:sldMkLst>
        <pc:spChg chg="add del mod ord">
          <ac:chgData name="Bera, Suman" userId="d0d460b4-17d3-437e-b9b5-7c893b4ef3f7" providerId="ADAL" clId="{612D74CD-BF47-4C71-8A8E-87D958F79ADB}" dt="2024-02-12T19:32:30.866" v="2885" actId="700"/>
          <ac:spMkLst>
            <pc:docMk/>
            <pc:sldMk cId="1445010188" sldId="279"/>
            <ac:spMk id="3" creationId="{93EF500D-E9BF-4004-4873-E981EB509817}"/>
          </ac:spMkLst>
        </pc:spChg>
        <pc:spChg chg="add del mod ord">
          <ac:chgData name="Bera, Suman" userId="d0d460b4-17d3-437e-b9b5-7c893b4ef3f7" providerId="ADAL" clId="{612D74CD-BF47-4C71-8A8E-87D958F79ADB}" dt="2024-02-12T19:32:30.866" v="2885" actId="700"/>
          <ac:spMkLst>
            <pc:docMk/>
            <pc:sldMk cId="1445010188" sldId="279"/>
            <ac:spMk id="5" creationId="{309BD088-C57E-EA7A-162C-9BA71B44BF04}"/>
          </ac:spMkLst>
        </pc:spChg>
        <pc:spChg chg="add del mod">
          <ac:chgData name="Bera, Suman" userId="d0d460b4-17d3-437e-b9b5-7c893b4ef3f7" providerId="ADAL" clId="{612D74CD-BF47-4C71-8A8E-87D958F79ADB}" dt="2024-02-12T19:32:30.866" v="2885" actId="700"/>
          <ac:spMkLst>
            <pc:docMk/>
            <pc:sldMk cId="1445010188" sldId="279"/>
            <ac:spMk id="7" creationId="{78EC3A8E-A782-B0A4-B653-281B254DA337}"/>
          </ac:spMkLst>
        </pc:spChg>
        <pc:spChg chg="add del mod">
          <ac:chgData name="Bera, Suman" userId="d0d460b4-17d3-437e-b9b5-7c893b4ef3f7" providerId="ADAL" clId="{612D74CD-BF47-4C71-8A8E-87D958F79ADB}" dt="2024-02-12T19:32:30.866" v="2885" actId="700"/>
          <ac:spMkLst>
            <pc:docMk/>
            <pc:sldMk cId="1445010188" sldId="279"/>
            <ac:spMk id="9" creationId="{2E4A581A-CB6B-6944-70D3-8A0402033051}"/>
          </ac:spMkLst>
        </pc:spChg>
        <pc:spChg chg="add del mod">
          <ac:chgData name="Bera, Suman" userId="d0d460b4-17d3-437e-b9b5-7c893b4ef3f7" providerId="ADAL" clId="{612D74CD-BF47-4C71-8A8E-87D958F79ADB}" dt="2024-02-12T19:32:30.866" v="2885" actId="700"/>
          <ac:spMkLst>
            <pc:docMk/>
            <pc:sldMk cId="1445010188" sldId="279"/>
            <ac:spMk id="11" creationId="{21D8587C-7E61-2C36-5C4C-6D1F4D50729C}"/>
          </ac:spMkLst>
        </pc:spChg>
        <pc:spChg chg="add del mod">
          <ac:chgData name="Bera, Suman" userId="d0d460b4-17d3-437e-b9b5-7c893b4ef3f7" providerId="ADAL" clId="{612D74CD-BF47-4C71-8A8E-87D958F79ADB}" dt="2024-02-12T19:32:30.866" v="2885" actId="700"/>
          <ac:spMkLst>
            <pc:docMk/>
            <pc:sldMk cId="1445010188" sldId="279"/>
            <ac:spMk id="13" creationId="{0B61D022-5699-E4DA-0F6F-B1E51B5D2387}"/>
          </ac:spMkLst>
        </pc:spChg>
        <pc:spChg chg="add del mod">
          <ac:chgData name="Bera, Suman" userId="d0d460b4-17d3-437e-b9b5-7c893b4ef3f7" providerId="ADAL" clId="{612D74CD-BF47-4C71-8A8E-87D958F79ADB}" dt="2024-02-12T19:32:30.866" v="2885" actId="700"/>
          <ac:spMkLst>
            <pc:docMk/>
            <pc:sldMk cId="1445010188" sldId="279"/>
            <ac:spMk id="15" creationId="{835544FD-E65A-5221-0436-441D7B8B5A1E}"/>
          </ac:spMkLst>
        </pc:spChg>
        <pc:spChg chg="add del mod">
          <ac:chgData name="Bera, Suman" userId="d0d460b4-17d3-437e-b9b5-7c893b4ef3f7" providerId="ADAL" clId="{612D74CD-BF47-4C71-8A8E-87D958F79ADB}" dt="2024-02-12T19:32:30.866" v="2885" actId="700"/>
          <ac:spMkLst>
            <pc:docMk/>
            <pc:sldMk cId="1445010188" sldId="279"/>
            <ac:spMk id="17" creationId="{64C2E69E-1250-1D78-3FE5-79B0FC521FDE}"/>
          </ac:spMkLst>
        </pc:spChg>
        <pc:spChg chg="add del mod">
          <ac:chgData name="Bera, Suman" userId="d0d460b4-17d3-437e-b9b5-7c893b4ef3f7" providerId="ADAL" clId="{612D74CD-BF47-4C71-8A8E-87D958F79ADB}" dt="2024-02-12T19:32:30.866" v="2885" actId="700"/>
          <ac:spMkLst>
            <pc:docMk/>
            <pc:sldMk cId="1445010188" sldId="279"/>
            <ac:spMk id="21" creationId="{771E80E9-900E-AE51-2297-DBCBE8BD5070}"/>
          </ac:spMkLst>
        </pc:spChg>
        <pc:spChg chg="add del mod">
          <ac:chgData name="Bera, Suman" userId="d0d460b4-17d3-437e-b9b5-7c893b4ef3f7" providerId="ADAL" clId="{612D74CD-BF47-4C71-8A8E-87D958F79ADB}" dt="2024-02-12T19:32:30.866" v="2885" actId="700"/>
          <ac:spMkLst>
            <pc:docMk/>
            <pc:sldMk cId="1445010188" sldId="279"/>
            <ac:spMk id="25" creationId="{21A2B870-5372-0F9D-45BF-5AEF0CCCCF01}"/>
          </ac:spMkLst>
        </pc:spChg>
        <pc:spChg chg="del">
          <ac:chgData name="Bera, Suman" userId="d0d460b4-17d3-437e-b9b5-7c893b4ef3f7" providerId="ADAL" clId="{612D74CD-BF47-4C71-8A8E-87D958F79ADB}" dt="2024-02-12T19:32:22.638" v="2884" actId="478"/>
          <ac:spMkLst>
            <pc:docMk/>
            <pc:sldMk cId="1445010188" sldId="279"/>
            <ac:spMk id="26" creationId="{F237C2FF-8AE7-02AF-7E17-D62F80F65FAA}"/>
          </ac:spMkLst>
        </pc:spChg>
        <pc:spChg chg="del">
          <ac:chgData name="Bera, Suman" userId="d0d460b4-17d3-437e-b9b5-7c893b4ef3f7" providerId="ADAL" clId="{612D74CD-BF47-4C71-8A8E-87D958F79ADB}" dt="2024-02-12T19:32:22.638" v="2884" actId="478"/>
          <ac:spMkLst>
            <pc:docMk/>
            <pc:sldMk cId="1445010188" sldId="279"/>
            <ac:spMk id="27" creationId="{00C27F86-4C80-C4F3-6CE8-D40C84F64932}"/>
          </ac:spMkLst>
        </pc:spChg>
        <pc:spChg chg="del">
          <ac:chgData name="Bera, Suman" userId="d0d460b4-17d3-437e-b9b5-7c893b4ef3f7" providerId="ADAL" clId="{612D74CD-BF47-4C71-8A8E-87D958F79ADB}" dt="2024-02-12T19:32:22.638" v="2884" actId="478"/>
          <ac:spMkLst>
            <pc:docMk/>
            <pc:sldMk cId="1445010188" sldId="279"/>
            <ac:spMk id="28" creationId="{437F270A-5AE8-3D7C-4649-C8CE5C3BBE73}"/>
          </ac:spMkLst>
        </pc:spChg>
        <pc:spChg chg="del">
          <ac:chgData name="Bera, Suman" userId="d0d460b4-17d3-437e-b9b5-7c893b4ef3f7" providerId="ADAL" clId="{612D74CD-BF47-4C71-8A8E-87D958F79ADB}" dt="2024-02-12T19:32:22.638" v="2884" actId="478"/>
          <ac:spMkLst>
            <pc:docMk/>
            <pc:sldMk cId="1445010188" sldId="279"/>
            <ac:spMk id="29" creationId="{88C30139-2108-5DD5-D7B5-F4C5CA6CCBF3}"/>
          </ac:spMkLst>
        </pc:spChg>
        <pc:spChg chg="del">
          <ac:chgData name="Bera, Suman" userId="d0d460b4-17d3-437e-b9b5-7c893b4ef3f7" providerId="ADAL" clId="{612D74CD-BF47-4C71-8A8E-87D958F79ADB}" dt="2024-02-12T19:32:22.638" v="2884" actId="478"/>
          <ac:spMkLst>
            <pc:docMk/>
            <pc:sldMk cId="1445010188" sldId="279"/>
            <ac:spMk id="30" creationId="{7E1DA776-AFFE-AE39-7F7B-59EB501D7E5F}"/>
          </ac:spMkLst>
        </pc:spChg>
        <pc:spChg chg="del">
          <ac:chgData name="Bera, Suman" userId="d0d460b4-17d3-437e-b9b5-7c893b4ef3f7" providerId="ADAL" clId="{612D74CD-BF47-4C71-8A8E-87D958F79ADB}" dt="2024-02-12T19:32:22.638" v="2884" actId="478"/>
          <ac:spMkLst>
            <pc:docMk/>
            <pc:sldMk cId="1445010188" sldId="279"/>
            <ac:spMk id="31" creationId="{1F74C8AB-F847-F58A-7B89-FC1F3E125FB9}"/>
          </ac:spMkLst>
        </pc:spChg>
        <pc:spChg chg="del">
          <ac:chgData name="Bera, Suman" userId="d0d460b4-17d3-437e-b9b5-7c893b4ef3f7" providerId="ADAL" clId="{612D74CD-BF47-4C71-8A8E-87D958F79ADB}" dt="2024-02-12T19:32:22.638" v="2884" actId="478"/>
          <ac:spMkLst>
            <pc:docMk/>
            <pc:sldMk cId="1445010188" sldId="279"/>
            <ac:spMk id="32" creationId="{0A4B179D-6ECE-CDC7-80E3-5E1843793A1D}"/>
          </ac:spMkLst>
        </pc:spChg>
        <pc:spChg chg="del">
          <ac:chgData name="Bera, Suman" userId="d0d460b4-17d3-437e-b9b5-7c893b4ef3f7" providerId="ADAL" clId="{612D74CD-BF47-4C71-8A8E-87D958F79ADB}" dt="2024-02-12T19:32:22.638" v="2884" actId="478"/>
          <ac:spMkLst>
            <pc:docMk/>
            <pc:sldMk cId="1445010188" sldId="279"/>
            <ac:spMk id="34" creationId="{20510531-78E7-6DD4-B8ED-F8484240C2E1}"/>
          </ac:spMkLst>
        </pc:spChg>
        <pc:spChg chg="add del mod">
          <ac:chgData name="Bera, Suman" userId="d0d460b4-17d3-437e-b9b5-7c893b4ef3f7" providerId="ADAL" clId="{612D74CD-BF47-4C71-8A8E-87D958F79ADB}" dt="2024-02-12T19:32:30.866" v="2885" actId="700"/>
          <ac:spMkLst>
            <pc:docMk/>
            <pc:sldMk cId="1445010188" sldId="279"/>
            <ac:spMk id="35" creationId="{2F546DA1-52F1-30FF-0772-185F220927DD}"/>
          </ac:spMkLst>
        </pc:spChg>
        <pc:spChg chg="add del mod">
          <ac:chgData name="Bera, Suman" userId="d0d460b4-17d3-437e-b9b5-7c893b4ef3f7" providerId="ADAL" clId="{612D74CD-BF47-4C71-8A8E-87D958F79ADB}" dt="2024-02-12T19:32:30.866" v="2885" actId="700"/>
          <ac:spMkLst>
            <pc:docMk/>
            <pc:sldMk cId="1445010188" sldId="279"/>
            <ac:spMk id="37" creationId="{D15A6A07-FE20-091C-0FE3-2ADBBDD6D5D9}"/>
          </ac:spMkLst>
        </pc:spChg>
        <pc:spChg chg="del">
          <ac:chgData name="Bera, Suman" userId="d0d460b4-17d3-437e-b9b5-7c893b4ef3f7" providerId="ADAL" clId="{612D74CD-BF47-4C71-8A8E-87D958F79ADB}" dt="2024-02-12T19:32:22.638" v="2884" actId="478"/>
          <ac:spMkLst>
            <pc:docMk/>
            <pc:sldMk cId="1445010188" sldId="279"/>
            <ac:spMk id="38" creationId="{BE14C3C8-CE39-133E-31F8-E2A69DFA914D}"/>
          </ac:spMkLst>
        </pc:spChg>
        <pc:spChg chg="add del mod">
          <ac:chgData name="Bera, Suman" userId="d0d460b4-17d3-437e-b9b5-7c893b4ef3f7" providerId="ADAL" clId="{612D74CD-BF47-4C71-8A8E-87D958F79ADB}" dt="2024-02-12T19:32:30.866" v="2885" actId="700"/>
          <ac:spMkLst>
            <pc:docMk/>
            <pc:sldMk cId="1445010188" sldId="279"/>
            <ac:spMk id="40" creationId="{652F65FF-3CA5-4588-66BA-026434FC33F1}"/>
          </ac:spMkLst>
        </pc:spChg>
        <pc:spChg chg="add del mod">
          <ac:chgData name="Bera, Suman" userId="d0d460b4-17d3-437e-b9b5-7c893b4ef3f7" providerId="ADAL" clId="{612D74CD-BF47-4C71-8A8E-87D958F79ADB}" dt="2024-02-12T19:32:30.866" v="2885" actId="700"/>
          <ac:spMkLst>
            <pc:docMk/>
            <pc:sldMk cId="1445010188" sldId="279"/>
            <ac:spMk id="42" creationId="{B2A03593-A1EF-1CC0-0A9B-E104D95432E5}"/>
          </ac:spMkLst>
        </pc:spChg>
        <pc:spChg chg="add del mod">
          <ac:chgData name="Bera, Suman" userId="d0d460b4-17d3-437e-b9b5-7c893b4ef3f7" providerId="ADAL" clId="{612D74CD-BF47-4C71-8A8E-87D958F79ADB}" dt="2024-02-12T19:32:30.866" v="2885" actId="700"/>
          <ac:spMkLst>
            <pc:docMk/>
            <pc:sldMk cId="1445010188" sldId="279"/>
            <ac:spMk id="44" creationId="{4AD513CD-51E2-3A64-2182-E52CCD18431F}"/>
          </ac:spMkLst>
        </pc:spChg>
        <pc:spChg chg="add del mod">
          <ac:chgData name="Bera, Suman" userId="d0d460b4-17d3-437e-b9b5-7c893b4ef3f7" providerId="ADAL" clId="{612D74CD-BF47-4C71-8A8E-87D958F79ADB}" dt="2024-02-12T19:32:30.866" v="2885" actId="700"/>
          <ac:spMkLst>
            <pc:docMk/>
            <pc:sldMk cId="1445010188" sldId="279"/>
            <ac:spMk id="47" creationId="{32B6CAAB-E43D-3144-DF90-8F1FE825B592}"/>
          </ac:spMkLst>
        </pc:spChg>
        <pc:spChg chg="add del mod">
          <ac:chgData name="Bera, Suman" userId="d0d460b4-17d3-437e-b9b5-7c893b4ef3f7" providerId="ADAL" clId="{612D74CD-BF47-4C71-8A8E-87D958F79ADB}" dt="2024-02-12T19:32:30.866" v="2885" actId="700"/>
          <ac:spMkLst>
            <pc:docMk/>
            <pc:sldMk cId="1445010188" sldId="279"/>
            <ac:spMk id="50" creationId="{DF4DD453-BA87-9C27-5C13-4DC25103B02F}"/>
          </ac:spMkLst>
        </pc:spChg>
        <pc:spChg chg="add del mod">
          <ac:chgData name="Bera, Suman" userId="d0d460b4-17d3-437e-b9b5-7c893b4ef3f7" providerId="ADAL" clId="{612D74CD-BF47-4C71-8A8E-87D958F79ADB}" dt="2024-02-12T19:32:30.866" v="2885" actId="700"/>
          <ac:spMkLst>
            <pc:docMk/>
            <pc:sldMk cId="1445010188" sldId="279"/>
            <ac:spMk id="53" creationId="{F3D8E976-C131-AAF5-FF76-16813579FB5D}"/>
          </ac:spMkLst>
        </pc:spChg>
        <pc:spChg chg="add del mod">
          <ac:chgData name="Bera, Suman" userId="d0d460b4-17d3-437e-b9b5-7c893b4ef3f7" providerId="ADAL" clId="{612D74CD-BF47-4C71-8A8E-87D958F79ADB}" dt="2024-02-12T19:32:30.866" v="2885" actId="700"/>
          <ac:spMkLst>
            <pc:docMk/>
            <pc:sldMk cId="1445010188" sldId="279"/>
            <ac:spMk id="55" creationId="{444BD763-51EF-1AE0-5E71-C27079DD9587}"/>
          </ac:spMkLst>
        </pc:spChg>
        <pc:spChg chg="add del mod">
          <ac:chgData name="Bera, Suman" userId="d0d460b4-17d3-437e-b9b5-7c893b4ef3f7" providerId="ADAL" clId="{612D74CD-BF47-4C71-8A8E-87D958F79ADB}" dt="2024-02-12T19:32:30.866" v="2885" actId="700"/>
          <ac:spMkLst>
            <pc:docMk/>
            <pc:sldMk cId="1445010188" sldId="279"/>
            <ac:spMk id="57" creationId="{CF33FB0A-D032-1DE6-A12C-2D2573CFB4ED}"/>
          </ac:spMkLst>
        </pc:spChg>
        <pc:spChg chg="add del mod">
          <ac:chgData name="Bera, Suman" userId="d0d460b4-17d3-437e-b9b5-7c893b4ef3f7" providerId="ADAL" clId="{612D74CD-BF47-4C71-8A8E-87D958F79ADB}" dt="2024-02-12T19:32:30.866" v="2885" actId="700"/>
          <ac:spMkLst>
            <pc:docMk/>
            <pc:sldMk cId="1445010188" sldId="279"/>
            <ac:spMk id="60" creationId="{2785EE38-6510-6BC3-6879-C92B26D32F01}"/>
          </ac:spMkLst>
        </pc:spChg>
        <pc:spChg chg="add del mod">
          <ac:chgData name="Bera, Suman" userId="d0d460b4-17d3-437e-b9b5-7c893b4ef3f7" providerId="ADAL" clId="{612D74CD-BF47-4C71-8A8E-87D958F79ADB}" dt="2024-02-12T19:32:30.866" v="2885" actId="700"/>
          <ac:spMkLst>
            <pc:docMk/>
            <pc:sldMk cId="1445010188" sldId="279"/>
            <ac:spMk id="62" creationId="{2F51A557-20BC-4375-096C-B113E6F64E54}"/>
          </ac:spMkLst>
        </pc:spChg>
        <pc:spChg chg="add del mod">
          <ac:chgData name="Bera, Suman" userId="d0d460b4-17d3-437e-b9b5-7c893b4ef3f7" providerId="ADAL" clId="{612D74CD-BF47-4C71-8A8E-87D958F79ADB}" dt="2024-02-12T19:32:30.866" v="2885" actId="700"/>
          <ac:spMkLst>
            <pc:docMk/>
            <pc:sldMk cId="1445010188" sldId="279"/>
            <ac:spMk id="64" creationId="{6C1B1A26-9932-4E1E-8EB6-3DDBD053A730}"/>
          </ac:spMkLst>
        </pc:spChg>
        <pc:spChg chg="add del mod">
          <ac:chgData name="Bera, Suman" userId="d0d460b4-17d3-437e-b9b5-7c893b4ef3f7" providerId="ADAL" clId="{612D74CD-BF47-4C71-8A8E-87D958F79ADB}" dt="2024-02-12T19:32:30.866" v="2885" actId="700"/>
          <ac:spMkLst>
            <pc:docMk/>
            <pc:sldMk cId="1445010188" sldId="279"/>
            <ac:spMk id="66" creationId="{BACA0ED8-F3D8-A206-033F-AE83CD7A7E8F}"/>
          </ac:spMkLst>
        </pc:spChg>
        <pc:spChg chg="add del mod">
          <ac:chgData name="Bera, Suman" userId="d0d460b4-17d3-437e-b9b5-7c893b4ef3f7" providerId="ADAL" clId="{612D74CD-BF47-4C71-8A8E-87D958F79ADB}" dt="2024-02-12T19:32:30.866" v="2885" actId="700"/>
          <ac:spMkLst>
            <pc:docMk/>
            <pc:sldMk cId="1445010188" sldId="279"/>
            <ac:spMk id="68" creationId="{CD7E010F-FD99-BA55-A535-1187D369E429}"/>
          </ac:spMkLst>
        </pc:spChg>
        <pc:spChg chg="add mod ord">
          <ac:chgData name="Bera, Suman" userId="d0d460b4-17d3-437e-b9b5-7c893b4ef3f7" providerId="ADAL" clId="{612D74CD-BF47-4C71-8A8E-87D958F79ADB}" dt="2024-02-12T19:36:55.828" v="2977" actId="700"/>
          <ac:spMkLst>
            <pc:docMk/>
            <pc:sldMk cId="1445010188" sldId="279"/>
            <ac:spMk id="69" creationId="{DEFA3BE4-0111-C39B-909A-C93044E2DB8F}"/>
          </ac:spMkLst>
        </pc:spChg>
        <pc:spChg chg="add mod ord">
          <ac:chgData name="Bera, Suman" userId="d0d460b4-17d3-437e-b9b5-7c893b4ef3f7" providerId="ADAL" clId="{612D74CD-BF47-4C71-8A8E-87D958F79ADB}" dt="2024-02-12T19:43:10.105" v="3067" actId="20577"/>
          <ac:spMkLst>
            <pc:docMk/>
            <pc:sldMk cId="1445010188" sldId="279"/>
            <ac:spMk id="70" creationId="{6BCF9686-1552-9399-46B4-573AA76D8FF5}"/>
          </ac:spMkLst>
        </pc:spChg>
        <pc:spChg chg="add del mod">
          <ac:chgData name="Bera, Suman" userId="d0d460b4-17d3-437e-b9b5-7c893b4ef3f7" providerId="ADAL" clId="{612D74CD-BF47-4C71-8A8E-87D958F79ADB}" dt="2024-02-12T19:35:36.775" v="2950" actId="26606"/>
          <ac:spMkLst>
            <pc:docMk/>
            <pc:sldMk cId="1445010188" sldId="279"/>
            <ac:spMk id="73" creationId="{6205C2EB-69B8-1EB6-5F7A-1C29FBB6784E}"/>
          </ac:spMkLst>
        </pc:spChg>
        <pc:spChg chg="add del mod ord">
          <ac:chgData name="Bera, Suman" userId="d0d460b4-17d3-437e-b9b5-7c893b4ef3f7" providerId="ADAL" clId="{612D74CD-BF47-4C71-8A8E-87D958F79ADB}" dt="2024-02-12T19:36:55.828" v="2977" actId="700"/>
          <ac:spMkLst>
            <pc:docMk/>
            <pc:sldMk cId="1445010188" sldId="279"/>
            <ac:spMk id="75" creationId="{A6C49BB6-50DF-10D7-4F6D-8643337DD0A8}"/>
          </ac:spMkLst>
        </pc:spChg>
        <pc:spChg chg="add del mod">
          <ac:chgData name="Bera, Suman" userId="d0d460b4-17d3-437e-b9b5-7c893b4ef3f7" providerId="ADAL" clId="{612D74CD-BF47-4C71-8A8E-87D958F79ADB}" dt="2024-02-12T19:35:36.775" v="2950" actId="26606"/>
          <ac:spMkLst>
            <pc:docMk/>
            <pc:sldMk cId="1445010188" sldId="279"/>
            <ac:spMk id="76" creationId="{C265390C-561D-1B45-E165-031C4E0122D0}"/>
          </ac:spMkLst>
        </pc:spChg>
        <pc:spChg chg="add mod">
          <ac:chgData name="Bera, Suman" userId="d0d460b4-17d3-437e-b9b5-7c893b4ef3f7" providerId="ADAL" clId="{612D74CD-BF47-4C71-8A8E-87D958F79ADB}" dt="2024-02-12T19:43:03.434" v="3062" actId="20577"/>
          <ac:spMkLst>
            <pc:docMk/>
            <pc:sldMk cId="1445010188" sldId="279"/>
            <ac:spMk id="77" creationId="{292EDDBF-57F1-DABA-A607-107ADED4AF3B}"/>
          </ac:spMkLst>
        </pc:spChg>
        <pc:spChg chg="add del mod">
          <ac:chgData name="Bera, Suman" userId="d0d460b4-17d3-437e-b9b5-7c893b4ef3f7" providerId="ADAL" clId="{612D74CD-BF47-4C71-8A8E-87D958F79ADB}" dt="2024-02-12T19:35:36.775" v="2950" actId="26606"/>
          <ac:spMkLst>
            <pc:docMk/>
            <pc:sldMk cId="1445010188" sldId="279"/>
            <ac:spMk id="78" creationId="{10724A3D-71A1-DD90-9714-5D54A3189999}"/>
          </ac:spMkLst>
        </pc:spChg>
        <pc:spChg chg="del">
          <ac:chgData name="Bera, Suman" userId="d0d460b4-17d3-437e-b9b5-7c893b4ef3f7" providerId="ADAL" clId="{612D74CD-BF47-4C71-8A8E-87D958F79ADB}" dt="2024-02-12T19:32:22.638" v="2884" actId="478"/>
          <ac:spMkLst>
            <pc:docMk/>
            <pc:sldMk cId="1445010188" sldId="279"/>
            <ac:spMk id="80" creationId="{291313D6-FDDE-A86D-0C8F-78A4DE610460}"/>
          </ac:spMkLst>
        </pc:spChg>
        <pc:spChg chg="del">
          <ac:chgData name="Bera, Suman" userId="d0d460b4-17d3-437e-b9b5-7c893b4ef3f7" providerId="ADAL" clId="{612D74CD-BF47-4C71-8A8E-87D958F79ADB}" dt="2024-02-12T19:32:22.638" v="2884" actId="478"/>
          <ac:spMkLst>
            <pc:docMk/>
            <pc:sldMk cId="1445010188" sldId="279"/>
            <ac:spMk id="81" creationId="{8A1BEF0A-BD3A-2F51-2B84-2C87759C857E}"/>
          </ac:spMkLst>
        </pc:spChg>
        <pc:spChg chg="del">
          <ac:chgData name="Bera, Suman" userId="d0d460b4-17d3-437e-b9b5-7c893b4ef3f7" providerId="ADAL" clId="{612D74CD-BF47-4C71-8A8E-87D958F79ADB}" dt="2024-02-12T19:32:22.638" v="2884" actId="478"/>
          <ac:spMkLst>
            <pc:docMk/>
            <pc:sldMk cId="1445010188" sldId="279"/>
            <ac:spMk id="82" creationId="{B68617DC-1253-7F81-E3EC-E2710973E731}"/>
          </ac:spMkLst>
        </pc:spChg>
        <pc:spChg chg="del">
          <ac:chgData name="Bera, Suman" userId="d0d460b4-17d3-437e-b9b5-7c893b4ef3f7" providerId="ADAL" clId="{612D74CD-BF47-4C71-8A8E-87D958F79ADB}" dt="2024-02-12T19:32:22.638" v="2884" actId="478"/>
          <ac:spMkLst>
            <pc:docMk/>
            <pc:sldMk cId="1445010188" sldId="279"/>
            <ac:spMk id="83" creationId="{A27FA48D-357F-EA80-0111-0C0A27182842}"/>
          </ac:spMkLst>
        </pc:spChg>
        <pc:spChg chg="del">
          <ac:chgData name="Bera, Suman" userId="d0d460b4-17d3-437e-b9b5-7c893b4ef3f7" providerId="ADAL" clId="{612D74CD-BF47-4C71-8A8E-87D958F79ADB}" dt="2024-02-12T19:32:22.638" v="2884" actId="478"/>
          <ac:spMkLst>
            <pc:docMk/>
            <pc:sldMk cId="1445010188" sldId="279"/>
            <ac:spMk id="84" creationId="{1950D586-9DF9-A100-E041-67FDDEBD7DA5}"/>
          </ac:spMkLst>
        </pc:spChg>
        <pc:spChg chg="del">
          <ac:chgData name="Bera, Suman" userId="d0d460b4-17d3-437e-b9b5-7c893b4ef3f7" providerId="ADAL" clId="{612D74CD-BF47-4C71-8A8E-87D958F79ADB}" dt="2024-02-12T19:32:22.638" v="2884" actId="478"/>
          <ac:spMkLst>
            <pc:docMk/>
            <pc:sldMk cId="1445010188" sldId="279"/>
            <ac:spMk id="85" creationId="{D57903CE-292D-8F9A-9BDD-7840423075D1}"/>
          </ac:spMkLst>
        </pc:spChg>
        <pc:spChg chg="del">
          <ac:chgData name="Bera, Suman" userId="d0d460b4-17d3-437e-b9b5-7c893b4ef3f7" providerId="ADAL" clId="{612D74CD-BF47-4C71-8A8E-87D958F79ADB}" dt="2024-02-12T19:32:22.638" v="2884" actId="478"/>
          <ac:spMkLst>
            <pc:docMk/>
            <pc:sldMk cId="1445010188" sldId="279"/>
            <ac:spMk id="86" creationId="{1CD211A9-30AF-B158-D3CD-640CBDA0A853}"/>
          </ac:spMkLst>
        </pc:spChg>
        <pc:spChg chg="del">
          <ac:chgData name="Bera, Suman" userId="d0d460b4-17d3-437e-b9b5-7c893b4ef3f7" providerId="ADAL" clId="{612D74CD-BF47-4C71-8A8E-87D958F79ADB}" dt="2024-02-12T19:32:22.638" v="2884" actId="478"/>
          <ac:spMkLst>
            <pc:docMk/>
            <pc:sldMk cId="1445010188" sldId="279"/>
            <ac:spMk id="87" creationId="{FE25E76F-DE56-E8CD-2546-5CDB57197BF5}"/>
          </ac:spMkLst>
        </pc:spChg>
        <pc:graphicFrameChg chg="add del mod modGraphic">
          <ac:chgData name="Bera, Suman" userId="d0d460b4-17d3-437e-b9b5-7c893b4ef3f7" providerId="ADAL" clId="{612D74CD-BF47-4C71-8A8E-87D958F79ADB}" dt="2024-02-12T19:35:50.332" v="2955" actId="1076"/>
          <ac:graphicFrameMkLst>
            <pc:docMk/>
            <pc:sldMk cId="1445010188" sldId="279"/>
            <ac:graphicFrameMk id="71" creationId="{AA81CCE9-3FE9-27BD-963E-C4B00DAD0C66}"/>
          </ac:graphicFrameMkLst>
        </pc:graphicFrameChg>
        <pc:graphicFrameChg chg="add del mod">
          <ac:chgData name="Bera, Suman" userId="d0d460b4-17d3-437e-b9b5-7c893b4ef3f7" providerId="ADAL" clId="{612D74CD-BF47-4C71-8A8E-87D958F79ADB}" dt="2024-02-12T19:36:02.452" v="2966"/>
          <ac:graphicFrameMkLst>
            <pc:docMk/>
            <pc:sldMk cId="1445010188" sldId="279"/>
            <ac:graphicFrameMk id="72" creationId="{88301C6E-5F20-5411-7753-1D49E5AB764E}"/>
          </ac:graphicFrameMkLst>
        </pc:graphicFrameChg>
        <pc:graphicFrameChg chg="add del mod modGraphic">
          <ac:chgData name="Bera, Suman" userId="d0d460b4-17d3-437e-b9b5-7c893b4ef3f7" providerId="ADAL" clId="{612D74CD-BF47-4C71-8A8E-87D958F79ADB}" dt="2024-02-12T19:37:05.797" v="2984"/>
          <ac:graphicFrameMkLst>
            <pc:docMk/>
            <pc:sldMk cId="1445010188" sldId="279"/>
            <ac:graphicFrameMk id="74" creationId="{7B0392B9-85B9-1008-95B2-030CA416D586}"/>
          </ac:graphicFrameMkLst>
        </pc:graphicFrameChg>
        <pc:graphicFrameChg chg="add mod modGraphic">
          <ac:chgData name="Bera, Suman" userId="d0d460b4-17d3-437e-b9b5-7c893b4ef3f7" providerId="ADAL" clId="{612D74CD-BF47-4C71-8A8E-87D958F79ADB}" dt="2024-02-12T19:42:23.765" v="3053" actId="403"/>
          <ac:graphicFrameMkLst>
            <pc:docMk/>
            <pc:sldMk cId="1445010188" sldId="279"/>
            <ac:graphicFrameMk id="79" creationId="{37F707FE-9D15-4DAB-EDBA-B29731BC24F0}"/>
          </ac:graphicFrameMkLst>
        </pc:graphicFrameChg>
        <pc:graphicFrameChg chg="add del mod">
          <ac:chgData name="Bera, Suman" userId="d0d460b4-17d3-437e-b9b5-7c893b4ef3f7" providerId="ADAL" clId="{612D74CD-BF47-4C71-8A8E-87D958F79ADB}" dt="2024-02-12T19:39:19.871" v="3030"/>
          <ac:graphicFrameMkLst>
            <pc:docMk/>
            <pc:sldMk cId="1445010188" sldId="279"/>
            <ac:graphicFrameMk id="88" creationId="{FC05EF59-8889-2160-DDD0-6908FD588894}"/>
          </ac:graphicFrameMkLst>
        </pc:graphicFrameChg>
        <pc:graphicFrameChg chg="add mod modGraphic">
          <ac:chgData name="Bera, Suman" userId="d0d460b4-17d3-437e-b9b5-7c893b4ef3f7" providerId="ADAL" clId="{612D74CD-BF47-4C71-8A8E-87D958F79ADB}" dt="2024-02-12T19:42:28.170" v="3055" actId="403"/>
          <ac:graphicFrameMkLst>
            <pc:docMk/>
            <pc:sldMk cId="1445010188" sldId="279"/>
            <ac:graphicFrameMk id="89" creationId="{6D48B4E6-CB9D-5D9D-999B-B3395DB16609}"/>
          </ac:graphicFrameMkLst>
        </pc:graphicFrameChg>
        <pc:picChg chg="del">
          <ac:chgData name="Bera, Suman" userId="d0d460b4-17d3-437e-b9b5-7c893b4ef3f7" providerId="ADAL" clId="{612D74CD-BF47-4C71-8A8E-87D958F79ADB}" dt="2024-02-12T19:32:22.638" v="2884" actId="478"/>
          <ac:picMkLst>
            <pc:docMk/>
            <pc:sldMk cId="1445010188" sldId="279"/>
            <ac:picMk id="18" creationId="{251FF9F2-D148-7744-AD3C-DA1D842399EA}"/>
          </ac:picMkLst>
        </pc:picChg>
        <pc:picChg chg="del">
          <ac:chgData name="Bera, Suman" userId="d0d460b4-17d3-437e-b9b5-7c893b4ef3f7" providerId="ADAL" clId="{612D74CD-BF47-4C71-8A8E-87D958F79ADB}" dt="2024-02-12T19:32:22.638" v="2884" actId="478"/>
          <ac:picMkLst>
            <pc:docMk/>
            <pc:sldMk cId="1445010188" sldId="279"/>
            <ac:picMk id="20" creationId="{E889186A-9C62-A602-01B1-5D4D195D26CE}"/>
          </ac:picMkLst>
        </pc:picChg>
        <pc:picChg chg="del">
          <ac:chgData name="Bera, Suman" userId="d0d460b4-17d3-437e-b9b5-7c893b4ef3f7" providerId="ADAL" clId="{612D74CD-BF47-4C71-8A8E-87D958F79ADB}" dt="2024-02-12T19:32:22.638" v="2884" actId="478"/>
          <ac:picMkLst>
            <pc:docMk/>
            <pc:sldMk cId="1445010188" sldId="279"/>
            <ac:picMk id="22" creationId="{034ED1AA-BE4A-E267-C463-F20D3D8585E7}"/>
          </ac:picMkLst>
        </pc:picChg>
        <pc:picChg chg="del">
          <ac:chgData name="Bera, Suman" userId="d0d460b4-17d3-437e-b9b5-7c893b4ef3f7" providerId="ADAL" clId="{612D74CD-BF47-4C71-8A8E-87D958F79ADB}" dt="2024-02-12T19:32:22.638" v="2884" actId="478"/>
          <ac:picMkLst>
            <pc:docMk/>
            <pc:sldMk cId="1445010188" sldId="279"/>
            <ac:picMk id="24" creationId="{E288CC4E-15A7-7E6C-86BB-F6487D302F00}"/>
          </ac:picMkLst>
        </pc:picChg>
        <pc:picChg chg="del">
          <ac:chgData name="Bera, Suman" userId="d0d460b4-17d3-437e-b9b5-7c893b4ef3f7" providerId="ADAL" clId="{612D74CD-BF47-4C71-8A8E-87D958F79ADB}" dt="2024-02-12T19:32:22.638" v="2884" actId="478"/>
          <ac:picMkLst>
            <pc:docMk/>
            <pc:sldMk cId="1445010188" sldId="279"/>
            <ac:picMk id="45" creationId="{BF83E8E2-2284-9684-FCF6-1A6EA943A1FB}"/>
          </ac:picMkLst>
        </pc:picChg>
        <pc:picChg chg="del">
          <ac:chgData name="Bera, Suman" userId="d0d460b4-17d3-437e-b9b5-7c893b4ef3f7" providerId="ADAL" clId="{612D74CD-BF47-4C71-8A8E-87D958F79ADB}" dt="2024-02-12T19:32:22.638" v="2884" actId="478"/>
          <ac:picMkLst>
            <pc:docMk/>
            <pc:sldMk cId="1445010188" sldId="279"/>
            <ac:picMk id="48" creationId="{B0AC71BE-6C36-5953-EF84-04DB27D399EF}"/>
          </ac:picMkLst>
        </pc:picChg>
        <pc:picChg chg="del">
          <ac:chgData name="Bera, Suman" userId="d0d460b4-17d3-437e-b9b5-7c893b4ef3f7" providerId="ADAL" clId="{612D74CD-BF47-4C71-8A8E-87D958F79ADB}" dt="2024-02-12T19:32:22.638" v="2884" actId="478"/>
          <ac:picMkLst>
            <pc:docMk/>
            <pc:sldMk cId="1445010188" sldId="279"/>
            <ac:picMk id="51" creationId="{E67A1306-8387-8408-FEAF-520A43BB1D8D}"/>
          </ac:picMkLst>
        </pc:picChg>
        <pc:picChg chg="del">
          <ac:chgData name="Bera, Suman" userId="d0d460b4-17d3-437e-b9b5-7c893b4ef3f7" providerId="ADAL" clId="{612D74CD-BF47-4C71-8A8E-87D958F79ADB}" dt="2024-02-12T19:32:22.638" v="2884" actId="478"/>
          <ac:picMkLst>
            <pc:docMk/>
            <pc:sldMk cId="1445010188" sldId="279"/>
            <ac:picMk id="58" creationId="{A5E932A8-FB95-D4B9-7C31-E32737B02106}"/>
          </ac:picMkLst>
        </pc:picChg>
      </pc:sldChg>
      <pc:sldChg chg="addSp delSp modSp mod modClrScheme modAnim chgLayout">
        <pc:chgData name="Bera, Suman" userId="d0d460b4-17d3-437e-b9b5-7c893b4ef3f7" providerId="ADAL" clId="{612D74CD-BF47-4C71-8A8E-87D958F79ADB}" dt="2024-02-12T20:39:40.669" v="4085"/>
        <pc:sldMkLst>
          <pc:docMk/>
          <pc:sldMk cId="3418206844" sldId="280"/>
        </pc:sldMkLst>
        <pc:spChg chg="mod">
          <ac:chgData name="Bera, Suman" userId="d0d460b4-17d3-437e-b9b5-7c893b4ef3f7" providerId="ADAL" clId="{612D74CD-BF47-4C71-8A8E-87D958F79ADB}" dt="2024-02-12T20:21:13.376" v="3984" actId="14100"/>
          <ac:spMkLst>
            <pc:docMk/>
            <pc:sldMk cId="3418206844" sldId="280"/>
            <ac:spMk id="2" creationId="{60ADE49E-7CC1-6704-5852-FAE992A0EEC4}"/>
          </ac:spMkLst>
        </pc:spChg>
        <pc:spChg chg="mod ord">
          <ac:chgData name="Bera, Suman" userId="d0d460b4-17d3-437e-b9b5-7c893b4ef3f7" providerId="ADAL" clId="{612D74CD-BF47-4C71-8A8E-87D958F79ADB}" dt="2024-02-12T20:21:01.905" v="3977" actId="26606"/>
          <ac:spMkLst>
            <pc:docMk/>
            <pc:sldMk cId="3418206844" sldId="280"/>
            <ac:spMk id="3" creationId="{FA7AB109-D696-F27C-BD95-5BEBCF3AC000}"/>
          </ac:spMkLst>
        </pc:spChg>
        <pc:spChg chg="del mod">
          <ac:chgData name="Bera, Suman" userId="d0d460b4-17d3-437e-b9b5-7c893b4ef3f7" providerId="ADAL" clId="{612D74CD-BF47-4C71-8A8E-87D958F79ADB}" dt="2024-02-12T20:21:43.764" v="3988" actId="478"/>
          <ac:spMkLst>
            <pc:docMk/>
            <pc:sldMk cId="3418206844" sldId="280"/>
            <ac:spMk id="4" creationId="{90EE3569-F451-360A-870F-C2F3992E9A8C}"/>
          </ac:spMkLst>
        </pc:spChg>
        <pc:spChg chg="del mod">
          <ac:chgData name="Bera, Suman" userId="d0d460b4-17d3-437e-b9b5-7c893b4ef3f7" providerId="ADAL" clId="{612D74CD-BF47-4C71-8A8E-87D958F79ADB}" dt="2024-02-12T20:21:17.192" v="3985" actId="478"/>
          <ac:spMkLst>
            <pc:docMk/>
            <pc:sldMk cId="3418206844" sldId="280"/>
            <ac:spMk id="5" creationId="{79E5D029-257A-C084-D723-B5E115AFEAF9}"/>
          </ac:spMkLst>
        </pc:spChg>
        <pc:spChg chg="mod">
          <ac:chgData name="Bera, Suman" userId="d0d460b4-17d3-437e-b9b5-7c893b4ef3f7" providerId="ADAL" clId="{612D74CD-BF47-4C71-8A8E-87D958F79ADB}" dt="2024-02-12T20:21:01.905" v="3977" actId="26606"/>
          <ac:spMkLst>
            <pc:docMk/>
            <pc:sldMk cId="3418206844" sldId="280"/>
            <ac:spMk id="6" creationId="{18B697A5-63AE-CFF2-701C-13C0448CEBA9}"/>
          </ac:spMkLst>
        </pc:spChg>
        <pc:spChg chg="add del mod">
          <ac:chgData name="Bera, Suman" userId="d0d460b4-17d3-437e-b9b5-7c893b4ef3f7" providerId="ADAL" clId="{612D74CD-BF47-4C71-8A8E-87D958F79ADB}" dt="2024-02-12T20:16:19.730" v="3916"/>
          <ac:spMkLst>
            <pc:docMk/>
            <pc:sldMk cId="3418206844" sldId="280"/>
            <ac:spMk id="9" creationId="{D4B639D4-D6C4-076D-D9AB-3752E2F44A8D}"/>
          </ac:spMkLst>
        </pc:spChg>
        <pc:spChg chg="add del mod">
          <ac:chgData name="Bera, Suman" userId="d0d460b4-17d3-437e-b9b5-7c893b4ef3f7" providerId="ADAL" clId="{612D74CD-BF47-4C71-8A8E-87D958F79ADB}" dt="2024-02-12T20:17:27.286" v="3935" actId="931"/>
          <ac:spMkLst>
            <pc:docMk/>
            <pc:sldMk cId="3418206844" sldId="280"/>
            <ac:spMk id="10" creationId="{8F394673-8728-D66D-51AF-D9DAA2253CC8}"/>
          </ac:spMkLst>
        </pc:spChg>
        <pc:spChg chg="add del">
          <ac:chgData name="Bera, Suman" userId="d0d460b4-17d3-437e-b9b5-7c893b4ef3f7" providerId="ADAL" clId="{612D74CD-BF47-4C71-8A8E-87D958F79ADB}" dt="2024-02-12T20:16:26.347" v="3918" actId="21"/>
          <ac:spMkLst>
            <pc:docMk/>
            <pc:sldMk cId="3418206844" sldId="280"/>
            <ac:spMk id="11" creationId="{FA8BAEF5-EB82-5F2C-7B4C-11886BE48D42}"/>
          </ac:spMkLst>
        </pc:spChg>
        <pc:spChg chg="add del">
          <ac:chgData name="Bera, Suman" userId="d0d460b4-17d3-437e-b9b5-7c893b4ef3f7" providerId="ADAL" clId="{612D74CD-BF47-4C71-8A8E-87D958F79ADB}" dt="2024-02-12T20:16:34.981" v="3920"/>
          <ac:spMkLst>
            <pc:docMk/>
            <pc:sldMk cId="3418206844" sldId="280"/>
            <ac:spMk id="12" creationId="{34334BCE-A531-F8F2-4B82-A692F5329B79}"/>
          </ac:spMkLst>
        </pc:spChg>
        <pc:spChg chg="add del">
          <ac:chgData name="Bera, Suman" userId="d0d460b4-17d3-437e-b9b5-7c893b4ef3f7" providerId="ADAL" clId="{612D74CD-BF47-4C71-8A8E-87D958F79ADB}" dt="2024-02-12T20:16:49.935" v="3932"/>
          <ac:spMkLst>
            <pc:docMk/>
            <pc:sldMk cId="3418206844" sldId="280"/>
            <ac:spMk id="13" creationId="{6D8A92CF-9EA1-C8BB-B183-E2B554997D52}"/>
          </ac:spMkLst>
        </pc:spChg>
        <pc:spChg chg="add del mod">
          <ac:chgData name="Bera, Suman" userId="d0d460b4-17d3-437e-b9b5-7c893b4ef3f7" providerId="ADAL" clId="{612D74CD-BF47-4C71-8A8E-87D958F79ADB}" dt="2024-02-12T20:16:49.612" v="3931"/>
          <ac:spMkLst>
            <pc:docMk/>
            <pc:sldMk cId="3418206844" sldId="280"/>
            <ac:spMk id="14" creationId="{89E47A48-0802-CCF9-F14B-D24147A9BAAB}"/>
          </ac:spMkLst>
        </pc:spChg>
        <pc:spChg chg="add del mod">
          <ac:chgData name="Bera, Suman" userId="d0d460b4-17d3-437e-b9b5-7c893b4ef3f7" providerId="ADAL" clId="{612D74CD-BF47-4C71-8A8E-87D958F79ADB}" dt="2024-02-12T20:16:49.433" v="3930"/>
          <ac:spMkLst>
            <pc:docMk/>
            <pc:sldMk cId="3418206844" sldId="280"/>
            <ac:spMk id="15" creationId="{F116A42A-BCC0-A0FA-B9B7-03FE9944883A}"/>
          </ac:spMkLst>
        </pc:spChg>
        <pc:spChg chg="add del mod">
          <ac:chgData name="Bera, Suman" userId="d0d460b4-17d3-437e-b9b5-7c893b4ef3f7" providerId="ADAL" clId="{612D74CD-BF47-4C71-8A8E-87D958F79ADB}" dt="2024-02-12T20:16:49.261" v="3929"/>
          <ac:spMkLst>
            <pc:docMk/>
            <pc:sldMk cId="3418206844" sldId="280"/>
            <ac:spMk id="16" creationId="{36242DF7-0330-9F53-4CF0-9838C2FE1803}"/>
          </ac:spMkLst>
        </pc:spChg>
        <pc:spChg chg="add del mod">
          <ac:chgData name="Bera, Suman" userId="d0d460b4-17d3-437e-b9b5-7c893b4ef3f7" providerId="ADAL" clId="{612D74CD-BF47-4C71-8A8E-87D958F79ADB}" dt="2024-02-12T20:16:49.101" v="3928"/>
          <ac:spMkLst>
            <pc:docMk/>
            <pc:sldMk cId="3418206844" sldId="280"/>
            <ac:spMk id="17" creationId="{F09ABA90-0F99-82AD-7BF0-776E2349A36F}"/>
          </ac:spMkLst>
        </pc:spChg>
        <pc:spChg chg="add del mod">
          <ac:chgData name="Bera, Suman" userId="d0d460b4-17d3-437e-b9b5-7c893b4ef3f7" providerId="ADAL" clId="{612D74CD-BF47-4C71-8A8E-87D958F79ADB}" dt="2024-02-12T20:16:48.897" v="3927"/>
          <ac:spMkLst>
            <pc:docMk/>
            <pc:sldMk cId="3418206844" sldId="280"/>
            <ac:spMk id="18" creationId="{E4E37BA2-16A0-84CB-3E7C-13DDF345EA17}"/>
          </ac:spMkLst>
        </pc:spChg>
        <pc:spChg chg="add del">
          <ac:chgData name="Bera, Suman" userId="d0d460b4-17d3-437e-b9b5-7c893b4ef3f7" providerId="ADAL" clId="{612D74CD-BF47-4C71-8A8E-87D958F79ADB}" dt="2024-02-12T20:17:01.900" v="3934"/>
          <ac:spMkLst>
            <pc:docMk/>
            <pc:sldMk cId="3418206844" sldId="280"/>
            <ac:spMk id="19" creationId="{BDFC7157-A299-6E61-5757-FF5A06E2D912}"/>
          </ac:spMkLst>
        </pc:spChg>
        <pc:spChg chg="add del mod">
          <ac:chgData name="Bera, Suman" userId="d0d460b4-17d3-437e-b9b5-7c893b4ef3f7" providerId="ADAL" clId="{612D74CD-BF47-4C71-8A8E-87D958F79ADB}" dt="2024-02-12T20:21:04.396" v="3979"/>
          <ac:spMkLst>
            <pc:docMk/>
            <pc:sldMk cId="3418206844" sldId="280"/>
            <ac:spMk id="22" creationId="{E053DFBF-9CC4-6BB1-DDED-09AC08E086C6}"/>
          </ac:spMkLst>
        </pc:spChg>
        <pc:picChg chg="del">
          <ac:chgData name="Bera, Suman" userId="d0d460b4-17d3-437e-b9b5-7c893b4ef3f7" providerId="ADAL" clId="{612D74CD-BF47-4C71-8A8E-87D958F79ADB}" dt="2024-02-12T20:13:49.772" v="3915" actId="478"/>
          <ac:picMkLst>
            <pc:docMk/>
            <pc:sldMk cId="3418206844" sldId="280"/>
            <ac:picMk id="8" creationId="{71DAFD00-5660-EAA6-4DE3-83F373055A99}"/>
          </ac:picMkLst>
        </pc:picChg>
        <pc:picChg chg="add del mod ord">
          <ac:chgData name="Bera, Suman" userId="d0d460b4-17d3-437e-b9b5-7c893b4ef3f7" providerId="ADAL" clId="{612D74CD-BF47-4C71-8A8E-87D958F79ADB}" dt="2024-02-12T20:17:56.167" v="3950" actId="478"/>
          <ac:picMkLst>
            <pc:docMk/>
            <pc:sldMk cId="3418206844" sldId="280"/>
            <ac:picMk id="21" creationId="{1324098D-FEC3-5E62-24AD-14C0ECED1D14}"/>
          </ac:picMkLst>
        </pc:picChg>
        <pc:picChg chg="add del mod ord">
          <ac:chgData name="Bera, Suman" userId="d0d460b4-17d3-437e-b9b5-7c893b4ef3f7" providerId="ADAL" clId="{612D74CD-BF47-4C71-8A8E-87D958F79ADB}" dt="2024-02-12T20:20:18.906" v="3972"/>
          <ac:picMkLst>
            <pc:docMk/>
            <pc:sldMk cId="3418206844" sldId="280"/>
            <ac:picMk id="7190" creationId="{2FCEDA91-5B80-97B3-81B9-6F67B157D166}"/>
          </ac:picMkLst>
        </pc:picChg>
        <pc:picChg chg="add del mod ord">
          <ac:chgData name="Bera, Suman" userId="d0d460b4-17d3-437e-b9b5-7c893b4ef3f7" providerId="ADAL" clId="{612D74CD-BF47-4C71-8A8E-87D958F79ADB}" dt="2024-02-12T20:21:49.219" v="3989" actId="14100"/>
          <ac:picMkLst>
            <pc:docMk/>
            <pc:sldMk cId="3418206844" sldId="280"/>
            <ac:picMk id="7192" creationId="{FE3F07AC-C6B4-DA13-B77B-84543E81A35A}"/>
          </ac:picMkLst>
        </pc:picChg>
      </pc:sldChg>
      <pc:sldChg chg="modSp mod modAnim">
        <pc:chgData name="Bera, Suman" userId="d0d460b4-17d3-437e-b9b5-7c893b4ef3f7" providerId="ADAL" clId="{612D74CD-BF47-4C71-8A8E-87D958F79ADB}" dt="2024-02-17T10:31:17.011" v="4100" actId="20577"/>
        <pc:sldMkLst>
          <pc:docMk/>
          <pc:sldMk cId="2577936335" sldId="281"/>
        </pc:sldMkLst>
        <pc:spChg chg="mod">
          <ac:chgData name="Bera, Suman" userId="d0d460b4-17d3-437e-b9b5-7c893b4ef3f7" providerId="ADAL" clId="{612D74CD-BF47-4C71-8A8E-87D958F79ADB}" dt="2024-02-17T10:31:17.011" v="4100" actId="20577"/>
          <ac:spMkLst>
            <pc:docMk/>
            <pc:sldMk cId="2577936335" sldId="281"/>
            <ac:spMk id="2" creationId="{34096D4E-8B4F-62B8-F551-56379B923E78}"/>
          </ac:spMkLst>
        </pc:spChg>
        <pc:spChg chg="mod">
          <ac:chgData name="Bera, Suman" userId="d0d460b4-17d3-437e-b9b5-7c893b4ef3f7" providerId="ADAL" clId="{612D74CD-BF47-4C71-8A8E-87D958F79ADB}" dt="2024-02-12T20:23:32.416" v="4035" actId="20577"/>
          <ac:spMkLst>
            <pc:docMk/>
            <pc:sldMk cId="2577936335" sldId="281"/>
            <ac:spMk id="3" creationId="{FF07BEBE-18E8-4025-FF6F-EC0130CB4F22}"/>
          </ac:spMkLst>
        </pc:spChg>
      </pc:sldChg>
      <pc:sldChg chg="del">
        <pc:chgData name="Bera, Suman" userId="d0d460b4-17d3-437e-b9b5-7c893b4ef3f7" providerId="ADAL" clId="{612D74CD-BF47-4C71-8A8E-87D958F79ADB}" dt="2024-02-12T20:12:27.436" v="3891" actId="2696"/>
        <pc:sldMkLst>
          <pc:docMk/>
          <pc:sldMk cId="1164941242" sldId="282"/>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Susmita%20PC\Downloads\Dashboard_Projec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[Dashboard_Project.xlsx]Pivot!PivotTable6</c:name>
    <c:fmtId val="30"/>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Rating vs Restaurant Count</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tint val="100000"/>
                  <a:shade val="85000"/>
                  <a:satMod val="100000"/>
                  <a:lumMod val="100000"/>
                </a:schemeClr>
              </a:gs>
              <a:gs pos="100000">
                <a:schemeClr val="accent1">
                  <a:tint val="90000"/>
                  <a:shade val="100000"/>
                  <a:satMod val="150000"/>
                  <a:lumMod val="100000"/>
                </a:schemeClr>
              </a:gs>
            </a:gsLst>
            <a:path path="circle">
              <a:fillToRect l="100000" t="100000" r="100000" b="100000"/>
            </a:path>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flat" dir="t">
                <a:rot lat="0" lon="0" rev="3600000"/>
              </a:lightRig>
            </a:scene3d>
            <a:sp3d contourW="12700" prstMaterial="flat">
              <a:bevelT w="38100" h="44450" prst="angle"/>
              <a:contourClr>
                <a:scrgbClr r="0" g="0" b="0">
                  <a:shade val="35000"/>
                  <a:satMod val="160000"/>
                </a:scrgbClr>
              </a:contourClr>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Pivot!$F$1</c:f>
              <c:strCache>
                <c:ptCount val="1"/>
                <c:pt idx="0">
                  <c:v>Average of Rating</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Pivot!$E$2:$E$16</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Pivot!$F$2:$F$16</c:f>
              <c:numCache>
                <c:formatCode>0.0</c:formatCode>
                <c:ptCount val="15"/>
                <c:pt idx="0">
                  <c:v>3.6583333333333337</c:v>
                </c:pt>
                <c:pt idx="1">
                  <c:v>3.8466666666666667</c:v>
                </c:pt>
                <c:pt idx="2">
                  <c:v>3.5750000000000002</c:v>
                </c:pt>
                <c:pt idx="3">
                  <c:v>2.7705501618122987</c:v>
                </c:pt>
                <c:pt idx="4">
                  <c:v>4.295238095238096</c:v>
                </c:pt>
                <c:pt idx="5">
                  <c:v>4.2624999999999993</c:v>
                </c:pt>
                <c:pt idx="6">
                  <c:v>4.4681818181818187</c:v>
                </c:pt>
                <c:pt idx="7">
                  <c:v>4.0599999999999996</c:v>
                </c:pt>
                <c:pt idx="8">
                  <c:v>3.5750000000000002</c:v>
                </c:pt>
                <c:pt idx="9">
                  <c:v>4.2100000000000009</c:v>
                </c:pt>
                <c:pt idx="10">
                  <c:v>3.87</c:v>
                </c:pt>
                <c:pt idx="11">
                  <c:v>4.3</c:v>
                </c:pt>
                <c:pt idx="12">
                  <c:v>4.2333333333333352</c:v>
                </c:pt>
                <c:pt idx="13">
                  <c:v>4.0999999999999996</c:v>
                </c:pt>
                <c:pt idx="14">
                  <c:v>4.011290322580642</c:v>
                </c:pt>
              </c:numCache>
            </c:numRef>
          </c:val>
          <c:extLst>
            <c:ext xmlns:c16="http://schemas.microsoft.com/office/drawing/2014/chart" uri="{C3380CC4-5D6E-409C-BE32-E72D297353CC}">
              <c16:uniqueId val="{00000000-E2CA-4CDF-BF5F-58646467CCD2}"/>
            </c:ext>
          </c:extLst>
        </c:ser>
        <c:dLbls>
          <c:showLegendKey val="0"/>
          <c:showVal val="1"/>
          <c:showCatName val="0"/>
          <c:showSerName val="0"/>
          <c:showPercent val="0"/>
          <c:showBubbleSize val="0"/>
        </c:dLbls>
        <c:gapWidth val="300"/>
        <c:overlap val="100"/>
        <c:serLines>
          <c:spPr>
            <a:ln w="9525" cap="flat" cmpd="sng" algn="ctr">
              <a:solidFill>
                <a:schemeClr val="lt1">
                  <a:lumMod val="95000"/>
                  <a:alpha val="54000"/>
                </a:schemeClr>
              </a:solidFill>
              <a:round/>
            </a:ln>
            <a:effectLst/>
          </c:spPr>
        </c:serLines>
        <c:axId val="547458640"/>
        <c:axId val="547456480"/>
      </c:barChart>
      <c:lineChart>
        <c:grouping val="standard"/>
        <c:varyColors val="0"/>
        <c:ser>
          <c:idx val="1"/>
          <c:order val="1"/>
          <c:tx>
            <c:strRef>
              <c:f>Pivot!$G$1</c:f>
              <c:strCache>
                <c:ptCount val="1"/>
                <c:pt idx="0">
                  <c:v>Restaurant Count</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Pivot!$E$2:$E$16</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Pivot!$G$2:$G$16</c:f>
              <c:numCache>
                <c:formatCode>0</c:formatCode>
                <c:ptCount val="15"/>
                <c:pt idx="0">
                  <c:v>24</c:v>
                </c:pt>
                <c:pt idx="1">
                  <c:v>60</c:v>
                </c:pt>
                <c:pt idx="2">
                  <c:v>4</c:v>
                </c:pt>
                <c:pt idx="3">
                  <c:v>8652</c:v>
                </c:pt>
                <c:pt idx="4">
                  <c:v>21</c:v>
                </c:pt>
                <c:pt idx="5">
                  <c:v>40</c:v>
                </c:pt>
                <c:pt idx="6">
                  <c:v>22</c:v>
                </c:pt>
                <c:pt idx="7">
                  <c:v>20</c:v>
                </c:pt>
                <c:pt idx="8">
                  <c:v>20</c:v>
                </c:pt>
                <c:pt idx="9">
                  <c:v>60</c:v>
                </c:pt>
                <c:pt idx="10">
                  <c:v>20</c:v>
                </c:pt>
                <c:pt idx="11">
                  <c:v>34</c:v>
                </c:pt>
                <c:pt idx="12">
                  <c:v>60</c:v>
                </c:pt>
                <c:pt idx="13">
                  <c:v>80</c:v>
                </c:pt>
                <c:pt idx="14">
                  <c:v>434</c:v>
                </c:pt>
              </c:numCache>
            </c:numRef>
          </c:val>
          <c:smooth val="0"/>
          <c:extLst>
            <c:ext xmlns:c16="http://schemas.microsoft.com/office/drawing/2014/chart" uri="{C3380CC4-5D6E-409C-BE32-E72D297353CC}">
              <c16:uniqueId val="{00000001-E2CA-4CDF-BF5F-58646467CCD2}"/>
            </c:ext>
          </c:extLst>
        </c:ser>
        <c:dLbls>
          <c:showLegendKey val="0"/>
          <c:showVal val="1"/>
          <c:showCatName val="0"/>
          <c:showSerName val="0"/>
          <c:showPercent val="0"/>
          <c:showBubbleSize val="0"/>
        </c:dLbls>
        <c:marker val="1"/>
        <c:smooth val="0"/>
        <c:axId val="547483840"/>
        <c:axId val="547483480"/>
      </c:lineChart>
      <c:catAx>
        <c:axId val="54745864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47456480"/>
        <c:crosses val="autoZero"/>
        <c:auto val="1"/>
        <c:lblAlgn val="ctr"/>
        <c:lblOffset val="100"/>
        <c:noMultiLvlLbl val="0"/>
      </c:catAx>
      <c:valAx>
        <c:axId val="547456480"/>
        <c:scaling>
          <c:orientation val="minMax"/>
        </c:scaling>
        <c:delete val="0"/>
        <c:axPos val="l"/>
        <c:majorGridlines>
          <c:spPr>
            <a:ln w="9525" cap="flat" cmpd="sng" algn="ctr">
              <a:solidFill>
                <a:schemeClr val="lt1">
                  <a:lumMod val="95000"/>
                  <a:alpha val="10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47458640"/>
        <c:crosses val="autoZero"/>
        <c:crossBetween val="between"/>
      </c:valAx>
      <c:valAx>
        <c:axId val="547483480"/>
        <c:scaling>
          <c:orientation val="minMax"/>
        </c:scaling>
        <c:delete val="0"/>
        <c:axPos val="r"/>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547483840"/>
        <c:crosses val="max"/>
        <c:crossBetween val="between"/>
      </c:valAx>
      <c:catAx>
        <c:axId val="547483840"/>
        <c:scaling>
          <c:orientation val="minMax"/>
        </c:scaling>
        <c:delete val="1"/>
        <c:axPos val="b"/>
        <c:numFmt formatCode="General" sourceLinked="1"/>
        <c:majorTickMark val="none"/>
        <c:minorTickMark val="none"/>
        <c:tickLblPos val="nextTo"/>
        <c:crossAx val="547483480"/>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a:outerShdw blurRad="50800" dist="38100" dir="2700000" algn="tl" rotWithShape="0">
        <a:prstClr val="black">
          <a:alpha val="40000"/>
        </a:prstClr>
      </a:out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7/16/2024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7/16/2024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2361714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10</a:t>
            </a:fld>
            <a:endParaRPr lang="en-US" dirty="0"/>
          </a:p>
        </p:txBody>
      </p:sp>
    </p:spTree>
    <p:extLst>
      <p:ext uri="{BB962C8B-B14F-4D97-AF65-F5344CB8AC3E}">
        <p14:creationId xmlns:p14="http://schemas.microsoft.com/office/powerpoint/2010/main" val="140274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8F12B-ADCD-4E4C-8DF3-F46B898427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384DB88-7F68-445F-8CB1-D9585EA268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6AF358E-F7ED-4C21-A08E-E81867918EC0}"/>
              </a:ext>
            </a:extLst>
          </p:cNvPr>
          <p:cNvSpPr>
            <a:spLocks noGrp="1"/>
          </p:cNvSpPr>
          <p:nvPr>
            <p:ph type="dt" sz="half" idx="10"/>
          </p:nvPr>
        </p:nvSpPr>
        <p:spPr/>
        <p:txBody>
          <a:bodyPr/>
          <a:lstStyle/>
          <a:p>
            <a:fld id="{4AAD347D-5ACD-4C99-B74B-A9C85AD731AF}" type="datetimeFigureOut">
              <a:rPr lang="en-US" smtClean="0"/>
              <a:t>7/16/2024</a:t>
            </a:fld>
            <a:endParaRPr lang="en-US" dirty="0"/>
          </a:p>
        </p:txBody>
      </p:sp>
      <p:sp>
        <p:nvSpPr>
          <p:cNvPr id="5" name="Footer Placeholder 4">
            <a:extLst>
              <a:ext uri="{FF2B5EF4-FFF2-40B4-BE49-F238E27FC236}">
                <a16:creationId xmlns:a16="http://schemas.microsoft.com/office/drawing/2014/main" id="{74D8B28C-2E4C-441C-8686-F362938A60E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1F1CD26-3328-4727-8FCE-282C86552F6D}"/>
              </a:ext>
            </a:extLst>
          </p:cNvPr>
          <p:cNvSpPr>
            <a:spLocks noGrp="1"/>
          </p:cNvSpPr>
          <p:nvPr>
            <p:ph type="sldNum" sz="quarter" idx="12"/>
          </p:nvPr>
        </p:nvSpPr>
        <p:spPr/>
        <p:txBody>
          <a:bodyPr/>
          <a:lstStyle/>
          <a:p>
            <a:fld id="{D57F1E4F-1CFF-5643-939E-02111984F565}" type="slidenum">
              <a:rPr lang="en-US" smtClean="0"/>
              <a:t>‹#›</a:t>
            </a:fld>
            <a:endParaRPr lang="en-US" dirty="0"/>
          </a:p>
        </p:txBody>
      </p:sp>
      <p:sp>
        <p:nvSpPr>
          <p:cNvPr id="7" name="Freeform: Shape 6">
            <a:extLst>
              <a:ext uri="{FF2B5EF4-FFF2-40B4-BE49-F238E27FC236}">
                <a16:creationId xmlns:a16="http://schemas.microsoft.com/office/drawing/2014/main" id="{8622FC54-1766-474A-9B04-AF0E84545CF5}"/>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Shape 7">
            <a:extLst>
              <a:ext uri="{FF2B5EF4-FFF2-40B4-BE49-F238E27FC236}">
                <a16:creationId xmlns:a16="http://schemas.microsoft.com/office/drawing/2014/main" id="{027AAFB6-2BD6-4BB2-ACFF-F1B94A26DA09}"/>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F808D1DA-8C06-4715-A731-592B41895A15}"/>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8950D356-F83C-45F9-8914-364A4A06E8C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436959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3A09C-6E94-4E6F-970B-2735CFE2D74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CE2746-5B1E-4E43-BB4B-9B9EAC99C2C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8CF371-D2DE-45BC-B76C-0DE162BE440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8A5D2D6D-0B96-4EDB-A7F0-3F7770411C5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65C106A4-D0A5-4A58-80CA-3C8363D961F2}"/>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038921486"/>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07E6C5-CBDE-4327-B3E1-B1269A437A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8AC44B-D5B9-48D5-BC75-0E4AA8F298F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C2FB5A-2C32-4D59-87FC-720CB5D0BDD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B248C70-A0E0-4719-BA56-4A3C6CCED0A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2CC649F-C929-4F7B-9ED7-86C7BEC0A611}"/>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93338057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2860415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88129-4AF5-4C7F-9B77-35C29F8549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450587-27B0-4A18-A205-F19D430709A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6ECDAF-79EB-4117-BE16-838B56224E28}"/>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B44DA240-1DCA-4A00-A605-3F2D0BEA139C}"/>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357D50A2-386A-4A93-9019-DE18B0A15058}"/>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7" name="Freeform: Shape 6">
            <a:extLst>
              <a:ext uri="{FF2B5EF4-FFF2-40B4-BE49-F238E27FC236}">
                <a16:creationId xmlns:a16="http://schemas.microsoft.com/office/drawing/2014/main" id="{B5987B66-6470-4D35-9009-85B9359BA528}"/>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189C7265-D9E2-4BB0-8973-457147D3C546}"/>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139167634"/>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8C81B-BB5D-47AB-B4FD-C5D82A5883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61571EF-9257-4CE2-8A1C-1A0DD575BF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A930E05-5C55-4AA8-A241-F6352E776FFA}"/>
              </a:ext>
            </a:extLst>
          </p:cNvPr>
          <p:cNvSpPr>
            <a:spLocks noGrp="1"/>
          </p:cNvSpPr>
          <p:nvPr>
            <p:ph type="dt" sz="half" idx="10"/>
          </p:nvPr>
        </p:nvSpPr>
        <p:spPr/>
        <p:txBody>
          <a:bodyPr/>
          <a:lstStyle/>
          <a:p>
            <a:fld id="{9796027F-7875-4030-9381-8BD8C4F21935}" type="datetimeFigureOut">
              <a:rPr lang="en-US" smtClean="0"/>
              <a:t>7/16/2024</a:t>
            </a:fld>
            <a:endParaRPr lang="en-US" dirty="0"/>
          </a:p>
        </p:txBody>
      </p:sp>
      <p:sp>
        <p:nvSpPr>
          <p:cNvPr id="5" name="Footer Placeholder 4">
            <a:extLst>
              <a:ext uri="{FF2B5EF4-FFF2-40B4-BE49-F238E27FC236}">
                <a16:creationId xmlns:a16="http://schemas.microsoft.com/office/drawing/2014/main" id="{E457CBE1-B0F2-45C0-8A5D-21EC56C198C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674E140-9576-4ED2-9A9C-FAB6E36237E1}"/>
              </a:ext>
            </a:extLst>
          </p:cNvPr>
          <p:cNvSpPr>
            <a:spLocks noGrp="1"/>
          </p:cNvSpPr>
          <p:nvPr>
            <p:ph type="sldNum" sz="quarter" idx="12"/>
          </p:nvPr>
        </p:nvSpPr>
        <p:spPr/>
        <p:txBody>
          <a:bodyPr/>
          <a:lstStyle/>
          <a:p>
            <a:fld id="{D57F1E4F-1CFF-5643-939E-02111984F565}" type="slidenum">
              <a:rPr lang="en-US" smtClean="0"/>
              <a:t>‹#›</a:t>
            </a:fld>
            <a:endParaRPr lang="en-US" dirty="0"/>
          </a:p>
        </p:txBody>
      </p:sp>
      <p:sp>
        <p:nvSpPr>
          <p:cNvPr id="7" name="Freeform: Shape 6">
            <a:extLst>
              <a:ext uri="{FF2B5EF4-FFF2-40B4-BE49-F238E27FC236}">
                <a16:creationId xmlns:a16="http://schemas.microsoft.com/office/drawing/2014/main" id="{540956BB-1F39-42FB-B605-CC1350B2C9C7}"/>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01944CEE-EE98-4821-8FBA-AE9CB19E643A}"/>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9AFB41E1-3EE6-4FDA-B08C-F280410E3EDB}"/>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AEDF590E-920A-4E05-850F-830E59949617}"/>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1FC5A29-1205-4D72-A887-F32AF0CEE9F6}"/>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829076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52D82-1EB0-41C1-8DC7-6E2CAEA28C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0FDA550-B16D-4779-870E-2662C36FDDD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F45E03B-6623-4C56-8D40-4E926689826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74A0582-67A1-4003-B47D-5F03C06CEC1D}"/>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387B1C3-BC17-4823-ADF0-7BA136F1619F}"/>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F8302128-C34A-49ED-8D1D-F264227E70AE}"/>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8" name="Freeform: Shape 7">
            <a:extLst>
              <a:ext uri="{FF2B5EF4-FFF2-40B4-BE49-F238E27FC236}">
                <a16:creationId xmlns:a16="http://schemas.microsoft.com/office/drawing/2014/main" id="{A6A97500-9DC8-4147-9E9F-0537C895F3A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6213695E-4C72-48D3-982B-5E2750892D2D}"/>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134098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9A4DF-3049-4865-89E9-9181C44138F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3DACB5-BEB8-496C-B133-E670289DF2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6139912-7434-4CF4-A446-AF74EE5F93A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5FD6677-0857-4963-8BD4-F23CDC578C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3C6095F-284C-43EB-8585-A64E5AF0B80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1FCAA41-CC14-4DC7-835A-306C5F92B0D7}"/>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D5DF7EA6-76C4-48A2-8610-CBB426B0D830}"/>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6FAD9198-A1D8-4ED6-99CD-2B3FB7B7EE26}"/>
              </a:ext>
            </a:extLst>
          </p:cNvPr>
          <p:cNvSpPr>
            <a:spLocks noGrp="1"/>
          </p:cNvSpPr>
          <p:nvPr>
            <p:ph type="sldNum" sz="quarter" idx="12"/>
          </p:nvPr>
        </p:nvSpPr>
        <p:spPr/>
        <p:txBody>
          <a:bodyPr/>
          <a:lstStyle/>
          <a:p>
            <a:fld id="{58FB4751-880F-D840-AAA9-3A15815CC996}" type="slidenum">
              <a:rPr lang="en-US" smtClean="0"/>
              <a:pPr/>
              <a:t>‹#›</a:t>
            </a:fld>
            <a:endParaRPr lang="en-US" dirty="0"/>
          </a:p>
        </p:txBody>
      </p:sp>
      <p:sp>
        <p:nvSpPr>
          <p:cNvPr id="10" name="Freeform: Shape 9">
            <a:extLst>
              <a:ext uri="{FF2B5EF4-FFF2-40B4-BE49-F238E27FC236}">
                <a16:creationId xmlns:a16="http://schemas.microsoft.com/office/drawing/2014/main" id="{EF95385A-1E50-487E-89C5-B28F1CF70E4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645FE48F-F5D9-4451-917D-523AFFB5DCEA}"/>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2B262DB4-FDF1-499D-9D0B-390172FC511A}"/>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3" name="Straight Connector 12">
            <a:extLst>
              <a:ext uri="{FF2B5EF4-FFF2-40B4-BE49-F238E27FC236}">
                <a16:creationId xmlns:a16="http://schemas.microsoft.com/office/drawing/2014/main" id="{01FE7E11-47A8-45E6-B3C1-040BD83D0A8E}"/>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04622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366C3-CAC9-4FB0-9B65-3D6237F2BF6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51B1175-828D-4742-90D3-DFE379CB739A}"/>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D583D785-DDA6-4B14-81F2-0D29149EDD95}"/>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6A3964CD-48DB-4F24-8B90-4E884162B2C7}"/>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00489194"/>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D93774-7B61-4892-8299-9017AEB74E08}"/>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14173FD4-C9B7-4BDC-A791-936B2F9EE039}"/>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B14B5C99-7B00-41C5-86DB-C63D761F0F25}"/>
              </a:ext>
            </a:extLst>
          </p:cNvPr>
          <p:cNvSpPr>
            <a:spLocks noGrp="1"/>
          </p:cNvSpPr>
          <p:nvPr>
            <p:ph type="sldNum" sz="quarter" idx="12"/>
          </p:nvPr>
        </p:nvSpPr>
        <p:spPr/>
        <p:txBody>
          <a:body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1067355231"/>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DC0A-A40A-4A71-8238-BF061133FB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EACD69E-017B-405D-8087-85131467A4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72CD2CA-353C-4DB9-81D1-EBC1DA2795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87D8774-8A6C-4BEB-BABD-27B8261F3F4D}"/>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17CAD406-1E39-4513-8CF4-631E63C55A9A}"/>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C528BE40-62ED-4A86-B343-AF371FBDFF4E}"/>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8" name="Freeform: Shape 7">
            <a:extLst>
              <a:ext uri="{FF2B5EF4-FFF2-40B4-BE49-F238E27FC236}">
                <a16:creationId xmlns:a16="http://schemas.microsoft.com/office/drawing/2014/main" id="{71F64AC2-E6ED-4B1F-AB22-B1999A7DF24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34986D3C-6E6D-4F23-B526-FEAD653149E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252647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69A28-FF0B-4A19-B21C-ABE7AD9B1C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8C82E04-79F4-40B8-ADBF-AF0F79F8FC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0694860-898D-455B-A0A4-78BB0DDC76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F48C40-E564-43B6-AAEC-ED29C541B072}"/>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C86E5155-52BF-4E52-A8A2-99DF7B7AE616}"/>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E4B19A3B-36E3-4D00-A087-CDDB6D991B34}"/>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8" name="Picture 7" descr="Shape, circle&#10;&#10;Description automatically generated">
            <a:extLst>
              <a:ext uri="{FF2B5EF4-FFF2-40B4-BE49-F238E27FC236}">
                <a16:creationId xmlns:a16="http://schemas.microsoft.com/office/drawing/2014/main" id="{882FA48B-6FD0-465E-BC6B-6AF67A3E98A7}"/>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9" name="Freeform: Shape 8">
            <a:extLst>
              <a:ext uri="{FF2B5EF4-FFF2-40B4-BE49-F238E27FC236}">
                <a16:creationId xmlns:a16="http://schemas.microsoft.com/office/drawing/2014/main" id="{37F87E38-064B-43E2-80EC-3CF3D126B819}"/>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149898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876CA8-F0FE-49FA-A93A-178D50CFAA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57CC16-0740-45EC-AC10-D7DDFC5B33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560AF5-2722-4807-9E17-D9B675C167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3204A9A3-939D-4E21-A585-B1CB6DE92B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753CE51-13DE-4DE7-87E3-3DC33C2D3D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FB4751-880F-D840-AAA9-3A15815CC996}" type="slidenum">
              <a:rPr lang="en-US" smtClean="0"/>
              <a:pPr/>
              <a:t>‹#›</a:t>
            </a:fld>
            <a:endParaRPr lang="en-US" dirty="0"/>
          </a:p>
        </p:txBody>
      </p:sp>
      <p:cxnSp>
        <p:nvCxnSpPr>
          <p:cNvPr id="7" name="Straight Connector 6">
            <a:extLst>
              <a:ext uri="{FF2B5EF4-FFF2-40B4-BE49-F238E27FC236}">
                <a16:creationId xmlns:a16="http://schemas.microsoft.com/office/drawing/2014/main" id="{85CEF1B1-8E23-4195-B421-27568DBEDF12}"/>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25735861"/>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 id="2147483905" r:id="rId12"/>
    <p:sldLayoutId id="2147483657" r:id="rId13"/>
    <p:sldLayoutId id="2147483660" r:id="rId14"/>
    <p:sldLayoutId id="2147483661" r:id="rId15"/>
    <p:sldLayoutId id="2147483662" r:id="rId16"/>
    <p:sldLayoutId id="2147483663" r:id="rId17"/>
    <p:sldLayoutId id="2147483654" r:id="rId18"/>
    <p:sldLayoutId id="2147483653" r:id="rId19"/>
    <p:sldLayoutId id="2147483667" r:id="rId20"/>
    <p:sldLayoutId id="2147483652" r:id="rId2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bin"/><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1BC2E7-596C-46C8-AA29-61835DF4FC66}"/>
              </a:ext>
            </a:extLst>
          </p:cNvPr>
          <p:cNvSpPr>
            <a:spLocks noGrp="1"/>
          </p:cNvSpPr>
          <p:nvPr>
            <p:ph type="title"/>
          </p:nvPr>
        </p:nvSpPr>
        <p:spPr>
          <a:xfrm>
            <a:off x="640080" y="1516896"/>
            <a:ext cx="4368602" cy="1070098"/>
          </a:xfrm>
        </p:spPr>
        <p:txBody>
          <a:bodyPr vert="horz" lIns="91440" tIns="45720" rIns="91440" bIns="45720" rtlCol="0" anchor="b">
            <a:noAutofit/>
          </a:bodyPr>
          <a:lstStyle/>
          <a:p>
            <a:r>
              <a:rPr lang="en-US" sz="3600" b="1" dirty="0">
                <a:ln w="13462">
                  <a:solidFill>
                    <a:schemeClr val="bg1"/>
                  </a:solidFill>
                  <a:prstDash val="solid"/>
                </a:ln>
                <a:effectLst>
                  <a:outerShdw dist="38100" dir="2700000" algn="bl" rotWithShape="0">
                    <a:schemeClr val="accent5"/>
                  </a:outerShdw>
                </a:effectLst>
              </a:rPr>
              <a:t>Zomato Restaurant Management System</a:t>
            </a:r>
            <a:endParaRPr lang="en-US" sz="3600" dirty="0"/>
          </a:p>
        </p:txBody>
      </p:sp>
      <p:sp>
        <p:nvSpPr>
          <p:cNvPr id="1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xmln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850E7DD-26F5-45E8-A11F-9508AAB85620}"/>
              </a:ext>
            </a:extLst>
          </p:cNvPr>
          <p:cNvSpPr/>
          <p:nvPr/>
        </p:nvSpPr>
        <p:spPr>
          <a:xfrm>
            <a:off x="640080" y="2872899"/>
            <a:ext cx="4243589" cy="332066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4000" b="1" dirty="0"/>
              <a:t>SUSMITA MAITY</a:t>
            </a:r>
          </a:p>
          <a:p>
            <a:pPr indent="-228600">
              <a:lnSpc>
                <a:spcPct val="90000"/>
              </a:lnSpc>
              <a:spcAft>
                <a:spcPts val="600"/>
              </a:spcAft>
              <a:buFont typeface="Arial" panose="020B0604020202020204" pitchFamily="34" charset="0"/>
              <a:buChar char="•"/>
            </a:pPr>
            <a:r>
              <a:rPr lang="en-US" sz="4000" b="1" dirty="0"/>
              <a:t>19/02/2024</a:t>
            </a:r>
          </a:p>
        </p:txBody>
      </p:sp>
      <p:sp>
        <p:nvSpPr>
          <p:cNvPr id="4" name="Date Placeholder 3">
            <a:extLst>
              <a:ext uri="{FF2B5EF4-FFF2-40B4-BE49-F238E27FC236}">
                <a16:creationId xmlns:a16="http://schemas.microsoft.com/office/drawing/2014/main" id="{70CF1D6B-1B7B-4349-A565-E65CE8B7C0D2}"/>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defRPr/>
            </a:pPr>
            <a:r>
              <a:rPr lang="en-US">
                <a:solidFill>
                  <a:prstClr val="black">
                    <a:tint val="75000"/>
                  </a:prstClr>
                </a:solidFill>
                <a:latin typeface="Calibri" panose="020F0502020204030204"/>
              </a:rPr>
              <a:t>20XX</a:t>
            </a:r>
          </a:p>
        </p:txBody>
      </p:sp>
      <p:pic>
        <p:nvPicPr>
          <p:cNvPr id="7" name="Picture 6">
            <a:extLst>
              <a:ext uri="{FF2B5EF4-FFF2-40B4-BE49-F238E27FC236}">
                <a16:creationId xmlns:a16="http://schemas.microsoft.com/office/drawing/2014/main" id="{B3B3CEEC-CC38-4206-B473-746456922DEB}"/>
              </a:ext>
            </a:extLst>
          </p:cNvPr>
          <p:cNvPicPr>
            <a:picLocks noChangeAspect="1"/>
          </p:cNvPicPr>
          <p:nvPr/>
        </p:nvPicPr>
        <p:blipFill rotWithShape="1">
          <a:blip r:embed="rId2"/>
          <a:srcRect l="34753" r="15346"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5" name="Footer Placeholder 4">
            <a:extLst>
              <a:ext uri="{FF2B5EF4-FFF2-40B4-BE49-F238E27FC236}">
                <a16:creationId xmlns:a16="http://schemas.microsoft.com/office/drawing/2014/main" id="{F8F4B89B-32F2-4B22-8112-69743DAA6415}"/>
              </a:ext>
            </a:extLst>
          </p:cNvPr>
          <p:cNvSpPr>
            <a:spLocks noGrp="1"/>
          </p:cNvSpPr>
          <p:nvPr>
            <p:ph type="ftr" sz="quarter" idx="11"/>
          </p:nvPr>
        </p:nvSpPr>
        <p:spPr>
          <a:xfrm>
            <a:off x="6248400" y="6356350"/>
            <a:ext cx="4114800" cy="365125"/>
          </a:xfrm>
        </p:spPr>
        <p:txBody>
          <a:bodyPr vert="horz" lIns="91440" tIns="45720" rIns="91440" bIns="45720" rtlCol="0" anchor="ctr">
            <a:normAutofit/>
          </a:bodyPr>
          <a:lstStyle/>
          <a:p>
            <a:pPr algn="l">
              <a:spcAft>
                <a:spcPts val="600"/>
              </a:spcAft>
              <a:defRPr/>
            </a:pPr>
            <a:r>
              <a:rPr lang="en-US" kern="1200">
                <a:solidFill>
                  <a:srgbClr val="FFFFFF"/>
                </a:solidFill>
                <a:latin typeface="Calibri" panose="020F0502020204030204"/>
                <a:ea typeface="+mn-ea"/>
                <a:cs typeface="+mn-cs"/>
              </a:rPr>
              <a:t>presentation title</a:t>
            </a:r>
          </a:p>
        </p:txBody>
      </p:sp>
      <p:sp>
        <p:nvSpPr>
          <p:cNvPr id="6" name="Slide Number Placeholder 5">
            <a:extLst>
              <a:ext uri="{FF2B5EF4-FFF2-40B4-BE49-F238E27FC236}">
                <a16:creationId xmlns:a16="http://schemas.microsoft.com/office/drawing/2014/main" id="{6D648E8F-96AF-43FB-A227-E6478EA3021B}"/>
              </a:ext>
            </a:extLst>
          </p:cNvPr>
          <p:cNvSpPr>
            <a:spLocks noGrp="1"/>
          </p:cNvSpPr>
          <p:nvPr>
            <p:ph type="sldNum" sz="quarter" idx="12"/>
          </p:nvPr>
        </p:nvSpPr>
        <p:spPr>
          <a:xfrm>
            <a:off x="10439400" y="6356350"/>
            <a:ext cx="914400" cy="365125"/>
          </a:xfrm>
        </p:spPr>
        <p:txBody>
          <a:bodyPr vert="horz" lIns="91440" tIns="45720" rIns="91440" bIns="45720" rtlCol="0" anchor="ctr">
            <a:normAutofit/>
          </a:bodyPr>
          <a:lstStyle/>
          <a:p>
            <a:pPr>
              <a:spcAft>
                <a:spcPts val="600"/>
              </a:spcAft>
              <a:defRPr/>
            </a:pPr>
            <a:fld id="{58FB4751-880F-D840-AAA9-3A15815CC996}" type="slidenum">
              <a:rPr lang="en-US">
                <a:solidFill>
                  <a:srgbClr val="FFFFFF"/>
                </a:solidFill>
                <a:latin typeface="Calibri" panose="020F0502020204030204"/>
              </a:rPr>
              <a:pPr>
                <a:spcAft>
                  <a:spcPts val="600"/>
                </a:spcAft>
                <a:defRPr/>
              </a:pPr>
              <a:t>1</a:t>
            </a:fld>
            <a:endParaRPr lang="en-US">
              <a:solidFill>
                <a:srgbClr val="FFFFFF"/>
              </a:solidFill>
              <a:latin typeface="Calibri" panose="020F0502020204030204"/>
            </a:endParaRPr>
          </a:p>
        </p:txBody>
      </p:sp>
    </p:spTree>
    <p:extLst>
      <p:ext uri="{BB962C8B-B14F-4D97-AF65-F5344CB8AC3E}">
        <p14:creationId xmlns:p14="http://schemas.microsoft.com/office/powerpoint/2010/main" val="154653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58" name="Rectangle 515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7BA43CBE-DF30-31F6-121B-F9873F53F847}"/>
              </a:ext>
            </a:extLst>
          </p:cNvPr>
          <p:cNvSpPr>
            <a:spLocks noGrp="1"/>
          </p:cNvSpPr>
          <p:nvPr>
            <p:ph type="title"/>
          </p:nvPr>
        </p:nvSpPr>
        <p:spPr>
          <a:xfrm>
            <a:off x="572493" y="238539"/>
            <a:ext cx="11018520" cy="1973033"/>
          </a:xfrm>
        </p:spPr>
        <p:txBody>
          <a:bodyPr vert="horz" lIns="91440" tIns="45720" rIns="91440" bIns="45720" rtlCol="0" anchor="b">
            <a:normAutofit/>
          </a:bodyPr>
          <a:lstStyle/>
          <a:p>
            <a:pPr algn="ctr"/>
            <a:r>
              <a:rPr lang="en-US" sz="4600" dirty="0">
                <a:highlight>
                  <a:srgbClr val="FFFF00"/>
                </a:highlight>
              </a:rPr>
              <a:t>Explanation of approaches</a:t>
            </a:r>
            <a:br>
              <a:rPr lang="en-US" sz="4600" dirty="0"/>
            </a:br>
            <a:endParaRPr lang="en-US" sz="4600" dirty="0"/>
          </a:p>
        </p:txBody>
      </p:sp>
      <p:sp>
        <p:nvSpPr>
          <p:cNvPr id="515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xmln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7D99AF9C-577D-06E0-E47E-D329CE82D961}"/>
              </a:ext>
            </a:extLst>
          </p:cNvPr>
          <p:cNvSpPr>
            <a:spLocks noGrp="1"/>
          </p:cNvSpPr>
          <p:nvPr>
            <p:ph sz="half" idx="1"/>
          </p:nvPr>
        </p:nvSpPr>
        <p:spPr>
          <a:xfrm>
            <a:off x="572493" y="2071316"/>
            <a:ext cx="6713552" cy="4119172"/>
          </a:xfrm>
        </p:spPr>
        <p:txBody>
          <a:bodyPr vert="horz" lIns="91440" tIns="45720" rIns="91440" bIns="45720" rtlCol="0" anchor="t">
            <a:normAutofit/>
          </a:bodyPr>
          <a:lstStyle/>
          <a:p>
            <a:r>
              <a:rPr lang="en-US" sz="1500" b="1" dirty="0"/>
              <a:t>Analyzing Market Demand:</a:t>
            </a:r>
          </a:p>
          <a:p>
            <a:pPr lvl="1"/>
            <a:r>
              <a:rPr lang="en-US" sz="1500" dirty="0"/>
              <a:t>Use the "Number of Restaurants" and "Average Rating" metrics to identify countries/cities with high demand and positive reception for restaurants.</a:t>
            </a:r>
          </a:p>
          <a:p>
            <a:pPr lvl="1"/>
            <a:r>
              <a:rPr lang="en-US" sz="1500" dirty="0"/>
              <a:t>Utilize "Average </a:t>
            </a:r>
            <a:r>
              <a:rPr lang="en-US" sz="1500" dirty="0" err="1"/>
              <a:t>Cost_for_two</a:t>
            </a:r>
            <a:r>
              <a:rPr lang="en-US" sz="1500" dirty="0"/>
              <a:t>" to understand the affordability factor in different areas.</a:t>
            </a:r>
          </a:p>
          <a:p>
            <a:r>
              <a:rPr lang="en-US" sz="1500" b="1" dirty="0"/>
              <a:t>Identifying Untapped Markets:</a:t>
            </a:r>
          </a:p>
          <a:p>
            <a:pPr lvl="1"/>
            <a:r>
              <a:rPr lang="en-US" sz="1500" dirty="0"/>
              <a:t>Examine countries/cities with fewer existing restaurants, potentially indicating underserved markets.</a:t>
            </a:r>
          </a:p>
          <a:p>
            <a:pPr lvl="1"/>
            <a:r>
              <a:rPr lang="en-US" sz="1500" dirty="0"/>
              <a:t>Look for locations with low competition but high population density or tourism traffic.</a:t>
            </a:r>
          </a:p>
          <a:p>
            <a:r>
              <a:rPr lang="en-US" sz="1500" b="1" dirty="0"/>
              <a:t>Assessing Economic Viability:</a:t>
            </a:r>
          </a:p>
          <a:p>
            <a:pPr lvl="1"/>
            <a:r>
              <a:rPr lang="en-US" sz="1500" dirty="0"/>
              <a:t>Consider the currency and average cost for two to evaluate the economic feasibility of opening a restaurant in different countries/cities.</a:t>
            </a:r>
          </a:p>
          <a:p>
            <a:pPr lvl="1"/>
            <a:r>
              <a:rPr lang="en-US" sz="1500" dirty="0"/>
              <a:t>Analyze GDP per capita and economic growth indicators of potential locations.</a:t>
            </a:r>
          </a:p>
          <a:p>
            <a:endParaRPr lang="en-US" sz="1500" dirty="0"/>
          </a:p>
        </p:txBody>
      </p:sp>
      <p:pic>
        <p:nvPicPr>
          <p:cNvPr id="2" name="Picture 1">
            <a:extLst>
              <a:ext uri="{FF2B5EF4-FFF2-40B4-BE49-F238E27FC236}">
                <a16:creationId xmlns:a16="http://schemas.microsoft.com/office/drawing/2014/main" id="{2EEEB209-F67E-4A27-AA9A-70BFE039CF0B}"/>
              </a:ext>
            </a:extLst>
          </p:cNvPr>
          <p:cNvPicPr>
            <a:picLocks noChangeAspect="1"/>
          </p:cNvPicPr>
          <p:nvPr/>
        </p:nvPicPr>
        <p:blipFill rotWithShape="1">
          <a:blip r:embed="rId3"/>
          <a:srcRect l="20396" r="15232" b="-3"/>
          <a:stretch/>
        </p:blipFill>
        <p:spPr>
          <a:xfrm>
            <a:off x="7675658" y="2093976"/>
            <a:ext cx="3941064" cy="4096512"/>
          </a:xfrm>
          <a:prstGeom prst="rect">
            <a:avLst/>
          </a:prstGeom>
        </p:spPr>
      </p:pic>
      <p:sp>
        <p:nvSpPr>
          <p:cNvPr id="5132" name="Slide Number Placeholder 5">
            <a:extLst>
              <a:ext uri="{FF2B5EF4-FFF2-40B4-BE49-F238E27FC236}">
                <a16:creationId xmlns:a16="http://schemas.microsoft.com/office/drawing/2014/main" id="{96DA0A79-5EF7-626F-47FA-B361EEA343D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58FB4751-880F-D840-AAA9-3A15815CC996}" type="slidenum">
              <a:rPr lang="en-US" smtClean="0">
                <a:solidFill>
                  <a:prstClr val="black">
                    <a:tint val="75000"/>
                  </a:prstClr>
                </a:solidFill>
                <a:latin typeface="Calibri" panose="020F0502020204030204"/>
              </a:rPr>
              <a:pPr>
                <a:spcAft>
                  <a:spcPts val="600"/>
                </a:spcAft>
                <a:defRPr/>
              </a:pPr>
              <a:t>10</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1234133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fade">
                                      <p:cBhvr>
                                        <p:cTn id="14" dur="1000"/>
                                        <p:tgtEl>
                                          <p:spTgt spid="8">
                                            <p:txEl>
                                              <p:pRg st="0" end="0"/>
                                            </p:txEl>
                                          </p:spTgt>
                                        </p:tgtEl>
                                      </p:cBhvr>
                                    </p:animEffect>
                                    <p:anim calcmode="lin" valueType="num">
                                      <p:cBhvr>
                                        <p:cTn id="15"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Effect transition="in" filter="fade">
                                      <p:cBhvr>
                                        <p:cTn id="19" dur="1000"/>
                                        <p:tgtEl>
                                          <p:spTgt spid="8">
                                            <p:txEl>
                                              <p:pRg st="1" end="1"/>
                                            </p:txEl>
                                          </p:spTgt>
                                        </p:tgtEl>
                                      </p:cBhvr>
                                    </p:animEffect>
                                    <p:anim calcmode="lin" valueType="num">
                                      <p:cBhvr>
                                        <p:cTn id="20"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animEffect transition="in" filter="fade">
                                      <p:cBhvr>
                                        <p:cTn id="24" dur="1000"/>
                                        <p:tgtEl>
                                          <p:spTgt spid="8">
                                            <p:txEl>
                                              <p:pRg st="2" end="2"/>
                                            </p:txEl>
                                          </p:spTgt>
                                        </p:tgtEl>
                                      </p:cBhvr>
                                    </p:animEffect>
                                    <p:anim calcmode="lin" valueType="num">
                                      <p:cBhvr>
                                        <p:cTn id="25"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8">
                                            <p:txEl>
                                              <p:pRg st="3" end="3"/>
                                            </p:txEl>
                                          </p:spTgt>
                                        </p:tgtEl>
                                        <p:attrNameLst>
                                          <p:attrName>style.visibility</p:attrName>
                                        </p:attrNameLst>
                                      </p:cBhvr>
                                      <p:to>
                                        <p:strVal val="visible"/>
                                      </p:to>
                                    </p:set>
                                    <p:animEffect transition="in" filter="fade">
                                      <p:cBhvr>
                                        <p:cTn id="31" dur="1000"/>
                                        <p:tgtEl>
                                          <p:spTgt spid="8">
                                            <p:txEl>
                                              <p:pRg st="3" end="3"/>
                                            </p:txEl>
                                          </p:spTgt>
                                        </p:tgtEl>
                                      </p:cBhvr>
                                    </p:animEffect>
                                    <p:anim calcmode="lin" valueType="num">
                                      <p:cBhvr>
                                        <p:cTn id="32"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8">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8">
                                            <p:txEl>
                                              <p:pRg st="4" end="4"/>
                                            </p:txEl>
                                          </p:spTgt>
                                        </p:tgtEl>
                                        <p:attrNameLst>
                                          <p:attrName>style.visibility</p:attrName>
                                        </p:attrNameLst>
                                      </p:cBhvr>
                                      <p:to>
                                        <p:strVal val="visible"/>
                                      </p:to>
                                    </p:set>
                                    <p:animEffect transition="in" filter="fade">
                                      <p:cBhvr>
                                        <p:cTn id="36" dur="1000"/>
                                        <p:tgtEl>
                                          <p:spTgt spid="8">
                                            <p:txEl>
                                              <p:pRg st="4" end="4"/>
                                            </p:txEl>
                                          </p:spTgt>
                                        </p:tgtEl>
                                      </p:cBhvr>
                                    </p:animEffect>
                                    <p:anim calcmode="lin" valueType="num">
                                      <p:cBhvr>
                                        <p:cTn id="37"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8">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8">
                                            <p:txEl>
                                              <p:pRg st="5" end="5"/>
                                            </p:txEl>
                                          </p:spTgt>
                                        </p:tgtEl>
                                        <p:attrNameLst>
                                          <p:attrName>style.visibility</p:attrName>
                                        </p:attrNameLst>
                                      </p:cBhvr>
                                      <p:to>
                                        <p:strVal val="visible"/>
                                      </p:to>
                                    </p:set>
                                    <p:animEffect transition="in" filter="fade">
                                      <p:cBhvr>
                                        <p:cTn id="41" dur="1000"/>
                                        <p:tgtEl>
                                          <p:spTgt spid="8">
                                            <p:txEl>
                                              <p:pRg st="5" end="5"/>
                                            </p:txEl>
                                          </p:spTgt>
                                        </p:tgtEl>
                                      </p:cBhvr>
                                    </p:animEffect>
                                    <p:anim calcmode="lin" valueType="num">
                                      <p:cBhvr>
                                        <p:cTn id="42"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8">
                                            <p:txEl>
                                              <p:pRg st="6" end="6"/>
                                            </p:txEl>
                                          </p:spTgt>
                                        </p:tgtEl>
                                        <p:attrNameLst>
                                          <p:attrName>style.visibility</p:attrName>
                                        </p:attrNameLst>
                                      </p:cBhvr>
                                      <p:to>
                                        <p:strVal val="visible"/>
                                      </p:to>
                                    </p:set>
                                    <p:animEffect transition="in" filter="fade">
                                      <p:cBhvr>
                                        <p:cTn id="48" dur="1000"/>
                                        <p:tgtEl>
                                          <p:spTgt spid="8">
                                            <p:txEl>
                                              <p:pRg st="6" end="6"/>
                                            </p:txEl>
                                          </p:spTgt>
                                        </p:tgtEl>
                                      </p:cBhvr>
                                    </p:animEffect>
                                    <p:anim calcmode="lin" valueType="num">
                                      <p:cBhvr>
                                        <p:cTn id="49"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8">
                                            <p:txEl>
                                              <p:pRg st="6" end="6"/>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8">
                                            <p:txEl>
                                              <p:pRg st="7" end="7"/>
                                            </p:txEl>
                                          </p:spTgt>
                                        </p:tgtEl>
                                        <p:attrNameLst>
                                          <p:attrName>style.visibility</p:attrName>
                                        </p:attrNameLst>
                                      </p:cBhvr>
                                      <p:to>
                                        <p:strVal val="visible"/>
                                      </p:to>
                                    </p:set>
                                    <p:animEffect transition="in" filter="fade">
                                      <p:cBhvr>
                                        <p:cTn id="53" dur="1000"/>
                                        <p:tgtEl>
                                          <p:spTgt spid="8">
                                            <p:txEl>
                                              <p:pRg st="7" end="7"/>
                                            </p:txEl>
                                          </p:spTgt>
                                        </p:tgtEl>
                                      </p:cBhvr>
                                    </p:animEffect>
                                    <p:anim calcmode="lin" valueType="num">
                                      <p:cBhvr>
                                        <p:cTn id="54" dur="1000" fill="hold"/>
                                        <p:tgtEl>
                                          <p:spTgt spid="8">
                                            <p:txEl>
                                              <p:pRg st="7" end="7"/>
                                            </p:txEl>
                                          </p:spTgt>
                                        </p:tgtEl>
                                        <p:attrNameLst>
                                          <p:attrName>ppt_x</p:attrName>
                                        </p:attrNameLst>
                                      </p:cBhvr>
                                      <p:tavLst>
                                        <p:tav tm="0">
                                          <p:val>
                                            <p:strVal val="#ppt_x"/>
                                          </p:val>
                                        </p:tav>
                                        <p:tav tm="100000">
                                          <p:val>
                                            <p:strVal val="#ppt_x"/>
                                          </p:val>
                                        </p:tav>
                                      </p:tavLst>
                                    </p:anim>
                                    <p:anim calcmode="lin" valueType="num">
                                      <p:cBhvr>
                                        <p:cTn id="55" dur="1000" fill="hold"/>
                                        <p:tgtEl>
                                          <p:spTgt spid="8">
                                            <p:txEl>
                                              <p:pRg st="7" end="7"/>
                                            </p:txEl>
                                          </p:spTgt>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8">
                                            <p:txEl>
                                              <p:pRg st="8" end="8"/>
                                            </p:txEl>
                                          </p:spTgt>
                                        </p:tgtEl>
                                        <p:attrNameLst>
                                          <p:attrName>style.visibility</p:attrName>
                                        </p:attrNameLst>
                                      </p:cBhvr>
                                      <p:to>
                                        <p:strVal val="visible"/>
                                      </p:to>
                                    </p:set>
                                    <p:animEffect transition="in" filter="fade">
                                      <p:cBhvr>
                                        <p:cTn id="58" dur="1000"/>
                                        <p:tgtEl>
                                          <p:spTgt spid="8">
                                            <p:txEl>
                                              <p:pRg st="8" end="8"/>
                                            </p:txEl>
                                          </p:spTgt>
                                        </p:tgtEl>
                                      </p:cBhvr>
                                    </p:animEffect>
                                    <p:anim calcmode="lin" valueType="num">
                                      <p:cBhvr>
                                        <p:cTn id="59"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60"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Graphic 24">
            <a:extLst>
              <a:ext uri="{FF2B5EF4-FFF2-40B4-BE49-F238E27FC236}">
                <a16:creationId xmlns:a16="http://schemas.microsoft.com/office/drawing/2014/main" id="{84E9C03A-2F0C-B543-8334-6890CFC7FB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1282" y="0"/>
            <a:ext cx="10769435" cy="6858000"/>
          </a:xfrm>
          <a:prstGeom prst="rect">
            <a:avLst/>
          </a:prstGeom>
        </p:spPr>
      </p:pic>
    </p:spTree>
    <p:extLst>
      <p:ext uri="{BB962C8B-B14F-4D97-AF65-F5344CB8AC3E}">
        <p14:creationId xmlns:p14="http://schemas.microsoft.com/office/powerpoint/2010/main" val="4010284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a:xfrm>
            <a:off x="572493" y="238539"/>
            <a:ext cx="11018520" cy="1434415"/>
          </a:xfrm>
        </p:spPr>
        <p:txBody>
          <a:bodyPr vert="horz" lIns="91440" tIns="45720" rIns="91440" bIns="45720" rtlCol="0" anchor="b">
            <a:normAutofit/>
          </a:bodyPr>
          <a:lstStyle/>
          <a:p>
            <a:pPr algn="ctr"/>
            <a:r>
              <a:rPr lang="en-US" sz="5400" dirty="0"/>
              <a:t>Summary</a:t>
            </a:r>
          </a:p>
        </p:txBody>
      </p:sp>
      <p:sp>
        <p:nvSpPr>
          <p:cNvPr id="2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xmln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a:xfrm>
            <a:off x="572493" y="2071316"/>
            <a:ext cx="6713552" cy="4119172"/>
          </a:xfr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a:t>The main work of Zomato is to suggest local and nearby restaurants to users and receive orders from them. Users can place orders from their favourite restaurant based on ratings and reviews shared by previous customers.  Zomato's success can be attributed to its innovative business model, its focus on customer experience, and its ability to adapt to changing market conditions. As the food delivery industry continues to grow and evolve, Zomato is well-positioned to continue its success and expand its reach into new markets.</a:t>
            </a:r>
          </a:p>
        </p:txBody>
      </p:sp>
      <p:pic>
        <p:nvPicPr>
          <p:cNvPr id="8" name="Picture Placeholder 7">
            <a:extLst>
              <a:ext uri="{FF2B5EF4-FFF2-40B4-BE49-F238E27FC236}">
                <a16:creationId xmlns:a16="http://schemas.microsoft.com/office/drawing/2014/main" id="{04EFF993-A87E-4E3F-A1D5-D41173DF6257}"/>
              </a:ext>
            </a:extLst>
          </p:cNvPr>
          <p:cNvPicPr>
            <a:picLocks noGrp="1" noChangeAspect="1"/>
          </p:cNvPicPr>
          <p:nvPr>
            <p:ph type="pic" idx="1"/>
          </p:nvPr>
        </p:nvPicPr>
        <p:blipFill rotWithShape="1">
          <a:blip r:embed="rId2"/>
          <a:srcRect l="13469" r="14373" b="-5"/>
          <a:stretch/>
        </p:blipFill>
        <p:spPr>
          <a:xfrm>
            <a:off x="7675658" y="2093976"/>
            <a:ext cx="3941064" cy="4096512"/>
          </a:xfrm>
          <a:prstGeom prst="rect">
            <a:avLst/>
          </a:prstGeom>
        </p:spPr>
      </p:pic>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58FB4751-880F-D840-AAA9-3A15815CC996}" type="slidenum">
              <a:rPr lang="en-US" smtClean="0">
                <a:solidFill>
                  <a:prstClr val="black">
                    <a:tint val="75000"/>
                  </a:prstClr>
                </a:solidFill>
                <a:latin typeface="Calibri" panose="020F0502020204030204"/>
              </a:rPr>
              <a:pPr>
                <a:spcAft>
                  <a:spcPts val="600"/>
                </a:spcAft>
                <a:defRPr/>
              </a:pPr>
              <a:t>12</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3418206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
        <p:nvSpPr>
          <p:cNvPr id="3" name="Subtitle 2">
            <a:extLst>
              <a:ext uri="{FF2B5EF4-FFF2-40B4-BE49-F238E27FC236}">
                <a16:creationId xmlns:a16="http://schemas.microsoft.com/office/drawing/2014/main" id="{FF07BEBE-18E8-4025-FF6F-EC0130CB4F22}"/>
              </a:ext>
            </a:extLst>
          </p:cNvPr>
          <p:cNvSpPr>
            <a:spLocks noGrp="1"/>
          </p:cNvSpPr>
          <p:nvPr>
            <p:ph type="subTitle" idx="1"/>
          </p:nvPr>
        </p:nvSpPr>
        <p:spPr/>
        <p:txBody>
          <a:bodyPr/>
          <a:lstStyle/>
          <a:p>
            <a:r>
              <a:rPr lang="en-US" dirty="0"/>
              <a:t>Susmita Maity.</a:t>
            </a:r>
          </a:p>
          <a:p>
            <a:r>
              <a:rPr lang="en-US" dirty="0"/>
              <a:t>chaitysusmita1997@gmail.com</a:t>
            </a:r>
          </a:p>
        </p:txBody>
      </p:sp>
    </p:spTree>
    <p:extLst>
      <p:ext uri="{BB962C8B-B14F-4D97-AF65-F5344CB8AC3E}">
        <p14:creationId xmlns:p14="http://schemas.microsoft.com/office/powerpoint/2010/main" val="257793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circle(in)">
                                      <p:cBhvr>
                                        <p:cTn id="25" dur="2000"/>
                                        <p:tgtEl>
                                          <p:spTgt spid="3">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Effect transition="in" filter="circle(in)">
                                      <p:cBhvr>
                                        <p:cTn id="30"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4C21BAE-6866-4C7A-A7EC-C1B2E572D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Financial graphs on a dark display">
            <a:extLst>
              <a:ext uri="{FF2B5EF4-FFF2-40B4-BE49-F238E27FC236}">
                <a16:creationId xmlns:a16="http://schemas.microsoft.com/office/drawing/2014/main" id="{686D37E3-0C79-DAC3-57CC-F4CFC3E15168}"/>
              </a:ext>
            </a:extLst>
          </p:cNvPr>
          <p:cNvPicPr>
            <a:picLocks noChangeAspect="1"/>
          </p:cNvPicPr>
          <p:nvPr/>
        </p:nvPicPr>
        <p:blipFill rotWithShape="1">
          <a:blip r:embed="rId2"/>
          <a:srcRect t="10000"/>
          <a:stretch/>
        </p:blipFill>
        <p:spPr>
          <a:xfrm>
            <a:off x="1" y="1"/>
            <a:ext cx="12192000" cy="6857999"/>
          </a:xfrm>
          <a:prstGeom prst="rect">
            <a:avLst/>
          </a:prstGeom>
        </p:spPr>
      </p:pic>
      <p:sp useBgFill="1">
        <p:nvSpPr>
          <p:cNvPr id="14" name="Freeform: Shape 13">
            <a:extLst>
              <a:ext uri="{FF2B5EF4-FFF2-40B4-BE49-F238E27FC236}">
                <a16:creationId xmlns:a16="http://schemas.microsoft.com/office/drawing/2014/main" id="{7E7D0C94-08B4-48AE-8813-CC4D60294F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899" y="609600"/>
            <a:ext cx="5372101" cy="5513767"/>
          </a:xfrm>
          <a:custGeom>
            <a:avLst/>
            <a:gdLst>
              <a:gd name="connsiteX0" fmla="*/ 0 w 5372101"/>
              <a:gd name="connsiteY0" fmla="*/ 0 h 5513767"/>
              <a:gd name="connsiteX1" fmla="*/ 5372101 w 5372101"/>
              <a:gd name="connsiteY1" fmla="*/ 0 h 5513767"/>
              <a:gd name="connsiteX2" fmla="*/ 5372101 w 5372101"/>
              <a:gd name="connsiteY2" fmla="*/ 5513767 h 5513767"/>
              <a:gd name="connsiteX3" fmla="*/ 5363126 w 5372101"/>
              <a:gd name="connsiteY3" fmla="*/ 5512835 h 5513767"/>
              <a:gd name="connsiteX4" fmla="*/ 5316714 w 5372101"/>
              <a:gd name="connsiteY4" fmla="*/ 5491247 h 5513767"/>
              <a:gd name="connsiteX5" fmla="*/ 5198331 w 5372101"/>
              <a:gd name="connsiteY5" fmla="*/ 5470092 h 5513767"/>
              <a:gd name="connsiteX6" fmla="*/ 5150428 w 5372101"/>
              <a:gd name="connsiteY6" fmla="*/ 5472506 h 5513767"/>
              <a:gd name="connsiteX7" fmla="*/ 5085506 w 5372101"/>
              <a:gd name="connsiteY7" fmla="*/ 5468851 h 5513767"/>
              <a:gd name="connsiteX8" fmla="*/ 4968663 w 5372101"/>
              <a:gd name="connsiteY8" fmla="*/ 5470487 h 5513767"/>
              <a:gd name="connsiteX9" fmla="*/ 4815623 w 5372101"/>
              <a:gd name="connsiteY9" fmla="*/ 5458622 h 5513767"/>
              <a:gd name="connsiteX10" fmla="*/ 4716679 w 5372101"/>
              <a:gd name="connsiteY10" fmla="*/ 5405365 h 5513767"/>
              <a:gd name="connsiteX11" fmla="*/ 4704891 w 5372101"/>
              <a:gd name="connsiteY11" fmla="*/ 5411529 h 5513767"/>
              <a:gd name="connsiteX12" fmla="*/ 4630496 w 5372101"/>
              <a:gd name="connsiteY12" fmla="*/ 5396532 h 5513767"/>
              <a:gd name="connsiteX13" fmla="*/ 4506964 w 5372101"/>
              <a:gd name="connsiteY13" fmla="*/ 5396685 h 5513767"/>
              <a:gd name="connsiteX14" fmla="*/ 4427135 w 5372101"/>
              <a:gd name="connsiteY14" fmla="*/ 5358585 h 5513767"/>
              <a:gd name="connsiteX15" fmla="*/ 4028338 w 5372101"/>
              <a:gd name="connsiteY15" fmla="*/ 5313494 h 5513767"/>
              <a:gd name="connsiteX16" fmla="*/ 4015367 w 5372101"/>
              <a:gd name="connsiteY16" fmla="*/ 5320766 h 5513767"/>
              <a:gd name="connsiteX17" fmla="*/ 4002837 w 5372101"/>
              <a:gd name="connsiteY17" fmla="*/ 5322294 h 5513767"/>
              <a:gd name="connsiteX18" fmla="*/ 3997650 w 5372101"/>
              <a:gd name="connsiteY18" fmla="*/ 5329513 h 5513767"/>
              <a:gd name="connsiteX19" fmla="*/ 3991991 w 5372101"/>
              <a:gd name="connsiteY19" fmla="*/ 5331908 h 5513767"/>
              <a:gd name="connsiteX20" fmla="*/ 3925210 w 5372101"/>
              <a:gd name="connsiteY20" fmla="*/ 5319395 h 5513767"/>
              <a:gd name="connsiteX21" fmla="*/ 3837014 w 5372101"/>
              <a:gd name="connsiteY21" fmla="*/ 5289023 h 5513767"/>
              <a:gd name="connsiteX22" fmla="*/ 3798765 w 5372101"/>
              <a:gd name="connsiteY22" fmla="*/ 5299431 h 5513767"/>
              <a:gd name="connsiteX23" fmla="*/ 3792144 w 5372101"/>
              <a:gd name="connsiteY23" fmla="*/ 5301616 h 5513767"/>
              <a:gd name="connsiteX24" fmla="*/ 3766249 w 5372101"/>
              <a:gd name="connsiteY24" fmla="*/ 5301869 h 5513767"/>
              <a:gd name="connsiteX25" fmla="*/ 3718651 w 5372101"/>
              <a:gd name="connsiteY25" fmla="*/ 5320541 h 5513767"/>
              <a:gd name="connsiteX26" fmla="*/ 3671207 w 5372101"/>
              <a:gd name="connsiteY26" fmla="*/ 5318046 h 5513767"/>
              <a:gd name="connsiteX27" fmla="*/ 3446863 w 5372101"/>
              <a:gd name="connsiteY27" fmla="*/ 5294348 h 5513767"/>
              <a:gd name="connsiteX28" fmla="*/ 3312000 w 5372101"/>
              <a:gd name="connsiteY28" fmla="*/ 5286923 h 5513767"/>
              <a:gd name="connsiteX29" fmla="*/ 3259756 w 5372101"/>
              <a:gd name="connsiteY29" fmla="*/ 5294712 h 5513767"/>
              <a:gd name="connsiteX30" fmla="*/ 3187481 w 5372101"/>
              <a:gd name="connsiteY30" fmla="*/ 5298457 h 5513767"/>
              <a:gd name="connsiteX31" fmla="*/ 3124115 w 5372101"/>
              <a:gd name="connsiteY31" fmla="*/ 5294626 h 5513767"/>
              <a:gd name="connsiteX32" fmla="*/ 3099907 w 5372101"/>
              <a:gd name="connsiteY32" fmla="*/ 5302443 h 5513767"/>
              <a:gd name="connsiteX33" fmla="*/ 3017494 w 5372101"/>
              <a:gd name="connsiteY33" fmla="*/ 5301439 h 5513767"/>
              <a:gd name="connsiteX34" fmla="*/ 3010848 w 5372101"/>
              <a:gd name="connsiteY34" fmla="*/ 5307225 h 5513767"/>
              <a:gd name="connsiteX35" fmla="*/ 2994286 w 5372101"/>
              <a:gd name="connsiteY35" fmla="*/ 5309060 h 5513767"/>
              <a:gd name="connsiteX36" fmla="*/ 2988160 w 5372101"/>
              <a:gd name="connsiteY36" fmla="*/ 5310041 h 5513767"/>
              <a:gd name="connsiteX37" fmla="*/ 2984260 w 5372101"/>
              <a:gd name="connsiteY37" fmla="*/ 5307528 h 5513767"/>
              <a:gd name="connsiteX38" fmla="*/ 2979127 w 5372101"/>
              <a:gd name="connsiteY38" fmla="*/ 5308389 h 5513767"/>
              <a:gd name="connsiteX39" fmla="*/ 2978660 w 5372101"/>
              <a:gd name="connsiteY39" fmla="*/ 5311563 h 5513767"/>
              <a:gd name="connsiteX40" fmla="*/ 2946326 w 5372101"/>
              <a:gd name="connsiteY40" fmla="*/ 5316745 h 5513767"/>
              <a:gd name="connsiteX41" fmla="*/ 2713134 w 5372101"/>
              <a:gd name="connsiteY41" fmla="*/ 5331381 h 5513767"/>
              <a:gd name="connsiteX42" fmla="*/ 2352072 w 5372101"/>
              <a:gd name="connsiteY42" fmla="*/ 5342761 h 5513767"/>
              <a:gd name="connsiteX43" fmla="*/ 2260922 w 5372101"/>
              <a:gd name="connsiteY43" fmla="*/ 5328122 h 5513767"/>
              <a:gd name="connsiteX44" fmla="*/ 2178497 w 5372101"/>
              <a:gd name="connsiteY44" fmla="*/ 5351065 h 5513767"/>
              <a:gd name="connsiteX45" fmla="*/ 2034408 w 5372101"/>
              <a:gd name="connsiteY45" fmla="*/ 5307958 h 5513767"/>
              <a:gd name="connsiteX46" fmla="*/ 1831505 w 5372101"/>
              <a:gd name="connsiteY46" fmla="*/ 5312691 h 5513767"/>
              <a:gd name="connsiteX47" fmla="*/ 1710387 w 5372101"/>
              <a:gd name="connsiteY47" fmla="*/ 5308705 h 5513767"/>
              <a:gd name="connsiteX48" fmla="*/ 1664816 w 5372101"/>
              <a:gd name="connsiteY48" fmla="*/ 5296479 h 5513767"/>
              <a:gd name="connsiteX49" fmla="*/ 1600883 w 5372101"/>
              <a:gd name="connsiteY49" fmla="*/ 5286607 h 5513767"/>
              <a:gd name="connsiteX50" fmla="*/ 1488397 w 5372101"/>
              <a:gd name="connsiteY50" fmla="*/ 5260898 h 5513767"/>
              <a:gd name="connsiteX51" fmla="*/ 1336670 w 5372101"/>
              <a:gd name="connsiteY51" fmla="*/ 5240770 h 5513767"/>
              <a:gd name="connsiteX52" fmla="*/ 1224297 w 5372101"/>
              <a:gd name="connsiteY52" fmla="*/ 5271845 h 5513767"/>
              <a:gd name="connsiteX53" fmla="*/ 1214830 w 5372101"/>
              <a:gd name="connsiteY53" fmla="*/ 5263450 h 5513767"/>
              <a:gd name="connsiteX54" fmla="*/ 1138181 w 5372101"/>
              <a:gd name="connsiteY54" fmla="*/ 5262590 h 5513767"/>
              <a:gd name="connsiteX55" fmla="*/ 943575 w 5372101"/>
              <a:gd name="connsiteY55" fmla="*/ 5290808 h 5513767"/>
              <a:gd name="connsiteX56" fmla="*/ 529813 w 5372101"/>
              <a:gd name="connsiteY56" fmla="*/ 5218555 h 5513767"/>
              <a:gd name="connsiteX57" fmla="*/ 519546 w 5372101"/>
              <a:gd name="connsiteY57" fmla="*/ 5208845 h 5513767"/>
              <a:gd name="connsiteX58" fmla="*/ 507906 w 5372101"/>
              <a:gd name="connsiteY58" fmla="*/ 5204779 h 5513767"/>
              <a:gd name="connsiteX59" fmla="*/ 505153 w 5372101"/>
              <a:gd name="connsiteY59" fmla="*/ 5196726 h 5513767"/>
              <a:gd name="connsiteX60" fmla="*/ 500429 w 5372101"/>
              <a:gd name="connsiteY60" fmla="*/ 5193241 h 5513767"/>
              <a:gd name="connsiteX61" fmla="*/ 431923 w 5372101"/>
              <a:gd name="connsiteY61" fmla="*/ 5191553 h 5513767"/>
              <a:gd name="connsiteX62" fmla="*/ 337115 w 5372101"/>
              <a:gd name="connsiteY62" fmla="*/ 5202714 h 5513767"/>
              <a:gd name="connsiteX63" fmla="*/ 303383 w 5372101"/>
              <a:gd name="connsiteY63" fmla="*/ 5184750 h 5513767"/>
              <a:gd name="connsiteX64" fmla="*/ 297664 w 5372101"/>
              <a:gd name="connsiteY64" fmla="*/ 5181269 h 5513767"/>
              <a:gd name="connsiteX65" fmla="*/ 272701 w 5372101"/>
              <a:gd name="connsiteY65" fmla="*/ 5175678 h 5513767"/>
              <a:gd name="connsiteX66" fmla="*/ 268242 w 5372101"/>
              <a:gd name="connsiteY66" fmla="*/ 5163678 h 5513767"/>
              <a:gd name="connsiteX67" fmla="*/ 232517 w 5372101"/>
              <a:gd name="connsiteY67" fmla="*/ 5147792 h 5513767"/>
              <a:gd name="connsiteX68" fmla="*/ 185851 w 5372101"/>
              <a:gd name="connsiteY68" fmla="*/ 5140408 h 5513767"/>
              <a:gd name="connsiteX69" fmla="*/ 20337 w 5372101"/>
              <a:gd name="connsiteY69" fmla="*/ 5113040 h 5513767"/>
              <a:gd name="connsiteX70" fmla="*/ 0 w 5372101"/>
              <a:gd name="connsiteY70" fmla="*/ 5112243 h 5513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372101" h="5513767">
                <a:moveTo>
                  <a:pt x="0" y="0"/>
                </a:moveTo>
                <a:lnTo>
                  <a:pt x="5372101" y="0"/>
                </a:lnTo>
                <a:lnTo>
                  <a:pt x="5372101" y="5513767"/>
                </a:lnTo>
                <a:lnTo>
                  <a:pt x="5363126" y="5512835"/>
                </a:lnTo>
                <a:cubicBezTo>
                  <a:pt x="5345779" y="5509071"/>
                  <a:pt x="5329767" y="5502649"/>
                  <a:pt x="5316714" y="5491247"/>
                </a:cubicBezTo>
                <a:cubicBezTo>
                  <a:pt x="5295689" y="5478131"/>
                  <a:pt x="5219502" y="5459909"/>
                  <a:pt x="5198331" y="5470092"/>
                </a:cubicBezTo>
                <a:cubicBezTo>
                  <a:pt x="5181052" y="5469102"/>
                  <a:pt x="5165047" y="5459569"/>
                  <a:pt x="5150428" y="5472506"/>
                </a:cubicBezTo>
                <a:cubicBezTo>
                  <a:pt x="5129562" y="5487248"/>
                  <a:pt x="5088050" y="5445894"/>
                  <a:pt x="5085506" y="5468851"/>
                </a:cubicBezTo>
                <a:cubicBezTo>
                  <a:pt x="5055692" y="5440170"/>
                  <a:pt x="5006122" y="5469577"/>
                  <a:pt x="4968663" y="5470487"/>
                </a:cubicBezTo>
                <a:cubicBezTo>
                  <a:pt x="4947085" y="5444049"/>
                  <a:pt x="4889767" y="5472037"/>
                  <a:pt x="4815623" y="5458622"/>
                </a:cubicBezTo>
                <a:cubicBezTo>
                  <a:pt x="4792418" y="5428488"/>
                  <a:pt x="4765548" y="5449887"/>
                  <a:pt x="4716679" y="5405365"/>
                </a:cubicBezTo>
                <a:cubicBezTo>
                  <a:pt x="4713235" y="5407807"/>
                  <a:pt x="4709266" y="5409883"/>
                  <a:pt x="4704891" y="5411529"/>
                </a:cubicBezTo>
                <a:cubicBezTo>
                  <a:pt x="4679473" y="5421092"/>
                  <a:pt x="4646164" y="5414379"/>
                  <a:pt x="4630496" y="5396532"/>
                </a:cubicBezTo>
                <a:cubicBezTo>
                  <a:pt x="4590205" y="5365061"/>
                  <a:pt x="4548419" y="5412094"/>
                  <a:pt x="4506964" y="5396685"/>
                </a:cubicBezTo>
                <a:lnTo>
                  <a:pt x="4427135" y="5358585"/>
                </a:lnTo>
                <a:cubicBezTo>
                  <a:pt x="4319267" y="5308575"/>
                  <a:pt x="4152341" y="5340956"/>
                  <a:pt x="4028338" y="5313494"/>
                </a:cubicBezTo>
                <a:lnTo>
                  <a:pt x="4015367" y="5320766"/>
                </a:lnTo>
                <a:lnTo>
                  <a:pt x="4002837" y="5322294"/>
                </a:lnTo>
                <a:lnTo>
                  <a:pt x="3997650" y="5329513"/>
                </a:lnTo>
                <a:lnTo>
                  <a:pt x="3991991" y="5331908"/>
                </a:lnTo>
                <a:cubicBezTo>
                  <a:pt x="3969659" y="5338581"/>
                  <a:pt x="3978880" y="5316131"/>
                  <a:pt x="3925210" y="5319395"/>
                </a:cubicBezTo>
                <a:cubicBezTo>
                  <a:pt x="3947765" y="5277139"/>
                  <a:pt x="3837331" y="5338342"/>
                  <a:pt x="3837014" y="5289023"/>
                </a:cubicBezTo>
                <a:cubicBezTo>
                  <a:pt x="3824001" y="5291376"/>
                  <a:pt x="3811407" y="5295212"/>
                  <a:pt x="3798765" y="5299431"/>
                </a:cubicBezTo>
                <a:lnTo>
                  <a:pt x="3792144" y="5301616"/>
                </a:lnTo>
                <a:lnTo>
                  <a:pt x="3766249" y="5301869"/>
                </a:lnTo>
                <a:lnTo>
                  <a:pt x="3718651" y="5320541"/>
                </a:lnTo>
                <a:cubicBezTo>
                  <a:pt x="3703968" y="5321892"/>
                  <a:pt x="3688308" y="5321427"/>
                  <a:pt x="3671207" y="5318046"/>
                </a:cubicBezTo>
                <a:cubicBezTo>
                  <a:pt x="3616458" y="5288532"/>
                  <a:pt x="3514048" y="5333307"/>
                  <a:pt x="3446863" y="5294348"/>
                </a:cubicBezTo>
                <a:cubicBezTo>
                  <a:pt x="3420930" y="5283822"/>
                  <a:pt x="3333157" y="5274511"/>
                  <a:pt x="3312000" y="5286923"/>
                </a:cubicBezTo>
                <a:cubicBezTo>
                  <a:pt x="3292759" y="5287903"/>
                  <a:pt x="3273112" y="5280334"/>
                  <a:pt x="3259756" y="5294712"/>
                </a:cubicBezTo>
                <a:cubicBezTo>
                  <a:pt x="3239905" y="5311572"/>
                  <a:pt x="3185410" y="5275588"/>
                  <a:pt x="3187481" y="5298457"/>
                </a:cubicBezTo>
                <a:cubicBezTo>
                  <a:pt x="3168018" y="5286036"/>
                  <a:pt x="3146200" y="5288458"/>
                  <a:pt x="3124115" y="5294626"/>
                </a:cubicBezTo>
                <a:lnTo>
                  <a:pt x="3099907" y="5302443"/>
                </a:lnTo>
                <a:lnTo>
                  <a:pt x="3017494" y="5301439"/>
                </a:lnTo>
                <a:lnTo>
                  <a:pt x="3010848" y="5307225"/>
                </a:lnTo>
                <a:lnTo>
                  <a:pt x="2994286" y="5309060"/>
                </a:lnTo>
                <a:lnTo>
                  <a:pt x="2988160" y="5310041"/>
                </a:lnTo>
                <a:lnTo>
                  <a:pt x="2984260" y="5307528"/>
                </a:lnTo>
                <a:cubicBezTo>
                  <a:pt x="2981957" y="5306419"/>
                  <a:pt x="2980273" y="5306402"/>
                  <a:pt x="2979127" y="5308389"/>
                </a:cubicBezTo>
                <a:cubicBezTo>
                  <a:pt x="2978971" y="5309447"/>
                  <a:pt x="2978816" y="5310505"/>
                  <a:pt x="2978660" y="5311563"/>
                </a:cubicBezTo>
                <a:lnTo>
                  <a:pt x="2946326" y="5316745"/>
                </a:lnTo>
                <a:lnTo>
                  <a:pt x="2713134" y="5331381"/>
                </a:lnTo>
                <a:cubicBezTo>
                  <a:pt x="2610698" y="5372328"/>
                  <a:pt x="2466037" y="5325762"/>
                  <a:pt x="2352072" y="5342761"/>
                </a:cubicBezTo>
                <a:cubicBezTo>
                  <a:pt x="2293501" y="5293708"/>
                  <a:pt x="2324138" y="5338538"/>
                  <a:pt x="2260922" y="5328122"/>
                </a:cubicBezTo>
                <a:cubicBezTo>
                  <a:pt x="2275681" y="5372347"/>
                  <a:pt x="2185007" y="5301703"/>
                  <a:pt x="2178497" y="5351065"/>
                </a:cubicBezTo>
                <a:cubicBezTo>
                  <a:pt x="2133294" y="5337229"/>
                  <a:pt x="2097074" y="5300208"/>
                  <a:pt x="2034408" y="5307958"/>
                </a:cubicBezTo>
                <a:cubicBezTo>
                  <a:pt x="1981894" y="5332879"/>
                  <a:pt x="1896288" y="5279365"/>
                  <a:pt x="1831505" y="5312691"/>
                </a:cubicBezTo>
                <a:cubicBezTo>
                  <a:pt x="1807063" y="5321035"/>
                  <a:pt x="1727674" y="5322925"/>
                  <a:pt x="1710387" y="5308705"/>
                </a:cubicBezTo>
                <a:cubicBezTo>
                  <a:pt x="1693367" y="5306094"/>
                  <a:pt x="1674901" y="5312009"/>
                  <a:pt x="1664816" y="5296479"/>
                </a:cubicBezTo>
                <a:cubicBezTo>
                  <a:pt x="1649255" y="5277912"/>
                  <a:pt x="1596152" y="5309335"/>
                  <a:pt x="1600883" y="5286607"/>
                </a:cubicBezTo>
                <a:cubicBezTo>
                  <a:pt x="1563066" y="5308189"/>
                  <a:pt x="1524339" y="5269513"/>
                  <a:pt x="1488397" y="5260898"/>
                </a:cubicBezTo>
                <a:cubicBezTo>
                  <a:pt x="1459246" y="5282011"/>
                  <a:pt x="1412580" y="5243108"/>
                  <a:pt x="1336670" y="5240770"/>
                </a:cubicBezTo>
                <a:cubicBezTo>
                  <a:pt x="1304792" y="5265122"/>
                  <a:pt x="1285508" y="5238878"/>
                  <a:pt x="1224297" y="5271845"/>
                </a:cubicBezTo>
                <a:cubicBezTo>
                  <a:pt x="1221731" y="5268771"/>
                  <a:pt x="1218543" y="5265944"/>
                  <a:pt x="1214830" y="5263450"/>
                </a:cubicBezTo>
                <a:cubicBezTo>
                  <a:pt x="1193241" y="5248952"/>
                  <a:pt x="1158925" y="5248567"/>
                  <a:pt x="1138181" y="5262590"/>
                </a:cubicBezTo>
                <a:lnTo>
                  <a:pt x="943575" y="5290808"/>
                </a:lnTo>
                <a:cubicBezTo>
                  <a:pt x="823587" y="5316899"/>
                  <a:pt x="658340" y="5217603"/>
                  <a:pt x="529813" y="5218555"/>
                </a:cubicBezTo>
                <a:lnTo>
                  <a:pt x="519546" y="5208845"/>
                </a:lnTo>
                <a:lnTo>
                  <a:pt x="507906" y="5204779"/>
                </a:lnTo>
                <a:lnTo>
                  <a:pt x="505153" y="5196726"/>
                </a:lnTo>
                <a:lnTo>
                  <a:pt x="500429" y="5193241"/>
                </a:lnTo>
                <a:cubicBezTo>
                  <a:pt x="480923" y="5182176"/>
                  <a:pt x="482807" y="5205793"/>
                  <a:pt x="431923" y="5191553"/>
                </a:cubicBezTo>
                <a:cubicBezTo>
                  <a:pt x="440499" y="5237077"/>
                  <a:pt x="352872" y="5155083"/>
                  <a:pt x="337115" y="5202714"/>
                </a:cubicBezTo>
                <a:cubicBezTo>
                  <a:pt x="325265" y="5197752"/>
                  <a:pt x="314288" y="5191441"/>
                  <a:pt x="303383" y="5184750"/>
                </a:cubicBezTo>
                <a:lnTo>
                  <a:pt x="297664" y="5181269"/>
                </a:lnTo>
                <a:lnTo>
                  <a:pt x="272701" y="5175678"/>
                </a:lnTo>
                <a:lnTo>
                  <a:pt x="268242" y="5163678"/>
                </a:lnTo>
                <a:lnTo>
                  <a:pt x="232517" y="5147792"/>
                </a:lnTo>
                <a:cubicBezTo>
                  <a:pt x="218741" y="5143453"/>
                  <a:pt x="203450" y="5140668"/>
                  <a:pt x="185851" y="5140408"/>
                </a:cubicBezTo>
                <a:cubicBezTo>
                  <a:pt x="139207" y="5153337"/>
                  <a:pt x="79723" y="5120316"/>
                  <a:pt x="20337" y="5113040"/>
                </a:cubicBezTo>
                <a:lnTo>
                  <a:pt x="0" y="5112243"/>
                </a:lnTo>
                <a:close/>
              </a:path>
            </a:pathLst>
          </a:custGeom>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43B0FC7-C075-445D-BFD5-3BD0E2D8AB72}"/>
              </a:ext>
            </a:extLst>
          </p:cNvPr>
          <p:cNvSpPr>
            <a:spLocks noGrp="1"/>
          </p:cNvSpPr>
          <p:nvPr>
            <p:ph type="title"/>
          </p:nvPr>
        </p:nvSpPr>
        <p:spPr>
          <a:xfrm>
            <a:off x="1037809" y="1071350"/>
            <a:ext cx="4775162" cy="1339382"/>
          </a:xfrm>
        </p:spPr>
        <p:txBody>
          <a:bodyPr>
            <a:normAutofit/>
          </a:bodyPr>
          <a:lstStyle/>
          <a:p>
            <a:pPr algn="ctr"/>
            <a:r>
              <a:rPr lang="en-US" sz="3600"/>
              <a:t>Agenda</a:t>
            </a:r>
            <a:endParaRPr lang="en-IN" sz="3600"/>
          </a:p>
        </p:txBody>
      </p:sp>
      <p:sp>
        <p:nvSpPr>
          <p:cNvPr id="16" name="Rectangle 6">
            <a:extLst>
              <a:ext uri="{FF2B5EF4-FFF2-40B4-BE49-F238E27FC236}">
                <a16:creationId xmlns:a16="http://schemas.microsoft.com/office/drawing/2014/main" id="{F0C518C2-0AA4-470C-87B9-9CBF428FBA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64666" y="399531"/>
            <a:ext cx="1707751"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6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6C9F273-A9A6-4420-B162-763AA2004EA1}"/>
              </a:ext>
            </a:extLst>
          </p:cNvPr>
          <p:cNvSpPr>
            <a:spLocks noGrp="1"/>
          </p:cNvSpPr>
          <p:nvPr>
            <p:ph idx="1"/>
          </p:nvPr>
        </p:nvSpPr>
        <p:spPr>
          <a:xfrm>
            <a:off x="1189319" y="2547257"/>
            <a:ext cx="4458446" cy="3109740"/>
          </a:xfrm>
        </p:spPr>
        <p:txBody>
          <a:bodyPr anchor="ctr">
            <a:normAutofit/>
          </a:bodyPr>
          <a:lstStyle/>
          <a:p>
            <a:pPr>
              <a:spcBef>
                <a:spcPts val="0"/>
              </a:spcBef>
              <a:defRPr/>
            </a:pPr>
            <a:r>
              <a:rPr lang="en-US" sz="1700">
                <a:cs typeface="Gill Sans Light" panose="020B0302020104020203" pitchFamily="34" charset="-79"/>
              </a:rPr>
              <a:t>Introduction</a:t>
            </a:r>
          </a:p>
          <a:p>
            <a:pPr marL="0" lvl="0" indent="0">
              <a:spcBef>
                <a:spcPts val="0"/>
              </a:spcBef>
              <a:buNone/>
              <a:defRPr/>
            </a:pPr>
            <a:endParaRPr lang="en-US" sz="1700">
              <a:cs typeface="Gill Sans Light" panose="020B0302020104020203" pitchFamily="34" charset="-79"/>
            </a:endParaRPr>
          </a:p>
          <a:p>
            <a:pPr>
              <a:spcBef>
                <a:spcPts val="0"/>
              </a:spcBef>
              <a:defRPr/>
            </a:pPr>
            <a:r>
              <a:rPr lang="en-US" sz="1700">
                <a:cs typeface="Gill Sans Light" panose="020B0302020104020203" pitchFamily="34" charset="-79"/>
              </a:rPr>
              <a:t>Brief Overview of Zomato as a Platform</a:t>
            </a:r>
          </a:p>
          <a:p>
            <a:pPr marL="0" indent="0">
              <a:spcBef>
                <a:spcPts val="0"/>
              </a:spcBef>
              <a:buNone/>
              <a:defRPr/>
            </a:pPr>
            <a:endParaRPr lang="en-US" sz="1700">
              <a:cs typeface="Gill Sans Light" panose="020B0302020104020203" pitchFamily="34" charset="-79"/>
            </a:endParaRPr>
          </a:p>
          <a:p>
            <a:pPr>
              <a:spcBef>
                <a:spcPts val="0"/>
              </a:spcBef>
              <a:defRPr/>
            </a:pPr>
            <a:r>
              <a:rPr lang="en-US" sz="1700">
                <a:cs typeface="Gill Sans Light" panose="020B0302020104020203" pitchFamily="34" charset="-79"/>
              </a:rPr>
              <a:t>Analytical Approach and Tools</a:t>
            </a:r>
          </a:p>
          <a:p>
            <a:pPr marL="0" indent="0">
              <a:spcBef>
                <a:spcPts val="0"/>
              </a:spcBef>
              <a:buNone/>
              <a:defRPr/>
            </a:pPr>
            <a:endParaRPr lang="en-US" sz="1700">
              <a:cs typeface="Gill Sans Light" panose="020B0302020104020203" pitchFamily="34" charset="-79"/>
            </a:endParaRPr>
          </a:p>
          <a:p>
            <a:pPr>
              <a:spcBef>
                <a:spcPts val="0"/>
              </a:spcBef>
              <a:defRPr/>
            </a:pPr>
            <a:r>
              <a:rPr lang="en-US" sz="1700">
                <a:cs typeface="Gill Sans Light" panose="020B0302020104020203" pitchFamily="34" charset="-79"/>
              </a:rPr>
              <a:t>Dashboard and Visualizations</a:t>
            </a:r>
          </a:p>
          <a:p>
            <a:pPr>
              <a:spcBef>
                <a:spcPts val="0"/>
              </a:spcBef>
              <a:defRPr/>
            </a:pPr>
            <a:endParaRPr lang="en-US" sz="1700">
              <a:cs typeface="Gill Sans Light" panose="020B0302020104020203" pitchFamily="34" charset="-79"/>
            </a:endParaRPr>
          </a:p>
          <a:p>
            <a:pPr>
              <a:spcBef>
                <a:spcPts val="0"/>
              </a:spcBef>
              <a:defRPr/>
            </a:pPr>
            <a:r>
              <a:rPr lang="en-US" sz="1700">
                <a:cs typeface="Gill Sans Light" panose="020B0302020104020203" pitchFamily="34" charset="-79"/>
              </a:rPr>
              <a:t>Conclusion</a:t>
            </a:r>
          </a:p>
          <a:p>
            <a:pPr marL="0" indent="0">
              <a:spcBef>
                <a:spcPts val="0"/>
              </a:spcBef>
              <a:buNone/>
              <a:defRPr/>
            </a:pPr>
            <a:endParaRPr lang="en-US" sz="1700">
              <a:cs typeface="Gill Sans Light" panose="020B0302020104020203" pitchFamily="34" charset="-79"/>
            </a:endParaRPr>
          </a:p>
          <a:p>
            <a:pPr marL="0" indent="0">
              <a:spcBef>
                <a:spcPts val="0"/>
              </a:spcBef>
              <a:buNone/>
              <a:defRPr/>
            </a:pPr>
            <a:endParaRPr lang="en-US" sz="1700">
              <a:cs typeface="Gill Sans Light" panose="020B0302020104020203" pitchFamily="34" charset="-79"/>
            </a:endParaRPr>
          </a:p>
          <a:p>
            <a:pPr marL="0" indent="0">
              <a:spcBef>
                <a:spcPts val="0"/>
              </a:spcBef>
              <a:buNone/>
              <a:defRPr/>
            </a:pPr>
            <a:r>
              <a:rPr lang="en-US" sz="1700">
                <a:cs typeface="Gill Sans Light" panose="020B0302020104020203" pitchFamily="34" charset="-79"/>
              </a:rPr>
              <a:t> </a:t>
            </a:r>
            <a:endParaRPr lang="en-US" sz="1700"/>
          </a:p>
          <a:p>
            <a:pPr marL="0" lvl="0" indent="0">
              <a:spcBef>
                <a:spcPts val="0"/>
              </a:spcBef>
              <a:buNone/>
              <a:defRPr/>
            </a:pPr>
            <a:endParaRPr lang="en-US" sz="1700">
              <a:cs typeface="Gill Sans Light" panose="020B0302020104020203" pitchFamily="34" charset="-79"/>
            </a:endParaRPr>
          </a:p>
          <a:p>
            <a:endParaRPr lang="en-US" sz="1700"/>
          </a:p>
          <a:p>
            <a:endParaRPr lang="en-IN" sz="1700"/>
          </a:p>
        </p:txBody>
      </p:sp>
      <p:sp>
        <p:nvSpPr>
          <p:cNvPr id="4" name="Date Placeholder 3">
            <a:extLst>
              <a:ext uri="{FF2B5EF4-FFF2-40B4-BE49-F238E27FC236}">
                <a16:creationId xmlns:a16="http://schemas.microsoft.com/office/drawing/2014/main" id="{8E1C01A2-0324-4667-930E-F401AC77D49D}"/>
              </a:ext>
            </a:extLst>
          </p:cNvPr>
          <p:cNvSpPr>
            <a:spLocks noGrp="1"/>
          </p:cNvSpPr>
          <p:nvPr>
            <p:ph type="dt" sz="half" idx="10"/>
          </p:nvPr>
        </p:nvSpPr>
        <p:spPr>
          <a:xfrm>
            <a:off x="838200" y="6356350"/>
            <a:ext cx="2743200" cy="365125"/>
          </a:xfrm>
        </p:spPr>
        <p:txBody>
          <a:bodyPr>
            <a:normAutofit/>
          </a:bodyPr>
          <a:lstStyle/>
          <a:p>
            <a:pPr>
              <a:spcAft>
                <a:spcPts val="600"/>
              </a:spcAft>
            </a:pPr>
            <a:r>
              <a:rPr lang="en-US" sz="1000">
                <a:solidFill>
                  <a:srgbClr val="FFFFFF"/>
                </a:solidFill>
              </a:rPr>
              <a:t>20XX</a:t>
            </a:r>
          </a:p>
        </p:txBody>
      </p:sp>
      <p:sp>
        <p:nvSpPr>
          <p:cNvPr id="5" name="Footer Placeholder 4">
            <a:extLst>
              <a:ext uri="{FF2B5EF4-FFF2-40B4-BE49-F238E27FC236}">
                <a16:creationId xmlns:a16="http://schemas.microsoft.com/office/drawing/2014/main" id="{5A39A8B9-2EA3-4259-9CD7-DCB8C51636A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sz="1000">
                <a:solidFill>
                  <a:srgbClr val="FFFFFF"/>
                </a:solidFill>
              </a:rPr>
              <a:t>presentation title</a:t>
            </a:r>
          </a:p>
        </p:txBody>
      </p:sp>
      <p:sp>
        <p:nvSpPr>
          <p:cNvPr id="6" name="Slide Number Placeholder 5">
            <a:extLst>
              <a:ext uri="{FF2B5EF4-FFF2-40B4-BE49-F238E27FC236}">
                <a16:creationId xmlns:a16="http://schemas.microsoft.com/office/drawing/2014/main" id="{75C4107D-2731-42D8-8781-4CA31F54C8F5}"/>
              </a:ext>
            </a:extLst>
          </p:cNvPr>
          <p:cNvSpPr>
            <a:spLocks noGrp="1"/>
          </p:cNvSpPr>
          <p:nvPr>
            <p:ph type="sldNum" sz="quarter" idx="12"/>
          </p:nvPr>
        </p:nvSpPr>
        <p:spPr>
          <a:xfrm>
            <a:off x="8610600" y="6356350"/>
            <a:ext cx="2743200" cy="365125"/>
          </a:xfrm>
        </p:spPr>
        <p:txBody>
          <a:bodyPr>
            <a:normAutofit/>
          </a:bodyPr>
          <a:lstStyle/>
          <a:p>
            <a:pPr>
              <a:spcAft>
                <a:spcPts val="600"/>
              </a:spcAft>
            </a:pPr>
            <a:fld id="{58FB4751-880F-D840-AAA9-3A15815CC996}" type="slidenum">
              <a:rPr lang="en-US" sz="1000">
                <a:solidFill>
                  <a:srgbClr val="FFFFFF"/>
                </a:solidFill>
              </a:rPr>
              <a:pPr>
                <a:spcAft>
                  <a:spcPts val="600"/>
                </a:spcAft>
              </a:pPr>
              <a:t>2</a:t>
            </a:fld>
            <a:endParaRPr lang="en-US" sz="1000">
              <a:solidFill>
                <a:srgbClr val="FFFFFF"/>
              </a:solidFill>
            </a:endParaRPr>
          </a:p>
        </p:txBody>
      </p:sp>
    </p:spTree>
    <p:extLst>
      <p:ext uri="{BB962C8B-B14F-4D97-AF65-F5344CB8AC3E}">
        <p14:creationId xmlns:p14="http://schemas.microsoft.com/office/powerpoint/2010/main" val="1292831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5400" kern="1200">
                <a:solidFill>
                  <a:schemeClr val="tx1"/>
                </a:solidFill>
                <a:latin typeface="+mj-lt"/>
                <a:ea typeface="+mj-ea"/>
                <a:cs typeface="+mj-cs"/>
              </a:rPr>
              <a:t>Introduction</a:t>
            </a:r>
          </a:p>
        </p:txBody>
      </p:sp>
      <p:sp>
        <p:nvSpPr>
          <p:cNvPr id="39"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630942" y="1329070"/>
            <a:ext cx="4818888" cy="4879706"/>
          </a:xfrm>
        </p:spPr>
        <p:txBody>
          <a:bodyPr vert="horz" lIns="91440" tIns="45720" rIns="91440" bIns="45720" rtlCol="0" anchor="t">
            <a:normAutofit/>
          </a:bodyPr>
          <a:lstStyle/>
          <a:p>
            <a:pPr marL="285750" indent="-228600">
              <a:buFont typeface="Arial" panose="020B0604020202020204" pitchFamily="34" charset="0"/>
              <a:buChar char="•"/>
            </a:pPr>
            <a:endParaRPr lang="en-US" sz="2200" dirty="0"/>
          </a:p>
          <a:p>
            <a:pPr indent="-228600">
              <a:buFont typeface="Arial" panose="020B0604020202020204" pitchFamily="34" charset="0"/>
              <a:buChar char="•"/>
            </a:pPr>
            <a:endParaRPr lang="en-US" sz="2200" dirty="0"/>
          </a:p>
          <a:p>
            <a:pPr indent="-228600">
              <a:buFont typeface="Arial" panose="020B0604020202020204" pitchFamily="34" charset="0"/>
              <a:buChar char="•"/>
            </a:pPr>
            <a:endParaRPr lang="en-US" sz="2200" dirty="0"/>
          </a:p>
          <a:p>
            <a:pPr indent="-228600">
              <a:buFont typeface="Arial" panose="020B0604020202020204" pitchFamily="34" charset="0"/>
              <a:buChar char="•"/>
            </a:pPr>
            <a:r>
              <a:rPr lang="en-US" sz="2200" dirty="0"/>
              <a:t>Zomato: A global food delivery and restaurant discovery platform founded in 2008, now serving over 90 million users across 25+ countries. Features extensive restaurant listings, menus, reviews, and ratings.</a:t>
            </a:r>
          </a:p>
          <a:p>
            <a:pPr marL="285750" indent="-228600">
              <a:buFont typeface="Arial" panose="020B0604020202020204" pitchFamily="34" charset="0"/>
              <a:buChar char="•"/>
            </a:pPr>
            <a:endParaRPr lang="en-US" sz="2200" dirty="0"/>
          </a:p>
          <a:p>
            <a:pPr indent="-228600">
              <a:buFont typeface="Arial" panose="020B0604020202020204" pitchFamily="34" charset="0"/>
              <a:buChar char="•"/>
            </a:pPr>
            <a:endParaRPr lang="en-US" sz="2200" dirty="0"/>
          </a:p>
          <a:p>
            <a:pPr marL="285750" indent="-228600">
              <a:buFont typeface="Arial" panose="020B0604020202020204" pitchFamily="34" charset="0"/>
              <a:buChar char="•"/>
            </a:pPr>
            <a:endParaRPr lang="en-US" sz="2200" dirty="0"/>
          </a:p>
        </p:txBody>
      </p:sp>
      <p:pic>
        <p:nvPicPr>
          <p:cNvPr id="8" name="Picture 2" descr="Restaurant Delivery is in Demand During the COVID-19 Pandemic: Tips for  Safe Food Delivery — The Rail">
            <a:extLst>
              <a:ext uri="{FF2B5EF4-FFF2-40B4-BE49-F238E27FC236}">
                <a16:creationId xmlns:a16="http://schemas.microsoft.com/office/drawing/2014/main" id="{C826104F-6DA9-E37B-8C29-70FB8023938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tretch/>
        </p:blipFill>
        <p:spPr bwMode="auto">
          <a:xfrm>
            <a:off x="6099048" y="1893665"/>
            <a:ext cx="5458968" cy="3070669"/>
          </a:xfrm>
          <a:prstGeom prst="rect">
            <a:avLst/>
          </a:prstGeom>
          <a:solidFill>
            <a:srgbClr val="FFFFFF"/>
          </a:solidFill>
        </p:spPr>
      </p:pic>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8FB4751-880F-D840-AAA9-3A15815CC996}" type="slidenum">
              <a:rPr lang="en-US" smtClean="0"/>
              <a:pPr>
                <a:spcAft>
                  <a:spcPts val="600"/>
                </a:spcAft>
              </a:pPr>
              <a:t>3</a:t>
            </a:fld>
            <a:endParaRPr lang="en-US"/>
          </a:p>
        </p:txBody>
      </p:sp>
    </p:spTree>
    <p:extLst>
      <p:ext uri="{BB962C8B-B14F-4D97-AF65-F5344CB8AC3E}">
        <p14:creationId xmlns:p14="http://schemas.microsoft.com/office/powerpoint/2010/main" val="3435077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61377AF6-2477-81EC-D1BC-43FD72DF18F6}"/>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4200" b="1" kern="1200">
                <a:solidFill>
                  <a:schemeClr val="tx1"/>
                </a:solidFill>
                <a:highlight>
                  <a:srgbClr val="FFFF00"/>
                </a:highlight>
                <a:latin typeface="+mj-lt"/>
                <a:ea typeface="+mj-ea"/>
                <a:cs typeface="+mj-cs"/>
              </a:rPr>
              <a:t>Brief Overview of Zomato as a Platform</a:t>
            </a:r>
          </a:p>
        </p:txBody>
      </p:sp>
      <p:sp>
        <p:nvSpPr>
          <p:cNvPr id="2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54246FE4-85A1-61A8-B6DD-6EB7372C92FF}"/>
              </a:ext>
            </a:extLst>
          </p:cNvPr>
          <p:cNvSpPr>
            <a:spLocks noGrp="1"/>
          </p:cNvSpPr>
          <p:nvPr>
            <p:ph type="body" sz="half" idx="2"/>
          </p:nvPr>
        </p:nvSpPr>
        <p:spPr>
          <a:xfrm>
            <a:off x="630936" y="2660904"/>
            <a:ext cx="4818888" cy="3547872"/>
          </a:xfr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200"/>
              <a:t>Total number of restaurants across the world: 9551</a:t>
            </a:r>
          </a:p>
          <a:p>
            <a:pPr marL="285750" indent="-228600">
              <a:lnSpc>
                <a:spcPct val="90000"/>
              </a:lnSpc>
              <a:spcAft>
                <a:spcPts val="600"/>
              </a:spcAft>
              <a:buFont typeface="Arial" panose="020B0604020202020204" pitchFamily="34" charset="0"/>
              <a:buChar char="•"/>
            </a:pPr>
            <a:r>
              <a:rPr lang="en-US" sz="1200"/>
              <a:t>Total countries served: 15</a:t>
            </a:r>
          </a:p>
          <a:p>
            <a:pPr marL="285750" indent="-228600">
              <a:lnSpc>
                <a:spcPct val="90000"/>
              </a:lnSpc>
              <a:spcAft>
                <a:spcPts val="600"/>
              </a:spcAft>
              <a:buFont typeface="Arial" panose="020B0604020202020204" pitchFamily="34" charset="0"/>
              <a:buChar char="•"/>
            </a:pPr>
            <a:r>
              <a:rPr lang="en-US" sz="1200"/>
              <a:t>Total type of cuisines available throughout the world: 1825</a:t>
            </a:r>
          </a:p>
          <a:p>
            <a:pPr marL="285750" indent="-228600">
              <a:lnSpc>
                <a:spcPct val="90000"/>
              </a:lnSpc>
              <a:spcAft>
                <a:spcPts val="600"/>
              </a:spcAft>
              <a:buFont typeface="Arial" panose="020B0604020202020204" pitchFamily="34" charset="0"/>
              <a:buChar char="•"/>
            </a:pPr>
            <a:r>
              <a:rPr lang="en-US" sz="1200"/>
              <a:t>Geographical coverage: Services reach 43 Indian cities, showing nationwide penetration.</a:t>
            </a:r>
          </a:p>
          <a:p>
            <a:pPr marL="0" indent="-228600">
              <a:lnSpc>
                <a:spcPct val="90000"/>
              </a:lnSpc>
              <a:spcAft>
                <a:spcPts val="600"/>
              </a:spcAft>
              <a:buFont typeface="Arial" panose="020B0604020202020204" pitchFamily="34" charset="0"/>
              <a:buChar char="•"/>
            </a:pPr>
            <a:endParaRPr lang="en-US" sz="1200"/>
          </a:p>
          <a:p>
            <a:pPr marL="0" indent="-228600">
              <a:lnSpc>
                <a:spcPct val="90000"/>
              </a:lnSpc>
              <a:spcAft>
                <a:spcPts val="600"/>
              </a:spcAft>
              <a:buFont typeface="Arial" panose="020B0604020202020204" pitchFamily="34" charset="0"/>
              <a:buChar char="•"/>
            </a:pPr>
            <a:r>
              <a:rPr lang="en-US" sz="1200" b="1"/>
              <a:t>Data cleaning and Preprocessing: </a:t>
            </a:r>
          </a:p>
          <a:p>
            <a:pPr marL="285750" indent="-228600">
              <a:lnSpc>
                <a:spcPct val="90000"/>
              </a:lnSpc>
              <a:spcAft>
                <a:spcPts val="600"/>
              </a:spcAft>
              <a:buFont typeface="Arial" panose="020B0604020202020204" pitchFamily="34" charset="0"/>
              <a:buChar char="•"/>
            </a:pPr>
            <a:r>
              <a:rPr lang="en-US" sz="1200"/>
              <a:t>Unified product categories for a consistent classification across the platform</a:t>
            </a:r>
          </a:p>
          <a:p>
            <a:pPr marL="285750" indent="-228600">
              <a:lnSpc>
                <a:spcPct val="90000"/>
              </a:lnSpc>
              <a:spcAft>
                <a:spcPts val="600"/>
              </a:spcAft>
              <a:buFont typeface="Arial" panose="020B0604020202020204" pitchFamily="34" charset="0"/>
              <a:buChar char="•"/>
            </a:pPr>
            <a:r>
              <a:rPr lang="en-US" sz="1200"/>
              <a:t>Addressed missing values in Cuisines section to enhance data integrity</a:t>
            </a:r>
          </a:p>
          <a:p>
            <a:pPr marL="285750" indent="-228600">
              <a:lnSpc>
                <a:spcPct val="90000"/>
              </a:lnSpc>
              <a:spcAft>
                <a:spcPts val="600"/>
              </a:spcAft>
              <a:buFont typeface="Arial" panose="020B0604020202020204" pitchFamily="34" charset="0"/>
              <a:buChar char="•"/>
            </a:pPr>
            <a:r>
              <a:rPr lang="en-US" sz="1200"/>
              <a:t>This dataset allows for an in-depth understanding of Zomato’s market presence and operational scope.</a:t>
            </a:r>
          </a:p>
          <a:p>
            <a:pPr marL="285750" indent="-228600">
              <a:lnSpc>
                <a:spcPct val="90000"/>
              </a:lnSpc>
              <a:spcAft>
                <a:spcPts val="600"/>
              </a:spcAft>
              <a:buFont typeface="Arial" panose="020B0604020202020204" pitchFamily="34" charset="0"/>
              <a:buChar char="•"/>
            </a:pPr>
            <a:r>
              <a:rPr lang="en-US" sz="1200"/>
              <a:t>Insights from user demographics and order volumes are key to optimizing marketing strategies and expanding product offerings.</a:t>
            </a:r>
          </a:p>
          <a:p>
            <a:pPr marL="0" indent="-228600">
              <a:lnSpc>
                <a:spcPct val="90000"/>
              </a:lnSpc>
              <a:spcAft>
                <a:spcPts val="600"/>
              </a:spcAft>
              <a:buFont typeface="Arial" panose="020B0604020202020204" pitchFamily="34" charset="0"/>
              <a:buChar char="•"/>
            </a:pPr>
            <a:endParaRPr lang="en-US" sz="1200"/>
          </a:p>
          <a:p>
            <a:pPr indent="-228600">
              <a:lnSpc>
                <a:spcPct val="90000"/>
              </a:lnSpc>
              <a:spcAft>
                <a:spcPts val="600"/>
              </a:spcAft>
              <a:buFont typeface="Arial" panose="020B0604020202020204" pitchFamily="34" charset="0"/>
              <a:buChar char="•"/>
            </a:pPr>
            <a:endParaRPr lang="en-US" sz="1200"/>
          </a:p>
        </p:txBody>
      </p:sp>
      <p:pic>
        <p:nvPicPr>
          <p:cNvPr id="5" name="Picture 4" descr="A group of food on a table&#10;&#10;Description automatically generated">
            <a:extLst>
              <a:ext uri="{FF2B5EF4-FFF2-40B4-BE49-F238E27FC236}">
                <a16:creationId xmlns:a16="http://schemas.microsoft.com/office/drawing/2014/main" id="{6530D9F9-73E4-2F7B-CE02-72956E3C79E1}"/>
              </a:ext>
            </a:extLst>
          </p:cNvPr>
          <p:cNvPicPr>
            <a:picLocks noChangeAspect="1"/>
          </p:cNvPicPr>
          <p:nvPr/>
        </p:nvPicPr>
        <p:blipFill rotWithShape="1">
          <a:blip r:embed="rId3"/>
          <a:srcRect l="34703" r="13390" b="1"/>
          <a:stretch/>
        </p:blipFill>
        <p:spPr>
          <a:xfrm>
            <a:off x="6277591" y="640080"/>
            <a:ext cx="5101882" cy="5577840"/>
          </a:xfrm>
          <a:prstGeom prst="rect">
            <a:avLst/>
          </a:prstGeom>
          <a:noFill/>
        </p:spPr>
      </p:pic>
      <p:sp>
        <p:nvSpPr>
          <p:cNvPr id="14" name="Slide Number Placeholder 4">
            <a:extLst>
              <a:ext uri="{FF2B5EF4-FFF2-40B4-BE49-F238E27FC236}">
                <a16:creationId xmlns:a16="http://schemas.microsoft.com/office/drawing/2014/main" id="{4D26ACC1-8647-A894-1A95-0196C05ECAB7}"/>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8FB4751-880F-D840-AAA9-3A15815CC996}" type="slidenum">
              <a:rPr lang="en-US" smtClean="0"/>
              <a:pPr>
                <a:spcAft>
                  <a:spcPts val="600"/>
                </a:spcAft>
              </a:pPr>
              <a:t>4</a:t>
            </a:fld>
            <a:endParaRPr lang="en-US"/>
          </a:p>
        </p:txBody>
      </p:sp>
    </p:spTree>
    <p:extLst>
      <p:ext uri="{BB962C8B-B14F-4D97-AF65-F5344CB8AC3E}">
        <p14:creationId xmlns:p14="http://schemas.microsoft.com/office/powerpoint/2010/main" val="520000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Effect transition="in" filter="fade">
                                      <p:cBhvr>
                                        <p:cTn id="21" dur="1000"/>
                                        <p:tgtEl>
                                          <p:spTgt spid="2">
                                            <p:txEl>
                                              <p:pRg st="0" end="0"/>
                                            </p:txEl>
                                          </p:spTgt>
                                        </p:tgtEl>
                                      </p:cBhvr>
                                    </p:animEffect>
                                    <p:anim calcmode="lin" valueType="num">
                                      <p:cBhvr>
                                        <p:cTn id="22"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2">
                                            <p:txEl>
                                              <p:pRg st="1" end="1"/>
                                            </p:txEl>
                                          </p:spTgt>
                                        </p:tgtEl>
                                        <p:attrNameLst>
                                          <p:attrName>style.visibility</p:attrName>
                                        </p:attrNameLst>
                                      </p:cBhvr>
                                      <p:to>
                                        <p:strVal val="visible"/>
                                      </p:to>
                                    </p:set>
                                    <p:animEffect transition="in" filter="fade">
                                      <p:cBhvr>
                                        <p:cTn id="26" dur="1000"/>
                                        <p:tgtEl>
                                          <p:spTgt spid="2">
                                            <p:txEl>
                                              <p:pRg st="1" end="1"/>
                                            </p:txEl>
                                          </p:spTgt>
                                        </p:tgtEl>
                                      </p:cBhvr>
                                    </p:animEffect>
                                    <p:anim calcmode="lin" valueType="num">
                                      <p:cBhvr>
                                        <p:cTn id="27"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2">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animEffect transition="in" filter="fade">
                                      <p:cBhvr>
                                        <p:cTn id="31" dur="1000"/>
                                        <p:tgtEl>
                                          <p:spTgt spid="2">
                                            <p:txEl>
                                              <p:pRg st="2" end="2"/>
                                            </p:txEl>
                                          </p:spTgt>
                                        </p:tgtEl>
                                      </p:cBhvr>
                                    </p:animEffect>
                                    <p:anim calcmode="lin" valueType="num">
                                      <p:cBhvr>
                                        <p:cTn id="3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2">
                                            <p:txEl>
                                              <p:pRg st="3" end="3"/>
                                            </p:txEl>
                                          </p:spTgt>
                                        </p:tgtEl>
                                        <p:attrNameLst>
                                          <p:attrName>style.visibility</p:attrName>
                                        </p:attrNameLst>
                                      </p:cBhvr>
                                      <p:to>
                                        <p:strVal val="visible"/>
                                      </p:to>
                                    </p:set>
                                    <p:animEffect transition="in" filter="fade">
                                      <p:cBhvr>
                                        <p:cTn id="36" dur="1000"/>
                                        <p:tgtEl>
                                          <p:spTgt spid="2">
                                            <p:txEl>
                                              <p:pRg st="3" end="3"/>
                                            </p:txEl>
                                          </p:spTgt>
                                        </p:tgtEl>
                                      </p:cBhvr>
                                    </p:animEffect>
                                    <p:anim calcmode="lin" valueType="num">
                                      <p:cBhvr>
                                        <p:cTn id="37"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2">
                                            <p:txEl>
                                              <p:pRg st="5" end="5"/>
                                            </p:txEl>
                                          </p:spTgt>
                                        </p:tgtEl>
                                        <p:attrNameLst>
                                          <p:attrName>style.visibility</p:attrName>
                                        </p:attrNameLst>
                                      </p:cBhvr>
                                      <p:to>
                                        <p:strVal val="visible"/>
                                      </p:to>
                                    </p:set>
                                    <p:animEffect transition="in" filter="fade">
                                      <p:cBhvr>
                                        <p:cTn id="43" dur="1000"/>
                                        <p:tgtEl>
                                          <p:spTgt spid="2">
                                            <p:txEl>
                                              <p:pRg st="5" end="5"/>
                                            </p:txEl>
                                          </p:spTgt>
                                        </p:tgtEl>
                                      </p:cBhvr>
                                    </p:animEffect>
                                    <p:anim calcmode="lin" valueType="num">
                                      <p:cBhvr>
                                        <p:cTn id="44"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2">
                                            <p:txEl>
                                              <p:pRg st="6" end="6"/>
                                            </p:txEl>
                                          </p:spTgt>
                                        </p:tgtEl>
                                        <p:attrNameLst>
                                          <p:attrName>style.visibility</p:attrName>
                                        </p:attrNameLst>
                                      </p:cBhvr>
                                      <p:to>
                                        <p:strVal val="visible"/>
                                      </p:to>
                                    </p:set>
                                    <p:animEffect transition="in" filter="fade">
                                      <p:cBhvr>
                                        <p:cTn id="50" dur="1000"/>
                                        <p:tgtEl>
                                          <p:spTgt spid="2">
                                            <p:txEl>
                                              <p:pRg st="6" end="6"/>
                                            </p:txEl>
                                          </p:spTgt>
                                        </p:tgtEl>
                                      </p:cBhvr>
                                    </p:animEffect>
                                    <p:anim calcmode="lin" valueType="num">
                                      <p:cBhvr>
                                        <p:cTn id="51"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2">
                                            <p:txEl>
                                              <p:pRg st="6" end="6"/>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2">
                                            <p:txEl>
                                              <p:pRg st="7" end="7"/>
                                            </p:txEl>
                                          </p:spTgt>
                                        </p:tgtEl>
                                        <p:attrNameLst>
                                          <p:attrName>style.visibility</p:attrName>
                                        </p:attrNameLst>
                                      </p:cBhvr>
                                      <p:to>
                                        <p:strVal val="visible"/>
                                      </p:to>
                                    </p:set>
                                    <p:animEffect transition="in" filter="fade">
                                      <p:cBhvr>
                                        <p:cTn id="55" dur="1000"/>
                                        <p:tgtEl>
                                          <p:spTgt spid="2">
                                            <p:txEl>
                                              <p:pRg st="7" end="7"/>
                                            </p:txEl>
                                          </p:spTgt>
                                        </p:tgtEl>
                                      </p:cBhvr>
                                    </p:animEffect>
                                    <p:anim calcmode="lin" valueType="num">
                                      <p:cBhvr>
                                        <p:cTn id="56"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2">
                                            <p:txEl>
                                              <p:pRg st="7" end="7"/>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2">
                                            <p:txEl>
                                              <p:pRg st="8" end="8"/>
                                            </p:txEl>
                                          </p:spTgt>
                                        </p:tgtEl>
                                        <p:attrNameLst>
                                          <p:attrName>style.visibility</p:attrName>
                                        </p:attrNameLst>
                                      </p:cBhvr>
                                      <p:to>
                                        <p:strVal val="visible"/>
                                      </p:to>
                                    </p:set>
                                    <p:animEffect transition="in" filter="fade">
                                      <p:cBhvr>
                                        <p:cTn id="60" dur="1000"/>
                                        <p:tgtEl>
                                          <p:spTgt spid="2">
                                            <p:txEl>
                                              <p:pRg st="8" end="8"/>
                                            </p:txEl>
                                          </p:spTgt>
                                        </p:tgtEl>
                                      </p:cBhvr>
                                    </p:animEffect>
                                    <p:anim calcmode="lin" valueType="num">
                                      <p:cBhvr>
                                        <p:cTn id="61"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62" dur="1000" fill="hold"/>
                                        <p:tgtEl>
                                          <p:spTgt spid="2">
                                            <p:txEl>
                                              <p:pRg st="8" end="8"/>
                                            </p:txEl>
                                          </p:spTgt>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2">
                                            <p:txEl>
                                              <p:pRg st="9" end="9"/>
                                            </p:txEl>
                                          </p:spTgt>
                                        </p:tgtEl>
                                        <p:attrNameLst>
                                          <p:attrName>style.visibility</p:attrName>
                                        </p:attrNameLst>
                                      </p:cBhvr>
                                      <p:to>
                                        <p:strVal val="visible"/>
                                      </p:to>
                                    </p:set>
                                    <p:animEffect transition="in" filter="fade">
                                      <p:cBhvr>
                                        <p:cTn id="65" dur="1000"/>
                                        <p:tgtEl>
                                          <p:spTgt spid="2">
                                            <p:txEl>
                                              <p:pRg st="9" end="9"/>
                                            </p:txEl>
                                          </p:spTgt>
                                        </p:tgtEl>
                                      </p:cBhvr>
                                    </p:animEffect>
                                    <p:anim calcmode="lin" valueType="num">
                                      <p:cBhvr>
                                        <p:cTn id="66"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67"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25FA39E5-FC9D-45C7-89DD-378B599C5DFC}"/>
              </a:ext>
            </a:extLst>
          </p:cNvPr>
          <p:cNvSpPr>
            <a:spLocks noGrp="1"/>
          </p:cNvSpPr>
          <p:nvPr>
            <p:ph type="title"/>
          </p:nvPr>
        </p:nvSpPr>
        <p:spPr>
          <a:xfrm>
            <a:off x="5297762" y="329184"/>
            <a:ext cx="6251110" cy="1783080"/>
          </a:xfrm>
        </p:spPr>
        <p:txBody>
          <a:bodyPr vert="horz" lIns="91440" tIns="45720" rIns="91440" bIns="45720" rtlCol="0" anchor="b">
            <a:normAutofit/>
          </a:bodyPr>
          <a:lstStyle/>
          <a:p>
            <a:r>
              <a:rPr lang="en-US" sz="5400">
                <a:highlight>
                  <a:srgbClr val="FFFF00"/>
                </a:highlight>
              </a:rPr>
              <a:t>Analytical Approach and Tools</a:t>
            </a:r>
          </a:p>
        </p:txBody>
      </p:sp>
      <p:pic>
        <p:nvPicPr>
          <p:cNvPr id="10" name="Picture 9">
            <a:extLst>
              <a:ext uri="{FF2B5EF4-FFF2-40B4-BE49-F238E27FC236}">
                <a16:creationId xmlns:a16="http://schemas.microsoft.com/office/drawing/2014/main" id="{94256D12-C6AC-3FEC-712E-B46C8D4BBBB3}"/>
              </a:ext>
            </a:extLst>
          </p:cNvPr>
          <p:cNvPicPr>
            <a:picLocks noChangeAspect="1"/>
          </p:cNvPicPr>
          <p:nvPr/>
        </p:nvPicPr>
        <p:blipFill rotWithShape="1">
          <a:blip r:embed="rId2"/>
          <a:srcRect l="20517" r="38906" b="2"/>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6"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xmln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1">
            <a:extLst>
              <a:ext uri="{FF2B5EF4-FFF2-40B4-BE49-F238E27FC236}">
                <a16:creationId xmlns:a16="http://schemas.microsoft.com/office/drawing/2014/main" id="{60A44DDA-2570-4C86-A391-03E33370C0DB}"/>
              </a:ext>
            </a:extLst>
          </p:cNvPr>
          <p:cNvSpPr>
            <a:spLocks noGrp="1" noChangeArrowheads="1"/>
          </p:cNvSpPr>
          <p:nvPr>
            <p:ph type="body" sz="half" idx="2"/>
          </p:nvPr>
        </p:nvSpPr>
        <p:spPr bwMode="auto">
          <a:xfrm>
            <a:off x="5297762" y="2706624"/>
            <a:ext cx="6251110" cy="348386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500" b="0" i="0" u="none" strike="noStrike" cap="none" normalizeH="0" baseline="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500" b="0" i="0" u="none" strike="noStrike" cap="none" normalizeH="0" baseline="0">
                <a:ln>
                  <a:noFill/>
                </a:ln>
                <a:effectLst/>
              </a:rPr>
              <a:t>Data Cleaning: Used Trim, IF, and Mode functions to ensure </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500" b="0" i="0" u="none" strike="noStrike" cap="none" normalizeH="0" baseline="0">
                <a:ln>
                  <a:noFill/>
                </a:ln>
                <a:effectLst/>
              </a:rPr>
              <a:t>accuracy and handle missing values.</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500" b="0" i="0" u="none" strike="noStrike" cap="none" normalizeH="0" baseline="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500" b="0" i="0" u="none" strike="noStrike" cap="none" normalizeH="0" baseline="0">
                <a:ln>
                  <a:noFill/>
                </a:ln>
                <a:effectLst/>
              </a:rPr>
              <a:t>Data Enrichment: Enhanced dataset with VLOOKUP and XLOOKUP to </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500" b="0" i="0" u="none" strike="noStrike" cap="none" normalizeH="0" baseline="0">
                <a:ln>
                  <a:noFill/>
                </a:ln>
                <a:effectLst/>
              </a:rPr>
              <a:t>incorporate additional variables from external sources.</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500" b="0" i="0" u="none" strike="noStrike" cap="none" normalizeH="0" baseline="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500" b="0" i="0" u="none" strike="noStrike" cap="none" normalizeH="0" baseline="0">
                <a:ln>
                  <a:noFill/>
                </a:ln>
                <a:effectLst/>
              </a:rPr>
              <a:t>Descriptive Analysis: Employed Pivot Tables to summarize metrics and</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500" b="0" i="0" u="none" strike="noStrike" cap="none" normalizeH="0" baseline="0">
                <a:ln>
                  <a:noFill/>
                </a:ln>
                <a:effectLst/>
              </a:rPr>
              <a:t> identify distribution patterns by region and cuisine.</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500" b="0" i="0" u="none" strike="noStrike" cap="none" normalizeH="0" baseline="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500" b="0" i="0" u="none" strike="noStrike" cap="none" normalizeH="0" baseline="0">
                <a:ln>
                  <a:noFill/>
                </a:ln>
                <a:effectLst/>
              </a:rPr>
              <a:t>Visualization: Developed dynamic charts and dashboards for interactive</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US" sz="1500" b="0" i="0" u="none" strike="noStrike" cap="none" normalizeH="0" baseline="0">
                <a:ln>
                  <a:noFill/>
                </a:ln>
                <a:effectLst/>
              </a:rPr>
              <a:t> data exploration and representation.</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1500" b="0" i="0" u="none" strike="noStrike" cap="none" normalizeH="0" baseline="0">
              <a:ln>
                <a:noFill/>
              </a:ln>
              <a:effectLst/>
            </a:endParaRPr>
          </a:p>
        </p:txBody>
      </p:sp>
      <p:sp>
        <p:nvSpPr>
          <p:cNvPr id="5" name="Slide Number Placeholder 4">
            <a:extLst>
              <a:ext uri="{FF2B5EF4-FFF2-40B4-BE49-F238E27FC236}">
                <a16:creationId xmlns:a16="http://schemas.microsoft.com/office/drawing/2014/main" id="{3CC34FF0-3033-4432-8733-AE7F05053AB5}"/>
              </a:ext>
            </a:extLst>
          </p:cNvPr>
          <p:cNvSpPr>
            <a:spLocks noGrp="1"/>
          </p:cNvSpPr>
          <p:nvPr>
            <p:ph type="sldNum" sz="quarter" idx="12"/>
          </p:nvPr>
        </p:nvSpPr>
        <p:spPr>
          <a:xfrm>
            <a:off x="10052978" y="6356350"/>
            <a:ext cx="1300821" cy="365125"/>
          </a:xfrm>
        </p:spPr>
        <p:txBody>
          <a:bodyPr vert="horz" lIns="91440" tIns="45720" rIns="91440" bIns="45720" rtlCol="0" anchor="ctr">
            <a:normAutofit/>
          </a:bodyPr>
          <a:lstStyle/>
          <a:p>
            <a:pPr>
              <a:spcAft>
                <a:spcPts val="600"/>
              </a:spcAft>
              <a:defRPr/>
            </a:pPr>
            <a:fld id="{58FB4751-880F-D840-AAA9-3A15815CC996}" type="slidenum">
              <a:rPr lang="en-US" smtClean="0">
                <a:solidFill>
                  <a:prstClr val="black">
                    <a:tint val="75000"/>
                  </a:prstClr>
                </a:solidFill>
                <a:latin typeface="Calibri" panose="020F0502020204030204"/>
              </a:rPr>
              <a:pPr>
                <a:spcAft>
                  <a:spcPts val="600"/>
                </a:spcAft>
                <a:defRPr/>
              </a:pPr>
              <a:t>5</a:t>
            </a:fld>
            <a:endParaRPr lang="en-US">
              <a:solidFill>
                <a:prstClr val="black">
                  <a:tint val="75000"/>
                </a:prstClr>
              </a:solidFill>
              <a:latin typeface="Calibri" panose="020F0502020204030204"/>
            </a:endParaRPr>
          </a:p>
        </p:txBody>
      </p:sp>
    </p:spTree>
    <p:extLst>
      <p:ext uri="{BB962C8B-B14F-4D97-AF65-F5344CB8AC3E}">
        <p14:creationId xmlns:p14="http://schemas.microsoft.com/office/powerpoint/2010/main" val="560799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6">
            <a:extLst>
              <a:ext uri="{FF2B5EF4-FFF2-40B4-BE49-F238E27FC236}">
                <a16:creationId xmlns:a16="http://schemas.microsoft.com/office/drawing/2014/main" id="{9240D257-D3BD-C1E2-E5B6-CF98DC3A7A7B}"/>
              </a:ext>
            </a:extLst>
          </p:cNvPr>
          <p:cNvSpPr>
            <a:spLocks noGrp="1"/>
          </p:cNvSpPr>
          <p:nvPr>
            <p:ph type="title"/>
          </p:nvPr>
        </p:nvSpPr>
        <p:spPr>
          <a:xfrm>
            <a:off x="5097249" y="469683"/>
            <a:ext cx="9144000" cy="676656"/>
          </a:xfrm>
        </p:spPr>
        <p:txBody>
          <a:bodyPr>
            <a:normAutofit fontScale="90000"/>
          </a:bodyPr>
          <a:lstStyle/>
          <a:p>
            <a:r>
              <a:rPr lang="en-US" dirty="0">
                <a:highlight>
                  <a:srgbClr val="FFFF00"/>
                </a:highlight>
              </a:rPr>
              <a:t>New restaurant opening ideas:</a:t>
            </a:r>
          </a:p>
        </p:txBody>
      </p:sp>
      <p:sp>
        <p:nvSpPr>
          <p:cNvPr id="11" name="Content Placeholder 2">
            <a:extLst>
              <a:ext uri="{FF2B5EF4-FFF2-40B4-BE49-F238E27FC236}">
                <a16:creationId xmlns:a16="http://schemas.microsoft.com/office/drawing/2014/main" id="{0191677D-615D-5424-15BA-A1AEC8CE2A05}"/>
              </a:ext>
            </a:extLst>
          </p:cNvPr>
          <p:cNvSpPr>
            <a:spLocks noGrp="1"/>
          </p:cNvSpPr>
          <p:nvPr>
            <p:ph sz="half" idx="1"/>
          </p:nvPr>
        </p:nvSpPr>
        <p:spPr>
          <a:xfrm>
            <a:off x="5192110" y="1317866"/>
            <a:ext cx="6161690" cy="5247026"/>
          </a:xfrm>
        </p:spPr>
        <p:txBody>
          <a:bodyPr/>
          <a:lstStyle/>
          <a:p>
            <a:pPr marL="0" indent="0">
              <a:buNone/>
            </a:pPr>
            <a:r>
              <a:rPr lang="en-US" sz="1800" dirty="0"/>
              <a:t>Here we can see the data for opening new restaurants based on the aforementioned matrix:</a:t>
            </a:r>
          </a:p>
          <a:p>
            <a:r>
              <a:rPr lang="en-US" sz="1600" dirty="0"/>
              <a:t>We can see where the number of restaurants are lesser than 40, we can grow our business there.</a:t>
            </a:r>
          </a:p>
          <a:p>
            <a:r>
              <a:rPr lang="en-US" sz="1600" dirty="0"/>
              <a:t>We can also reach out to the places where the average rating of the food is equal to or above 3.6 to be considered to be a good show of ratings in terms of services provided.</a:t>
            </a:r>
          </a:p>
          <a:p>
            <a:r>
              <a:rPr lang="en-US" sz="1600" dirty="0"/>
              <a:t>From that ,we can conclude these countries to be ideal:</a:t>
            </a:r>
          </a:p>
          <a:p>
            <a:pPr marL="0" indent="0">
              <a:buNone/>
            </a:pPr>
            <a:r>
              <a:rPr lang="en-US" sz="1800" b="1" dirty="0"/>
              <a:t>   </a:t>
            </a:r>
            <a:r>
              <a:rPr lang="en-US" sz="1600" b="1" dirty="0"/>
              <a:t>Australia, Canada, Indonesia, Philippines, Qatar, Singapore and Sri Lanka</a:t>
            </a:r>
          </a:p>
          <a:p>
            <a:endParaRPr lang="en-US" sz="1600" dirty="0"/>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nchor="ctr">
            <a:normAutofit/>
          </a:bodyPr>
          <a:lstStyle/>
          <a:p>
            <a:pPr>
              <a:spcAft>
                <a:spcPts val="600"/>
              </a:spcAft>
            </a:pPr>
            <a:fld id="{58FB4751-880F-D840-AAA9-3A15815CC996}" type="slidenum">
              <a:rPr lang="en-US" smtClean="0"/>
              <a:pPr>
                <a:spcAft>
                  <a:spcPts val="600"/>
                </a:spcAft>
              </a:pPr>
              <a:t>6</a:t>
            </a:fld>
            <a:endParaRPr lang="en-US"/>
          </a:p>
        </p:txBody>
      </p:sp>
      <p:graphicFrame>
        <p:nvGraphicFramePr>
          <p:cNvPr id="7" name="Chart 6">
            <a:extLst>
              <a:ext uri="{FF2B5EF4-FFF2-40B4-BE49-F238E27FC236}">
                <a16:creationId xmlns:a16="http://schemas.microsoft.com/office/drawing/2014/main" id="{C5C606B6-CD96-43D2-A547-9CE3D2DBAB42}"/>
              </a:ext>
            </a:extLst>
          </p:cNvPr>
          <p:cNvGraphicFramePr>
            <a:graphicFrameLocks/>
          </p:cNvGraphicFramePr>
          <p:nvPr>
            <p:extLst>
              <p:ext uri="{D42A27DB-BD31-4B8C-83A1-F6EECF244321}">
                <p14:modId xmlns:p14="http://schemas.microsoft.com/office/powerpoint/2010/main" val="751317686"/>
              </p:ext>
            </p:extLst>
          </p:nvPr>
        </p:nvGraphicFramePr>
        <p:xfrm>
          <a:off x="1147063" y="4258899"/>
          <a:ext cx="3587261" cy="201594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 name="Table 1">
            <a:extLst>
              <a:ext uri="{FF2B5EF4-FFF2-40B4-BE49-F238E27FC236}">
                <a16:creationId xmlns:a16="http://schemas.microsoft.com/office/drawing/2014/main" id="{C1996B9F-CD53-4F50-8E0C-0923FBB7EDFC}"/>
              </a:ext>
            </a:extLst>
          </p:cNvPr>
          <p:cNvGraphicFramePr>
            <a:graphicFrameLocks noGrp="1"/>
          </p:cNvGraphicFramePr>
          <p:nvPr>
            <p:extLst>
              <p:ext uri="{D42A27DB-BD31-4B8C-83A1-F6EECF244321}">
                <p14:modId xmlns:p14="http://schemas.microsoft.com/office/powerpoint/2010/main" val="2699944756"/>
              </p:ext>
            </p:extLst>
          </p:nvPr>
        </p:nvGraphicFramePr>
        <p:xfrm>
          <a:off x="1391719" y="550685"/>
          <a:ext cx="2757228" cy="3514725"/>
        </p:xfrm>
        <a:graphic>
          <a:graphicData uri="http://schemas.openxmlformats.org/drawingml/2006/table">
            <a:tbl>
              <a:tblPr>
                <a:tableStyleId>{5C22544A-7EE6-4342-B048-85BDC9FD1C3A}</a:tableStyleId>
              </a:tblPr>
              <a:tblGrid>
                <a:gridCol w="950518">
                  <a:extLst>
                    <a:ext uri="{9D8B030D-6E8A-4147-A177-3AD203B41FA5}">
                      <a16:colId xmlns:a16="http://schemas.microsoft.com/office/drawing/2014/main" val="916698951"/>
                    </a:ext>
                  </a:extLst>
                </a:gridCol>
                <a:gridCol w="950518">
                  <a:extLst>
                    <a:ext uri="{9D8B030D-6E8A-4147-A177-3AD203B41FA5}">
                      <a16:colId xmlns:a16="http://schemas.microsoft.com/office/drawing/2014/main" val="3230475186"/>
                    </a:ext>
                  </a:extLst>
                </a:gridCol>
                <a:gridCol w="856192">
                  <a:extLst>
                    <a:ext uri="{9D8B030D-6E8A-4147-A177-3AD203B41FA5}">
                      <a16:colId xmlns:a16="http://schemas.microsoft.com/office/drawing/2014/main" val="3040164664"/>
                    </a:ext>
                  </a:extLst>
                </a:gridCol>
              </a:tblGrid>
              <a:tr h="260904">
                <a:tc>
                  <a:txBody>
                    <a:bodyPr/>
                    <a:lstStyle/>
                    <a:p>
                      <a:pPr algn="ctr" fontAlgn="b"/>
                      <a:r>
                        <a:rPr lang="en-IN" sz="1100" u="none" strike="noStrike">
                          <a:effectLst/>
                        </a:rPr>
                        <a:t>Country</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Average of Rating</a:t>
                      </a:r>
                      <a:endParaRPr lang="en-IN" sz="1100" b="1"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IN" sz="1100" u="none" strike="noStrike">
                          <a:effectLst/>
                        </a:rPr>
                        <a:t>Restaurant Count</a:t>
                      </a:r>
                      <a:endParaRPr lang="en-IN"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1177690"/>
                  </a:ext>
                </a:extLst>
              </a:tr>
              <a:tr h="134056">
                <a:tc>
                  <a:txBody>
                    <a:bodyPr/>
                    <a:lstStyle/>
                    <a:p>
                      <a:pPr algn="ctr" fontAlgn="b"/>
                      <a:r>
                        <a:rPr lang="en-IN" sz="1100" u="none" strike="noStrike">
                          <a:effectLst/>
                        </a:rPr>
                        <a:t>Australia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3.7</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16667189"/>
                  </a:ext>
                </a:extLst>
              </a:tr>
              <a:tr h="144146">
                <a:tc>
                  <a:txBody>
                    <a:bodyPr/>
                    <a:lstStyle/>
                    <a:p>
                      <a:pPr algn="ctr" fontAlgn="b"/>
                      <a:r>
                        <a:rPr lang="en-IN" sz="1100" u="none" strike="noStrike">
                          <a:effectLst/>
                        </a:rPr>
                        <a:t>Brazil</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24674620"/>
                  </a:ext>
                </a:extLst>
              </a:tr>
              <a:tr h="144146">
                <a:tc>
                  <a:txBody>
                    <a:bodyPr/>
                    <a:lstStyle/>
                    <a:p>
                      <a:pPr algn="ctr" fontAlgn="b"/>
                      <a:r>
                        <a:rPr lang="en-IN" sz="1100" u="none" strike="noStrike">
                          <a:effectLst/>
                        </a:rPr>
                        <a:t>Canada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44409853"/>
                  </a:ext>
                </a:extLst>
              </a:tr>
              <a:tr h="153361">
                <a:tc>
                  <a:txBody>
                    <a:bodyPr/>
                    <a:lstStyle/>
                    <a:p>
                      <a:pPr algn="ctr" fontAlgn="b"/>
                      <a:r>
                        <a:rPr lang="en-IN" sz="1100" u="none" strike="noStrike">
                          <a:effectLst/>
                        </a:rPr>
                        <a:t>India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2.8</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8652</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78958788"/>
                  </a:ext>
                </a:extLst>
              </a:tr>
              <a:tr h="144146">
                <a:tc>
                  <a:txBody>
                    <a:bodyPr/>
                    <a:lstStyle/>
                    <a:p>
                      <a:pPr algn="ctr" fontAlgn="b"/>
                      <a:r>
                        <a:rPr lang="en-IN" sz="1100" u="none" strike="noStrike">
                          <a:effectLst/>
                        </a:rPr>
                        <a:t>Indonesia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21</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15334989"/>
                  </a:ext>
                </a:extLst>
              </a:tr>
              <a:tr h="144146">
                <a:tc>
                  <a:txBody>
                    <a:bodyPr/>
                    <a:lstStyle/>
                    <a:p>
                      <a:pPr algn="ctr" fontAlgn="b"/>
                      <a:r>
                        <a:rPr lang="en-IN" sz="1100" u="none" strike="noStrike">
                          <a:effectLst/>
                        </a:rPr>
                        <a:t>New Zealand</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56052306"/>
                  </a:ext>
                </a:extLst>
              </a:tr>
              <a:tr h="144146">
                <a:tc>
                  <a:txBody>
                    <a:bodyPr/>
                    <a:lstStyle/>
                    <a:p>
                      <a:pPr algn="ctr" fontAlgn="b"/>
                      <a:r>
                        <a:rPr lang="en-IN" sz="1100" u="none" strike="noStrike">
                          <a:effectLst/>
                        </a:rPr>
                        <a:t>Philippines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4.5</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22</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4340336"/>
                  </a:ext>
                </a:extLst>
              </a:tr>
              <a:tr h="144146">
                <a:tc>
                  <a:txBody>
                    <a:bodyPr/>
                    <a:lstStyle/>
                    <a:p>
                      <a:pPr algn="ctr" fontAlgn="b"/>
                      <a:r>
                        <a:rPr lang="en-IN" sz="1100" u="none" strike="noStrike">
                          <a:effectLst/>
                        </a:rPr>
                        <a:t>Qatar</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4.1</a:t>
                      </a:r>
                      <a:endParaRPr lang="en-IN"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03265247"/>
                  </a:ext>
                </a:extLst>
              </a:tr>
              <a:tr h="144146">
                <a:tc>
                  <a:txBody>
                    <a:bodyPr/>
                    <a:lstStyle/>
                    <a:p>
                      <a:pPr algn="ctr" fontAlgn="b"/>
                      <a:r>
                        <a:rPr lang="en-IN" sz="1100" u="none" strike="noStrike">
                          <a:effectLst/>
                        </a:rPr>
                        <a:t>Singapore</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3.6</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07731585"/>
                  </a:ext>
                </a:extLst>
              </a:tr>
              <a:tr h="144146">
                <a:tc>
                  <a:txBody>
                    <a:bodyPr/>
                    <a:lstStyle/>
                    <a:p>
                      <a:pPr algn="ctr" fontAlgn="b"/>
                      <a:r>
                        <a:rPr lang="en-IN" sz="1100" u="none" strike="noStrike">
                          <a:effectLst/>
                        </a:rPr>
                        <a:t>South Africa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16233067"/>
                  </a:ext>
                </a:extLst>
              </a:tr>
              <a:tr h="144146">
                <a:tc>
                  <a:txBody>
                    <a:bodyPr/>
                    <a:lstStyle/>
                    <a:p>
                      <a:pPr algn="ctr" fontAlgn="b"/>
                      <a:r>
                        <a:rPr lang="en-IN" sz="1100" u="none" strike="noStrike">
                          <a:effectLst/>
                        </a:rPr>
                        <a:t>Sri Lanka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20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69226343"/>
                  </a:ext>
                </a:extLst>
              </a:tr>
              <a:tr h="134056">
                <a:tc>
                  <a:txBody>
                    <a:bodyPr/>
                    <a:lstStyle/>
                    <a:p>
                      <a:pPr algn="ctr" fontAlgn="b"/>
                      <a:r>
                        <a:rPr lang="en-IN" sz="1100" u="none" strike="noStrike">
                          <a:effectLst/>
                        </a:rPr>
                        <a:t>Turkey</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4.3</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56711368"/>
                  </a:ext>
                </a:extLst>
              </a:tr>
              <a:tr h="260904">
                <a:tc>
                  <a:txBody>
                    <a:bodyPr/>
                    <a:lstStyle/>
                    <a:p>
                      <a:pPr algn="ctr" fontAlgn="b"/>
                      <a:r>
                        <a:rPr lang="en-IN" sz="1100" u="none" strike="noStrike">
                          <a:effectLst/>
                        </a:rPr>
                        <a:t>United Arab Emirates</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4.2</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60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56165742"/>
                  </a:ext>
                </a:extLst>
              </a:tr>
              <a:tr h="137727">
                <a:tc>
                  <a:txBody>
                    <a:bodyPr/>
                    <a:lstStyle/>
                    <a:p>
                      <a:pPr algn="ctr" fontAlgn="b"/>
                      <a:r>
                        <a:rPr lang="en-IN" sz="1100" u="none" strike="noStrike">
                          <a:effectLst/>
                        </a:rPr>
                        <a:t>United Kingdom</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4.1</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80</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08206387"/>
                  </a:ext>
                </a:extLst>
              </a:tr>
              <a:tr h="260904">
                <a:tc>
                  <a:txBody>
                    <a:bodyPr/>
                    <a:lstStyle/>
                    <a:p>
                      <a:pPr algn="ctr" fontAlgn="b"/>
                      <a:r>
                        <a:rPr lang="en-IN" sz="1100" u="none" strike="noStrike">
                          <a:effectLst/>
                        </a:rPr>
                        <a:t>United States of America</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4.0</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434</a:t>
                      </a:r>
                      <a:endParaRPr lang="en-IN"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80509694"/>
                  </a:ext>
                </a:extLst>
              </a:tr>
              <a:tr h="144146">
                <a:tc>
                  <a:txBody>
                    <a:bodyPr/>
                    <a:lstStyle/>
                    <a:p>
                      <a:pPr algn="l" fontAlgn="b"/>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a:effectLst/>
                        </a:rPr>
                        <a:t>3.9</a:t>
                      </a:r>
                      <a:endParaRPr lang="en-IN" sz="11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IN" sz="1100" u="none" strike="noStrike" dirty="0">
                          <a:effectLst/>
                        </a:rPr>
                        <a:t>9551</a:t>
                      </a:r>
                      <a:endParaRPr lang="en-IN"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59067990"/>
                  </a:ext>
                </a:extLst>
              </a:tr>
            </a:tbl>
          </a:graphicData>
        </a:graphic>
      </p:graphicFrame>
    </p:spTree>
    <p:extLst>
      <p:ext uri="{BB962C8B-B14F-4D97-AF65-F5344CB8AC3E}">
        <p14:creationId xmlns:p14="http://schemas.microsoft.com/office/powerpoint/2010/main" val="1096717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xEl>
                                              <p:pRg st="0" end="0"/>
                                            </p:txEl>
                                          </p:spTgt>
                                        </p:tgtEl>
                                        <p:attrNameLst>
                                          <p:attrName>style.visibility</p:attrName>
                                        </p:attrNameLst>
                                      </p:cBhvr>
                                      <p:to>
                                        <p:strVal val="visible"/>
                                      </p:to>
                                    </p:set>
                                    <p:animEffect transition="in" filter="fade">
                                      <p:cBhvr>
                                        <p:cTn id="14" dur="1000"/>
                                        <p:tgtEl>
                                          <p:spTgt spid="11">
                                            <p:txEl>
                                              <p:pRg st="0" end="0"/>
                                            </p:txEl>
                                          </p:spTgt>
                                        </p:tgtEl>
                                      </p:cBhvr>
                                    </p:animEffect>
                                    <p:anim calcmode="lin" valueType="num">
                                      <p:cBhvr>
                                        <p:cTn id="15"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animEffect transition="in" filter="fade">
                                      <p:cBhvr>
                                        <p:cTn id="21" dur="1000"/>
                                        <p:tgtEl>
                                          <p:spTgt spid="11">
                                            <p:txEl>
                                              <p:pRg st="1" end="1"/>
                                            </p:txEl>
                                          </p:spTgt>
                                        </p:tgtEl>
                                      </p:cBhvr>
                                    </p:animEffect>
                                    <p:anim calcmode="lin" valueType="num">
                                      <p:cBhvr>
                                        <p:cTn id="22" dur="1000" fill="hold"/>
                                        <p:tgtEl>
                                          <p:spTgt spid="11">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
                                            <p:txEl>
                                              <p:pRg st="2" end="2"/>
                                            </p:txEl>
                                          </p:spTgt>
                                        </p:tgtEl>
                                        <p:attrNameLst>
                                          <p:attrName>style.visibility</p:attrName>
                                        </p:attrNameLst>
                                      </p:cBhvr>
                                      <p:to>
                                        <p:strVal val="visible"/>
                                      </p:to>
                                    </p:set>
                                    <p:animEffect transition="in" filter="fade">
                                      <p:cBhvr>
                                        <p:cTn id="28" dur="1000"/>
                                        <p:tgtEl>
                                          <p:spTgt spid="11">
                                            <p:txEl>
                                              <p:pRg st="2" end="2"/>
                                            </p:txEl>
                                          </p:spTgt>
                                        </p:tgtEl>
                                      </p:cBhvr>
                                    </p:animEffect>
                                    <p:anim calcmode="lin" valueType="num">
                                      <p:cBhvr>
                                        <p:cTn id="29" dur="1000" fill="hold"/>
                                        <p:tgtEl>
                                          <p:spTgt spid="11">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nodeType="clickEffect">
                                  <p:stCondLst>
                                    <p:cond delay="0"/>
                                  </p:stCondLst>
                                  <p:childTnLst>
                                    <p:set>
                                      <p:cBhvr>
                                        <p:cTn id="34" dur="1" fill="hold">
                                          <p:stCondLst>
                                            <p:cond delay="0"/>
                                          </p:stCondLst>
                                        </p:cTn>
                                        <p:tgtEl>
                                          <p:spTgt spid="11">
                                            <p:txEl>
                                              <p:pRg st="3" end="3"/>
                                            </p:txEl>
                                          </p:spTgt>
                                        </p:tgtEl>
                                        <p:attrNameLst>
                                          <p:attrName>style.visibility</p:attrName>
                                        </p:attrNameLst>
                                      </p:cBhvr>
                                      <p:to>
                                        <p:strVal val="visible"/>
                                      </p:to>
                                    </p:set>
                                    <p:animEffect transition="in" filter="circle(in)">
                                      <p:cBhvr>
                                        <p:cTn id="35" dur="2000"/>
                                        <p:tgtEl>
                                          <p:spTgt spid="11">
                                            <p:txEl>
                                              <p:pRg st="3" end="3"/>
                                            </p:txEl>
                                          </p:spTgt>
                                        </p:tgtEl>
                                      </p:cBhvr>
                                    </p:animEffect>
                                  </p:childTnLst>
                                </p:cTn>
                              </p:par>
                              <p:par>
                                <p:cTn id="36" presetID="6" presetClass="entr" presetSubtype="16" fill="hold" nodeType="withEffect">
                                  <p:stCondLst>
                                    <p:cond delay="0"/>
                                  </p:stCondLst>
                                  <p:childTnLst>
                                    <p:set>
                                      <p:cBhvr>
                                        <p:cTn id="37" dur="1" fill="hold">
                                          <p:stCondLst>
                                            <p:cond delay="0"/>
                                          </p:stCondLst>
                                        </p:cTn>
                                        <p:tgtEl>
                                          <p:spTgt spid="11">
                                            <p:txEl>
                                              <p:pRg st="4" end="4"/>
                                            </p:txEl>
                                          </p:spTgt>
                                        </p:tgtEl>
                                        <p:attrNameLst>
                                          <p:attrName>style.visibility</p:attrName>
                                        </p:attrNameLst>
                                      </p:cBhvr>
                                      <p:to>
                                        <p:strVal val="visible"/>
                                      </p:to>
                                    </p:set>
                                    <p:animEffect transition="in" filter="circle(in)">
                                      <p:cBhvr>
                                        <p:cTn id="38" dur="20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itle 39">
            <a:extLst>
              <a:ext uri="{FF2B5EF4-FFF2-40B4-BE49-F238E27FC236}">
                <a16:creationId xmlns:a16="http://schemas.microsoft.com/office/drawing/2014/main" id="{74021DD9-5B26-A1B2-AC48-5EE8E1065779}"/>
              </a:ext>
            </a:extLst>
          </p:cNvPr>
          <p:cNvSpPr>
            <a:spLocks noGrp="1"/>
          </p:cNvSpPr>
          <p:nvPr>
            <p:ph type="title"/>
          </p:nvPr>
        </p:nvSpPr>
        <p:spPr>
          <a:xfrm>
            <a:off x="572493" y="238539"/>
            <a:ext cx="11018520" cy="1434415"/>
          </a:xfrm>
        </p:spPr>
        <p:txBody>
          <a:bodyPr anchor="b">
            <a:normAutofit/>
          </a:bodyPr>
          <a:lstStyle/>
          <a:p>
            <a:r>
              <a:rPr lang="en-US" sz="5400">
                <a:highlight>
                  <a:srgbClr val="FFFF00"/>
                </a:highlight>
              </a:rPr>
              <a:t>Expenditure vs Ratings Analysis</a:t>
            </a:r>
          </a:p>
        </p:txBody>
      </p:sp>
      <p:sp>
        <p:nvSpPr>
          <p:cNvPr id="6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xmln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Content Placeholder 40">
            <a:extLst>
              <a:ext uri="{FF2B5EF4-FFF2-40B4-BE49-F238E27FC236}">
                <a16:creationId xmlns:a16="http://schemas.microsoft.com/office/drawing/2014/main" id="{6B490FA4-C7C3-C625-6E58-0EC6BF4B1F2D}"/>
              </a:ext>
            </a:extLst>
          </p:cNvPr>
          <p:cNvSpPr>
            <a:spLocks noGrp="1"/>
          </p:cNvSpPr>
          <p:nvPr>
            <p:ph idx="1"/>
          </p:nvPr>
        </p:nvSpPr>
        <p:spPr>
          <a:xfrm>
            <a:off x="572493" y="2071316"/>
            <a:ext cx="6713552" cy="4119172"/>
          </a:xfrm>
        </p:spPr>
        <p:txBody>
          <a:bodyPr anchor="t">
            <a:normAutofit/>
          </a:bodyPr>
          <a:lstStyle/>
          <a:p>
            <a:r>
              <a:rPr lang="en-GB" sz="2200"/>
              <a:t>As per the current calculation if we issue a pivot chart for average price range vs ratings and number of restaurants suggested, we can see that most of them falls between 2 and 3, and only Qatar and Singapore are at 4, where the ratings are good but no’s of restaurants are less.</a:t>
            </a:r>
            <a:endParaRPr lang="en-US" sz="2200"/>
          </a:p>
          <a:p>
            <a:r>
              <a:rPr lang="en-US" sz="2200"/>
              <a:t>People are liking more expensive food and ambience rather than cheaper options available.</a:t>
            </a:r>
          </a:p>
          <a:p>
            <a:r>
              <a:rPr lang="en-US" sz="2200"/>
              <a:t>The below mentioned graph shows the data exactly:</a:t>
            </a:r>
          </a:p>
          <a:p>
            <a:endParaRPr lang="en-US" sz="2200"/>
          </a:p>
          <a:p>
            <a:endParaRPr lang="en-US" sz="2200"/>
          </a:p>
          <a:p>
            <a:pPr marL="0" indent="0">
              <a:buNone/>
            </a:pPr>
            <a:endParaRPr lang="en-US" sz="2200"/>
          </a:p>
        </p:txBody>
      </p:sp>
      <p:pic>
        <p:nvPicPr>
          <p:cNvPr id="2" name="Picture 1">
            <a:extLst>
              <a:ext uri="{FF2B5EF4-FFF2-40B4-BE49-F238E27FC236}">
                <a16:creationId xmlns:a16="http://schemas.microsoft.com/office/drawing/2014/main" id="{1E00862F-8345-4C7A-A92F-242C3445319F}"/>
              </a:ext>
            </a:extLst>
          </p:cNvPr>
          <p:cNvPicPr>
            <a:picLocks noChangeAspect="1"/>
          </p:cNvPicPr>
          <p:nvPr/>
        </p:nvPicPr>
        <p:blipFill rotWithShape="1">
          <a:blip r:embed="rId2"/>
          <a:srcRect r="12748" b="-2"/>
          <a:stretch/>
        </p:blipFill>
        <p:spPr>
          <a:xfrm>
            <a:off x="7675658" y="2093976"/>
            <a:ext cx="3941064" cy="4096512"/>
          </a:xfrm>
          <a:prstGeom prst="rect">
            <a:avLst/>
          </a:prstGeom>
        </p:spPr>
      </p:pic>
    </p:spTree>
    <p:extLst>
      <p:ext uri="{BB962C8B-B14F-4D97-AF65-F5344CB8AC3E}">
        <p14:creationId xmlns:p14="http://schemas.microsoft.com/office/powerpoint/2010/main" val="1002104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anim calcmode="lin" valueType="num">
                                      <p:cBhvr>
                                        <p:cTn id="8" dur="1000" fill="hold"/>
                                        <p:tgtEl>
                                          <p:spTgt spid="40"/>
                                        </p:tgtEl>
                                        <p:attrNameLst>
                                          <p:attrName>ppt_x</p:attrName>
                                        </p:attrNameLst>
                                      </p:cBhvr>
                                      <p:tavLst>
                                        <p:tav tm="0">
                                          <p:val>
                                            <p:strVal val="#ppt_x"/>
                                          </p:val>
                                        </p:tav>
                                        <p:tav tm="100000">
                                          <p:val>
                                            <p:strVal val="#ppt_x"/>
                                          </p:val>
                                        </p:tav>
                                      </p:tavLst>
                                    </p:anim>
                                    <p:anim calcmode="lin" valueType="num">
                                      <p:cBhvr>
                                        <p:cTn id="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1">
                                            <p:txEl>
                                              <p:pRg st="0" end="0"/>
                                            </p:txEl>
                                          </p:spTgt>
                                        </p:tgtEl>
                                        <p:attrNameLst>
                                          <p:attrName>style.visibility</p:attrName>
                                        </p:attrNameLst>
                                      </p:cBhvr>
                                      <p:to>
                                        <p:strVal val="visible"/>
                                      </p:to>
                                    </p:set>
                                    <p:animEffect transition="in" filter="fade">
                                      <p:cBhvr>
                                        <p:cTn id="14" dur="1000"/>
                                        <p:tgtEl>
                                          <p:spTgt spid="41">
                                            <p:txEl>
                                              <p:pRg st="0" end="0"/>
                                            </p:txEl>
                                          </p:spTgt>
                                        </p:tgtEl>
                                      </p:cBhvr>
                                    </p:animEffect>
                                    <p:anim calcmode="lin" valueType="num">
                                      <p:cBhvr>
                                        <p:cTn id="15" dur="1000" fill="hold"/>
                                        <p:tgtEl>
                                          <p:spTgt spid="41">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1">
                                            <p:txEl>
                                              <p:pRg st="1" end="1"/>
                                            </p:txEl>
                                          </p:spTgt>
                                        </p:tgtEl>
                                        <p:attrNameLst>
                                          <p:attrName>style.visibility</p:attrName>
                                        </p:attrNameLst>
                                      </p:cBhvr>
                                      <p:to>
                                        <p:strVal val="visible"/>
                                      </p:to>
                                    </p:set>
                                    <p:animEffect transition="in" filter="fade">
                                      <p:cBhvr>
                                        <p:cTn id="21" dur="1000"/>
                                        <p:tgtEl>
                                          <p:spTgt spid="41">
                                            <p:txEl>
                                              <p:pRg st="1" end="1"/>
                                            </p:txEl>
                                          </p:spTgt>
                                        </p:tgtEl>
                                      </p:cBhvr>
                                    </p:animEffect>
                                    <p:anim calcmode="lin" valueType="num">
                                      <p:cBhvr>
                                        <p:cTn id="22" dur="1000" fill="hold"/>
                                        <p:tgtEl>
                                          <p:spTgt spid="41">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4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1">
                                            <p:txEl>
                                              <p:pRg st="2" end="2"/>
                                            </p:txEl>
                                          </p:spTgt>
                                        </p:tgtEl>
                                        <p:attrNameLst>
                                          <p:attrName>style.visibility</p:attrName>
                                        </p:attrNameLst>
                                      </p:cBhvr>
                                      <p:to>
                                        <p:strVal val="visible"/>
                                      </p:to>
                                    </p:set>
                                    <p:animEffect transition="in" filter="fade">
                                      <p:cBhvr>
                                        <p:cTn id="28" dur="1000"/>
                                        <p:tgtEl>
                                          <p:spTgt spid="41">
                                            <p:txEl>
                                              <p:pRg st="2" end="2"/>
                                            </p:txEl>
                                          </p:spTgt>
                                        </p:tgtEl>
                                      </p:cBhvr>
                                    </p:animEffect>
                                    <p:anim calcmode="lin" valueType="num">
                                      <p:cBhvr>
                                        <p:cTn id="29" dur="1000" fill="hold"/>
                                        <p:tgtEl>
                                          <p:spTgt spid="41">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41">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3026AE-9BC4-43A8-BED2-2D0A02768315}"/>
              </a:ext>
            </a:extLst>
          </p:cNvPr>
          <p:cNvSpPr>
            <a:spLocks noGrp="1"/>
          </p:cNvSpPr>
          <p:nvPr>
            <p:ph type="title"/>
          </p:nvPr>
        </p:nvSpPr>
        <p:spPr>
          <a:xfrm>
            <a:off x="838200" y="459863"/>
            <a:ext cx="10515600" cy="1004594"/>
          </a:xfrm>
        </p:spPr>
        <p:txBody>
          <a:bodyPr>
            <a:normAutofit/>
          </a:bodyPr>
          <a:lstStyle/>
          <a:p>
            <a:pPr algn="ctr"/>
            <a:r>
              <a:rPr lang="en-US">
                <a:solidFill>
                  <a:srgbClr val="FFFFFF"/>
                </a:solidFill>
              </a:rPr>
              <a:t>Biggest and lowest competitors:</a:t>
            </a:r>
            <a:endParaRPr lang="en-IN">
              <a:solidFill>
                <a:srgbClr val="FFFFFF"/>
              </a:solidFill>
            </a:endParaRPr>
          </a:p>
        </p:txBody>
      </p:sp>
      <p:sp>
        <p:nvSpPr>
          <p:cNvPr id="23" name="Rectangle: Rounded Corners 22">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5A959EE-E556-4C34-854E-749F901A661E}"/>
              </a:ext>
            </a:extLst>
          </p:cNvPr>
          <p:cNvSpPr>
            <a:spLocks/>
          </p:cNvSpPr>
          <p:nvPr/>
        </p:nvSpPr>
        <p:spPr>
          <a:xfrm>
            <a:off x="1422968" y="1800911"/>
            <a:ext cx="9346064" cy="3867386"/>
          </a:xfrm>
          <a:prstGeom prst="rect">
            <a:avLst/>
          </a:prstGeom>
        </p:spPr>
        <p:txBody>
          <a:bodyPr>
            <a:normAutofit/>
          </a:bodyPr>
          <a:lstStyle/>
          <a:p>
            <a:pPr defTabSz="804672">
              <a:spcAft>
                <a:spcPts val="600"/>
              </a:spcAft>
            </a:pPr>
            <a:r>
              <a:rPr lang="en-GB" sz="1584" kern="1200">
                <a:solidFill>
                  <a:schemeClr val="tx1"/>
                </a:solidFill>
                <a:latin typeface="Arial" panose="020B0604020202020204" pitchFamily="34" charset="0"/>
                <a:ea typeface="+mn-ea"/>
                <a:cs typeface="+mn-cs"/>
              </a:rPr>
              <a:t>Restaurants that are our biggest competitors in suggested countries: 72 in total are above 4.0 Rating</a:t>
            </a:r>
            <a:endParaRPr lang="en-IN" sz="1800"/>
          </a:p>
        </p:txBody>
      </p:sp>
      <p:sp>
        <p:nvSpPr>
          <p:cNvPr id="6" name="Slide Number Placeholder 5">
            <a:extLst>
              <a:ext uri="{FF2B5EF4-FFF2-40B4-BE49-F238E27FC236}">
                <a16:creationId xmlns:a16="http://schemas.microsoft.com/office/drawing/2014/main" id="{1CD5323F-A6FF-4C82-9F9C-560A7AC67A75}"/>
              </a:ext>
            </a:extLst>
          </p:cNvPr>
          <p:cNvSpPr>
            <a:spLocks/>
          </p:cNvSpPr>
          <p:nvPr/>
        </p:nvSpPr>
        <p:spPr>
          <a:xfrm>
            <a:off x="8330928" y="5827733"/>
            <a:ext cx="2438104" cy="324516"/>
          </a:xfrm>
          <a:prstGeom prst="rect">
            <a:avLst/>
          </a:prstGeom>
        </p:spPr>
        <p:txBody>
          <a:bodyPr/>
          <a:lstStyle/>
          <a:p>
            <a:pPr defTabSz="804672">
              <a:spcAft>
                <a:spcPts val="600"/>
              </a:spcAft>
            </a:pPr>
            <a:fld id="{58FB4751-880F-D840-AAA9-3A15815CC996}" type="slidenum">
              <a:rPr lang="en-US" sz="1584" kern="1200">
                <a:solidFill>
                  <a:schemeClr val="tx1"/>
                </a:solidFill>
                <a:latin typeface="+mn-lt"/>
                <a:ea typeface="+mn-ea"/>
                <a:cs typeface="+mn-cs"/>
              </a:rPr>
              <a:pPr defTabSz="804672">
                <a:spcAft>
                  <a:spcPts val="600"/>
                </a:spcAft>
              </a:pPr>
              <a:t>8</a:t>
            </a:fld>
            <a:endParaRPr lang="en-US"/>
          </a:p>
        </p:txBody>
      </p:sp>
      <p:graphicFrame>
        <p:nvGraphicFramePr>
          <p:cNvPr id="8" name="Table 7">
            <a:extLst>
              <a:ext uri="{FF2B5EF4-FFF2-40B4-BE49-F238E27FC236}">
                <a16:creationId xmlns:a16="http://schemas.microsoft.com/office/drawing/2014/main" id="{46C3FA02-FE0A-4131-96B1-ADA3776B4276}"/>
              </a:ext>
            </a:extLst>
          </p:cNvPr>
          <p:cNvGraphicFramePr>
            <a:graphicFrameLocks noGrp="1"/>
          </p:cNvGraphicFramePr>
          <p:nvPr>
            <p:extLst>
              <p:ext uri="{D42A27DB-BD31-4B8C-83A1-F6EECF244321}">
                <p14:modId xmlns:p14="http://schemas.microsoft.com/office/powerpoint/2010/main" val="3958579904"/>
              </p:ext>
            </p:extLst>
          </p:nvPr>
        </p:nvGraphicFramePr>
        <p:xfrm>
          <a:off x="1422968" y="2728961"/>
          <a:ext cx="3123027" cy="2504046"/>
        </p:xfrm>
        <a:graphic>
          <a:graphicData uri="http://schemas.openxmlformats.org/drawingml/2006/table">
            <a:tbl>
              <a:tblPr firstRow="1" firstCol="1" bandRow="1">
                <a:tableStyleId>{5DA37D80-6434-44D0-A028-1B22A696006F}</a:tableStyleId>
              </a:tblPr>
              <a:tblGrid>
                <a:gridCol w="2123271">
                  <a:extLst>
                    <a:ext uri="{9D8B030D-6E8A-4147-A177-3AD203B41FA5}">
                      <a16:colId xmlns:a16="http://schemas.microsoft.com/office/drawing/2014/main" val="2331770660"/>
                    </a:ext>
                  </a:extLst>
                </a:gridCol>
                <a:gridCol w="999756">
                  <a:extLst>
                    <a:ext uri="{9D8B030D-6E8A-4147-A177-3AD203B41FA5}">
                      <a16:colId xmlns:a16="http://schemas.microsoft.com/office/drawing/2014/main" val="3544709714"/>
                    </a:ext>
                  </a:extLst>
                </a:gridCol>
              </a:tblGrid>
              <a:tr h="247002">
                <a:tc>
                  <a:txBody>
                    <a:bodyPr/>
                    <a:lstStyle/>
                    <a:p>
                      <a:pPr marL="0" marR="0" algn="l">
                        <a:lnSpc>
                          <a:spcPct val="115000"/>
                        </a:lnSpc>
                        <a:spcBef>
                          <a:spcPts val="0"/>
                        </a:spcBef>
                        <a:spcAft>
                          <a:spcPts val="0"/>
                        </a:spcAft>
                      </a:pPr>
                      <a:r>
                        <a:rPr lang="en-US" sz="1400" b="1" dirty="0">
                          <a:solidFill>
                            <a:schemeClr val="tx1"/>
                          </a:solidFill>
                          <a:effectLst/>
                          <a:highlight>
                            <a:srgbClr val="FFF4ED"/>
                          </a:highlight>
                        </a:rPr>
                        <a:t>Restaurant Name</a:t>
                      </a:r>
                      <a:endParaRPr lang="en-US" sz="1400" dirty="0">
                        <a:solidFill>
                          <a:schemeClr val="tx1"/>
                        </a:solidFill>
                        <a:effectLst/>
                        <a:highlight>
                          <a:srgbClr val="FFF4ED"/>
                        </a:highlight>
                        <a:latin typeface="Arial" panose="020B0604020202020204" pitchFamily="34" charset="0"/>
                        <a:ea typeface="Arial" panose="020B0604020202020204" pitchFamily="34" charset="0"/>
                      </a:endParaRPr>
                    </a:p>
                  </a:txBody>
                  <a:tcPr marL="68580" marR="68580" marT="0" marB="0" anchor="b"/>
                </a:tc>
                <a:tc>
                  <a:txBody>
                    <a:bodyPr/>
                    <a:lstStyle/>
                    <a:p>
                      <a:pPr marL="0" marR="0" algn="l">
                        <a:lnSpc>
                          <a:spcPct val="115000"/>
                        </a:lnSpc>
                        <a:spcBef>
                          <a:spcPts val="0"/>
                        </a:spcBef>
                        <a:spcAft>
                          <a:spcPts val="0"/>
                        </a:spcAft>
                      </a:pPr>
                      <a:r>
                        <a:rPr lang="en-US" sz="1400" b="1" dirty="0">
                          <a:solidFill>
                            <a:schemeClr val="tx1"/>
                          </a:solidFill>
                          <a:effectLst/>
                          <a:highlight>
                            <a:srgbClr val="FFF4ED"/>
                          </a:highlight>
                        </a:rPr>
                        <a:t>Rating</a:t>
                      </a:r>
                      <a:endParaRPr lang="en-US" sz="1400" dirty="0">
                        <a:solidFill>
                          <a:schemeClr val="tx1"/>
                        </a:solidFill>
                        <a:effectLst/>
                        <a:highlight>
                          <a:srgbClr val="FFF4ED"/>
                        </a:highligh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622640901"/>
                  </a:ext>
                </a:extLst>
              </a:tr>
              <a:tr h="511017">
                <a:tc>
                  <a:txBody>
                    <a:bodyPr/>
                    <a:lstStyle/>
                    <a:p>
                      <a:pPr marL="0" marR="0" algn="l">
                        <a:lnSpc>
                          <a:spcPct val="115000"/>
                        </a:lnSpc>
                        <a:spcBef>
                          <a:spcPts val="0"/>
                        </a:spcBef>
                        <a:spcAft>
                          <a:spcPts val="0"/>
                        </a:spcAft>
                      </a:pPr>
                      <a:r>
                        <a:rPr lang="en-US" sz="1400" dirty="0">
                          <a:solidFill>
                            <a:schemeClr val="tx1"/>
                          </a:solidFill>
                          <a:effectLst/>
                          <a:highlight>
                            <a:srgbClr val="FFF4ED"/>
                          </a:highlight>
                        </a:rPr>
                        <a:t>Mainland China Restaurant</a:t>
                      </a:r>
                      <a:endParaRPr lang="en-US" sz="1400" dirty="0">
                        <a:solidFill>
                          <a:schemeClr val="tx1"/>
                        </a:solidFill>
                        <a:effectLst/>
                        <a:highlight>
                          <a:srgbClr val="FFF4ED"/>
                        </a:highlight>
                        <a:latin typeface="Arial" panose="020B0604020202020204" pitchFamily="34" charset="0"/>
                        <a:ea typeface="Arial" panose="020B0604020202020204" pitchFamily="34" charset="0"/>
                      </a:endParaRPr>
                    </a:p>
                  </a:txBody>
                  <a:tcPr marL="68580" marR="68580" marT="0" marB="0" anchor="b"/>
                </a:tc>
                <a:tc>
                  <a:txBody>
                    <a:bodyPr/>
                    <a:lstStyle/>
                    <a:p>
                      <a:pPr marL="0" marR="0" algn="l">
                        <a:lnSpc>
                          <a:spcPct val="115000"/>
                        </a:lnSpc>
                        <a:spcBef>
                          <a:spcPts val="0"/>
                        </a:spcBef>
                        <a:spcAft>
                          <a:spcPts val="0"/>
                        </a:spcAft>
                      </a:pPr>
                      <a:r>
                        <a:rPr lang="en-US" sz="1400" dirty="0">
                          <a:solidFill>
                            <a:schemeClr val="tx1"/>
                          </a:solidFill>
                          <a:effectLst/>
                          <a:highlight>
                            <a:srgbClr val="FFF4ED"/>
                          </a:highlight>
                        </a:rPr>
                        <a:t>4.9</a:t>
                      </a:r>
                      <a:endParaRPr lang="en-US" sz="1400" dirty="0">
                        <a:solidFill>
                          <a:schemeClr val="tx1"/>
                        </a:solidFill>
                        <a:effectLst/>
                        <a:highlight>
                          <a:srgbClr val="FFF4ED"/>
                        </a:highligh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44862165"/>
                  </a:ext>
                </a:extLst>
              </a:tr>
              <a:tr h="247002">
                <a:tc>
                  <a:txBody>
                    <a:bodyPr/>
                    <a:lstStyle/>
                    <a:p>
                      <a:pPr marL="0" marR="0" algn="l">
                        <a:lnSpc>
                          <a:spcPct val="115000"/>
                        </a:lnSpc>
                        <a:spcBef>
                          <a:spcPts val="0"/>
                        </a:spcBef>
                        <a:spcAft>
                          <a:spcPts val="0"/>
                        </a:spcAft>
                      </a:pPr>
                      <a:r>
                        <a:rPr lang="en-US" sz="1400" dirty="0" err="1">
                          <a:solidFill>
                            <a:schemeClr val="tx1"/>
                          </a:solidFill>
                          <a:effectLst/>
                          <a:highlight>
                            <a:srgbClr val="FFF4ED"/>
                          </a:highlight>
                        </a:rPr>
                        <a:t>Ooma</a:t>
                      </a:r>
                      <a:endParaRPr lang="en-US" sz="1400" dirty="0">
                        <a:solidFill>
                          <a:schemeClr val="tx1"/>
                        </a:solidFill>
                        <a:effectLst/>
                        <a:highlight>
                          <a:srgbClr val="FFF4ED"/>
                        </a:highlight>
                        <a:latin typeface="Arial" panose="020B0604020202020204" pitchFamily="34" charset="0"/>
                        <a:ea typeface="Arial" panose="020B0604020202020204" pitchFamily="34" charset="0"/>
                      </a:endParaRPr>
                    </a:p>
                  </a:txBody>
                  <a:tcPr marL="68580" marR="68580" marT="0" marB="0" anchor="b"/>
                </a:tc>
                <a:tc>
                  <a:txBody>
                    <a:bodyPr/>
                    <a:lstStyle/>
                    <a:p>
                      <a:pPr marL="0" marR="0" algn="l">
                        <a:lnSpc>
                          <a:spcPct val="115000"/>
                        </a:lnSpc>
                        <a:spcBef>
                          <a:spcPts val="0"/>
                        </a:spcBef>
                        <a:spcAft>
                          <a:spcPts val="0"/>
                        </a:spcAft>
                      </a:pPr>
                      <a:r>
                        <a:rPr lang="en-US" sz="1400" dirty="0">
                          <a:solidFill>
                            <a:schemeClr val="tx1"/>
                          </a:solidFill>
                          <a:effectLst/>
                          <a:highlight>
                            <a:srgbClr val="FFF4ED"/>
                          </a:highlight>
                        </a:rPr>
                        <a:t>4.9</a:t>
                      </a:r>
                      <a:endParaRPr lang="en-US" sz="1400" dirty="0">
                        <a:solidFill>
                          <a:schemeClr val="tx1"/>
                        </a:solidFill>
                        <a:effectLst/>
                        <a:highlight>
                          <a:srgbClr val="FFF4ED"/>
                        </a:highligh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1455571421"/>
                  </a:ext>
                </a:extLst>
              </a:tr>
              <a:tr h="247002">
                <a:tc>
                  <a:txBody>
                    <a:bodyPr/>
                    <a:lstStyle/>
                    <a:p>
                      <a:pPr marL="0" marR="0" algn="l">
                        <a:lnSpc>
                          <a:spcPct val="115000"/>
                        </a:lnSpc>
                        <a:spcBef>
                          <a:spcPts val="0"/>
                        </a:spcBef>
                        <a:spcAft>
                          <a:spcPts val="0"/>
                        </a:spcAft>
                      </a:pPr>
                      <a:r>
                        <a:rPr lang="en-US" sz="1400" dirty="0">
                          <a:solidFill>
                            <a:schemeClr val="tx1"/>
                          </a:solidFill>
                          <a:effectLst/>
                          <a:highlight>
                            <a:srgbClr val="FFF4ED"/>
                          </a:highlight>
                        </a:rPr>
                        <a:t>Ministry of Crab</a:t>
                      </a:r>
                      <a:endParaRPr lang="en-US" sz="1400" dirty="0">
                        <a:solidFill>
                          <a:schemeClr val="tx1"/>
                        </a:solidFill>
                        <a:effectLst/>
                        <a:highlight>
                          <a:srgbClr val="FFF4ED"/>
                        </a:highlight>
                        <a:latin typeface="Arial" panose="020B0604020202020204" pitchFamily="34" charset="0"/>
                        <a:ea typeface="Arial" panose="020B0604020202020204" pitchFamily="34" charset="0"/>
                      </a:endParaRPr>
                    </a:p>
                  </a:txBody>
                  <a:tcPr marL="68580" marR="68580" marT="0" marB="0" anchor="b"/>
                </a:tc>
                <a:tc>
                  <a:txBody>
                    <a:bodyPr/>
                    <a:lstStyle/>
                    <a:p>
                      <a:pPr marL="0" marR="0" algn="l">
                        <a:lnSpc>
                          <a:spcPct val="115000"/>
                        </a:lnSpc>
                        <a:spcBef>
                          <a:spcPts val="0"/>
                        </a:spcBef>
                        <a:spcAft>
                          <a:spcPts val="0"/>
                        </a:spcAft>
                      </a:pPr>
                      <a:r>
                        <a:rPr lang="en-US" sz="1400" dirty="0">
                          <a:solidFill>
                            <a:schemeClr val="tx1"/>
                          </a:solidFill>
                          <a:effectLst/>
                          <a:highlight>
                            <a:srgbClr val="FFF4ED"/>
                          </a:highlight>
                        </a:rPr>
                        <a:t>4.9</a:t>
                      </a:r>
                      <a:endParaRPr lang="en-US" sz="1400" dirty="0">
                        <a:solidFill>
                          <a:schemeClr val="tx1"/>
                        </a:solidFill>
                        <a:effectLst/>
                        <a:highlight>
                          <a:srgbClr val="FFF4ED"/>
                        </a:highligh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4190786581"/>
                  </a:ext>
                </a:extLst>
              </a:tr>
              <a:tr h="511017">
                <a:tc>
                  <a:txBody>
                    <a:bodyPr/>
                    <a:lstStyle/>
                    <a:p>
                      <a:pPr marL="0" marR="0" algn="l">
                        <a:lnSpc>
                          <a:spcPct val="115000"/>
                        </a:lnSpc>
                        <a:spcBef>
                          <a:spcPts val="0"/>
                        </a:spcBef>
                        <a:spcAft>
                          <a:spcPts val="0"/>
                        </a:spcAft>
                      </a:pPr>
                      <a:r>
                        <a:rPr lang="en-US" sz="1400" dirty="0">
                          <a:solidFill>
                            <a:schemeClr val="tx1"/>
                          </a:solidFill>
                          <a:effectLst/>
                          <a:highlight>
                            <a:srgbClr val="FFF4ED"/>
                          </a:highlight>
                        </a:rPr>
                        <a:t>Spiral - Sofitel Philippine Plaza Manila</a:t>
                      </a:r>
                      <a:endParaRPr lang="en-US" sz="1400" dirty="0">
                        <a:solidFill>
                          <a:schemeClr val="tx1"/>
                        </a:solidFill>
                        <a:effectLst/>
                        <a:highlight>
                          <a:srgbClr val="FFF4ED"/>
                        </a:highlight>
                        <a:latin typeface="Arial" panose="020B0604020202020204" pitchFamily="34" charset="0"/>
                        <a:ea typeface="Arial" panose="020B0604020202020204" pitchFamily="34" charset="0"/>
                      </a:endParaRPr>
                    </a:p>
                  </a:txBody>
                  <a:tcPr marL="68580" marR="68580" marT="0" marB="0" anchor="b"/>
                </a:tc>
                <a:tc>
                  <a:txBody>
                    <a:bodyPr/>
                    <a:lstStyle/>
                    <a:p>
                      <a:pPr marL="0" marR="0" algn="l">
                        <a:lnSpc>
                          <a:spcPct val="115000"/>
                        </a:lnSpc>
                        <a:spcBef>
                          <a:spcPts val="0"/>
                        </a:spcBef>
                        <a:spcAft>
                          <a:spcPts val="0"/>
                        </a:spcAft>
                      </a:pPr>
                      <a:r>
                        <a:rPr lang="en-US" sz="1400" dirty="0">
                          <a:solidFill>
                            <a:schemeClr val="tx1"/>
                          </a:solidFill>
                          <a:effectLst/>
                          <a:highlight>
                            <a:srgbClr val="FFF4ED"/>
                          </a:highlight>
                        </a:rPr>
                        <a:t>4.9</a:t>
                      </a:r>
                      <a:endParaRPr lang="en-US" sz="1400" dirty="0">
                        <a:solidFill>
                          <a:schemeClr val="tx1"/>
                        </a:solidFill>
                        <a:effectLst/>
                        <a:highlight>
                          <a:srgbClr val="FFF4ED"/>
                        </a:highligh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984586976"/>
                  </a:ext>
                </a:extLst>
              </a:tr>
              <a:tr h="247002">
                <a:tc>
                  <a:txBody>
                    <a:bodyPr/>
                    <a:lstStyle/>
                    <a:p>
                      <a:pPr marL="0" marR="0" algn="l">
                        <a:lnSpc>
                          <a:spcPct val="115000"/>
                        </a:lnSpc>
                        <a:spcBef>
                          <a:spcPts val="0"/>
                        </a:spcBef>
                        <a:spcAft>
                          <a:spcPts val="0"/>
                        </a:spcAft>
                      </a:pPr>
                      <a:r>
                        <a:rPr lang="en-US" sz="1400" dirty="0" err="1">
                          <a:solidFill>
                            <a:schemeClr val="tx1"/>
                          </a:solidFill>
                          <a:effectLst/>
                          <a:highlight>
                            <a:srgbClr val="FFF4ED"/>
                          </a:highlight>
                        </a:rPr>
                        <a:t>Talaga</a:t>
                      </a:r>
                      <a:r>
                        <a:rPr lang="en-US" sz="1400" dirty="0">
                          <a:solidFill>
                            <a:schemeClr val="tx1"/>
                          </a:solidFill>
                          <a:effectLst/>
                          <a:highlight>
                            <a:srgbClr val="FFF4ED"/>
                          </a:highlight>
                        </a:rPr>
                        <a:t> </a:t>
                      </a:r>
                      <a:r>
                        <a:rPr lang="en-US" sz="1400" dirty="0" err="1">
                          <a:solidFill>
                            <a:schemeClr val="tx1"/>
                          </a:solidFill>
                          <a:effectLst/>
                          <a:highlight>
                            <a:srgbClr val="FFF4ED"/>
                          </a:highlight>
                        </a:rPr>
                        <a:t>Sampireun</a:t>
                      </a:r>
                      <a:endParaRPr lang="en-US" sz="1400" dirty="0">
                        <a:solidFill>
                          <a:schemeClr val="tx1"/>
                        </a:solidFill>
                        <a:effectLst/>
                        <a:highlight>
                          <a:srgbClr val="FFF4ED"/>
                        </a:highlight>
                        <a:latin typeface="Arial" panose="020B0604020202020204" pitchFamily="34" charset="0"/>
                        <a:ea typeface="Arial" panose="020B0604020202020204" pitchFamily="34" charset="0"/>
                      </a:endParaRPr>
                    </a:p>
                  </a:txBody>
                  <a:tcPr marL="68580" marR="68580" marT="0" marB="0" anchor="b"/>
                </a:tc>
                <a:tc>
                  <a:txBody>
                    <a:bodyPr/>
                    <a:lstStyle/>
                    <a:p>
                      <a:pPr marL="0" marR="0" algn="l">
                        <a:lnSpc>
                          <a:spcPct val="115000"/>
                        </a:lnSpc>
                        <a:spcBef>
                          <a:spcPts val="0"/>
                        </a:spcBef>
                        <a:spcAft>
                          <a:spcPts val="0"/>
                        </a:spcAft>
                      </a:pPr>
                      <a:r>
                        <a:rPr lang="en-US" sz="1400" dirty="0">
                          <a:solidFill>
                            <a:schemeClr val="tx1"/>
                          </a:solidFill>
                          <a:effectLst/>
                          <a:highlight>
                            <a:srgbClr val="FFF4ED"/>
                          </a:highlight>
                        </a:rPr>
                        <a:t>4.9</a:t>
                      </a:r>
                      <a:endParaRPr lang="en-US" sz="1400" dirty="0">
                        <a:solidFill>
                          <a:schemeClr val="tx1"/>
                        </a:solidFill>
                        <a:effectLst/>
                        <a:highlight>
                          <a:srgbClr val="FFF4ED"/>
                        </a:highligh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3201059132"/>
                  </a:ext>
                </a:extLst>
              </a:tr>
              <a:tr h="247002">
                <a:tc>
                  <a:txBody>
                    <a:bodyPr/>
                    <a:lstStyle/>
                    <a:p>
                      <a:pPr marL="0" marR="0" algn="l">
                        <a:lnSpc>
                          <a:spcPct val="115000"/>
                        </a:lnSpc>
                        <a:spcBef>
                          <a:spcPts val="0"/>
                        </a:spcBef>
                        <a:spcAft>
                          <a:spcPts val="0"/>
                        </a:spcAft>
                      </a:pPr>
                      <a:r>
                        <a:rPr lang="en-US" sz="1400" dirty="0">
                          <a:solidFill>
                            <a:schemeClr val="tx1"/>
                          </a:solidFill>
                          <a:effectLst/>
                          <a:highlight>
                            <a:srgbClr val="FFF4ED"/>
                          </a:highlight>
                        </a:rPr>
                        <a:t>Sushi Masa</a:t>
                      </a:r>
                      <a:endParaRPr lang="en-US" sz="1400" dirty="0">
                        <a:solidFill>
                          <a:schemeClr val="tx1"/>
                        </a:solidFill>
                        <a:effectLst/>
                        <a:highlight>
                          <a:srgbClr val="FFF4ED"/>
                        </a:highlight>
                        <a:latin typeface="Arial" panose="020B0604020202020204" pitchFamily="34" charset="0"/>
                        <a:ea typeface="Arial" panose="020B0604020202020204" pitchFamily="34" charset="0"/>
                      </a:endParaRPr>
                    </a:p>
                  </a:txBody>
                  <a:tcPr marL="68580" marR="68580" marT="0" marB="0" anchor="b"/>
                </a:tc>
                <a:tc>
                  <a:txBody>
                    <a:bodyPr/>
                    <a:lstStyle/>
                    <a:p>
                      <a:pPr marL="0" marR="0" algn="l">
                        <a:lnSpc>
                          <a:spcPct val="115000"/>
                        </a:lnSpc>
                        <a:spcBef>
                          <a:spcPts val="0"/>
                        </a:spcBef>
                        <a:spcAft>
                          <a:spcPts val="0"/>
                        </a:spcAft>
                      </a:pPr>
                      <a:r>
                        <a:rPr lang="en-US" sz="1400" dirty="0">
                          <a:solidFill>
                            <a:schemeClr val="tx1"/>
                          </a:solidFill>
                          <a:effectLst/>
                          <a:highlight>
                            <a:srgbClr val="FFF4ED"/>
                          </a:highlight>
                        </a:rPr>
                        <a:t>4.9</a:t>
                      </a:r>
                      <a:endParaRPr lang="en-US" sz="1400" dirty="0">
                        <a:solidFill>
                          <a:schemeClr val="tx1"/>
                        </a:solidFill>
                        <a:effectLst/>
                        <a:highlight>
                          <a:srgbClr val="FFF4ED"/>
                        </a:highligh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4268144710"/>
                  </a:ext>
                </a:extLst>
              </a:tr>
              <a:tr h="247002">
                <a:tc>
                  <a:txBody>
                    <a:bodyPr/>
                    <a:lstStyle/>
                    <a:p>
                      <a:pPr marL="0" marR="0" algn="l">
                        <a:lnSpc>
                          <a:spcPct val="115000"/>
                        </a:lnSpc>
                        <a:spcBef>
                          <a:spcPts val="0"/>
                        </a:spcBef>
                        <a:spcAft>
                          <a:spcPts val="0"/>
                        </a:spcAft>
                      </a:pPr>
                      <a:r>
                        <a:rPr lang="en-US" sz="1400" dirty="0" err="1">
                          <a:solidFill>
                            <a:schemeClr val="tx1"/>
                          </a:solidFill>
                          <a:effectLst/>
                          <a:highlight>
                            <a:srgbClr val="FFF4ED"/>
                          </a:highlight>
                        </a:rPr>
                        <a:t>Talaga</a:t>
                      </a:r>
                      <a:r>
                        <a:rPr lang="en-US" sz="1400" dirty="0">
                          <a:solidFill>
                            <a:schemeClr val="tx1"/>
                          </a:solidFill>
                          <a:effectLst/>
                          <a:highlight>
                            <a:srgbClr val="FFF4ED"/>
                          </a:highlight>
                        </a:rPr>
                        <a:t> </a:t>
                      </a:r>
                      <a:r>
                        <a:rPr lang="en-US" sz="1400" dirty="0" err="1">
                          <a:solidFill>
                            <a:schemeClr val="tx1"/>
                          </a:solidFill>
                          <a:effectLst/>
                          <a:highlight>
                            <a:srgbClr val="FFF4ED"/>
                          </a:highlight>
                        </a:rPr>
                        <a:t>Sampireun</a:t>
                      </a:r>
                      <a:endParaRPr lang="en-US" sz="1400" dirty="0">
                        <a:solidFill>
                          <a:schemeClr val="tx1"/>
                        </a:solidFill>
                        <a:effectLst/>
                        <a:highlight>
                          <a:srgbClr val="FFF4ED"/>
                        </a:highlight>
                        <a:latin typeface="Arial" panose="020B0604020202020204" pitchFamily="34" charset="0"/>
                        <a:ea typeface="Arial" panose="020B0604020202020204" pitchFamily="34" charset="0"/>
                      </a:endParaRPr>
                    </a:p>
                  </a:txBody>
                  <a:tcPr marL="68580" marR="68580" marT="0" marB="0" anchor="b"/>
                </a:tc>
                <a:tc>
                  <a:txBody>
                    <a:bodyPr/>
                    <a:lstStyle/>
                    <a:p>
                      <a:pPr marL="0" marR="0" algn="l">
                        <a:lnSpc>
                          <a:spcPct val="115000"/>
                        </a:lnSpc>
                        <a:spcBef>
                          <a:spcPts val="0"/>
                        </a:spcBef>
                        <a:spcAft>
                          <a:spcPts val="0"/>
                        </a:spcAft>
                      </a:pPr>
                      <a:r>
                        <a:rPr lang="en-US" sz="1400" dirty="0">
                          <a:solidFill>
                            <a:schemeClr val="tx1"/>
                          </a:solidFill>
                          <a:effectLst/>
                          <a:highlight>
                            <a:srgbClr val="FFF4ED"/>
                          </a:highlight>
                        </a:rPr>
                        <a:t>4.9</a:t>
                      </a:r>
                      <a:endParaRPr lang="en-US" sz="1400" dirty="0">
                        <a:solidFill>
                          <a:schemeClr val="tx1"/>
                        </a:solidFill>
                        <a:effectLst/>
                        <a:highlight>
                          <a:srgbClr val="FFF4ED"/>
                        </a:highligh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150888689"/>
                  </a:ext>
                </a:extLst>
              </a:tr>
            </a:tbl>
          </a:graphicData>
        </a:graphic>
      </p:graphicFrame>
      <p:graphicFrame>
        <p:nvGraphicFramePr>
          <p:cNvPr id="9" name="Table 8">
            <a:extLst>
              <a:ext uri="{FF2B5EF4-FFF2-40B4-BE49-F238E27FC236}">
                <a16:creationId xmlns:a16="http://schemas.microsoft.com/office/drawing/2014/main" id="{50C4822E-4D6C-4926-B8A3-9342945BF7BF}"/>
              </a:ext>
            </a:extLst>
          </p:cNvPr>
          <p:cNvGraphicFramePr>
            <a:graphicFrameLocks noGrp="1"/>
          </p:cNvGraphicFramePr>
          <p:nvPr>
            <p:extLst>
              <p:ext uri="{D42A27DB-BD31-4B8C-83A1-F6EECF244321}">
                <p14:modId xmlns:p14="http://schemas.microsoft.com/office/powerpoint/2010/main" val="3108427867"/>
              </p:ext>
            </p:extLst>
          </p:nvPr>
        </p:nvGraphicFramePr>
        <p:xfrm>
          <a:off x="6191857" y="2565614"/>
          <a:ext cx="2700997" cy="2687835"/>
        </p:xfrm>
        <a:graphic>
          <a:graphicData uri="http://schemas.openxmlformats.org/drawingml/2006/table">
            <a:tbl>
              <a:tblPr firstRow="1" firstCol="1" bandRow="1">
                <a:tableStyleId>{D7AC3CCA-C797-4891-BE02-D94E43425B78}</a:tableStyleId>
              </a:tblPr>
              <a:tblGrid>
                <a:gridCol w="1581272">
                  <a:extLst>
                    <a:ext uri="{9D8B030D-6E8A-4147-A177-3AD203B41FA5}">
                      <a16:colId xmlns:a16="http://schemas.microsoft.com/office/drawing/2014/main" val="3566447502"/>
                    </a:ext>
                  </a:extLst>
                </a:gridCol>
                <a:gridCol w="1119725">
                  <a:extLst>
                    <a:ext uri="{9D8B030D-6E8A-4147-A177-3AD203B41FA5}">
                      <a16:colId xmlns:a16="http://schemas.microsoft.com/office/drawing/2014/main" val="4197176113"/>
                    </a:ext>
                  </a:extLst>
                </a:gridCol>
              </a:tblGrid>
              <a:tr h="280351">
                <a:tc>
                  <a:txBody>
                    <a:bodyPr/>
                    <a:lstStyle/>
                    <a:p>
                      <a:pPr marL="0" marR="0">
                        <a:lnSpc>
                          <a:spcPct val="115000"/>
                        </a:lnSpc>
                        <a:spcBef>
                          <a:spcPts val="0"/>
                        </a:spcBef>
                        <a:spcAft>
                          <a:spcPts val="0"/>
                        </a:spcAft>
                      </a:pPr>
                      <a:r>
                        <a:rPr lang="en-US" sz="1400" b="1" dirty="0">
                          <a:solidFill>
                            <a:srgbClr val="0070C0"/>
                          </a:solidFill>
                          <a:effectLst/>
                        </a:rPr>
                        <a:t>Restaurant Name</a:t>
                      </a:r>
                      <a:endParaRPr lang="en-US" sz="1400" dirty="0">
                        <a:solidFill>
                          <a:srgbClr val="0070C0"/>
                        </a:solidFill>
                        <a:effectLst/>
                        <a:latin typeface="Arial" panose="020B0604020202020204" pitchFamily="34" charset="0"/>
                        <a:ea typeface="Arial" panose="020B0604020202020204" pitchFamily="34" charset="0"/>
                      </a:endParaRPr>
                    </a:p>
                  </a:txBody>
                  <a:tcPr marL="68580" marR="68580" marT="0" marB="0" anchor="b"/>
                </a:tc>
                <a:tc>
                  <a:txBody>
                    <a:bodyPr/>
                    <a:lstStyle/>
                    <a:p>
                      <a:pPr marL="0" marR="0">
                        <a:lnSpc>
                          <a:spcPct val="115000"/>
                        </a:lnSpc>
                        <a:spcBef>
                          <a:spcPts val="0"/>
                        </a:spcBef>
                        <a:spcAft>
                          <a:spcPts val="0"/>
                        </a:spcAft>
                      </a:pPr>
                      <a:r>
                        <a:rPr lang="en-US" sz="1400" b="1">
                          <a:solidFill>
                            <a:srgbClr val="0070C0"/>
                          </a:solidFill>
                          <a:effectLst/>
                        </a:rPr>
                        <a:t>Rating</a:t>
                      </a:r>
                      <a:endParaRPr lang="en-US" sz="1400">
                        <a:solidFill>
                          <a:srgbClr val="0070C0"/>
                        </a:solidFill>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832682356"/>
                  </a:ext>
                </a:extLst>
              </a:tr>
              <a:tr h="280351">
                <a:tc>
                  <a:txBody>
                    <a:bodyPr/>
                    <a:lstStyle/>
                    <a:p>
                      <a:pPr marL="0" marR="0">
                        <a:lnSpc>
                          <a:spcPct val="115000"/>
                        </a:lnSpc>
                        <a:spcBef>
                          <a:spcPts val="0"/>
                        </a:spcBef>
                        <a:spcAft>
                          <a:spcPts val="0"/>
                        </a:spcAft>
                      </a:pPr>
                      <a:r>
                        <a:rPr lang="en-US" sz="1400" dirty="0">
                          <a:solidFill>
                            <a:srgbClr val="0070C0"/>
                          </a:solidFill>
                          <a:effectLst/>
                        </a:rPr>
                        <a:t>Pier 70</a:t>
                      </a:r>
                      <a:endParaRPr lang="en-US" sz="1400" dirty="0">
                        <a:solidFill>
                          <a:srgbClr val="0070C0"/>
                        </a:solidFill>
                        <a:effectLst/>
                        <a:latin typeface="Arial" panose="020B0604020202020204" pitchFamily="34" charset="0"/>
                        <a:ea typeface="Arial" panose="020B0604020202020204" pitchFamily="34" charset="0"/>
                      </a:endParaRPr>
                    </a:p>
                  </a:txBody>
                  <a:tcPr marL="68580" marR="68580" marT="0" marB="0" anchor="b"/>
                </a:tc>
                <a:tc>
                  <a:txBody>
                    <a:bodyPr/>
                    <a:lstStyle/>
                    <a:p>
                      <a:pPr marL="0" marR="0" algn="r">
                        <a:lnSpc>
                          <a:spcPct val="115000"/>
                        </a:lnSpc>
                        <a:spcBef>
                          <a:spcPts val="0"/>
                        </a:spcBef>
                        <a:spcAft>
                          <a:spcPts val="0"/>
                        </a:spcAft>
                      </a:pPr>
                      <a:r>
                        <a:rPr lang="en-US" sz="1400">
                          <a:solidFill>
                            <a:srgbClr val="0070C0"/>
                          </a:solidFill>
                          <a:effectLst/>
                        </a:rPr>
                        <a:t>2.6</a:t>
                      </a:r>
                      <a:endParaRPr lang="en-US" sz="1400">
                        <a:solidFill>
                          <a:srgbClr val="0070C0"/>
                        </a:solidFill>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1383214174"/>
                  </a:ext>
                </a:extLst>
              </a:tr>
              <a:tr h="280351">
                <a:tc>
                  <a:txBody>
                    <a:bodyPr/>
                    <a:lstStyle/>
                    <a:p>
                      <a:pPr marL="0" marR="0">
                        <a:lnSpc>
                          <a:spcPct val="115000"/>
                        </a:lnSpc>
                        <a:spcBef>
                          <a:spcPts val="0"/>
                        </a:spcBef>
                        <a:spcAft>
                          <a:spcPts val="0"/>
                        </a:spcAft>
                      </a:pPr>
                      <a:r>
                        <a:rPr lang="en-US" sz="1400" dirty="0">
                          <a:solidFill>
                            <a:srgbClr val="0070C0"/>
                          </a:solidFill>
                          <a:effectLst/>
                        </a:rPr>
                        <a:t>Consort Restaurant</a:t>
                      </a:r>
                      <a:endParaRPr lang="en-US" sz="1400" dirty="0">
                        <a:solidFill>
                          <a:srgbClr val="0070C0"/>
                        </a:solidFill>
                        <a:effectLst/>
                        <a:latin typeface="Arial" panose="020B0604020202020204" pitchFamily="34" charset="0"/>
                        <a:ea typeface="Arial" panose="020B0604020202020204" pitchFamily="34" charset="0"/>
                      </a:endParaRPr>
                    </a:p>
                  </a:txBody>
                  <a:tcPr marL="68580" marR="68580" marT="0" marB="0" anchor="b"/>
                </a:tc>
                <a:tc>
                  <a:txBody>
                    <a:bodyPr/>
                    <a:lstStyle/>
                    <a:p>
                      <a:pPr marL="0" marR="0" algn="r">
                        <a:lnSpc>
                          <a:spcPct val="115000"/>
                        </a:lnSpc>
                        <a:spcBef>
                          <a:spcPts val="0"/>
                        </a:spcBef>
                        <a:spcAft>
                          <a:spcPts val="0"/>
                        </a:spcAft>
                      </a:pPr>
                      <a:r>
                        <a:rPr lang="en-US" sz="1400" dirty="0">
                          <a:solidFill>
                            <a:srgbClr val="0070C0"/>
                          </a:solidFill>
                          <a:effectLst/>
                        </a:rPr>
                        <a:t>3</a:t>
                      </a:r>
                      <a:endParaRPr lang="en-US" sz="1400" dirty="0">
                        <a:solidFill>
                          <a:srgbClr val="0070C0"/>
                        </a:solidFill>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1866725328"/>
                  </a:ext>
                </a:extLst>
              </a:tr>
              <a:tr h="499947">
                <a:tc>
                  <a:txBody>
                    <a:bodyPr/>
                    <a:lstStyle/>
                    <a:p>
                      <a:pPr marL="0" marR="0">
                        <a:lnSpc>
                          <a:spcPct val="115000"/>
                        </a:lnSpc>
                        <a:spcBef>
                          <a:spcPts val="0"/>
                        </a:spcBef>
                        <a:spcAft>
                          <a:spcPts val="0"/>
                        </a:spcAft>
                      </a:pPr>
                      <a:r>
                        <a:rPr lang="en-US" sz="1400" dirty="0" err="1">
                          <a:solidFill>
                            <a:srgbClr val="0070C0"/>
                          </a:solidFill>
                          <a:effectLst/>
                        </a:rPr>
                        <a:t>Makansutra</a:t>
                      </a:r>
                      <a:r>
                        <a:rPr lang="en-US" sz="1400" dirty="0">
                          <a:solidFill>
                            <a:srgbClr val="0070C0"/>
                          </a:solidFill>
                          <a:effectLst/>
                        </a:rPr>
                        <a:t> Gluttons Bay</a:t>
                      </a:r>
                      <a:endParaRPr lang="en-US" sz="1400" dirty="0">
                        <a:solidFill>
                          <a:srgbClr val="0070C0"/>
                        </a:solidFill>
                        <a:effectLst/>
                        <a:latin typeface="Arial" panose="020B0604020202020204" pitchFamily="34" charset="0"/>
                        <a:ea typeface="Arial" panose="020B0604020202020204" pitchFamily="34" charset="0"/>
                      </a:endParaRPr>
                    </a:p>
                  </a:txBody>
                  <a:tcPr marL="68580" marR="68580" marT="0" marB="0" anchor="b"/>
                </a:tc>
                <a:tc>
                  <a:txBody>
                    <a:bodyPr/>
                    <a:lstStyle/>
                    <a:p>
                      <a:pPr marL="0" marR="0" algn="r">
                        <a:lnSpc>
                          <a:spcPct val="115000"/>
                        </a:lnSpc>
                        <a:spcBef>
                          <a:spcPts val="0"/>
                        </a:spcBef>
                        <a:spcAft>
                          <a:spcPts val="0"/>
                        </a:spcAft>
                      </a:pPr>
                      <a:r>
                        <a:rPr lang="en-US" sz="1400" dirty="0">
                          <a:solidFill>
                            <a:srgbClr val="0070C0"/>
                          </a:solidFill>
                          <a:effectLst/>
                        </a:rPr>
                        <a:t>3</a:t>
                      </a:r>
                      <a:endParaRPr lang="en-US" sz="1400" dirty="0">
                        <a:solidFill>
                          <a:srgbClr val="0070C0"/>
                        </a:solidFill>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858017541"/>
                  </a:ext>
                </a:extLst>
              </a:tr>
              <a:tr h="280351">
                <a:tc>
                  <a:txBody>
                    <a:bodyPr/>
                    <a:lstStyle/>
                    <a:p>
                      <a:pPr marL="0" marR="0">
                        <a:lnSpc>
                          <a:spcPct val="115000"/>
                        </a:lnSpc>
                        <a:spcBef>
                          <a:spcPts val="0"/>
                        </a:spcBef>
                        <a:spcAft>
                          <a:spcPts val="0"/>
                        </a:spcAft>
                      </a:pPr>
                      <a:r>
                        <a:rPr lang="en-US" sz="1400" dirty="0">
                          <a:solidFill>
                            <a:srgbClr val="0070C0"/>
                          </a:solidFill>
                          <a:effectLst/>
                        </a:rPr>
                        <a:t>Poets Cafe</a:t>
                      </a:r>
                      <a:endParaRPr lang="en-US" sz="1400" dirty="0">
                        <a:solidFill>
                          <a:srgbClr val="0070C0"/>
                        </a:solidFill>
                        <a:effectLst/>
                        <a:latin typeface="Arial" panose="020B0604020202020204" pitchFamily="34" charset="0"/>
                        <a:ea typeface="Arial" panose="020B0604020202020204" pitchFamily="34" charset="0"/>
                      </a:endParaRPr>
                    </a:p>
                  </a:txBody>
                  <a:tcPr marL="68580" marR="68580" marT="0" marB="0" anchor="b"/>
                </a:tc>
                <a:tc>
                  <a:txBody>
                    <a:bodyPr/>
                    <a:lstStyle/>
                    <a:p>
                      <a:pPr marL="0" marR="0" algn="r">
                        <a:lnSpc>
                          <a:spcPct val="115000"/>
                        </a:lnSpc>
                        <a:spcBef>
                          <a:spcPts val="0"/>
                        </a:spcBef>
                        <a:spcAft>
                          <a:spcPts val="0"/>
                        </a:spcAft>
                      </a:pPr>
                      <a:r>
                        <a:rPr lang="en-US" sz="1400">
                          <a:solidFill>
                            <a:srgbClr val="0070C0"/>
                          </a:solidFill>
                          <a:effectLst/>
                        </a:rPr>
                        <a:t>2.4</a:t>
                      </a:r>
                      <a:endParaRPr lang="en-US" sz="1400">
                        <a:solidFill>
                          <a:srgbClr val="0070C0"/>
                        </a:solidFill>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3636438042"/>
                  </a:ext>
                </a:extLst>
              </a:tr>
              <a:tr h="280351">
                <a:tc>
                  <a:txBody>
                    <a:bodyPr/>
                    <a:lstStyle/>
                    <a:p>
                      <a:pPr marL="0" marR="0">
                        <a:lnSpc>
                          <a:spcPct val="115000"/>
                        </a:lnSpc>
                        <a:spcBef>
                          <a:spcPts val="0"/>
                        </a:spcBef>
                        <a:spcAft>
                          <a:spcPts val="0"/>
                        </a:spcAft>
                      </a:pPr>
                      <a:r>
                        <a:rPr lang="en-US" sz="1400" dirty="0">
                          <a:solidFill>
                            <a:srgbClr val="0070C0"/>
                          </a:solidFill>
                          <a:effectLst/>
                        </a:rPr>
                        <a:t>Star Buffet</a:t>
                      </a:r>
                      <a:endParaRPr lang="en-US" sz="1400" dirty="0">
                        <a:solidFill>
                          <a:srgbClr val="0070C0"/>
                        </a:solidFill>
                        <a:effectLst/>
                        <a:latin typeface="Arial" panose="020B0604020202020204" pitchFamily="34" charset="0"/>
                        <a:ea typeface="Arial" panose="020B0604020202020204" pitchFamily="34" charset="0"/>
                      </a:endParaRPr>
                    </a:p>
                  </a:txBody>
                  <a:tcPr marL="68580" marR="68580" marT="0" marB="0" anchor="b"/>
                </a:tc>
                <a:tc>
                  <a:txBody>
                    <a:bodyPr/>
                    <a:lstStyle/>
                    <a:p>
                      <a:pPr marL="0" marR="0" algn="r">
                        <a:lnSpc>
                          <a:spcPct val="115000"/>
                        </a:lnSpc>
                        <a:spcBef>
                          <a:spcPts val="0"/>
                        </a:spcBef>
                        <a:spcAft>
                          <a:spcPts val="0"/>
                        </a:spcAft>
                      </a:pPr>
                      <a:r>
                        <a:rPr lang="en-US" sz="1400">
                          <a:solidFill>
                            <a:srgbClr val="0070C0"/>
                          </a:solidFill>
                          <a:effectLst/>
                        </a:rPr>
                        <a:t>2.9</a:t>
                      </a:r>
                      <a:endParaRPr lang="en-US" sz="1400">
                        <a:solidFill>
                          <a:srgbClr val="0070C0"/>
                        </a:solidFill>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1368724730"/>
                  </a:ext>
                </a:extLst>
              </a:tr>
              <a:tr h="499947">
                <a:tc>
                  <a:txBody>
                    <a:bodyPr/>
                    <a:lstStyle/>
                    <a:p>
                      <a:pPr marL="0" marR="0">
                        <a:lnSpc>
                          <a:spcPct val="115000"/>
                        </a:lnSpc>
                        <a:spcBef>
                          <a:spcPts val="0"/>
                        </a:spcBef>
                        <a:spcAft>
                          <a:spcPts val="0"/>
                        </a:spcAft>
                      </a:pPr>
                      <a:r>
                        <a:rPr lang="en-US" sz="1400" dirty="0">
                          <a:solidFill>
                            <a:srgbClr val="0070C0"/>
                          </a:solidFill>
                          <a:effectLst/>
                        </a:rPr>
                        <a:t>Elite Indian Restaurant</a:t>
                      </a:r>
                      <a:endParaRPr lang="en-US" sz="1400" dirty="0">
                        <a:solidFill>
                          <a:srgbClr val="0070C0"/>
                        </a:solidFill>
                        <a:effectLst/>
                        <a:latin typeface="Arial" panose="020B0604020202020204" pitchFamily="34" charset="0"/>
                        <a:ea typeface="Arial" panose="020B0604020202020204" pitchFamily="34" charset="0"/>
                      </a:endParaRPr>
                    </a:p>
                  </a:txBody>
                  <a:tcPr marL="68580" marR="68580" marT="0" marB="0" anchor="b"/>
                </a:tc>
                <a:tc>
                  <a:txBody>
                    <a:bodyPr/>
                    <a:lstStyle/>
                    <a:p>
                      <a:pPr marL="0" marR="0" algn="r">
                        <a:lnSpc>
                          <a:spcPct val="115000"/>
                        </a:lnSpc>
                        <a:spcBef>
                          <a:spcPts val="0"/>
                        </a:spcBef>
                        <a:spcAft>
                          <a:spcPts val="0"/>
                        </a:spcAft>
                      </a:pPr>
                      <a:r>
                        <a:rPr lang="en-US" sz="1400">
                          <a:solidFill>
                            <a:srgbClr val="0070C0"/>
                          </a:solidFill>
                          <a:effectLst/>
                        </a:rPr>
                        <a:t>2.4</a:t>
                      </a:r>
                      <a:endParaRPr lang="en-US" sz="1400">
                        <a:solidFill>
                          <a:srgbClr val="0070C0"/>
                        </a:solidFill>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1370144590"/>
                  </a:ext>
                </a:extLst>
              </a:tr>
              <a:tr h="286186">
                <a:tc>
                  <a:txBody>
                    <a:bodyPr/>
                    <a:lstStyle/>
                    <a:p>
                      <a:pPr marL="0" marR="0">
                        <a:lnSpc>
                          <a:spcPct val="115000"/>
                        </a:lnSpc>
                        <a:spcBef>
                          <a:spcPts val="0"/>
                        </a:spcBef>
                        <a:spcAft>
                          <a:spcPts val="0"/>
                        </a:spcAft>
                      </a:pPr>
                      <a:r>
                        <a:rPr lang="en-US" sz="1400" dirty="0">
                          <a:solidFill>
                            <a:srgbClr val="0070C0"/>
                          </a:solidFill>
                          <a:effectLst/>
                        </a:rPr>
                        <a:t>Queen's Cafe</a:t>
                      </a:r>
                      <a:endParaRPr lang="en-US" sz="1400" dirty="0">
                        <a:solidFill>
                          <a:srgbClr val="0070C0"/>
                        </a:solidFill>
                        <a:effectLst/>
                        <a:latin typeface="Arial" panose="020B0604020202020204" pitchFamily="34" charset="0"/>
                        <a:ea typeface="Arial" panose="020B0604020202020204" pitchFamily="34" charset="0"/>
                      </a:endParaRPr>
                    </a:p>
                  </a:txBody>
                  <a:tcPr marL="68580" marR="68580" marT="0" marB="0" anchor="b"/>
                </a:tc>
                <a:tc>
                  <a:txBody>
                    <a:bodyPr/>
                    <a:lstStyle/>
                    <a:p>
                      <a:pPr marL="0" marR="0" algn="r">
                        <a:lnSpc>
                          <a:spcPct val="115000"/>
                        </a:lnSpc>
                        <a:spcBef>
                          <a:spcPts val="0"/>
                        </a:spcBef>
                        <a:spcAft>
                          <a:spcPts val="0"/>
                        </a:spcAft>
                      </a:pPr>
                      <a:r>
                        <a:rPr lang="en-US" sz="1400" dirty="0">
                          <a:solidFill>
                            <a:srgbClr val="0070C0"/>
                          </a:solidFill>
                          <a:effectLst/>
                        </a:rPr>
                        <a:t>2.5</a:t>
                      </a:r>
                      <a:endParaRPr lang="en-US" sz="1400" dirty="0">
                        <a:solidFill>
                          <a:srgbClr val="0070C0"/>
                        </a:solidFill>
                        <a:effectLst/>
                        <a:latin typeface="Arial" panose="020B0604020202020204" pitchFamily="34" charset="0"/>
                        <a:ea typeface="Arial" panose="020B0604020202020204" pitchFamily="34" charset="0"/>
                      </a:endParaRPr>
                    </a:p>
                  </a:txBody>
                  <a:tcPr marL="68580" marR="68580" marT="0" marB="0" anchor="b"/>
                </a:tc>
                <a:extLst>
                  <a:ext uri="{0D108BD9-81ED-4DB2-BD59-A6C34878D82A}">
                    <a16:rowId xmlns:a16="http://schemas.microsoft.com/office/drawing/2014/main" val="2952272362"/>
                  </a:ext>
                </a:extLst>
              </a:tr>
            </a:tbl>
          </a:graphicData>
        </a:graphic>
      </p:graphicFrame>
    </p:spTree>
    <p:extLst>
      <p:ext uri="{BB962C8B-B14F-4D97-AF65-F5344CB8AC3E}">
        <p14:creationId xmlns:p14="http://schemas.microsoft.com/office/powerpoint/2010/main" val="21669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959C6B72-F8E6-4281-8F3E-93FC0DC98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B49A71-3AEF-42E1-BAF0-F9BAE643E9A7}"/>
              </a:ext>
            </a:extLst>
          </p:cNvPr>
          <p:cNvSpPr>
            <a:spLocks noGrp="1"/>
          </p:cNvSpPr>
          <p:nvPr>
            <p:ph type="title"/>
          </p:nvPr>
        </p:nvSpPr>
        <p:spPr>
          <a:xfrm>
            <a:off x="612648" y="365125"/>
            <a:ext cx="5295015" cy="2063808"/>
          </a:xfrm>
        </p:spPr>
        <p:txBody>
          <a:bodyPr vert="horz" lIns="91440" tIns="45720" rIns="91440" bIns="45720" rtlCol="0" anchor="b">
            <a:normAutofit/>
          </a:bodyPr>
          <a:lstStyle/>
          <a:p>
            <a:r>
              <a:rPr lang="en-US" sz="3400" dirty="0">
                <a:highlight>
                  <a:srgbClr val="FFFF00"/>
                </a:highlight>
              </a:rPr>
              <a:t>Online table booking and online delivery approaches</a:t>
            </a:r>
            <a:br>
              <a:rPr lang="en-US" sz="3400" dirty="0"/>
            </a:br>
            <a:endParaRPr lang="en-US" sz="3400" dirty="0"/>
          </a:p>
        </p:txBody>
      </p:sp>
      <p:pic>
        <p:nvPicPr>
          <p:cNvPr id="7" name="Content Placeholder 6">
            <a:extLst>
              <a:ext uri="{FF2B5EF4-FFF2-40B4-BE49-F238E27FC236}">
                <a16:creationId xmlns:a16="http://schemas.microsoft.com/office/drawing/2014/main" id="{DFF07C89-1B1D-41DD-A7BA-09CB59070815}"/>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5816009" y="365121"/>
            <a:ext cx="3257445" cy="1643644"/>
          </a:xfrm>
          <a:prstGeom prst="rect">
            <a:avLst/>
          </a:prstGeom>
          <a:noFill/>
        </p:spPr>
      </p:pic>
      <p:pic>
        <p:nvPicPr>
          <p:cNvPr id="8" name="Picture 7">
            <a:extLst>
              <a:ext uri="{FF2B5EF4-FFF2-40B4-BE49-F238E27FC236}">
                <a16:creationId xmlns:a16="http://schemas.microsoft.com/office/drawing/2014/main" id="{C422E94C-CAC7-4DB4-9CAF-F4B2F9CBC731}"/>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9159798" y="375426"/>
            <a:ext cx="2901558" cy="1643644"/>
          </a:xfrm>
          <a:prstGeom prst="rect">
            <a:avLst/>
          </a:prstGeom>
          <a:noFill/>
        </p:spPr>
      </p:pic>
      <p:sp>
        <p:nvSpPr>
          <p:cNvPr id="49" name="sketch line">
            <a:extLst>
              <a:ext uri="{FF2B5EF4-FFF2-40B4-BE49-F238E27FC236}">
                <a16:creationId xmlns:a16="http://schemas.microsoft.com/office/drawing/2014/main" id="{490234EE-E0D8-4805-9227-CCEAC6016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65018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7C337BF-33DE-41DE-9B97-C3433374A447}"/>
              </a:ext>
            </a:extLst>
          </p:cNvPr>
          <p:cNvSpPr/>
          <p:nvPr/>
        </p:nvSpPr>
        <p:spPr>
          <a:xfrm>
            <a:off x="612648" y="2908005"/>
            <a:ext cx="5295015" cy="3268957"/>
          </a:xfrm>
          <a:prstGeom prst="rect">
            <a:avLst/>
          </a:prstGeom>
        </p:spPr>
        <p:txBody>
          <a:bodyPr vert="horz" lIns="91440" tIns="45720" rIns="91440" bIns="45720" rtlCol="0">
            <a:normAutofit fontScale="92500" lnSpcReduction="20000"/>
          </a:bodyPr>
          <a:lstStyle/>
          <a:p>
            <a:pPr marL="342900" lvl="0" indent="-228600">
              <a:lnSpc>
                <a:spcPct val="90000"/>
              </a:lnSpc>
              <a:spcAft>
                <a:spcPts val="600"/>
              </a:spcAft>
              <a:buFont typeface="Arial" panose="020B0604020202020204" pitchFamily="34" charset="0"/>
              <a:buChar char="•"/>
            </a:pPr>
            <a:r>
              <a:rPr lang="en-US" sz="2200" dirty="0"/>
              <a:t>High ratings are often given when table booking or online delivery service is available, showing that customers like having these options.</a:t>
            </a:r>
          </a:p>
          <a:p>
            <a:pPr marL="342900" lvl="0" indent="-228600">
              <a:lnSpc>
                <a:spcPct val="90000"/>
              </a:lnSpc>
              <a:spcAft>
                <a:spcPts val="600"/>
              </a:spcAft>
              <a:buFont typeface="Arial" panose="020B0604020202020204" pitchFamily="34" charset="0"/>
              <a:buChar char="•"/>
            </a:pPr>
            <a:r>
              <a:rPr lang="en-US" sz="2200" dirty="0"/>
              <a:t>Customers really value the convenience and time saved by online table booking and delivery services.</a:t>
            </a:r>
          </a:p>
          <a:p>
            <a:pPr marL="342900" lvl="0" indent="-228600">
              <a:lnSpc>
                <a:spcPct val="90000"/>
              </a:lnSpc>
              <a:spcAft>
                <a:spcPts val="600"/>
              </a:spcAft>
              <a:buFont typeface="Arial" panose="020B0604020202020204" pitchFamily="34" charset="0"/>
              <a:buChar char="•"/>
            </a:pPr>
            <a:r>
              <a:rPr lang="en-US" sz="2200" dirty="0"/>
              <a:t>If we see the top 10 cuisines according to the number of votes then we can find 6 of those are having online delivery or table booking system. And all of those are highly rated (4+)</a:t>
            </a:r>
          </a:p>
          <a:p>
            <a:pPr marL="342900" lvl="0" indent="-228600">
              <a:lnSpc>
                <a:spcPct val="90000"/>
              </a:lnSpc>
              <a:spcAft>
                <a:spcPts val="600"/>
              </a:spcAft>
              <a:buFont typeface="Arial" panose="020B0604020202020204" pitchFamily="34" charset="0"/>
              <a:buChar char="•"/>
            </a:pPr>
            <a:r>
              <a:rPr lang="en-US" sz="2200" dirty="0"/>
              <a:t>So introducing the online delivery and table booking become good for customers</a:t>
            </a:r>
          </a:p>
          <a:p>
            <a:pPr marL="342900" lvl="0" indent="-228600">
              <a:lnSpc>
                <a:spcPct val="90000"/>
              </a:lnSpc>
              <a:spcAft>
                <a:spcPts val="600"/>
              </a:spcAft>
              <a:buFont typeface="Arial" panose="020B0604020202020204" pitchFamily="34" charset="0"/>
              <a:buChar char="•"/>
            </a:pPr>
            <a:endParaRPr lang="en-US" sz="2200" dirty="0">
              <a:effectLst/>
            </a:endParaRPr>
          </a:p>
        </p:txBody>
      </p:sp>
      <p:sp>
        <p:nvSpPr>
          <p:cNvPr id="4" name="Date Placeholder 3">
            <a:extLst>
              <a:ext uri="{FF2B5EF4-FFF2-40B4-BE49-F238E27FC236}">
                <a16:creationId xmlns:a16="http://schemas.microsoft.com/office/drawing/2014/main" id="{1961BE99-5D48-408E-B998-0388C6003E9A}"/>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r>
              <a:rPr lang="en-US"/>
              <a:t>20XX</a:t>
            </a:r>
          </a:p>
        </p:txBody>
      </p:sp>
      <p:sp>
        <p:nvSpPr>
          <p:cNvPr id="6" name="Slide Number Placeholder 5">
            <a:extLst>
              <a:ext uri="{FF2B5EF4-FFF2-40B4-BE49-F238E27FC236}">
                <a16:creationId xmlns:a16="http://schemas.microsoft.com/office/drawing/2014/main" id="{D91034BD-8521-4C51-86CD-1CC9B3756D6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8FB4751-880F-D840-AAA9-3A15815CC996}" type="slidenum">
              <a:rPr lang="en-US" smtClean="0"/>
              <a:pPr>
                <a:spcAft>
                  <a:spcPts val="600"/>
                </a:spcAft>
              </a:pPr>
              <a:t>9</a:t>
            </a:fld>
            <a:endParaRPr lang="en-US"/>
          </a:p>
        </p:txBody>
      </p:sp>
      <p:graphicFrame>
        <p:nvGraphicFramePr>
          <p:cNvPr id="3" name="Table 2">
            <a:extLst>
              <a:ext uri="{FF2B5EF4-FFF2-40B4-BE49-F238E27FC236}">
                <a16:creationId xmlns:a16="http://schemas.microsoft.com/office/drawing/2014/main" id="{45D44451-3E56-AF5E-79B9-782BE87601D5}"/>
              </a:ext>
            </a:extLst>
          </p:cNvPr>
          <p:cNvGraphicFramePr>
            <a:graphicFrameLocks noGrp="1"/>
          </p:cNvGraphicFramePr>
          <p:nvPr>
            <p:extLst>
              <p:ext uri="{D42A27DB-BD31-4B8C-83A1-F6EECF244321}">
                <p14:modId xmlns:p14="http://schemas.microsoft.com/office/powerpoint/2010/main" val="433363279"/>
              </p:ext>
            </p:extLst>
          </p:nvPr>
        </p:nvGraphicFramePr>
        <p:xfrm>
          <a:off x="5907663" y="2280047"/>
          <a:ext cx="6053966" cy="4441432"/>
        </p:xfrm>
        <a:graphic>
          <a:graphicData uri="http://schemas.openxmlformats.org/drawingml/2006/table">
            <a:tbl>
              <a:tblPr>
                <a:tableStyleId>{8799B23B-EC83-4686-B30A-512413B5E67A}</a:tableStyleId>
              </a:tblPr>
              <a:tblGrid>
                <a:gridCol w="1251340">
                  <a:extLst>
                    <a:ext uri="{9D8B030D-6E8A-4147-A177-3AD203B41FA5}">
                      <a16:colId xmlns:a16="http://schemas.microsoft.com/office/drawing/2014/main" val="491238653"/>
                    </a:ext>
                  </a:extLst>
                </a:gridCol>
                <a:gridCol w="3731000">
                  <a:extLst>
                    <a:ext uri="{9D8B030D-6E8A-4147-A177-3AD203B41FA5}">
                      <a16:colId xmlns:a16="http://schemas.microsoft.com/office/drawing/2014/main" val="2206030058"/>
                    </a:ext>
                  </a:extLst>
                </a:gridCol>
                <a:gridCol w="1071626">
                  <a:extLst>
                    <a:ext uri="{9D8B030D-6E8A-4147-A177-3AD203B41FA5}">
                      <a16:colId xmlns:a16="http://schemas.microsoft.com/office/drawing/2014/main" val="321979425"/>
                    </a:ext>
                  </a:extLst>
                </a:gridCol>
              </a:tblGrid>
              <a:tr h="148203">
                <a:tc>
                  <a:txBody>
                    <a:bodyPr/>
                    <a:lstStyle/>
                    <a:p>
                      <a:pPr algn="l" fontAlgn="b"/>
                      <a:endParaRPr lang="en-US" sz="600" b="0" i="0" u="none" strike="noStrike">
                        <a:solidFill>
                          <a:srgbClr val="000000"/>
                        </a:solidFill>
                        <a:effectLst/>
                        <a:latin typeface="Calibri" panose="020F0502020204030204" pitchFamily="34" charset="0"/>
                      </a:endParaRPr>
                    </a:p>
                  </a:txBody>
                  <a:tcPr marL="2935" marR="2935" marT="2935" marB="0" anchor="b"/>
                </a:tc>
                <a:tc>
                  <a:txBody>
                    <a:bodyPr/>
                    <a:lstStyle/>
                    <a:p>
                      <a:pPr algn="l" fontAlgn="b"/>
                      <a:r>
                        <a:rPr lang="en-US" sz="600" u="none" strike="noStrike">
                          <a:effectLst/>
                          <a:highlight>
                            <a:srgbClr val="D9E1F2"/>
                          </a:highlight>
                        </a:rPr>
                        <a:t>Votes</a:t>
                      </a:r>
                      <a:endParaRPr lang="en-US" sz="600" b="0" i="0" u="none" strike="noStrike">
                        <a:solidFill>
                          <a:srgbClr val="000000"/>
                        </a:solidFill>
                        <a:effectLst/>
                        <a:highlight>
                          <a:srgbClr val="D9E1F2"/>
                        </a:highlight>
                        <a:latin typeface="Calibri" panose="020F0502020204030204" pitchFamily="34" charset="0"/>
                      </a:endParaRPr>
                    </a:p>
                  </a:txBody>
                  <a:tcPr marL="2935" marR="2935" marT="2935" marB="0" anchor="b"/>
                </a:tc>
                <a:tc>
                  <a:txBody>
                    <a:bodyPr/>
                    <a:lstStyle/>
                    <a:p>
                      <a:pPr algn="l" fontAlgn="b"/>
                      <a:r>
                        <a:rPr lang="en-US" sz="600" u="none" strike="noStrike">
                          <a:effectLst/>
                          <a:highlight>
                            <a:srgbClr val="D9E1F2"/>
                          </a:highlight>
                        </a:rPr>
                        <a:t>(Multiple Items)</a:t>
                      </a:r>
                      <a:endParaRPr lang="en-US" sz="600" b="0" i="0" u="none" strike="noStrike">
                        <a:solidFill>
                          <a:srgbClr val="000000"/>
                        </a:solidFill>
                        <a:effectLst/>
                        <a:highlight>
                          <a:srgbClr val="D9E1F2"/>
                        </a:highlight>
                        <a:latin typeface="Calibri" panose="020F0502020204030204" pitchFamily="34" charset="0"/>
                      </a:endParaRPr>
                    </a:p>
                  </a:txBody>
                  <a:tcPr marL="2935" marR="2935" marT="2935" marB="0" anchor="b"/>
                </a:tc>
                <a:extLst>
                  <a:ext uri="{0D108BD9-81ED-4DB2-BD59-A6C34878D82A}">
                    <a16:rowId xmlns:a16="http://schemas.microsoft.com/office/drawing/2014/main" val="6956629"/>
                  </a:ext>
                </a:extLst>
              </a:tr>
              <a:tr h="143545">
                <a:tc>
                  <a:txBody>
                    <a:bodyPr/>
                    <a:lstStyle/>
                    <a:p>
                      <a:pPr algn="l" fontAlgn="b"/>
                      <a:endParaRPr lang="en-US" sz="600" b="0" i="0" u="none" strike="noStrike">
                        <a:solidFill>
                          <a:srgbClr val="000000"/>
                        </a:solidFill>
                        <a:effectLst/>
                        <a:latin typeface="Calibri" panose="020F0502020204030204" pitchFamily="34" charset="0"/>
                      </a:endParaRPr>
                    </a:p>
                  </a:txBody>
                  <a:tcPr marL="2935" marR="2935" marT="2935"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2935" marR="2935" marT="2935" marB="0" anchor="b"/>
                </a:tc>
                <a:tc>
                  <a:txBody>
                    <a:bodyPr/>
                    <a:lstStyle/>
                    <a:p>
                      <a:pPr algn="l" fontAlgn="b"/>
                      <a:endParaRPr lang="en-US" sz="600" b="0" i="0" u="none" strike="noStrike">
                        <a:solidFill>
                          <a:srgbClr val="000000"/>
                        </a:solidFill>
                        <a:effectLst/>
                        <a:latin typeface="Calibri" panose="020F0502020204030204" pitchFamily="34" charset="0"/>
                      </a:endParaRPr>
                    </a:p>
                  </a:txBody>
                  <a:tcPr marL="2935" marR="2935" marT="2935" marB="0" anchor="b"/>
                </a:tc>
                <a:extLst>
                  <a:ext uri="{0D108BD9-81ED-4DB2-BD59-A6C34878D82A}">
                    <a16:rowId xmlns:a16="http://schemas.microsoft.com/office/drawing/2014/main" val="2617508883"/>
                  </a:ext>
                </a:extLst>
              </a:tr>
              <a:tr h="148203">
                <a:tc>
                  <a:txBody>
                    <a:bodyPr/>
                    <a:lstStyle/>
                    <a:p>
                      <a:pPr algn="l" fontAlgn="b"/>
                      <a:endParaRPr lang="en-US" sz="600" b="0" i="0" u="none" strike="noStrike">
                        <a:solidFill>
                          <a:srgbClr val="000000"/>
                        </a:solidFill>
                        <a:effectLst/>
                        <a:latin typeface="Calibri" panose="020F0502020204030204" pitchFamily="34" charset="0"/>
                      </a:endParaRPr>
                    </a:p>
                  </a:txBody>
                  <a:tcPr marL="2935" marR="2935" marT="2935" marB="0" anchor="b"/>
                </a:tc>
                <a:tc>
                  <a:txBody>
                    <a:bodyPr/>
                    <a:lstStyle/>
                    <a:p>
                      <a:pPr algn="l" fontAlgn="b"/>
                      <a:r>
                        <a:rPr lang="en-US" sz="600" u="none" strike="noStrike">
                          <a:effectLst/>
                          <a:highlight>
                            <a:srgbClr val="D9E1F2"/>
                          </a:highlight>
                        </a:rPr>
                        <a:t>Cuisines Name</a:t>
                      </a:r>
                      <a:endParaRPr lang="en-US" sz="600" b="1" i="0" u="none" strike="noStrike">
                        <a:solidFill>
                          <a:srgbClr val="000000"/>
                        </a:solidFill>
                        <a:effectLst/>
                        <a:highlight>
                          <a:srgbClr val="D9E1F2"/>
                        </a:highlight>
                        <a:latin typeface="Calibri" panose="020F0502020204030204" pitchFamily="34" charset="0"/>
                      </a:endParaRPr>
                    </a:p>
                  </a:txBody>
                  <a:tcPr marL="2935" marR="2935" marT="2935" marB="0" anchor="b"/>
                </a:tc>
                <a:tc>
                  <a:txBody>
                    <a:bodyPr/>
                    <a:lstStyle/>
                    <a:p>
                      <a:pPr algn="l" fontAlgn="b"/>
                      <a:r>
                        <a:rPr lang="en-US" sz="600" u="none" strike="noStrike">
                          <a:effectLst/>
                          <a:highlight>
                            <a:srgbClr val="D9E1F2"/>
                          </a:highlight>
                        </a:rPr>
                        <a:t>Average of Rating</a:t>
                      </a:r>
                      <a:endParaRPr lang="en-US" sz="600" b="1" i="0" u="none" strike="noStrike">
                        <a:solidFill>
                          <a:srgbClr val="000000"/>
                        </a:solidFill>
                        <a:effectLst/>
                        <a:highlight>
                          <a:srgbClr val="D9E1F2"/>
                        </a:highlight>
                        <a:latin typeface="Calibri" panose="020F0502020204030204" pitchFamily="34" charset="0"/>
                      </a:endParaRPr>
                    </a:p>
                  </a:txBody>
                  <a:tcPr marL="2935" marR="2935" marT="2935" marB="0" anchor="b"/>
                </a:tc>
                <a:extLst>
                  <a:ext uri="{0D108BD9-81ED-4DB2-BD59-A6C34878D82A}">
                    <a16:rowId xmlns:a16="http://schemas.microsoft.com/office/drawing/2014/main" val="2487358021"/>
                  </a:ext>
                </a:extLst>
              </a:tr>
              <a:tr h="148203">
                <a:tc>
                  <a:txBody>
                    <a:bodyPr/>
                    <a:lstStyle/>
                    <a:p>
                      <a:pPr algn="l" fontAlgn="b"/>
                      <a:endParaRPr lang="en-US" sz="600" b="0" i="0" u="none" strike="noStrike">
                        <a:solidFill>
                          <a:srgbClr val="000000"/>
                        </a:solidFill>
                        <a:effectLst/>
                        <a:latin typeface="Calibri" panose="020F0502020204030204" pitchFamily="34" charset="0"/>
                      </a:endParaRPr>
                    </a:p>
                  </a:txBody>
                  <a:tcPr marL="2935" marR="2935" marT="2935" marB="0" anchor="b"/>
                </a:tc>
                <a:tc>
                  <a:txBody>
                    <a:bodyPr/>
                    <a:lstStyle/>
                    <a:p>
                      <a:pPr algn="l" fontAlgn="b"/>
                      <a:r>
                        <a:rPr lang="en-US" sz="600" u="none" strike="noStrike">
                          <a:effectLst/>
                        </a:rPr>
                        <a:t>American, Burger, Cafe</a:t>
                      </a:r>
                      <a:endParaRPr lang="en-US" sz="600" b="1" i="0" u="none" strike="noStrike">
                        <a:solidFill>
                          <a:srgbClr val="000000"/>
                        </a:solidFill>
                        <a:effectLst/>
                        <a:latin typeface="Calibri" panose="020F0502020204030204" pitchFamily="34" charset="0"/>
                      </a:endParaRPr>
                    </a:p>
                  </a:txBody>
                  <a:tcPr marL="2935" marR="2935" marT="2935" marB="0" anchor="b"/>
                </a:tc>
                <a:tc>
                  <a:txBody>
                    <a:bodyPr/>
                    <a:lstStyle/>
                    <a:p>
                      <a:pPr algn="r" fontAlgn="b"/>
                      <a:r>
                        <a:rPr lang="en-US" sz="600" u="none" strike="noStrike">
                          <a:effectLst/>
                        </a:rPr>
                        <a:t>4.7</a:t>
                      </a:r>
                      <a:endParaRPr lang="en-US" sz="600" b="1" i="0" u="none" strike="noStrike">
                        <a:solidFill>
                          <a:srgbClr val="000000"/>
                        </a:solidFill>
                        <a:effectLst/>
                        <a:latin typeface="Calibri" panose="020F0502020204030204" pitchFamily="34" charset="0"/>
                      </a:endParaRPr>
                    </a:p>
                  </a:txBody>
                  <a:tcPr marL="2935" marR="2935" marT="2935" marB="0" anchor="b"/>
                </a:tc>
                <a:extLst>
                  <a:ext uri="{0D108BD9-81ED-4DB2-BD59-A6C34878D82A}">
                    <a16:rowId xmlns:a16="http://schemas.microsoft.com/office/drawing/2014/main" val="2082962600"/>
                  </a:ext>
                </a:extLst>
              </a:tr>
              <a:tr h="148203">
                <a:tc>
                  <a:txBody>
                    <a:bodyPr/>
                    <a:lstStyle/>
                    <a:p>
                      <a:pPr algn="l" fontAlgn="b"/>
                      <a:r>
                        <a:rPr lang="en-US" sz="600" u="none" strike="noStrike">
                          <a:effectLst/>
                        </a:rPr>
                        <a:t>Online Delivery</a:t>
                      </a:r>
                      <a:endParaRPr lang="en-US" sz="600" b="0" i="0" u="none" strike="noStrike">
                        <a:solidFill>
                          <a:srgbClr val="000000"/>
                        </a:solidFill>
                        <a:effectLst/>
                        <a:latin typeface="Calibri" panose="020F0502020204030204" pitchFamily="34" charset="0"/>
                      </a:endParaRPr>
                    </a:p>
                  </a:txBody>
                  <a:tcPr marL="2935" marR="2935" marT="2935" marB="0" anchor="b"/>
                </a:tc>
                <a:tc>
                  <a:txBody>
                    <a:bodyPr/>
                    <a:lstStyle/>
                    <a:p>
                      <a:pPr algn="l" fontAlgn="b"/>
                      <a:r>
                        <a:rPr lang="en-US" sz="600" u="none" strike="noStrike">
                          <a:effectLst/>
                        </a:rPr>
                        <a:t>Yes</a:t>
                      </a:r>
                      <a:endParaRPr lang="en-US" sz="600" b="1" i="0" u="none" strike="noStrike">
                        <a:solidFill>
                          <a:srgbClr val="000000"/>
                        </a:solidFill>
                        <a:effectLst/>
                        <a:latin typeface="Calibri" panose="020F0502020204030204" pitchFamily="34" charset="0"/>
                      </a:endParaRPr>
                    </a:p>
                  </a:txBody>
                  <a:tcPr marL="44017" marR="2935" marT="2935" marB="0" anchor="b"/>
                </a:tc>
                <a:tc>
                  <a:txBody>
                    <a:bodyPr/>
                    <a:lstStyle/>
                    <a:p>
                      <a:pPr algn="r" fontAlgn="b"/>
                      <a:r>
                        <a:rPr lang="en-US" sz="600" u="none" strike="noStrike">
                          <a:effectLst/>
                        </a:rPr>
                        <a:t>4.7</a:t>
                      </a:r>
                      <a:endParaRPr lang="en-US" sz="600" b="1" i="0" u="none" strike="noStrike">
                        <a:solidFill>
                          <a:srgbClr val="000000"/>
                        </a:solidFill>
                        <a:effectLst/>
                        <a:latin typeface="Calibri" panose="020F0502020204030204" pitchFamily="34" charset="0"/>
                      </a:endParaRPr>
                    </a:p>
                  </a:txBody>
                  <a:tcPr marL="2935" marR="2935" marT="2935" marB="0" anchor="b"/>
                </a:tc>
                <a:extLst>
                  <a:ext uri="{0D108BD9-81ED-4DB2-BD59-A6C34878D82A}">
                    <a16:rowId xmlns:a16="http://schemas.microsoft.com/office/drawing/2014/main" val="3646517391"/>
                  </a:ext>
                </a:extLst>
              </a:tr>
              <a:tr h="148203">
                <a:tc>
                  <a:txBody>
                    <a:bodyPr/>
                    <a:lstStyle/>
                    <a:p>
                      <a:pPr algn="l" fontAlgn="b"/>
                      <a:r>
                        <a:rPr lang="en-US" sz="600" u="none" strike="noStrike">
                          <a:effectLst/>
                        </a:rPr>
                        <a:t>Table Booking</a:t>
                      </a:r>
                      <a:endParaRPr lang="en-US" sz="600" b="0" i="0" u="none" strike="noStrike">
                        <a:solidFill>
                          <a:srgbClr val="000000"/>
                        </a:solidFill>
                        <a:effectLst/>
                        <a:latin typeface="Calibri" panose="020F0502020204030204" pitchFamily="34" charset="0"/>
                      </a:endParaRPr>
                    </a:p>
                  </a:txBody>
                  <a:tcPr marL="2935" marR="2935" marT="2935" marB="0" anchor="b"/>
                </a:tc>
                <a:tc>
                  <a:txBody>
                    <a:bodyPr/>
                    <a:lstStyle/>
                    <a:p>
                      <a:pPr algn="l" fontAlgn="b"/>
                      <a:r>
                        <a:rPr lang="en-US" sz="600" u="none" strike="noStrike">
                          <a:effectLst/>
                        </a:rPr>
                        <a:t>No</a:t>
                      </a:r>
                      <a:endParaRPr lang="en-US" sz="600" b="0" i="0" u="none" strike="noStrike">
                        <a:solidFill>
                          <a:srgbClr val="000000"/>
                        </a:solidFill>
                        <a:effectLst/>
                        <a:latin typeface="Calibri" panose="020F0502020204030204" pitchFamily="34" charset="0"/>
                      </a:endParaRPr>
                    </a:p>
                  </a:txBody>
                  <a:tcPr marL="88034" marR="2935" marT="2935" marB="0" anchor="b"/>
                </a:tc>
                <a:tc>
                  <a:txBody>
                    <a:bodyPr/>
                    <a:lstStyle/>
                    <a:p>
                      <a:pPr algn="r" fontAlgn="b"/>
                      <a:r>
                        <a:rPr lang="en-US" sz="600" u="none" strike="noStrike">
                          <a:effectLst/>
                        </a:rPr>
                        <a:t>4.7</a:t>
                      </a:r>
                      <a:endParaRPr lang="en-US" sz="600" b="0" i="0" u="none" strike="noStrike">
                        <a:solidFill>
                          <a:srgbClr val="000000"/>
                        </a:solidFill>
                        <a:effectLst/>
                        <a:latin typeface="Calibri" panose="020F0502020204030204" pitchFamily="34" charset="0"/>
                      </a:endParaRPr>
                    </a:p>
                  </a:txBody>
                  <a:tcPr marL="2935" marR="2935" marT="2935" marB="0" anchor="b"/>
                </a:tc>
                <a:extLst>
                  <a:ext uri="{0D108BD9-81ED-4DB2-BD59-A6C34878D82A}">
                    <a16:rowId xmlns:a16="http://schemas.microsoft.com/office/drawing/2014/main" val="2715894942"/>
                  </a:ext>
                </a:extLst>
              </a:tr>
              <a:tr h="148203">
                <a:tc>
                  <a:txBody>
                    <a:bodyPr/>
                    <a:lstStyle/>
                    <a:p>
                      <a:pPr algn="l" fontAlgn="b"/>
                      <a:endParaRPr lang="en-US" sz="600" b="0" i="0" u="none" strike="noStrike">
                        <a:solidFill>
                          <a:srgbClr val="000000"/>
                        </a:solidFill>
                        <a:effectLst/>
                        <a:latin typeface="Calibri" panose="020F0502020204030204" pitchFamily="34" charset="0"/>
                      </a:endParaRPr>
                    </a:p>
                  </a:txBody>
                  <a:tcPr marL="2935" marR="2935" marT="2935" marB="0" anchor="b"/>
                </a:tc>
                <a:tc>
                  <a:txBody>
                    <a:bodyPr/>
                    <a:lstStyle/>
                    <a:p>
                      <a:pPr algn="l" fontAlgn="b"/>
                      <a:r>
                        <a:rPr lang="en-US" sz="600" u="none" strike="noStrike">
                          <a:effectLst/>
                        </a:rPr>
                        <a:t>Chinese, North Indian</a:t>
                      </a:r>
                      <a:endParaRPr lang="en-US" sz="600" b="1" i="0" u="none" strike="noStrike">
                        <a:solidFill>
                          <a:srgbClr val="000000"/>
                        </a:solidFill>
                        <a:effectLst/>
                        <a:latin typeface="Calibri" panose="020F0502020204030204" pitchFamily="34" charset="0"/>
                      </a:endParaRPr>
                    </a:p>
                  </a:txBody>
                  <a:tcPr marL="2935" marR="2935" marT="2935" marB="0" anchor="b"/>
                </a:tc>
                <a:tc>
                  <a:txBody>
                    <a:bodyPr/>
                    <a:lstStyle/>
                    <a:p>
                      <a:pPr algn="r" fontAlgn="b"/>
                      <a:r>
                        <a:rPr lang="en-US" sz="600" u="none" strike="noStrike">
                          <a:effectLst/>
                        </a:rPr>
                        <a:t>4.2</a:t>
                      </a:r>
                      <a:endParaRPr lang="en-US" sz="600" b="1" i="0" u="none" strike="noStrike">
                        <a:solidFill>
                          <a:srgbClr val="000000"/>
                        </a:solidFill>
                        <a:effectLst/>
                        <a:latin typeface="Calibri" panose="020F0502020204030204" pitchFamily="34" charset="0"/>
                      </a:endParaRPr>
                    </a:p>
                  </a:txBody>
                  <a:tcPr marL="2935" marR="2935" marT="2935" marB="0" anchor="b"/>
                </a:tc>
                <a:extLst>
                  <a:ext uri="{0D108BD9-81ED-4DB2-BD59-A6C34878D82A}">
                    <a16:rowId xmlns:a16="http://schemas.microsoft.com/office/drawing/2014/main" val="1228798547"/>
                  </a:ext>
                </a:extLst>
              </a:tr>
              <a:tr h="148203">
                <a:tc>
                  <a:txBody>
                    <a:bodyPr/>
                    <a:lstStyle/>
                    <a:p>
                      <a:pPr algn="l" fontAlgn="b"/>
                      <a:r>
                        <a:rPr lang="en-US" sz="600" u="none" strike="noStrike">
                          <a:effectLst/>
                        </a:rPr>
                        <a:t>Online Delivery</a:t>
                      </a:r>
                      <a:endParaRPr lang="en-US" sz="600" b="0" i="0" u="none" strike="noStrike">
                        <a:solidFill>
                          <a:srgbClr val="000000"/>
                        </a:solidFill>
                        <a:effectLst/>
                        <a:latin typeface="Calibri" panose="020F0502020204030204" pitchFamily="34" charset="0"/>
                      </a:endParaRPr>
                    </a:p>
                  </a:txBody>
                  <a:tcPr marL="2935" marR="2935" marT="2935" marB="0" anchor="b"/>
                </a:tc>
                <a:tc>
                  <a:txBody>
                    <a:bodyPr/>
                    <a:lstStyle/>
                    <a:p>
                      <a:pPr algn="l" fontAlgn="b"/>
                      <a:r>
                        <a:rPr lang="en-US" sz="600" u="none" strike="noStrike">
                          <a:effectLst/>
                        </a:rPr>
                        <a:t>Yes</a:t>
                      </a:r>
                      <a:endParaRPr lang="en-US" sz="600" b="1" i="0" u="none" strike="noStrike">
                        <a:solidFill>
                          <a:srgbClr val="000000"/>
                        </a:solidFill>
                        <a:effectLst/>
                        <a:latin typeface="Calibri" panose="020F0502020204030204" pitchFamily="34" charset="0"/>
                      </a:endParaRPr>
                    </a:p>
                  </a:txBody>
                  <a:tcPr marL="44017" marR="2935" marT="2935" marB="0" anchor="b"/>
                </a:tc>
                <a:tc>
                  <a:txBody>
                    <a:bodyPr/>
                    <a:lstStyle/>
                    <a:p>
                      <a:pPr algn="r" fontAlgn="b"/>
                      <a:r>
                        <a:rPr lang="en-US" sz="600" u="none" strike="noStrike">
                          <a:effectLst/>
                        </a:rPr>
                        <a:t>4.2</a:t>
                      </a:r>
                      <a:endParaRPr lang="en-US" sz="600" b="1" i="0" u="none" strike="noStrike">
                        <a:solidFill>
                          <a:srgbClr val="000000"/>
                        </a:solidFill>
                        <a:effectLst/>
                        <a:latin typeface="Calibri" panose="020F0502020204030204" pitchFamily="34" charset="0"/>
                      </a:endParaRPr>
                    </a:p>
                  </a:txBody>
                  <a:tcPr marL="2935" marR="2935" marT="2935" marB="0" anchor="b"/>
                </a:tc>
                <a:extLst>
                  <a:ext uri="{0D108BD9-81ED-4DB2-BD59-A6C34878D82A}">
                    <a16:rowId xmlns:a16="http://schemas.microsoft.com/office/drawing/2014/main" val="3721838605"/>
                  </a:ext>
                </a:extLst>
              </a:tr>
              <a:tr h="148203">
                <a:tc>
                  <a:txBody>
                    <a:bodyPr/>
                    <a:lstStyle/>
                    <a:p>
                      <a:pPr algn="l" fontAlgn="b"/>
                      <a:r>
                        <a:rPr lang="en-US" sz="600" u="none" strike="noStrike">
                          <a:effectLst/>
                        </a:rPr>
                        <a:t>Table Booking</a:t>
                      </a:r>
                      <a:endParaRPr lang="en-US" sz="600" b="0" i="0" u="none" strike="noStrike">
                        <a:solidFill>
                          <a:srgbClr val="000000"/>
                        </a:solidFill>
                        <a:effectLst/>
                        <a:latin typeface="Calibri" panose="020F0502020204030204" pitchFamily="34" charset="0"/>
                      </a:endParaRPr>
                    </a:p>
                  </a:txBody>
                  <a:tcPr marL="2935" marR="2935" marT="2935" marB="0" anchor="b"/>
                </a:tc>
                <a:tc>
                  <a:txBody>
                    <a:bodyPr/>
                    <a:lstStyle/>
                    <a:p>
                      <a:pPr algn="l" fontAlgn="b"/>
                      <a:r>
                        <a:rPr lang="en-US" sz="600" u="none" strike="noStrike">
                          <a:effectLst/>
                        </a:rPr>
                        <a:t>No</a:t>
                      </a:r>
                      <a:endParaRPr lang="en-US" sz="600" b="0" i="0" u="none" strike="noStrike">
                        <a:solidFill>
                          <a:srgbClr val="000000"/>
                        </a:solidFill>
                        <a:effectLst/>
                        <a:latin typeface="Calibri" panose="020F0502020204030204" pitchFamily="34" charset="0"/>
                      </a:endParaRPr>
                    </a:p>
                  </a:txBody>
                  <a:tcPr marL="88034" marR="2935" marT="2935" marB="0" anchor="b"/>
                </a:tc>
                <a:tc>
                  <a:txBody>
                    <a:bodyPr/>
                    <a:lstStyle/>
                    <a:p>
                      <a:pPr algn="r" fontAlgn="b"/>
                      <a:r>
                        <a:rPr lang="en-US" sz="600" u="none" strike="noStrike">
                          <a:effectLst/>
                        </a:rPr>
                        <a:t>4.2</a:t>
                      </a:r>
                      <a:endParaRPr lang="en-US" sz="600" b="0" i="0" u="none" strike="noStrike">
                        <a:solidFill>
                          <a:srgbClr val="000000"/>
                        </a:solidFill>
                        <a:effectLst/>
                        <a:latin typeface="Calibri" panose="020F0502020204030204" pitchFamily="34" charset="0"/>
                      </a:endParaRPr>
                    </a:p>
                  </a:txBody>
                  <a:tcPr marL="2935" marR="2935" marT="2935" marB="0" anchor="b"/>
                </a:tc>
                <a:extLst>
                  <a:ext uri="{0D108BD9-81ED-4DB2-BD59-A6C34878D82A}">
                    <a16:rowId xmlns:a16="http://schemas.microsoft.com/office/drawing/2014/main" val="4061186490"/>
                  </a:ext>
                </a:extLst>
              </a:tr>
              <a:tr h="148203">
                <a:tc>
                  <a:txBody>
                    <a:bodyPr/>
                    <a:lstStyle/>
                    <a:p>
                      <a:pPr algn="l" fontAlgn="b"/>
                      <a:endParaRPr lang="en-US" sz="600" b="0" i="0" u="none" strike="noStrike">
                        <a:solidFill>
                          <a:srgbClr val="000000"/>
                        </a:solidFill>
                        <a:effectLst/>
                        <a:latin typeface="Calibri" panose="020F0502020204030204" pitchFamily="34" charset="0"/>
                      </a:endParaRPr>
                    </a:p>
                  </a:txBody>
                  <a:tcPr marL="2935" marR="2935" marT="2935" marB="0" anchor="b"/>
                </a:tc>
                <a:tc>
                  <a:txBody>
                    <a:bodyPr/>
                    <a:lstStyle/>
                    <a:p>
                      <a:pPr algn="l" fontAlgn="b"/>
                      <a:r>
                        <a:rPr lang="en-US" sz="600" u="none" strike="noStrike">
                          <a:effectLst/>
                        </a:rPr>
                        <a:t>Continental, American, Asian, North Indian</a:t>
                      </a:r>
                      <a:endParaRPr lang="en-US" sz="600" b="1" i="0" u="none" strike="noStrike">
                        <a:solidFill>
                          <a:srgbClr val="000000"/>
                        </a:solidFill>
                        <a:effectLst/>
                        <a:latin typeface="Calibri" panose="020F0502020204030204" pitchFamily="34" charset="0"/>
                      </a:endParaRPr>
                    </a:p>
                  </a:txBody>
                  <a:tcPr marL="2935" marR="2935" marT="2935" marB="0" anchor="b"/>
                </a:tc>
                <a:tc>
                  <a:txBody>
                    <a:bodyPr/>
                    <a:lstStyle/>
                    <a:p>
                      <a:pPr algn="r" fontAlgn="b"/>
                      <a:r>
                        <a:rPr lang="en-US" sz="600" u="none" strike="noStrike">
                          <a:effectLst/>
                        </a:rPr>
                        <a:t>4.3</a:t>
                      </a:r>
                      <a:endParaRPr lang="en-US" sz="600" b="1" i="0" u="none" strike="noStrike">
                        <a:solidFill>
                          <a:srgbClr val="000000"/>
                        </a:solidFill>
                        <a:effectLst/>
                        <a:latin typeface="Calibri" panose="020F0502020204030204" pitchFamily="34" charset="0"/>
                      </a:endParaRPr>
                    </a:p>
                  </a:txBody>
                  <a:tcPr marL="2935" marR="2935" marT="2935" marB="0" anchor="b"/>
                </a:tc>
                <a:extLst>
                  <a:ext uri="{0D108BD9-81ED-4DB2-BD59-A6C34878D82A}">
                    <a16:rowId xmlns:a16="http://schemas.microsoft.com/office/drawing/2014/main" val="3239895746"/>
                  </a:ext>
                </a:extLst>
              </a:tr>
              <a:tr h="148203">
                <a:tc>
                  <a:txBody>
                    <a:bodyPr/>
                    <a:lstStyle/>
                    <a:p>
                      <a:pPr algn="l" fontAlgn="b"/>
                      <a:r>
                        <a:rPr lang="en-US" sz="600" u="none" strike="noStrike">
                          <a:effectLst/>
                        </a:rPr>
                        <a:t>Online Delivery</a:t>
                      </a:r>
                      <a:endParaRPr lang="en-US" sz="600" b="0" i="0" u="none" strike="noStrike">
                        <a:solidFill>
                          <a:srgbClr val="000000"/>
                        </a:solidFill>
                        <a:effectLst/>
                        <a:latin typeface="Calibri" panose="020F0502020204030204" pitchFamily="34" charset="0"/>
                      </a:endParaRPr>
                    </a:p>
                  </a:txBody>
                  <a:tcPr marL="2935" marR="2935" marT="2935" marB="0" anchor="b"/>
                </a:tc>
                <a:tc>
                  <a:txBody>
                    <a:bodyPr/>
                    <a:lstStyle/>
                    <a:p>
                      <a:pPr algn="l" fontAlgn="b"/>
                      <a:r>
                        <a:rPr lang="en-US" sz="600" u="none" strike="noStrike">
                          <a:effectLst/>
                        </a:rPr>
                        <a:t>Yes</a:t>
                      </a:r>
                      <a:endParaRPr lang="en-US" sz="600" b="1" i="0" u="none" strike="noStrike">
                        <a:solidFill>
                          <a:srgbClr val="000000"/>
                        </a:solidFill>
                        <a:effectLst/>
                        <a:latin typeface="Calibri" panose="020F0502020204030204" pitchFamily="34" charset="0"/>
                      </a:endParaRPr>
                    </a:p>
                  </a:txBody>
                  <a:tcPr marL="44017" marR="2935" marT="2935" marB="0" anchor="b"/>
                </a:tc>
                <a:tc>
                  <a:txBody>
                    <a:bodyPr/>
                    <a:lstStyle/>
                    <a:p>
                      <a:pPr algn="r" fontAlgn="b"/>
                      <a:r>
                        <a:rPr lang="en-US" sz="600" u="none" strike="noStrike">
                          <a:effectLst/>
                        </a:rPr>
                        <a:t>4.3</a:t>
                      </a:r>
                      <a:endParaRPr lang="en-US" sz="600" b="1" i="0" u="none" strike="noStrike">
                        <a:solidFill>
                          <a:srgbClr val="000000"/>
                        </a:solidFill>
                        <a:effectLst/>
                        <a:latin typeface="Calibri" panose="020F0502020204030204" pitchFamily="34" charset="0"/>
                      </a:endParaRPr>
                    </a:p>
                  </a:txBody>
                  <a:tcPr marL="2935" marR="2935" marT="2935" marB="0" anchor="b"/>
                </a:tc>
                <a:extLst>
                  <a:ext uri="{0D108BD9-81ED-4DB2-BD59-A6C34878D82A}">
                    <a16:rowId xmlns:a16="http://schemas.microsoft.com/office/drawing/2014/main" val="1725769784"/>
                  </a:ext>
                </a:extLst>
              </a:tr>
              <a:tr h="148203">
                <a:tc>
                  <a:txBody>
                    <a:bodyPr/>
                    <a:lstStyle/>
                    <a:p>
                      <a:pPr algn="l" fontAlgn="b"/>
                      <a:r>
                        <a:rPr lang="en-US" sz="600" u="none" strike="noStrike">
                          <a:effectLst/>
                        </a:rPr>
                        <a:t>Table Booking</a:t>
                      </a:r>
                      <a:endParaRPr lang="en-US" sz="600" b="0" i="0" u="none" strike="noStrike">
                        <a:solidFill>
                          <a:srgbClr val="000000"/>
                        </a:solidFill>
                        <a:effectLst/>
                        <a:latin typeface="Calibri" panose="020F0502020204030204" pitchFamily="34" charset="0"/>
                      </a:endParaRPr>
                    </a:p>
                  </a:txBody>
                  <a:tcPr marL="2935" marR="2935" marT="2935" marB="0" anchor="b"/>
                </a:tc>
                <a:tc>
                  <a:txBody>
                    <a:bodyPr/>
                    <a:lstStyle/>
                    <a:p>
                      <a:pPr algn="l" fontAlgn="b"/>
                      <a:r>
                        <a:rPr lang="en-US" sz="600" u="none" strike="noStrike">
                          <a:effectLst/>
                        </a:rPr>
                        <a:t>Yes</a:t>
                      </a:r>
                      <a:endParaRPr lang="en-US" sz="600" b="0" i="0" u="none" strike="noStrike">
                        <a:solidFill>
                          <a:srgbClr val="000000"/>
                        </a:solidFill>
                        <a:effectLst/>
                        <a:latin typeface="Calibri" panose="020F0502020204030204" pitchFamily="34" charset="0"/>
                      </a:endParaRPr>
                    </a:p>
                  </a:txBody>
                  <a:tcPr marL="88034" marR="2935" marT="2935" marB="0" anchor="b"/>
                </a:tc>
                <a:tc>
                  <a:txBody>
                    <a:bodyPr/>
                    <a:lstStyle/>
                    <a:p>
                      <a:pPr algn="r" fontAlgn="b"/>
                      <a:r>
                        <a:rPr lang="en-US" sz="600" u="none" strike="noStrike">
                          <a:effectLst/>
                        </a:rPr>
                        <a:t>4.3</a:t>
                      </a:r>
                      <a:endParaRPr lang="en-US" sz="600" b="0" i="0" u="none" strike="noStrike">
                        <a:solidFill>
                          <a:srgbClr val="000000"/>
                        </a:solidFill>
                        <a:effectLst/>
                        <a:latin typeface="Calibri" panose="020F0502020204030204" pitchFamily="34" charset="0"/>
                      </a:endParaRPr>
                    </a:p>
                  </a:txBody>
                  <a:tcPr marL="2935" marR="2935" marT="2935" marB="0" anchor="b"/>
                </a:tc>
                <a:extLst>
                  <a:ext uri="{0D108BD9-81ED-4DB2-BD59-A6C34878D82A}">
                    <a16:rowId xmlns:a16="http://schemas.microsoft.com/office/drawing/2014/main" val="3841668971"/>
                  </a:ext>
                </a:extLst>
              </a:tr>
              <a:tr h="148203">
                <a:tc>
                  <a:txBody>
                    <a:bodyPr/>
                    <a:lstStyle/>
                    <a:p>
                      <a:pPr algn="l" fontAlgn="b"/>
                      <a:endParaRPr lang="en-US" sz="600" b="0" i="0" u="none" strike="noStrike">
                        <a:solidFill>
                          <a:srgbClr val="000000"/>
                        </a:solidFill>
                        <a:effectLst/>
                        <a:latin typeface="Calibri" panose="020F0502020204030204" pitchFamily="34" charset="0"/>
                      </a:endParaRPr>
                    </a:p>
                  </a:txBody>
                  <a:tcPr marL="2935" marR="2935" marT="2935" marB="0" anchor="b"/>
                </a:tc>
                <a:tc>
                  <a:txBody>
                    <a:bodyPr/>
                    <a:lstStyle/>
                    <a:p>
                      <a:pPr algn="l" fontAlgn="b"/>
                      <a:r>
                        <a:rPr lang="en-US" sz="600" u="none" strike="noStrike">
                          <a:effectLst/>
                        </a:rPr>
                        <a:t>Continental, North Indian</a:t>
                      </a:r>
                      <a:endParaRPr lang="en-US" sz="600" b="1" i="0" u="none" strike="noStrike">
                        <a:solidFill>
                          <a:srgbClr val="000000"/>
                        </a:solidFill>
                        <a:effectLst/>
                        <a:latin typeface="Calibri" panose="020F0502020204030204" pitchFamily="34" charset="0"/>
                      </a:endParaRPr>
                    </a:p>
                  </a:txBody>
                  <a:tcPr marL="2935" marR="2935" marT="2935" marB="0" anchor="b"/>
                </a:tc>
                <a:tc>
                  <a:txBody>
                    <a:bodyPr/>
                    <a:lstStyle/>
                    <a:p>
                      <a:pPr algn="r" fontAlgn="b"/>
                      <a:r>
                        <a:rPr lang="en-US" sz="600" u="none" strike="noStrike">
                          <a:effectLst/>
                        </a:rPr>
                        <a:t>4.3</a:t>
                      </a:r>
                      <a:endParaRPr lang="en-US" sz="600" b="1" i="0" u="none" strike="noStrike">
                        <a:solidFill>
                          <a:srgbClr val="000000"/>
                        </a:solidFill>
                        <a:effectLst/>
                        <a:latin typeface="Calibri" panose="020F0502020204030204" pitchFamily="34" charset="0"/>
                      </a:endParaRPr>
                    </a:p>
                  </a:txBody>
                  <a:tcPr marL="2935" marR="2935" marT="2935" marB="0" anchor="b"/>
                </a:tc>
                <a:extLst>
                  <a:ext uri="{0D108BD9-81ED-4DB2-BD59-A6C34878D82A}">
                    <a16:rowId xmlns:a16="http://schemas.microsoft.com/office/drawing/2014/main" val="167710516"/>
                  </a:ext>
                </a:extLst>
              </a:tr>
              <a:tr h="148203">
                <a:tc>
                  <a:txBody>
                    <a:bodyPr/>
                    <a:lstStyle/>
                    <a:p>
                      <a:pPr algn="l" fontAlgn="b"/>
                      <a:r>
                        <a:rPr lang="en-US" sz="600" u="none" strike="noStrike">
                          <a:effectLst/>
                        </a:rPr>
                        <a:t>Online Delivery</a:t>
                      </a:r>
                      <a:endParaRPr lang="en-US" sz="600" b="0" i="0" u="none" strike="noStrike">
                        <a:solidFill>
                          <a:srgbClr val="000000"/>
                        </a:solidFill>
                        <a:effectLst/>
                        <a:latin typeface="Calibri" panose="020F0502020204030204" pitchFamily="34" charset="0"/>
                      </a:endParaRPr>
                    </a:p>
                  </a:txBody>
                  <a:tcPr marL="2935" marR="2935" marT="2935" marB="0" anchor="b"/>
                </a:tc>
                <a:tc>
                  <a:txBody>
                    <a:bodyPr/>
                    <a:lstStyle/>
                    <a:p>
                      <a:pPr algn="l" fontAlgn="b"/>
                      <a:r>
                        <a:rPr lang="en-US" sz="600" u="none" strike="noStrike">
                          <a:effectLst/>
                        </a:rPr>
                        <a:t>Yes</a:t>
                      </a:r>
                      <a:endParaRPr lang="en-US" sz="600" b="1" i="0" u="none" strike="noStrike">
                        <a:solidFill>
                          <a:srgbClr val="000000"/>
                        </a:solidFill>
                        <a:effectLst/>
                        <a:latin typeface="Calibri" panose="020F0502020204030204" pitchFamily="34" charset="0"/>
                      </a:endParaRPr>
                    </a:p>
                  </a:txBody>
                  <a:tcPr marL="44017" marR="2935" marT="2935" marB="0" anchor="b"/>
                </a:tc>
                <a:tc>
                  <a:txBody>
                    <a:bodyPr/>
                    <a:lstStyle/>
                    <a:p>
                      <a:pPr algn="r" fontAlgn="b"/>
                      <a:r>
                        <a:rPr lang="en-US" sz="600" u="none" strike="noStrike">
                          <a:effectLst/>
                        </a:rPr>
                        <a:t>4.3</a:t>
                      </a:r>
                      <a:endParaRPr lang="en-US" sz="600" b="1" i="0" u="none" strike="noStrike">
                        <a:solidFill>
                          <a:srgbClr val="000000"/>
                        </a:solidFill>
                        <a:effectLst/>
                        <a:latin typeface="Calibri" panose="020F0502020204030204" pitchFamily="34" charset="0"/>
                      </a:endParaRPr>
                    </a:p>
                  </a:txBody>
                  <a:tcPr marL="2935" marR="2935" marT="2935" marB="0" anchor="b"/>
                </a:tc>
                <a:extLst>
                  <a:ext uri="{0D108BD9-81ED-4DB2-BD59-A6C34878D82A}">
                    <a16:rowId xmlns:a16="http://schemas.microsoft.com/office/drawing/2014/main" val="1202607388"/>
                  </a:ext>
                </a:extLst>
              </a:tr>
              <a:tr h="148203">
                <a:tc>
                  <a:txBody>
                    <a:bodyPr/>
                    <a:lstStyle/>
                    <a:p>
                      <a:pPr algn="l" fontAlgn="b"/>
                      <a:r>
                        <a:rPr lang="en-US" sz="600" u="none" strike="noStrike">
                          <a:effectLst/>
                        </a:rPr>
                        <a:t>Table Booking</a:t>
                      </a:r>
                      <a:endParaRPr lang="en-US" sz="600" b="0" i="0" u="none" strike="noStrike">
                        <a:solidFill>
                          <a:srgbClr val="000000"/>
                        </a:solidFill>
                        <a:effectLst/>
                        <a:latin typeface="Calibri" panose="020F0502020204030204" pitchFamily="34" charset="0"/>
                      </a:endParaRPr>
                    </a:p>
                  </a:txBody>
                  <a:tcPr marL="2935" marR="2935" marT="2935" marB="0" anchor="b"/>
                </a:tc>
                <a:tc>
                  <a:txBody>
                    <a:bodyPr/>
                    <a:lstStyle/>
                    <a:p>
                      <a:pPr algn="l" fontAlgn="b"/>
                      <a:r>
                        <a:rPr lang="en-US" sz="600" u="none" strike="noStrike">
                          <a:effectLst/>
                        </a:rPr>
                        <a:t>No</a:t>
                      </a:r>
                      <a:endParaRPr lang="en-US" sz="600" b="0" i="0" u="none" strike="noStrike">
                        <a:solidFill>
                          <a:srgbClr val="000000"/>
                        </a:solidFill>
                        <a:effectLst/>
                        <a:latin typeface="Calibri" panose="020F0502020204030204" pitchFamily="34" charset="0"/>
                      </a:endParaRPr>
                    </a:p>
                  </a:txBody>
                  <a:tcPr marL="88034" marR="2935" marT="2935" marB="0" anchor="b"/>
                </a:tc>
                <a:tc>
                  <a:txBody>
                    <a:bodyPr/>
                    <a:lstStyle/>
                    <a:p>
                      <a:pPr algn="r" fontAlgn="b"/>
                      <a:r>
                        <a:rPr lang="en-US" sz="600" u="none" strike="noStrike">
                          <a:effectLst/>
                        </a:rPr>
                        <a:t>4.3</a:t>
                      </a:r>
                      <a:endParaRPr lang="en-US" sz="600" b="0" i="0" u="none" strike="noStrike">
                        <a:solidFill>
                          <a:srgbClr val="000000"/>
                        </a:solidFill>
                        <a:effectLst/>
                        <a:latin typeface="Calibri" panose="020F0502020204030204" pitchFamily="34" charset="0"/>
                      </a:endParaRPr>
                    </a:p>
                  </a:txBody>
                  <a:tcPr marL="2935" marR="2935" marT="2935" marB="0" anchor="b"/>
                </a:tc>
                <a:extLst>
                  <a:ext uri="{0D108BD9-81ED-4DB2-BD59-A6C34878D82A}">
                    <a16:rowId xmlns:a16="http://schemas.microsoft.com/office/drawing/2014/main" val="4148371868"/>
                  </a:ext>
                </a:extLst>
              </a:tr>
              <a:tr h="148203">
                <a:tc>
                  <a:txBody>
                    <a:bodyPr/>
                    <a:lstStyle/>
                    <a:p>
                      <a:pPr algn="l" fontAlgn="b"/>
                      <a:endParaRPr lang="en-US" sz="600" b="0" i="0" u="none" strike="noStrike">
                        <a:solidFill>
                          <a:srgbClr val="000000"/>
                        </a:solidFill>
                        <a:effectLst/>
                        <a:latin typeface="Calibri" panose="020F0502020204030204" pitchFamily="34" charset="0"/>
                      </a:endParaRPr>
                    </a:p>
                  </a:txBody>
                  <a:tcPr marL="2935" marR="2935" marT="2935" marB="0" anchor="b"/>
                </a:tc>
                <a:tc>
                  <a:txBody>
                    <a:bodyPr/>
                    <a:lstStyle/>
                    <a:p>
                      <a:pPr algn="l" fontAlgn="b"/>
                      <a:r>
                        <a:rPr lang="en-US" sz="600" u="none" strike="noStrike">
                          <a:effectLst/>
                        </a:rPr>
                        <a:t>European, Mediterranean, North Indian</a:t>
                      </a:r>
                      <a:endParaRPr lang="en-US" sz="600" b="1" i="0" u="none" strike="noStrike">
                        <a:solidFill>
                          <a:srgbClr val="000000"/>
                        </a:solidFill>
                        <a:effectLst/>
                        <a:latin typeface="Calibri" panose="020F0502020204030204" pitchFamily="34" charset="0"/>
                      </a:endParaRPr>
                    </a:p>
                  </a:txBody>
                  <a:tcPr marL="2935" marR="2935" marT="2935" marB="0" anchor="b"/>
                </a:tc>
                <a:tc>
                  <a:txBody>
                    <a:bodyPr/>
                    <a:lstStyle/>
                    <a:p>
                      <a:pPr algn="r" fontAlgn="b"/>
                      <a:r>
                        <a:rPr lang="en-US" sz="600" u="none" strike="noStrike">
                          <a:effectLst/>
                        </a:rPr>
                        <a:t>4.75</a:t>
                      </a:r>
                      <a:endParaRPr lang="en-US" sz="600" b="1" i="0" u="none" strike="noStrike">
                        <a:solidFill>
                          <a:srgbClr val="000000"/>
                        </a:solidFill>
                        <a:effectLst/>
                        <a:latin typeface="Calibri" panose="020F0502020204030204" pitchFamily="34" charset="0"/>
                      </a:endParaRPr>
                    </a:p>
                  </a:txBody>
                  <a:tcPr marL="2935" marR="2935" marT="2935" marB="0" anchor="b"/>
                </a:tc>
                <a:extLst>
                  <a:ext uri="{0D108BD9-81ED-4DB2-BD59-A6C34878D82A}">
                    <a16:rowId xmlns:a16="http://schemas.microsoft.com/office/drawing/2014/main" val="3183615617"/>
                  </a:ext>
                </a:extLst>
              </a:tr>
              <a:tr h="148203">
                <a:tc>
                  <a:txBody>
                    <a:bodyPr/>
                    <a:lstStyle/>
                    <a:p>
                      <a:pPr algn="l" fontAlgn="b"/>
                      <a:r>
                        <a:rPr lang="en-US" sz="600" u="none" strike="noStrike">
                          <a:effectLst/>
                        </a:rPr>
                        <a:t>Online Delivery</a:t>
                      </a:r>
                      <a:endParaRPr lang="en-US" sz="600" b="0" i="0" u="none" strike="noStrike">
                        <a:solidFill>
                          <a:srgbClr val="000000"/>
                        </a:solidFill>
                        <a:effectLst/>
                        <a:latin typeface="Calibri" panose="020F0502020204030204" pitchFamily="34" charset="0"/>
                      </a:endParaRPr>
                    </a:p>
                  </a:txBody>
                  <a:tcPr marL="2935" marR="2935" marT="2935" marB="0" anchor="b"/>
                </a:tc>
                <a:tc>
                  <a:txBody>
                    <a:bodyPr/>
                    <a:lstStyle/>
                    <a:p>
                      <a:pPr algn="l" fontAlgn="b"/>
                      <a:r>
                        <a:rPr lang="en-US" sz="600" u="none" strike="noStrike">
                          <a:effectLst/>
                        </a:rPr>
                        <a:t>No</a:t>
                      </a:r>
                      <a:endParaRPr lang="en-US" sz="600" b="1" i="0" u="none" strike="noStrike">
                        <a:solidFill>
                          <a:srgbClr val="000000"/>
                        </a:solidFill>
                        <a:effectLst/>
                        <a:latin typeface="Calibri" panose="020F0502020204030204" pitchFamily="34" charset="0"/>
                      </a:endParaRPr>
                    </a:p>
                  </a:txBody>
                  <a:tcPr marL="44017" marR="2935" marT="2935" marB="0" anchor="b"/>
                </a:tc>
                <a:tc>
                  <a:txBody>
                    <a:bodyPr/>
                    <a:lstStyle/>
                    <a:p>
                      <a:pPr algn="r" fontAlgn="b"/>
                      <a:r>
                        <a:rPr lang="en-US" sz="600" u="none" strike="noStrike">
                          <a:effectLst/>
                        </a:rPr>
                        <a:t>4.75</a:t>
                      </a:r>
                      <a:endParaRPr lang="en-US" sz="600" b="1" i="0" u="none" strike="noStrike">
                        <a:solidFill>
                          <a:srgbClr val="000000"/>
                        </a:solidFill>
                        <a:effectLst/>
                        <a:latin typeface="Calibri" panose="020F0502020204030204" pitchFamily="34" charset="0"/>
                      </a:endParaRPr>
                    </a:p>
                  </a:txBody>
                  <a:tcPr marL="2935" marR="2935" marT="2935" marB="0" anchor="b"/>
                </a:tc>
                <a:extLst>
                  <a:ext uri="{0D108BD9-81ED-4DB2-BD59-A6C34878D82A}">
                    <a16:rowId xmlns:a16="http://schemas.microsoft.com/office/drawing/2014/main" val="139919672"/>
                  </a:ext>
                </a:extLst>
              </a:tr>
              <a:tr h="148203">
                <a:tc>
                  <a:txBody>
                    <a:bodyPr/>
                    <a:lstStyle/>
                    <a:p>
                      <a:pPr algn="l" fontAlgn="b"/>
                      <a:r>
                        <a:rPr lang="en-US" sz="600" u="none" strike="noStrike">
                          <a:effectLst/>
                        </a:rPr>
                        <a:t>Table Booking</a:t>
                      </a:r>
                      <a:endParaRPr lang="en-US" sz="600" b="0" i="0" u="none" strike="noStrike">
                        <a:solidFill>
                          <a:srgbClr val="000000"/>
                        </a:solidFill>
                        <a:effectLst/>
                        <a:latin typeface="Calibri" panose="020F0502020204030204" pitchFamily="34" charset="0"/>
                      </a:endParaRPr>
                    </a:p>
                  </a:txBody>
                  <a:tcPr marL="2935" marR="2935" marT="2935" marB="0" anchor="b"/>
                </a:tc>
                <a:tc>
                  <a:txBody>
                    <a:bodyPr/>
                    <a:lstStyle/>
                    <a:p>
                      <a:pPr algn="l" fontAlgn="b"/>
                      <a:r>
                        <a:rPr lang="en-US" sz="600" u="none" strike="noStrike">
                          <a:effectLst/>
                        </a:rPr>
                        <a:t>No</a:t>
                      </a:r>
                      <a:endParaRPr lang="en-US" sz="600" b="0" i="0" u="none" strike="noStrike">
                        <a:solidFill>
                          <a:srgbClr val="000000"/>
                        </a:solidFill>
                        <a:effectLst/>
                        <a:latin typeface="Calibri" panose="020F0502020204030204" pitchFamily="34" charset="0"/>
                      </a:endParaRPr>
                    </a:p>
                  </a:txBody>
                  <a:tcPr marL="88034" marR="2935" marT="2935" marB="0" anchor="b"/>
                </a:tc>
                <a:tc>
                  <a:txBody>
                    <a:bodyPr/>
                    <a:lstStyle/>
                    <a:p>
                      <a:pPr algn="r" fontAlgn="b"/>
                      <a:r>
                        <a:rPr lang="en-US" sz="600" u="none" strike="noStrike">
                          <a:effectLst/>
                        </a:rPr>
                        <a:t>4.75</a:t>
                      </a:r>
                      <a:endParaRPr lang="en-US" sz="600" b="0" i="0" u="none" strike="noStrike">
                        <a:solidFill>
                          <a:srgbClr val="000000"/>
                        </a:solidFill>
                        <a:effectLst/>
                        <a:latin typeface="Calibri" panose="020F0502020204030204" pitchFamily="34" charset="0"/>
                      </a:endParaRPr>
                    </a:p>
                  </a:txBody>
                  <a:tcPr marL="2935" marR="2935" marT="2935" marB="0" anchor="b"/>
                </a:tc>
                <a:extLst>
                  <a:ext uri="{0D108BD9-81ED-4DB2-BD59-A6C34878D82A}">
                    <a16:rowId xmlns:a16="http://schemas.microsoft.com/office/drawing/2014/main" val="1479782245"/>
                  </a:ext>
                </a:extLst>
              </a:tr>
              <a:tr h="148203">
                <a:tc>
                  <a:txBody>
                    <a:bodyPr/>
                    <a:lstStyle/>
                    <a:p>
                      <a:pPr algn="l" fontAlgn="b"/>
                      <a:endParaRPr lang="en-US" sz="600" b="0" i="0" u="none" strike="noStrike">
                        <a:solidFill>
                          <a:srgbClr val="000000"/>
                        </a:solidFill>
                        <a:effectLst/>
                        <a:latin typeface="Calibri" panose="020F0502020204030204" pitchFamily="34" charset="0"/>
                      </a:endParaRPr>
                    </a:p>
                  </a:txBody>
                  <a:tcPr marL="2935" marR="2935" marT="2935" marB="0" anchor="b"/>
                </a:tc>
                <a:tc>
                  <a:txBody>
                    <a:bodyPr/>
                    <a:lstStyle/>
                    <a:p>
                      <a:pPr algn="l" fontAlgn="b"/>
                      <a:r>
                        <a:rPr lang="en-US" sz="600" u="none" strike="noStrike">
                          <a:effectLst/>
                        </a:rPr>
                        <a:t>Finger Food, North Indian, Italian, Continental, Thai, South Indian</a:t>
                      </a:r>
                      <a:endParaRPr lang="en-US" sz="600" b="1" i="0" u="none" strike="noStrike">
                        <a:solidFill>
                          <a:srgbClr val="000000"/>
                        </a:solidFill>
                        <a:effectLst/>
                        <a:latin typeface="Calibri" panose="020F0502020204030204" pitchFamily="34" charset="0"/>
                      </a:endParaRPr>
                    </a:p>
                  </a:txBody>
                  <a:tcPr marL="2935" marR="2935" marT="2935" marB="0" anchor="b"/>
                </a:tc>
                <a:tc>
                  <a:txBody>
                    <a:bodyPr/>
                    <a:lstStyle/>
                    <a:p>
                      <a:pPr algn="r" fontAlgn="b"/>
                      <a:r>
                        <a:rPr lang="en-US" sz="600" u="none" strike="noStrike">
                          <a:effectLst/>
                        </a:rPr>
                        <a:t>4.5</a:t>
                      </a:r>
                      <a:endParaRPr lang="en-US" sz="600" b="1" i="0" u="none" strike="noStrike">
                        <a:solidFill>
                          <a:srgbClr val="000000"/>
                        </a:solidFill>
                        <a:effectLst/>
                        <a:latin typeface="Calibri" panose="020F0502020204030204" pitchFamily="34" charset="0"/>
                      </a:endParaRPr>
                    </a:p>
                  </a:txBody>
                  <a:tcPr marL="2935" marR="2935" marT="2935" marB="0" anchor="b"/>
                </a:tc>
                <a:extLst>
                  <a:ext uri="{0D108BD9-81ED-4DB2-BD59-A6C34878D82A}">
                    <a16:rowId xmlns:a16="http://schemas.microsoft.com/office/drawing/2014/main" val="1468995145"/>
                  </a:ext>
                </a:extLst>
              </a:tr>
              <a:tr h="148203">
                <a:tc>
                  <a:txBody>
                    <a:bodyPr/>
                    <a:lstStyle/>
                    <a:p>
                      <a:pPr algn="l" fontAlgn="b"/>
                      <a:r>
                        <a:rPr lang="en-US" sz="600" u="none" strike="noStrike">
                          <a:effectLst/>
                        </a:rPr>
                        <a:t>Online Delivery</a:t>
                      </a:r>
                      <a:endParaRPr lang="en-US" sz="600" b="0" i="0" u="none" strike="noStrike">
                        <a:solidFill>
                          <a:srgbClr val="000000"/>
                        </a:solidFill>
                        <a:effectLst/>
                        <a:latin typeface="Calibri" panose="020F0502020204030204" pitchFamily="34" charset="0"/>
                      </a:endParaRPr>
                    </a:p>
                  </a:txBody>
                  <a:tcPr marL="2935" marR="2935" marT="2935" marB="0" anchor="b"/>
                </a:tc>
                <a:tc>
                  <a:txBody>
                    <a:bodyPr/>
                    <a:lstStyle/>
                    <a:p>
                      <a:pPr algn="l" fontAlgn="b"/>
                      <a:r>
                        <a:rPr lang="en-US" sz="600" u="none" strike="noStrike">
                          <a:effectLst/>
                        </a:rPr>
                        <a:t>Yes</a:t>
                      </a:r>
                      <a:endParaRPr lang="en-US" sz="600" b="1" i="0" u="none" strike="noStrike">
                        <a:solidFill>
                          <a:srgbClr val="000000"/>
                        </a:solidFill>
                        <a:effectLst/>
                        <a:latin typeface="Calibri" panose="020F0502020204030204" pitchFamily="34" charset="0"/>
                      </a:endParaRPr>
                    </a:p>
                  </a:txBody>
                  <a:tcPr marL="44017" marR="2935" marT="2935" marB="0" anchor="b"/>
                </a:tc>
                <a:tc>
                  <a:txBody>
                    <a:bodyPr/>
                    <a:lstStyle/>
                    <a:p>
                      <a:pPr algn="r" fontAlgn="b"/>
                      <a:r>
                        <a:rPr lang="en-US" sz="600" u="none" strike="noStrike">
                          <a:effectLst/>
                        </a:rPr>
                        <a:t>4.5</a:t>
                      </a:r>
                      <a:endParaRPr lang="en-US" sz="600" b="1" i="0" u="none" strike="noStrike">
                        <a:solidFill>
                          <a:srgbClr val="000000"/>
                        </a:solidFill>
                        <a:effectLst/>
                        <a:latin typeface="Calibri" panose="020F0502020204030204" pitchFamily="34" charset="0"/>
                      </a:endParaRPr>
                    </a:p>
                  </a:txBody>
                  <a:tcPr marL="2935" marR="2935" marT="2935" marB="0" anchor="b"/>
                </a:tc>
                <a:extLst>
                  <a:ext uri="{0D108BD9-81ED-4DB2-BD59-A6C34878D82A}">
                    <a16:rowId xmlns:a16="http://schemas.microsoft.com/office/drawing/2014/main" val="2201514438"/>
                  </a:ext>
                </a:extLst>
              </a:tr>
              <a:tr h="148203">
                <a:tc>
                  <a:txBody>
                    <a:bodyPr/>
                    <a:lstStyle/>
                    <a:p>
                      <a:pPr algn="l" fontAlgn="b"/>
                      <a:r>
                        <a:rPr lang="en-US" sz="600" u="none" strike="noStrike">
                          <a:effectLst/>
                        </a:rPr>
                        <a:t>Table Booking</a:t>
                      </a:r>
                      <a:endParaRPr lang="en-US" sz="600" b="0" i="0" u="none" strike="noStrike">
                        <a:solidFill>
                          <a:srgbClr val="000000"/>
                        </a:solidFill>
                        <a:effectLst/>
                        <a:latin typeface="Calibri" panose="020F0502020204030204" pitchFamily="34" charset="0"/>
                      </a:endParaRPr>
                    </a:p>
                  </a:txBody>
                  <a:tcPr marL="2935" marR="2935" marT="2935" marB="0" anchor="b"/>
                </a:tc>
                <a:tc>
                  <a:txBody>
                    <a:bodyPr/>
                    <a:lstStyle/>
                    <a:p>
                      <a:pPr algn="l" fontAlgn="b"/>
                      <a:r>
                        <a:rPr lang="en-US" sz="600" u="none" strike="noStrike">
                          <a:effectLst/>
                        </a:rPr>
                        <a:t>Yes</a:t>
                      </a:r>
                      <a:endParaRPr lang="en-US" sz="600" b="0" i="0" u="none" strike="noStrike">
                        <a:solidFill>
                          <a:srgbClr val="000000"/>
                        </a:solidFill>
                        <a:effectLst/>
                        <a:latin typeface="Calibri" panose="020F0502020204030204" pitchFamily="34" charset="0"/>
                      </a:endParaRPr>
                    </a:p>
                  </a:txBody>
                  <a:tcPr marL="88034" marR="2935" marT="2935" marB="0" anchor="b"/>
                </a:tc>
                <a:tc>
                  <a:txBody>
                    <a:bodyPr/>
                    <a:lstStyle/>
                    <a:p>
                      <a:pPr algn="r" fontAlgn="b"/>
                      <a:r>
                        <a:rPr lang="en-US" sz="600" u="none" strike="noStrike">
                          <a:effectLst/>
                        </a:rPr>
                        <a:t>4.5</a:t>
                      </a:r>
                      <a:endParaRPr lang="en-US" sz="600" b="0" i="0" u="none" strike="noStrike">
                        <a:solidFill>
                          <a:srgbClr val="000000"/>
                        </a:solidFill>
                        <a:effectLst/>
                        <a:latin typeface="Calibri" panose="020F0502020204030204" pitchFamily="34" charset="0"/>
                      </a:endParaRPr>
                    </a:p>
                  </a:txBody>
                  <a:tcPr marL="2935" marR="2935" marT="2935" marB="0" anchor="b"/>
                </a:tc>
                <a:extLst>
                  <a:ext uri="{0D108BD9-81ED-4DB2-BD59-A6C34878D82A}">
                    <a16:rowId xmlns:a16="http://schemas.microsoft.com/office/drawing/2014/main" val="2905614475"/>
                  </a:ext>
                </a:extLst>
              </a:tr>
              <a:tr h="148203">
                <a:tc>
                  <a:txBody>
                    <a:bodyPr/>
                    <a:lstStyle/>
                    <a:p>
                      <a:pPr algn="l" fontAlgn="b"/>
                      <a:endParaRPr lang="en-US" sz="600" b="0" i="0" u="none" strike="noStrike">
                        <a:solidFill>
                          <a:srgbClr val="000000"/>
                        </a:solidFill>
                        <a:effectLst/>
                        <a:latin typeface="Calibri" panose="020F0502020204030204" pitchFamily="34" charset="0"/>
                      </a:endParaRPr>
                    </a:p>
                  </a:txBody>
                  <a:tcPr marL="2935" marR="2935" marT="2935" marB="0" anchor="b"/>
                </a:tc>
                <a:tc>
                  <a:txBody>
                    <a:bodyPr/>
                    <a:lstStyle/>
                    <a:p>
                      <a:pPr algn="l" fontAlgn="b"/>
                      <a:r>
                        <a:rPr lang="en-US" sz="600" u="none" strike="noStrike">
                          <a:effectLst/>
                        </a:rPr>
                        <a:t>Italian, American, Pizza</a:t>
                      </a:r>
                      <a:endParaRPr lang="en-US" sz="600" b="1" i="0" u="none" strike="noStrike">
                        <a:solidFill>
                          <a:srgbClr val="000000"/>
                        </a:solidFill>
                        <a:effectLst/>
                        <a:latin typeface="Calibri" panose="020F0502020204030204" pitchFamily="34" charset="0"/>
                      </a:endParaRPr>
                    </a:p>
                  </a:txBody>
                  <a:tcPr marL="2935" marR="2935" marT="2935" marB="0" anchor="b"/>
                </a:tc>
                <a:tc>
                  <a:txBody>
                    <a:bodyPr/>
                    <a:lstStyle/>
                    <a:p>
                      <a:pPr algn="r" fontAlgn="b"/>
                      <a:r>
                        <a:rPr lang="en-US" sz="600" u="none" strike="noStrike">
                          <a:effectLst/>
                        </a:rPr>
                        <a:t>4.8</a:t>
                      </a:r>
                      <a:endParaRPr lang="en-US" sz="600" b="1" i="0" u="none" strike="noStrike">
                        <a:solidFill>
                          <a:srgbClr val="000000"/>
                        </a:solidFill>
                        <a:effectLst/>
                        <a:latin typeface="Calibri" panose="020F0502020204030204" pitchFamily="34" charset="0"/>
                      </a:endParaRPr>
                    </a:p>
                  </a:txBody>
                  <a:tcPr marL="2935" marR="2935" marT="2935" marB="0" anchor="b"/>
                </a:tc>
                <a:extLst>
                  <a:ext uri="{0D108BD9-81ED-4DB2-BD59-A6C34878D82A}">
                    <a16:rowId xmlns:a16="http://schemas.microsoft.com/office/drawing/2014/main" val="1271056892"/>
                  </a:ext>
                </a:extLst>
              </a:tr>
              <a:tr h="148203">
                <a:tc>
                  <a:txBody>
                    <a:bodyPr/>
                    <a:lstStyle/>
                    <a:p>
                      <a:pPr algn="l" fontAlgn="b"/>
                      <a:r>
                        <a:rPr lang="en-US" sz="600" u="none" strike="noStrike">
                          <a:effectLst/>
                        </a:rPr>
                        <a:t>Online Delivery</a:t>
                      </a:r>
                      <a:endParaRPr lang="en-US" sz="600" b="0" i="0" u="none" strike="noStrike">
                        <a:solidFill>
                          <a:srgbClr val="000000"/>
                        </a:solidFill>
                        <a:effectLst/>
                        <a:latin typeface="Calibri" panose="020F0502020204030204" pitchFamily="34" charset="0"/>
                      </a:endParaRPr>
                    </a:p>
                  </a:txBody>
                  <a:tcPr marL="2935" marR="2935" marT="2935" marB="0" anchor="b"/>
                </a:tc>
                <a:tc>
                  <a:txBody>
                    <a:bodyPr/>
                    <a:lstStyle/>
                    <a:p>
                      <a:pPr algn="l" fontAlgn="b"/>
                      <a:r>
                        <a:rPr lang="en-US" sz="600" u="none" strike="noStrike">
                          <a:effectLst/>
                        </a:rPr>
                        <a:t>No</a:t>
                      </a:r>
                      <a:endParaRPr lang="en-US" sz="600" b="1" i="0" u="none" strike="noStrike">
                        <a:solidFill>
                          <a:srgbClr val="000000"/>
                        </a:solidFill>
                        <a:effectLst/>
                        <a:latin typeface="Calibri" panose="020F0502020204030204" pitchFamily="34" charset="0"/>
                      </a:endParaRPr>
                    </a:p>
                  </a:txBody>
                  <a:tcPr marL="44017" marR="2935" marT="2935" marB="0" anchor="b"/>
                </a:tc>
                <a:tc>
                  <a:txBody>
                    <a:bodyPr/>
                    <a:lstStyle/>
                    <a:p>
                      <a:pPr algn="r" fontAlgn="b"/>
                      <a:r>
                        <a:rPr lang="en-US" sz="600" u="none" strike="noStrike">
                          <a:effectLst/>
                        </a:rPr>
                        <a:t>4.8</a:t>
                      </a:r>
                      <a:endParaRPr lang="en-US" sz="600" b="1" i="0" u="none" strike="noStrike">
                        <a:solidFill>
                          <a:srgbClr val="000000"/>
                        </a:solidFill>
                        <a:effectLst/>
                        <a:latin typeface="Calibri" panose="020F0502020204030204" pitchFamily="34" charset="0"/>
                      </a:endParaRPr>
                    </a:p>
                  </a:txBody>
                  <a:tcPr marL="2935" marR="2935" marT="2935" marB="0" anchor="b"/>
                </a:tc>
                <a:extLst>
                  <a:ext uri="{0D108BD9-81ED-4DB2-BD59-A6C34878D82A}">
                    <a16:rowId xmlns:a16="http://schemas.microsoft.com/office/drawing/2014/main" val="1060957840"/>
                  </a:ext>
                </a:extLst>
              </a:tr>
              <a:tr h="148203">
                <a:tc>
                  <a:txBody>
                    <a:bodyPr/>
                    <a:lstStyle/>
                    <a:p>
                      <a:pPr algn="l" fontAlgn="b"/>
                      <a:r>
                        <a:rPr lang="en-US" sz="600" u="none" strike="noStrike">
                          <a:effectLst/>
                        </a:rPr>
                        <a:t>Table Booking</a:t>
                      </a:r>
                      <a:endParaRPr lang="en-US" sz="600" b="0" i="0" u="none" strike="noStrike">
                        <a:solidFill>
                          <a:srgbClr val="000000"/>
                        </a:solidFill>
                        <a:effectLst/>
                        <a:latin typeface="Calibri" panose="020F0502020204030204" pitchFamily="34" charset="0"/>
                      </a:endParaRPr>
                    </a:p>
                  </a:txBody>
                  <a:tcPr marL="2935" marR="2935" marT="2935" marB="0" anchor="b"/>
                </a:tc>
                <a:tc>
                  <a:txBody>
                    <a:bodyPr/>
                    <a:lstStyle/>
                    <a:p>
                      <a:pPr algn="l" fontAlgn="b"/>
                      <a:r>
                        <a:rPr lang="en-US" sz="600" u="none" strike="noStrike">
                          <a:effectLst/>
                        </a:rPr>
                        <a:t>No</a:t>
                      </a:r>
                      <a:endParaRPr lang="en-US" sz="600" b="0" i="0" u="none" strike="noStrike">
                        <a:solidFill>
                          <a:srgbClr val="000000"/>
                        </a:solidFill>
                        <a:effectLst/>
                        <a:latin typeface="Calibri" panose="020F0502020204030204" pitchFamily="34" charset="0"/>
                      </a:endParaRPr>
                    </a:p>
                  </a:txBody>
                  <a:tcPr marL="88034" marR="2935" marT="2935" marB="0" anchor="b"/>
                </a:tc>
                <a:tc>
                  <a:txBody>
                    <a:bodyPr/>
                    <a:lstStyle/>
                    <a:p>
                      <a:pPr algn="r" fontAlgn="b"/>
                      <a:r>
                        <a:rPr lang="en-US" sz="600" u="none" strike="noStrike">
                          <a:effectLst/>
                        </a:rPr>
                        <a:t>4.8</a:t>
                      </a:r>
                      <a:endParaRPr lang="en-US" sz="600" b="0" i="0" u="none" strike="noStrike">
                        <a:solidFill>
                          <a:srgbClr val="000000"/>
                        </a:solidFill>
                        <a:effectLst/>
                        <a:latin typeface="Calibri" panose="020F0502020204030204" pitchFamily="34" charset="0"/>
                      </a:endParaRPr>
                    </a:p>
                  </a:txBody>
                  <a:tcPr marL="2935" marR="2935" marT="2935" marB="0" anchor="b"/>
                </a:tc>
                <a:extLst>
                  <a:ext uri="{0D108BD9-81ED-4DB2-BD59-A6C34878D82A}">
                    <a16:rowId xmlns:a16="http://schemas.microsoft.com/office/drawing/2014/main" val="316495563"/>
                  </a:ext>
                </a:extLst>
              </a:tr>
              <a:tr h="148203">
                <a:tc>
                  <a:txBody>
                    <a:bodyPr/>
                    <a:lstStyle/>
                    <a:p>
                      <a:pPr algn="l" fontAlgn="b"/>
                      <a:endParaRPr lang="en-US" sz="600" b="0" i="0" u="none" strike="noStrike">
                        <a:solidFill>
                          <a:srgbClr val="000000"/>
                        </a:solidFill>
                        <a:effectLst/>
                        <a:latin typeface="Calibri" panose="020F0502020204030204" pitchFamily="34" charset="0"/>
                      </a:endParaRPr>
                    </a:p>
                  </a:txBody>
                  <a:tcPr marL="2935" marR="2935" marT="2935" marB="0" anchor="b"/>
                </a:tc>
                <a:tc>
                  <a:txBody>
                    <a:bodyPr/>
                    <a:lstStyle/>
                    <a:p>
                      <a:pPr algn="l" fontAlgn="b"/>
                      <a:r>
                        <a:rPr lang="en-US" sz="600" u="none" strike="noStrike">
                          <a:effectLst/>
                        </a:rPr>
                        <a:t>North Indian, Chinese</a:t>
                      </a:r>
                      <a:endParaRPr lang="en-US" sz="600" b="1" i="0" u="none" strike="noStrike">
                        <a:solidFill>
                          <a:srgbClr val="000000"/>
                        </a:solidFill>
                        <a:effectLst/>
                        <a:latin typeface="Calibri" panose="020F0502020204030204" pitchFamily="34" charset="0"/>
                      </a:endParaRPr>
                    </a:p>
                  </a:txBody>
                  <a:tcPr marL="2935" marR="2935" marT="2935" marB="0" anchor="b"/>
                </a:tc>
                <a:tc>
                  <a:txBody>
                    <a:bodyPr/>
                    <a:lstStyle/>
                    <a:p>
                      <a:pPr algn="r" fontAlgn="b"/>
                      <a:r>
                        <a:rPr lang="en-US" sz="600" u="none" strike="noStrike">
                          <a:effectLst/>
                        </a:rPr>
                        <a:t>4.9</a:t>
                      </a:r>
                      <a:endParaRPr lang="en-US" sz="600" b="1" i="0" u="none" strike="noStrike">
                        <a:solidFill>
                          <a:srgbClr val="000000"/>
                        </a:solidFill>
                        <a:effectLst/>
                        <a:latin typeface="Calibri" panose="020F0502020204030204" pitchFamily="34" charset="0"/>
                      </a:endParaRPr>
                    </a:p>
                  </a:txBody>
                  <a:tcPr marL="2935" marR="2935" marT="2935" marB="0" anchor="b"/>
                </a:tc>
                <a:extLst>
                  <a:ext uri="{0D108BD9-81ED-4DB2-BD59-A6C34878D82A}">
                    <a16:rowId xmlns:a16="http://schemas.microsoft.com/office/drawing/2014/main" val="667973394"/>
                  </a:ext>
                </a:extLst>
              </a:tr>
              <a:tr h="148203">
                <a:tc>
                  <a:txBody>
                    <a:bodyPr/>
                    <a:lstStyle/>
                    <a:p>
                      <a:pPr algn="l" fontAlgn="b"/>
                      <a:r>
                        <a:rPr lang="en-US" sz="600" u="none" strike="noStrike">
                          <a:effectLst/>
                        </a:rPr>
                        <a:t>Online Delivery</a:t>
                      </a:r>
                      <a:endParaRPr lang="en-US" sz="600" b="0" i="0" u="none" strike="noStrike">
                        <a:solidFill>
                          <a:srgbClr val="000000"/>
                        </a:solidFill>
                        <a:effectLst/>
                        <a:latin typeface="Calibri" panose="020F0502020204030204" pitchFamily="34" charset="0"/>
                      </a:endParaRPr>
                    </a:p>
                  </a:txBody>
                  <a:tcPr marL="2935" marR="2935" marT="2935" marB="0" anchor="b"/>
                </a:tc>
                <a:tc>
                  <a:txBody>
                    <a:bodyPr/>
                    <a:lstStyle/>
                    <a:p>
                      <a:pPr algn="l" fontAlgn="b"/>
                      <a:r>
                        <a:rPr lang="en-US" sz="600" u="none" strike="noStrike">
                          <a:effectLst/>
                        </a:rPr>
                        <a:t>No</a:t>
                      </a:r>
                      <a:endParaRPr lang="en-US" sz="600" b="1" i="0" u="none" strike="noStrike">
                        <a:solidFill>
                          <a:srgbClr val="000000"/>
                        </a:solidFill>
                        <a:effectLst/>
                        <a:latin typeface="Calibri" panose="020F0502020204030204" pitchFamily="34" charset="0"/>
                      </a:endParaRPr>
                    </a:p>
                  </a:txBody>
                  <a:tcPr marL="44017" marR="2935" marT="2935" marB="0" anchor="b"/>
                </a:tc>
                <a:tc>
                  <a:txBody>
                    <a:bodyPr/>
                    <a:lstStyle/>
                    <a:p>
                      <a:pPr algn="r" fontAlgn="b"/>
                      <a:r>
                        <a:rPr lang="en-US" sz="600" u="none" strike="noStrike">
                          <a:effectLst/>
                        </a:rPr>
                        <a:t>4.9</a:t>
                      </a:r>
                      <a:endParaRPr lang="en-US" sz="600" b="1" i="0" u="none" strike="noStrike">
                        <a:solidFill>
                          <a:srgbClr val="000000"/>
                        </a:solidFill>
                        <a:effectLst/>
                        <a:latin typeface="Calibri" panose="020F0502020204030204" pitchFamily="34" charset="0"/>
                      </a:endParaRPr>
                    </a:p>
                  </a:txBody>
                  <a:tcPr marL="2935" marR="2935" marT="2935" marB="0" anchor="b"/>
                </a:tc>
                <a:extLst>
                  <a:ext uri="{0D108BD9-81ED-4DB2-BD59-A6C34878D82A}">
                    <a16:rowId xmlns:a16="http://schemas.microsoft.com/office/drawing/2014/main" val="1967023814"/>
                  </a:ext>
                </a:extLst>
              </a:tr>
              <a:tr h="148203">
                <a:tc>
                  <a:txBody>
                    <a:bodyPr/>
                    <a:lstStyle/>
                    <a:p>
                      <a:pPr algn="l" fontAlgn="b"/>
                      <a:r>
                        <a:rPr lang="en-US" sz="600" u="none" strike="noStrike">
                          <a:effectLst/>
                        </a:rPr>
                        <a:t>Table Booking</a:t>
                      </a:r>
                      <a:endParaRPr lang="en-US" sz="600" b="0" i="0" u="none" strike="noStrike">
                        <a:solidFill>
                          <a:srgbClr val="000000"/>
                        </a:solidFill>
                        <a:effectLst/>
                        <a:latin typeface="Calibri" panose="020F0502020204030204" pitchFamily="34" charset="0"/>
                      </a:endParaRPr>
                    </a:p>
                  </a:txBody>
                  <a:tcPr marL="2935" marR="2935" marT="2935" marB="0" anchor="b"/>
                </a:tc>
                <a:tc>
                  <a:txBody>
                    <a:bodyPr/>
                    <a:lstStyle/>
                    <a:p>
                      <a:pPr algn="l" fontAlgn="b"/>
                      <a:r>
                        <a:rPr lang="en-US" sz="600" u="none" strike="noStrike">
                          <a:effectLst/>
                        </a:rPr>
                        <a:t>No</a:t>
                      </a:r>
                      <a:endParaRPr lang="en-US" sz="600" b="0" i="0" u="none" strike="noStrike">
                        <a:solidFill>
                          <a:srgbClr val="000000"/>
                        </a:solidFill>
                        <a:effectLst/>
                        <a:latin typeface="Calibri" panose="020F0502020204030204" pitchFamily="34" charset="0"/>
                      </a:endParaRPr>
                    </a:p>
                  </a:txBody>
                  <a:tcPr marL="88034" marR="2935" marT="2935" marB="0" anchor="b"/>
                </a:tc>
                <a:tc>
                  <a:txBody>
                    <a:bodyPr/>
                    <a:lstStyle/>
                    <a:p>
                      <a:pPr algn="r" fontAlgn="b"/>
                      <a:r>
                        <a:rPr lang="en-US" sz="600" u="none" strike="noStrike">
                          <a:effectLst/>
                        </a:rPr>
                        <a:t>4.9</a:t>
                      </a:r>
                      <a:endParaRPr lang="en-US" sz="600" b="0" i="0" u="none" strike="noStrike">
                        <a:solidFill>
                          <a:srgbClr val="000000"/>
                        </a:solidFill>
                        <a:effectLst/>
                        <a:latin typeface="Calibri" panose="020F0502020204030204" pitchFamily="34" charset="0"/>
                      </a:endParaRPr>
                    </a:p>
                  </a:txBody>
                  <a:tcPr marL="2935" marR="2935" marT="2935" marB="0" anchor="b"/>
                </a:tc>
                <a:extLst>
                  <a:ext uri="{0D108BD9-81ED-4DB2-BD59-A6C34878D82A}">
                    <a16:rowId xmlns:a16="http://schemas.microsoft.com/office/drawing/2014/main" val="3423249633"/>
                  </a:ext>
                </a:extLst>
              </a:tr>
              <a:tr h="148203">
                <a:tc>
                  <a:txBody>
                    <a:bodyPr/>
                    <a:lstStyle/>
                    <a:p>
                      <a:pPr algn="l" fontAlgn="b"/>
                      <a:endParaRPr lang="en-US" sz="600" b="0" i="0" u="none" strike="noStrike">
                        <a:solidFill>
                          <a:srgbClr val="000000"/>
                        </a:solidFill>
                        <a:effectLst/>
                        <a:latin typeface="Calibri" panose="020F0502020204030204" pitchFamily="34" charset="0"/>
                      </a:endParaRPr>
                    </a:p>
                  </a:txBody>
                  <a:tcPr marL="2935" marR="2935" marT="2935" marB="0" anchor="b"/>
                </a:tc>
                <a:tc>
                  <a:txBody>
                    <a:bodyPr/>
                    <a:lstStyle/>
                    <a:p>
                      <a:pPr algn="l" fontAlgn="b"/>
                      <a:r>
                        <a:rPr lang="en-US" sz="600" u="none" strike="noStrike">
                          <a:effectLst/>
                        </a:rPr>
                        <a:t>North Indian, European, Mediterranean</a:t>
                      </a:r>
                      <a:endParaRPr lang="en-US" sz="600" b="1" i="0" u="none" strike="noStrike">
                        <a:solidFill>
                          <a:srgbClr val="000000"/>
                        </a:solidFill>
                        <a:effectLst/>
                        <a:latin typeface="Calibri" panose="020F0502020204030204" pitchFamily="34" charset="0"/>
                      </a:endParaRPr>
                    </a:p>
                  </a:txBody>
                  <a:tcPr marL="2935" marR="2935" marT="2935" marB="0" anchor="b"/>
                </a:tc>
                <a:tc>
                  <a:txBody>
                    <a:bodyPr/>
                    <a:lstStyle/>
                    <a:p>
                      <a:pPr algn="r" fontAlgn="b"/>
                      <a:r>
                        <a:rPr lang="en-US" sz="600" u="none" strike="noStrike">
                          <a:effectLst/>
                        </a:rPr>
                        <a:t>4.1</a:t>
                      </a:r>
                      <a:endParaRPr lang="en-US" sz="600" b="1" i="0" u="none" strike="noStrike">
                        <a:solidFill>
                          <a:srgbClr val="000000"/>
                        </a:solidFill>
                        <a:effectLst/>
                        <a:latin typeface="Calibri" panose="020F0502020204030204" pitchFamily="34" charset="0"/>
                      </a:endParaRPr>
                    </a:p>
                  </a:txBody>
                  <a:tcPr marL="2935" marR="2935" marT="2935" marB="0" anchor="b"/>
                </a:tc>
                <a:extLst>
                  <a:ext uri="{0D108BD9-81ED-4DB2-BD59-A6C34878D82A}">
                    <a16:rowId xmlns:a16="http://schemas.microsoft.com/office/drawing/2014/main" val="975421641"/>
                  </a:ext>
                </a:extLst>
              </a:tr>
              <a:tr h="148203">
                <a:tc>
                  <a:txBody>
                    <a:bodyPr/>
                    <a:lstStyle/>
                    <a:p>
                      <a:pPr algn="l" fontAlgn="b"/>
                      <a:r>
                        <a:rPr lang="en-US" sz="600" u="none" strike="noStrike">
                          <a:effectLst/>
                        </a:rPr>
                        <a:t>Online Delivery</a:t>
                      </a:r>
                      <a:endParaRPr lang="en-US" sz="600" b="0" i="0" u="none" strike="noStrike">
                        <a:solidFill>
                          <a:srgbClr val="000000"/>
                        </a:solidFill>
                        <a:effectLst/>
                        <a:latin typeface="Calibri" panose="020F0502020204030204" pitchFamily="34" charset="0"/>
                      </a:endParaRPr>
                    </a:p>
                  </a:txBody>
                  <a:tcPr marL="2935" marR="2935" marT="2935" marB="0" anchor="b"/>
                </a:tc>
                <a:tc>
                  <a:txBody>
                    <a:bodyPr/>
                    <a:lstStyle/>
                    <a:p>
                      <a:pPr algn="l" fontAlgn="b"/>
                      <a:r>
                        <a:rPr lang="en-US" sz="600" u="none" strike="noStrike">
                          <a:effectLst/>
                        </a:rPr>
                        <a:t>No</a:t>
                      </a:r>
                      <a:endParaRPr lang="en-US" sz="600" b="1" i="0" u="none" strike="noStrike">
                        <a:solidFill>
                          <a:srgbClr val="000000"/>
                        </a:solidFill>
                        <a:effectLst/>
                        <a:latin typeface="Calibri" panose="020F0502020204030204" pitchFamily="34" charset="0"/>
                      </a:endParaRPr>
                    </a:p>
                  </a:txBody>
                  <a:tcPr marL="44017" marR="2935" marT="2935" marB="0" anchor="b"/>
                </a:tc>
                <a:tc>
                  <a:txBody>
                    <a:bodyPr/>
                    <a:lstStyle/>
                    <a:p>
                      <a:pPr algn="r" fontAlgn="b"/>
                      <a:r>
                        <a:rPr lang="en-US" sz="600" u="none" strike="noStrike">
                          <a:effectLst/>
                        </a:rPr>
                        <a:t>4.1</a:t>
                      </a:r>
                      <a:endParaRPr lang="en-US" sz="600" b="1" i="0" u="none" strike="noStrike">
                        <a:solidFill>
                          <a:srgbClr val="000000"/>
                        </a:solidFill>
                        <a:effectLst/>
                        <a:latin typeface="Calibri" panose="020F0502020204030204" pitchFamily="34" charset="0"/>
                      </a:endParaRPr>
                    </a:p>
                  </a:txBody>
                  <a:tcPr marL="2935" marR="2935" marT="2935" marB="0" anchor="b"/>
                </a:tc>
                <a:extLst>
                  <a:ext uri="{0D108BD9-81ED-4DB2-BD59-A6C34878D82A}">
                    <a16:rowId xmlns:a16="http://schemas.microsoft.com/office/drawing/2014/main" val="3602012772"/>
                  </a:ext>
                </a:extLst>
              </a:tr>
              <a:tr h="148203">
                <a:tc>
                  <a:txBody>
                    <a:bodyPr/>
                    <a:lstStyle/>
                    <a:p>
                      <a:pPr algn="l" fontAlgn="b"/>
                      <a:r>
                        <a:rPr lang="en-US" sz="600" u="none" strike="noStrike">
                          <a:effectLst/>
                        </a:rPr>
                        <a:t>Table Booking</a:t>
                      </a:r>
                      <a:endParaRPr lang="en-US" sz="600" b="0" i="0" u="none" strike="noStrike">
                        <a:solidFill>
                          <a:srgbClr val="000000"/>
                        </a:solidFill>
                        <a:effectLst/>
                        <a:latin typeface="Calibri" panose="020F0502020204030204" pitchFamily="34" charset="0"/>
                      </a:endParaRPr>
                    </a:p>
                  </a:txBody>
                  <a:tcPr marL="2935" marR="2935" marT="2935" marB="0" anchor="b"/>
                </a:tc>
                <a:tc>
                  <a:txBody>
                    <a:bodyPr/>
                    <a:lstStyle/>
                    <a:p>
                      <a:pPr algn="l" fontAlgn="b"/>
                      <a:r>
                        <a:rPr lang="en-US" sz="600" u="none" strike="noStrike">
                          <a:effectLst/>
                        </a:rPr>
                        <a:t>Yes</a:t>
                      </a:r>
                      <a:endParaRPr lang="en-US" sz="600" b="0" i="0" u="none" strike="noStrike">
                        <a:solidFill>
                          <a:srgbClr val="000000"/>
                        </a:solidFill>
                        <a:effectLst/>
                        <a:latin typeface="Calibri" panose="020F0502020204030204" pitchFamily="34" charset="0"/>
                      </a:endParaRPr>
                    </a:p>
                  </a:txBody>
                  <a:tcPr marL="88034" marR="2935" marT="2935" marB="0" anchor="b"/>
                </a:tc>
                <a:tc>
                  <a:txBody>
                    <a:bodyPr/>
                    <a:lstStyle/>
                    <a:p>
                      <a:pPr algn="r" fontAlgn="b"/>
                      <a:r>
                        <a:rPr lang="en-US" sz="600" u="none" strike="noStrike" dirty="0">
                          <a:effectLst/>
                        </a:rPr>
                        <a:t>4.1</a:t>
                      </a:r>
                      <a:endParaRPr lang="en-US" sz="600" b="0" i="0" u="none" strike="noStrike" dirty="0">
                        <a:solidFill>
                          <a:srgbClr val="000000"/>
                        </a:solidFill>
                        <a:effectLst/>
                        <a:latin typeface="Calibri" panose="020F0502020204030204" pitchFamily="34" charset="0"/>
                      </a:endParaRPr>
                    </a:p>
                  </a:txBody>
                  <a:tcPr marL="2935" marR="2935" marT="2935" marB="0" anchor="b"/>
                </a:tc>
                <a:extLst>
                  <a:ext uri="{0D108BD9-81ED-4DB2-BD59-A6C34878D82A}">
                    <a16:rowId xmlns:a16="http://schemas.microsoft.com/office/drawing/2014/main" val="1283842657"/>
                  </a:ext>
                </a:extLst>
              </a:tr>
            </a:tbl>
          </a:graphicData>
        </a:graphic>
      </p:graphicFrame>
    </p:spTree>
    <p:extLst>
      <p:ext uri="{BB962C8B-B14F-4D97-AF65-F5344CB8AC3E}">
        <p14:creationId xmlns:p14="http://schemas.microsoft.com/office/powerpoint/2010/main" val="3787819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8840F3C-8AB4-4243-A06A-B5999EF600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E26AC2-BC04-45BA-BD7C-5CDF09AA9426}">
  <ds:schemaRefs>
    <ds:schemaRef ds:uri="http://schemas.microsoft.com/sharepoint/v3/contenttype/forms"/>
  </ds:schemaRefs>
</ds:datastoreItem>
</file>

<file path=customXml/itemProps3.xml><?xml version="1.0" encoding="utf-8"?>
<ds:datastoreItem xmlns:ds="http://schemas.openxmlformats.org/officeDocument/2006/customXml" ds:itemID="{C7AE7813-FB42-416C-BEF8-5F3180DDB0F6}">
  <ds:schemaRefs>
    <ds:schemaRef ds:uri="http://schemas.microsoft.com/sharepoint/v3"/>
    <ds:schemaRef ds:uri="230e9df3-be65-4c73-a93b-d1236ebd677e"/>
    <ds:schemaRef ds:uri="http://schemas.microsoft.com/office/2006/documentManagement/type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te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1285</TotalTime>
  <Words>1063</Words>
  <Application>Microsoft Office PowerPoint</Application>
  <PresentationFormat>Widescreen</PresentationFormat>
  <Paragraphs>256</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Courier New</vt:lpstr>
      <vt:lpstr>Gill Sans Light</vt:lpstr>
      <vt:lpstr>Gill Sans Nova</vt:lpstr>
      <vt:lpstr>Office Theme</vt:lpstr>
      <vt:lpstr>Zomato Restaurant Management System</vt:lpstr>
      <vt:lpstr>Agenda</vt:lpstr>
      <vt:lpstr>Introduction</vt:lpstr>
      <vt:lpstr>Brief Overview of Zomato as a Platform</vt:lpstr>
      <vt:lpstr>Analytical Approach and Tools</vt:lpstr>
      <vt:lpstr>New restaurant opening ideas:</vt:lpstr>
      <vt:lpstr>Expenditure vs Ratings Analysis</vt:lpstr>
      <vt:lpstr>Biggest and lowest competitors:</vt:lpstr>
      <vt:lpstr>Online table booking and online delivery approaches </vt:lpstr>
      <vt:lpstr>Explanation of approaches </vt:lpstr>
      <vt:lpstr>PowerPoint Presentation</vt:lpstr>
      <vt:lpstr>Summary</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Restaurant Management System</dc:title>
  <dc:creator>Bera, Suman</dc:creator>
  <cp:lastModifiedBy>chaitysusmita1997@gmail.com</cp:lastModifiedBy>
  <cp:revision>29</cp:revision>
  <dcterms:created xsi:type="dcterms:W3CDTF">2024-02-12T15:06:29Z</dcterms:created>
  <dcterms:modified xsi:type="dcterms:W3CDTF">2024-07-16T10:07:06Z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