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B50A2C-4C93-43DF-93D9-C4B2A3963BEB}" v="97" dt="2025-10-21T12:33:13.059"/>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4" d="100"/>
          <a:sy n="64" d="100"/>
        </p:scale>
        <p:origin x="84" y="16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89661" y="4141999"/>
            <a:ext cx="4998719" cy="861497"/>
          </a:xfrm>
        </p:spPr>
        <p:txBody>
          <a:bodyPr>
            <a:noAutofit/>
          </a:bodyPr>
          <a:lstStyle/>
          <a:p>
            <a:pPr algn="r"/>
            <a:r>
              <a:rPr lang="en-US" b="0" dirty="0">
                <a:solidFill>
                  <a:schemeClr val="tx1"/>
                </a:solidFill>
              </a:rPr>
              <a:t>Susmita Sahu</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0" y="2168602"/>
            <a:ext cx="4998720" cy="743448"/>
          </a:xfrm>
        </p:spPr>
        <p:txBody>
          <a:bodyPr>
            <a:normAutofit/>
          </a:bodyPr>
          <a:lstStyle/>
          <a:p>
            <a:r>
              <a:rPr lang="en-GB" sz="3600" dirty="0"/>
              <a:t>Netflix Data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83423" y="19304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4" name="Picture 13">
            <a:extLst>
              <a:ext uri="{FF2B5EF4-FFF2-40B4-BE49-F238E27FC236}">
                <a16:creationId xmlns:a16="http://schemas.microsoft.com/office/drawing/2014/main" id="{54758036-D75C-3BAF-C187-D51660C60170}"/>
              </a:ext>
            </a:extLst>
          </p:cNvPr>
          <p:cNvPicPr>
            <a:picLocks noChangeAspect="1"/>
          </p:cNvPicPr>
          <p:nvPr/>
        </p:nvPicPr>
        <p:blipFill>
          <a:blip r:embed="rId3"/>
          <a:stretch>
            <a:fillRect/>
          </a:stretch>
        </p:blipFill>
        <p:spPr>
          <a:xfrm>
            <a:off x="843718" y="984244"/>
            <a:ext cx="9784308" cy="568071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0EADE3B7-2F78-6B0B-1F2A-10EBD8BBD202}"/>
              </a:ext>
            </a:extLst>
          </p:cNvPr>
          <p:cNvPicPr>
            <a:picLocks noChangeAspect="1"/>
          </p:cNvPicPr>
          <p:nvPr/>
        </p:nvPicPr>
        <p:blipFill>
          <a:blip r:embed="rId3"/>
          <a:srcRect t="2137"/>
          <a:stretch>
            <a:fillRect/>
          </a:stretch>
        </p:blipFill>
        <p:spPr>
          <a:xfrm>
            <a:off x="854440" y="1016019"/>
            <a:ext cx="9683646" cy="564894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971892"/>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675957" y="127537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Movies vs TV shows released per year</a:t>
            </a:r>
          </a:p>
        </p:txBody>
      </p:sp>
      <p:pic>
        <p:nvPicPr>
          <p:cNvPr id="12" name="Picture 11">
            <a:extLst>
              <a:ext uri="{FF2B5EF4-FFF2-40B4-BE49-F238E27FC236}">
                <a16:creationId xmlns:a16="http://schemas.microsoft.com/office/drawing/2014/main" id="{3A24AFD3-9697-1614-5557-9A5417B50C4D}"/>
              </a:ext>
            </a:extLst>
          </p:cNvPr>
          <p:cNvPicPr>
            <a:picLocks noChangeAspect="1"/>
          </p:cNvPicPr>
          <p:nvPr/>
        </p:nvPicPr>
        <p:blipFill>
          <a:blip r:embed="rId3"/>
          <a:stretch>
            <a:fillRect/>
          </a:stretch>
        </p:blipFill>
        <p:spPr>
          <a:xfrm>
            <a:off x="578413" y="1718488"/>
            <a:ext cx="10259476" cy="475343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19998" y="1248267"/>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Top 10 Genres on Netflix</a:t>
            </a:r>
          </a:p>
        </p:txBody>
      </p:sp>
      <p:pic>
        <p:nvPicPr>
          <p:cNvPr id="6" name="Picture 5">
            <a:extLst>
              <a:ext uri="{FF2B5EF4-FFF2-40B4-BE49-F238E27FC236}">
                <a16:creationId xmlns:a16="http://schemas.microsoft.com/office/drawing/2014/main" id="{56503531-3F62-F990-B49F-03B2DDE9008A}"/>
              </a:ext>
            </a:extLst>
          </p:cNvPr>
          <p:cNvPicPr>
            <a:picLocks noChangeAspect="1"/>
          </p:cNvPicPr>
          <p:nvPr/>
        </p:nvPicPr>
        <p:blipFill>
          <a:blip r:embed="rId3"/>
          <a:stretch>
            <a:fillRect/>
          </a:stretch>
        </p:blipFill>
        <p:spPr>
          <a:xfrm>
            <a:off x="482993" y="1687014"/>
            <a:ext cx="10594737" cy="497794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675957" y="1201586"/>
            <a:ext cx="64638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Trend of Popular Genres Over Time</a:t>
            </a:r>
          </a:p>
        </p:txBody>
      </p:sp>
      <p:pic>
        <p:nvPicPr>
          <p:cNvPr id="6" name="Picture 5">
            <a:extLst>
              <a:ext uri="{FF2B5EF4-FFF2-40B4-BE49-F238E27FC236}">
                <a16:creationId xmlns:a16="http://schemas.microsoft.com/office/drawing/2014/main" id="{5902D486-FB1E-3EA7-6095-1BE03EC2773B}"/>
              </a:ext>
            </a:extLst>
          </p:cNvPr>
          <p:cNvPicPr>
            <a:picLocks noChangeAspect="1"/>
          </p:cNvPicPr>
          <p:nvPr/>
        </p:nvPicPr>
        <p:blipFill>
          <a:blip r:embed="rId3"/>
          <a:srcRect t="1487"/>
          <a:stretch>
            <a:fillRect/>
          </a:stretch>
        </p:blipFill>
        <p:spPr>
          <a:xfrm>
            <a:off x="370415" y="1644703"/>
            <a:ext cx="10446745" cy="484270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23437" y="1608410"/>
            <a:ext cx="10945125" cy="2579557"/>
          </a:xfrm>
        </p:spPr>
        <p:txBody>
          <a:bodyPr vert="horz" lIns="91440" tIns="45720" rIns="91440" bIns="45720" rtlCol="0" anchor="t">
            <a:normAutofit/>
          </a:bodyPr>
          <a:lstStyle/>
          <a:p>
            <a:pPr marL="0" indent="0">
              <a:buNone/>
            </a:pPr>
            <a:r>
              <a:rPr lang="en-US" dirty="0"/>
              <a:t>https://github.com/SusmitaSahu365/VOIS_AICTE_Oct2025_MajorProject_SusmitaSahu.git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604</TotalTime>
  <Words>383</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Susmita Sahu</cp:lastModifiedBy>
  <cp:revision>117</cp:revision>
  <dcterms:created xsi:type="dcterms:W3CDTF">2021-07-11T13:13:15Z</dcterms:created>
  <dcterms:modified xsi:type="dcterms:W3CDTF">2025-10-21T12:35:37Z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