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B158DD0-3E1F-4419-B24D-57BA5444CD5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Career_Track_Dashboard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9751C33-E22E-4FF3-A0A9-5E39961887E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19-03-2025 21:55:30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1DACB976-8B9D-4624-9A28-2BABE3B1FD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452437"/>
            <a:ext cx="7886700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58FF9743-81C0-4DB7-AAD0-4197649AFA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574" y="0"/>
            <a:ext cx="73868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CCF87CDD-E171-4C8D-9A1D-429936E29D4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76" y="0"/>
            <a:ext cx="119486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5" name="slide5">
            <a:extLst>
              <a:ext uri="{FF2B5EF4-FFF2-40B4-BE49-F238E27FC236}">
                <a16:creationId xmlns:a16="http://schemas.microsoft.com/office/drawing/2014/main" id="{A41EF00E-7A33-4D1B-B864-F309BD6034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6" name="slide6">
            <a:extLst>
              <a:ext uri="{FF2B5EF4-FFF2-40B4-BE49-F238E27FC236}">
                <a16:creationId xmlns:a16="http://schemas.microsoft.com/office/drawing/2014/main" id="{5316BDB6-5AA0-49E9-83F2-4746E1877C6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162" y="2647950"/>
            <a:ext cx="42576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2025-03-19T16:25:31Z</dcterms:created>
  <dcterms:modified xsi:type="dcterms:W3CDTF">2025-03-19T16:25:31Z</dcterms:modified>
</cp:coreProperties>
</file>