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ba Susmitha" initials="BS" lastIdx="1" clrIdx="0">
    <p:extLst>
      <p:ext uri="{19B8F6BF-5375-455C-9EA6-DF929625EA0E}">
        <p15:presenceInfo xmlns:p15="http://schemas.microsoft.com/office/powerpoint/2012/main" userId="48eb6ef254ee8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E69"/>
    <a:srgbClr val="336699"/>
    <a:srgbClr val="003300"/>
    <a:srgbClr val="4D4D4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72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ba Susmitha" userId="48eb6ef254ee8ce5" providerId="LiveId" clId="{3E1C4982-0B03-46A7-A831-6EDE1E6F0EB6}"/>
    <pc:docChg chg="custSel modSld">
      <pc:chgData name="Bobba Susmitha" userId="48eb6ef254ee8ce5" providerId="LiveId" clId="{3E1C4982-0B03-46A7-A831-6EDE1E6F0EB6}" dt="2020-10-18T07:20:53.799" v="112" actId="1076"/>
      <pc:docMkLst>
        <pc:docMk/>
      </pc:docMkLst>
      <pc:sldChg chg="addSp modSp mod addCm delCm modCm">
        <pc:chgData name="Bobba Susmitha" userId="48eb6ef254ee8ce5" providerId="LiveId" clId="{3E1C4982-0B03-46A7-A831-6EDE1E6F0EB6}" dt="2020-10-18T07:20:53.799" v="112" actId="1076"/>
        <pc:sldMkLst>
          <pc:docMk/>
          <pc:sldMk cId="4039093954" sldId="256"/>
        </pc:sldMkLst>
        <pc:spChg chg="mod">
          <ac:chgData name="Bobba Susmitha" userId="48eb6ef254ee8ce5" providerId="LiveId" clId="{3E1C4982-0B03-46A7-A831-6EDE1E6F0EB6}" dt="2020-10-18T07:05:54.615" v="10" actId="1076"/>
          <ac:spMkLst>
            <pc:docMk/>
            <pc:sldMk cId="4039093954" sldId="256"/>
            <ac:spMk id="16" creationId="{CF6BE943-4788-499D-B4CC-25D8508CF1B2}"/>
          </ac:spMkLst>
        </pc:spChg>
        <pc:spChg chg="mod">
          <ac:chgData name="Bobba Susmitha" userId="48eb6ef254ee8ce5" providerId="LiveId" clId="{3E1C4982-0B03-46A7-A831-6EDE1E6F0EB6}" dt="2020-10-18T07:07:16.330" v="21" actId="1076"/>
          <ac:spMkLst>
            <pc:docMk/>
            <pc:sldMk cId="4039093954" sldId="256"/>
            <ac:spMk id="35" creationId="{75FDD23C-8BA5-43D9-8D14-A577FB56636C}"/>
          </ac:spMkLst>
        </pc:spChg>
        <pc:spChg chg="mod">
          <ac:chgData name="Bobba Susmitha" userId="48eb6ef254ee8ce5" providerId="LiveId" clId="{3E1C4982-0B03-46A7-A831-6EDE1E6F0EB6}" dt="2020-10-18T07:07:31.605" v="24" actId="1076"/>
          <ac:spMkLst>
            <pc:docMk/>
            <pc:sldMk cId="4039093954" sldId="256"/>
            <ac:spMk id="36" creationId="{713E9B51-800F-47B9-B97D-113EAC5674D3}"/>
          </ac:spMkLst>
        </pc:spChg>
        <pc:spChg chg="mod">
          <ac:chgData name="Bobba Susmitha" userId="48eb6ef254ee8ce5" providerId="LiveId" clId="{3E1C4982-0B03-46A7-A831-6EDE1E6F0EB6}" dt="2020-10-18T07:07:52.925" v="26" actId="1076"/>
          <ac:spMkLst>
            <pc:docMk/>
            <pc:sldMk cId="4039093954" sldId="256"/>
            <ac:spMk id="37" creationId="{5E7B403C-5577-4774-B1A1-02438D5001A6}"/>
          </ac:spMkLst>
        </pc:spChg>
        <pc:spChg chg="mod">
          <ac:chgData name="Bobba Susmitha" userId="48eb6ef254ee8ce5" providerId="LiveId" clId="{3E1C4982-0B03-46A7-A831-6EDE1E6F0EB6}" dt="2020-10-18T07:06:14.784" v="13" actId="1076"/>
          <ac:spMkLst>
            <pc:docMk/>
            <pc:sldMk cId="4039093954" sldId="256"/>
            <ac:spMk id="47" creationId="{C1EC231B-E053-4143-98AC-1D8BE5EFA240}"/>
          </ac:spMkLst>
        </pc:spChg>
        <pc:spChg chg="mod">
          <ac:chgData name="Bobba Susmitha" userId="48eb6ef254ee8ce5" providerId="LiveId" clId="{3E1C4982-0B03-46A7-A831-6EDE1E6F0EB6}" dt="2020-10-18T07:09:22.866" v="40" actId="1076"/>
          <ac:spMkLst>
            <pc:docMk/>
            <pc:sldMk cId="4039093954" sldId="256"/>
            <ac:spMk id="75" creationId="{FDE71075-F2EC-4E50-9A4E-B0747F883024}"/>
          </ac:spMkLst>
        </pc:spChg>
        <pc:spChg chg="mod">
          <ac:chgData name="Bobba Susmitha" userId="48eb6ef254ee8ce5" providerId="LiveId" clId="{3E1C4982-0B03-46A7-A831-6EDE1E6F0EB6}" dt="2020-10-18T07:07:08.860" v="20" actId="1076"/>
          <ac:spMkLst>
            <pc:docMk/>
            <pc:sldMk cId="4039093954" sldId="256"/>
            <ac:spMk id="89" creationId="{AAA5943D-EDD8-408E-BFD6-88CEDF2A5902}"/>
          </ac:spMkLst>
        </pc:spChg>
        <pc:spChg chg="mod">
          <ac:chgData name="Bobba Susmitha" userId="48eb6ef254ee8ce5" providerId="LiveId" clId="{3E1C4982-0B03-46A7-A831-6EDE1E6F0EB6}" dt="2020-10-18T07:09:41.585" v="43" actId="14100"/>
          <ac:spMkLst>
            <pc:docMk/>
            <pc:sldMk cId="4039093954" sldId="256"/>
            <ac:spMk id="90" creationId="{5ED9E865-C2A6-4AA6-9924-0354669C5B8C}"/>
          </ac:spMkLst>
        </pc:spChg>
        <pc:spChg chg="mod">
          <ac:chgData name="Bobba Susmitha" userId="48eb6ef254ee8ce5" providerId="LiveId" clId="{3E1C4982-0B03-46A7-A831-6EDE1E6F0EB6}" dt="2020-10-18T07:20:53.799" v="112" actId="1076"/>
          <ac:spMkLst>
            <pc:docMk/>
            <pc:sldMk cId="4039093954" sldId="256"/>
            <ac:spMk id="94" creationId="{05F95070-79EE-4B98-BA47-ACC14067B0D9}"/>
          </ac:spMkLst>
        </pc:spChg>
        <pc:spChg chg="mod">
          <ac:chgData name="Bobba Susmitha" userId="48eb6ef254ee8ce5" providerId="LiveId" clId="{3E1C4982-0B03-46A7-A831-6EDE1E6F0EB6}" dt="2020-10-18T07:20:20.686" v="105" actId="14100"/>
          <ac:spMkLst>
            <pc:docMk/>
            <pc:sldMk cId="4039093954" sldId="256"/>
            <ac:spMk id="95" creationId="{FBF23546-194B-43E2-9BA8-FC27A0000A5C}"/>
          </ac:spMkLst>
        </pc:spChg>
        <pc:spChg chg="mod">
          <ac:chgData name="Bobba Susmitha" userId="48eb6ef254ee8ce5" providerId="LiveId" clId="{3E1C4982-0B03-46A7-A831-6EDE1E6F0EB6}" dt="2020-10-18T07:20:32.055" v="107" actId="14100"/>
          <ac:spMkLst>
            <pc:docMk/>
            <pc:sldMk cId="4039093954" sldId="256"/>
            <ac:spMk id="96" creationId="{A92AD5BC-A146-4972-B1E5-7C6CAE10341F}"/>
          </ac:spMkLst>
        </pc:spChg>
        <pc:spChg chg="mod">
          <ac:chgData name="Bobba Susmitha" userId="48eb6ef254ee8ce5" providerId="LiveId" clId="{3E1C4982-0B03-46A7-A831-6EDE1E6F0EB6}" dt="2020-10-18T07:06:19.407" v="14" actId="1076"/>
          <ac:spMkLst>
            <pc:docMk/>
            <pc:sldMk cId="4039093954" sldId="256"/>
            <ac:spMk id="97" creationId="{E0A3A312-7E97-475E-BF92-886084E0EE29}"/>
          </ac:spMkLst>
        </pc:spChg>
        <pc:spChg chg="mod">
          <ac:chgData name="Bobba Susmitha" userId="48eb6ef254ee8ce5" providerId="LiveId" clId="{3E1C4982-0B03-46A7-A831-6EDE1E6F0EB6}" dt="2020-10-18T07:06:54.432" v="19" actId="14100"/>
          <ac:spMkLst>
            <pc:docMk/>
            <pc:sldMk cId="4039093954" sldId="256"/>
            <ac:spMk id="98" creationId="{036EF8B3-E94F-4648-9D5D-35A9E2223D3A}"/>
          </ac:spMkLst>
        </pc:spChg>
        <pc:spChg chg="mod">
          <ac:chgData name="Bobba Susmitha" userId="48eb6ef254ee8ce5" providerId="LiveId" clId="{3E1C4982-0B03-46A7-A831-6EDE1E6F0EB6}" dt="2020-10-18T07:07:58.675" v="27" actId="1076"/>
          <ac:spMkLst>
            <pc:docMk/>
            <pc:sldMk cId="4039093954" sldId="256"/>
            <ac:spMk id="101" creationId="{769C7C71-3BE3-4E74-B8D4-167AD2828FE2}"/>
          </ac:spMkLst>
        </pc:spChg>
        <pc:spChg chg="mod">
          <ac:chgData name="Bobba Susmitha" userId="48eb6ef254ee8ce5" providerId="LiveId" clId="{3E1C4982-0B03-46A7-A831-6EDE1E6F0EB6}" dt="2020-10-18T07:08:42.218" v="34" actId="14100"/>
          <ac:spMkLst>
            <pc:docMk/>
            <pc:sldMk cId="4039093954" sldId="256"/>
            <ac:spMk id="102" creationId="{7B56E293-0F59-4D02-80EC-76CDC63354C9}"/>
          </ac:spMkLst>
        </pc:spChg>
        <pc:spChg chg="mod">
          <ac:chgData name="Bobba Susmitha" userId="48eb6ef254ee8ce5" providerId="LiveId" clId="{3E1C4982-0B03-46A7-A831-6EDE1E6F0EB6}" dt="2020-10-18T07:19:48.223" v="101" actId="14100"/>
          <ac:spMkLst>
            <pc:docMk/>
            <pc:sldMk cId="4039093954" sldId="256"/>
            <ac:spMk id="103" creationId="{1A825B1A-F918-45DF-AD27-771EA3EC6454}"/>
          </ac:spMkLst>
        </pc:spChg>
        <pc:spChg chg="mod">
          <ac:chgData name="Bobba Susmitha" userId="48eb6ef254ee8ce5" providerId="LiveId" clId="{3E1C4982-0B03-46A7-A831-6EDE1E6F0EB6}" dt="2020-10-18T07:07:28.254" v="23" actId="1076"/>
          <ac:spMkLst>
            <pc:docMk/>
            <pc:sldMk cId="4039093954" sldId="256"/>
            <ac:spMk id="105" creationId="{98B008FE-AA21-4815-870F-1A1ED367B4D7}"/>
          </ac:spMkLst>
        </pc:spChg>
        <pc:spChg chg="mod">
          <ac:chgData name="Bobba Susmitha" userId="48eb6ef254ee8ce5" providerId="LiveId" clId="{3E1C4982-0B03-46A7-A831-6EDE1E6F0EB6}" dt="2020-10-18T07:07:41.541" v="25" actId="1076"/>
          <ac:spMkLst>
            <pc:docMk/>
            <pc:sldMk cId="4039093954" sldId="256"/>
            <ac:spMk id="106" creationId="{5C6FAB97-8806-4A77-A7C8-2BF52D4CE3C3}"/>
          </ac:spMkLst>
        </pc:spChg>
        <pc:spChg chg="add mod">
          <ac:chgData name="Bobba Susmitha" userId="48eb6ef254ee8ce5" providerId="LiveId" clId="{3E1C4982-0B03-46A7-A831-6EDE1E6F0EB6}" dt="2020-10-18T07:11:14.727" v="53" actId="1076"/>
          <ac:spMkLst>
            <pc:docMk/>
            <pc:sldMk cId="4039093954" sldId="256"/>
            <ac:spMk id="107" creationId="{0E2E4675-8E6E-4340-99ED-6C61F6CBB1C9}"/>
          </ac:spMkLst>
        </pc:spChg>
        <pc:spChg chg="add mod">
          <ac:chgData name="Bobba Susmitha" userId="48eb6ef254ee8ce5" providerId="LiveId" clId="{3E1C4982-0B03-46A7-A831-6EDE1E6F0EB6}" dt="2020-10-18T07:11:36.540" v="59" actId="20577"/>
          <ac:spMkLst>
            <pc:docMk/>
            <pc:sldMk cId="4039093954" sldId="256"/>
            <ac:spMk id="108" creationId="{AC4FB9F7-E52D-4E61-A0E8-B93C552E0EC0}"/>
          </ac:spMkLst>
        </pc:spChg>
        <pc:spChg chg="add mod">
          <ac:chgData name="Bobba Susmitha" userId="48eb6ef254ee8ce5" providerId="LiveId" clId="{3E1C4982-0B03-46A7-A831-6EDE1E6F0EB6}" dt="2020-10-18T07:16:45.760" v="77" actId="14100"/>
          <ac:spMkLst>
            <pc:docMk/>
            <pc:sldMk cId="4039093954" sldId="256"/>
            <ac:spMk id="109" creationId="{A4C19B12-694F-4096-BE9F-4DB7459105BF}"/>
          </ac:spMkLst>
        </pc:spChg>
        <pc:spChg chg="add mod">
          <ac:chgData name="Bobba Susmitha" userId="48eb6ef254ee8ce5" providerId="LiveId" clId="{3E1C4982-0B03-46A7-A831-6EDE1E6F0EB6}" dt="2020-10-18T07:15:18.910" v="76" actId="1076"/>
          <ac:spMkLst>
            <pc:docMk/>
            <pc:sldMk cId="4039093954" sldId="256"/>
            <ac:spMk id="110" creationId="{BC800B3B-F4E4-4DEE-97BF-D2EB20850F85}"/>
          </ac:spMkLst>
        </pc:spChg>
        <pc:spChg chg="add mod">
          <ac:chgData name="Bobba Susmitha" userId="48eb6ef254ee8ce5" providerId="LiveId" clId="{3E1C4982-0B03-46A7-A831-6EDE1E6F0EB6}" dt="2020-10-18T07:18:37.930" v="88" actId="1076"/>
          <ac:spMkLst>
            <pc:docMk/>
            <pc:sldMk cId="4039093954" sldId="256"/>
            <ac:spMk id="111" creationId="{F2D94874-BCBB-4266-9515-D542C291A7CF}"/>
          </ac:spMkLst>
        </pc:spChg>
        <pc:spChg chg="add mod">
          <ac:chgData name="Bobba Susmitha" userId="48eb6ef254ee8ce5" providerId="LiveId" clId="{3E1C4982-0B03-46A7-A831-6EDE1E6F0EB6}" dt="2020-10-18T07:19:19.757" v="98" actId="1076"/>
          <ac:spMkLst>
            <pc:docMk/>
            <pc:sldMk cId="4039093954" sldId="256"/>
            <ac:spMk id="112" creationId="{D02122E3-966B-4CFA-8E6B-3116B0C81F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0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8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3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6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7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0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9C3B-4DEE-4CB9-BDC8-DFA94AA0A381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7856-E9BD-4EAB-BA2C-927F3523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F005A3-FA96-445A-B1D0-B443A5154AF2}"/>
              </a:ext>
            </a:extLst>
          </p:cNvPr>
          <p:cNvSpPr/>
          <p:nvPr/>
        </p:nvSpPr>
        <p:spPr>
          <a:xfrm>
            <a:off x="4786538" y="1203643"/>
            <a:ext cx="1799772" cy="59225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340B-3A4A-4602-BB8B-D82128FCB445}"/>
              </a:ext>
            </a:extLst>
          </p:cNvPr>
          <p:cNvSpPr/>
          <p:nvPr/>
        </p:nvSpPr>
        <p:spPr>
          <a:xfrm>
            <a:off x="4699000" y="2254941"/>
            <a:ext cx="1984829" cy="5922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Greet_n_intro</a:t>
            </a:r>
            <a:r>
              <a:rPr lang="en-IN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A3B0B-51D8-416C-A052-7F5246A5210C}"/>
              </a:ext>
            </a:extLst>
          </p:cNvPr>
          <p:cNvSpPr/>
          <p:nvPr/>
        </p:nvSpPr>
        <p:spPr>
          <a:xfrm>
            <a:off x="4695372" y="3368327"/>
            <a:ext cx="1988457" cy="7402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get_timeofday</a:t>
            </a:r>
            <a:r>
              <a:rPr lang="en-IN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99AB1-80AA-4DD2-93AE-1FBA97A79D36}"/>
              </a:ext>
            </a:extLst>
          </p:cNvPr>
          <p:cNvSpPr/>
          <p:nvPr/>
        </p:nvSpPr>
        <p:spPr>
          <a:xfrm>
            <a:off x="4643480" y="4631717"/>
            <a:ext cx="1988457" cy="7402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Welcome()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5439CAC-602B-494D-B0EE-EAE5C379CFDF}"/>
              </a:ext>
            </a:extLst>
          </p:cNvPr>
          <p:cNvSpPr/>
          <p:nvPr/>
        </p:nvSpPr>
        <p:spPr>
          <a:xfrm>
            <a:off x="4422321" y="5786883"/>
            <a:ext cx="2394857" cy="574449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Input(“Enter your name”)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EC2D3-3FC8-4AF2-93CA-03E121FAF14B}"/>
              </a:ext>
            </a:extLst>
          </p:cNvPr>
          <p:cNvSpPr/>
          <p:nvPr/>
        </p:nvSpPr>
        <p:spPr>
          <a:xfrm>
            <a:off x="4563608" y="6931290"/>
            <a:ext cx="1988457" cy="5744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Show_choices</a:t>
            </a:r>
            <a:r>
              <a:rPr lang="en-IN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5085C-D526-48F3-9E88-AA7DAA7CE2C2}"/>
              </a:ext>
            </a:extLst>
          </p:cNvPr>
          <p:cNvSpPr/>
          <p:nvPr/>
        </p:nvSpPr>
        <p:spPr>
          <a:xfrm>
            <a:off x="4555672" y="7944791"/>
            <a:ext cx="1988456" cy="7402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Choice_selection</a:t>
            </a:r>
            <a:r>
              <a:rPr lang="en-IN" dirty="0"/>
              <a:t>()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F73103F-460A-4888-874D-00AED4AC5D97}"/>
              </a:ext>
            </a:extLst>
          </p:cNvPr>
          <p:cNvSpPr/>
          <p:nvPr/>
        </p:nvSpPr>
        <p:spPr>
          <a:xfrm>
            <a:off x="4013426" y="9212972"/>
            <a:ext cx="3029858" cy="1066678"/>
          </a:xfrm>
          <a:prstGeom prst="flowChartDecision">
            <a:avLst/>
          </a:prstGeom>
          <a:solidFill>
            <a:srgbClr val="0B5E69"/>
          </a:solidFill>
          <a:ln>
            <a:solidFill>
              <a:srgbClr val="3366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correct input is entered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3E396A9-9449-4BA3-AB5E-049029EF2CEF}"/>
              </a:ext>
            </a:extLst>
          </p:cNvPr>
          <p:cNvSpPr/>
          <p:nvPr/>
        </p:nvSpPr>
        <p:spPr>
          <a:xfrm>
            <a:off x="6793363" y="10872895"/>
            <a:ext cx="2249715" cy="1436874"/>
          </a:xfrm>
          <a:prstGeom prst="flowChartDecision">
            <a:avLst/>
          </a:prstGeom>
          <a:solidFill>
            <a:srgbClr val="0B5E69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While:</a:t>
            </a:r>
          </a:p>
          <a:p>
            <a:pPr algn="ctr"/>
            <a:r>
              <a:rPr lang="en-IN" dirty="0"/>
              <a:t>Choice!=2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F6BE943-4788-499D-B4CC-25D8508CF1B2}"/>
              </a:ext>
            </a:extLst>
          </p:cNvPr>
          <p:cNvSpPr/>
          <p:nvPr/>
        </p:nvSpPr>
        <p:spPr>
          <a:xfrm>
            <a:off x="3367108" y="12941286"/>
            <a:ext cx="2286004" cy="718437"/>
          </a:xfrm>
          <a:prstGeom prst="flowChartDecision">
            <a:avLst/>
          </a:prstGeom>
          <a:solidFill>
            <a:srgbClr val="0B5E69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choice==1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FDD23C-8BA5-43D9-8D14-A577FB56636C}"/>
              </a:ext>
            </a:extLst>
          </p:cNvPr>
          <p:cNvSpPr/>
          <p:nvPr/>
        </p:nvSpPr>
        <p:spPr>
          <a:xfrm>
            <a:off x="5032147" y="14571701"/>
            <a:ext cx="2628900" cy="3592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_states()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713E9B51-800F-47B9-B97D-113EAC5674D3}"/>
              </a:ext>
            </a:extLst>
          </p:cNvPr>
          <p:cNvSpPr/>
          <p:nvPr/>
        </p:nvSpPr>
        <p:spPr>
          <a:xfrm>
            <a:off x="4639128" y="15426325"/>
            <a:ext cx="2913744" cy="916981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Int(input(“Enter corresponding number”))</a:t>
            </a:r>
          </a:p>
        </p:txBody>
      </p: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5E7B403C-5577-4774-B1A1-02438D5001A6}"/>
              </a:ext>
            </a:extLst>
          </p:cNvPr>
          <p:cNvSpPr/>
          <p:nvPr/>
        </p:nvSpPr>
        <p:spPr>
          <a:xfrm>
            <a:off x="4439127" y="16831421"/>
            <a:ext cx="2755900" cy="1052011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Print(basic details of corresponding state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C1EC231B-E053-4143-98AC-1D8BE5EFA240}"/>
              </a:ext>
            </a:extLst>
          </p:cNvPr>
          <p:cNvSpPr/>
          <p:nvPr/>
        </p:nvSpPr>
        <p:spPr>
          <a:xfrm>
            <a:off x="1843306" y="14590062"/>
            <a:ext cx="2286004" cy="552522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 prints only enter 1 or 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E71075-F2EC-4E50-9A4E-B0747F883024}"/>
              </a:ext>
            </a:extLst>
          </p:cNvPr>
          <p:cNvSpPr/>
          <p:nvPr/>
        </p:nvSpPr>
        <p:spPr>
          <a:xfrm>
            <a:off x="8618911" y="18393745"/>
            <a:ext cx="1515538" cy="75248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76" name="Flowchart: Data 75">
            <a:extLst>
              <a:ext uri="{FF2B5EF4-FFF2-40B4-BE49-F238E27FC236}">
                <a16:creationId xmlns:a16="http://schemas.microsoft.com/office/drawing/2014/main" id="{6C289C02-1664-4A5D-B5BE-9A4B5BC295F6}"/>
              </a:ext>
            </a:extLst>
          </p:cNvPr>
          <p:cNvSpPr/>
          <p:nvPr/>
        </p:nvSpPr>
        <p:spPr>
          <a:xfrm>
            <a:off x="1587727" y="12572845"/>
            <a:ext cx="1744887" cy="368755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invalid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E04C047D-7B43-4206-9AAB-DCD6D33C2887}"/>
              </a:ext>
            </a:extLst>
          </p:cNvPr>
          <p:cNvSpPr/>
          <p:nvPr/>
        </p:nvSpPr>
        <p:spPr>
          <a:xfrm>
            <a:off x="5618012" y="1810495"/>
            <a:ext cx="68412" cy="442721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77D1767E-1820-45C6-A237-DF94DA2CE2E9}"/>
              </a:ext>
            </a:extLst>
          </p:cNvPr>
          <p:cNvSpPr/>
          <p:nvPr/>
        </p:nvSpPr>
        <p:spPr>
          <a:xfrm flipH="1">
            <a:off x="5587702" y="2862580"/>
            <a:ext cx="98722" cy="4903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2E5B354-4513-46DA-B326-DCE9C9DF9E79}"/>
              </a:ext>
            </a:extLst>
          </p:cNvPr>
          <p:cNvSpPr/>
          <p:nvPr/>
        </p:nvSpPr>
        <p:spPr>
          <a:xfrm>
            <a:off x="5587704" y="4120994"/>
            <a:ext cx="98721" cy="495344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32207B1C-28B5-40E2-BDC9-0163C4BFF8F1}"/>
              </a:ext>
            </a:extLst>
          </p:cNvPr>
          <p:cNvSpPr/>
          <p:nvPr/>
        </p:nvSpPr>
        <p:spPr>
          <a:xfrm>
            <a:off x="5528355" y="5360595"/>
            <a:ext cx="91395" cy="41204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8B2B48A0-AF40-4FD8-96C9-30C7DE9FFA7A}"/>
              </a:ext>
            </a:extLst>
          </p:cNvPr>
          <p:cNvSpPr/>
          <p:nvPr/>
        </p:nvSpPr>
        <p:spPr>
          <a:xfrm>
            <a:off x="5528355" y="6363057"/>
            <a:ext cx="91395" cy="552854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86E6FBBD-8E49-41D3-A1F2-594BBEFACDB7}"/>
              </a:ext>
            </a:extLst>
          </p:cNvPr>
          <p:cNvSpPr/>
          <p:nvPr/>
        </p:nvSpPr>
        <p:spPr>
          <a:xfrm>
            <a:off x="5497922" y="7505738"/>
            <a:ext cx="121828" cy="4236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5F7ADD76-5CF3-4B28-BEE2-8351CAD1ED8E}"/>
              </a:ext>
            </a:extLst>
          </p:cNvPr>
          <p:cNvSpPr/>
          <p:nvPr/>
        </p:nvSpPr>
        <p:spPr>
          <a:xfrm>
            <a:off x="5495925" y="8685020"/>
            <a:ext cx="123825" cy="527952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Arrow: Bent 88">
            <a:extLst>
              <a:ext uri="{FF2B5EF4-FFF2-40B4-BE49-F238E27FC236}">
                <a16:creationId xmlns:a16="http://schemas.microsoft.com/office/drawing/2014/main" id="{AAA5943D-EDD8-408E-BFD6-88CEDF2A5902}"/>
              </a:ext>
            </a:extLst>
          </p:cNvPr>
          <p:cNvSpPr/>
          <p:nvPr/>
        </p:nvSpPr>
        <p:spPr>
          <a:xfrm rot="5400000">
            <a:off x="5131327" y="13737637"/>
            <a:ext cx="1326713" cy="353343"/>
          </a:xfrm>
          <a:prstGeom prst="bentArrow">
            <a:avLst>
              <a:gd name="adj1" fmla="val 25000"/>
              <a:gd name="adj2" fmla="val 21922"/>
              <a:gd name="adj3" fmla="val 25000"/>
              <a:gd name="adj4" fmla="val 4375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0" name="Arrow: Bent 89">
            <a:extLst>
              <a:ext uri="{FF2B5EF4-FFF2-40B4-BE49-F238E27FC236}">
                <a16:creationId xmlns:a16="http://schemas.microsoft.com/office/drawing/2014/main" id="{5ED9E865-C2A6-4AA6-9924-0354669C5B8C}"/>
              </a:ext>
            </a:extLst>
          </p:cNvPr>
          <p:cNvSpPr/>
          <p:nvPr/>
        </p:nvSpPr>
        <p:spPr>
          <a:xfrm rot="16200000" flipH="1" flipV="1">
            <a:off x="5841487" y="14754001"/>
            <a:ext cx="6841334" cy="438154"/>
          </a:xfrm>
          <a:prstGeom prst="bentArrow">
            <a:avLst>
              <a:gd name="adj1" fmla="val 12676"/>
              <a:gd name="adj2" fmla="val 15317"/>
              <a:gd name="adj3" fmla="val 20071"/>
              <a:gd name="adj4" fmla="val 4375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3" name="Arrow: Bent 92">
            <a:extLst>
              <a:ext uri="{FF2B5EF4-FFF2-40B4-BE49-F238E27FC236}">
                <a16:creationId xmlns:a16="http://schemas.microsoft.com/office/drawing/2014/main" id="{974C399B-5949-457F-9B63-59C6F15203C0}"/>
              </a:ext>
            </a:extLst>
          </p:cNvPr>
          <p:cNvSpPr/>
          <p:nvPr/>
        </p:nvSpPr>
        <p:spPr>
          <a:xfrm rot="5400000">
            <a:off x="6913509" y="9766356"/>
            <a:ext cx="1173490" cy="1039591"/>
          </a:xfrm>
          <a:prstGeom prst="bentArrow">
            <a:avLst>
              <a:gd name="adj1" fmla="val 8237"/>
              <a:gd name="adj2" fmla="val 9738"/>
              <a:gd name="adj3" fmla="val 25000"/>
              <a:gd name="adj4" fmla="val 4375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4" name="Arrow: Bent-Up 93">
            <a:extLst>
              <a:ext uri="{FF2B5EF4-FFF2-40B4-BE49-F238E27FC236}">
                <a16:creationId xmlns:a16="http://schemas.microsoft.com/office/drawing/2014/main" id="{05F95070-79EE-4B98-BA47-ACC14067B0D9}"/>
              </a:ext>
            </a:extLst>
          </p:cNvPr>
          <p:cNvSpPr/>
          <p:nvPr/>
        </p:nvSpPr>
        <p:spPr>
          <a:xfrm rot="10800000">
            <a:off x="2494811" y="9689257"/>
            <a:ext cx="1593391" cy="2895441"/>
          </a:xfrm>
          <a:prstGeom prst="bentUpArrow">
            <a:avLst>
              <a:gd name="adj1" fmla="val 4871"/>
              <a:gd name="adj2" fmla="val 5616"/>
              <a:gd name="adj3" fmla="val 11848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Bent-Up 94">
            <a:extLst>
              <a:ext uri="{FF2B5EF4-FFF2-40B4-BE49-F238E27FC236}">
                <a16:creationId xmlns:a16="http://schemas.microsoft.com/office/drawing/2014/main" id="{FBF23546-194B-43E2-9BA8-FC27A0000A5C}"/>
              </a:ext>
            </a:extLst>
          </p:cNvPr>
          <p:cNvSpPr/>
          <p:nvPr/>
        </p:nvSpPr>
        <p:spPr>
          <a:xfrm rot="10800000">
            <a:off x="4422321" y="11552410"/>
            <a:ext cx="2394857" cy="1388876"/>
          </a:xfrm>
          <a:prstGeom prst="bentUpArrow">
            <a:avLst>
              <a:gd name="adj1" fmla="val 3740"/>
              <a:gd name="adj2" fmla="val 7169"/>
              <a:gd name="adj3" fmla="val 119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Bent-Up 95">
            <a:extLst>
              <a:ext uri="{FF2B5EF4-FFF2-40B4-BE49-F238E27FC236}">
                <a16:creationId xmlns:a16="http://schemas.microsoft.com/office/drawing/2014/main" id="{A92AD5BC-A146-4972-B1E5-7C6CAE10341F}"/>
              </a:ext>
            </a:extLst>
          </p:cNvPr>
          <p:cNvSpPr/>
          <p:nvPr/>
        </p:nvSpPr>
        <p:spPr>
          <a:xfrm rot="10800000">
            <a:off x="2736824" y="13255421"/>
            <a:ext cx="807810" cy="1297081"/>
          </a:xfrm>
          <a:prstGeom prst="bentUpArrow">
            <a:avLst>
              <a:gd name="adj1" fmla="val 8492"/>
              <a:gd name="adj2" fmla="val 9082"/>
              <a:gd name="adj3" fmla="val 1910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0A3A312-7E97-475E-BF92-886084E0EE29}"/>
              </a:ext>
            </a:extLst>
          </p:cNvPr>
          <p:cNvSpPr/>
          <p:nvPr/>
        </p:nvSpPr>
        <p:spPr>
          <a:xfrm flipH="1">
            <a:off x="2709510" y="15167109"/>
            <a:ext cx="315233" cy="1685211"/>
          </a:xfrm>
          <a:prstGeom prst="downArrow">
            <a:avLst>
              <a:gd name="adj1" fmla="val 19784"/>
              <a:gd name="adj2" fmla="val 5604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036EF8B3-E94F-4648-9D5D-35A9E2223D3A}"/>
              </a:ext>
            </a:extLst>
          </p:cNvPr>
          <p:cNvSpPr/>
          <p:nvPr/>
        </p:nvSpPr>
        <p:spPr>
          <a:xfrm>
            <a:off x="1481140" y="16646046"/>
            <a:ext cx="1404935" cy="23080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E02E5D94-AF9E-4F6C-9054-1066C2A546DB}"/>
              </a:ext>
            </a:extLst>
          </p:cNvPr>
          <p:cNvSpPr/>
          <p:nvPr/>
        </p:nvSpPr>
        <p:spPr>
          <a:xfrm>
            <a:off x="2516844" y="12941597"/>
            <a:ext cx="98673" cy="716198"/>
          </a:xfrm>
          <a:prstGeom prst="downArrow">
            <a:avLst>
              <a:gd name="adj1" fmla="val 50000"/>
              <a:gd name="adj2" fmla="val 61793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Arrow: Left 99">
            <a:extLst>
              <a:ext uri="{FF2B5EF4-FFF2-40B4-BE49-F238E27FC236}">
                <a16:creationId xmlns:a16="http://schemas.microsoft.com/office/drawing/2014/main" id="{C82A0F8E-886D-48BB-B5F9-CF5CAE96CF5D}"/>
              </a:ext>
            </a:extLst>
          </p:cNvPr>
          <p:cNvSpPr/>
          <p:nvPr/>
        </p:nvSpPr>
        <p:spPr>
          <a:xfrm>
            <a:off x="1463215" y="13602341"/>
            <a:ext cx="1072703" cy="11366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769C7C71-3BE3-4E74-B8D4-167AD2828FE2}"/>
              </a:ext>
            </a:extLst>
          </p:cNvPr>
          <p:cNvSpPr/>
          <p:nvPr/>
        </p:nvSpPr>
        <p:spPr>
          <a:xfrm rot="10800000" flipH="1" flipV="1">
            <a:off x="5797629" y="17876790"/>
            <a:ext cx="127179" cy="1331219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Arrow: Left 101">
            <a:extLst>
              <a:ext uri="{FF2B5EF4-FFF2-40B4-BE49-F238E27FC236}">
                <a16:creationId xmlns:a16="http://schemas.microsoft.com/office/drawing/2014/main" id="{7B56E293-0F59-4D02-80EC-76CDC63354C9}"/>
              </a:ext>
            </a:extLst>
          </p:cNvPr>
          <p:cNvSpPr/>
          <p:nvPr/>
        </p:nvSpPr>
        <p:spPr>
          <a:xfrm>
            <a:off x="1388482" y="19146227"/>
            <a:ext cx="4452469" cy="143488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Arrow: Up 102">
            <a:extLst>
              <a:ext uri="{FF2B5EF4-FFF2-40B4-BE49-F238E27FC236}">
                <a16:creationId xmlns:a16="http://schemas.microsoft.com/office/drawing/2014/main" id="{1A825B1A-F918-45DF-AD27-771EA3EC6454}"/>
              </a:ext>
            </a:extLst>
          </p:cNvPr>
          <p:cNvSpPr/>
          <p:nvPr/>
        </p:nvSpPr>
        <p:spPr>
          <a:xfrm>
            <a:off x="1369907" y="7238035"/>
            <a:ext cx="129940" cy="11969974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E45F33A9-9A35-4226-BF48-B83CD993B5BC}"/>
              </a:ext>
            </a:extLst>
          </p:cNvPr>
          <p:cNvSpPr/>
          <p:nvPr/>
        </p:nvSpPr>
        <p:spPr>
          <a:xfrm rot="10800000">
            <a:off x="1431922" y="7112366"/>
            <a:ext cx="3131685" cy="171684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98B008FE-AA21-4815-870F-1A1ED367B4D7}"/>
              </a:ext>
            </a:extLst>
          </p:cNvPr>
          <p:cNvSpPr/>
          <p:nvPr/>
        </p:nvSpPr>
        <p:spPr>
          <a:xfrm>
            <a:off x="5840951" y="14928264"/>
            <a:ext cx="105333" cy="49658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5C6FAB97-8806-4A77-A7C8-2BF52D4CE3C3}"/>
              </a:ext>
            </a:extLst>
          </p:cNvPr>
          <p:cNvSpPr/>
          <p:nvPr/>
        </p:nvSpPr>
        <p:spPr>
          <a:xfrm flipH="1">
            <a:off x="5797629" y="16343306"/>
            <a:ext cx="127180" cy="48811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E2E4675-8E6E-4340-99ED-6C61F6CBB1C9}"/>
              </a:ext>
            </a:extLst>
          </p:cNvPr>
          <p:cNvSpPr txBox="1"/>
          <p:nvPr/>
        </p:nvSpPr>
        <p:spPr>
          <a:xfrm>
            <a:off x="7181068" y="9319925"/>
            <a:ext cx="70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C4FB9F7-E52D-4E61-A0E8-B93C552E0EC0}"/>
              </a:ext>
            </a:extLst>
          </p:cNvPr>
          <p:cNvSpPr txBox="1"/>
          <p:nvPr/>
        </p:nvSpPr>
        <p:spPr>
          <a:xfrm>
            <a:off x="2709510" y="9319925"/>
            <a:ext cx="96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C19B12-694F-4096-BE9F-4DB7459105BF}"/>
              </a:ext>
            </a:extLst>
          </p:cNvPr>
          <p:cNvSpPr txBox="1"/>
          <p:nvPr/>
        </p:nvSpPr>
        <p:spPr>
          <a:xfrm>
            <a:off x="9020175" y="11249025"/>
            <a:ext cx="93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800B3B-F4E4-4DEE-97BF-D2EB20850F85}"/>
              </a:ext>
            </a:extLst>
          </p:cNvPr>
          <p:cNvSpPr txBox="1"/>
          <p:nvPr/>
        </p:nvSpPr>
        <p:spPr>
          <a:xfrm>
            <a:off x="4563607" y="11189450"/>
            <a:ext cx="7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D94874-BCBB-4266-9515-D542C291A7CF}"/>
              </a:ext>
            </a:extLst>
          </p:cNvPr>
          <p:cNvSpPr txBox="1"/>
          <p:nvPr/>
        </p:nvSpPr>
        <p:spPr>
          <a:xfrm>
            <a:off x="5610716" y="12931920"/>
            <a:ext cx="60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2122E3-966B-4CFA-8E6B-3116B0C81FA6}"/>
              </a:ext>
            </a:extLst>
          </p:cNvPr>
          <p:cNvSpPr txBox="1"/>
          <p:nvPr/>
        </p:nvSpPr>
        <p:spPr>
          <a:xfrm>
            <a:off x="2781022" y="12950966"/>
            <a:ext cx="77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390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75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Bobba Susmitha</dc:creator>
  <cp:lastModifiedBy>Bobba Susmitha</cp:lastModifiedBy>
  <cp:revision>21</cp:revision>
  <dcterms:created xsi:type="dcterms:W3CDTF">2020-10-17T16:55:40Z</dcterms:created>
  <dcterms:modified xsi:type="dcterms:W3CDTF">2020-10-18T07:22:02Z</dcterms:modified>
</cp:coreProperties>
</file>