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Merriweather Light"/>
      <p:regular r:id="rId12"/>
      <p:bold r:id="rId13"/>
      <p:italic r:id="rId14"/>
      <p:boldItalic r:id="rId15"/>
    </p:embeddedFont>
    <p:embeddedFont>
      <p:font typeface="Montserrat"/>
      <p:regular r:id="rId16"/>
      <p:bold r:id="rId17"/>
      <p:italic r:id="rId18"/>
      <p:boldItalic r:id="rId19"/>
    </p:embeddedFont>
    <p:embeddedFont>
      <p:font typeface="Open Sans SemiBold"/>
      <p:regular r:id="rId20"/>
      <p:bold r:id="rId21"/>
      <p:italic r:id="rId22"/>
      <p:boldItalic r:id="rId23"/>
    </p:embeddedFont>
    <p:embeddedFont>
      <p:font typeface="Vidaloka"/>
      <p:regular r:id="rId24"/>
    </p:embeddedFont>
    <p:embeddedFont>
      <p:font typeface="Russo One"/>
      <p:regular r:id="rId25"/>
    </p:embeddedFont>
    <p:embeddedFont>
      <p:font typeface="Mako"/>
      <p:regular r:id="rId26"/>
    </p:embeddedFont>
    <p:embeddedFont>
      <p:font typeface="Crimson Text"/>
      <p:regular r:id="rId27"/>
      <p:bold r:id="rId28"/>
      <p:italic r:id="rId29"/>
      <p:boldItalic r:id="rId30"/>
    </p:embeddedFon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OpenSans-regular.fntdata"/><Relationship Id="rId30" Type="http://schemas.openxmlformats.org/officeDocument/2006/relationships/font" Target="fonts/CrimsonText-boldItalic.fntdata"/><Relationship Id="rId33" Type="http://schemas.openxmlformats.org/officeDocument/2006/relationships/font" Target="fonts/OpenSans-italic.fntdata"/><Relationship Id="rId32" Type="http://schemas.openxmlformats.org/officeDocument/2006/relationships/font" Target="fonts/OpenSans-bold.fntdata"/><Relationship Id="rId34" Type="http://schemas.openxmlformats.org/officeDocument/2006/relationships/font" Target="fonts/OpenSans-boldItalic.fntdata"/><Relationship Id="rId20" Type="http://schemas.openxmlformats.org/officeDocument/2006/relationships/font" Target="fonts/OpenSansSemiBold-regular.fntdata"/><Relationship Id="rId22" Type="http://schemas.openxmlformats.org/officeDocument/2006/relationships/font" Target="fonts/OpenSansSemiBold-italic.fntdata"/><Relationship Id="rId21" Type="http://schemas.openxmlformats.org/officeDocument/2006/relationships/font" Target="fonts/OpenSansSemiBold-bold.fntdata"/><Relationship Id="rId24" Type="http://schemas.openxmlformats.org/officeDocument/2006/relationships/font" Target="fonts/Vidaloka-regular.fntdata"/><Relationship Id="rId23" Type="http://schemas.openxmlformats.org/officeDocument/2006/relationships/font" Target="fonts/OpenSansSemiBold-boldItalic.fntdata"/><Relationship Id="rId26" Type="http://schemas.openxmlformats.org/officeDocument/2006/relationships/font" Target="fonts/Mako-regular.fntdata"/><Relationship Id="rId25" Type="http://schemas.openxmlformats.org/officeDocument/2006/relationships/font" Target="fonts/RussoOne-regular.fntdata"/><Relationship Id="rId28" Type="http://schemas.openxmlformats.org/officeDocument/2006/relationships/font" Target="fonts/CrimsonText-bold.fntdata"/><Relationship Id="rId27" Type="http://schemas.openxmlformats.org/officeDocument/2006/relationships/font" Target="fonts/CrimsonText-regular.fntdata"/><Relationship Id="rId29" Type="http://schemas.openxmlformats.org/officeDocument/2006/relationships/font" Target="fonts/CrimsonText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MerriweatherLight-bold.fntdata"/><Relationship Id="rId12" Type="http://schemas.openxmlformats.org/officeDocument/2006/relationships/font" Target="fonts/MerriweatherLight-regular.fntdata"/><Relationship Id="rId15" Type="http://schemas.openxmlformats.org/officeDocument/2006/relationships/font" Target="fonts/MerriweatherLight-boldItalic.fntdata"/><Relationship Id="rId14" Type="http://schemas.openxmlformats.org/officeDocument/2006/relationships/font" Target="fonts/MerriweatherLight-italic.fntdata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19" Type="http://schemas.openxmlformats.org/officeDocument/2006/relationships/font" Target="fonts/Montserrat-boldItalic.fntdata"/><Relationship Id="rId18" Type="http://schemas.openxmlformats.org/officeDocument/2006/relationships/font" Target="fonts/Montserra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cc7554a049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cc7554a049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34b3535f45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34b3535f45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34b3535f45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34b3535f45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4b3535f45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4b3535f45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34b3535f45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34b3535f45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34b3535f45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34b3535f45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hasCustomPrompt="1" type="title"/>
          </p:nvPr>
        </p:nvSpPr>
        <p:spPr>
          <a:xfrm>
            <a:off x="713225" y="1345363"/>
            <a:ext cx="77175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1514325" y="318864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68" name="Google Shape;68;p1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" type="subTitle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76" name="Google Shape;76;p13"/>
          <p:cNvSpPr txBox="1"/>
          <p:nvPr>
            <p:ph idx="2" type="subTitle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3" type="subTitle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78" name="Google Shape;78;p13"/>
          <p:cNvSpPr txBox="1"/>
          <p:nvPr>
            <p:ph idx="4" type="subTitle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5" type="subTitle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0" name="Google Shape;80;p13"/>
          <p:cNvSpPr txBox="1"/>
          <p:nvPr>
            <p:ph idx="6" type="subTitle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7" type="subTitle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2" name="Google Shape;82;p13"/>
          <p:cNvSpPr txBox="1"/>
          <p:nvPr>
            <p:ph idx="8" type="subTitle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hasCustomPrompt="1" idx="9" type="title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hasCustomPrompt="1" idx="13" type="title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/>
          <p:nvPr>
            <p:ph hasCustomPrompt="1" idx="14" type="title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hasCustomPrompt="1" idx="15" type="title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1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4"/>
          <p:cNvSpPr txBox="1"/>
          <p:nvPr>
            <p:ph hasCustomPrompt="1" idx="2" type="title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3" type="title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" name="Google Shape;94;p14"/>
          <p:cNvSpPr txBox="1"/>
          <p:nvPr>
            <p:ph hasCustomPrompt="1" idx="4" type="title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/>
          <p:nvPr>
            <p:ph idx="5" type="subTitle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6" type="title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" name="Google Shape;97;p14"/>
          <p:cNvSpPr txBox="1"/>
          <p:nvPr>
            <p:ph hasCustomPrompt="1" idx="7" type="title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/>
          <p:nvPr>
            <p:ph idx="8" type="subTitle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9" type="title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0" name="Google Shape;100;p14"/>
          <p:cNvSpPr txBox="1"/>
          <p:nvPr>
            <p:ph hasCustomPrompt="1" idx="13" type="title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/>
          <p:nvPr>
            <p:ph idx="14" type="subTitle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15" type="title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14"/>
          <p:cNvSpPr txBox="1"/>
          <p:nvPr>
            <p:ph hasCustomPrompt="1" idx="16" type="title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/>
          <p:nvPr>
            <p:ph idx="17" type="subTitle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18" type="title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14"/>
          <p:cNvSpPr txBox="1"/>
          <p:nvPr>
            <p:ph hasCustomPrompt="1" idx="19" type="title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/>
          <p:nvPr>
            <p:ph idx="20" type="subTitle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21" type="title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09" name="Google Shape;109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15" name="Google Shape;115;p15"/>
          <p:cNvSpPr txBox="1"/>
          <p:nvPr>
            <p:ph idx="1" type="subTitle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6" name="Google Shape;116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12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20" name="Google Shape;120;p16"/>
          <p:cNvSpPr txBox="1"/>
          <p:nvPr>
            <p:ph idx="1" type="subTitle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1" name="Google Shape;12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3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idx="1" type="subTitle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27" name="Google Shape;127;p17"/>
          <p:cNvSpPr txBox="1"/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28" name="Google Shape;12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SECTION_TITLE_AND_DESCRIPTION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idx="1" type="subTitle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4" name="Google Shape;134;p18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35" name="Google Shape;135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8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845550" y="1482825"/>
            <a:ext cx="74529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40" name="Google Shape;140;p19"/>
          <p:cNvSpPr txBox="1"/>
          <p:nvPr>
            <p:ph idx="1" type="subTitle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41" name="Google Shape;141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4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3742850" y="1549875"/>
            <a:ext cx="45450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45" name="Google Shape;145;p20"/>
          <p:cNvSpPr txBox="1"/>
          <p:nvPr>
            <p:ph idx="1" type="subTitle"/>
          </p:nvPr>
        </p:nvSpPr>
        <p:spPr>
          <a:xfrm>
            <a:off x="3742850" y="3039213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46" name="Google Shape;146;p2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2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20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20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20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20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867300" y="2366275"/>
            <a:ext cx="7409400" cy="818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2291400" y="3305275"/>
            <a:ext cx="45612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5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427325" y="2511800"/>
            <a:ext cx="4965600" cy="1113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4" name="Google Shape;154;p21"/>
          <p:cNvSpPr txBox="1"/>
          <p:nvPr>
            <p:ph hasCustomPrompt="1" idx="2" type="title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55" name="Google Shape;155;p21"/>
          <p:cNvSpPr txBox="1"/>
          <p:nvPr>
            <p:ph idx="1" type="subTitle"/>
          </p:nvPr>
        </p:nvSpPr>
        <p:spPr>
          <a:xfrm>
            <a:off x="831625" y="3625000"/>
            <a:ext cx="45612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56" name="Google Shape;156;p21"/>
          <p:cNvCxnSpPr/>
          <p:nvPr/>
        </p:nvCxnSpPr>
        <p:spPr>
          <a:xfrm rot="10800000">
            <a:off x="-30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1"/>
          <p:cNvCxnSpPr/>
          <p:nvPr/>
        </p:nvCxnSpPr>
        <p:spPr>
          <a:xfrm rot="10800000">
            <a:off x="-30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1"/>
          <p:cNvCxnSpPr/>
          <p:nvPr/>
        </p:nvCxnSpPr>
        <p:spPr>
          <a:xfrm>
            <a:off x="-11287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21"/>
          <p:cNvCxnSpPr/>
          <p:nvPr/>
        </p:nvCxnSpPr>
        <p:spPr>
          <a:xfrm>
            <a:off x="790872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62" name="Google Shape;162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2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6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6" name="Google Shape;166;p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2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2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2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2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" name="Google Shape;172;p2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7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type="title"/>
          </p:nvPr>
        </p:nvSpPr>
        <p:spPr>
          <a:xfrm>
            <a:off x="1877475" y="445025"/>
            <a:ext cx="538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5" name="Google Shape;175;p24"/>
          <p:cNvSpPr txBox="1"/>
          <p:nvPr>
            <p:ph idx="1" type="subTitle"/>
          </p:nvPr>
        </p:nvSpPr>
        <p:spPr>
          <a:xfrm>
            <a:off x="3226708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6" name="Google Shape;176;p24"/>
          <p:cNvSpPr txBox="1"/>
          <p:nvPr>
            <p:ph idx="2" type="subTitle"/>
          </p:nvPr>
        </p:nvSpPr>
        <p:spPr>
          <a:xfrm>
            <a:off x="3226708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4"/>
          <p:cNvSpPr txBox="1"/>
          <p:nvPr>
            <p:ph idx="3" type="subTitle"/>
          </p:nvPr>
        </p:nvSpPr>
        <p:spPr>
          <a:xfrm>
            <a:off x="719108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8" name="Google Shape;178;p24"/>
          <p:cNvSpPr txBox="1"/>
          <p:nvPr>
            <p:ph idx="4" type="subTitle"/>
          </p:nvPr>
        </p:nvSpPr>
        <p:spPr>
          <a:xfrm>
            <a:off x="719108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4"/>
          <p:cNvSpPr txBox="1"/>
          <p:nvPr>
            <p:ph idx="5" type="subTitle"/>
          </p:nvPr>
        </p:nvSpPr>
        <p:spPr>
          <a:xfrm>
            <a:off x="3226708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80" name="Google Shape;180;p24"/>
          <p:cNvSpPr txBox="1"/>
          <p:nvPr>
            <p:ph idx="6" type="subTitle"/>
          </p:nvPr>
        </p:nvSpPr>
        <p:spPr>
          <a:xfrm>
            <a:off x="3226708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4"/>
          <p:cNvSpPr txBox="1"/>
          <p:nvPr>
            <p:ph idx="7" type="subTitle"/>
          </p:nvPr>
        </p:nvSpPr>
        <p:spPr>
          <a:xfrm>
            <a:off x="719108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82" name="Google Shape;182;p24"/>
          <p:cNvSpPr txBox="1"/>
          <p:nvPr>
            <p:ph idx="8" type="subTitle"/>
          </p:nvPr>
        </p:nvSpPr>
        <p:spPr>
          <a:xfrm>
            <a:off x="719158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83" name="Google Shape;183;p2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2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8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6" name="Google Shape;186;p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25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2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" name="Google Shape;190;p25"/>
          <p:cNvSpPr txBox="1"/>
          <p:nvPr>
            <p:ph idx="1" type="body"/>
          </p:nvPr>
        </p:nvSpPr>
        <p:spPr>
          <a:xfrm>
            <a:off x="5547900" y="3007750"/>
            <a:ext cx="2883000" cy="15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CUSTOM_19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>
            <p:ph hasCustomPrompt="1" type="title"/>
          </p:nvPr>
        </p:nvSpPr>
        <p:spPr>
          <a:xfrm>
            <a:off x="713225" y="1345375"/>
            <a:ext cx="61203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3" name="Google Shape;193;p26"/>
          <p:cNvSpPr txBox="1"/>
          <p:nvPr>
            <p:ph idx="1" type="subTitle"/>
          </p:nvPr>
        </p:nvSpPr>
        <p:spPr>
          <a:xfrm>
            <a:off x="713225" y="318864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94" name="Google Shape;194;p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2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2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/>
          <p:nvPr>
            <p:ph type="title"/>
          </p:nvPr>
        </p:nvSpPr>
        <p:spPr>
          <a:xfrm>
            <a:off x="4346500" y="2467375"/>
            <a:ext cx="4083600" cy="1200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0" name="Google Shape;200;p27"/>
          <p:cNvSpPr txBox="1"/>
          <p:nvPr>
            <p:ph hasCustomPrompt="1" idx="2" type="title"/>
          </p:nvPr>
        </p:nvSpPr>
        <p:spPr>
          <a:xfrm>
            <a:off x="4956100" y="1021325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201" name="Google Shape;201;p27"/>
          <p:cNvSpPr txBox="1"/>
          <p:nvPr>
            <p:ph idx="1" type="subTitle"/>
          </p:nvPr>
        </p:nvSpPr>
        <p:spPr>
          <a:xfrm>
            <a:off x="4346500" y="3649675"/>
            <a:ext cx="40836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2" name="Google Shape;202;p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27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20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/>
          <p:nvPr>
            <p:ph type="title"/>
          </p:nvPr>
        </p:nvSpPr>
        <p:spPr>
          <a:xfrm>
            <a:off x="4373850" y="944250"/>
            <a:ext cx="40095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7" name="Google Shape;207;p28"/>
          <p:cNvSpPr txBox="1"/>
          <p:nvPr>
            <p:ph hasCustomPrompt="1" idx="2" type="title"/>
          </p:nvPr>
        </p:nvSpPr>
        <p:spPr>
          <a:xfrm>
            <a:off x="2294850" y="1096650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208" name="Google Shape;208;p28"/>
          <p:cNvSpPr txBox="1"/>
          <p:nvPr>
            <p:ph idx="1" type="subTitle"/>
          </p:nvPr>
        </p:nvSpPr>
        <p:spPr>
          <a:xfrm>
            <a:off x="4373850" y="1593150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9" name="Google Shape;209;p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Google Shape;210;p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28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28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28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8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_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/>
          <p:nvPr>
            <p:ph type="title"/>
          </p:nvPr>
        </p:nvSpPr>
        <p:spPr>
          <a:xfrm>
            <a:off x="1043725" y="922567"/>
            <a:ext cx="3123000" cy="2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7" name="Google Shape;217;p29"/>
          <p:cNvSpPr txBox="1"/>
          <p:nvPr>
            <p:ph idx="1" type="subTitle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18" name="Google Shape;218;p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9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/>
          <p:nvPr>
            <p:ph type="title"/>
          </p:nvPr>
        </p:nvSpPr>
        <p:spPr>
          <a:xfrm>
            <a:off x="5310925" y="962565"/>
            <a:ext cx="3123000" cy="2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3" name="Google Shape;223;p30"/>
          <p:cNvSpPr txBox="1"/>
          <p:nvPr>
            <p:ph idx="1" type="subTitle"/>
          </p:nvPr>
        </p:nvSpPr>
        <p:spPr>
          <a:xfrm>
            <a:off x="5310925" y="3400935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24" name="Google Shape;224;p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" name="Google Shape;225;p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30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30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30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" name="Google Shape;229;p30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/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 txBox="1"/>
          <p:nvPr>
            <p:ph idx="1" type="subTitle"/>
          </p:nvPr>
        </p:nvSpPr>
        <p:spPr>
          <a:xfrm>
            <a:off x="3509000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2" name="Google Shape;232;p31"/>
          <p:cNvSpPr txBox="1"/>
          <p:nvPr>
            <p:ph idx="2" type="subTitle"/>
          </p:nvPr>
        </p:nvSpPr>
        <p:spPr>
          <a:xfrm>
            <a:off x="350902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31"/>
          <p:cNvSpPr txBox="1"/>
          <p:nvPr>
            <p:ph idx="3" type="subTitle"/>
          </p:nvPr>
        </p:nvSpPr>
        <p:spPr>
          <a:xfrm>
            <a:off x="953025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4" name="Google Shape;234;p31"/>
          <p:cNvSpPr txBox="1"/>
          <p:nvPr>
            <p:ph idx="4" type="subTitle"/>
          </p:nvPr>
        </p:nvSpPr>
        <p:spPr>
          <a:xfrm>
            <a:off x="95312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31"/>
          <p:cNvSpPr txBox="1"/>
          <p:nvPr>
            <p:ph idx="5" type="subTitle"/>
          </p:nvPr>
        </p:nvSpPr>
        <p:spPr>
          <a:xfrm>
            <a:off x="6064875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6" name="Google Shape;236;p31"/>
          <p:cNvSpPr txBox="1"/>
          <p:nvPr>
            <p:ph idx="6" type="subTitle"/>
          </p:nvPr>
        </p:nvSpPr>
        <p:spPr>
          <a:xfrm>
            <a:off x="606487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31"/>
          <p:cNvSpPr txBox="1"/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38" name="Google Shape;238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2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2"/>
          <p:cNvSpPr txBox="1"/>
          <p:nvPr>
            <p:ph idx="1" type="subTitle"/>
          </p:nvPr>
        </p:nvSpPr>
        <p:spPr>
          <a:xfrm>
            <a:off x="3509000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2" name="Google Shape;242;p32"/>
          <p:cNvSpPr txBox="1"/>
          <p:nvPr>
            <p:ph idx="2" type="subTitle"/>
          </p:nvPr>
        </p:nvSpPr>
        <p:spPr>
          <a:xfrm>
            <a:off x="350902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32"/>
          <p:cNvSpPr txBox="1"/>
          <p:nvPr>
            <p:ph idx="3" type="subTitle"/>
          </p:nvPr>
        </p:nvSpPr>
        <p:spPr>
          <a:xfrm>
            <a:off x="953025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4" name="Google Shape;244;p32"/>
          <p:cNvSpPr txBox="1"/>
          <p:nvPr>
            <p:ph idx="4" type="subTitle"/>
          </p:nvPr>
        </p:nvSpPr>
        <p:spPr>
          <a:xfrm>
            <a:off x="95312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32"/>
          <p:cNvSpPr txBox="1"/>
          <p:nvPr>
            <p:ph idx="5" type="subTitle"/>
          </p:nvPr>
        </p:nvSpPr>
        <p:spPr>
          <a:xfrm>
            <a:off x="6064875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6" name="Google Shape;246;p32"/>
          <p:cNvSpPr txBox="1"/>
          <p:nvPr>
            <p:ph idx="6" type="subTitle"/>
          </p:nvPr>
        </p:nvSpPr>
        <p:spPr>
          <a:xfrm>
            <a:off x="606487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32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248" name="Google Shape;248;p32"/>
          <p:cNvSpPr txBox="1"/>
          <p:nvPr>
            <p:ph idx="7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9" name="Google Shape;249;p32"/>
          <p:cNvSpPr txBox="1"/>
          <p:nvPr>
            <p:ph idx="8" type="subTitle"/>
          </p:nvPr>
        </p:nvSpPr>
        <p:spPr>
          <a:xfrm>
            <a:off x="350902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32"/>
          <p:cNvSpPr txBox="1"/>
          <p:nvPr>
            <p:ph idx="9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1" name="Google Shape;251;p32"/>
          <p:cNvSpPr txBox="1"/>
          <p:nvPr>
            <p:ph idx="13" type="subTitle"/>
          </p:nvPr>
        </p:nvSpPr>
        <p:spPr>
          <a:xfrm>
            <a:off x="95312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32"/>
          <p:cNvSpPr txBox="1"/>
          <p:nvPr>
            <p:ph idx="14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3" name="Google Shape;253;p32"/>
          <p:cNvSpPr txBox="1"/>
          <p:nvPr>
            <p:ph idx="15" type="subTitle"/>
          </p:nvPr>
        </p:nvSpPr>
        <p:spPr>
          <a:xfrm>
            <a:off x="606487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54" name="Google Shape;254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" name="Google Shape;255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" name="Google Shape;256;p3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" name="Google Shape;257;p3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32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3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0" name="Google Shape;260;p33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33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2" name="Google Shape;262;p33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33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4" name="Google Shape;264;p33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33"/>
          <p:cNvSpPr txBox="1"/>
          <p:nvPr>
            <p:ph idx="7" type="subTitle"/>
          </p:nvPr>
        </p:nvSpPr>
        <p:spPr>
          <a:xfrm>
            <a:off x="3414050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6" name="Google Shape;266;p33"/>
          <p:cNvSpPr txBox="1"/>
          <p:nvPr>
            <p:ph idx="8" type="subTitle"/>
          </p:nvPr>
        </p:nvSpPr>
        <p:spPr>
          <a:xfrm>
            <a:off x="3564200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33"/>
          <p:cNvSpPr txBox="1"/>
          <p:nvPr>
            <p:ph idx="9" type="subTitle"/>
          </p:nvPr>
        </p:nvSpPr>
        <p:spPr>
          <a:xfrm>
            <a:off x="705725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8" name="Google Shape;268;p33"/>
          <p:cNvSpPr txBox="1"/>
          <p:nvPr>
            <p:ph idx="13" type="subTitle"/>
          </p:nvPr>
        </p:nvSpPr>
        <p:spPr>
          <a:xfrm>
            <a:off x="855875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33"/>
          <p:cNvSpPr txBox="1"/>
          <p:nvPr>
            <p:ph idx="14" type="subTitle"/>
          </p:nvPr>
        </p:nvSpPr>
        <p:spPr>
          <a:xfrm>
            <a:off x="6122325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0" name="Google Shape;270;p33"/>
          <p:cNvSpPr txBox="1"/>
          <p:nvPr>
            <p:ph idx="15" type="subTitle"/>
          </p:nvPr>
        </p:nvSpPr>
        <p:spPr>
          <a:xfrm>
            <a:off x="6272475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33"/>
          <p:cNvSpPr txBox="1"/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72" name="Google Shape;272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" name="Google Shape;273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33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4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6" name="Google Shape;276;p34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34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8" name="Google Shape;278;p34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34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80" name="Google Shape;280;p34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34"/>
          <p:cNvSpPr txBox="1"/>
          <p:nvPr>
            <p:ph idx="7" type="subTitle"/>
          </p:nvPr>
        </p:nvSpPr>
        <p:spPr>
          <a:xfrm>
            <a:off x="2059863" y="31485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82" name="Google Shape;282;p34"/>
          <p:cNvSpPr txBox="1"/>
          <p:nvPr>
            <p:ph idx="8" type="subTitle"/>
          </p:nvPr>
        </p:nvSpPr>
        <p:spPr>
          <a:xfrm>
            <a:off x="2210013" y="35647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34"/>
          <p:cNvSpPr txBox="1"/>
          <p:nvPr>
            <p:ph idx="9" type="subTitle"/>
          </p:nvPr>
        </p:nvSpPr>
        <p:spPr>
          <a:xfrm>
            <a:off x="4768138" y="31485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84" name="Google Shape;284;p34"/>
          <p:cNvSpPr txBox="1"/>
          <p:nvPr>
            <p:ph idx="13" type="subTitle"/>
          </p:nvPr>
        </p:nvSpPr>
        <p:spPr>
          <a:xfrm>
            <a:off x="4918288" y="35647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34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86" name="Google Shape;286;p3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Google Shape;287;p3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3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3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4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5"/>
          <p:cNvSpPr txBox="1"/>
          <p:nvPr>
            <p:ph type="title"/>
          </p:nvPr>
        </p:nvSpPr>
        <p:spPr>
          <a:xfrm>
            <a:off x="716225" y="1073000"/>
            <a:ext cx="56406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292" name="Google Shape;292;p3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3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35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3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" name="Google Shape;296;p35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" name="Google Shape;297;p35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35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6"/>
          <p:cNvSpPr txBox="1"/>
          <p:nvPr>
            <p:ph idx="1" type="subTitle"/>
          </p:nvPr>
        </p:nvSpPr>
        <p:spPr>
          <a:xfrm>
            <a:off x="4916850" y="1894200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0" name="Google Shape;300;p36"/>
          <p:cNvSpPr txBox="1"/>
          <p:nvPr>
            <p:ph idx="2" type="subTitle"/>
          </p:nvPr>
        </p:nvSpPr>
        <p:spPr>
          <a:xfrm>
            <a:off x="5058900" y="229647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36"/>
          <p:cNvSpPr txBox="1"/>
          <p:nvPr>
            <p:ph idx="3" type="subTitle"/>
          </p:nvPr>
        </p:nvSpPr>
        <p:spPr>
          <a:xfrm>
            <a:off x="1911150" y="1894200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2" name="Google Shape;302;p36"/>
          <p:cNvSpPr txBox="1"/>
          <p:nvPr>
            <p:ph idx="4" type="subTitle"/>
          </p:nvPr>
        </p:nvSpPr>
        <p:spPr>
          <a:xfrm>
            <a:off x="2053300" y="229647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3" name="Google Shape;303;p36"/>
          <p:cNvSpPr txBox="1"/>
          <p:nvPr>
            <p:ph idx="5" type="subTitle"/>
          </p:nvPr>
        </p:nvSpPr>
        <p:spPr>
          <a:xfrm>
            <a:off x="4916850" y="3528902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4" name="Google Shape;304;p36"/>
          <p:cNvSpPr txBox="1"/>
          <p:nvPr>
            <p:ph idx="6" type="subTitle"/>
          </p:nvPr>
        </p:nvSpPr>
        <p:spPr>
          <a:xfrm>
            <a:off x="5058900" y="392373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36"/>
          <p:cNvSpPr txBox="1"/>
          <p:nvPr>
            <p:ph idx="7" type="subTitle"/>
          </p:nvPr>
        </p:nvSpPr>
        <p:spPr>
          <a:xfrm>
            <a:off x="1911150" y="3528902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6" name="Google Shape;306;p36"/>
          <p:cNvSpPr txBox="1"/>
          <p:nvPr>
            <p:ph idx="8" type="subTitle"/>
          </p:nvPr>
        </p:nvSpPr>
        <p:spPr>
          <a:xfrm>
            <a:off x="2053200" y="392373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36"/>
          <p:cNvSpPr txBox="1"/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08" name="Google Shape;308;p3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" name="Google Shape;309;p3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36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7"/>
          <p:cNvSpPr txBox="1"/>
          <p:nvPr>
            <p:ph idx="1" type="subTitle"/>
          </p:nvPr>
        </p:nvSpPr>
        <p:spPr>
          <a:xfrm>
            <a:off x="3571925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12" name="Google Shape;312;p37"/>
          <p:cNvSpPr txBox="1"/>
          <p:nvPr>
            <p:ph idx="2" type="subTitle"/>
          </p:nvPr>
        </p:nvSpPr>
        <p:spPr>
          <a:xfrm>
            <a:off x="3571925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37"/>
          <p:cNvSpPr txBox="1"/>
          <p:nvPr>
            <p:ph idx="3" type="subTitle"/>
          </p:nvPr>
        </p:nvSpPr>
        <p:spPr>
          <a:xfrm>
            <a:off x="1088400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14" name="Google Shape;314;p37"/>
          <p:cNvSpPr txBox="1"/>
          <p:nvPr>
            <p:ph idx="4" type="subTitle"/>
          </p:nvPr>
        </p:nvSpPr>
        <p:spPr>
          <a:xfrm>
            <a:off x="1088400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37"/>
          <p:cNvSpPr txBox="1"/>
          <p:nvPr>
            <p:ph idx="5" type="subTitle"/>
          </p:nvPr>
        </p:nvSpPr>
        <p:spPr>
          <a:xfrm>
            <a:off x="6055450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16" name="Google Shape;316;p37"/>
          <p:cNvSpPr txBox="1"/>
          <p:nvPr>
            <p:ph idx="6" type="subTitle"/>
          </p:nvPr>
        </p:nvSpPr>
        <p:spPr>
          <a:xfrm>
            <a:off x="6055450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37"/>
          <p:cNvSpPr txBox="1"/>
          <p:nvPr>
            <p:ph type="title"/>
          </p:nvPr>
        </p:nvSpPr>
        <p:spPr>
          <a:xfrm>
            <a:off x="713225" y="445025"/>
            <a:ext cx="551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18" name="Google Shape;318;p3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3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37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23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2" name="Google Shape;322;p3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3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38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" name="Google Shape;325;p38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" name="Google Shape;326;p38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" name="Google Shape;327;p38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8" name="Google Shape;328;p38"/>
          <p:cNvSpPr txBox="1"/>
          <p:nvPr>
            <p:ph type="title"/>
          </p:nvPr>
        </p:nvSpPr>
        <p:spPr>
          <a:xfrm>
            <a:off x="2780100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9" name="Google Shape;329;p38"/>
          <p:cNvSpPr txBox="1"/>
          <p:nvPr>
            <p:ph idx="1" type="subTitle"/>
          </p:nvPr>
        </p:nvSpPr>
        <p:spPr>
          <a:xfrm>
            <a:off x="5306650" y="17101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30" name="Google Shape;330;p38"/>
          <p:cNvSpPr txBox="1"/>
          <p:nvPr>
            <p:ph idx="2" type="subTitle"/>
          </p:nvPr>
        </p:nvSpPr>
        <p:spPr>
          <a:xfrm>
            <a:off x="5306650" y="21112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38"/>
          <p:cNvSpPr txBox="1"/>
          <p:nvPr>
            <p:ph idx="3" type="subTitle"/>
          </p:nvPr>
        </p:nvSpPr>
        <p:spPr>
          <a:xfrm>
            <a:off x="1351250" y="17101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32" name="Google Shape;332;p38"/>
          <p:cNvSpPr txBox="1"/>
          <p:nvPr>
            <p:ph idx="4" type="subTitle"/>
          </p:nvPr>
        </p:nvSpPr>
        <p:spPr>
          <a:xfrm>
            <a:off x="1351250" y="21112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38"/>
          <p:cNvSpPr txBox="1"/>
          <p:nvPr>
            <p:ph idx="5" type="subTitle"/>
          </p:nvPr>
        </p:nvSpPr>
        <p:spPr>
          <a:xfrm>
            <a:off x="5306650" y="3552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34" name="Google Shape;334;p38"/>
          <p:cNvSpPr txBox="1"/>
          <p:nvPr>
            <p:ph idx="6" type="subTitle"/>
          </p:nvPr>
        </p:nvSpPr>
        <p:spPr>
          <a:xfrm>
            <a:off x="5306650" y="3946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38"/>
          <p:cNvSpPr txBox="1"/>
          <p:nvPr>
            <p:ph idx="7" type="subTitle"/>
          </p:nvPr>
        </p:nvSpPr>
        <p:spPr>
          <a:xfrm>
            <a:off x="1351250" y="3552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36" name="Google Shape;336;p38"/>
          <p:cNvSpPr txBox="1"/>
          <p:nvPr>
            <p:ph idx="8" type="subTitle"/>
          </p:nvPr>
        </p:nvSpPr>
        <p:spPr>
          <a:xfrm>
            <a:off x="1351300" y="3946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7" name="Google Shape;337;p38"/>
          <p:cNvSpPr txBox="1"/>
          <p:nvPr>
            <p:ph hasCustomPrompt="1" idx="9" type="title"/>
          </p:nvPr>
        </p:nvSpPr>
        <p:spPr>
          <a:xfrm>
            <a:off x="1351250" y="1131425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8" name="Google Shape;338;p38"/>
          <p:cNvSpPr txBox="1"/>
          <p:nvPr>
            <p:ph hasCustomPrompt="1" idx="13" type="title"/>
          </p:nvPr>
        </p:nvSpPr>
        <p:spPr>
          <a:xfrm>
            <a:off x="5306650" y="1131425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9" name="Google Shape;339;p38"/>
          <p:cNvSpPr txBox="1"/>
          <p:nvPr>
            <p:ph hasCustomPrompt="1" idx="14" type="title"/>
          </p:nvPr>
        </p:nvSpPr>
        <p:spPr>
          <a:xfrm>
            <a:off x="1351300" y="2964563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0" name="Google Shape;340;p38"/>
          <p:cNvSpPr txBox="1"/>
          <p:nvPr>
            <p:ph hasCustomPrompt="1" idx="15" type="title"/>
          </p:nvPr>
        </p:nvSpPr>
        <p:spPr>
          <a:xfrm>
            <a:off x="5306650" y="2964563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4_2_1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9"/>
          <p:cNvSpPr txBox="1"/>
          <p:nvPr>
            <p:ph idx="1" type="subTitle"/>
          </p:nvPr>
        </p:nvSpPr>
        <p:spPr>
          <a:xfrm>
            <a:off x="3718325" y="3294199"/>
            <a:ext cx="16428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3" name="Google Shape;343;p39"/>
          <p:cNvSpPr txBox="1"/>
          <p:nvPr>
            <p:ph idx="2" type="subTitle"/>
          </p:nvPr>
        </p:nvSpPr>
        <p:spPr>
          <a:xfrm>
            <a:off x="3617675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44" name="Google Shape;344;p39"/>
          <p:cNvSpPr txBox="1"/>
          <p:nvPr>
            <p:ph idx="3" type="subTitle"/>
          </p:nvPr>
        </p:nvSpPr>
        <p:spPr>
          <a:xfrm>
            <a:off x="1328025" y="3294199"/>
            <a:ext cx="16428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5" name="Google Shape;345;p39"/>
          <p:cNvSpPr txBox="1"/>
          <p:nvPr>
            <p:ph idx="4" type="subTitle"/>
          </p:nvPr>
        </p:nvSpPr>
        <p:spPr>
          <a:xfrm>
            <a:off x="1227426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46" name="Google Shape;346;p39"/>
          <p:cNvSpPr txBox="1"/>
          <p:nvPr>
            <p:ph idx="5" type="subTitle"/>
          </p:nvPr>
        </p:nvSpPr>
        <p:spPr>
          <a:xfrm>
            <a:off x="6108550" y="3294199"/>
            <a:ext cx="16431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7" name="Google Shape;347;p39"/>
          <p:cNvSpPr txBox="1"/>
          <p:nvPr>
            <p:ph idx="6" type="subTitle"/>
          </p:nvPr>
        </p:nvSpPr>
        <p:spPr>
          <a:xfrm>
            <a:off x="6008050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48" name="Google Shape;348;p39"/>
          <p:cNvSpPr txBox="1"/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49" name="Google Shape;349;p3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3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5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0"/>
          <p:cNvSpPr txBox="1"/>
          <p:nvPr>
            <p:ph idx="1" type="subTitle"/>
          </p:nvPr>
        </p:nvSpPr>
        <p:spPr>
          <a:xfrm>
            <a:off x="4750175" y="163274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3" name="Google Shape;353;p40"/>
          <p:cNvSpPr txBox="1"/>
          <p:nvPr>
            <p:ph idx="2" type="subTitle"/>
          </p:nvPr>
        </p:nvSpPr>
        <p:spPr>
          <a:xfrm>
            <a:off x="4750184" y="2035022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40"/>
          <p:cNvSpPr txBox="1"/>
          <p:nvPr>
            <p:ph idx="3" type="subTitle"/>
          </p:nvPr>
        </p:nvSpPr>
        <p:spPr>
          <a:xfrm>
            <a:off x="2306450" y="163274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5" name="Google Shape;355;p40"/>
          <p:cNvSpPr txBox="1"/>
          <p:nvPr>
            <p:ph idx="4" type="subTitle"/>
          </p:nvPr>
        </p:nvSpPr>
        <p:spPr>
          <a:xfrm>
            <a:off x="2306462" y="2035022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40"/>
          <p:cNvSpPr txBox="1"/>
          <p:nvPr>
            <p:ph idx="5" type="subTitle"/>
          </p:nvPr>
        </p:nvSpPr>
        <p:spPr>
          <a:xfrm>
            <a:off x="4750175" y="3062273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7" name="Google Shape;357;p40"/>
          <p:cNvSpPr txBox="1"/>
          <p:nvPr>
            <p:ph idx="6" type="subTitle"/>
          </p:nvPr>
        </p:nvSpPr>
        <p:spPr>
          <a:xfrm>
            <a:off x="4750184" y="3471047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40"/>
          <p:cNvSpPr txBox="1"/>
          <p:nvPr>
            <p:ph idx="7" type="subTitle"/>
          </p:nvPr>
        </p:nvSpPr>
        <p:spPr>
          <a:xfrm>
            <a:off x="2306450" y="3062273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9" name="Google Shape;359;p40"/>
          <p:cNvSpPr txBox="1"/>
          <p:nvPr>
            <p:ph idx="8" type="subTitle"/>
          </p:nvPr>
        </p:nvSpPr>
        <p:spPr>
          <a:xfrm>
            <a:off x="2306462" y="3471047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40"/>
          <p:cNvSpPr txBox="1"/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61" name="Google Shape;361;p4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4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5038975" y="25514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subTitle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3" type="subTitle"/>
          </p:nvPr>
        </p:nvSpPr>
        <p:spPr>
          <a:xfrm>
            <a:off x="1693175" y="25514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4" type="subTitle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" name="Google Shape;36;p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26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4" name="Google Shape;364;p4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5" name="Google Shape;365;p4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" name="Google Shape;366;p4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7" name="Google Shape;367;p4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" name="Google Shape;368;p41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9" name="Google Shape;369;p41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0" name="Google Shape;370;p41"/>
          <p:cNvSpPr txBox="1"/>
          <p:nvPr>
            <p:ph idx="1" type="subTitle"/>
          </p:nvPr>
        </p:nvSpPr>
        <p:spPr>
          <a:xfrm>
            <a:off x="728750" y="1112872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71" name="Google Shape;371;p41"/>
          <p:cNvSpPr txBox="1"/>
          <p:nvPr>
            <p:ph idx="2" type="subTitle"/>
          </p:nvPr>
        </p:nvSpPr>
        <p:spPr>
          <a:xfrm>
            <a:off x="728762" y="1515149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41"/>
          <p:cNvSpPr txBox="1"/>
          <p:nvPr>
            <p:ph idx="3" type="subTitle"/>
          </p:nvPr>
        </p:nvSpPr>
        <p:spPr>
          <a:xfrm>
            <a:off x="728750" y="203638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73" name="Google Shape;373;p41"/>
          <p:cNvSpPr txBox="1"/>
          <p:nvPr>
            <p:ph idx="4" type="subTitle"/>
          </p:nvPr>
        </p:nvSpPr>
        <p:spPr>
          <a:xfrm>
            <a:off x="728762" y="2445160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41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375" name="Google Shape;375;p41"/>
          <p:cNvSpPr txBox="1"/>
          <p:nvPr>
            <p:ph idx="5" type="subTitle"/>
          </p:nvPr>
        </p:nvSpPr>
        <p:spPr>
          <a:xfrm>
            <a:off x="728750" y="2997225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76" name="Google Shape;376;p41"/>
          <p:cNvSpPr txBox="1"/>
          <p:nvPr>
            <p:ph idx="6" type="subTitle"/>
          </p:nvPr>
        </p:nvSpPr>
        <p:spPr>
          <a:xfrm>
            <a:off x="728762" y="3405999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6"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2"/>
          <p:cNvSpPr txBox="1"/>
          <p:nvPr>
            <p:ph hasCustomPrompt="1" type="title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9" name="Google Shape;379;p42"/>
          <p:cNvSpPr txBox="1"/>
          <p:nvPr>
            <p:ph idx="1" type="subTitle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42"/>
          <p:cNvSpPr txBox="1"/>
          <p:nvPr>
            <p:ph hasCustomPrompt="1" idx="2" type="title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81" name="Google Shape;381;p42"/>
          <p:cNvSpPr txBox="1"/>
          <p:nvPr>
            <p:ph idx="3" type="subTitle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2" name="Google Shape;382;p42"/>
          <p:cNvSpPr txBox="1"/>
          <p:nvPr>
            <p:ph hasCustomPrompt="1" idx="4" type="title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83" name="Google Shape;383;p42"/>
          <p:cNvSpPr txBox="1"/>
          <p:nvPr>
            <p:ph idx="5" type="subTitle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84" name="Google Shape;384;p4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" name="Google Shape;385;p4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28"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3"/>
          <p:cNvSpPr txBox="1"/>
          <p:nvPr>
            <p:ph idx="1" type="subTitle"/>
          </p:nvPr>
        </p:nvSpPr>
        <p:spPr>
          <a:xfrm>
            <a:off x="5700609" y="2084269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8" name="Google Shape;388;p43"/>
          <p:cNvSpPr txBox="1"/>
          <p:nvPr>
            <p:ph idx="2" type="subTitle"/>
          </p:nvPr>
        </p:nvSpPr>
        <p:spPr>
          <a:xfrm>
            <a:off x="5700621" y="2486544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p43"/>
          <p:cNvSpPr txBox="1"/>
          <p:nvPr>
            <p:ph idx="3" type="subTitle"/>
          </p:nvPr>
        </p:nvSpPr>
        <p:spPr>
          <a:xfrm>
            <a:off x="1973988" y="902134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90" name="Google Shape;390;p43"/>
          <p:cNvSpPr txBox="1"/>
          <p:nvPr>
            <p:ph idx="4" type="subTitle"/>
          </p:nvPr>
        </p:nvSpPr>
        <p:spPr>
          <a:xfrm>
            <a:off x="1973988" y="1304410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1" name="Google Shape;391;p43"/>
          <p:cNvSpPr txBox="1"/>
          <p:nvPr>
            <p:ph idx="5" type="subTitle"/>
          </p:nvPr>
        </p:nvSpPr>
        <p:spPr>
          <a:xfrm>
            <a:off x="1973988" y="3290875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92" name="Google Shape;392;p43"/>
          <p:cNvSpPr txBox="1"/>
          <p:nvPr>
            <p:ph idx="6" type="subTitle"/>
          </p:nvPr>
        </p:nvSpPr>
        <p:spPr>
          <a:xfrm>
            <a:off x="1973988" y="3699649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93" name="Google Shape;393;p4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4" name="Google Shape;394;p4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5" name="Google Shape;395;p4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6" name="Google Shape;396;p4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" name="Google Shape;397;p4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8" name="Google Shape;398;p43"/>
          <p:cNvSpPr txBox="1"/>
          <p:nvPr>
            <p:ph hasCustomPrompt="1" type="title"/>
          </p:nvPr>
        </p:nvSpPr>
        <p:spPr>
          <a:xfrm>
            <a:off x="733000" y="1114450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9" name="Google Shape;399;p43"/>
          <p:cNvSpPr txBox="1"/>
          <p:nvPr>
            <p:ph hasCustomPrompt="1" idx="7" type="title"/>
          </p:nvPr>
        </p:nvSpPr>
        <p:spPr>
          <a:xfrm>
            <a:off x="733000" y="3503175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400" name="Google Shape;400;p43"/>
          <p:cNvSpPr txBox="1"/>
          <p:nvPr>
            <p:ph hasCustomPrompt="1" idx="8" type="title"/>
          </p:nvPr>
        </p:nvSpPr>
        <p:spPr>
          <a:xfrm>
            <a:off x="4441002" y="2276488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7_1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4"/>
          <p:cNvSpPr txBox="1"/>
          <p:nvPr>
            <p:ph type="title"/>
          </p:nvPr>
        </p:nvSpPr>
        <p:spPr>
          <a:xfrm>
            <a:off x="803750" y="2040496"/>
            <a:ext cx="40875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3" name="Google Shape;403;p44"/>
          <p:cNvSpPr txBox="1"/>
          <p:nvPr>
            <p:ph idx="1" type="subTitle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04" name="Google Shape;404;p4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5" name="Google Shape;405;p4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7_2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5"/>
          <p:cNvSpPr txBox="1"/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408" name="Google Shape;408;p45"/>
          <p:cNvSpPr txBox="1"/>
          <p:nvPr>
            <p:ph idx="1" type="subTitle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409" name="Google Shape;409;p4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4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8"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6"/>
          <p:cNvSpPr txBox="1"/>
          <p:nvPr>
            <p:ph idx="1" type="subTitle"/>
          </p:nvPr>
        </p:nvSpPr>
        <p:spPr>
          <a:xfrm>
            <a:off x="713225" y="1453525"/>
            <a:ext cx="74112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3" name="Google Shape;413;p46"/>
          <p:cNvSpPr txBox="1"/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14" name="Google Shape;414;p4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" name="Google Shape;415;p4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" name="Google Shape;416;p46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9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8" name="Google Shape;418;p4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9" name="Google Shape;419;p4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0" name="Google Shape;420;p4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" name="Google Shape;421;p4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2" name="Google Shape;422;p4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3" name="Google Shape;423;p4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4" name="Google Shape;424;p47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25" name="Google Shape;425;p47"/>
          <p:cNvSpPr txBox="1"/>
          <p:nvPr>
            <p:ph idx="1" type="subTitle"/>
          </p:nvPr>
        </p:nvSpPr>
        <p:spPr>
          <a:xfrm>
            <a:off x="4525188" y="1537663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26" name="Google Shape;426;p47"/>
          <p:cNvSpPr txBox="1"/>
          <p:nvPr>
            <p:ph idx="2" type="subTitle"/>
          </p:nvPr>
        </p:nvSpPr>
        <p:spPr>
          <a:xfrm>
            <a:off x="661213" y="1537663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9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8"/>
          <p:cNvSpPr txBox="1"/>
          <p:nvPr>
            <p:ph idx="1" type="subTitle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9" name="Google Shape;429;p48"/>
          <p:cNvSpPr txBox="1"/>
          <p:nvPr>
            <p:ph idx="2" type="subTitle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0" name="Google Shape;430;p48"/>
          <p:cNvSpPr txBox="1"/>
          <p:nvPr>
            <p:ph idx="3" type="subTitle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1" name="Google Shape;431;p48"/>
          <p:cNvSpPr txBox="1"/>
          <p:nvPr>
            <p:ph idx="4" type="subTitle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2" name="Google Shape;432;p48"/>
          <p:cNvSpPr txBox="1"/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33" name="Google Shape;433;p4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4" name="Google Shape;434;p4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31"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9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37" name="Google Shape;437;p49"/>
          <p:cNvSpPr txBox="1"/>
          <p:nvPr>
            <p:ph idx="1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8" name="Google Shape;438;p49"/>
          <p:cNvSpPr txBox="1"/>
          <p:nvPr>
            <p:ph idx="2" type="subTitle"/>
          </p:nvPr>
        </p:nvSpPr>
        <p:spPr>
          <a:xfrm>
            <a:off x="3509025" y="3814950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9" name="Google Shape;439;p49"/>
          <p:cNvSpPr txBox="1"/>
          <p:nvPr>
            <p:ph idx="3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40" name="Google Shape;440;p49"/>
          <p:cNvSpPr txBox="1"/>
          <p:nvPr>
            <p:ph idx="4" type="subTitle"/>
          </p:nvPr>
        </p:nvSpPr>
        <p:spPr>
          <a:xfrm>
            <a:off x="953125" y="3814951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1" name="Google Shape;441;p49"/>
          <p:cNvSpPr txBox="1"/>
          <p:nvPr>
            <p:ph idx="5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42" name="Google Shape;442;p49"/>
          <p:cNvSpPr txBox="1"/>
          <p:nvPr>
            <p:ph idx="6" type="subTitle"/>
          </p:nvPr>
        </p:nvSpPr>
        <p:spPr>
          <a:xfrm>
            <a:off x="6064875" y="3814950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43" name="Google Shape;443;p4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4" name="Google Shape;444;p4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5" name="Google Shape;445;p4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" name="Google Shape;446;p4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0"/>
          <p:cNvSpPr txBox="1"/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49" name="Google Shape;449;p50"/>
          <p:cNvSpPr txBox="1"/>
          <p:nvPr>
            <p:ph idx="1" type="subTitle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0" name="Google Shape;450;p50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51" name="Google Shape;451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2" name="Google Shape;452;p50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3" name="Google Shape;453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4" name="Google Shape;454;p50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" name="Google Shape;4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6" name="Google Shape;456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7" name="Google Shape;457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9" name="Google Shape;459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Google Shape;460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" name="Google Shape;461;p52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2" name="Google Shape;462;p52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0_1_1"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4" name="Google Shape;464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30"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8" name="Google Shape;468;p5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9" name="Google Shape;469;p5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0" name="Google Shape;470;p5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1" name="Google Shape;471;p5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2" name="Google Shape;472;p5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3" name="Google Shape;473;p54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idx="1" type="subTitle"/>
          </p:nvPr>
        </p:nvSpPr>
        <p:spPr>
          <a:xfrm>
            <a:off x="2247500" y="1433050"/>
            <a:ext cx="1838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2" type="subTitle"/>
          </p:nvPr>
        </p:nvSpPr>
        <p:spPr>
          <a:xfrm>
            <a:off x="2247500" y="1790050"/>
            <a:ext cx="5160300" cy="27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6" name="Google Shape;46;p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" name="Google Shape;47;p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1122500" y="1073000"/>
            <a:ext cx="68991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50" name="Google Shape;50;p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" name="Google Shape;51;p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" name="Google Shape;52;p8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" name="Google Shape;53;p8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" type="subTitle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713225" y="441927"/>
            <a:ext cx="3557100" cy="9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/>
        </p:txBody>
      </p:sp>
      <p:cxnSp>
        <p:nvCxnSpPr>
          <p:cNvPr id="62" name="Google Shape;62;p1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1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10"/>
          <p:cNvCxnSpPr/>
          <p:nvPr/>
        </p:nvCxnSpPr>
        <p:spPr>
          <a:xfrm flipH="1" rot="10800000">
            <a:off x="6144975" y="3103725"/>
            <a:ext cx="3118200" cy="2201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54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5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Supermarket Sales Dashboard</a:t>
            </a:r>
            <a:endParaRPr/>
          </a:p>
        </p:txBody>
      </p:sp>
      <p:sp>
        <p:nvSpPr>
          <p:cNvPr id="479" name="Google Shape;479;p55"/>
          <p:cNvSpPr txBox="1"/>
          <p:nvPr>
            <p:ph idx="1" type="subTitle"/>
          </p:nvPr>
        </p:nvSpPr>
        <p:spPr>
          <a:xfrm>
            <a:off x="1039950" y="3377100"/>
            <a:ext cx="70641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Summary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6"/>
          <p:cNvSpPr txBox="1"/>
          <p:nvPr>
            <p:ph type="title"/>
          </p:nvPr>
        </p:nvSpPr>
        <p:spPr>
          <a:xfrm>
            <a:off x="680700" y="925250"/>
            <a:ext cx="778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Performance Indicators(KPI’s)</a:t>
            </a:r>
            <a:endParaRPr/>
          </a:p>
        </p:txBody>
      </p:sp>
      <p:sp>
        <p:nvSpPr>
          <p:cNvPr id="485" name="Google Shape;485;p56"/>
          <p:cNvSpPr txBox="1"/>
          <p:nvPr>
            <p:ph idx="1" type="body"/>
          </p:nvPr>
        </p:nvSpPr>
        <p:spPr>
          <a:xfrm>
            <a:off x="745775" y="176577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1600">
                <a:solidFill>
                  <a:schemeClr val="dk1"/>
                </a:solidFill>
              </a:rPr>
              <a:t>Total Sales                      : 322.97K</a:t>
            </a:r>
            <a:endParaRPr sz="16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1600">
                <a:solidFill>
                  <a:schemeClr val="dk1"/>
                </a:solidFill>
              </a:rPr>
              <a:t>Gross Income                : 15.38K</a:t>
            </a:r>
            <a:endParaRPr sz="16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1600">
                <a:solidFill>
                  <a:schemeClr val="dk1"/>
                </a:solidFill>
              </a:rPr>
              <a:t>Average Rating             : 6.97</a:t>
            </a:r>
            <a:endParaRPr sz="16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1600">
                <a:solidFill>
                  <a:schemeClr val="dk1"/>
                </a:solidFill>
              </a:rPr>
              <a:t>Total Quantity Sold      : 5510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Visuals Card : Card Visuals for each KPI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7"/>
          <p:cNvSpPr txBox="1"/>
          <p:nvPr>
            <p:ph type="title"/>
          </p:nvPr>
        </p:nvSpPr>
        <p:spPr>
          <a:xfrm>
            <a:off x="680700" y="925250"/>
            <a:ext cx="778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Trends Over Time</a:t>
            </a:r>
            <a:endParaRPr/>
          </a:p>
        </p:txBody>
      </p:sp>
      <p:sp>
        <p:nvSpPr>
          <p:cNvPr id="491" name="Google Shape;491;p57"/>
          <p:cNvSpPr txBox="1"/>
          <p:nvPr>
            <p:ph idx="1" type="body"/>
          </p:nvPr>
        </p:nvSpPr>
        <p:spPr>
          <a:xfrm>
            <a:off x="745775" y="176577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Line Chart Showing:</a:t>
            </a:r>
            <a:endParaRPr sz="16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1600">
                <a:solidFill>
                  <a:schemeClr val="dk1"/>
                </a:solidFill>
              </a:rPr>
              <a:t>Sum of Total Sales Over Date</a:t>
            </a:r>
            <a:endParaRPr sz="16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1600">
                <a:solidFill>
                  <a:schemeClr val="dk1"/>
                </a:solidFill>
              </a:rPr>
              <a:t>Sum of Gross Income Over Date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Key Insight:</a:t>
            </a:r>
            <a:r>
              <a:rPr lang="en" sz="1600">
                <a:solidFill>
                  <a:schemeClr val="dk1"/>
                </a:solidFill>
              </a:rPr>
              <a:t> Sales and Gross Income show multiple peaks throughout the year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8"/>
          <p:cNvSpPr txBox="1"/>
          <p:nvPr>
            <p:ph type="title"/>
          </p:nvPr>
        </p:nvSpPr>
        <p:spPr>
          <a:xfrm>
            <a:off x="680700" y="925250"/>
            <a:ext cx="778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Breakdown By Category</a:t>
            </a:r>
            <a:endParaRPr/>
          </a:p>
        </p:txBody>
      </p:sp>
      <p:sp>
        <p:nvSpPr>
          <p:cNvPr id="497" name="Google Shape;497;p58"/>
          <p:cNvSpPr txBox="1"/>
          <p:nvPr>
            <p:ph idx="1" type="body"/>
          </p:nvPr>
        </p:nvSpPr>
        <p:spPr>
          <a:xfrm>
            <a:off x="745775" y="176577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Bar</a:t>
            </a:r>
            <a:r>
              <a:rPr lang="en" sz="1600">
                <a:solidFill>
                  <a:schemeClr val="dk1"/>
                </a:solidFill>
              </a:rPr>
              <a:t> Chart :</a:t>
            </a:r>
            <a:endParaRPr sz="16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1600">
                <a:solidFill>
                  <a:schemeClr val="dk1"/>
                </a:solidFill>
              </a:rPr>
              <a:t>Avg Sales by Product Line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Donut Chart :</a:t>
            </a:r>
            <a:endParaRPr sz="16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1600">
                <a:solidFill>
                  <a:schemeClr val="dk1"/>
                </a:solidFill>
              </a:rPr>
              <a:t>Total Sales by Payment Method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Top Product Line</a:t>
            </a:r>
            <a:r>
              <a:rPr b="1" lang="en" sz="1600">
                <a:solidFill>
                  <a:schemeClr val="dk1"/>
                </a:solidFill>
              </a:rPr>
              <a:t>:</a:t>
            </a:r>
            <a:r>
              <a:rPr lang="en" sz="1600">
                <a:solidFill>
                  <a:schemeClr val="dk1"/>
                </a:solidFill>
              </a:rPr>
              <a:t> Sports and travel , Home and Lifestyle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9"/>
          <p:cNvSpPr txBox="1"/>
          <p:nvPr>
            <p:ph type="title"/>
          </p:nvPr>
        </p:nvSpPr>
        <p:spPr>
          <a:xfrm>
            <a:off x="680700" y="925250"/>
            <a:ext cx="778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Filters and Slicers</a:t>
            </a:r>
            <a:endParaRPr/>
          </a:p>
        </p:txBody>
      </p:sp>
      <p:sp>
        <p:nvSpPr>
          <p:cNvPr id="503" name="Google Shape;503;p59"/>
          <p:cNvSpPr txBox="1"/>
          <p:nvPr>
            <p:ph idx="1" type="body"/>
          </p:nvPr>
        </p:nvSpPr>
        <p:spPr>
          <a:xfrm>
            <a:off x="745775" y="176577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Slicers Used</a:t>
            </a:r>
            <a:r>
              <a:rPr lang="en" sz="1600">
                <a:solidFill>
                  <a:schemeClr val="dk1"/>
                </a:solidFill>
              </a:rPr>
              <a:t> 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Month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Branch (A, B, C)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Customer Type (Member, Normal)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City (Mandalay, </a:t>
            </a:r>
            <a:r>
              <a:rPr lang="en" sz="1600">
                <a:solidFill>
                  <a:schemeClr val="dk1"/>
                </a:solidFill>
              </a:rPr>
              <a:t>Naypyidaw</a:t>
            </a:r>
            <a:r>
              <a:rPr lang="en" sz="1600">
                <a:solidFill>
                  <a:schemeClr val="dk1"/>
                </a:solidFill>
              </a:rPr>
              <a:t>, Yangon)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Gender (Male, Female)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Added </a:t>
            </a:r>
            <a:r>
              <a:rPr b="1" lang="en" sz="1600">
                <a:solidFill>
                  <a:schemeClr val="dk1"/>
                </a:solidFill>
              </a:rPr>
              <a:t>interactivity</a:t>
            </a:r>
            <a:r>
              <a:rPr lang="en" sz="1600">
                <a:solidFill>
                  <a:schemeClr val="dk1"/>
                </a:solidFill>
              </a:rPr>
              <a:t> with slicers to allow stakeholder driven insights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60"/>
          <p:cNvSpPr txBox="1"/>
          <p:nvPr>
            <p:ph type="title"/>
          </p:nvPr>
        </p:nvSpPr>
        <p:spPr>
          <a:xfrm>
            <a:off x="680700" y="925250"/>
            <a:ext cx="778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 and Recommendations</a:t>
            </a:r>
            <a:endParaRPr/>
          </a:p>
        </p:txBody>
      </p:sp>
      <p:sp>
        <p:nvSpPr>
          <p:cNvPr id="509" name="Google Shape;509;p60"/>
          <p:cNvSpPr txBox="1"/>
          <p:nvPr>
            <p:ph idx="1" type="body"/>
          </p:nvPr>
        </p:nvSpPr>
        <p:spPr>
          <a:xfrm>
            <a:off x="680700" y="1715225"/>
            <a:ext cx="7717500" cy="25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Maintain Stock for high performing Product lines (e.g. Sports and Travel)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Optimize Payment processes around most used methods ( e.g. cash and credit cards)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Use Customer type insights for targeted marketing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Explore peak sales dates to align promotions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61"/>
          <p:cNvSpPr txBox="1"/>
          <p:nvPr>
            <p:ph type="title"/>
          </p:nvPr>
        </p:nvSpPr>
        <p:spPr>
          <a:xfrm>
            <a:off x="2677425" y="1658225"/>
            <a:ext cx="4390500" cy="19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Thank you</a:t>
            </a:r>
            <a:endParaRPr sz="5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