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S</a:t>
            </a:r>
            <a:r>
              <a:rPr altLang="en-IN" sz="2400" lang="en-US"/>
              <a:t>U</a:t>
            </a:r>
            <a:r>
              <a:rPr altLang="en-IN" sz="2400" lang="en-US"/>
              <a:t>S</a:t>
            </a:r>
            <a:r>
              <a:rPr altLang="en-IN" sz="2400" lang="en-US"/>
              <a:t>M</a:t>
            </a:r>
            <a:r>
              <a:rPr altLang="en-IN" sz="2400" lang="en-US"/>
              <a:t>I</a:t>
            </a:r>
            <a:r>
              <a:rPr altLang="en-IN" sz="2400" lang="en-US"/>
              <a:t>T</a:t>
            </a:r>
            <a:r>
              <a:rPr altLang="en-IN" sz="2400" lang="en-US"/>
              <a:t>H</a:t>
            </a:r>
            <a:r>
              <a:rPr altLang="en-IN" sz="2400" lang="en-US"/>
              <a:t>A</a:t>
            </a:r>
            <a:r>
              <a:rPr altLang="en-IN" sz="2400" lang="en-US"/>
              <a:t>.</a:t>
            </a:r>
            <a:r>
              <a:rPr altLang="en-IN" sz="2400" lang="en-US"/>
              <a:t>P</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1</a:t>
            </a:r>
            <a:r>
              <a:rPr altLang="en-IN" dirty="0" sz="2400" lang="en-US"/>
              <a:t>2</a:t>
            </a:r>
            <a:r>
              <a:rPr altLang="en-IN" dirty="0" sz="2400" lang="en-US"/>
              <a:t>6</a:t>
            </a:r>
            <a:r>
              <a:rPr altLang="en-IN" dirty="0" sz="2400" lang="en-US"/>
              <a:t>(</a:t>
            </a:r>
            <a:r>
              <a:rPr altLang="en-IN" dirty="0" sz="2400" lang="en-US"/>
              <a:t>B</a:t>
            </a:r>
            <a:r>
              <a:rPr altLang="en-IN" dirty="0" sz="2400" lang="en-US"/>
              <a:t>C</a:t>
            </a:r>
            <a:r>
              <a:rPr altLang="en-IN" dirty="0" sz="2400" lang="en-US"/>
              <a:t>C</a:t>
            </a:r>
            <a:r>
              <a:rPr altLang="en-IN" dirty="0" sz="2400" lang="en-US"/>
              <a:t>9</a:t>
            </a:r>
            <a:r>
              <a:rPr altLang="en-IN" dirty="0" sz="2400" lang="en-US"/>
              <a:t>B</a:t>
            </a:r>
            <a:r>
              <a:rPr altLang="en-IN" dirty="0" sz="2400" lang="en-US"/>
              <a:t>0</a:t>
            </a:r>
            <a:r>
              <a:rPr altLang="en-IN" dirty="0" sz="2400" lang="en-US"/>
              <a:t>0</a:t>
            </a:r>
            <a:r>
              <a:rPr altLang="en-IN" dirty="0" sz="2400" lang="en-US"/>
              <a:t>8</a:t>
            </a:r>
            <a:r>
              <a:rPr altLang="en-IN" dirty="0" sz="2400" lang="en-US"/>
              <a:t>9</a:t>
            </a:r>
            <a:r>
              <a:rPr altLang="en-IN" dirty="0" sz="2400" lang="en-US"/>
              <a:t>9</a:t>
            </a:r>
            <a:r>
              <a:rPr altLang="en-IN" dirty="0" sz="2400" lang="en-US"/>
              <a:t>4</a:t>
            </a:r>
            <a:r>
              <a:rPr altLang="en-IN" dirty="0" sz="2400" lang="en-US"/>
              <a:t>1</a:t>
            </a:r>
            <a:r>
              <a:rPr altLang="en-IN" dirty="0" sz="2400" lang="en-US"/>
              <a:t>1</a:t>
            </a:r>
            <a:r>
              <a:rPr altLang="en-IN" dirty="0" sz="2400" lang="en-US"/>
              <a:t>0</a:t>
            </a:r>
            <a:r>
              <a:rPr altLang="en-IN" dirty="0" sz="2400" lang="en-US"/>
              <a:t>E</a:t>
            </a:r>
            <a:r>
              <a:rPr altLang="en-IN" dirty="0" sz="2400" lang="en-US"/>
              <a:t>9</a:t>
            </a:r>
            <a:r>
              <a:rPr altLang="en-IN" dirty="0" sz="2400" lang="en-US"/>
              <a:t>4</a:t>
            </a:r>
            <a:r>
              <a:rPr altLang="en-IN" dirty="0" sz="2400" lang="en-US"/>
              <a:t>B</a:t>
            </a:r>
            <a:r>
              <a:rPr altLang="en-IN" dirty="0" sz="2400" lang="en-US"/>
              <a:t>9</a:t>
            </a:r>
            <a:r>
              <a:rPr altLang="en-IN" dirty="0" sz="2400" lang="en-US"/>
              <a:t>4</a:t>
            </a:r>
            <a:r>
              <a:rPr altLang="en-IN" dirty="0" sz="2400" lang="en-US"/>
              <a:t>1</a:t>
            </a:r>
            <a:r>
              <a:rPr altLang="en-IN" dirty="0" sz="2400" lang="en-US"/>
              <a:t>6</a:t>
            </a:r>
            <a:r>
              <a:rPr altLang="en-IN" dirty="0" sz="2400" lang="en-US"/>
              <a:t>F</a:t>
            </a:r>
            <a:r>
              <a:rPr altLang="en-IN" dirty="0" sz="2400" lang="en-US"/>
              <a:t>1</a:t>
            </a:r>
            <a:r>
              <a:rPr altLang="en-IN" dirty="0" sz="2400" lang="en-US"/>
              <a:t>3</a:t>
            </a:r>
            <a:r>
              <a:rPr altLang="en-IN" dirty="0" sz="2400" lang="en-US"/>
              <a:t>6</a:t>
            </a:r>
            <a:r>
              <a:rPr altLang="en-IN" dirty="0" sz="2400" lang="en-US"/>
              <a:t>6</a:t>
            </a:r>
            <a:r>
              <a:rPr altLang="en-IN" dirty="0" sz="2400" lang="en-US"/>
              <a:t>9</a:t>
            </a:r>
            <a:r>
              <a:rPr altLang="en-IN" dirty="0" sz="2400" lang="en-US"/>
              <a:t>6</a:t>
            </a:r>
            <a:r>
              <a:rPr altLang="en-IN" dirty="0" sz="2400" lang="en-US"/>
              <a:t>2</a:t>
            </a:r>
            <a:r>
              <a:rPr altLang="en-IN" dirty="0" sz="2400" lang="en-US"/>
              <a:t>B</a:t>
            </a:r>
            <a:r>
              <a:rPr altLang="en-IN" dirty="0" sz="2400" lang="en-US"/>
              <a:t>7</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2024-03-23T05:07:22Z</dcterms:created>
  <dcterms:modified xsi:type="dcterms:W3CDTF">2024-09-04T05:51:51Z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df5b99a7830f4b7abadd36bb67cc4b0f</vt:lpwstr>
  </property>
</Properties>
</file>