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12"/>
  </p:notesMasterIdLst>
  <p:sldIdLst>
    <p:sldId id="256" r:id="rId2"/>
    <p:sldId id="1839" r:id="rId3"/>
    <p:sldId id="1838" r:id="rId4"/>
    <p:sldId id="1841" r:id="rId5"/>
    <p:sldId id="1840" r:id="rId6"/>
    <p:sldId id="1843" r:id="rId7"/>
    <p:sldId id="1842" r:id="rId8"/>
    <p:sldId id="1844" r:id="rId9"/>
    <p:sldId id="1846" r:id="rId10"/>
    <p:sldId id="184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 sahaja bandi" userId="833bd47c04111c24" providerId="LiveId" clId="{4045CF66-1D28-4C1A-A5B2-F975D40FF422}"/>
    <pc:docChg chg="custSel addSld modSld">
      <pc:chgData name="veda sahaja bandi" userId="833bd47c04111c24" providerId="LiveId" clId="{4045CF66-1D28-4C1A-A5B2-F975D40FF422}" dt="2023-11-21T00:37:21.966" v="216" actId="1076"/>
      <pc:docMkLst>
        <pc:docMk/>
      </pc:docMkLst>
      <pc:sldChg chg="modSp">
        <pc:chgData name="veda sahaja bandi" userId="833bd47c04111c24" providerId="LiveId" clId="{4045CF66-1D28-4C1A-A5B2-F975D40FF422}" dt="2023-11-21T00:05:19.001" v="99"/>
        <pc:sldMkLst>
          <pc:docMk/>
          <pc:sldMk cId="903352569" sldId="256"/>
        </pc:sldMkLst>
        <pc:picChg chg="mod">
          <ac:chgData name="veda sahaja bandi" userId="833bd47c04111c24" providerId="LiveId" clId="{4045CF66-1D28-4C1A-A5B2-F975D40FF422}" dt="2023-11-21T00:05:19.001" v="99"/>
          <ac:picMkLst>
            <pc:docMk/>
            <pc:sldMk cId="903352569" sldId="256"/>
            <ac:picMk id="6" creationId="{44D56AF6-56BD-6AB5-47CC-1F6E8015139F}"/>
          </ac:picMkLst>
        </pc:picChg>
      </pc:sldChg>
      <pc:sldChg chg="addSp delSp modSp">
        <pc:chgData name="veda sahaja bandi" userId="833bd47c04111c24" providerId="LiveId" clId="{4045CF66-1D28-4C1A-A5B2-F975D40FF422}" dt="2023-11-20T23:57:38.375" v="81" actId="167"/>
        <pc:sldMkLst>
          <pc:docMk/>
          <pc:sldMk cId="4149992872" sldId="1838"/>
        </pc:sldMkLst>
        <pc:picChg chg="del">
          <ac:chgData name="veda sahaja bandi" userId="833bd47c04111c24" providerId="LiveId" clId="{4045CF66-1D28-4C1A-A5B2-F975D40FF422}" dt="2023-11-20T23:57:34.813" v="79" actId="478"/>
          <ac:picMkLst>
            <pc:docMk/>
            <pc:sldMk cId="4149992872" sldId="1838"/>
            <ac:picMk id="2" creationId="{750A1DE2-3945-C11D-7372-73A68FB8B01D}"/>
          </ac:picMkLst>
        </pc:picChg>
        <pc:picChg chg="add mod">
          <ac:chgData name="veda sahaja bandi" userId="833bd47c04111c24" providerId="LiveId" clId="{4045CF66-1D28-4C1A-A5B2-F975D40FF422}" dt="2023-11-20T23:57:38.375" v="81" actId="167"/>
          <ac:picMkLst>
            <pc:docMk/>
            <pc:sldMk cId="4149992872" sldId="1838"/>
            <ac:picMk id="4" creationId="{AA64A743-A25A-7367-8B89-1B28B2154BE7}"/>
          </ac:picMkLst>
        </pc:picChg>
      </pc:sldChg>
      <pc:sldChg chg="addSp delSp modSp mod">
        <pc:chgData name="veda sahaja bandi" userId="833bd47c04111c24" providerId="LiveId" clId="{4045CF66-1D28-4C1A-A5B2-F975D40FF422}" dt="2023-11-21T00:36:33.353" v="209" actId="20577"/>
        <pc:sldMkLst>
          <pc:docMk/>
          <pc:sldMk cId="3565728411" sldId="1839"/>
        </pc:sldMkLst>
        <pc:spChg chg="mod">
          <ac:chgData name="veda sahaja bandi" userId="833bd47c04111c24" providerId="LiveId" clId="{4045CF66-1D28-4C1A-A5B2-F975D40FF422}" dt="2023-11-21T00:36:33.353" v="209" actId="20577"/>
          <ac:spMkLst>
            <pc:docMk/>
            <pc:sldMk cId="3565728411" sldId="1839"/>
            <ac:spMk id="3" creationId="{5704F748-2FE4-6884-D3A2-FE07C1B3AE42}"/>
          </ac:spMkLst>
        </pc:spChg>
        <pc:picChg chg="add mod">
          <ac:chgData name="veda sahaja bandi" userId="833bd47c04111c24" providerId="LiveId" clId="{4045CF66-1D28-4C1A-A5B2-F975D40FF422}" dt="2023-11-20T23:57:44.884" v="84" actId="167"/>
          <ac:picMkLst>
            <pc:docMk/>
            <pc:sldMk cId="3565728411" sldId="1839"/>
            <ac:picMk id="4" creationId="{B4A9CBB4-A926-BF30-E537-FAAAD47CC839}"/>
          </ac:picMkLst>
        </pc:picChg>
        <pc:picChg chg="del">
          <ac:chgData name="veda sahaja bandi" userId="833bd47c04111c24" providerId="LiveId" clId="{4045CF66-1D28-4C1A-A5B2-F975D40FF422}" dt="2023-11-20T23:57:41.199" v="82" actId="478"/>
          <ac:picMkLst>
            <pc:docMk/>
            <pc:sldMk cId="3565728411" sldId="1839"/>
            <ac:picMk id="2050" creationId="{7B3729DD-C8D9-B20A-AF5C-864E04F1C8DD}"/>
          </ac:picMkLst>
        </pc:picChg>
      </pc:sldChg>
      <pc:sldChg chg="addSp delSp modSp">
        <pc:chgData name="veda sahaja bandi" userId="833bd47c04111c24" providerId="LiveId" clId="{4045CF66-1D28-4C1A-A5B2-F975D40FF422}" dt="2023-11-20T23:57:19.374" v="75" actId="167"/>
        <pc:sldMkLst>
          <pc:docMk/>
          <pc:sldMk cId="4166146655" sldId="1840"/>
        </pc:sldMkLst>
        <pc:picChg chg="add mod">
          <ac:chgData name="veda sahaja bandi" userId="833bd47c04111c24" providerId="LiveId" clId="{4045CF66-1D28-4C1A-A5B2-F975D40FF422}" dt="2023-11-20T23:57:19.374" v="75" actId="167"/>
          <ac:picMkLst>
            <pc:docMk/>
            <pc:sldMk cId="4166146655" sldId="1840"/>
            <ac:picMk id="4" creationId="{923ADB48-71FA-F80F-A117-28D10F67D5D3}"/>
          </ac:picMkLst>
        </pc:picChg>
        <pc:picChg chg="del">
          <ac:chgData name="veda sahaja bandi" userId="833bd47c04111c24" providerId="LiveId" clId="{4045CF66-1D28-4C1A-A5B2-F975D40FF422}" dt="2023-11-20T23:57:13.063" v="73" actId="478"/>
          <ac:picMkLst>
            <pc:docMk/>
            <pc:sldMk cId="4166146655" sldId="1840"/>
            <ac:picMk id="5" creationId="{DB5A6B3E-399D-DC2A-9506-AFF6FB52202B}"/>
          </ac:picMkLst>
        </pc:picChg>
      </pc:sldChg>
      <pc:sldChg chg="addSp delSp modSp mod">
        <pc:chgData name="veda sahaja bandi" userId="833bd47c04111c24" providerId="LiveId" clId="{4045CF66-1D28-4C1A-A5B2-F975D40FF422}" dt="2023-11-21T00:05:48.049" v="102" actId="14100"/>
        <pc:sldMkLst>
          <pc:docMk/>
          <pc:sldMk cId="2290572049" sldId="1841"/>
        </pc:sldMkLst>
        <pc:spChg chg="mod">
          <ac:chgData name="veda sahaja bandi" userId="833bd47c04111c24" providerId="LiveId" clId="{4045CF66-1D28-4C1A-A5B2-F975D40FF422}" dt="2023-11-21T00:05:48.049" v="102" actId="14100"/>
          <ac:spMkLst>
            <pc:docMk/>
            <pc:sldMk cId="2290572049" sldId="1841"/>
            <ac:spMk id="3" creationId="{8E2959FC-C0D8-2E00-BF92-214271BCDDC3}"/>
          </ac:spMkLst>
        </pc:spChg>
        <pc:picChg chg="del">
          <ac:chgData name="veda sahaja bandi" userId="833bd47c04111c24" providerId="LiveId" clId="{4045CF66-1D28-4C1A-A5B2-F975D40FF422}" dt="2023-11-20T23:57:23.927" v="76" actId="478"/>
          <ac:picMkLst>
            <pc:docMk/>
            <pc:sldMk cId="2290572049" sldId="1841"/>
            <ac:picMk id="4" creationId="{96FE2621-20A5-727A-3088-7F260BF7B5B2}"/>
          </ac:picMkLst>
        </pc:picChg>
        <pc:picChg chg="add mod">
          <ac:chgData name="veda sahaja bandi" userId="833bd47c04111c24" providerId="LiveId" clId="{4045CF66-1D28-4C1A-A5B2-F975D40FF422}" dt="2023-11-20T23:57:29.665" v="78" actId="167"/>
          <ac:picMkLst>
            <pc:docMk/>
            <pc:sldMk cId="2290572049" sldId="1841"/>
            <ac:picMk id="5" creationId="{91C1534C-D922-2E87-1480-50D7C49E9997}"/>
          </ac:picMkLst>
        </pc:picChg>
      </pc:sldChg>
      <pc:sldChg chg="addSp delSp modSp mod">
        <pc:chgData name="veda sahaja bandi" userId="833bd47c04111c24" providerId="LiveId" clId="{4045CF66-1D28-4C1A-A5B2-F975D40FF422}" dt="2023-11-20T23:56:59.224" v="69" actId="167"/>
        <pc:sldMkLst>
          <pc:docMk/>
          <pc:sldMk cId="2906812891" sldId="1842"/>
        </pc:sldMkLst>
        <pc:picChg chg="del">
          <ac:chgData name="veda sahaja bandi" userId="833bd47c04111c24" providerId="LiveId" clId="{4045CF66-1D28-4C1A-A5B2-F975D40FF422}" dt="2023-11-20T23:56:55.869" v="67" actId="478"/>
          <ac:picMkLst>
            <pc:docMk/>
            <pc:sldMk cId="2906812891" sldId="1842"/>
            <ac:picMk id="4" creationId="{4DD31B9D-443C-8249-F3D1-6135CCCF42B8}"/>
          </ac:picMkLst>
        </pc:picChg>
        <pc:picChg chg="add mod">
          <ac:chgData name="veda sahaja bandi" userId="833bd47c04111c24" providerId="LiveId" clId="{4045CF66-1D28-4C1A-A5B2-F975D40FF422}" dt="2023-11-20T23:56:59.224" v="69" actId="167"/>
          <ac:picMkLst>
            <pc:docMk/>
            <pc:sldMk cId="2906812891" sldId="1842"/>
            <ac:picMk id="5" creationId="{A56BF2D4-3A45-9896-A99B-660EA3173C20}"/>
          </ac:picMkLst>
        </pc:picChg>
      </pc:sldChg>
      <pc:sldChg chg="addSp delSp modSp mod">
        <pc:chgData name="veda sahaja bandi" userId="833bd47c04111c24" providerId="LiveId" clId="{4045CF66-1D28-4C1A-A5B2-F975D40FF422}" dt="2023-11-21T00:06:07.840" v="103" actId="1076"/>
        <pc:sldMkLst>
          <pc:docMk/>
          <pc:sldMk cId="1552902795" sldId="1843"/>
        </pc:sldMkLst>
        <pc:spChg chg="mod">
          <ac:chgData name="veda sahaja bandi" userId="833bd47c04111c24" providerId="LiveId" clId="{4045CF66-1D28-4C1A-A5B2-F975D40FF422}" dt="2023-11-21T00:06:07.840" v="103" actId="1076"/>
          <ac:spMkLst>
            <pc:docMk/>
            <pc:sldMk cId="1552902795" sldId="1843"/>
            <ac:spMk id="3" creationId="{C0C7A766-4197-9556-96E6-0CAC9CF64ABF}"/>
          </ac:spMkLst>
        </pc:spChg>
        <pc:picChg chg="del">
          <ac:chgData name="veda sahaja bandi" userId="833bd47c04111c24" providerId="LiveId" clId="{4045CF66-1D28-4C1A-A5B2-F975D40FF422}" dt="2023-11-20T23:57:06.177" v="70" actId="478"/>
          <ac:picMkLst>
            <pc:docMk/>
            <pc:sldMk cId="1552902795" sldId="1843"/>
            <ac:picMk id="4" creationId="{7C8A6663-69D8-9B1A-4C63-AC6735BC8A57}"/>
          </ac:picMkLst>
        </pc:picChg>
        <pc:picChg chg="add mod">
          <ac:chgData name="veda sahaja bandi" userId="833bd47c04111c24" providerId="LiveId" clId="{4045CF66-1D28-4C1A-A5B2-F975D40FF422}" dt="2023-11-20T23:57:09.630" v="72" actId="167"/>
          <ac:picMkLst>
            <pc:docMk/>
            <pc:sldMk cId="1552902795" sldId="1843"/>
            <ac:picMk id="5" creationId="{D91DD525-03B1-2EA1-51B7-CB49ED148CD8}"/>
          </ac:picMkLst>
        </pc:picChg>
      </pc:sldChg>
      <pc:sldChg chg="addSp delSp modSp mod">
        <pc:chgData name="veda sahaja bandi" userId="833bd47c04111c24" providerId="LiveId" clId="{4045CF66-1D28-4C1A-A5B2-F975D40FF422}" dt="2023-11-21T00:07:40.886" v="112" actId="122"/>
        <pc:sldMkLst>
          <pc:docMk/>
          <pc:sldMk cId="2383497428" sldId="1844"/>
        </pc:sldMkLst>
        <pc:graphicFrameChg chg="mod modGraphic">
          <ac:chgData name="veda sahaja bandi" userId="833bd47c04111c24" providerId="LiveId" clId="{4045CF66-1D28-4C1A-A5B2-F975D40FF422}" dt="2023-11-21T00:07:40.886" v="112" actId="122"/>
          <ac:graphicFrameMkLst>
            <pc:docMk/>
            <pc:sldMk cId="2383497428" sldId="1844"/>
            <ac:graphicFrameMk id="3" creationId="{CDF503A9-C8A6-08FA-7C6B-2E9F70A4DCF4}"/>
          </ac:graphicFrameMkLst>
        </pc:graphicFrameChg>
        <pc:picChg chg="add mod">
          <ac:chgData name="veda sahaja bandi" userId="833bd47c04111c24" providerId="LiveId" clId="{4045CF66-1D28-4C1A-A5B2-F975D40FF422}" dt="2023-11-20T23:56:53.042" v="66" actId="167"/>
          <ac:picMkLst>
            <pc:docMk/>
            <pc:sldMk cId="2383497428" sldId="1844"/>
            <ac:picMk id="4" creationId="{F748EBF4-D959-38D8-014B-3CB00F523828}"/>
          </ac:picMkLst>
        </pc:picChg>
        <pc:picChg chg="del mod">
          <ac:chgData name="veda sahaja bandi" userId="833bd47c04111c24" providerId="LiveId" clId="{4045CF66-1D28-4C1A-A5B2-F975D40FF422}" dt="2023-11-20T23:56:49.859" v="64" actId="478"/>
          <ac:picMkLst>
            <pc:docMk/>
            <pc:sldMk cId="2383497428" sldId="1844"/>
            <ac:picMk id="6" creationId="{BDD58CC1-0FDD-5BCE-E19B-F9BEA123EA48}"/>
          </ac:picMkLst>
        </pc:picChg>
      </pc:sldChg>
      <pc:sldChg chg="addSp delSp modSp mod">
        <pc:chgData name="veda sahaja bandi" userId="833bd47c04111c24" providerId="LiveId" clId="{4045CF66-1D28-4C1A-A5B2-F975D40FF422}" dt="2023-11-21T00:37:21.966" v="216" actId="1076"/>
        <pc:sldMkLst>
          <pc:docMk/>
          <pc:sldMk cId="1497582231" sldId="1845"/>
        </pc:sldMkLst>
        <pc:spChg chg="mod ord">
          <ac:chgData name="veda sahaja bandi" userId="833bd47c04111c24" providerId="LiveId" clId="{4045CF66-1D28-4C1A-A5B2-F975D40FF422}" dt="2023-11-21T00:37:16.737" v="215" actId="1076"/>
          <ac:spMkLst>
            <pc:docMk/>
            <pc:sldMk cId="1497582231" sldId="1845"/>
            <ac:spMk id="3" creationId="{CBD2F092-DC4F-8DFE-6C5D-563A994933B2}"/>
          </ac:spMkLst>
        </pc:spChg>
        <pc:spChg chg="mod">
          <ac:chgData name="veda sahaja bandi" userId="833bd47c04111c24" providerId="LiveId" clId="{4045CF66-1D28-4C1A-A5B2-F975D40FF422}" dt="2023-11-21T00:37:21.966" v="216" actId="1076"/>
          <ac:spMkLst>
            <pc:docMk/>
            <pc:sldMk cId="1497582231" sldId="1845"/>
            <ac:spMk id="6" creationId="{ACA21577-1DB6-A2A0-BC38-5B9C23D0543F}"/>
          </ac:spMkLst>
        </pc:spChg>
        <pc:picChg chg="add del mod">
          <ac:chgData name="veda sahaja bandi" userId="833bd47c04111c24" providerId="LiveId" clId="{4045CF66-1D28-4C1A-A5B2-F975D40FF422}" dt="2023-11-21T00:20:10.501" v="189" actId="478"/>
          <ac:picMkLst>
            <pc:docMk/>
            <pc:sldMk cId="1497582231" sldId="1845"/>
            <ac:picMk id="4" creationId="{8A7DB3D7-F806-0065-80AB-70169875D110}"/>
          </ac:picMkLst>
        </pc:picChg>
        <pc:picChg chg="add del mod">
          <ac:chgData name="veda sahaja bandi" userId="833bd47c04111c24" providerId="LiveId" clId="{4045CF66-1D28-4C1A-A5B2-F975D40FF422}" dt="2023-11-21T00:20:43.969" v="197" actId="478"/>
          <ac:picMkLst>
            <pc:docMk/>
            <pc:sldMk cId="1497582231" sldId="1845"/>
            <ac:picMk id="5" creationId="{6824778C-EBD8-CB1E-5F59-64A876E90F9C}"/>
          </ac:picMkLst>
        </pc:picChg>
        <pc:picChg chg="add del mod">
          <ac:chgData name="veda sahaja bandi" userId="833bd47c04111c24" providerId="LiveId" clId="{4045CF66-1D28-4C1A-A5B2-F975D40FF422}" dt="2023-11-21T00:20:07.346" v="188" actId="478"/>
          <ac:picMkLst>
            <pc:docMk/>
            <pc:sldMk cId="1497582231" sldId="1845"/>
            <ac:picMk id="7" creationId="{6CC81664-5D76-9D0B-037F-2BCDA33AEE3F}"/>
          </ac:picMkLst>
        </pc:picChg>
        <pc:picChg chg="add del mod">
          <ac:chgData name="veda sahaja bandi" userId="833bd47c04111c24" providerId="LiveId" clId="{4045CF66-1D28-4C1A-A5B2-F975D40FF422}" dt="2023-11-21T00:20:13.693" v="190" actId="478"/>
          <ac:picMkLst>
            <pc:docMk/>
            <pc:sldMk cId="1497582231" sldId="1845"/>
            <ac:picMk id="9" creationId="{BEA4B84B-B31A-77EE-E50F-B136E479C32A}"/>
          </ac:picMkLst>
        </pc:picChg>
        <pc:picChg chg="add del mod">
          <ac:chgData name="veda sahaja bandi" userId="833bd47c04111c24" providerId="LiveId" clId="{4045CF66-1D28-4C1A-A5B2-F975D40FF422}" dt="2023-11-21T00:37:06.020" v="213" actId="478"/>
          <ac:picMkLst>
            <pc:docMk/>
            <pc:sldMk cId="1497582231" sldId="1845"/>
            <ac:picMk id="11" creationId="{661E1156-3C32-A1EA-4AA4-71F88F860F59}"/>
          </ac:picMkLst>
        </pc:picChg>
        <pc:picChg chg="add del mod">
          <ac:chgData name="veda sahaja bandi" userId="833bd47c04111c24" providerId="LiveId" clId="{4045CF66-1D28-4C1A-A5B2-F975D40FF422}" dt="2023-11-21T00:20:29.907" v="194" actId="478"/>
          <ac:picMkLst>
            <pc:docMk/>
            <pc:sldMk cId="1497582231" sldId="1845"/>
            <ac:picMk id="13" creationId="{70DF4729-DB04-8D03-774E-D9A11DD1E594}"/>
          </ac:picMkLst>
        </pc:picChg>
        <pc:picChg chg="add del mod">
          <ac:chgData name="veda sahaja bandi" userId="833bd47c04111c24" providerId="LiveId" clId="{4045CF66-1D28-4C1A-A5B2-F975D40FF422}" dt="2023-11-21T00:36:44.851" v="210" actId="478"/>
          <ac:picMkLst>
            <pc:docMk/>
            <pc:sldMk cId="1497582231" sldId="1845"/>
            <ac:picMk id="15" creationId="{62A771A6-5389-8581-129E-7E89F98ABE0A}"/>
          </ac:picMkLst>
        </pc:picChg>
        <pc:picChg chg="add del mod">
          <ac:chgData name="veda sahaja bandi" userId="833bd47c04111c24" providerId="LiveId" clId="{4045CF66-1D28-4C1A-A5B2-F975D40FF422}" dt="2023-11-21T00:13:01.912" v="127" actId="478"/>
          <ac:picMkLst>
            <pc:docMk/>
            <pc:sldMk cId="1497582231" sldId="1845"/>
            <ac:picMk id="2050" creationId="{8C9C30E8-808C-53C2-F2A6-01199DE4FFBF}"/>
          </ac:picMkLst>
        </pc:picChg>
        <pc:picChg chg="add del mod">
          <ac:chgData name="veda sahaja bandi" userId="833bd47c04111c24" providerId="LiveId" clId="{4045CF66-1D28-4C1A-A5B2-F975D40FF422}" dt="2023-11-21T00:14:28.260" v="137" actId="478"/>
          <ac:picMkLst>
            <pc:docMk/>
            <pc:sldMk cId="1497582231" sldId="1845"/>
            <ac:picMk id="2052" creationId="{77D4B51C-A2B3-E919-55B1-EE28716D54D7}"/>
          </ac:picMkLst>
        </pc:picChg>
        <pc:picChg chg="add del mod">
          <ac:chgData name="veda sahaja bandi" userId="833bd47c04111c24" providerId="LiveId" clId="{4045CF66-1D28-4C1A-A5B2-F975D40FF422}" dt="2023-11-21T00:14:48.504" v="144" actId="478"/>
          <ac:picMkLst>
            <pc:docMk/>
            <pc:sldMk cId="1497582231" sldId="1845"/>
            <ac:picMk id="2054" creationId="{8ABA0914-821B-516D-FD82-6413EFB1E936}"/>
          </ac:picMkLst>
        </pc:picChg>
        <pc:picChg chg="add mod">
          <ac:chgData name="veda sahaja bandi" userId="833bd47c04111c24" providerId="LiveId" clId="{4045CF66-1D28-4C1A-A5B2-F975D40FF422}" dt="2023-11-21T00:37:09.128" v="214" actId="1076"/>
          <ac:picMkLst>
            <pc:docMk/>
            <pc:sldMk cId="1497582231" sldId="1845"/>
            <ac:picMk id="2056" creationId="{CC0A8846-C144-D506-5A8A-3513BEB440F7}"/>
          </ac:picMkLst>
        </pc:picChg>
        <pc:picChg chg="del mod">
          <ac:chgData name="veda sahaja bandi" userId="833bd47c04111c24" providerId="LiveId" clId="{4045CF66-1D28-4C1A-A5B2-F975D40FF422}" dt="2023-11-21T00:10:23.561" v="122" actId="478"/>
          <ac:picMkLst>
            <pc:docMk/>
            <pc:sldMk cId="1497582231" sldId="1845"/>
            <ac:picMk id="3076" creationId="{C9D1B0BD-5E13-B6BF-58FD-79AC1B62E03F}"/>
          </ac:picMkLst>
        </pc:picChg>
      </pc:sldChg>
      <pc:sldChg chg="addSp delSp modSp add mod">
        <pc:chgData name="veda sahaja bandi" userId="833bd47c04111c24" providerId="LiveId" clId="{4045CF66-1D28-4C1A-A5B2-F975D40FF422}" dt="2023-11-21T00:07:56.837" v="113" actId="1076"/>
        <pc:sldMkLst>
          <pc:docMk/>
          <pc:sldMk cId="3046117952" sldId="1846"/>
        </pc:sldMkLst>
        <pc:spChg chg="mod">
          <ac:chgData name="veda sahaja bandi" userId="833bd47c04111c24" providerId="LiveId" clId="{4045CF66-1D28-4C1A-A5B2-F975D40FF422}" dt="2023-11-20T23:47:18.763" v="13" actId="20577"/>
          <ac:spMkLst>
            <pc:docMk/>
            <pc:sldMk cId="3046117952" sldId="1846"/>
            <ac:spMk id="2" creationId="{53DE9BCB-0EB7-A04C-AB17-419ADF27F3E6}"/>
          </ac:spMkLst>
        </pc:spChg>
        <pc:spChg chg="add mod">
          <ac:chgData name="veda sahaja bandi" userId="833bd47c04111c24" providerId="LiveId" clId="{4045CF66-1D28-4C1A-A5B2-F975D40FF422}" dt="2023-11-21T00:07:56.837" v="113" actId="1076"/>
          <ac:spMkLst>
            <pc:docMk/>
            <pc:sldMk cId="3046117952" sldId="1846"/>
            <ac:spMk id="4" creationId="{89DCCBBC-1221-0EFA-C852-37EA335C4E3B}"/>
          </ac:spMkLst>
        </pc:spChg>
        <pc:graphicFrameChg chg="del">
          <ac:chgData name="veda sahaja bandi" userId="833bd47c04111c24" providerId="LiveId" clId="{4045CF66-1D28-4C1A-A5B2-F975D40FF422}" dt="2023-11-20T23:47:24.688" v="14" actId="478"/>
          <ac:graphicFrameMkLst>
            <pc:docMk/>
            <pc:sldMk cId="3046117952" sldId="1846"/>
            <ac:graphicFrameMk id="3" creationId="{CDF503A9-C8A6-08FA-7C6B-2E9F70A4DCF4}"/>
          </ac:graphicFrameMkLst>
        </pc:graphicFrameChg>
        <pc:picChg chg="del">
          <ac:chgData name="veda sahaja bandi" userId="833bd47c04111c24" providerId="LiveId" clId="{4045CF66-1D28-4C1A-A5B2-F975D40FF422}" dt="2023-11-20T23:56:19.703" v="60" actId="478"/>
          <ac:picMkLst>
            <pc:docMk/>
            <pc:sldMk cId="3046117952" sldId="1846"/>
            <ac:picMk id="6" creationId="{BDD58CC1-0FDD-5BCE-E19B-F9BEA123EA48}"/>
          </ac:picMkLst>
        </pc:picChg>
        <pc:picChg chg="add mod">
          <ac:chgData name="veda sahaja bandi" userId="833bd47c04111c24" providerId="LiveId" clId="{4045CF66-1D28-4C1A-A5B2-F975D40FF422}" dt="2023-11-20T23:56:35.019" v="63" actId="167"/>
          <ac:picMkLst>
            <pc:docMk/>
            <pc:sldMk cId="3046117952" sldId="1846"/>
            <ac:picMk id="1026" creationId="{F6716992-BC92-80E3-B48A-0A756F697A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6346C-214A-4EE8-81BA-9E048C11CA87}"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3570-DED0-4E48-90DB-393CBA45544B}" type="slidenum">
              <a:rPr lang="en-US" smtClean="0"/>
              <a:t>‹#›</a:t>
            </a:fld>
            <a:endParaRPr lang="en-US"/>
          </a:p>
        </p:txBody>
      </p:sp>
    </p:spTree>
    <p:extLst>
      <p:ext uri="{BB962C8B-B14F-4D97-AF65-F5344CB8AC3E}">
        <p14:creationId xmlns:p14="http://schemas.microsoft.com/office/powerpoint/2010/main" val="266703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77692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hyperlink" Target="https://support.aws.amazon.com/#/contacts/aws-training"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6D68BF-6EBE-48AD-9B07-7B70F2E55C4A}" type="datetimeFigureOut">
              <a:rPr lang="en-US" smtClean="0"/>
              <a:t>11/21/2023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7AAF3697-535F-4F44-9746-21701B86110F}"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7395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D68BF-6EBE-48AD-9B07-7B70F2E55C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F3697-535F-4F44-9746-21701B86110F}"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8961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D68BF-6EBE-48AD-9B07-7B70F2E55C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F3697-535F-4F44-9746-21701B86110F}"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25877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70C41A09-42BF-4D81-A9F0-443CFC2A2913}"/>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29193275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63615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sp>
        <p:nvSpPr>
          <p:cNvPr id="12" name="Rectangle 11">
            <a:extLst>
              <a:ext uri="{FF2B5EF4-FFF2-40B4-BE49-F238E27FC236}">
                <a16:creationId xmlns:a16="http://schemas.microsoft.com/office/drawing/2014/main" id="{457AF45B-C20A-5F4E-906A-B043D9D7F28E}"/>
              </a:ext>
              <a:ext uri="{C183D7F6-B498-43B3-948B-1728B52AA6E4}">
                <adec:decorative xmlns:adec="http://schemas.microsoft.com/office/drawing/2017/decorative" val="1"/>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a:extLst>
              <a:ext uri="{FF2B5EF4-FFF2-40B4-BE49-F238E27FC236}">
                <a16:creationId xmlns:a16="http://schemas.microsoft.com/office/drawing/2014/main" id="{C0EC8262-9538-E343-BCD0-0911ADA9E7A6}"/>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39527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A315D3-3937-1747-9C2E-0067F12A02F0}"/>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86134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625507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701177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678046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49896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96D68BF-6EBE-48AD-9B07-7B70F2E55C4A}" type="datetimeFigureOut">
              <a:rPr lang="en-US" smtClean="0"/>
              <a:t>11/21/2023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7AAF3697-535F-4F44-9746-21701B86110F}"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15852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a:p>
            <a:pPr lvl="0"/>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610243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14885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953615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EEF212-16FA-C546-A6BD-253C80A1A8FF}"/>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a:t>Icon</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a:t>Icon</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a:t>Icon</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184940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5568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527349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839788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6895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234954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1600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96D68BF-6EBE-48AD-9B07-7B70F2E55C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F3697-535F-4F44-9746-21701B86110F}"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1382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id="{95458110-5E55-0F46-BBF5-9C8F2C62151D}"/>
              </a:ext>
              <a:ext uri="{C183D7F6-B498-43B3-948B-1728B52AA6E4}">
                <adec:decorative xmlns:adec="http://schemas.microsoft.com/office/drawing/2017/decorative" val="1"/>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Edit Master text styles</a:t>
            </a:r>
          </a:p>
        </p:txBody>
      </p:sp>
      <p:sp>
        <p:nvSpPr>
          <p:cNvPr id="25" name="Rectangle 24">
            <a:extLst>
              <a:ext uri="{FF2B5EF4-FFF2-40B4-BE49-F238E27FC236}">
                <a16:creationId xmlns:a16="http://schemas.microsoft.com/office/drawing/2014/main" id="{3A3837C0-EFCF-E345-9E05-AF315FB06800}"/>
              </a:ext>
              <a:ext uri="{C183D7F6-B498-43B3-948B-1728B52AA6E4}">
                <adec:decorative xmlns:adec="http://schemas.microsoft.com/office/drawing/2017/decorative" val="1"/>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lvl1pPr>
              <a:defRPr>
                <a:solidFill>
                  <a:schemeClr val="bg1"/>
                </a:solidFill>
              </a:defRPr>
            </a:lvl1pPr>
          </a:lstStyle>
          <a:p>
            <a:fld id="{B6A95138-A96E-2F42-A959-2EFD44FE4AB7}" type="slidenum">
              <a:rPr lang="en-US" smtClean="0"/>
              <a:pPr/>
              <a:t>‹#›</a:t>
            </a:fld>
            <a:endParaRPr lang="en-US"/>
          </a:p>
        </p:txBody>
      </p:sp>
    </p:spTree>
    <p:custDataLst>
      <p:tags r:id="rId1"/>
    </p:custDataLst>
    <p:extLst>
      <p:ext uri="{BB962C8B-B14F-4D97-AF65-F5344CB8AC3E}">
        <p14:creationId xmlns:p14="http://schemas.microsoft.com/office/powerpoint/2010/main" val="142603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8" name="Rectangle 7">
            <a:extLst>
              <a:ext uri="{FF2B5EF4-FFF2-40B4-BE49-F238E27FC236}">
                <a16:creationId xmlns:a16="http://schemas.microsoft.com/office/drawing/2014/main" id="{A413BF5D-EF1D-5C42-8ED2-B1DC40150995}"/>
              </a:ext>
              <a:ext uri="{C183D7F6-B498-43B3-948B-1728B52AA6E4}">
                <adec:decorative xmlns:adec="http://schemas.microsoft.com/office/drawing/2017/decorative" val="1"/>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570958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a:t>Thank You</a:t>
            </a:r>
          </a:p>
        </p:txBody>
      </p:sp>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r>
              <a:rPr lang="en-US" sz="900" kern="1200">
                <a:solidFill>
                  <a:schemeClr val="bg1"/>
                </a:solidFill>
                <a:effectLst/>
                <a:latin typeface="+mn-lt"/>
                <a:ea typeface="+mn-ea"/>
                <a:cs typeface="+mn-cs"/>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kern="1200">
                <a:solidFill>
                  <a:schemeClr val="bg1"/>
                </a:solidFill>
                <a:effectLst/>
                <a:latin typeface="+mn-lt"/>
                <a:ea typeface="+mn-ea"/>
                <a:cs typeface="+mn-cs"/>
                <a:hlinkClick r:id="rId4">
                  <a:extLst>
                    <a:ext uri="{A12FA001-AC4F-418D-AE19-62706E023703}">
                      <ahyp:hlinkClr xmlns:ahyp="http://schemas.microsoft.com/office/drawing/2018/hyperlinkcolor" val="tx"/>
                    </a:ext>
                  </a:extLst>
                </a:hlinkClick>
              </a:rPr>
              <a:t>https://support.aws.amazon.com/#/contacts/aws-training</a:t>
            </a:r>
            <a:r>
              <a:rPr lang="en-US" sz="900" kern="1200">
                <a:solidFill>
                  <a:schemeClr val="bg1"/>
                </a:solidFill>
                <a:effectLst/>
                <a:latin typeface="+mn-lt"/>
                <a:ea typeface="+mn-ea"/>
                <a:cs typeface="+mn-cs"/>
              </a:rPr>
              <a:t>. All trademarks are the property of their owners.</a:t>
            </a:r>
          </a:p>
          <a:p>
            <a:pPr algn="just"/>
            <a:endParaRPr lang="en-US" sz="900">
              <a:solidFill>
                <a:schemeClr val="bg1"/>
              </a:solidFill>
            </a:endParaRP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97833003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D68BF-6EBE-48AD-9B07-7B70F2E55C4A}"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F3697-535F-4F44-9746-21701B86110F}"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4792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D68BF-6EBE-48AD-9B07-7B70F2E55C4A}"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AF3697-535F-4F44-9746-21701B86110F}"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7275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D68BF-6EBE-48AD-9B07-7B70F2E55C4A}"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F3697-535F-4F44-9746-21701B86110F}"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5831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D68BF-6EBE-48AD-9B07-7B70F2E55C4A}"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34294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D68BF-6EBE-48AD-9B07-7B70F2E55C4A}"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F3697-535F-4F44-9746-21701B86110F}"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064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96D68BF-6EBE-48AD-9B07-7B70F2E55C4A}" type="datetimeFigureOut">
              <a:rPr lang="en-US" smtClean="0"/>
              <a:t>11/21/2023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7AAF3697-535F-4F44-9746-21701B86110F}"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808407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6D68BF-6EBE-48AD-9B07-7B70F2E55C4A}" type="datetimeFigureOut">
              <a:rPr lang="en-US" smtClean="0"/>
              <a:t>11/21/2023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AAF3697-535F-4F44-9746-21701B86110F}" type="slidenum">
              <a:rPr lang="en-US" smtClean="0"/>
              <a:t>‹#›</a:t>
            </a:fld>
            <a:endParaRPr lang="en-US"/>
          </a:p>
        </p:txBody>
      </p:sp>
    </p:spTree>
    <p:extLst>
      <p:ext uri="{BB962C8B-B14F-4D97-AF65-F5344CB8AC3E}">
        <p14:creationId xmlns:p14="http://schemas.microsoft.com/office/powerpoint/2010/main" val="351420683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D56AF6-56BD-6AB5-47CC-1F6E801513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000"/>
                    </a14:imgEffect>
                    <a14:imgEffect>
                      <a14:brightnessContrast bright="30000"/>
                    </a14:imgEffect>
                  </a14:imgLayer>
                </a14:imgProps>
              </a:ext>
            </a:extLst>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A7A6BC8E-A6B0-582C-9C6D-4AED0F6D9ED7}"/>
              </a:ext>
            </a:extLst>
          </p:cNvPr>
          <p:cNvSpPr>
            <a:spLocks noGrp="1"/>
          </p:cNvSpPr>
          <p:nvPr>
            <p:ph type="ctrTitle"/>
          </p:nvPr>
        </p:nvSpPr>
        <p:spPr>
          <a:xfrm>
            <a:off x="5847522" y="2126214"/>
            <a:ext cx="5657090" cy="1584978"/>
          </a:xfrm>
        </p:spPr>
        <p:txBody>
          <a:bodyPr>
            <a:normAutofit fontScale="90000"/>
          </a:bodyPr>
          <a:lstStyle/>
          <a:p>
            <a:r>
              <a:rPr lang="en-US" sz="4400" b="1" dirty="0">
                <a:solidFill>
                  <a:srgbClr val="303030"/>
                </a:solidFill>
                <a:effectLst/>
                <a:latin typeface="Times New Roman" panose="02020603050405020304" pitchFamily="18" charset="0"/>
                <a:ea typeface="Arial" panose="020B0604020202020204" pitchFamily="34" charset="0"/>
                <a:cs typeface="Times New Roman" panose="02020603050405020304" pitchFamily="18" charset="0"/>
              </a:rPr>
              <a:t>Prediction of diagnosis of Cervical Cancer using ML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C2024E-0A53-C989-FFDD-E0D83856F1AE}"/>
              </a:ext>
            </a:extLst>
          </p:cNvPr>
          <p:cNvSpPr>
            <a:spLocks noGrp="1"/>
          </p:cNvSpPr>
          <p:nvPr>
            <p:ph type="subTitle" idx="1"/>
          </p:nvPr>
        </p:nvSpPr>
        <p:spPr>
          <a:xfrm>
            <a:off x="2589213" y="4150661"/>
            <a:ext cx="8915399" cy="1753002"/>
          </a:xfrm>
        </p:spPr>
        <p:txBody>
          <a:bodyPr>
            <a:normAutofit lnSpcReduction="10000"/>
          </a:bodyPr>
          <a:lstStyle/>
          <a:p>
            <a:pPr algn="r"/>
            <a:r>
              <a:rPr lang="en-US" dirty="0">
                <a:latin typeface="Times New Roman" panose="02020603050405020304" pitchFamily="18" charset="0"/>
                <a:cs typeface="Times New Roman" panose="02020603050405020304" pitchFamily="18" charset="0"/>
              </a:rPr>
              <a:t>Group 11</a:t>
            </a:r>
          </a:p>
          <a:p>
            <a:pPr algn="r"/>
            <a:r>
              <a:rPr lang="en-US" dirty="0">
                <a:latin typeface="Times New Roman" panose="02020603050405020304" pitchFamily="18" charset="0"/>
                <a:cs typeface="Times New Roman" panose="02020603050405020304" pitchFamily="18" charset="0"/>
              </a:rPr>
              <a:t>Susmitha Mandyam(40)</a:t>
            </a:r>
          </a:p>
          <a:p>
            <a:pPr algn="r"/>
            <a:r>
              <a:rPr lang="en-US" dirty="0" err="1">
                <a:latin typeface="Times New Roman" panose="02020603050405020304" pitchFamily="18" charset="0"/>
                <a:cs typeface="Times New Roman" panose="02020603050405020304" pitchFamily="18" charset="0"/>
              </a:rPr>
              <a:t>Sindhuja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Baikadi</a:t>
            </a:r>
            <a:r>
              <a:rPr lang="en-US" dirty="0">
                <a:latin typeface="Times New Roman" panose="02020603050405020304" pitchFamily="18" charset="0"/>
                <a:cs typeface="Times New Roman" panose="02020603050405020304" pitchFamily="18" charset="0"/>
              </a:rPr>
              <a:t>(4)</a:t>
            </a:r>
          </a:p>
          <a:p>
            <a:pPr algn="r"/>
            <a:r>
              <a:rPr lang="en-US" dirty="0">
                <a:latin typeface="Times New Roman" panose="02020603050405020304" pitchFamily="18" charset="0"/>
                <a:cs typeface="Times New Roman" panose="02020603050405020304" pitchFamily="18" charset="0"/>
              </a:rPr>
              <a:t>Veda Sahaja </a:t>
            </a:r>
            <a:r>
              <a:rPr lang="en-US" dirty="0" err="1">
                <a:latin typeface="Times New Roman" panose="02020603050405020304" pitchFamily="18" charset="0"/>
                <a:cs typeface="Times New Roman" panose="02020603050405020304" pitchFamily="18" charset="0"/>
              </a:rPr>
              <a:t>Bandi</a:t>
            </a:r>
            <a:r>
              <a:rPr lang="en-US"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90335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Premium Vector | Abstract background health care and science icon pattern  medical innovation concept.">
            <a:extLst>
              <a:ext uri="{FF2B5EF4-FFF2-40B4-BE49-F238E27FC236}">
                <a16:creationId xmlns:a16="http://schemas.microsoft.com/office/drawing/2014/main" id="{CC0A8846-C144-D506-5A8A-3513BEB4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CA21577-1DB6-A2A0-BC38-5B9C23D0543F}"/>
              </a:ext>
            </a:extLst>
          </p:cNvPr>
          <p:cNvSpPr/>
          <p:nvPr/>
        </p:nvSpPr>
        <p:spPr>
          <a:xfrm>
            <a:off x="3767729" y="1249730"/>
            <a:ext cx="40446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3" name="Content Placeholder 2">
            <a:extLst>
              <a:ext uri="{FF2B5EF4-FFF2-40B4-BE49-F238E27FC236}">
                <a16:creationId xmlns:a16="http://schemas.microsoft.com/office/drawing/2014/main" id="{CBD2F092-DC4F-8DFE-6C5D-563A994933B2}"/>
              </a:ext>
            </a:extLst>
          </p:cNvPr>
          <p:cNvSpPr>
            <a:spLocks noGrp="1"/>
          </p:cNvSpPr>
          <p:nvPr>
            <p:ph idx="1"/>
          </p:nvPr>
        </p:nvSpPr>
        <p:spPr>
          <a:xfrm>
            <a:off x="2564668" y="3030375"/>
            <a:ext cx="6324600" cy="1095189"/>
          </a:xfrm>
        </p:spPr>
        <p:txBody>
          <a:bodyPr>
            <a:normAutofit fontScale="62500" lnSpcReduction="20000"/>
          </a:bodyPr>
          <a:lstStyle/>
          <a:p>
            <a:pPr marL="0" indent="0" algn="ctr">
              <a:buNone/>
            </a:pPr>
            <a:r>
              <a:rPr lang="en-US" sz="4400" dirty="0"/>
              <a:t>Any </a:t>
            </a:r>
          </a:p>
          <a:p>
            <a:pPr marL="0" indent="0" algn="ctr">
              <a:buNone/>
            </a:pPr>
            <a:r>
              <a:rPr lang="en-US" sz="4400" dirty="0"/>
              <a:t>Questions/Comments</a:t>
            </a:r>
            <a:endParaRPr lang="en-IN" sz="4400" dirty="0"/>
          </a:p>
        </p:txBody>
      </p:sp>
    </p:spTree>
    <p:extLst>
      <p:ext uri="{BB962C8B-B14F-4D97-AF65-F5344CB8AC3E}">
        <p14:creationId xmlns:p14="http://schemas.microsoft.com/office/powerpoint/2010/main" val="149758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B4A9CBB4-A926-BF30-E537-FAAAD47CC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1B449E-D58D-F0F5-C497-6A9ED4338659}"/>
              </a:ext>
            </a:extLst>
          </p:cNvPr>
          <p:cNvSpPr>
            <a:spLocks noGrp="1"/>
          </p:cNvSpPr>
          <p:nvPr>
            <p:ph type="title"/>
          </p:nvPr>
        </p:nvSpPr>
        <p:spPr>
          <a:xfrm>
            <a:off x="1527713" y="225180"/>
            <a:ext cx="8911687" cy="1280890"/>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704F748-2FE4-6884-D3A2-FE07C1B3AE42}"/>
              </a:ext>
            </a:extLst>
          </p:cNvPr>
          <p:cNvSpPr>
            <a:spLocks noGrp="1"/>
          </p:cNvSpPr>
          <p:nvPr>
            <p:ph idx="1"/>
          </p:nvPr>
        </p:nvSpPr>
        <p:spPr>
          <a:xfrm>
            <a:off x="1103243" y="1506070"/>
            <a:ext cx="10495722" cy="4267200"/>
          </a:xfrm>
        </p:spPr>
        <p:txBody>
          <a:bodyPr>
            <a:noAutofit/>
          </a:bodyPr>
          <a:lstStyle/>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Cervical cancer is a significant global health challenge, profoundly affecting women and their families. It originates in the cervix, the lower part of the uterus connected to the vagina, primarily due to persistent infection with specific strains of the Human Papillomavirus (HPV).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Regions with limited access to healthcare face higher vulnerability. Advances in medical science have greatly improved early detection and effective HPV vaccines hold promise in prevention.</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Despite progress, awareness, regular screenings, and vaccination efforts remain crucial. Timely and accurate diagnosis is vital for treatment and better outcomes, but barriers like limited healthcare access still persist.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Integrating machine learning can enhance screening efficiency, particularly in under-resourced areas, potentially saving lives through early detection and intervention.</a:t>
            </a:r>
          </a:p>
        </p:txBody>
      </p:sp>
    </p:spTree>
    <p:extLst>
      <p:ext uri="{BB962C8B-B14F-4D97-AF65-F5344CB8AC3E}">
        <p14:creationId xmlns:p14="http://schemas.microsoft.com/office/powerpoint/2010/main" val="356572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A64A743-A25A-7367-8B89-1B28B2154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A24229F0-BF5D-3BBF-366E-8E3AFFD2C5DF}"/>
              </a:ext>
            </a:extLst>
          </p:cNvPr>
          <p:cNvSpPr>
            <a:spLocks noGrp="1"/>
          </p:cNvSpPr>
          <p:nvPr>
            <p:ph type="title"/>
          </p:nvPr>
        </p:nvSpPr>
        <p:spPr>
          <a:xfrm>
            <a:off x="1727401" y="617947"/>
            <a:ext cx="8911687" cy="1280890"/>
          </a:xfrm>
        </p:spPr>
        <p:txBody>
          <a:bodyPr/>
          <a:lstStyle/>
          <a:p>
            <a:pPr algn="ctr"/>
            <a:r>
              <a:rPr lang="en-US" dirty="0">
                <a:latin typeface="Times New Roman" panose="02020603050405020304" pitchFamily="18" charset="0"/>
                <a:cs typeface="Times New Roman" panose="02020603050405020304" pitchFamily="18" charset="0"/>
              </a:rPr>
              <a:t>Machine Learning Pipeline</a:t>
            </a:r>
          </a:p>
        </p:txBody>
      </p:sp>
      <p:sp>
        <p:nvSpPr>
          <p:cNvPr id="5" name="Slide Number Placeholder 4">
            <a:extLst>
              <a:ext uri="{FF2B5EF4-FFF2-40B4-BE49-F238E27FC236}">
                <a16:creationId xmlns:a16="http://schemas.microsoft.com/office/drawing/2014/main" id="{CB80180E-D55B-4F0A-B749-2EB5A4A8C290}"/>
              </a:ext>
            </a:extLst>
          </p:cNvPr>
          <p:cNvSpPr>
            <a:spLocks noGrp="1"/>
          </p:cNvSpPr>
          <p:nvPr>
            <p:ph type="sldNum" sz="quarter" idx="12"/>
          </p:nvPr>
        </p:nvSpPr>
        <p:spPr>
          <a:xfrm>
            <a:off x="9106447" y="635250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srgbClr val="000000">
                  <a:tint val="75000"/>
                </a:srgbClr>
              </a:solidFill>
              <a:effectLst/>
              <a:uLnTx/>
              <a:uFillTx/>
              <a:latin typeface="Amazon Ember Light" panose="020B0403020204020204" pitchFamily="34" charset="0"/>
            </a:endParaRPr>
          </a:p>
        </p:txBody>
      </p:sp>
      <p:sp>
        <p:nvSpPr>
          <p:cNvPr id="3" name="Rectangle 2"/>
          <p:cNvSpPr/>
          <p:nvPr/>
        </p:nvSpPr>
        <p:spPr>
          <a:xfrm>
            <a:off x="1898898"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Collect and label data</a:t>
            </a:r>
          </a:p>
        </p:txBody>
      </p:sp>
      <p:sp>
        <p:nvSpPr>
          <p:cNvPr id="22" name="Rectangle 21"/>
          <p:cNvSpPr/>
          <p:nvPr/>
        </p:nvSpPr>
        <p:spPr>
          <a:xfrm>
            <a:off x="3932767"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Evaluate data</a:t>
            </a:r>
          </a:p>
        </p:txBody>
      </p:sp>
      <p:sp>
        <p:nvSpPr>
          <p:cNvPr id="23" name="Rectangle 22"/>
          <p:cNvSpPr/>
          <p:nvPr/>
        </p:nvSpPr>
        <p:spPr>
          <a:xfrm>
            <a:off x="5966636"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Feature engineering</a:t>
            </a:r>
          </a:p>
        </p:txBody>
      </p:sp>
      <p:sp>
        <p:nvSpPr>
          <p:cNvPr id="24" name="Rectangle 23"/>
          <p:cNvSpPr/>
          <p:nvPr/>
        </p:nvSpPr>
        <p:spPr>
          <a:xfrm>
            <a:off x="8000505"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Select and train model</a:t>
            </a:r>
          </a:p>
        </p:txBody>
      </p:sp>
      <p:sp>
        <p:nvSpPr>
          <p:cNvPr id="25" name="Rectangle 24"/>
          <p:cNvSpPr/>
          <p:nvPr/>
        </p:nvSpPr>
        <p:spPr>
          <a:xfrm>
            <a:off x="10034374" y="3973421"/>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Evaluate model</a:t>
            </a:r>
          </a:p>
        </p:txBody>
      </p:sp>
      <p:cxnSp>
        <p:nvCxnSpPr>
          <p:cNvPr id="11" name="Straight Arrow Connector 10"/>
          <p:cNvCxnSpPr>
            <a:stCxn id="3" idx="3"/>
            <a:endCxn id="22" idx="1"/>
          </p:cNvCxnSpPr>
          <p:nvPr/>
        </p:nvCxnSpPr>
        <p:spPr>
          <a:xfrm>
            <a:off x="3397686"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3"/>
            <a:endCxn id="23" idx="1"/>
          </p:cNvCxnSpPr>
          <p:nvPr/>
        </p:nvCxnSpPr>
        <p:spPr>
          <a:xfrm>
            <a:off x="5431555"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3" idx="3"/>
            <a:endCxn id="24" idx="1"/>
          </p:cNvCxnSpPr>
          <p:nvPr/>
        </p:nvCxnSpPr>
        <p:spPr>
          <a:xfrm>
            <a:off x="7465424"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3"/>
            <a:endCxn id="25" idx="1"/>
          </p:cNvCxnSpPr>
          <p:nvPr/>
        </p:nvCxnSpPr>
        <p:spPr>
          <a:xfrm flipV="1">
            <a:off x="9499293" y="4438883"/>
            <a:ext cx="535081" cy="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898898" y="2591324"/>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Problem formulation</a:t>
            </a:r>
          </a:p>
        </p:txBody>
      </p:sp>
      <p:sp>
        <p:nvSpPr>
          <p:cNvPr id="114" name="TextBox 113"/>
          <p:cNvSpPr txBox="1"/>
          <p:nvPr/>
        </p:nvSpPr>
        <p:spPr>
          <a:xfrm>
            <a:off x="1727401" y="1850762"/>
            <a:ext cx="18417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Business problem</a:t>
            </a:r>
          </a:p>
        </p:txBody>
      </p:sp>
      <p:cxnSp>
        <p:nvCxnSpPr>
          <p:cNvPr id="119" name="Straight Arrow Connector 118"/>
          <p:cNvCxnSpPr>
            <a:stCxn id="114" idx="2"/>
            <a:endCxn id="112" idx="0"/>
          </p:cNvCxnSpPr>
          <p:nvPr/>
        </p:nvCxnSpPr>
        <p:spPr>
          <a:xfrm>
            <a:off x="2648292" y="2189316"/>
            <a:ext cx="0" cy="402008"/>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174C0B-533C-516B-9D8E-8343FE773ADC}"/>
              </a:ext>
            </a:extLst>
          </p:cNvPr>
          <p:cNvCxnSpPr>
            <a:cxnSpLocks/>
            <a:stCxn id="112" idx="2"/>
          </p:cNvCxnSpPr>
          <p:nvPr/>
        </p:nvCxnSpPr>
        <p:spPr>
          <a:xfrm>
            <a:off x="2648292" y="3522248"/>
            <a:ext cx="0" cy="451173"/>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499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1C1534C-D922-2E87-1480-50D7C49E9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9B50EA-A53D-5CBC-02CE-F5ACC0DCB3FC}"/>
              </a:ext>
            </a:extLst>
          </p:cNvPr>
          <p:cNvSpPr>
            <a:spLocks noGrp="1"/>
          </p:cNvSpPr>
          <p:nvPr>
            <p:ph type="title"/>
          </p:nvPr>
        </p:nvSpPr>
        <p:spPr>
          <a:xfrm>
            <a:off x="1640156" y="443754"/>
            <a:ext cx="8911687" cy="1280890"/>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959FC-C0D8-2E00-BF92-214271BCDDC3}"/>
              </a:ext>
            </a:extLst>
          </p:cNvPr>
          <p:cNvSpPr>
            <a:spLocks noGrp="1"/>
          </p:cNvSpPr>
          <p:nvPr>
            <p:ph idx="1"/>
          </p:nvPr>
        </p:nvSpPr>
        <p:spPr>
          <a:xfrm>
            <a:off x="2008094" y="2168398"/>
            <a:ext cx="8274424" cy="3452473"/>
          </a:xfrm>
        </p:spPr>
        <p:txBody>
          <a:bodyPr>
            <a:normAutofit/>
          </a:bodyPr>
          <a:lstStyle/>
          <a:p>
            <a:pPr marL="0" indent="0" algn="just">
              <a:buNone/>
            </a:pPr>
            <a:r>
              <a:rPr lang="en-US" sz="3200" b="0" dirty="0">
                <a:effectLst/>
                <a:latin typeface="Times New Roman" panose="02020603050405020304" pitchFamily="18" charset="0"/>
                <a:cs typeface="Times New Roman" panose="02020603050405020304" pitchFamily="18" charset="0"/>
              </a:rPr>
              <a:t>This project aims to predict the risk of cervical cancer in individuals based on demographic information, habits, and historical medical records. </a:t>
            </a:r>
          </a:p>
        </p:txBody>
      </p:sp>
    </p:spTree>
    <p:extLst>
      <p:ext uri="{BB962C8B-B14F-4D97-AF65-F5344CB8AC3E}">
        <p14:creationId xmlns:p14="http://schemas.microsoft.com/office/powerpoint/2010/main" val="229057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23ADB48-71FA-F80F-A117-28D10F67D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CB9A56-F78E-7011-AE1B-C27DC1674256}"/>
              </a:ext>
            </a:extLst>
          </p:cNvPr>
          <p:cNvSpPr>
            <a:spLocks noGrp="1"/>
          </p:cNvSpPr>
          <p:nvPr>
            <p:ph type="title"/>
          </p:nvPr>
        </p:nvSpPr>
        <p:spPr>
          <a:xfrm>
            <a:off x="1640156" y="346204"/>
            <a:ext cx="8911687" cy="1280890"/>
          </a:xfrm>
        </p:spPr>
        <p:txBody>
          <a:bodyPr/>
          <a:lstStyle/>
          <a:p>
            <a:pPr algn="ctr"/>
            <a:r>
              <a:rPr lang="en-US" dirty="0">
                <a:latin typeface="Times New Roman" panose="02020603050405020304" pitchFamily="18" charset="0"/>
                <a:cs typeface="Times New Roman" panose="02020603050405020304" pitchFamily="18" charset="0"/>
              </a:rPr>
              <a:t>About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64F2DB-9B71-46A1-1BFF-615E138346A0}"/>
              </a:ext>
            </a:extLst>
          </p:cNvPr>
          <p:cNvSpPr>
            <a:spLocks noGrp="1"/>
          </p:cNvSpPr>
          <p:nvPr>
            <p:ph idx="1"/>
          </p:nvPr>
        </p:nvSpPr>
        <p:spPr>
          <a:xfrm>
            <a:off x="1640156" y="1690910"/>
            <a:ext cx="8911687" cy="1532964"/>
          </a:xfrm>
        </p:spPr>
        <p:txBody>
          <a:bodyPr>
            <a:normAutofit fontScale="25000" lnSpcReduction="20000"/>
          </a:bodyPr>
          <a:lstStyle/>
          <a:p>
            <a:pPr marL="0" indent="0" algn="just">
              <a:lnSpc>
                <a:spcPct val="120000"/>
              </a:lnSpc>
              <a:buNone/>
            </a:pPr>
            <a:r>
              <a:rPr lang="en-US" sz="7400" b="0" dirty="0">
                <a:solidFill>
                  <a:schemeClr val="tx1"/>
                </a:solidFill>
                <a:effectLst/>
                <a:latin typeface="Times New Roman" panose="02020603050405020304" pitchFamily="18" charset="0"/>
                <a:cs typeface="Times New Roman" panose="02020603050405020304" pitchFamily="18" charset="0"/>
              </a:rPr>
              <a:t>The cervical cancer dataset contains indicators and risk factors for predicting whether a woman will get cervical cancer. The features include demographic data (such as age), lifestyle, and medical history. The data can be downloaded from the UCI Machine Learning repository and is described by Fernandes, Cardoso, and Fernandes (2017).</a:t>
            </a:r>
          </a:p>
          <a:p>
            <a:pPr marL="0" indent="0" algn="just">
              <a:lnSpc>
                <a:spcPct val="120000"/>
              </a:lnSpc>
              <a:buNone/>
            </a:pPr>
            <a:endParaRPr lang="en-US" sz="7400" b="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7400" b="0" dirty="0">
                <a:solidFill>
                  <a:schemeClr val="tx1"/>
                </a:solidFill>
                <a:effectLst/>
                <a:latin typeface="Times New Roman" panose="02020603050405020304" pitchFamily="18" charset="0"/>
                <a:cs typeface="Times New Roman" panose="02020603050405020304" pitchFamily="18" charset="0"/>
              </a:rPr>
              <a:t>Attributes: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Age</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Number of sexual partners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First sexual intercourse (age in years)</a:t>
            </a:r>
            <a:endParaRPr lang="en-US" sz="5600" b="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Number of pregnancies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Smoking</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Hormonal contraceptives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Intrauterine device</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STD</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Biopsy (Target column - The biopsy serves as the gold standard for diagnosing cervical cancer)</a:t>
            </a:r>
          </a:p>
          <a:p>
            <a:pPr marL="0" indent="0" algn="just">
              <a:buNone/>
            </a:pPr>
            <a:endParaRPr lang="en-US" sz="2400" b="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41661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D91DD525-03B1-2EA1-51B7-CB49ED148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3AAC52-9A30-B0D7-E91A-05F78582BF8B}"/>
              </a:ext>
            </a:extLst>
          </p:cNvPr>
          <p:cNvSpPr>
            <a:spLocks noGrp="1"/>
          </p:cNvSpPr>
          <p:nvPr>
            <p:ph type="title"/>
          </p:nvPr>
        </p:nvSpPr>
        <p:spPr>
          <a:xfrm>
            <a:off x="1759207" y="670241"/>
            <a:ext cx="8911687" cy="1280890"/>
          </a:xfrm>
        </p:spPr>
        <p:txBody>
          <a:bodyPr/>
          <a:lstStyle/>
          <a:p>
            <a:pPr algn="ctr"/>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C7A766-4197-9556-96E6-0CAC9CF64ABF}"/>
              </a:ext>
            </a:extLst>
          </p:cNvPr>
          <p:cNvSpPr>
            <a:spLocks noGrp="1"/>
          </p:cNvSpPr>
          <p:nvPr>
            <p:ph idx="1"/>
          </p:nvPr>
        </p:nvSpPr>
        <p:spPr>
          <a:xfrm>
            <a:off x="1759207" y="2621372"/>
            <a:ext cx="8911688" cy="3481481"/>
          </a:xfrm>
        </p:spPr>
        <p:txBody>
          <a:bodyPr>
            <a:normAutofit/>
          </a:bodyPr>
          <a:lstStyle/>
          <a:p>
            <a:pPr>
              <a:lnSpc>
                <a:spcPct val="100000"/>
              </a:lnSpc>
            </a:pPr>
            <a:r>
              <a:rPr lang="en-US" sz="2400" b="0" dirty="0">
                <a:effectLst/>
                <a:latin typeface="Times New Roman" panose="02020603050405020304" pitchFamily="18" charset="0"/>
                <a:cs typeface="Times New Roman" panose="02020603050405020304" pitchFamily="18" charset="0"/>
              </a:rPr>
              <a:t>Replaced ‘?’ and ‘NaN’ values with 0</a:t>
            </a:r>
          </a:p>
          <a:p>
            <a:pPr>
              <a:lnSpc>
                <a:spcPct val="100000"/>
              </a:lnSpc>
            </a:pPr>
            <a:r>
              <a:rPr lang="en-US" sz="2400" b="0" dirty="0">
                <a:effectLst/>
                <a:latin typeface="Times New Roman" panose="02020603050405020304" pitchFamily="18" charset="0"/>
                <a:cs typeface="Times New Roman" panose="02020603050405020304" pitchFamily="18" charset="0"/>
              </a:rPr>
              <a:t>Dropped unnecessary columns</a:t>
            </a:r>
          </a:p>
          <a:p>
            <a:pPr>
              <a:lnSpc>
                <a:spcPct val="100000"/>
              </a:lnSpc>
            </a:pPr>
            <a:r>
              <a:rPr lang="en-US" sz="2400" b="0" dirty="0">
                <a:effectLst/>
                <a:latin typeface="Times New Roman" panose="02020603050405020304" pitchFamily="18" charset="0"/>
                <a:cs typeface="Times New Roman" panose="02020603050405020304" pitchFamily="18" charset="0"/>
              </a:rPr>
              <a:t> Scaling the data</a:t>
            </a:r>
          </a:p>
          <a:p>
            <a:endParaRPr lang="en-IN" dirty="0"/>
          </a:p>
        </p:txBody>
      </p:sp>
    </p:spTree>
    <p:extLst>
      <p:ext uri="{BB962C8B-B14F-4D97-AF65-F5344CB8AC3E}">
        <p14:creationId xmlns:p14="http://schemas.microsoft.com/office/powerpoint/2010/main" val="155290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56BF2D4-3A45-9896-A99B-660EA3173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03947F-A432-DACE-D818-6DCCE8FB0591}"/>
              </a:ext>
            </a:extLst>
          </p:cNvPr>
          <p:cNvSpPr>
            <a:spLocks noGrp="1"/>
          </p:cNvSpPr>
          <p:nvPr>
            <p:ph type="title"/>
          </p:nvPr>
        </p:nvSpPr>
        <p:spPr>
          <a:xfrm>
            <a:off x="1544055" y="718240"/>
            <a:ext cx="8911687" cy="1280890"/>
          </a:xfrm>
        </p:spPr>
        <p:txBody>
          <a:bodyPr>
            <a:normAutofit/>
          </a:bodyPr>
          <a:lstStyle/>
          <a:p>
            <a:pPr algn="ctr"/>
            <a:r>
              <a:rPr lang="en-US" dirty="0">
                <a:latin typeface="Times New Roman" panose="02020603050405020304" pitchFamily="18" charset="0"/>
                <a:cs typeface="Times New Roman" panose="02020603050405020304" pitchFamily="18" charset="0"/>
              </a:rPr>
              <a:t>Models used in our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BB8F3-5177-0DC2-F263-80CAA22F7E72}"/>
              </a:ext>
            </a:extLst>
          </p:cNvPr>
          <p:cNvSpPr>
            <a:spLocks noGrp="1"/>
          </p:cNvSpPr>
          <p:nvPr>
            <p:ph idx="1"/>
          </p:nvPr>
        </p:nvSpPr>
        <p:spPr>
          <a:xfrm>
            <a:off x="1728600" y="2268071"/>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XGBoost</a:t>
            </a:r>
          </a:p>
          <a:p>
            <a:r>
              <a:rPr lang="en-US" sz="2800" dirty="0">
                <a:latin typeface="Times New Roman" panose="02020603050405020304" pitchFamily="18" charset="0"/>
                <a:cs typeface="Times New Roman" panose="02020603050405020304" pitchFamily="18" charset="0"/>
              </a:rPr>
              <a:t>Decision Tree</a:t>
            </a:r>
          </a:p>
          <a:p>
            <a:r>
              <a:rPr lang="en-US" sz="2800" dirty="0">
                <a:latin typeface="Times New Roman" panose="02020603050405020304" pitchFamily="18" charset="0"/>
                <a:cs typeface="Times New Roman" panose="02020603050405020304" pitchFamily="18" charset="0"/>
              </a:rPr>
              <a:t>Random Forest</a:t>
            </a:r>
          </a:p>
          <a:p>
            <a:r>
              <a:rPr lang="en-US" sz="2800" dirty="0">
                <a:latin typeface="Times New Roman" panose="02020603050405020304" pitchFamily="18" charset="0"/>
                <a:cs typeface="Times New Roman" panose="02020603050405020304" pitchFamily="18" charset="0"/>
              </a:rPr>
              <a:t>Support Vector Machine</a:t>
            </a:r>
          </a:p>
          <a:p>
            <a:r>
              <a:rPr lang="en-US" sz="2800" dirty="0">
                <a:latin typeface="Times New Roman" panose="02020603050405020304" pitchFamily="18" charset="0"/>
                <a:cs typeface="Times New Roman" panose="02020603050405020304" pitchFamily="18" charset="0"/>
              </a:rPr>
              <a:t>K Nearest Neighbor Algorithm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81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748EBF4-D959-38D8-014B-3CB00F523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Accuracy of the Models</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DF503A9-C8A6-08FA-7C6B-2E9F70A4DCF4}"/>
              </a:ext>
            </a:extLst>
          </p:cNvPr>
          <p:cNvGraphicFramePr>
            <a:graphicFrameLocks noGrp="1"/>
          </p:cNvGraphicFramePr>
          <p:nvPr>
            <p:extLst>
              <p:ext uri="{D42A27DB-BD31-4B8C-83A1-F6EECF244321}">
                <p14:modId xmlns:p14="http://schemas.microsoft.com/office/powerpoint/2010/main" val="111171876"/>
              </p:ext>
            </p:extLst>
          </p:nvPr>
        </p:nvGraphicFramePr>
        <p:xfrm>
          <a:off x="4168587" y="2649351"/>
          <a:ext cx="4338919" cy="2250440"/>
        </p:xfrm>
        <a:graphic>
          <a:graphicData uri="http://schemas.openxmlformats.org/drawingml/2006/table">
            <a:tbl>
              <a:tblPr firstRow="1" bandRow="1">
                <a:tableStyleId>{2D5ABB26-0587-4C30-8999-92F81FD0307C}</a:tableStyleId>
              </a:tblPr>
              <a:tblGrid>
                <a:gridCol w="2079813">
                  <a:extLst>
                    <a:ext uri="{9D8B030D-6E8A-4147-A177-3AD203B41FA5}">
                      <a16:colId xmlns:a16="http://schemas.microsoft.com/office/drawing/2014/main" val="3931897257"/>
                    </a:ext>
                  </a:extLst>
                </a:gridCol>
                <a:gridCol w="2259106">
                  <a:extLst>
                    <a:ext uri="{9D8B030D-6E8A-4147-A177-3AD203B41FA5}">
                      <a16:colId xmlns:a16="http://schemas.microsoft.com/office/drawing/2014/main" val="761938326"/>
                    </a:ext>
                  </a:extLst>
                </a:gridCol>
              </a:tblGrid>
              <a:tr h="370840">
                <a:tc>
                  <a:txBody>
                    <a:bodyPr/>
                    <a:lstStyle/>
                    <a:p>
                      <a:pPr algn="ctr"/>
                      <a:r>
                        <a:rPr lang="en-US" sz="2000" b="1" dirty="0"/>
                        <a:t>MODEL</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ACCURACY</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154188"/>
                  </a:ext>
                </a:extLst>
              </a:tr>
              <a:tr h="370840">
                <a:tc>
                  <a:txBody>
                    <a:bodyPr/>
                    <a:lstStyle/>
                    <a:p>
                      <a:pPr algn="ctr"/>
                      <a:r>
                        <a:rPr lang="en-US" dirty="0"/>
                        <a:t>XGBoost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95.35%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71009623"/>
                  </a:ext>
                </a:extLst>
              </a:tr>
              <a:tr h="370840">
                <a:tc>
                  <a:txBody>
                    <a:bodyPr/>
                    <a:lstStyle/>
                    <a:p>
                      <a:pPr algn="ctr"/>
                      <a:r>
                        <a:rPr lang="en-US" dirty="0"/>
                        <a:t>Decision Tree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89.53%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2262679"/>
                  </a:ext>
                </a:extLst>
              </a:tr>
              <a:tr h="370840">
                <a:tc>
                  <a:txBody>
                    <a:bodyPr/>
                    <a:lstStyle/>
                    <a:p>
                      <a:pPr algn="ctr"/>
                      <a:r>
                        <a:rPr lang="en-US" dirty="0"/>
                        <a:t>Random Forest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93.02%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0127352"/>
                  </a:ext>
                </a:extLst>
              </a:tr>
              <a:tr h="370840">
                <a:tc>
                  <a:txBody>
                    <a:bodyPr/>
                    <a:lstStyle/>
                    <a:p>
                      <a:pPr algn="ctr"/>
                      <a:r>
                        <a:rPr lang="en-US" dirty="0"/>
                        <a:t>SVM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8295989"/>
                  </a:ext>
                </a:extLst>
              </a:tr>
              <a:tr h="370840">
                <a:tc>
                  <a:txBody>
                    <a:bodyPr/>
                    <a:lstStyle/>
                    <a:p>
                      <a:pPr algn="ctr"/>
                      <a:r>
                        <a:rPr lang="en-US" dirty="0"/>
                        <a:t>KNN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071748"/>
                  </a:ext>
                </a:extLst>
              </a:tr>
            </a:tbl>
          </a:graphicData>
        </a:graphic>
      </p:graphicFrame>
    </p:spTree>
    <p:extLst>
      <p:ext uri="{BB962C8B-B14F-4D97-AF65-F5344CB8AC3E}">
        <p14:creationId xmlns:p14="http://schemas.microsoft.com/office/powerpoint/2010/main" val="23834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6716992-BC92-80E3-B48A-0A756F697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DCCBBC-1221-0EFA-C852-37EA335C4E3B}"/>
              </a:ext>
            </a:extLst>
          </p:cNvPr>
          <p:cNvSpPr txBox="1"/>
          <p:nvPr/>
        </p:nvSpPr>
        <p:spPr>
          <a:xfrm>
            <a:off x="1927411" y="1987457"/>
            <a:ext cx="7440706" cy="38928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Early Detection and Prevention</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Personalized Healthcare</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Integration with Electronic Health Records (EHR)</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Continuous Model Improvement</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Exploration of Additional Features</a:t>
            </a:r>
          </a:p>
        </p:txBody>
      </p:sp>
    </p:spTree>
    <p:extLst>
      <p:ext uri="{BB962C8B-B14F-4D97-AF65-F5344CB8AC3E}">
        <p14:creationId xmlns:p14="http://schemas.microsoft.com/office/powerpoint/2010/main" val="304611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8445</TotalTime>
  <Words>398</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 Ember</vt:lpstr>
      <vt:lpstr>Amazon Ember Light</vt:lpstr>
      <vt:lpstr>Arial</vt:lpstr>
      <vt:lpstr>Calibri</vt:lpstr>
      <vt:lpstr>Century Gothic</vt:lpstr>
      <vt:lpstr>Lucida Console</vt:lpstr>
      <vt:lpstr>Times New Roman</vt:lpstr>
      <vt:lpstr>Gallery</vt:lpstr>
      <vt:lpstr>Prediction of diagnosis of Cervical Cancer using ML</vt:lpstr>
      <vt:lpstr>Introduction</vt:lpstr>
      <vt:lpstr>Machine Learning Pipeline</vt:lpstr>
      <vt:lpstr>Problem Statement</vt:lpstr>
      <vt:lpstr>About the Dataset</vt:lpstr>
      <vt:lpstr>Data Pre-processing</vt:lpstr>
      <vt:lpstr>Models used in our Project</vt:lpstr>
      <vt:lpstr>Accuracy of the Models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diagnosis of Cervical Cancer using ML</dc:title>
  <dc:creator>Susmitha Mandyam</dc:creator>
  <cp:lastModifiedBy>Susmitha Mandyam</cp:lastModifiedBy>
  <cp:revision>5</cp:revision>
  <dcterms:created xsi:type="dcterms:W3CDTF">2023-11-18T01:31:12Z</dcterms:created>
  <dcterms:modified xsi:type="dcterms:W3CDTF">2023-11-25T00:53:51Z</dcterms:modified>
</cp:coreProperties>
</file>