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618" y="94"/>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36528"/>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49351"/>
            <a:ext cx="2770928"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Susmitha</a:t>
            </a:r>
            <a:r>
              <a:rPr lang="en-US" sz="1100" dirty="0">
                <a:solidFill>
                  <a:schemeClr val="dk1"/>
                </a:solidFill>
              </a:rPr>
              <a:t> </a:t>
            </a:r>
            <a:r>
              <a:rPr lang="en-US" sz="1100" dirty="0" err="1">
                <a:solidFill>
                  <a:schemeClr val="dk1"/>
                </a:solidFill>
              </a:rPr>
              <a:t>sagadevan</a:t>
            </a:r>
            <a:r>
              <a:rPr lang="en-US" sz="1100" dirty="0">
                <a:solidFill>
                  <a:schemeClr val="dk1"/>
                </a:solidFill>
              </a:rPr>
              <a:t>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au713921104050</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6" name="Picture 5">
            <a:extLst>
              <a:ext uri="{FF2B5EF4-FFF2-40B4-BE49-F238E27FC236}">
                <a16:creationId xmlns:a16="http://schemas.microsoft.com/office/drawing/2014/main" id="{7BAFC584-944B-3F40-D23D-339094C36018}"/>
              </a:ext>
            </a:extLst>
          </p:cNvPr>
          <p:cNvPicPr>
            <a:picLocks noChangeAspect="1"/>
          </p:cNvPicPr>
          <p:nvPr/>
        </p:nvPicPr>
        <p:blipFill>
          <a:blip r:embed="rId3"/>
          <a:stretch>
            <a:fillRect/>
          </a:stretch>
        </p:blipFill>
        <p:spPr>
          <a:xfrm>
            <a:off x="1653988" y="1316130"/>
            <a:ext cx="5836023" cy="32827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a:extLst>
              <a:ext uri="{FF2B5EF4-FFF2-40B4-BE49-F238E27FC236}">
                <a16:creationId xmlns:a16="http://schemas.microsoft.com/office/drawing/2014/main" id="{CE227B18-1745-C3C9-679C-D9338A0F9730}"/>
              </a:ext>
            </a:extLst>
          </p:cNvPr>
          <p:cNvPicPr>
            <a:picLocks noChangeAspect="1"/>
          </p:cNvPicPr>
          <p:nvPr/>
        </p:nvPicPr>
        <p:blipFill>
          <a:blip r:embed="rId3"/>
          <a:stretch>
            <a:fillRect/>
          </a:stretch>
        </p:blipFill>
        <p:spPr>
          <a:xfrm>
            <a:off x="1832438" y="1267732"/>
            <a:ext cx="5478643" cy="3067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a:extLst>
              <a:ext uri="{FF2B5EF4-FFF2-40B4-BE49-F238E27FC236}">
                <a16:creationId xmlns:a16="http://schemas.microsoft.com/office/drawing/2014/main" id="{4AABACFD-9ED1-10FD-E556-4D609B3C65A3}"/>
              </a:ext>
            </a:extLst>
          </p:cNvPr>
          <p:cNvPicPr>
            <a:picLocks noChangeAspect="1"/>
          </p:cNvPicPr>
          <p:nvPr/>
        </p:nvPicPr>
        <p:blipFill>
          <a:blip r:embed="rId3"/>
          <a:stretch>
            <a:fillRect/>
          </a:stretch>
        </p:blipFill>
        <p:spPr>
          <a:xfrm>
            <a:off x="1742345" y="1323749"/>
            <a:ext cx="5658830" cy="31847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59" y="730872"/>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IN" sz="2800" dirty="0"/>
              <a:t>My-notes</a:t>
            </a:r>
            <a:endParaRPr sz="2800" dirty="0"/>
          </a:p>
        </p:txBody>
      </p:sp>
      <p:pic>
        <p:nvPicPr>
          <p:cNvPr id="4" name="Picture 3">
            <a:extLst>
              <a:ext uri="{FF2B5EF4-FFF2-40B4-BE49-F238E27FC236}">
                <a16:creationId xmlns:a16="http://schemas.microsoft.com/office/drawing/2014/main" id="{E34719F8-512E-9731-9FEA-223C637BC373}"/>
              </a:ext>
            </a:extLst>
          </p:cNvPr>
          <p:cNvPicPr>
            <a:picLocks noChangeAspect="1"/>
          </p:cNvPicPr>
          <p:nvPr/>
        </p:nvPicPr>
        <p:blipFill>
          <a:blip r:embed="rId3"/>
          <a:stretch>
            <a:fillRect/>
          </a:stretch>
        </p:blipFill>
        <p:spPr>
          <a:xfrm>
            <a:off x="1717622" y="1570324"/>
            <a:ext cx="5708275" cy="32109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6" name="Picture 5">
            <a:extLst>
              <a:ext uri="{FF2B5EF4-FFF2-40B4-BE49-F238E27FC236}">
                <a16:creationId xmlns:a16="http://schemas.microsoft.com/office/drawing/2014/main" id="{921F90A1-2353-7E72-BE0F-947D2E417644}"/>
              </a:ext>
            </a:extLst>
          </p:cNvPr>
          <p:cNvPicPr>
            <a:picLocks noChangeAspect="1"/>
          </p:cNvPicPr>
          <p:nvPr/>
        </p:nvPicPr>
        <p:blipFill>
          <a:blip r:embed="rId3"/>
          <a:stretch>
            <a:fillRect/>
          </a:stretch>
        </p:blipFill>
        <p:spPr>
          <a:xfrm>
            <a:off x="1734671" y="1269373"/>
            <a:ext cx="5674657" cy="319199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1050</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My-notes</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SURYA SHA</cp:lastModifiedBy>
  <cp:revision>9</cp:revision>
  <dcterms:modified xsi:type="dcterms:W3CDTF">2024-04-10T10:11:26Z</dcterms:modified>
</cp:coreProperties>
</file>