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60" r:id="rId5"/>
    <p:sldId id="264" r:id="rId6"/>
    <p:sldId id="265" r:id="rId7"/>
    <p:sldId id="268" r:id="rId8"/>
    <p:sldId id="266" r:id="rId9"/>
    <p:sldId id="258" r:id="rId10"/>
    <p:sldId id="267" r:id="rId11"/>
    <p:sldId id="261" r:id="rId12"/>
    <p:sldId id="259" r:id="rId13"/>
    <p:sldId id="262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6B4A-910F-F04F-912B-3AA1A02DD92A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F469D-3AA5-524A-B90A-DEB9565B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Third party response can be like an exposing </a:t>
            </a:r>
            <a:r>
              <a:rPr lang="en-US" dirty="0" err="1"/>
              <a:t>api</a:t>
            </a:r>
            <a:r>
              <a:rPr lang="en-US" dirty="0"/>
              <a:t> or we can have </a:t>
            </a:r>
            <a:r>
              <a:rPr lang="en-US" dirty="0" err="1"/>
              <a:t>cron</a:t>
            </a:r>
            <a:r>
              <a:rPr lang="en-US" dirty="0"/>
              <a:t> job to get status based on the third party service nature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F469D-3AA5-524A-B90A-DEB9565BB1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518B-4E50-EE15-59E4-E5FBB028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5A352-8CAD-E80A-BA72-063210918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0565-FB17-1669-F50C-CF021AB5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5D99-5CEB-BF96-C277-53861F87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0724-F7D0-A561-EC58-E1081D8F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E6ED-099E-0748-A940-FB70BA79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756B-21FA-0F83-FC65-26CF923D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988C-B427-CF70-99A6-9647A32D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0A42-41C3-A3C7-B727-5E4F32D8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3F8C-6A78-1D88-612F-77F9E221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1A0E1-48FD-3DE9-7988-C5D0A7424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F6F36-AD2C-CC0B-645C-4F82374E6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336C-C6E1-278B-71CD-46486BE0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7766-8107-1B3A-0CF0-3104E465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5DDB-16C3-BEEE-FEE6-7A2AD2FE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6F0B-0B2B-E5C8-D4FE-C62E73A3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E8CA-FA2B-2F3E-D6C5-E22BD7B56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5CEE-EFB6-54A2-BFE8-51877FE2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0AF9-1901-9FA2-D254-4BC3F007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460F-2E13-8D24-8228-922907B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E99C-E62A-2751-5139-0F725BC1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C8E53-25A4-9D84-5AB5-A24DAFD5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3DD5-F4AA-4593-C569-4AED4D63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7FD9-4B7F-E088-B8D3-9B9AA27B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9AA5-444F-C847-E1E1-A90783C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5B38-1F1A-82A6-BBD0-A3DF19DD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E05E-53BC-C220-E9A1-D45B4721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4C8B6-8DA9-44BF-AB89-341F52B42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357BF-F1DC-05C2-E270-731774D1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0B16-E1EA-08A3-1E51-236D3DE5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10D1D-84D3-B322-0574-36963CE6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63FC-A246-5CAC-8766-B8FD77D3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17A03-8FB9-0F48-0CE2-1FBC01FD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4F0F2-CA97-FF51-7C90-E48DB862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E271E-F44D-8B2A-CDA5-876AE5B79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EEBD-6156-E016-7719-5DB9CB43B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DCF04-4AD8-027B-2CC3-8B9D19E9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A21C7-7879-40FC-37BA-B376E85A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CECB3-97BA-489E-58A5-3C5195A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2E12-20FD-7221-C4C2-22B00CE4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8CC5D-904C-5E93-A6CB-C668B597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8BA11-95B1-61BF-DD9B-C89896A6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824A7-2227-0240-B01F-6B62C68D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32AB9-14FA-086C-291A-0CE1B872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A65F7-6C66-15CC-6FD1-F674E25E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B4816-7F72-8A0C-DAD8-B37B162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AB94-7CED-159E-7812-4CFFC1E3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D630-20C5-68EA-F6F3-96738DDD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182B0-063D-BBBD-1C16-EDCAB56F2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32D85-884D-3C16-AC44-0C35E3A3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D47B-0283-D67B-1867-98D4F6FB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419F-5E5A-2E4A-BEFD-9F247F97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75EA-C2D4-2D6D-D4EB-85D5C9D4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E3BAF-6B33-E36D-8BDA-383977549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E3C98-C14E-0B1D-1E52-B6E904B6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C9760-563B-E764-6DC0-0EF8C188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6545-5A18-642A-BA88-707EB589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AE17D-07F9-AACD-7F16-FD54EE26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131E6-4BA6-1A20-A84B-68F585A6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2B30-2659-623C-0C36-F49EB497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94E9-505D-430A-2362-8DA7A98BA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BBD5-FC52-DE4F-BBC4-96F5B4F066C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149F-6877-D16B-FD6E-4B1ACB26E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5630-F38C-A9FC-CAE3-1C439DFE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C368-F4EA-7FDB-1332-9097E86D7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Driver On 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F448F-33EE-EE75-DD6C-9E7334364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0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2847-2F36-90D9-AE49-F637FAC4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(vehicle)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115F-EF3A-8F1E-AC67-4075E349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 err="1"/>
              <a:t>Vehicle_no</a:t>
            </a:r>
            <a:endParaRPr lang="en-US" dirty="0"/>
          </a:p>
          <a:p>
            <a:r>
              <a:rPr lang="en-US" dirty="0" err="1"/>
              <a:t>Vehicle_model</a:t>
            </a:r>
            <a:endParaRPr lang="en-US" dirty="0"/>
          </a:p>
          <a:p>
            <a:r>
              <a:rPr lang="en-US" dirty="0" err="1"/>
              <a:t>Purchase_year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7419-4B99-C1ED-80FC-A764F806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Qualified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3870-CBD0-7C84-BC93-DD38D383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older than 15 years – Status </a:t>
            </a:r>
          </a:p>
          <a:p>
            <a:r>
              <a:rPr lang="en-US" dirty="0"/>
              <a:t>Submit Documents – online pdf </a:t>
            </a:r>
          </a:p>
          <a:p>
            <a:r>
              <a:rPr lang="en-US" dirty="0"/>
              <a:t>Vehicle Insurance</a:t>
            </a:r>
          </a:p>
          <a:p>
            <a:r>
              <a:rPr lang="en-US" dirty="0"/>
              <a:t>Vehicle Registration</a:t>
            </a:r>
          </a:p>
          <a:p>
            <a:r>
              <a:rPr lang="en-US" dirty="0"/>
              <a:t>Driving License</a:t>
            </a:r>
          </a:p>
          <a:p>
            <a:r>
              <a:rPr lang="en-US" dirty="0"/>
              <a:t>Background Check – any criminal case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Future – If government rules are changed or </a:t>
            </a:r>
            <a:r>
              <a:rPr lang="en-US" dirty="0" err="1"/>
              <a:t>etc</a:t>
            </a:r>
            <a:r>
              <a:rPr lang="en-US" dirty="0"/>
              <a:t>, might need an update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0BFD-D930-2A54-9E2E-50400AC5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Ready To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041E-BB56-8625-789B-47BFE960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driver to mark ready to take ride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C0D7-A6ED-7AA7-B36F-884E9EE2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8822-87DE-C15D-838A-498A98BE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Rider ID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Email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1000 bytes for each rider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35D3-CC3F-1D7D-0200-821A8212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AC50-3DB4-D602-D0C8-3CC70E30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rider are specific geography</a:t>
            </a:r>
          </a:p>
          <a:p>
            <a:r>
              <a:rPr lang="en-US" dirty="0"/>
              <a:t>Geographical sharded database</a:t>
            </a:r>
          </a:p>
        </p:txBody>
      </p:sp>
    </p:spTree>
    <p:extLst>
      <p:ext uri="{BB962C8B-B14F-4D97-AF65-F5344CB8AC3E}">
        <p14:creationId xmlns:p14="http://schemas.microsoft.com/office/powerpoint/2010/main" val="125604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745D-9CED-FEA1-7695-063E6BF2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E3EA-FEB0-E2F4-2A33-510E4668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Registered driver details can also be extended to Uber Eats or Package Delivery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 by sending an email after third party agency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Fraud detection service or validation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Audit 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Onboarding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Incase of validation failures delete and reupload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2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31B7-B291-649A-6995-01841196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B172-A293-1E07-2DD6-2E160414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Driver Registration</a:t>
            </a:r>
          </a:p>
          <a:p>
            <a:pPr lvl="1"/>
            <a:r>
              <a:rPr lang="en-US" dirty="0"/>
              <a:t>driver should be able to register with uber </a:t>
            </a:r>
          </a:p>
          <a:p>
            <a:pPr lvl="1"/>
            <a:r>
              <a:rPr lang="en-US" dirty="0"/>
              <a:t>Login after signup (different mechanism)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Onboard Driver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FD34-423B-5E6F-4EDB-AC4C04A1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7FA7-0BB9-8411-6714-38060BF3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Information</a:t>
            </a:r>
          </a:p>
          <a:p>
            <a:r>
              <a:rPr lang="en-US" dirty="0"/>
              <a:t>Email or Phone – Unique</a:t>
            </a:r>
          </a:p>
          <a:p>
            <a:pPr lvl="1"/>
            <a:r>
              <a:rPr lang="en-US" dirty="0"/>
              <a:t>Going with phone uniqueness, as email id may not be mandatory for important communications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7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276E-28C4-B45D-49DF-A01841A5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1B8B-8002-FBAF-3F0D-E4D6B8D1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Vehicle / Need a Vehicle – Real Life mapping to different entity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 Id</a:t>
            </a:r>
          </a:p>
          <a:p>
            <a:r>
              <a:rPr lang="en-US" dirty="0"/>
              <a:t>Phone Number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Address </a:t>
            </a:r>
          </a:p>
          <a:p>
            <a:r>
              <a:rPr lang="en-US" dirty="0"/>
              <a:t>Invite Code - optional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9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F823-435E-CE9F-6BCE-B556D9E2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CB1-2A31-2FFB-D639-BB3C75BB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Transactional –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Audit fields</a:t>
            </a:r>
          </a:p>
          <a:p>
            <a:r>
              <a:rPr lang="en-US" dirty="0"/>
              <a:t>Driver onboarded – would be faster for further processing </a:t>
            </a:r>
          </a:p>
          <a:p>
            <a:pPr lvl="1"/>
            <a:r>
              <a:rPr lang="en-US" dirty="0"/>
              <a:t>Like for a quick check when booking a ride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Make an entry in new table for onboarded drivers</a:t>
            </a:r>
          </a:p>
          <a:p>
            <a:pPr lvl="1"/>
            <a:r>
              <a:rPr lang="en-US" dirty="0"/>
              <a:t>Maintain a flag to toggle for driver’s present availability status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42E3-2AEB-82B7-37D8-7CE3487D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Name: </a:t>
            </a:r>
            <a:r>
              <a:rPr lang="en-US" dirty="0" err="1"/>
              <a:t>driver_info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DB72-3332-EEE8-69B3-8619301D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 err="1"/>
              <a:t>Phone_number</a:t>
            </a:r>
            <a:endParaRPr lang="en-US" dirty="0"/>
          </a:p>
          <a:p>
            <a:r>
              <a:rPr lang="en-US" dirty="0" err="1"/>
              <a:t>Email_id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Address Id– Put Address in different table like permanent or current address- like when address is updated – atomicity</a:t>
            </a:r>
          </a:p>
        </p:txBody>
      </p:sp>
    </p:spTree>
    <p:extLst>
      <p:ext uri="{BB962C8B-B14F-4D97-AF65-F5344CB8AC3E}">
        <p14:creationId xmlns:p14="http://schemas.microsoft.com/office/powerpoint/2010/main" val="305250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4DE-0733-5DE9-F97D-D8E482F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C48D-FF45-2879-3549-8FFB2058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 Based</a:t>
            </a:r>
          </a:p>
          <a:p>
            <a:r>
              <a:rPr lang="en-US" dirty="0"/>
              <a:t>Archival Based on Year of inactivation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Documents archival </a:t>
            </a:r>
          </a:p>
        </p:txBody>
      </p:sp>
    </p:spTree>
    <p:extLst>
      <p:ext uri="{BB962C8B-B14F-4D97-AF65-F5344CB8AC3E}">
        <p14:creationId xmlns:p14="http://schemas.microsoft.com/office/powerpoint/2010/main" val="293132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94C-57E2-C163-4A9A-A4D0C29E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Boarding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BFB1-DBFB-CC55-3EBE-C812B00B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021"/>
            <a:ext cx="10515600" cy="4631942"/>
          </a:xfrm>
        </p:spPr>
        <p:txBody>
          <a:bodyPr/>
          <a:lstStyle/>
          <a:p>
            <a:r>
              <a:rPr lang="en-US" dirty="0"/>
              <a:t>Submit Documents – Verified </a:t>
            </a:r>
          </a:p>
          <a:p>
            <a:pPr lvl="1"/>
            <a:r>
              <a:rPr lang="en-US" dirty="0"/>
              <a:t>Schedule an appointment for Vehicle Inspection</a:t>
            </a:r>
          </a:p>
          <a:p>
            <a:pPr lvl="1"/>
            <a:r>
              <a:rPr lang="en-US" dirty="0"/>
              <a:t>(Vehicle Service)</a:t>
            </a:r>
          </a:p>
          <a:p>
            <a:r>
              <a:rPr lang="en-US" dirty="0"/>
              <a:t>Maintain Audit log of Vehicle Documents Submitted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AE50-3443-11CE-E975-A77D69C4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29C7-A5EB-65A3-BD50-BC8F664B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- Having a Vehicle already</a:t>
            </a:r>
          </a:p>
          <a:p>
            <a:r>
              <a:rPr lang="en-US" dirty="0"/>
              <a:t>Trigger events </a:t>
            </a:r>
          </a:p>
          <a:p>
            <a:pPr lvl="1"/>
            <a:r>
              <a:rPr lang="en-US" dirty="0"/>
              <a:t>Collect documents (Third Party agency) </a:t>
            </a:r>
          </a:p>
          <a:p>
            <a:pPr lvl="1"/>
            <a:r>
              <a:rPr lang="en-US" dirty="0"/>
              <a:t>Background verification</a:t>
            </a:r>
          </a:p>
          <a:p>
            <a:pPr lvl="1"/>
            <a:r>
              <a:rPr lang="en-US" dirty="0"/>
              <a:t>Shipping	of tracking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5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</TotalTime>
  <Words>383</Words>
  <Application>Microsoft Macintosh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Driver On Boarding</vt:lpstr>
      <vt:lpstr>Functional Requirements</vt:lpstr>
      <vt:lpstr>Sign Up</vt:lpstr>
      <vt:lpstr>Sign Up</vt:lpstr>
      <vt:lpstr>DataBase Design</vt:lpstr>
      <vt:lpstr>Table Name: driver_info</vt:lpstr>
      <vt:lpstr>NFR</vt:lpstr>
      <vt:lpstr>On Boarding </vt:lpstr>
      <vt:lpstr>Onboarding Process</vt:lpstr>
      <vt:lpstr>Database Design (vehicle)</vt:lpstr>
      <vt:lpstr>Have a Qualified Vehicle</vt:lpstr>
      <vt:lpstr>Mark Ready To Drive</vt:lpstr>
      <vt:lpstr>Non Functional Requirements</vt:lpstr>
      <vt:lpstr>Sharding Technique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On Boarding</dc:title>
  <dc:creator>Susmitha Vutturi</dc:creator>
  <cp:lastModifiedBy>Susmitha Vutturi</cp:lastModifiedBy>
  <cp:revision>5</cp:revision>
  <dcterms:created xsi:type="dcterms:W3CDTF">2023-04-09T06:24:31Z</dcterms:created>
  <dcterms:modified xsi:type="dcterms:W3CDTF">2023-04-16T11:24:54Z</dcterms:modified>
</cp:coreProperties>
</file>