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72" r:id="rId12"/>
    <p:sldId id="273" r:id="rId13"/>
    <p:sldId id="27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9F2F-FFC2-F576-751E-DA83B0157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3D868-9572-F2AF-9B97-B1865992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E91C-1F55-C5F2-1E5C-199B6F96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1125-3E88-EBF2-8F23-01DB3F5C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6CCD-99BC-9D33-72AB-3562C6CA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E9CA-960E-3CCA-D7D5-C7E6E412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01BC3-F66A-BDAC-D79F-7BEFFC05F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1396-BF13-8CBA-114F-B7E06FD9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D9236-BCEA-1598-C51B-CA3E226F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2C47-C4C3-783E-92EB-223CD061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65227-B5B3-E2B4-2517-6DA7671BF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E7050-6A71-968A-A44C-44F1A01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E06-1E2F-7372-975A-D216F2B2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830-3ACF-13FE-B1C7-79BB6B7A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0482-1D50-96B9-DBAB-E8AED1BF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4522-6120-EA76-77CA-3BB5C82D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6D9E-7879-36CB-259A-82B2F1F4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1E09-D88F-055E-BA37-672F18D0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072F-E101-D028-A724-D361ADD6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43B3-F207-153E-D3D2-80DFA329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1363-2B6D-DBC1-8F14-ED245798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3E3EA-0745-0BBC-79D8-19F9FE44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231F-6E12-CE57-D3C6-370756F3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F167-D6C5-C34F-9E6E-45E1A4FF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44D4-1105-A14E-D866-27A8F0EA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C14C-76C9-F08F-024E-9ACBB47D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1D44-81EB-959A-8AC8-6B51239E8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6E767-BC66-ED1B-CA8A-EEA41193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6C445-405E-7C5F-5767-F5FF2555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B828-6C77-5C85-682C-94B31FD8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F4A4-BCD8-CFF3-9C57-DA2D635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A720-9069-B7C8-B735-F6AA3177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ADB5-3968-539B-8806-778A2553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345FB-5E7F-6D5F-49D9-C3B4DD30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1F040-2C4C-BF19-852B-8F6C4EC4B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195E6-83E9-AA10-B9B3-EA488CBBA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D93DA-6A59-BBB9-7CBD-9DAEB0B6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B6D96-6A83-1600-0C98-D3D1D278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44A2E-D68C-B750-0B39-341C7B46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9B9F-889E-ED1B-F5F2-88B72A9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B4011-7054-3042-FFCF-8E6A6454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D4448-3F87-F42C-D710-D48466B3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47D75-06D3-FB59-485C-AB48D461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8A3EB-70B5-EF37-0841-A21F874B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BAA13-6D7B-642A-B4AB-604075C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B0C6-B758-D33A-411E-E42A72E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8D8D-23F7-99FC-BE11-AD359765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E06C-C2FC-75E1-9976-5F1A78D4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4F40-60AF-39BD-113D-035538C3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407F1-60F9-FC94-9A2E-9EE4D3F4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2A537-A008-136E-BF64-CCEF4D8A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75A1-B22F-1807-6A3E-EDF85D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B600-E3AD-EDCD-278E-5F7D30E0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30B19-0398-FEF0-4470-B4665C1F0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FDF8F-F8A4-9C82-895D-3DD5DCAA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B20-E219-B822-022B-0E8DFD0A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6E93F-54C0-97FE-D48F-6F51A780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EE5E6-8C5D-2D06-7CB1-88562B64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322F9-A94A-CFFB-B6FA-31802763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6C96-E9BD-C0EC-5413-E4ADD689C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981E6-BCDC-2280-E222-190CC1430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21402-01C2-C361-73B6-6781E8D1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E2A3-7820-AD24-4FCB-DBB50457F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" y="1105790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Agent for Document Interaction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065" y="3178724"/>
            <a:ext cx="10217232" cy="3318936"/>
          </a:xfrm>
        </p:spPr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G.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Susmitha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Centurion university of Technology and Management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(CSE-CSBS)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Voice Recognition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Mobile App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Continuous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D48F6-2A96-7F8C-2D6D-DAF60C59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38" y="0"/>
            <a:ext cx="8883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3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F800A-531D-18E0-2B2B-11AC8AE5B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B909F-B6FA-D01C-D2BB-059DDE17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31" y="0"/>
            <a:ext cx="8188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1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153C6-2B82-1450-ACC7-A9A3937BF1E6}"/>
              </a:ext>
            </a:extLst>
          </p:cNvPr>
          <p:cNvSpPr txBox="1"/>
          <p:nvPr/>
        </p:nvSpPr>
        <p:spPr>
          <a:xfrm>
            <a:off x="109728" y="2436983"/>
            <a:ext cx="11128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2235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25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Overwhelming volume of documents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Difficulty finding relevant info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Time-consuming manual review</a:t>
            </a:r>
          </a:p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Solution: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Tool to streamline document interaction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Enhance productivity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Technologies: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NLP: Understand human language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ML Algorithms: Improve over time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Cloud Computing: IBM Cloud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slide for elaboration, demo, or deep dive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IBM Watson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34" y="1391513"/>
            <a:ext cx="10512862" cy="93332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C790A-963A-F609-34E3-BCC545F09CCB}"/>
              </a:ext>
            </a:extLst>
          </p:cNvPr>
          <p:cNvSpPr txBox="1"/>
          <p:nvPr/>
        </p:nvSpPr>
        <p:spPr>
          <a:xfrm>
            <a:off x="3072384" y="2505670"/>
            <a:ext cx="4549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Sand Box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Functionalities: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Interactive Query System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Contextual Understanding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Document Summarization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Multi-Document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 Will Benefit: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Researchers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Students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Professionals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- Educators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System Architecture or Screenshot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Interface or Workflow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Use-Case or Demo Sequence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Any Relevant Image or 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AI Agent revolutionizes document interaction.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Uses AI &amp; NLP to streamline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220</Words>
  <Application>Microsoft Office PowerPoint</Application>
  <PresentationFormat>Custom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AI Agent for Document Interaction  </vt:lpstr>
      <vt:lpstr>PowerPoint Presentation</vt:lpstr>
      <vt:lpstr>Problem Statement</vt:lpstr>
      <vt:lpstr>Technology Used</vt:lpstr>
      <vt:lpstr>IBM Cloud Services used: </vt:lpstr>
      <vt:lpstr>Wow Factors</vt:lpstr>
      <vt:lpstr>End Users</vt:lpstr>
      <vt:lpstr>Visual Slide</vt:lpstr>
      <vt:lpstr>Conclusion</vt:lpstr>
      <vt:lpstr>Future Scope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NITEESH</dc:creator>
  <cp:keywords/>
  <dc:description>generated using python-pptx</dc:description>
  <cp:lastModifiedBy>Niteesh Penugonda</cp:lastModifiedBy>
  <cp:revision>3</cp:revision>
  <dcterms:created xsi:type="dcterms:W3CDTF">2013-01-27T09:14:16Z</dcterms:created>
  <dcterms:modified xsi:type="dcterms:W3CDTF">2025-08-04T11:24:29Z</dcterms:modified>
  <cp:category/>
</cp:coreProperties>
</file>