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98"/>
  </p:normalViewPr>
  <p:slideViewPr>
    <p:cSldViewPr snapToGrid="0" snapToObjects="1">
      <p:cViewPr varScale="1">
        <p:scale>
          <a:sx n="93" d="100"/>
          <a:sy n="93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7F7C7-FA2F-484D-9FE4-D6891B9C5362}" type="doc">
      <dgm:prSet loTypeId="urn:microsoft.com/office/officeart/2005/8/layout/process1" loCatId="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6AE885-CBD5-C644-96F1-888AECB701BA}">
      <dgm:prSet phldrT="[Text]" custT="1"/>
      <dgm:spPr/>
      <dgm:t>
        <a:bodyPr/>
        <a:lstStyle/>
        <a:p>
          <a:r>
            <a:rPr lang="en-US" sz="1800" b="1" i="1" dirty="0"/>
            <a:t>Raw Text</a:t>
          </a:r>
        </a:p>
      </dgm:t>
    </dgm:pt>
    <dgm:pt modelId="{CB2B215E-47C3-1F4A-B466-6C96C41B379B}" type="sibTrans" cxnId="{19050C75-65EC-C845-A92F-B273A694E9AF}">
      <dgm:prSet/>
      <dgm:spPr/>
      <dgm:t>
        <a:bodyPr/>
        <a:lstStyle/>
        <a:p>
          <a:endParaRPr lang="en-US"/>
        </a:p>
      </dgm:t>
    </dgm:pt>
    <dgm:pt modelId="{B6C7BC94-6D91-9549-8F1B-75D2EF3FFD0B}" type="parTrans" cxnId="{19050C75-65EC-C845-A92F-B273A694E9AF}">
      <dgm:prSet/>
      <dgm:spPr/>
      <dgm:t>
        <a:bodyPr/>
        <a:lstStyle/>
        <a:p>
          <a:endParaRPr lang="en-US"/>
        </a:p>
      </dgm:t>
    </dgm:pt>
    <dgm:pt modelId="{4786078A-F644-FA48-9E46-8BFDEED2A06F}">
      <dgm:prSet phldrT="[Text]" custT="1"/>
      <dgm:spPr/>
      <dgm:t>
        <a:bodyPr/>
        <a:lstStyle/>
        <a:p>
          <a:r>
            <a:rPr lang="en-US" sz="1800" b="1" i="1" dirty="0"/>
            <a:t>Sentence Segmentation</a:t>
          </a:r>
        </a:p>
      </dgm:t>
    </dgm:pt>
    <dgm:pt modelId="{1B848025-EB77-A442-AC00-836C12093B16}" type="sibTrans" cxnId="{F9DEDF5F-D603-6C47-966A-D29A97890FF3}">
      <dgm:prSet/>
      <dgm:spPr/>
      <dgm:t>
        <a:bodyPr/>
        <a:lstStyle/>
        <a:p>
          <a:endParaRPr lang="en-US"/>
        </a:p>
      </dgm:t>
    </dgm:pt>
    <dgm:pt modelId="{8D4048B7-A524-5B4D-A624-B9955523CDB1}" type="parTrans" cxnId="{F9DEDF5F-D603-6C47-966A-D29A97890FF3}">
      <dgm:prSet/>
      <dgm:spPr/>
      <dgm:t>
        <a:bodyPr/>
        <a:lstStyle/>
        <a:p>
          <a:endParaRPr lang="en-US"/>
        </a:p>
      </dgm:t>
    </dgm:pt>
    <dgm:pt modelId="{B11FCC90-DC69-264C-90BA-078F626AA0FE}">
      <dgm:prSet phldrT="[Text]" custT="1"/>
      <dgm:spPr/>
      <dgm:t>
        <a:bodyPr/>
        <a:lstStyle/>
        <a:p>
          <a:r>
            <a:rPr lang="en-US" sz="1800" b="1" i="1" dirty="0"/>
            <a:t>Tokenization</a:t>
          </a:r>
          <a:endParaRPr lang="en-US" sz="1600" b="1" i="1" dirty="0"/>
        </a:p>
      </dgm:t>
    </dgm:pt>
    <dgm:pt modelId="{19DF17C9-9A1C-9E4C-9D70-6E39F956C07F}" type="sibTrans" cxnId="{756AEAC6-F8F0-6643-8954-1F12AE2E7BC6}">
      <dgm:prSet/>
      <dgm:spPr/>
      <dgm:t>
        <a:bodyPr/>
        <a:lstStyle/>
        <a:p>
          <a:endParaRPr lang="en-US"/>
        </a:p>
      </dgm:t>
    </dgm:pt>
    <dgm:pt modelId="{71DCD4C4-8E4C-8A46-BAD7-52BD580E4A9D}" type="parTrans" cxnId="{756AEAC6-F8F0-6643-8954-1F12AE2E7BC6}">
      <dgm:prSet/>
      <dgm:spPr/>
      <dgm:t>
        <a:bodyPr/>
        <a:lstStyle/>
        <a:p>
          <a:endParaRPr lang="en-US"/>
        </a:p>
      </dgm:t>
    </dgm:pt>
    <dgm:pt modelId="{764A07F4-579B-3547-8CF3-EED2D73C01C7}">
      <dgm:prSet custT="1"/>
      <dgm:spPr/>
      <dgm:t>
        <a:bodyPr/>
        <a:lstStyle/>
        <a:p>
          <a:r>
            <a:rPr lang="en-US" sz="1800" b="1" i="1" dirty="0"/>
            <a:t>POS Tagging</a:t>
          </a:r>
        </a:p>
      </dgm:t>
    </dgm:pt>
    <dgm:pt modelId="{1FEEB465-753E-504B-BED9-A5516FB8B2A0}" type="sibTrans" cxnId="{5554E289-614C-3D4F-994D-20CA0C4A7FC9}">
      <dgm:prSet/>
      <dgm:spPr/>
      <dgm:t>
        <a:bodyPr/>
        <a:lstStyle/>
        <a:p>
          <a:endParaRPr lang="en-US"/>
        </a:p>
      </dgm:t>
    </dgm:pt>
    <dgm:pt modelId="{64ACA33F-77BD-5D49-A2CB-57716978B401}" type="parTrans" cxnId="{5554E289-614C-3D4F-994D-20CA0C4A7FC9}">
      <dgm:prSet/>
      <dgm:spPr/>
      <dgm:t>
        <a:bodyPr/>
        <a:lstStyle/>
        <a:p>
          <a:endParaRPr lang="en-US"/>
        </a:p>
      </dgm:t>
    </dgm:pt>
    <dgm:pt modelId="{5AA939E6-D246-4844-8CF4-20987B3A5FF6}">
      <dgm:prSet custT="1"/>
      <dgm:spPr/>
      <dgm:t>
        <a:bodyPr/>
        <a:lstStyle/>
        <a:p>
          <a:r>
            <a:rPr lang="en-US" sz="1800" b="1" i="1" dirty="0"/>
            <a:t>Entity Detection</a:t>
          </a:r>
        </a:p>
      </dgm:t>
    </dgm:pt>
    <dgm:pt modelId="{3117CBA6-A7E5-E443-B1C8-1D0CA7AEB7BD}" type="sibTrans" cxnId="{013157BC-B490-5A4A-AE75-BCEC5E5104C2}">
      <dgm:prSet/>
      <dgm:spPr/>
      <dgm:t>
        <a:bodyPr/>
        <a:lstStyle/>
        <a:p>
          <a:endParaRPr lang="en-US"/>
        </a:p>
      </dgm:t>
    </dgm:pt>
    <dgm:pt modelId="{563916BF-31C1-9549-ABC9-95796C71A704}" type="parTrans" cxnId="{013157BC-B490-5A4A-AE75-BCEC5E5104C2}">
      <dgm:prSet/>
      <dgm:spPr/>
      <dgm:t>
        <a:bodyPr/>
        <a:lstStyle/>
        <a:p>
          <a:endParaRPr lang="en-US"/>
        </a:p>
      </dgm:t>
    </dgm:pt>
    <dgm:pt modelId="{1C970604-0CCB-E24F-BD16-1C4013494B5C}">
      <dgm:prSet custT="1"/>
      <dgm:spPr/>
      <dgm:t>
        <a:bodyPr/>
        <a:lstStyle/>
        <a:p>
          <a:r>
            <a:rPr lang="en-US" sz="1800" b="1" i="1" dirty="0"/>
            <a:t>Relation Detection</a:t>
          </a:r>
        </a:p>
      </dgm:t>
    </dgm:pt>
    <dgm:pt modelId="{1273509B-9BC1-AF45-8929-4D9DB59D24A9}" type="sibTrans" cxnId="{90BDBFEB-C7CF-B94F-A347-7C5E4C4C8338}">
      <dgm:prSet/>
      <dgm:spPr/>
      <dgm:t>
        <a:bodyPr/>
        <a:lstStyle/>
        <a:p>
          <a:endParaRPr lang="en-US"/>
        </a:p>
      </dgm:t>
    </dgm:pt>
    <dgm:pt modelId="{0A884D02-DEC6-744A-A8E5-E85E750204F7}" type="parTrans" cxnId="{90BDBFEB-C7CF-B94F-A347-7C5E4C4C8338}">
      <dgm:prSet/>
      <dgm:spPr/>
      <dgm:t>
        <a:bodyPr/>
        <a:lstStyle/>
        <a:p>
          <a:endParaRPr lang="en-US"/>
        </a:p>
      </dgm:t>
    </dgm:pt>
    <dgm:pt modelId="{E45545AC-1300-9443-A979-36B7FBEE2830}" type="pres">
      <dgm:prSet presAssocID="{C097F7C7-FA2F-484D-9FE4-D6891B9C5362}" presName="Name0" presStyleCnt="0">
        <dgm:presLayoutVars>
          <dgm:dir/>
          <dgm:resizeHandles val="exact"/>
        </dgm:presLayoutVars>
      </dgm:prSet>
      <dgm:spPr/>
    </dgm:pt>
    <dgm:pt modelId="{BB58D239-CEC9-9146-8053-0D0F6C867806}" type="pres">
      <dgm:prSet presAssocID="{7A6AE885-CBD5-C644-96F1-888AECB701BA}" presName="node" presStyleLbl="node1" presStyleIdx="0" presStyleCnt="6">
        <dgm:presLayoutVars>
          <dgm:bulletEnabled val="1"/>
        </dgm:presLayoutVars>
      </dgm:prSet>
      <dgm:spPr/>
    </dgm:pt>
    <dgm:pt modelId="{4CE439F2-D893-374A-9CF2-BACCBCBE3570}" type="pres">
      <dgm:prSet presAssocID="{CB2B215E-47C3-1F4A-B466-6C96C41B379B}" presName="sibTrans" presStyleLbl="sibTrans2D1" presStyleIdx="0" presStyleCnt="5"/>
      <dgm:spPr/>
    </dgm:pt>
    <dgm:pt modelId="{7372752F-0932-3A45-A293-5E21413BE7DD}" type="pres">
      <dgm:prSet presAssocID="{CB2B215E-47C3-1F4A-B466-6C96C41B379B}" presName="connectorText" presStyleLbl="sibTrans2D1" presStyleIdx="0" presStyleCnt="5"/>
      <dgm:spPr/>
    </dgm:pt>
    <dgm:pt modelId="{D3D823D2-0B35-FA4C-AD0A-2A568B4EE26A}" type="pres">
      <dgm:prSet presAssocID="{4786078A-F644-FA48-9E46-8BFDEED2A06F}" presName="node" presStyleLbl="node1" presStyleIdx="1" presStyleCnt="6">
        <dgm:presLayoutVars>
          <dgm:bulletEnabled val="1"/>
        </dgm:presLayoutVars>
      </dgm:prSet>
      <dgm:spPr/>
    </dgm:pt>
    <dgm:pt modelId="{E4149957-1D9A-7B48-8F86-AC34A24FD12A}" type="pres">
      <dgm:prSet presAssocID="{1B848025-EB77-A442-AC00-836C12093B16}" presName="sibTrans" presStyleLbl="sibTrans2D1" presStyleIdx="1" presStyleCnt="5"/>
      <dgm:spPr/>
    </dgm:pt>
    <dgm:pt modelId="{10AB448F-8E3C-E745-A8B3-D52032EDC2CF}" type="pres">
      <dgm:prSet presAssocID="{1B848025-EB77-A442-AC00-836C12093B16}" presName="connectorText" presStyleLbl="sibTrans2D1" presStyleIdx="1" presStyleCnt="5"/>
      <dgm:spPr/>
    </dgm:pt>
    <dgm:pt modelId="{C8AA3D6D-E6A2-B540-8DF6-77F7C9935BFA}" type="pres">
      <dgm:prSet presAssocID="{B11FCC90-DC69-264C-90BA-078F626AA0FE}" presName="node" presStyleLbl="node1" presStyleIdx="2" presStyleCnt="6">
        <dgm:presLayoutVars>
          <dgm:bulletEnabled val="1"/>
        </dgm:presLayoutVars>
      </dgm:prSet>
      <dgm:spPr/>
    </dgm:pt>
    <dgm:pt modelId="{128A1D94-E6D6-F747-A673-7BC5315DDB33}" type="pres">
      <dgm:prSet presAssocID="{19DF17C9-9A1C-9E4C-9D70-6E39F956C07F}" presName="sibTrans" presStyleLbl="sibTrans2D1" presStyleIdx="2" presStyleCnt="5"/>
      <dgm:spPr/>
    </dgm:pt>
    <dgm:pt modelId="{9DD1B990-6D75-CB41-9C63-58AEC7403A9F}" type="pres">
      <dgm:prSet presAssocID="{19DF17C9-9A1C-9E4C-9D70-6E39F956C07F}" presName="connectorText" presStyleLbl="sibTrans2D1" presStyleIdx="2" presStyleCnt="5"/>
      <dgm:spPr/>
    </dgm:pt>
    <dgm:pt modelId="{D81891A3-E3A7-6D45-A47D-E5EF178F2DAF}" type="pres">
      <dgm:prSet presAssocID="{764A07F4-579B-3547-8CF3-EED2D73C01C7}" presName="node" presStyleLbl="node1" presStyleIdx="3" presStyleCnt="6">
        <dgm:presLayoutVars>
          <dgm:bulletEnabled val="1"/>
        </dgm:presLayoutVars>
      </dgm:prSet>
      <dgm:spPr/>
    </dgm:pt>
    <dgm:pt modelId="{3E98EC93-EA72-1149-AB53-515206ED7252}" type="pres">
      <dgm:prSet presAssocID="{1FEEB465-753E-504B-BED9-A5516FB8B2A0}" presName="sibTrans" presStyleLbl="sibTrans2D1" presStyleIdx="3" presStyleCnt="5"/>
      <dgm:spPr/>
    </dgm:pt>
    <dgm:pt modelId="{C873528F-E669-9F4A-9E45-2FAA797A70EC}" type="pres">
      <dgm:prSet presAssocID="{1FEEB465-753E-504B-BED9-A5516FB8B2A0}" presName="connectorText" presStyleLbl="sibTrans2D1" presStyleIdx="3" presStyleCnt="5"/>
      <dgm:spPr/>
    </dgm:pt>
    <dgm:pt modelId="{07D4E61B-FF3A-2546-9188-BB9845E14BA4}" type="pres">
      <dgm:prSet presAssocID="{5AA939E6-D246-4844-8CF4-20987B3A5FF6}" presName="node" presStyleLbl="node1" presStyleIdx="4" presStyleCnt="6">
        <dgm:presLayoutVars>
          <dgm:bulletEnabled val="1"/>
        </dgm:presLayoutVars>
      </dgm:prSet>
      <dgm:spPr/>
    </dgm:pt>
    <dgm:pt modelId="{ADDD1B93-24A2-7341-BAFD-1CCBCF7D869A}" type="pres">
      <dgm:prSet presAssocID="{3117CBA6-A7E5-E443-B1C8-1D0CA7AEB7BD}" presName="sibTrans" presStyleLbl="sibTrans2D1" presStyleIdx="4" presStyleCnt="5"/>
      <dgm:spPr/>
    </dgm:pt>
    <dgm:pt modelId="{E315181C-AA9E-A449-A8D6-FE0573C11604}" type="pres">
      <dgm:prSet presAssocID="{3117CBA6-A7E5-E443-B1C8-1D0CA7AEB7BD}" presName="connectorText" presStyleLbl="sibTrans2D1" presStyleIdx="4" presStyleCnt="5"/>
      <dgm:spPr/>
    </dgm:pt>
    <dgm:pt modelId="{1E00C12B-002D-5D46-B193-C6B6FECD4C15}" type="pres">
      <dgm:prSet presAssocID="{1C970604-0CCB-E24F-BD16-1C4013494B5C}" presName="node" presStyleLbl="node1" presStyleIdx="5" presStyleCnt="6">
        <dgm:presLayoutVars>
          <dgm:bulletEnabled val="1"/>
        </dgm:presLayoutVars>
      </dgm:prSet>
      <dgm:spPr/>
    </dgm:pt>
  </dgm:ptLst>
  <dgm:cxnLst>
    <dgm:cxn modelId="{9AD3BE06-2850-4C41-8BF0-F7728A566DAA}" type="presOf" srcId="{1B848025-EB77-A442-AC00-836C12093B16}" destId="{E4149957-1D9A-7B48-8F86-AC34A24FD12A}" srcOrd="0" destOrd="0" presId="urn:microsoft.com/office/officeart/2005/8/layout/process1"/>
    <dgm:cxn modelId="{869FD425-4741-264B-9AFB-0FCFEEB1A2DA}" type="presOf" srcId="{B11FCC90-DC69-264C-90BA-078F626AA0FE}" destId="{C8AA3D6D-E6A2-B540-8DF6-77F7C9935BFA}" srcOrd="0" destOrd="0" presId="urn:microsoft.com/office/officeart/2005/8/layout/process1"/>
    <dgm:cxn modelId="{63652131-14CF-3044-B07B-F2D942587A0E}" type="presOf" srcId="{7A6AE885-CBD5-C644-96F1-888AECB701BA}" destId="{BB58D239-CEC9-9146-8053-0D0F6C867806}" srcOrd="0" destOrd="0" presId="urn:microsoft.com/office/officeart/2005/8/layout/process1"/>
    <dgm:cxn modelId="{8898543E-E3B0-6A46-88FF-1DFF11DEB85D}" type="presOf" srcId="{1FEEB465-753E-504B-BED9-A5516FB8B2A0}" destId="{C873528F-E669-9F4A-9E45-2FAA797A70EC}" srcOrd="1" destOrd="0" presId="urn:microsoft.com/office/officeart/2005/8/layout/process1"/>
    <dgm:cxn modelId="{20E5E848-2867-7640-BE26-DBE71D113F4D}" type="presOf" srcId="{4786078A-F644-FA48-9E46-8BFDEED2A06F}" destId="{D3D823D2-0B35-FA4C-AD0A-2A568B4EE26A}" srcOrd="0" destOrd="0" presId="urn:microsoft.com/office/officeart/2005/8/layout/process1"/>
    <dgm:cxn modelId="{1EBAB849-23F6-2641-8AC6-F12BCD74CEBB}" type="presOf" srcId="{764A07F4-579B-3547-8CF3-EED2D73C01C7}" destId="{D81891A3-E3A7-6D45-A47D-E5EF178F2DAF}" srcOrd="0" destOrd="0" presId="urn:microsoft.com/office/officeart/2005/8/layout/process1"/>
    <dgm:cxn modelId="{2DAEB44D-1A28-594B-839F-67E79F1C99A9}" type="presOf" srcId="{5AA939E6-D246-4844-8CF4-20987B3A5FF6}" destId="{07D4E61B-FF3A-2546-9188-BB9845E14BA4}" srcOrd="0" destOrd="0" presId="urn:microsoft.com/office/officeart/2005/8/layout/process1"/>
    <dgm:cxn modelId="{749E135E-2DA4-BE40-ADAD-2B5EF7F22128}" type="presOf" srcId="{1C970604-0CCB-E24F-BD16-1C4013494B5C}" destId="{1E00C12B-002D-5D46-B193-C6B6FECD4C15}" srcOrd="0" destOrd="0" presId="urn:microsoft.com/office/officeart/2005/8/layout/process1"/>
    <dgm:cxn modelId="{F9DEDF5F-D603-6C47-966A-D29A97890FF3}" srcId="{C097F7C7-FA2F-484D-9FE4-D6891B9C5362}" destId="{4786078A-F644-FA48-9E46-8BFDEED2A06F}" srcOrd="1" destOrd="0" parTransId="{8D4048B7-A524-5B4D-A624-B9955523CDB1}" sibTransId="{1B848025-EB77-A442-AC00-836C12093B16}"/>
    <dgm:cxn modelId="{4D2F9563-0765-CD4B-B661-87756DE4A844}" type="presOf" srcId="{3117CBA6-A7E5-E443-B1C8-1D0CA7AEB7BD}" destId="{ADDD1B93-24A2-7341-BAFD-1CCBCF7D869A}" srcOrd="0" destOrd="0" presId="urn:microsoft.com/office/officeart/2005/8/layout/process1"/>
    <dgm:cxn modelId="{19050C75-65EC-C845-A92F-B273A694E9AF}" srcId="{C097F7C7-FA2F-484D-9FE4-D6891B9C5362}" destId="{7A6AE885-CBD5-C644-96F1-888AECB701BA}" srcOrd="0" destOrd="0" parTransId="{B6C7BC94-6D91-9549-8F1B-75D2EF3FFD0B}" sibTransId="{CB2B215E-47C3-1F4A-B466-6C96C41B379B}"/>
    <dgm:cxn modelId="{0DC7717B-739C-1A40-84D4-B02FDA90EAC8}" type="presOf" srcId="{1FEEB465-753E-504B-BED9-A5516FB8B2A0}" destId="{3E98EC93-EA72-1149-AB53-515206ED7252}" srcOrd="0" destOrd="0" presId="urn:microsoft.com/office/officeart/2005/8/layout/process1"/>
    <dgm:cxn modelId="{C8FDEB7B-66BE-DC43-B7D6-C4BC224A46E9}" type="presOf" srcId="{C097F7C7-FA2F-484D-9FE4-D6891B9C5362}" destId="{E45545AC-1300-9443-A979-36B7FBEE2830}" srcOrd="0" destOrd="0" presId="urn:microsoft.com/office/officeart/2005/8/layout/process1"/>
    <dgm:cxn modelId="{5554E289-614C-3D4F-994D-20CA0C4A7FC9}" srcId="{C097F7C7-FA2F-484D-9FE4-D6891B9C5362}" destId="{764A07F4-579B-3547-8CF3-EED2D73C01C7}" srcOrd="3" destOrd="0" parTransId="{64ACA33F-77BD-5D49-A2CB-57716978B401}" sibTransId="{1FEEB465-753E-504B-BED9-A5516FB8B2A0}"/>
    <dgm:cxn modelId="{1D9BC59D-82B2-4746-8772-AB81C09F5BD4}" type="presOf" srcId="{CB2B215E-47C3-1F4A-B466-6C96C41B379B}" destId="{4CE439F2-D893-374A-9CF2-BACCBCBE3570}" srcOrd="0" destOrd="0" presId="urn:microsoft.com/office/officeart/2005/8/layout/process1"/>
    <dgm:cxn modelId="{6F5AE4A0-FC58-024F-B7EF-69DB367C8802}" type="presOf" srcId="{CB2B215E-47C3-1F4A-B466-6C96C41B379B}" destId="{7372752F-0932-3A45-A293-5E21413BE7DD}" srcOrd="1" destOrd="0" presId="urn:microsoft.com/office/officeart/2005/8/layout/process1"/>
    <dgm:cxn modelId="{C6D191AC-0DE2-8B43-BECD-9E664E634B90}" type="presOf" srcId="{3117CBA6-A7E5-E443-B1C8-1D0CA7AEB7BD}" destId="{E315181C-AA9E-A449-A8D6-FE0573C11604}" srcOrd="1" destOrd="0" presId="urn:microsoft.com/office/officeart/2005/8/layout/process1"/>
    <dgm:cxn modelId="{47FE7AAD-EB82-F547-AE89-A8C472C16F5F}" type="presOf" srcId="{1B848025-EB77-A442-AC00-836C12093B16}" destId="{10AB448F-8E3C-E745-A8B3-D52032EDC2CF}" srcOrd="1" destOrd="0" presId="urn:microsoft.com/office/officeart/2005/8/layout/process1"/>
    <dgm:cxn modelId="{013157BC-B490-5A4A-AE75-BCEC5E5104C2}" srcId="{C097F7C7-FA2F-484D-9FE4-D6891B9C5362}" destId="{5AA939E6-D246-4844-8CF4-20987B3A5FF6}" srcOrd="4" destOrd="0" parTransId="{563916BF-31C1-9549-ABC9-95796C71A704}" sibTransId="{3117CBA6-A7E5-E443-B1C8-1D0CA7AEB7BD}"/>
    <dgm:cxn modelId="{756AEAC6-F8F0-6643-8954-1F12AE2E7BC6}" srcId="{C097F7C7-FA2F-484D-9FE4-D6891B9C5362}" destId="{B11FCC90-DC69-264C-90BA-078F626AA0FE}" srcOrd="2" destOrd="0" parTransId="{71DCD4C4-8E4C-8A46-BAD7-52BD580E4A9D}" sibTransId="{19DF17C9-9A1C-9E4C-9D70-6E39F956C07F}"/>
    <dgm:cxn modelId="{B9C6A9CE-4FF7-3E4F-B7B3-11E56858CEAD}" type="presOf" srcId="{19DF17C9-9A1C-9E4C-9D70-6E39F956C07F}" destId="{9DD1B990-6D75-CB41-9C63-58AEC7403A9F}" srcOrd="1" destOrd="0" presId="urn:microsoft.com/office/officeart/2005/8/layout/process1"/>
    <dgm:cxn modelId="{592E81EB-12FE-1B4B-8083-496600B2EF47}" type="presOf" srcId="{19DF17C9-9A1C-9E4C-9D70-6E39F956C07F}" destId="{128A1D94-E6D6-F747-A673-7BC5315DDB33}" srcOrd="0" destOrd="0" presId="urn:microsoft.com/office/officeart/2005/8/layout/process1"/>
    <dgm:cxn modelId="{90BDBFEB-C7CF-B94F-A347-7C5E4C4C8338}" srcId="{C097F7C7-FA2F-484D-9FE4-D6891B9C5362}" destId="{1C970604-0CCB-E24F-BD16-1C4013494B5C}" srcOrd="5" destOrd="0" parTransId="{0A884D02-DEC6-744A-A8E5-E85E750204F7}" sibTransId="{1273509B-9BC1-AF45-8929-4D9DB59D24A9}"/>
    <dgm:cxn modelId="{7C4CFA96-3A6C-8B47-A03E-5A09EAD4FB42}" type="presParOf" srcId="{E45545AC-1300-9443-A979-36B7FBEE2830}" destId="{BB58D239-CEC9-9146-8053-0D0F6C867806}" srcOrd="0" destOrd="0" presId="urn:microsoft.com/office/officeart/2005/8/layout/process1"/>
    <dgm:cxn modelId="{70D59673-9177-4842-BE05-2DB1FF7D8680}" type="presParOf" srcId="{E45545AC-1300-9443-A979-36B7FBEE2830}" destId="{4CE439F2-D893-374A-9CF2-BACCBCBE3570}" srcOrd="1" destOrd="0" presId="urn:microsoft.com/office/officeart/2005/8/layout/process1"/>
    <dgm:cxn modelId="{15BA6332-C9D5-3C4F-B686-A5F291440184}" type="presParOf" srcId="{4CE439F2-D893-374A-9CF2-BACCBCBE3570}" destId="{7372752F-0932-3A45-A293-5E21413BE7DD}" srcOrd="0" destOrd="0" presId="urn:microsoft.com/office/officeart/2005/8/layout/process1"/>
    <dgm:cxn modelId="{162C85E0-76B7-144C-BD97-709347923682}" type="presParOf" srcId="{E45545AC-1300-9443-A979-36B7FBEE2830}" destId="{D3D823D2-0B35-FA4C-AD0A-2A568B4EE26A}" srcOrd="2" destOrd="0" presId="urn:microsoft.com/office/officeart/2005/8/layout/process1"/>
    <dgm:cxn modelId="{23D29EB0-1226-CB48-8F15-7850E24141A3}" type="presParOf" srcId="{E45545AC-1300-9443-A979-36B7FBEE2830}" destId="{E4149957-1D9A-7B48-8F86-AC34A24FD12A}" srcOrd="3" destOrd="0" presId="urn:microsoft.com/office/officeart/2005/8/layout/process1"/>
    <dgm:cxn modelId="{54B8E57F-A699-044B-B819-991E60AB6DC8}" type="presParOf" srcId="{E4149957-1D9A-7B48-8F86-AC34A24FD12A}" destId="{10AB448F-8E3C-E745-A8B3-D52032EDC2CF}" srcOrd="0" destOrd="0" presId="urn:microsoft.com/office/officeart/2005/8/layout/process1"/>
    <dgm:cxn modelId="{8A18256C-9D89-8948-8EF0-C38D0DE9C63C}" type="presParOf" srcId="{E45545AC-1300-9443-A979-36B7FBEE2830}" destId="{C8AA3D6D-E6A2-B540-8DF6-77F7C9935BFA}" srcOrd="4" destOrd="0" presId="urn:microsoft.com/office/officeart/2005/8/layout/process1"/>
    <dgm:cxn modelId="{BABFBD2E-9A7C-014D-9855-27717911FCD4}" type="presParOf" srcId="{E45545AC-1300-9443-A979-36B7FBEE2830}" destId="{128A1D94-E6D6-F747-A673-7BC5315DDB33}" srcOrd="5" destOrd="0" presId="urn:microsoft.com/office/officeart/2005/8/layout/process1"/>
    <dgm:cxn modelId="{F21F0E9E-4FFD-244A-9CE3-5A2B85FA71DA}" type="presParOf" srcId="{128A1D94-E6D6-F747-A673-7BC5315DDB33}" destId="{9DD1B990-6D75-CB41-9C63-58AEC7403A9F}" srcOrd="0" destOrd="0" presId="urn:microsoft.com/office/officeart/2005/8/layout/process1"/>
    <dgm:cxn modelId="{0DF4318E-F4C1-764A-ACB4-B3520769FD27}" type="presParOf" srcId="{E45545AC-1300-9443-A979-36B7FBEE2830}" destId="{D81891A3-E3A7-6D45-A47D-E5EF178F2DAF}" srcOrd="6" destOrd="0" presId="urn:microsoft.com/office/officeart/2005/8/layout/process1"/>
    <dgm:cxn modelId="{F80AD468-7105-0348-9B24-7699F5CE7B9E}" type="presParOf" srcId="{E45545AC-1300-9443-A979-36B7FBEE2830}" destId="{3E98EC93-EA72-1149-AB53-515206ED7252}" srcOrd="7" destOrd="0" presId="urn:microsoft.com/office/officeart/2005/8/layout/process1"/>
    <dgm:cxn modelId="{06C24B01-021B-7149-8C56-789D18D9CF2E}" type="presParOf" srcId="{3E98EC93-EA72-1149-AB53-515206ED7252}" destId="{C873528F-E669-9F4A-9E45-2FAA797A70EC}" srcOrd="0" destOrd="0" presId="urn:microsoft.com/office/officeart/2005/8/layout/process1"/>
    <dgm:cxn modelId="{3B73DC09-1DDF-9340-9C0B-7503748E7475}" type="presParOf" srcId="{E45545AC-1300-9443-A979-36B7FBEE2830}" destId="{07D4E61B-FF3A-2546-9188-BB9845E14BA4}" srcOrd="8" destOrd="0" presId="urn:microsoft.com/office/officeart/2005/8/layout/process1"/>
    <dgm:cxn modelId="{CB231217-E036-9143-9223-C9317168E725}" type="presParOf" srcId="{E45545AC-1300-9443-A979-36B7FBEE2830}" destId="{ADDD1B93-24A2-7341-BAFD-1CCBCF7D869A}" srcOrd="9" destOrd="0" presId="urn:microsoft.com/office/officeart/2005/8/layout/process1"/>
    <dgm:cxn modelId="{BC2AB165-B08E-7A4E-9A39-58AEA51C3631}" type="presParOf" srcId="{ADDD1B93-24A2-7341-BAFD-1CCBCF7D869A}" destId="{E315181C-AA9E-A449-A8D6-FE0573C11604}" srcOrd="0" destOrd="0" presId="urn:microsoft.com/office/officeart/2005/8/layout/process1"/>
    <dgm:cxn modelId="{5920DF97-0954-A242-92B4-8110C8A0643A}" type="presParOf" srcId="{E45545AC-1300-9443-A979-36B7FBEE2830}" destId="{1E00C12B-002D-5D46-B193-C6B6FECD4C15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F9EA5B-E3D8-417A-8972-9C0FA40576B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9644CBA-5953-4327-BD4F-F490D35C07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Tokenization:</a:t>
          </a:r>
        </a:p>
      </dgm:t>
    </dgm:pt>
    <dgm:pt modelId="{95AF3BF4-6B1C-4AE0-BC0E-42AB2A3EF59D}" type="parTrans" cxnId="{0B9C8F78-A189-4233-8788-82696E0CC754}">
      <dgm:prSet/>
      <dgm:spPr/>
      <dgm:t>
        <a:bodyPr/>
        <a:lstStyle/>
        <a:p>
          <a:endParaRPr lang="en-US"/>
        </a:p>
      </dgm:t>
    </dgm:pt>
    <dgm:pt modelId="{D81416E0-9794-42A6-9143-D5C644AD9B40}" type="sibTrans" cxnId="{0B9C8F78-A189-4233-8788-82696E0CC7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17F508-1560-4113-BFCD-B3CE08263D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POS Tagging:</a:t>
          </a:r>
        </a:p>
      </dgm:t>
    </dgm:pt>
    <dgm:pt modelId="{784A5A97-B884-47E8-A503-1D97DA43CD39}" type="parTrans" cxnId="{498A569A-2888-4561-BEC2-5A597208C4F5}">
      <dgm:prSet/>
      <dgm:spPr/>
      <dgm:t>
        <a:bodyPr/>
        <a:lstStyle/>
        <a:p>
          <a:endParaRPr lang="en-US"/>
        </a:p>
      </dgm:t>
    </dgm:pt>
    <dgm:pt modelId="{B7A5C06C-9A82-463D-BEC1-DAD32B46D238}" type="sibTrans" cxnId="{498A569A-2888-4561-BEC2-5A597208C4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2247B4D-E022-45B5-AFFE-8A5665795C39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400" dirty="0"/>
        </a:p>
      </dgm:t>
    </dgm:pt>
    <dgm:pt modelId="{EA5F0BE8-8131-4E66-B7B4-1015BA20C7EE}" type="parTrans" cxnId="{E49D7884-C78A-4AC2-AA31-7972DB035E64}">
      <dgm:prSet/>
      <dgm:spPr/>
      <dgm:t>
        <a:bodyPr/>
        <a:lstStyle/>
        <a:p>
          <a:endParaRPr lang="en-US"/>
        </a:p>
      </dgm:t>
    </dgm:pt>
    <dgm:pt modelId="{AF0A5BD2-3A10-4896-AE92-782E0A38CAA7}" type="sibTrans" cxnId="{E49D7884-C78A-4AC2-AA31-7972DB035E64}">
      <dgm:prSet/>
      <dgm:spPr/>
      <dgm:t>
        <a:bodyPr/>
        <a:lstStyle/>
        <a:p>
          <a:endParaRPr lang="en-US"/>
        </a:p>
      </dgm:t>
    </dgm:pt>
    <dgm:pt modelId="{4C5C6B5C-1AE9-4F34-B27C-B22FF77DC207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400" dirty="0"/>
        </a:p>
      </dgm:t>
    </dgm:pt>
    <dgm:pt modelId="{CBBA278A-DCBB-477A-B101-8001FB27164A}" type="sibTrans" cxnId="{37D8C7B3-79F9-45D1-81E0-67FCDA941B3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78B2DA-7B69-4A6A-B8ED-0612DEA190E3}" type="parTrans" cxnId="{37D8C7B3-79F9-45D1-81E0-67FCDA941B3B}">
      <dgm:prSet/>
      <dgm:spPr/>
      <dgm:t>
        <a:bodyPr/>
        <a:lstStyle/>
        <a:p>
          <a:endParaRPr lang="en-US"/>
        </a:p>
      </dgm:t>
    </dgm:pt>
    <dgm:pt modelId="{5CC62001-1B40-43DF-947A-45D4092AC12D}" type="pres">
      <dgm:prSet presAssocID="{ABF9EA5B-E3D8-417A-8972-9C0FA40576B3}" presName="root" presStyleCnt="0">
        <dgm:presLayoutVars>
          <dgm:dir/>
          <dgm:resizeHandles val="exact"/>
        </dgm:presLayoutVars>
      </dgm:prSet>
      <dgm:spPr/>
    </dgm:pt>
    <dgm:pt modelId="{53F4D7DD-6B77-4CAE-9563-4A9C86DDDD03}" type="pres">
      <dgm:prSet presAssocID="{ABF9EA5B-E3D8-417A-8972-9C0FA40576B3}" presName="container" presStyleCnt="0">
        <dgm:presLayoutVars>
          <dgm:dir/>
          <dgm:resizeHandles val="exact"/>
        </dgm:presLayoutVars>
      </dgm:prSet>
      <dgm:spPr/>
    </dgm:pt>
    <dgm:pt modelId="{0E794277-17F6-462A-A634-D0E70D52629B}" type="pres">
      <dgm:prSet presAssocID="{C9644CBA-5953-4327-BD4F-F490D35C0787}" presName="compNode" presStyleCnt="0"/>
      <dgm:spPr/>
    </dgm:pt>
    <dgm:pt modelId="{0F268B5B-3661-41D7-BC99-4690CCFE63F5}" type="pres">
      <dgm:prSet presAssocID="{C9644CBA-5953-4327-BD4F-F490D35C0787}" presName="iconBgRect" presStyleLbl="bgShp" presStyleIdx="0" presStyleCnt="4"/>
      <dgm:spPr/>
    </dgm:pt>
    <dgm:pt modelId="{4855FCF6-51EB-4110-B052-1AF3B172DCF9}" type="pres">
      <dgm:prSet presAssocID="{C9644CBA-5953-4327-BD4F-F490D35C07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91CC1BD-35DF-4CF3-AB68-2ABA0C6C0579}" type="pres">
      <dgm:prSet presAssocID="{C9644CBA-5953-4327-BD4F-F490D35C0787}" presName="spaceRect" presStyleCnt="0"/>
      <dgm:spPr/>
    </dgm:pt>
    <dgm:pt modelId="{145D35EF-A912-4CF0-9647-6290480E2D75}" type="pres">
      <dgm:prSet presAssocID="{C9644CBA-5953-4327-BD4F-F490D35C0787}" presName="textRect" presStyleLbl="revTx" presStyleIdx="0" presStyleCnt="4">
        <dgm:presLayoutVars>
          <dgm:chMax val="1"/>
          <dgm:chPref val="1"/>
        </dgm:presLayoutVars>
      </dgm:prSet>
      <dgm:spPr/>
    </dgm:pt>
    <dgm:pt modelId="{AE23E0A9-0F49-4A6A-9353-F00549E61A16}" type="pres">
      <dgm:prSet presAssocID="{D81416E0-9794-42A6-9143-D5C644AD9B40}" presName="sibTrans" presStyleLbl="sibTrans2D1" presStyleIdx="0" presStyleCnt="0"/>
      <dgm:spPr/>
    </dgm:pt>
    <dgm:pt modelId="{A2382E8B-97F7-47CC-834D-84DFC973D649}" type="pres">
      <dgm:prSet presAssocID="{4C5C6B5C-1AE9-4F34-B27C-B22FF77DC207}" presName="compNode" presStyleCnt="0"/>
      <dgm:spPr/>
    </dgm:pt>
    <dgm:pt modelId="{48101EA2-992D-4117-B742-1977E700D8EB}" type="pres">
      <dgm:prSet presAssocID="{4C5C6B5C-1AE9-4F34-B27C-B22FF77DC207}" presName="iconBgRect" presStyleLbl="bgShp" presStyleIdx="1" presStyleCnt="4" custLinFactNeighborX="-47264" custLinFactNeighborY="9650"/>
      <dgm:spPr/>
    </dgm:pt>
    <dgm:pt modelId="{595D00A8-9C78-4AE2-AD22-FAF633E1693D}" type="pres">
      <dgm:prSet presAssocID="{4C5C6B5C-1AE9-4F34-B27C-B22FF77DC207}" presName="iconRect" presStyleLbl="node1" presStyleIdx="1" presStyleCnt="4" custLinFactNeighborX="-81490" custLinFactNeighborY="1663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8E497052-5BFB-4285-9ADB-05A59296FBFC}" type="pres">
      <dgm:prSet presAssocID="{4C5C6B5C-1AE9-4F34-B27C-B22FF77DC207}" presName="spaceRect" presStyleCnt="0"/>
      <dgm:spPr/>
    </dgm:pt>
    <dgm:pt modelId="{844BB45B-9CF4-4923-B5C9-D0C502379144}" type="pres">
      <dgm:prSet presAssocID="{4C5C6B5C-1AE9-4F34-B27C-B22FF77DC207}" presName="textRect" presStyleLbl="revTx" presStyleIdx="1" presStyleCnt="4" custScaleX="144967" custScaleY="114983" custLinFactNeighborX="8230" custLinFactNeighborY="7045">
        <dgm:presLayoutVars>
          <dgm:chMax val="1"/>
          <dgm:chPref val="1"/>
        </dgm:presLayoutVars>
      </dgm:prSet>
      <dgm:spPr/>
    </dgm:pt>
    <dgm:pt modelId="{0257FD28-1EAF-4E48-B62B-70F242930D68}" type="pres">
      <dgm:prSet presAssocID="{CBBA278A-DCBB-477A-B101-8001FB27164A}" presName="sibTrans" presStyleLbl="sibTrans2D1" presStyleIdx="0" presStyleCnt="0"/>
      <dgm:spPr/>
    </dgm:pt>
    <dgm:pt modelId="{D954E24F-9112-40FC-9369-9F2B6C373592}" type="pres">
      <dgm:prSet presAssocID="{2F17F508-1560-4113-BFCD-B3CE08263DC2}" presName="compNode" presStyleCnt="0"/>
      <dgm:spPr/>
    </dgm:pt>
    <dgm:pt modelId="{646B6927-C917-4778-8A62-85CEFCBAAF0F}" type="pres">
      <dgm:prSet presAssocID="{2F17F508-1560-4113-BFCD-B3CE08263DC2}" presName="iconBgRect" presStyleLbl="bgShp" presStyleIdx="2" presStyleCnt="4" custLinFactNeighborX="-68537" custLinFactNeighborY="-446"/>
      <dgm:spPr/>
    </dgm:pt>
    <dgm:pt modelId="{CE3363FB-618A-428B-BE47-C2CA4252690E}" type="pres">
      <dgm:prSet presAssocID="{2F17F508-1560-4113-BFCD-B3CE08263DC2}" presName="iconRect" presStyleLbl="node1" presStyleIdx="2" presStyleCnt="4" custLinFactX="-18166" custLinFactNeighborX="-100000" custLinFactNeighborY="-76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6A707503-D6B9-4C8A-A7AC-0E86A57A5F42}" type="pres">
      <dgm:prSet presAssocID="{2F17F508-1560-4113-BFCD-B3CE08263DC2}" presName="spaceRect" presStyleCnt="0"/>
      <dgm:spPr/>
    </dgm:pt>
    <dgm:pt modelId="{BBD1C8B4-27FD-4899-A03A-49D719A5B93C}" type="pres">
      <dgm:prSet presAssocID="{2F17F508-1560-4113-BFCD-B3CE08263DC2}" presName="textRect" presStyleLbl="revTx" presStyleIdx="2" presStyleCnt="4" custLinFactNeighborX="-29076" custLinFactNeighborY="-446">
        <dgm:presLayoutVars>
          <dgm:chMax val="1"/>
          <dgm:chPref val="1"/>
        </dgm:presLayoutVars>
      </dgm:prSet>
      <dgm:spPr/>
    </dgm:pt>
    <dgm:pt modelId="{E578BD61-52C3-4157-8F12-51349B1E6173}" type="pres">
      <dgm:prSet presAssocID="{B7A5C06C-9A82-463D-BEC1-DAD32B46D238}" presName="sibTrans" presStyleLbl="sibTrans2D1" presStyleIdx="0" presStyleCnt="0"/>
      <dgm:spPr/>
    </dgm:pt>
    <dgm:pt modelId="{918AAEEB-011C-4BFB-BF0E-8EF4BD1DF5FD}" type="pres">
      <dgm:prSet presAssocID="{E2247B4D-E022-45B5-AFFE-8A5665795C39}" presName="compNode" presStyleCnt="0"/>
      <dgm:spPr/>
    </dgm:pt>
    <dgm:pt modelId="{0ECA1CDA-683D-4222-B67D-48F753CEF98D}" type="pres">
      <dgm:prSet presAssocID="{E2247B4D-E022-45B5-AFFE-8A5665795C39}" presName="iconBgRect" presStyleLbl="bgShp" presStyleIdx="3" presStyleCnt="4" custLinFactX="-29131" custLinFactNeighborX="-100000" custLinFactNeighborY="5766"/>
      <dgm:spPr/>
    </dgm:pt>
    <dgm:pt modelId="{9571B608-2880-4BC5-83F3-AD7F3258A1D5}" type="pres">
      <dgm:prSet presAssocID="{E2247B4D-E022-45B5-AFFE-8A5665795C39}" presName="iconRect" presStyleLbl="node1" presStyleIdx="3" presStyleCnt="4" custLinFactX="-100000" custLinFactNeighborX="-122640" custLinFactNeighborY="994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8A4122F-C816-4DFA-BE1A-0DBB19C2350F}" type="pres">
      <dgm:prSet presAssocID="{E2247B4D-E022-45B5-AFFE-8A5665795C39}" presName="spaceRect" presStyleCnt="0"/>
      <dgm:spPr/>
    </dgm:pt>
    <dgm:pt modelId="{3A704F73-5A2E-4887-86FA-6C2E513FE7A8}" type="pres">
      <dgm:prSet presAssocID="{E2247B4D-E022-45B5-AFFE-8A5665795C39}" presName="textRect" presStyleLbl="revTx" presStyleIdx="3" presStyleCnt="4" custScaleX="218119" custScaleY="859546" custLinFactNeighborX="4128" custLinFactNeighborY="3223">
        <dgm:presLayoutVars>
          <dgm:chMax val="1"/>
          <dgm:chPref val="1"/>
        </dgm:presLayoutVars>
      </dgm:prSet>
      <dgm:spPr/>
    </dgm:pt>
  </dgm:ptLst>
  <dgm:cxnLst>
    <dgm:cxn modelId="{A8A6400A-9C4B-9A44-BD6A-3B1DA8D2FE36}" type="presOf" srcId="{2F17F508-1560-4113-BFCD-B3CE08263DC2}" destId="{BBD1C8B4-27FD-4899-A03A-49D719A5B93C}" srcOrd="0" destOrd="0" presId="urn:microsoft.com/office/officeart/2018/2/layout/IconCircleList"/>
    <dgm:cxn modelId="{CCAF3519-0E3C-764E-86A0-67C607631E6D}" type="presOf" srcId="{D81416E0-9794-42A6-9143-D5C644AD9B40}" destId="{AE23E0A9-0F49-4A6A-9353-F00549E61A16}" srcOrd="0" destOrd="0" presId="urn:microsoft.com/office/officeart/2018/2/layout/IconCircleList"/>
    <dgm:cxn modelId="{E1624473-1925-8449-B949-FAAA66EF9A0C}" type="presOf" srcId="{E2247B4D-E022-45B5-AFFE-8A5665795C39}" destId="{3A704F73-5A2E-4887-86FA-6C2E513FE7A8}" srcOrd="0" destOrd="0" presId="urn:microsoft.com/office/officeart/2018/2/layout/IconCircleList"/>
    <dgm:cxn modelId="{0B9C8F78-A189-4233-8788-82696E0CC754}" srcId="{ABF9EA5B-E3D8-417A-8972-9C0FA40576B3}" destId="{C9644CBA-5953-4327-BD4F-F490D35C0787}" srcOrd="0" destOrd="0" parTransId="{95AF3BF4-6B1C-4AE0-BC0E-42AB2A3EF59D}" sibTransId="{D81416E0-9794-42A6-9143-D5C644AD9B40}"/>
    <dgm:cxn modelId="{3B4E9F7C-72EB-604D-8944-D5DE2FF9AA87}" type="presOf" srcId="{4C5C6B5C-1AE9-4F34-B27C-B22FF77DC207}" destId="{844BB45B-9CF4-4923-B5C9-D0C502379144}" srcOrd="0" destOrd="0" presId="urn:microsoft.com/office/officeart/2018/2/layout/IconCircleList"/>
    <dgm:cxn modelId="{E49D7884-C78A-4AC2-AA31-7972DB035E64}" srcId="{ABF9EA5B-E3D8-417A-8972-9C0FA40576B3}" destId="{E2247B4D-E022-45B5-AFFE-8A5665795C39}" srcOrd="3" destOrd="0" parTransId="{EA5F0BE8-8131-4E66-B7B4-1015BA20C7EE}" sibTransId="{AF0A5BD2-3A10-4896-AE92-782E0A38CAA7}"/>
    <dgm:cxn modelId="{E57AC28B-416D-294B-B7F8-D36530BADE18}" type="presOf" srcId="{CBBA278A-DCBB-477A-B101-8001FB27164A}" destId="{0257FD28-1EAF-4E48-B62B-70F242930D68}" srcOrd="0" destOrd="0" presId="urn:microsoft.com/office/officeart/2018/2/layout/IconCircleList"/>
    <dgm:cxn modelId="{498A569A-2888-4561-BEC2-5A597208C4F5}" srcId="{ABF9EA5B-E3D8-417A-8972-9C0FA40576B3}" destId="{2F17F508-1560-4113-BFCD-B3CE08263DC2}" srcOrd="2" destOrd="0" parTransId="{784A5A97-B884-47E8-A503-1D97DA43CD39}" sibTransId="{B7A5C06C-9A82-463D-BEC1-DAD32B46D238}"/>
    <dgm:cxn modelId="{B59CB7A3-419D-8542-9DDE-F956880BAE5F}" type="presOf" srcId="{C9644CBA-5953-4327-BD4F-F490D35C0787}" destId="{145D35EF-A912-4CF0-9647-6290480E2D75}" srcOrd="0" destOrd="0" presId="urn:microsoft.com/office/officeart/2018/2/layout/IconCircleList"/>
    <dgm:cxn modelId="{37D8C7B3-79F9-45D1-81E0-67FCDA941B3B}" srcId="{ABF9EA5B-E3D8-417A-8972-9C0FA40576B3}" destId="{4C5C6B5C-1AE9-4F34-B27C-B22FF77DC207}" srcOrd="1" destOrd="0" parTransId="{E878B2DA-7B69-4A6A-B8ED-0612DEA190E3}" sibTransId="{CBBA278A-DCBB-477A-B101-8001FB27164A}"/>
    <dgm:cxn modelId="{2411A2B4-861C-224D-B5BC-8CC430399A0A}" type="presOf" srcId="{ABF9EA5B-E3D8-417A-8972-9C0FA40576B3}" destId="{5CC62001-1B40-43DF-947A-45D4092AC12D}" srcOrd="0" destOrd="0" presId="urn:microsoft.com/office/officeart/2018/2/layout/IconCircleList"/>
    <dgm:cxn modelId="{FABC25FC-39B9-BF45-920E-88941F86E6BD}" type="presOf" srcId="{B7A5C06C-9A82-463D-BEC1-DAD32B46D238}" destId="{E578BD61-52C3-4157-8F12-51349B1E6173}" srcOrd="0" destOrd="0" presId="urn:microsoft.com/office/officeart/2018/2/layout/IconCircleList"/>
    <dgm:cxn modelId="{3B436417-9E48-3B48-9533-BE70F263A70A}" type="presParOf" srcId="{5CC62001-1B40-43DF-947A-45D4092AC12D}" destId="{53F4D7DD-6B77-4CAE-9563-4A9C86DDDD03}" srcOrd="0" destOrd="0" presId="urn:microsoft.com/office/officeart/2018/2/layout/IconCircleList"/>
    <dgm:cxn modelId="{F905699E-B2C3-E14C-9B23-F29E3AF77208}" type="presParOf" srcId="{53F4D7DD-6B77-4CAE-9563-4A9C86DDDD03}" destId="{0E794277-17F6-462A-A634-D0E70D52629B}" srcOrd="0" destOrd="0" presId="urn:microsoft.com/office/officeart/2018/2/layout/IconCircleList"/>
    <dgm:cxn modelId="{25A87472-E942-2E4B-AD73-9B1D5DAA4B59}" type="presParOf" srcId="{0E794277-17F6-462A-A634-D0E70D52629B}" destId="{0F268B5B-3661-41D7-BC99-4690CCFE63F5}" srcOrd="0" destOrd="0" presId="urn:microsoft.com/office/officeart/2018/2/layout/IconCircleList"/>
    <dgm:cxn modelId="{A1F340B7-C060-E14E-A0F6-048369771880}" type="presParOf" srcId="{0E794277-17F6-462A-A634-D0E70D52629B}" destId="{4855FCF6-51EB-4110-B052-1AF3B172DCF9}" srcOrd="1" destOrd="0" presId="urn:microsoft.com/office/officeart/2018/2/layout/IconCircleList"/>
    <dgm:cxn modelId="{EC581BD0-5B04-0546-B7A7-D1F59C52141B}" type="presParOf" srcId="{0E794277-17F6-462A-A634-D0E70D52629B}" destId="{891CC1BD-35DF-4CF3-AB68-2ABA0C6C0579}" srcOrd="2" destOrd="0" presId="urn:microsoft.com/office/officeart/2018/2/layout/IconCircleList"/>
    <dgm:cxn modelId="{A0C5D78B-323F-3D44-945D-808BECCBA41E}" type="presParOf" srcId="{0E794277-17F6-462A-A634-D0E70D52629B}" destId="{145D35EF-A912-4CF0-9647-6290480E2D75}" srcOrd="3" destOrd="0" presId="urn:microsoft.com/office/officeart/2018/2/layout/IconCircleList"/>
    <dgm:cxn modelId="{FF5D97C8-EB0F-DB4D-8258-B1D85DAFF5E6}" type="presParOf" srcId="{53F4D7DD-6B77-4CAE-9563-4A9C86DDDD03}" destId="{AE23E0A9-0F49-4A6A-9353-F00549E61A16}" srcOrd="1" destOrd="0" presId="urn:microsoft.com/office/officeart/2018/2/layout/IconCircleList"/>
    <dgm:cxn modelId="{72100EBC-9C58-634B-AD66-AB4AB47A3DD1}" type="presParOf" srcId="{53F4D7DD-6B77-4CAE-9563-4A9C86DDDD03}" destId="{A2382E8B-97F7-47CC-834D-84DFC973D649}" srcOrd="2" destOrd="0" presId="urn:microsoft.com/office/officeart/2018/2/layout/IconCircleList"/>
    <dgm:cxn modelId="{9F6FBB09-F4D2-3847-9097-0E6BA5411FC8}" type="presParOf" srcId="{A2382E8B-97F7-47CC-834D-84DFC973D649}" destId="{48101EA2-992D-4117-B742-1977E700D8EB}" srcOrd="0" destOrd="0" presId="urn:microsoft.com/office/officeart/2018/2/layout/IconCircleList"/>
    <dgm:cxn modelId="{36CA1735-2A3D-9341-AB06-BE03F0F4BE30}" type="presParOf" srcId="{A2382E8B-97F7-47CC-834D-84DFC973D649}" destId="{595D00A8-9C78-4AE2-AD22-FAF633E1693D}" srcOrd="1" destOrd="0" presId="urn:microsoft.com/office/officeart/2018/2/layout/IconCircleList"/>
    <dgm:cxn modelId="{ED3A698F-2A98-D840-9E5F-42A09992977A}" type="presParOf" srcId="{A2382E8B-97F7-47CC-834D-84DFC973D649}" destId="{8E497052-5BFB-4285-9ADB-05A59296FBFC}" srcOrd="2" destOrd="0" presId="urn:microsoft.com/office/officeart/2018/2/layout/IconCircleList"/>
    <dgm:cxn modelId="{90AD671E-5258-514A-B3B0-1412ED079AA8}" type="presParOf" srcId="{A2382E8B-97F7-47CC-834D-84DFC973D649}" destId="{844BB45B-9CF4-4923-B5C9-D0C502379144}" srcOrd="3" destOrd="0" presId="urn:microsoft.com/office/officeart/2018/2/layout/IconCircleList"/>
    <dgm:cxn modelId="{D1DF8E44-8496-1C4E-BE00-76776DA61D75}" type="presParOf" srcId="{53F4D7DD-6B77-4CAE-9563-4A9C86DDDD03}" destId="{0257FD28-1EAF-4E48-B62B-70F242930D68}" srcOrd="3" destOrd="0" presId="urn:microsoft.com/office/officeart/2018/2/layout/IconCircleList"/>
    <dgm:cxn modelId="{1B2C0530-7DF0-E64E-B86B-1B53DB54DF51}" type="presParOf" srcId="{53F4D7DD-6B77-4CAE-9563-4A9C86DDDD03}" destId="{D954E24F-9112-40FC-9369-9F2B6C373592}" srcOrd="4" destOrd="0" presId="urn:microsoft.com/office/officeart/2018/2/layout/IconCircleList"/>
    <dgm:cxn modelId="{C7405BFA-27F1-CB43-A7FF-E435F31EDF5A}" type="presParOf" srcId="{D954E24F-9112-40FC-9369-9F2B6C373592}" destId="{646B6927-C917-4778-8A62-85CEFCBAAF0F}" srcOrd="0" destOrd="0" presId="urn:microsoft.com/office/officeart/2018/2/layout/IconCircleList"/>
    <dgm:cxn modelId="{FC1C9AA5-2D3F-BF4C-8361-144ECE5BC973}" type="presParOf" srcId="{D954E24F-9112-40FC-9369-9F2B6C373592}" destId="{CE3363FB-618A-428B-BE47-C2CA4252690E}" srcOrd="1" destOrd="0" presId="urn:microsoft.com/office/officeart/2018/2/layout/IconCircleList"/>
    <dgm:cxn modelId="{A3C101D6-D4B5-FA46-BC40-EE0D4B8E0CF8}" type="presParOf" srcId="{D954E24F-9112-40FC-9369-9F2B6C373592}" destId="{6A707503-D6B9-4C8A-A7AC-0E86A57A5F42}" srcOrd="2" destOrd="0" presId="urn:microsoft.com/office/officeart/2018/2/layout/IconCircleList"/>
    <dgm:cxn modelId="{EFBC68B1-CBB9-E546-8B16-DF20A53B5535}" type="presParOf" srcId="{D954E24F-9112-40FC-9369-9F2B6C373592}" destId="{BBD1C8B4-27FD-4899-A03A-49D719A5B93C}" srcOrd="3" destOrd="0" presId="urn:microsoft.com/office/officeart/2018/2/layout/IconCircleList"/>
    <dgm:cxn modelId="{72F607DF-2CE6-CF46-8098-E7A1F72871CC}" type="presParOf" srcId="{53F4D7DD-6B77-4CAE-9563-4A9C86DDDD03}" destId="{E578BD61-52C3-4157-8F12-51349B1E6173}" srcOrd="5" destOrd="0" presId="urn:microsoft.com/office/officeart/2018/2/layout/IconCircleList"/>
    <dgm:cxn modelId="{09944C1E-9C46-0140-A97C-487AA02A0E9E}" type="presParOf" srcId="{53F4D7DD-6B77-4CAE-9563-4A9C86DDDD03}" destId="{918AAEEB-011C-4BFB-BF0E-8EF4BD1DF5FD}" srcOrd="6" destOrd="0" presId="urn:microsoft.com/office/officeart/2018/2/layout/IconCircleList"/>
    <dgm:cxn modelId="{2FD7593A-572A-974A-AA52-74CA53143F51}" type="presParOf" srcId="{918AAEEB-011C-4BFB-BF0E-8EF4BD1DF5FD}" destId="{0ECA1CDA-683D-4222-B67D-48F753CEF98D}" srcOrd="0" destOrd="0" presId="urn:microsoft.com/office/officeart/2018/2/layout/IconCircleList"/>
    <dgm:cxn modelId="{BFD18116-8282-0449-80AA-43754B78AD40}" type="presParOf" srcId="{918AAEEB-011C-4BFB-BF0E-8EF4BD1DF5FD}" destId="{9571B608-2880-4BC5-83F3-AD7F3258A1D5}" srcOrd="1" destOrd="0" presId="urn:microsoft.com/office/officeart/2018/2/layout/IconCircleList"/>
    <dgm:cxn modelId="{EDACE0AF-2D31-9A41-805A-4581C5BA130E}" type="presParOf" srcId="{918AAEEB-011C-4BFB-BF0E-8EF4BD1DF5FD}" destId="{58A4122F-C816-4DFA-BE1A-0DBB19C2350F}" srcOrd="2" destOrd="0" presId="urn:microsoft.com/office/officeart/2018/2/layout/IconCircleList"/>
    <dgm:cxn modelId="{F1FF0681-52C9-CF46-BA11-43B1294CC37D}" type="presParOf" srcId="{918AAEEB-011C-4BFB-BF0E-8EF4BD1DF5FD}" destId="{3A704F73-5A2E-4887-86FA-6C2E513FE7A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F0811D-2155-4BDA-A9B7-C90433B059BB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EE0FF9-597E-4B32-AD8C-FDAEA3F660CE}">
      <dgm:prSet custT="1"/>
      <dgm:spPr/>
      <dgm:t>
        <a:bodyPr/>
        <a:lstStyle/>
        <a:p>
          <a:r>
            <a:rPr lang="en-US" sz="1600" b="1" dirty="0"/>
            <a:t>Chunking</a:t>
          </a:r>
          <a:r>
            <a:rPr lang="en-US" sz="1600" dirty="0"/>
            <a:t>: Chunking segments and labels multi-token sequences</a:t>
          </a:r>
        </a:p>
      </dgm:t>
    </dgm:pt>
    <dgm:pt modelId="{1B96DEEA-D4B1-41AF-B289-332F8D68D568}" type="parTrans" cxnId="{24A4E655-110B-496D-9D4A-A2A682C8FAAE}">
      <dgm:prSet/>
      <dgm:spPr/>
      <dgm:t>
        <a:bodyPr/>
        <a:lstStyle/>
        <a:p>
          <a:endParaRPr lang="en-US"/>
        </a:p>
      </dgm:t>
    </dgm:pt>
    <dgm:pt modelId="{CB7E4204-13F3-4898-B49F-035A59CC2172}" type="sibTrans" cxnId="{24A4E655-110B-496D-9D4A-A2A682C8FAAE}">
      <dgm:prSet/>
      <dgm:spPr/>
      <dgm:t>
        <a:bodyPr/>
        <a:lstStyle/>
        <a:p>
          <a:endParaRPr lang="en-US"/>
        </a:p>
      </dgm:t>
    </dgm:pt>
    <dgm:pt modelId="{B0016ABA-0F24-4F12-AADE-11AA54038E6B}">
      <dgm:prSet custT="1"/>
      <dgm:spPr/>
      <dgm:t>
        <a:bodyPr/>
        <a:lstStyle/>
        <a:p>
          <a:r>
            <a:rPr lang="en-US" sz="1600" b="1" dirty="0"/>
            <a:t>Chunking and Grammar Rules</a:t>
          </a:r>
        </a:p>
      </dgm:t>
    </dgm:pt>
    <dgm:pt modelId="{EF1D1648-63B2-4A25-960B-DF1BDE83ED55}" type="parTrans" cxnId="{EFA49BD3-AAE5-463E-984D-805656749C8B}">
      <dgm:prSet/>
      <dgm:spPr/>
      <dgm:t>
        <a:bodyPr/>
        <a:lstStyle/>
        <a:p>
          <a:endParaRPr lang="en-US"/>
        </a:p>
      </dgm:t>
    </dgm:pt>
    <dgm:pt modelId="{0DFCA284-EE63-4BA0-9FE8-F7C5BAC3AD30}" type="sibTrans" cxnId="{EFA49BD3-AAE5-463E-984D-805656749C8B}">
      <dgm:prSet/>
      <dgm:spPr/>
      <dgm:t>
        <a:bodyPr/>
        <a:lstStyle/>
        <a:p>
          <a:endParaRPr lang="en-US"/>
        </a:p>
      </dgm:t>
    </dgm:pt>
    <dgm:pt modelId="{05CA4014-726B-46FF-B635-10C45EC31F57}">
      <dgm:prSet custT="1"/>
      <dgm:spPr/>
      <dgm:t>
        <a:bodyPr/>
        <a:lstStyle/>
        <a:p>
          <a:endParaRPr lang="en-US" sz="1400" dirty="0"/>
        </a:p>
      </dgm:t>
    </dgm:pt>
    <dgm:pt modelId="{3BECA705-5DD2-4607-A162-E85C4C6421D8}" type="parTrans" cxnId="{0BC3A457-A028-43D5-BD13-F61CF38B38A3}">
      <dgm:prSet/>
      <dgm:spPr/>
      <dgm:t>
        <a:bodyPr/>
        <a:lstStyle/>
        <a:p>
          <a:endParaRPr lang="en-US"/>
        </a:p>
      </dgm:t>
    </dgm:pt>
    <dgm:pt modelId="{365134C2-2B3F-44D9-AD49-569B310DAF00}" type="sibTrans" cxnId="{0BC3A457-A028-43D5-BD13-F61CF38B38A3}">
      <dgm:prSet/>
      <dgm:spPr/>
      <dgm:t>
        <a:bodyPr/>
        <a:lstStyle/>
        <a:p>
          <a:endParaRPr lang="en-US"/>
        </a:p>
      </dgm:t>
    </dgm:pt>
    <dgm:pt modelId="{1D84E12E-812C-4661-860A-778C4AA455D9}">
      <dgm:prSet custT="1"/>
      <dgm:spPr/>
      <dgm:t>
        <a:bodyPr/>
        <a:lstStyle/>
        <a:p>
          <a:r>
            <a:rPr lang="en-US" sz="1600" b="1" dirty="0"/>
            <a:t>Result</a:t>
          </a:r>
          <a:r>
            <a:rPr lang="en-US" sz="1600" dirty="0"/>
            <a:t> : </a:t>
          </a:r>
          <a:r>
            <a:rPr lang="en-US" sz="1600" i="1" dirty="0"/>
            <a:t>For </a:t>
          </a:r>
          <a:r>
            <a:rPr lang="en-US" sz="1600" b="1" i="1" dirty="0"/>
            <a:t>[{</a:t>
          </a:r>
          <a:r>
            <a:rPr lang="en-US" sz="1600" b="1" i="1" dirty="0" err="1"/>
            <a:t>partyA</a:t>
          </a:r>
          <a:r>
            <a:rPr lang="en-US" sz="1600" b="1" i="1" dirty="0"/>
            <a:t>_}ZENITH ELECT CORPORATION{/</a:t>
          </a:r>
          <a:r>
            <a:rPr lang="en-US" sz="1600" b="1" i="1" dirty="0" err="1"/>
            <a:t>partyA</a:t>
          </a:r>
          <a:r>
            <a:rPr lang="en-US" sz="1600" b="1" i="1" dirty="0"/>
            <a:t>_}, a Delaware corporation</a:t>
          </a:r>
          <a:r>
            <a:rPr lang="en-US" sz="1600" i="1" dirty="0"/>
            <a:t>], plaintiff: [</a:t>
          </a:r>
          <a:r>
            <a:rPr lang="en-US" sz="1600" b="1" i="1" dirty="0"/>
            <a:t>John M. </a:t>
          </a:r>
          <a:r>
            <a:rPr lang="en-US" sz="1600" b="1" i="1" dirty="0" err="1"/>
            <a:t>Calimafde</a:t>
          </a:r>
          <a:r>
            <a:rPr lang="en-US" sz="1600" i="1" dirty="0"/>
            <a:t>], {firm1_}Hopgood, </a:t>
          </a:r>
          <a:r>
            <a:rPr lang="en-US" sz="1600" i="1" dirty="0" err="1"/>
            <a:t>Calinafde</a:t>
          </a:r>
          <a:r>
            <a:rPr lang="en-US" sz="1600" i="1" dirty="0"/>
            <a:t>, </a:t>
          </a:r>
          <a:r>
            <a:rPr lang="en-US" sz="1600" i="1" dirty="0" err="1"/>
            <a:t>Kalil</a:t>
          </a:r>
          <a:r>
            <a:rPr lang="en-US" sz="1600" i="1" dirty="0"/>
            <a:t>, </a:t>
          </a:r>
          <a:r>
            <a:rPr lang="en-US" sz="1600" i="1" dirty="0" err="1"/>
            <a:t>Blaustein</a:t>
          </a:r>
          <a:r>
            <a:rPr lang="en-US" sz="1600" i="1" dirty="0"/>
            <a:t> &amp; </a:t>
          </a:r>
          <a:r>
            <a:rPr lang="en-US" sz="1600" i="1" dirty="0" err="1"/>
            <a:t>Judlowe</a:t>
          </a:r>
          <a:r>
            <a:rPr lang="en-US" sz="1600" i="1" dirty="0"/>
            <a:t>{/firm1_}, </a:t>
          </a:r>
          <a:r>
            <a:rPr lang="en-US" sz="1600" b="1" i="1" dirty="0"/>
            <a:t>[New York, NY</a:t>
          </a:r>
          <a:r>
            <a:rPr lang="en-US" sz="1600" i="1" dirty="0"/>
            <a:t>]. [</a:t>
          </a:r>
          <a:r>
            <a:rPr lang="en-US" sz="1600" b="1" i="1" dirty="0"/>
            <a:t>Joel S. Feldman</a:t>
          </a:r>
          <a:r>
            <a:rPr lang="en-US" sz="1600" i="1" dirty="0"/>
            <a:t>], {firm2_}</a:t>
          </a:r>
          <a:r>
            <a:rPr lang="en-US" sz="1600" i="1" dirty="0" err="1"/>
            <a:t>Sachnoff</a:t>
          </a:r>
          <a:r>
            <a:rPr lang="en-US" sz="1600" i="1" dirty="0"/>
            <a:t> &amp; Weaver, Ltd.{/firm2_}, </a:t>
          </a:r>
          <a:r>
            <a:rPr lang="en-US" sz="1600" b="1" i="1" dirty="0"/>
            <a:t>[Chicago, IL]</a:t>
          </a:r>
          <a:r>
            <a:rPr lang="en-US" sz="1600" i="1" dirty="0"/>
            <a:t>. </a:t>
          </a:r>
          <a:endParaRPr lang="en-US" sz="1600" dirty="0"/>
        </a:p>
      </dgm:t>
    </dgm:pt>
    <dgm:pt modelId="{D4A66AFC-C7B0-4664-87D6-6FBE95CE528E}" type="parTrans" cxnId="{71A29CE0-F5DA-4236-B009-F6C8581BBC05}">
      <dgm:prSet/>
      <dgm:spPr/>
      <dgm:t>
        <a:bodyPr/>
        <a:lstStyle/>
        <a:p>
          <a:endParaRPr lang="en-US"/>
        </a:p>
      </dgm:t>
    </dgm:pt>
    <dgm:pt modelId="{DA174D76-3026-42C0-AB07-9F5FA192732C}" type="sibTrans" cxnId="{71A29CE0-F5DA-4236-B009-F6C8581BBC05}">
      <dgm:prSet/>
      <dgm:spPr/>
      <dgm:t>
        <a:bodyPr/>
        <a:lstStyle/>
        <a:p>
          <a:endParaRPr lang="en-US"/>
        </a:p>
      </dgm:t>
    </dgm:pt>
    <dgm:pt modelId="{D24422A3-5EF5-9E46-B7B9-78F120449B23}" type="pres">
      <dgm:prSet presAssocID="{59F0811D-2155-4BDA-A9B7-C90433B059BB}" presName="linear" presStyleCnt="0">
        <dgm:presLayoutVars>
          <dgm:animLvl val="lvl"/>
          <dgm:resizeHandles val="exact"/>
        </dgm:presLayoutVars>
      </dgm:prSet>
      <dgm:spPr/>
    </dgm:pt>
    <dgm:pt modelId="{FB467F76-DA86-144E-A7D6-581A52F4648D}" type="pres">
      <dgm:prSet presAssocID="{05EE0FF9-597E-4B32-AD8C-FDAEA3F660CE}" presName="parentText" presStyleLbl="node1" presStyleIdx="0" presStyleCnt="3" custScaleY="44828">
        <dgm:presLayoutVars>
          <dgm:chMax val="0"/>
          <dgm:bulletEnabled val="1"/>
        </dgm:presLayoutVars>
      </dgm:prSet>
      <dgm:spPr/>
    </dgm:pt>
    <dgm:pt modelId="{CCA258F8-196C-F844-9DF9-D016C057401C}" type="pres">
      <dgm:prSet presAssocID="{CB7E4204-13F3-4898-B49F-035A59CC2172}" presName="spacer" presStyleCnt="0"/>
      <dgm:spPr/>
    </dgm:pt>
    <dgm:pt modelId="{6D25A58B-89A8-7143-967F-B7B55E516069}" type="pres">
      <dgm:prSet presAssocID="{B0016ABA-0F24-4F12-AADE-11AA54038E6B}" presName="parentText" presStyleLbl="node1" presStyleIdx="1" presStyleCnt="3" custScaleY="54604">
        <dgm:presLayoutVars>
          <dgm:chMax val="0"/>
          <dgm:bulletEnabled val="1"/>
        </dgm:presLayoutVars>
      </dgm:prSet>
      <dgm:spPr/>
    </dgm:pt>
    <dgm:pt modelId="{C795B26C-077F-544F-90C2-3A468776CF16}" type="pres">
      <dgm:prSet presAssocID="{B0016ABA-0F24-4F12-AADE-11AA54038E6B}" presName="childText" presStyleLbl="revTx" presStyleIdx="0" presStyleCnt="1">
        <dgm:presLayoutVars>
          <dgm:bulletEnabled val="1"/>
        </dgm:presLayoutVars>
      </dgm:prSet>
      <dgm:spPr/>
    </dgm:pt>
    <dgm:pt modelId="{683E6AD9-D3E5-414B-895D-0307A9955284}" type="pres">
      <dgm:prSet presAssocID="{1D84E12E-812C-4661-860A-778C4AA455D9}" presName="parentText" presStyleLbl="node1" presStyleIdx="2" presStyleCnt="3" custScaleY="80771" custLinFactNeighborY="54526">
        <dgm:presLayoutVars>
          <dgm:chMax val="0"/>
          <dgm:bulletEnabled val="1"/>
        </dgm:presLayoutVars>
      </dgm:prSet>
      <dgm:spPr/>
    </dgm:pt>
  </dgm:ptLst>
  <dgm:cxnLst>
    <dgm:cxn modelId="{37F7DF32-DBC7-3449-B18E-B1E8E02E4F44}" type="presOf" srcId="{B0016ABA-0F24-4F12-AADE-11AA54038E6B}" destId="{6D25A58B-89A8-7143-967F-B7B55E516069}" srcOrd="0" destOrd="0" presId="urn:microsoft.com/office/officeart/2005/8/layout/vList2"/>
    <dgm:cxn modelId="{F2C0BF4A-C14B-1A45-9601-6EC942F8A024}" type="presOf" srcId="{1D84E12E-812C-4661-860A-778C4AA455D9}" destId="{683E6AD9-D3E5-414B-895D-0307A9955284}" srcOrd="0" destOrd="0" presId="urn:microsoft.com/office/officeart/2005/8/layout/vList2"/>
    <dgm:cxn modelId="{24A4E655-110B-496D-9D4A-A2A682C8FAAE}" srcId="{59F0811D-2155-4BDA-A9B7-C90433B059BB}" destId="{05EE0FF9-597E-4B32-AD8C-FDAEA3F660CE}" srcOrd="0" destOrd="0" parTransId="{1B96DEEA-D4B1-41AF-B289-332F8D68D568}" sibTransId="{CB7E4204-13F3-4898-B49F-035A59CC2172}"/>
    <dgm:cxn modelId="{0BC3A457-A028-43D5-BD13-F61CF38B38A3}" srcId="{B0016ABA-0F24-4F12-AADE-11AA54038E6B}" destId="{05CA4014-726B-46FF-B635-10C45EC31F57}" srcOrd="0" destOrd="0" parTransId="{3BECA705-5DD2-4607-A162-E85C4C6421D8}" sibTransId="{365134C2-2B3F-44D9-AD49-569B310DAF00}"/>
    <dgm:cxn modelId="{C1572479-D882-8545-B601-7992B3D2F162}" type="presOf" srcId="{05CA4014-726B-46FF-B635-10C45EC31F57}" destId="{C795B26C-077F-544F-90C2-3A468776CF16}" srcOrd="0" destOrd="0" presId="urn:microsoft.com/office/officeart/2005/8/layout/vList2"/>
    <dgm:cxn modelId="{14198480-6B44-564F-AD7A-2E22EEA297EA}" type="presOf" srcId="{59F0811D-2155-4BDA-A9B7-C90433B059BB}" destId="{D24422A3-5EF5-9E46-B7B9-78F120449B23}" srcOrd="0" destOrd="0" presId="urn:microsoft.com/office/officeart/2005/8/layout/vList2"/>
    <dgm:cxn modelId="{1A3BD6CF-34D2-1548-9367-03C36AB692CF}" type="presOf" srcId="{05EE0FF9-597E-4B32-AD8C-FDAEA3F660CE}" destId="{FB467F76-DA86-144E-A7D6-581A52F4648D}" srcOrd="0" destOrd="0" presId="urn:microsoft.com/office/officeart/2005/8/layout/vList2"/>
    <dgm:cxn modelId="{EFA49BD3-AAE5-463E-984D-805656749C8B}" srcId="{59F0811D-2155-4BDA-A9B7-C90433B059BB}" destId="{B0016ABA-0F24-4F12-AADE-11AA54038E6B}" srcOrd="1" destOrd="0" parTransId="{EF1D1648-63B2-4A25-960B-DF1BDE83ED55}" sibTransId="{0DFCA284-EE63-4BA0-9FE8-F7C5BAC3AD30}"/>
    <dgm:cxn modelId="{71A29CE0-F5DA-4236-B009-F6C8581BBC05}" srcId="{59F0811D-2155-4BDA-A9B7-C90433B059BB}" destId="{1D84E12E-812C-4661-860A-778C4AA455D9}" srcOrd="2" destOrd="0" parTransId="{D4A66AFC-C7B0-4664-87D6-6FBE95CE528E}" sibTransId="{DA174D76-3026-42C0-AB07-9F5FA192732C}"/>
    <dgm:cxn modelId="{5DFEEDA1-2F44-F045-BAF8-74AB52628ED9}" type="presParOf" srcId="{D24422A3-5EF5-9E46-B7B9-78F120449B23}" destId="{FB467F76-DA86-144E-A7D6-581A52F4648D}" srcOrd="0" destOrd="0" presId="urn:microsoft.com/office/officeart/2005/8/layout/vList2"/>
    <dgm:cxn modelId="{CA7C8ABA-E530-1A44-B0D3-CC2CB11DC794}" type="presParOf" srcId="{D24422A3-5EF5-9E46-B7B9-78F120449B23}" destId="{CCA258F8-196C-F844-9DF9-D016C057401C}" srcOrd="1" destOrd="0" presId="urn:microsoft.com/office/officeart/2005/8/layout/vList2"/>
    <dgm:cxn modelId="{728712FE-A1BD-E942-8FAC-E98026473648}" type="presParOf" srcId="{D24422A3-5EF5-9E46-B7B9-78F120449B23}" destId="{6D25A58B-89A8-7143-967F-B7B55E516069}" srcOrd="2" destOrd="0" presId="urn:microsoft.com/office/officeart/2005/8/layout/vList2"/>
    <dgm:cxn modelId="{8DDAD5FF-4EDA-7C4B-AA80-C1B7E3C8D110}" type="presParOf" srcId="{D24422A3-5EF5-9E46-B7B9-78F120449B23}" destId="{C795B26C-077F-544F-90C2-3A468776CF16}" srcOrd="3" destOrd="0" presId="urn:microsoft.com/office/officeart/2005/8/layout/vList2"/>
    <dgm:cxn modelId="{E2E5E630-BBDE-EA4D-80BB-90B1E8FA5D95}" type="presParOf" srcId="{D24422A3-5EF5-9E46-B7B9-78F120449B23}" destId="{683E6AD9-D3E5-414B-895D-0307A995528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8D239-CEC9-9146-8053-0D0F6C867806}">
      <dsp:nvSpPr>
        <dsp:cNvPr id="0" name=""/>
        <dsp:cNvSpPr/>
      </dsp:nvSpPr>
      <dsp:spPr>
        <a:xfrm>
          <a:off x="5647" y="812551"/>
          <a:ext cx="1444271" cy="988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Raw Text</a:t>
          </a:r>
        </a:p>
      </dsp:txBody>
      <dsp:txXfrm>
        <a:off x="34597" y="841501"/>
        <a:ext cx="1386371" cy="930523"/>
      </dsp:txXfrm>
    </dsp:sp>
    <dsp:sp modelId="{4CE439F2-D893-374A-9CF2-BACCBCBE3570}">
      <dsp:nvSpPr>
        <dsp:cNvPr id="0" name=""/>
        <dsp:cNvSpPr/>
      </dsp:nvSpPr>
      <dsp:spPr>
        <a:xfrm>
          <a:off x="1594345" y="1127673"/>
          <a:ext cx="306185" cy="3581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4345" y="1199309"/>
        <a:ext cx="214330" cy="214907"/>
      </dsp:txXfrm>
    </dsp:sp>
    <dsp:sp modelId="{D3D823D2-0B35-FA4C-AD0A-2A568B4EE26A}">
      <dsp:nvSpPr>
        <dsp:cNvPr id="0" name=""/>
        <dsp:cNvSpPr/>
      </dsp:nvSpPr>
      <dsp:spPr>
        <a:xfrm>
          <a:off x="2027627" y="812551"/>
          <a:ext cx="1444271" cy="988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Sentence Segmentation</a:t>
          </a:r>
        </a:p>
      </dsp:txBody>
      <dsp:txXfrm>
        <a:off x="2056577" y="841501"/>
        <a:ext cx="1386371" cy="930523"/>
      </dsp:txXfrm>
    </dsp:sp>
    <dsp:sp modelId="{E4149957-1D9A-7B48-8F86-AC34A24FD12A}">
      <dsp:nvSpPr>
        <dsp:cNvPr id="0" name=""/>
        <dsp:cNvSpPr/>
      </dsp:nvSpPr>
      <dsp:spPr>
        <a:xfrm>
          <a:off x="3616326" y="1127673"/>
          <a:ext cx="306185" cy="3581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16326" y="1199309"/>
        <a:ext cx="214330" cy="214907"/>
      </dsp:txXfrm>
    </dsp:sp>
    <dsp:sp modelId="{C8AA3D6D-E6A2-B540-8DF6-77F7C9935BFA}">
      <dsp:nvSpPr>
        <dsp:cNvPr id="0" name=""/>
        <dsp:cNvSpPr/>
      </dsp:nvSpPr>
      <dsp:spPr>
        <a:xfrm>
          <a:off x="4049607" y="812551"/>
          <a:ext cx="1444271" cy="988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Tokenization</a:t>
          </a:r>
          <a:endParaRPr lang="en-US" sz="1600" b="1" i="1" kern="1200" dirty="0"/>
        </a:p>
      </dsp:txBody>
      <dsp:txXfrm>
        <a:off x="4078557" y="841501"/>
        <a:ext cx="1386371" cy="930523"/>
      </dsp:txXfrm>
    </dsp:sp>
    <dsp:sp modelId="{128A1D94-E6D6-F747-A673-7BC5315DDB33}">
      <dsp:nvSpPr>
        <dsp:cNvPr id="0" name=""/>
        <dsp:cNvSpPr/>
      </dsp:nvSpPr>
      <dsp:spPr>
        <a:xfrm>
          <a:off x="5638306" y="1127673"/>
          <a:ext cx="306185" cy="3581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638306" y="1199309"/>
        <a:ext cx="214330" cy="214907"/>
      </dsp:txXfrm>
    </dsp:sp>
    <dsp:sp modelId="{D81891A3-E3A7-6D45-A47D-E5EF178F2DAF}">
      <dsp:nvSpPr>
        <dsp:cNvPr id="0" name=""/>
        <dsp:cNvSpPr/>
      </dsp:nvSpPr>
      <dsp:spPr>
        <a:xfrm>
          <a:off x="6071587" y="812551"/>
          <a:ext cx="1444271" cy="988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POS Tagging</a:t>
          </a:r>
        </a:p>
      </dsp:txBody>
      <dsp:txXfrm>
        <a:off x="6100537" y="841501"/>
        <a:ext cx="1386371" cy="930523"/>
      </dsp:txXfrm>
    </dsp:sp>
    <dsp:sp modelId="{3E98EC93-EA72-1149-AB53-515206ED7252}">
      <dsp:nvSpPr>
        <dsp:cNvPr id="0" name=""/>
        <dsp:cNvSpPr/>
      </dsp:nvSpPr>
      <dsp:spPr>
        <a:xfrm>
          <a:off x="7660286" y="1127673"/>
          <a:ext cx="306185" cy="3581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660286" y="1199309"/>
        <a:ext cx="214330" cy="214907"/>
      </dsp:txXfrm>
    </dsp:sp>
    <dsp:sp modelId="{07D4E61B-FF3A-2546-9188-BB9845E14BA4}">
      <dsp:nvSpPr>
        <dsp:cNvPr id="0" name=""/>
        <dsp:cNvSpPr/>
      </dsp:nvSpPr>
      <dsp:spPr>
        <a:xfrm>
          <a:off x="8093568" y="812551"/>
          <a:ext cx="1444271" cy="988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Entity Detection</a:t>
          </a:r>
        </a:p>
      </dsp:txBody>
      <dsp:txXfrm>
        <a:off x="8122518" y="841501"/>
        <a:ext cx="1386371" cy="930523"/>
      </dsp:txXfrm>
    </dsp:sp>
    <dsp:sp modelId="{ADDD1B93-24A2-7341-BAFD-1CCBCF7D869A}">
      <dsp:nvSpPr>
        <dsp:cNvPr id="0" name=""/>
        <dsp:cNvSpPr/>
      </dsp:nvSpPr>
      <dsp:spPr>
        <a:xfrm>
          <a:off x="9682266" y="1127673"/>
          <a:ext cx="306185" cy="3581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9682266" y="1199309"/>
        <a:ext cx="214330" cy="214907"/>
      </dsp:txXfrm>
    </dsp:sp>
    <dsp:sp modelId="{1E00C12B-002D-5D46-B193-C6B6FECD4C15}">
      <dsp:nvSpPr>
        <dsp:cNvPr id="0" name=""/>
        <dsp:cNvSpPr/>
      </dsp:nvSpPr>
      <dsp:spPr>
        <a:xfrm>
          <a:off x="10115548" y="812551"/>
          <a:ext cx="1444271" cy="988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Relation Detection</a:t>
          </a:r>
        </a:p>
      </dsp:txBody>
      <dsp:txXfrm>
        <a:off x="10144498" y="841501"/>
        <a:ext cx="1386371" cy="930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68B5B-3661-41D7-BC99-4690CCFE63F5}">
      <dsp:nvSpPr>
        <dsp:cNvPr id="0" name=""/>
        <dsp:cNvSpPr/>
      </dsp:nvSpPr>
      <dsp:spPr>
        <a:xfrm>
          <a:off x="87788" y="2297162"/>
          <a:ext cx="604209" cy="6042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5FCF6-51EB-4110-B052-1AF3B172DCF9}">
      <dsp:nvSpPr>
        <dsp:cNvPr id="0" name=""/>
        <dsp:cNvSpPr/>
      </dsp:nvSpPr>
      <dsp:spPr>
        <a:xfrm>
          <a:off x="214672" y="2424046"/>
          <a:ext cx="350441" cy="3504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D35EF-A912-4CF0-9647-6290480E2D75}">
      <dsp:nvSpPr>
        <dsp:cNvPr id="0" name=""/>
        <dsp:cNvSpPr/>
      </dsp:nvSpPr>
      <dsp:spPr>
        <a:xfrm>
          <a:off x="821470" y="2297162"/>
          <a:ext cx="1424207" cy="604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Tokenization:</a:t>
          </a:r>
        </a:p>
      </dsp:txBody>
      <dsp:txXfrm>
        <a:off x="821470" y="2297162"/>
        <a:ext cx="1424207" cy="604209"/>
      </dsp:txXfrm>
    </dsp:sp>
    <dsp:sp modelId="{48101EA2-992D-4117-B742-1977E700D8EB}">
      <dsp:nvSpPr>
        <dsp:cNvPr id="0" name=""/>
        <dsp:cNvSpPr/>
      </dsp:nvSpPr>
      <dsp:spPr>
        <a:xfrm>
          <a:off x="2208262" y="2355468"/>
          <a:ext cx="604209" cy="6042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D00A8-9C78-4AE2-AD22-FAF633E1693D}">
      <dsp:nvSpPr>
        <dsp:cNvPr id="0" name=""/>
        <dsp:cNvSpPr/>
      </dsp:nvSpPr>
      <dsp:spPr>
        <a:xfrm>
          <a:off x="2335145" y="2482356"/>
          <a:ext cx="350441" cy="350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BB45B-9CF4-4923-B5C9-D0C502379144}">
      <dsp:nvSpPr>
        <dsp:cNvPr id="0" name=""/>
        <dsp:cNvSpPr/>
      </dsp:nvSpPr>
      <dsp:spPr>
        <a:xfrm>
          <a:off x="3024519" y="2294464"/>
          <a:ext cx="2064631" cy="694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3024519" y="2294464"/>
        <a:ext cx="2064631" cy="694738"/>
      </dsp:txXfrm>
    </dsp:sp>
    <dsp:sp modelId="{646B6927-C917-4778-8A62-85CEFCBAAF0F}">
      <dsp:nvSpPr>
        <dsp:cNvPr id="0" name=""/>
        <dsp:cNvSpPr/>
      </dsp:nvSpPr>
      <dsp:spPr>
        <a:xfrm>
          <a:off x="4805989" y="2294467"/>
          <a:ext cx="604209" cy="6042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363FB-618A-428B-BE47-C2CA4252690E}">
      <dsp:nvSpPr>
        <dsp:cNvPr id="0" name=""/>
        <dsp:cNvSpPr/>
      </dsp:nvSpPr>
      <dsp:spPr>
        <a:xfrm>
          <a:off x="4932877" y="2421351"/>
          <a:ext cx="350441" cy="3504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1C8B4-27FD-4899-A03A-49D719A5B93C}">
      <dsp:nvSpPr>
        <dsp:cNvPr id="0" name=""/>
        <dsp:cNvSpPr/>
      </dsp:nvSpPr>
      <dsp:spPr>
        <a:xfrm>
          <a:off x="5539676" y="2294467"/>
          <a:ext cx="1424207" cy="604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POS Tagging:</a:t>
          </a:r>
        </a:p>
      </dsp:txBody>
      <dsp:txXfrm>
        <a:off x="5539676" y="2294467"/>
        <a:ext cx="1424207" cy="604209"/>
      </dsp:txXfrm>
    </dsp:sp>
    <dsp:sp modelId="{0ECA1CDA-683D-4222-B67D-48F753CEF98D}">
      <dsp:nvSpPr>
        <dsp:cNvPr id="0" name=""/>
        <dsp:cNvSpPr/>
      </dsp:nvSpPr>
      <dsp:spPr>
        <a:xfrm>
          <a:off x="6953369" y="2332001"/>
          <a:ext cx="604209" cy="6042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1B608-2880-4BC5-83F3-AD7F3258A1D5}">
      <dsp:nvSpPr>
        <dsp:cNvPr id="0" name=""/>
        <dsp:cNvSpPr/>
      </dsp:nvSpPr>
      <dsp:spPr>
        <a:xfrm>
          <a:off x="7080252" y="2458883"/>
          <a:ext cx="350441" cy="3504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04F73-5A2E-4887-86FA-6C2E513FE7A8}">
      <dsp:nvSpPr>
        <dsp:cNvPr id="0" name=""/>
        <dsp:cNvSpPr/>
      </dsp:nvSpPr>
      <dsp:spPr>
        <a:xfrm>
          <a:off x="7684935" y="5076"/>
          <a:ext cx="3106467" cy="5193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7684935" y="5076"/>
        <a:ext cx="3106467" cy="5193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67F76-DA86-144E-A7D6-581A52F4648D}">
      <dsp:nvSpPr>
        <dsp:cNvPr id="0" name=""/>
        <dsp:cNvSpPr/>
      </dsp:nvSpPr>
      <dsp:spPr>
        <a:xfrm>
          <a:off x="0" y="813876"/>
          <a:ext cx="10994136" cy="54546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Chunking</a:t>
          </a:r>
          <a:r>
            <a:rPr lang="en-US" sz="1600" kern="1200" dirty="0"/>
            <a:t>: Chunking segments and labels multi-token sequences</a:t>
          </a:r>
        </a:p>
      </dsp:txBody>
      <dsp:txXfrm>
        <a:off x="26628" y="840504"/>
        <a:ext cx="10940880" cy="492211"/>
      </dsp:txXfrm>
    </dsp:sp>
    <dsp:sp modelId="{6D25A58B-89A8-7143-967F-B7B55E516069}">
      <dsp:nvSpPr>
        <dsp:cNvPr id="0" name=""/>
        <dsp:cNvSpPr/>
      </dsp:nvSpPr>
      <dsp:spPr>
        <a:xfrm>
          <a:off x="0" y="1546544"/>
          <a:ext cx="10994136" cy="66442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Chunking and Grammar Rules</a:t>
          </a:r>
        </a:p>
      </dsp:txBody>
      <dsp:txXfrm>
        <a:off x="32434" y="1578978"/>
        <a:ext cx="10929268" cy="599553"/>
      </dsp:txXfrm>
    </dsp:sp>
    <dsp:sp modelId="{C795B26C-077F-544F-90C2-3A468776CF16}">
      <dsp:nvSpPr>
        <dsp:cNvPr id="0" name=""/>
        <dsp:cNvSpPr/>
      </dsp:nvSpPr>
      <dsp:spPr>
        <a:xfrm>
          <a:off x="0" y="2210965"/>
          <a:ext cx="1099413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06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 dirty="0"/>
        </a:p>
      </dsp:txBody>
      <dsp:txXfrm>
        <a:off x="0" y="2210965"/>
        <a:ext cx="10994136" cy="1076400"/>
      </dsp:txXfrm>
    </dsp:sp>
    <dsp:sp modelId="{683E6AD9-D3E5-414B-895D-0307A9955284}">
      <dsp:nvSpPr>
        <dsp:cNvPr id="0" name=""/>
        <dsp:cNvSpPr/>
      </dsp:nvSpPr>
      <dsp:spPr>
        <a:xfrm>
          <a:off x="0" y="3874283"/>
          <a:ext cx="10994136" cy="98282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Result</a:t>
          </a:r>
          <a:r>
            <a:rPr lang="en-US" sz="1600" kern="1200" dirty="0"/>
            <a:t> : </a:t>
          </a:r>
          <a:r>
            <a:rPr lang="en-US" sz="1600" i="1" kern="1200" dirty="0"/>
            <a:t>For </a:t>
          </a:r>
          <a:r>
            <a:rPr lang="en-US" sz="1600" b="1" i="1" kern="1200" dirty="0"/>
            <a:t>[{</a:t>
          </a:r>
          <a:r>
            <a:rPr lang="en-US" sz="1600" b="1" i="1" kern="1200" dirty="0" err="1"/>
            <a:t>partyA</a:t>
          </a:r>
          <a:r>
            <a:rPr lang="en-US" sz="1600" b="1" i="1" kern="1200" dirty="0"/>
            <a:t>_}ZENITH ELECT CORPORATION{/</a:t>
          </a:r>
          <a:r>
            <a:rPr lang="en-US" sz="1600" b="1" i="1" kern="1200" dirty="0" err="1"/>
            <a:t>partyA</a:t>
          </a:r>
          <a:r>
            <a:rPr lang="en-US" sz="1600" b="1" i="1" kern="1200" dirty="0"/>
            <a:t>_}, a Delaware corporation</a:t>
          </a:r>
          <a:r>
            <a:rPr lang="en-US" sz="1600" i="1" kern="1200" dirty="0"/>
            <a:t>], plaintiff: [</a:t>
          </a:r>
          <a:r>
            <a:rPr lang="en-US" sz="1600" b="1" i="1" kern="1200" dirty="0"/>
            <a:t>John M. </a:t>
          </a:r>
          <a:r>
            <a:rPr lang="en-US" sz="1600" b="1" i="1" kern="1200" dirty="0" err="1"/>
            <a:t>Calimafde</a:t>
          </a:r>
          <a:r>
            <a:rPr lang="en-US" sz="1600" i="1" kern="1200" dirty="0"/>
            <a:t>], {firm1_}Hopgood, </a:t>
          </a:r>
          <a:r>
            <a:rPr lang="en-US" sz="1600" i="1" kern="1200" dirty="0" err="1"/>
            <a:t>Calinafde</a:t>
          </a:r>
          <a:r>
            <a:rPr lang="en-US" sz="1600" i="1" kern="1200" dirty="0"/>
            <a:t>, </a:t>
          </a:r>
          <a:r>
            <a:rPr lang="en-US" sz="1600" i="1" kern="1200" dirty="0" err="1"/>
            <a:t>Kalil</a:t>
          </a:r>
          <a:r>
            <a:rPr lang="en-US" sz="1600" i="1" kern="1200" dirty="0"/>
            <a:t>, </a:t>
          </a:r>
          <a:r>
            <a:rPr lang="en-US" sz="1600" i="1" kern="1200" dirty="0" err="1"/>
            <a:t>Blaustein</a:t>
          </a:r>
          <a:r>
            <a:rPr lang="en-US" sz="1600" i="1" kern="1200" dirty="0"/>
            <a:t> &amp; </a:t>
          </a:r>
          <a:r>
            <a:rPr lang="en-US" sz="1600" i="1" kern="1200" dirty="0" err="1"/>
            <a:t>Judlowe</a:t>
          </a:r>
          <a:r>
            <a:rPr lang="en-US" sz="1600" i="1" kern="1200" dirty="0"/>
            <a:t>{/firm1_}, </a:t>
          </a:r>
          <a:r>
            <a:rPr lang="en-US" sz="1600" b="1" i="1" kern="1200" dirty="0"/>
            <a:t>[New York, NY</a:t>
          </a:r>
          <a:r>
            <a:rPr lang="en-US" sz="1600" i="1" kern="1200" dirty="0"/>
            <a:t>]. [</a:t>
          </a:r>
          <a:r>
            <a:rPr lang="en-US" sz="1600" b="1" i="1" kern="1200" dirty="0"/>
            <a:t>Joel S. Feldman</a:t>
          </a:r>
          <a:r>
            <a:rPr lang="en-US" sz="1600" i="1" kern="1200" dirty="0"/>
            <a:t>], {firm2_}</a:t>
          </a:r>
          <a:r>
            <a:rPr lang="en-US" sz="1600" i="1" kern="1200" dirty="0" err="1"/>
            <a:t>Sachnoff</a:t>
          </a:r>
          <a:r>
            <a:rPr lang="en-US" sz="1600" i="1" kern="1200" dirty="0"/>
            <a:t> &amp; Weaver, Ltd.{/firm2_}, </a:t>
          </a:r>
          <a:r>
            <a:rPr lang="en-US" sz="1600" b="1" i="1" kern="1200" dirty="0"/>
            <a:t>[Chicago, IL]</a:t>
          </a:r>
          <a:r>
            <a:rPr lang="en-US" sz="1600" i="1" kern="1200" dirty="0"/>
            <a:t>. </a:t>
          </a:r>
          <a:endParaRPr lang="en-US" sz="1600" kern="1200" dirty="0"/>
        </a:p>
      </dsp:txBody>
      <dsp:txXfrm>
        <a:off x="47977" y="3922260"/>
        <a:ext cx="10898182" cy="886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7A596-D45B-D841-BC49-D87C245181D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2E31B-02D5-3A42-AC98-1E711F975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9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detection: process of i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dentifying and classifying key elements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text into pre-defined categories. In this way, it helps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 unstructured data to data that is structured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retrieving information, extracting facts and question answering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2E31B-02D5-3A42-AC98-1E711F9752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72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 text – unstructured, and contains tags for companies and firms. No tags for party types.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2E31B-02D5-3A42-AC98-1E711F9752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4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Opinion7 example: </a:t>
            </a:r>
          </a:p>
          <a:p>
            <a:r>
              <a:rPr lang="en-US" dirty="0"/>
              <a:t>When I </a:t>
            </a:r>
            <a:r>
              <a:rPr lang="en-US" dirty="0" err="1"/>
              <a:t>observerved</a:t>
            </a:r>
            <a:r>
              <a:rPr lang="en-US" dirty="0"/>
              <a:t> the raw docs, I observed that few sentences are trying to explain the relations btw companies and firms, firm and their acting party types, companies and party types and a combination of any of them. So based on that I have created few rules, in order to group them in order to create a parse tree. Those parse trees help me to identify any useful data to relate entities.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2E31B-02D5-3A42-AC98-1E711F9752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4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4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02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083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99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98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71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44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7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5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0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7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8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5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8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9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0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hoenixajournal.wordpress.com/2012/02/23/thank-you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tree.p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nalResult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599-93C9-8B42-96A8-847508AB6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Ravel data challenge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8A5F6-8839-0048-88DB-A523DF004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Susmitha Manda</a:t>
            </a:r>
          </a:p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01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5" descr="A birthday cake&#10;&#10;Description automatically generated">
            <a:extLst>
              <a:ext uri="{FF2B5EF4-FFF2-40B4-BE49-F238E27FC236}">
                <a16:creationId xmlns:a16="http://schemas.microsoft.com/office/drawing/2014/main" id="{C173A94C-8217-5246-A498-681E8B257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3325541" y="873252"/>
            <a:ext cx="5540917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980316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C43C17-DF18-8046-9EBC-1E65C37953EF}"/>
              </a:ext>
            </a:extLst>
          </p:cNvPr>
          <p:cNvSpPr txBox="1"/>
          <p:nvPr/>
        </p:nvSpPr>
        <p:spPr>
          <a:xfrm>
            <a:off x="481262" y="1564105"/>
            <a:ext cx="10010274" cy="4748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GIVEN DATA: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10 Judicial Opinions:</a:t>
            </a:r>
          </a:p>
          <a:p>
            <a:pPr algn="just"/>
            <a:endParaRPr lang="en-US" dirty="0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Each Opinion contains the following data:</a:t>
            </a:r>
          </a:p>
          <a:p>
            <a:pPr lvl="1" algn="just"/>
            <a:endParaRPr lang="en-US" dirty="0"/>
          </a:p>
          <a:p>
            <a:pPr marL="1200150" lvl="2" indent="-285750" algn="just">
              <a:buFont typeface="Wingdings" pitchFamily="2" charset="2"/>
              <a:buChar char="§"/>
            </a:pPr>
            <a:r>
              <a:rPr lang="en-US" dirty="0"/>
              <a:t>The set of ​law firms​ that represent the company (if any)</a:t>
            </a:r>
          </a:p>
          <a:p>
            <a:pPr lvl="2" algn="just"/>
            <a:endParaRPr lang="en-US" dirty="0"/>
          </a:p>
          <a:p>
            <a:pPr marL="1200150" lvl="2" indent="-285750" algn="just">
              <a:buFont typeface="Wingdings" pitchFamily="2" charset="2"/>
              <a:buChar char="§"/>
            </a:pPr>
            <a:r>
              <a:rPr lang="en-US" dirty="0"/>
              <a:t>The company’s ​party type(s) ​in the litigation (as ​plaintiff, defendant,...​) </a:t>
            </a:r>
          </a:p>
          <a:p>
            <a:pPr marL="1200150" lvl="2" indent="-285750" algn="just">
              <a:buFont typeface="Wingdings" pitchFamily="2" charset="2"/>
              <a:buChar char="§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b="1" dirty="0"/>
              <a:t>GOAL: </a:t>
            </a:r>
          </a:p>
          <a:p>
            <a:pPr algn="just"/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Design a system that automatically extracts relationships between entities - ‘Party Name’ ‘Party Type’ and ‘Law Firm’ which are mentioned in Natural Language.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EA322-E524-3646-AE8F-2DFA88A03615}"/>
              </a:ext>
            </a:extLst>
          </p:cNvPr>
          <p:cNvSpPr txBox="1"/>
          <p:nvPr/>
        </p:nvSpPr>
        <p:spPr>
          <a:xfrm>
            <a:off x="4080710" y="545223"/>
            <a:ext cx="4030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j-lt"/>
              </a:rPr>
              <a:t>INTRODUCTION</a:t>
            </a:r>
            <a:endParaRPr lang="en-US" sz="28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760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CA9F-C48A-F54D-BF98-57AD7B9B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2" y="1552074"/>
            <a:ext cx="9222535" cy="42546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Design: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4CFADE7-32ED-1E4A-9B2B-BC88A722C0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828886"/>
              </p:ext>
            </p:extLst>
          </p:nvPr>
        </p:nvGraphicFramePr>
        <p:xfrm>
          <a:off x="372533" y="2692400"/>
          <a:ext cx="11565467" cy="261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222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707A13-EA77-B04F-8559-D9E690F0379C}"/>
              </a:ext>
            </a:extLst>
          </p:cNvPr>
          <p:cNvSpPr txBox="1"/>
          <p:nvPr/>
        </p:nvSpPr>
        <p:spPr>
          <a:xfrm>
            <a:off x="440265" y="1628507"/>
            <a:ext cx="111929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Example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Raw Text: </a:t>
            </a:r>
          </a:p>
          <a:p>
            <a:pPr algn="just"/>
            <a:endParaRPr lang="en-US" b="1" dirty="0"/>
          </a:p>
          <a:p>
            <a:pPr algn="just"/>
            <a:r>
              <a:rPr lang="en-US" sz="1600" i="1" dirty="0"/>
              <a:t>For {</a:t>
            </a:r>
            <a:r>
              <a:rPr lang="en-US" sz="1600" i="1" dirty="0" err="1"/>
              <a:t>partyA</a:t>
            </a:r>
            <a:r>
              <a:rPr lang="en-US" sz="1600" i="1" dirty="0"/>
              <a:t>_}ZENITH ELECT CORPORATION{/</a:t>
            </a:r>
            <a:r>
              <a:rPr lang="en-US" sz="1600" i="1" dirty="0" err="1"/>
              <a:t>partyA</a:t>
            </a:r>
            <a:r>
              <a:rPr lang="en-US" sz="1600" i="1" dirty="0"/>
              <a:t>_}, a Delaware corporation, plaintiff: John M. </a:t>
            </a:r>
            <a:r>
              <a:rPr lang="en-US" sz="1600" i="1" dirty="0" err="1"/>
              <a:t>Calimafde</a:t>
            </a:r>
            <a:r>
              <a:rPr lang="en-US" sz="1600" i="1" dirty="0"/>
              <a:t>, {firm1_}Hopgood, </a:t>
            </a:r>
            <a:r>
              <a:rPr lang="en-US" sz="1600" i="1" dirty="0" err="1"/>
              <a:t>Calinafde</a:t>
            </a:r>
            <a:r>
              <a:rPr lang="en-US" sz="1600" i="1" dirty="0"/>
              <a:t>, </a:t>
            </a:r>
            <a:r>
              <a:rPr lang="en-US" sz="1600" i="1" dirty="0" err="1"/>
              <a:t>Kalil</a:t>
            </a:r>
            <a:r>
              <a:rPr lang="en-US" sz="1600" i="1" dirty="0"/>
              <a:t>, </a:t>
            </a:r>
            <a:r>
              <a:rPr lang="en-US" sz="1600" i="1" dirty="0" err="1"/>
              <a:t>Blaustein</a:t>
            </a:r>
            <a:r>
              <a:rPr lang="en-US" sz="1600" i="1" dirty="0"/>
              <a:t> &amp; </a:t>
            </a:r>
            <a:r>
              <a:rPr lang="en-US" sz="1600" i="1" dirty="0" err="1"/>
              <a:t>Judlowe</a:t>
            </a:r>
            <a:r>
              <a:rPr lang="en-US" sz="1600" i="1" dirty="0"/>
              <a:t>{/firm1_}, New York, NY. Joel S. Feldman, {firm2_}</a:t>
            </a:r>
            <a:r>
              <a:rPr lang="en-US" sz="1600" i="1" dirty="0" err="1"/>
              <a:t>Sachnoff</a:t>
            </a:r>
            <a:r>
              <a:rPr lang="en-US" sz="1600" i="1" dirty="0"/>
              <a:t> &amp; Weaver, Ltd.{/firm2_}, Chicago, IL. </a:t>
            </a:r>
            <a:endParaRPr lang="en-US" sz="1400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/>
              <a:t>Sentence Segmentation:</a:t>
            </a:r>
          </a:p>
          <a:p>
            <a:pPr algn="just"/>
            <a:endParaRPr lang="en-US" dirty="0"/>
          </a:p>
          <a:p>
            <a:pPr algn="just"/>
            <a:r>
              <a:rPr lang="en-US" sz="1600" dirty="0"/>
              <a:t>['For _</a:t>
            </a:r>
            <a:r>
              <a:rPr lang="en-US" sz="1600" dirty="0" err="1"/>
              <a:t>company__A</a:t>
            </a:r>
            <a:r>
              <a:rPr lang="en-US" sz="1600" dirty="0"/>
              <a:t> a Delaware corporation plaintiff: John M. </a:t>
            </a:r>
            <a:r>
              <a:rPr lang="en-US" sz="1600" dirty="0" err="1"/>
              <a:t>Calimafde</a:t>
            </a:r>
            <a:r>
              <a:rPr lang="en-US" sz="1600" dirty="0"/>
              <a:t> _firm__1 New York NY. </a:t>
            </a:r>
          </a:p>
          <a:p>
            <a:pPr algn="just"/>
            <a:r>
              <a:rPr lang="en-US" sz="1600" dirty="0"/>
              <a:t>Joel S. Feldman _firm__2 Chicago IL.’]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5DADA-131B-C74D-8194-52C211D2DAE4}"/>
              </a:ext>
            </a:extLst>
          </p:cNvPr>
          <p:cNvSpPr txBox="1"/>
          <p:nvPr/>
        </p:nvSpPr>
        <p:spPr>
          <a:xfrm>
            <a:off x="4380627" y="671359"/>
            <a:ext cx="3611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dirty="0">
                <a:solidFill>
                  <a:srgbClr val="FF0000"/>
                </a:solidFill>
              </a:rPr>
              <a:t>IMPLEMENTATION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95E0505-6E4E-6D44-8E35-468A50808198}"/>
              </a:ext>
            </a:extLst>
          </p:cNvPr>
          <p:cNvSpPr/>
          <p:nvPr/>
        </p:nvSpPr>
        <p:spPr>
          <a:xfrm>
            <a:off x="6553199" y="5700190"/>
            <a:ext cx="423333" cy="8913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6D97556-ACE8-1E45-A3B4-B9EF2754AAD3}"/>
              </a:ext>
            </a:extLst>
          </p:cNvPr>
          <p:cNvSpPr/>
          <p:nvPr/>
        </p:nvSpPr>
        <p:spPr>
          <a:xfrm>
            <a:off x="6553199" y="5898849"/>
            <a:ext cx="423333" cy="8913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47AEB0C-6367-7345-A4C7-7B1447C3125C}"/>
              </a:ext>
            </a:extLst>
          </p:cNvPr>
          <p:cNvSpPr/>
          <p:nvPr/>
        </p:nvSpPr>
        <p:spPr>
          <a:xfrm>
            <a:off x="6553199" y="6097508"/>
            <a:ext cx="423333" cy="8913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7B3F46-416F-A94F-91D0-438B2693C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555177"/>
              </p:ext>
            </p:extLst>
          </p:nvPr>
        </p:nvGraphicFramePr>
        <p:xfrm>
          <a:off x="499532" y="5540310"/>
          <a:ext cx="11192935" cy="894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2935">
                  <a:extLst>
                    <a:ext uri="{9D8B030D-6E8A-4147-A177-3AD203B41FA5}">
                      <a16:colId xmlns:a16="http://schemas.microsoft.com/office/drawing/2014/main" val="3276090093"/>
                    </a:ext>
                  </a:extLst>
                </a:gridCol>
              </a:tblGrid>
              <a:tr h="894357"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partyA</a:t>
                      </a:r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_}ZENITH ELECT CORPORATION{/</a:t>
                      </a:r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partyA</a:t>
                      </a:r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_}                                                          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company__A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{firm1_}Hopgood, </a:t>
                      </a:r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Calinafde</a:t>
                      </a:r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Kalil</a:t>
                      </a:r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Blaustein</a:t>
                      </a:r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Judlowe</a:t>
                      </a:r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{/firm1_}                                 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_firm__1 </a:t>
                      </a:r>
                    </a:p>
                    <a:p>
                      <a:pPr algn="just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{firm2_}</a:t>
                      </a:r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Sachnoff</a:t>
                      </a:r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 &amp; Weaver, Ltd.{/firm2_}                                                                         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_firm__2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699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78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EAFCDF-3D98-A647-B731-6511CB966F2F}"/>
              </a:ext>
            </a:extLst>
          </p:cNvPr>
          <p:cNvSpPr txBox="1"/>
          <p:nvPr/>
        </p:nvSpPr>
        <p:spPr>
          <a:xfrm>
            <a:off x="2709333" y="2319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900D314-F6DD-47B6-8C9D-98B20A4153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709445"/>
              </p:ext>
            </p:extLst>
          </p:nvPr>
        </p:nvGraphicFramePr>
        <p:xfrm>
          <a:off x="685800" y="1134533"/>
          <a:ext cx="10820400" cy="5198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75B9A8B-C5B5-694F-A7C5-ABEF01AD0A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3900" y="1333500"/>
            <a:ext cx="3162300" cy="48006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849C69-6A82-4246-90F5-1CF36EAE2E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2700" y="1358900"/>
            <a:ext cx="1384300" cy="4749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CDFF37-0F93-004A-A540-198A5F1C99B9}"/>
              </a:ext>
            </a:extLst>
          </p:cNvPr>
          <p:cNvSpPr txBox="1"/>
          <p:nvPr/>
        </p:nvSpPr>
        <p:spPr>
          <a:xfrm>
            <a:off x="3699108" y="1329267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DB174-E8A2-1140-8484-63B29437D411}"/>
              </a:ext>
            </a:extLst>
          </p:cNvPr>
          <p:cNvSpPr txBox="1"/>
          <p:nvPr/>
        </p:nvSpPr>
        <p:spPr>
          <a:xfrm>
            <a:off x="4115220" y="589125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5454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4976D6-9FF7-5C44-BEB0-2B4DD1F25EB8}"/>
              </a:ext>
            </a:extLst>
          </p:cNvPr>
          <p:cNvSpPr txBox="1"/>
          <p:nvPr/>
        </p:nvSpPr>
        <p:spPr>
          <a:xfrm>
            <a:off x="2895600" y="334604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Entity Extraction</a:t>
            </a: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E6E0E521-B0C9-461A-93E6-3CE1EEBB2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242349"/>
              </p:ext>
            </p:extLst>
          </p:nvPr>
        </p:nvGraphicFramePr>
        <p:xfrm>
          <a:off x="512064" y="1335024"/>
          <a:ext cx="10994136" cy="5084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15DBB0-5C42-6946-8DBF-5351E96CD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738588"/>
              </p:ext>
            </p:extLst>
          </p:nvPr>
        </p:nvGraphicFramePr>
        <p:xfrm>
          <a:off x="512064" y="3609110"/>
          <a:ext cx="10994136" cy="1503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136">
                  <a:extLst>
                    <a:ext uri="{9D8B030D-6E8A-4147-A177-3AD203B41FA5}">
                      <a16:colId xmlns:a16="http://schemas.microsoft.com/office/drawing/2014/main" val="2176031298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1742896969"/>
                    </a:ext>
                  </a:extLst>
                </a:gridCol>
              </a:tblGrid>
              <a:tr h="1503218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C1: {&lt;DT&gt;?&lt;N.*&gt;*}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C1: {&lt;IN&gt;&lt;:&gt;?}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C1: {&lt;CC&gt;&lt;C1&gt;}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R1: {(&lt;C1&gt;+&lt;.&gt;?)+}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CompanyN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: {&lt;IN&gt;?&lt;Company&gt;&lt;R1&gt;?}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CompanyN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: {(&lt;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CompanyN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&gt;&lt;CC&gt;?)+}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Againist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: {&lt;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CompanyN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&gt;&lt;versus&gt;&lt;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CompanyN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&gt;}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PartyType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: {&lt;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PartyType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&gt;&lt;:&gt;?}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PartyType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: {&lt;IN&gt;+&lt;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PartyType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&gt;}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PartyType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: {&lt;JJ&gt;+&lt;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PartyType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&gt;}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CompanyAndType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: {(&lt;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CompanyN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&gt;&lt;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PartyType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&gt;)|(&lt;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PartyType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&gt;&lt;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CompanyN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&gt;)}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firmN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: {&lt;R1&gt;*&lt;Firm&gt;&lt;R1&gt;*}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firmN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: {(&lt;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firmN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&gt;&lt;CC&gt;?)+}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FirmAndType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: {&lt;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PartyType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&gt;&lt;.&gt;?&lt;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firmN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&gt;|&lt;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firmN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&gt;&lt;.&gt;?&lt;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PartyType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&gt;}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FirmAndCompany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: {&lt;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firmN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&gt;&lt;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CompanyN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&gt;}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RuleN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: {&lt;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CompanyAndType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&gt;&lt;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firmN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&gt;}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504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38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91A3-4160-504C-AF45-22CDABD1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Relation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5A459-957B-A24C-B7AC-34E3B878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158916" cy="2473693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Representing Chunk structure using Trees.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Tree leaves contains word and its respective tag.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4E4A0-D72C-7B43-958A-CFDB1F877670}"/>
              </a:ext>
            </a:extLst>
          </p:cNvPr>
          <p:cNvSpPr txBox="1"/>
          <p:nvPr/>
        </p:nvSpPr>
        <p:spPr>
          <a:xfrm>
            <a:off x="864269" y="5490124"/>
            <a:ext cx="380197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hlinkClick r:id="rId2"/>
              </a:rPr>
              <a:t>Tree Representation of Chunk Structures </a:t>
            </a:r>
            <a:endParaRPr lang="en-US" sz="1400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3358A6-9AC9-2A4F-89AE-86F11C1F3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352" y="2057401"/>
            <a:ext cx="6959600" cy="3949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3EAC27-2EB3-0A47-BF9C-CC8F93932EF2}"/>
              </a:ext>
            </a:extLst>
          </p:cNvPr>
          <p:cNvSpPr txBox="1"/>
          <p:nvPr/>
        </p:nvSpPr>
        <p:spPr>
          <a:xfrm>
            <a:off x="6364224" y="6236208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Parsed Sentence Structure</a:t>
            </a:r>
          </a:p>
        </p:txBody>
      </p:sp>
    </p:spTree>
    <p:extLst>
      <p:ext uri="{BB962C8B-B14F-4D97-AF65-F5344CB8AC3E}">
        <p14:creationId xmlns:p14="http://schemas.microsoft.com/office/powerpoint/2010/main" val="250001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15036-E33E-8C43-9619-2DF107968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9621"/>
            <a:ext cx="10820400" cy="48390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b="1" dirty="0">
                <a:solidFill>
                  <a:srgbClr val="FF0000"/>
                </a:solidFill>
              </a:rPr>
              <a:t>Observations:</a:t>
            </a:r>
          </a:p>
          <a:p>
            <a:pPr algn="just"/>
            <a:r>
              <a:rPr lang="en-US" sz="1100" dirty="0"/>
              <a:t>Assumed that </a:t>
            </a:r>
            <a:r>
              <a:rPr lang="en-US" sz="1100" dirty="0" err="1"/>
              <a:t>Party_types</a:t>
            </a:r>
            <a:r>
              <a:rPr lang="en-US" sz="1100" dirty="0"/>
              <a:t> are fixed, therefore taken from the table provided in the question.</a:t>
            </a:r>
          </a:p>
          <a:p>
            <a:pPr algn="just"/>
            <a:r>
              <a:rPr lang="en-US" sz="1100" dirty="0"/>
              <a:t>Observed that if a law firm/s acts for 1 </a:t>
            </a:r>
            <a:r>
              <a:rPr lang="en-US" sz="1100" dirty="0" err="1"/>
              <a:t>party_type</a:t>
            </a:r>
            <a:r>
              <a:rPr lang="en-US" sz="1100" dirty="0"/>
              <a:t> and law firm represents 2 companies and if a </a:t>
            </a:r>
            <a:r>
              <a:rPr lang="en-US" sz="1100" dirty="0" err="1"/>
              <a:t>party_type</a:t>
            </a:r>
            <a:r>
              <a:rPr lang="en-US" sz="1100" dirty="0"/>
              <a:t> is given for 1 company, then we can count the same </a:t>
            </a:r>
            <a:r>
              <a:rPr lang="en-US" sz="1100" dirty="0" err="1"/>
              <a:t>party_type</a:t>
            </a:r>
            <a:r>
              <a:rPr lang="en-US" sz="1100" dirty="0"/>
              <a:t> for 2</a:t>
            </a:r>
            <a:r>
              <a:rPr lang="en-US" sz="1100" baseline="30000" dirty="0"/>
              <a:t>nd</a:t>
            </a:r>
            <a:r>
              <a:rPr lang="en-US" sz="1100" dirty="0"/>
              <a:t> company that represents the same firm.</a:t>
            </a:r>
          </a:p>
          <a:p>
            <a:pPr algn="just"/>
            <a:r>
              <a:rPr lang="en-US" sz="1100" dirty="0"/>
              <a:t>If given firm1 acts for partyType1 and company1 is partytype1 then we can link firm1 with company1</a:t>
            </a:r>
          </a:p>
          <a:p>
            <a:pPr marL="457200" lvl="1" indent="0" algn="just">
              <a:buNone/>
            </a:pPr>
            <a:r>
              <a:rPr lang="en-US" sz="1100" dirty="0">
                <a:solidFill>
                  <a:srgbClr val="FF0000"/>
                </a:solidFill>
              </a:rPr>
              <a:t>Example: </a:t>
            </a:r>
          </a:p>
          <a:p>
            <a:pPr lvl="1" algn="just"/>
            <a:r>
              <a:rPr lang="en-US" sz="1100" dirty="0"/>
              <a:t>Sentence1 : firm1_}Law Office of Andrew R. Wiener{/firm1_}, Louis N. Haas, Esq., {firm2_}Haas &amp; </a:t>
            </a:r>
            <a:r>
              <a:rPr lang="en-US" sz="1100" dirty="0" err="1"/>
              <a:t>Najarian</a:t>
            </a:r>
            <a:r>
              <a:rPr lang="en-US" sz="1100" dirty="0"/>
              <a:t>{firm2_}, San Francisco, CA, for Plaintiff.</a:t>
            </a:r>
          </a:p>
          <a:p>
            <a:pPr lvl="1" algn="just"/>
            <a:r>
              <a:rPr lang="en-US" sz="1100" dirty="0"/>
              <a:t>Sentence2 : with plaintiff {</a:t>
            </a:r>
            <a:r>
              <a:rPr lang="en-US" sz="1100" dirty="0" err="1"/>
              <a:t>partyA</a:t>
            </a:r>
            <a:r>
              <a:rPr lang="en-US" sz="1100" dirty="0"/>
              <a:t>_}625 3rd Street Associates{/</a:t>
            </a:r>
            <a:r>
              <a:rPr lang="en-US" sz="1100" dirty="0" err="1"/>
              <a:t>partyA</a:t>
            </a:r>
            <a:r>
              <a:rPr lang="en-US" sz="1100" dirty="0"/>
              <a:t>_}</a:t>
            </a:r>
          </a:p>
          <a:p>
            <a:pPr marL="0" indent="0" algn="just">
              <a:buNone/>
            </a:pPr>
            <a:endParaRPr lang="en-US" sz="1100" dirty="0"/>
          </a:p>
          <a:p>
            <a:pPr marL="0" indent="0" algn="just">
              <a:buNone/>
            </a:pPr>
            <a:r>
              <a:rPr lang="en-US" sz="1400" b="1" dirty="0">
                <a:solidFill>
                  <a:srgbClr val="FF0000"/>
                </a:solidFill>
              </a:rPr>
              <a:t>Challenges:</a:t>
            </a:r>
          </a:p>
          <a:p>
            <a:pPr algn="just"/>
            <a:r>
              <a:rPr lang="en-US" sz="1100" dirty="0"/>
              <a:t>Highly unstructured data</a:t>
            </a:r>
          </a:p>
          <a:p>
            <a:pPr algn="just"/>
            <a:r>
              <a:rPr lang="en-US" sz="1100" dirty="0"/>
              <a:t>Incorrect tag names in many cases (missing’_’,’\’)</a:t>
            </a:r>
          </a:p>
          <a:p>
            <a:pPr algn="just"/>
            <a:r>
              <a:rPr lang="en-US" sz="1100" dirty="0"/>
              <a:t>Ambiguity in relating party types.</a:t>
            </a:r>
          </a:p>
          <a:p>
            <a:pPr algn="just"/>
            <a:r>
              <a:rPr lang="en-US" sz="1100" dirty="0"/>
              <a:t>Limited time</a:t>
            </a:r>
          </a:p>
          <a:p>
            <a:pPr marL="0" indent="0" algn="just">
              <a:buNone/>
            </a:pPr>
            <a:endParaRPr lang="en-US" sz="1100" dirty="0"/>
          </a:p>
          <a:p>
            <a:pPr marL="0" indent="0" algn="just">
              <a:buNone/>
            </a:pPr>
            <a:r>
              <a:rPr lang="en-US" sz="1400" b="1" dirty="0">
                <a:solidFill>
                  <a:srgbClr val="FF0000"/>
                </a:solidFill>
              </a:rPr>
              <a:t>Improvements:</a:t>
            </a:r>
          </a:p>
          <a:p>
            <a:pPr algn="just"/>
            <a:r>
              <a:rPr lang="en-US" sz="1100" dirty="0"/>
              <a:t>Can build a better model with time and research.,</a:t>
            </a:r>
          </a:p>
          <a:p>
            <a:pPr algn="just"/>
            <a:r>
              <a:rPr lang="en-US" sz="1100" dirty="0"/>
              <a:t>Better rules for relation detection.</a:t>
            </a:r>
          </a:p>
          <a:p>
            <a:pPr algn="just"/>
            <a:endParaRPr lang="en-US" sz="1100" dirty="0"/>
          </a:p>
          <a:p>
            <a:pPr algn="just"/>
            <a:endParaRPr lang="en-US" sz="1100" dirty="0"/>
          </a:p>
          <a:p>
            <a:pPr algn="just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8569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A5D9-9CB6-AE46-B88F-F0A6A6CF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BB2F-A0F2-5F44-9E5F-68A7956AA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Final Result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11459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718</Words>
  <Application>Microsoft Macintosh PowerPoint</Application>
  <PresentationFormat>Widescreen</PresentationFormat>
  <Paragraphs>104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Wingdings</vt:lpstr>
      <vt:lpstr>Vapor Trail</vt:lpstr>
      <vt:lpstr>Ravel data challenge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 Detection</vt:lpstr>
      <vt:lpstr>PowerPoint Presentation</vt:lpstr>
      <vt:lpstr>Final result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Ravel data challenge </dc:title>
  <dc:creator>Manda, Susmitha</dc:creator>
  <cp:lastModifiedBy>Manda, Susmitha</cp:lastModifiedBy>
  <cp:revision>6</cp:revision>
  <dcterms:created xsi:type="dcterms:W3CDTF">2019-07-26T03:01:22Z</dcterms:created>
  <dcterms:modified xsi:type="dcterms:W3CDTF">2019-07-26T16:34:14Z</dcterms:modified>
</cp:coreProperties>
</file>